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D536F6-E303-A4DC-A9D8-984E29E796E8}" v="243" dt="2020-08-27T14:07:37.605"/>
    <p1510:client id="{3D9586F9-1446-EC54-54A6-BDCE10E51521}" v="5" dt="2020-09-03T17:21:29.551"/>
    <p1510:client id="{8232EE6D-5120-4A9B-A017-5D70BEDFC5D4}" v="665" dt="2020-08-26T15:37:11.4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41" d="100"/>
          <a:sy n="41" d="100"/>
        </p:scale>
        <p:origin x="664"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hyperlink" Target="https://www.cobbk12.org/page/10969/school-health-services" TargetMode="External"/><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hyperlink" Target="https://www.choa.org/" TargetMode="External"/><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hyperlink" Target="https://www.cdc.gov/" TargetMode="External"/><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hyperlink" Target="https://dph.georgi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3F138222-D274-4866-96E7-C3B1D6DA8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Arc 28">
            <a:extLst>
              <a:ext uri="{FF2B5EF4-FFF2-40B4-BE49-F238E27FC236}">
                <a16:creationId xmlns:a16="http://schemas.microsoft.com/office/drawing/2014/main" id="{5888E255-D20B-4F26-B9DA-3DF036797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02AD46D6-02D6-45B3-921C-F4033826E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2790" y="5367348"/>
            <a:ext cx="616353" cy="59963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Graphic 5" descr="Ambulance">
            <a:extLst>
              <a:ext uri="{FF2B5EF4-FFF2-40B4-BE49-F238E27FC236}">
                <a16:creationId xmlns:a16="http://schemas.microsoft.com/office/drawing/2014/main" id="{D933CA2E-B502-47D6-832A-FA8004B015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89700" y="660400"/>
            <a:ext cx="1320800" cy="1320800"/>
          </a:xfrm>
          <a:prstGeom prst="rect">
            <a:avLst/>
          </a:prstGeom>
        </p:spPr>
      </p:pic>
      <p:pic>
        <p:nvPicPr>
          <p:cNvPr id="7" name="Graphic 7" descr="Care">
            <a:extLst>
              <a:ext uri="{FF2B5EF4-FFF2-40B4-BE49-F238E27FC236}">
                <a16:creationId xmlns:a16="http://schemas.microsoft.com/office/drawing/2014/main" id="{D747870E-7C55-4361-BD2C-0265C44D8D7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489700" y="2044700"/>
            <a:ext cx="1320800" cy="1320800"/>
          </a:xfrm>
          <a:prstGeom prst="rect">
            <a:avLst/>
          </a:prstGeom>
        </p:spPr>
      </p:pic>
      <p:pic>
        <p:nvPicPr>
          <p:cNvPr id="10" name="Graphic 10" descr="Orthodontics">
            <a:extLst>
              <a:ext uri="{FF2B5EF4-FFF2-40B4-BE49-F238E27FC236}">
                <a16:creationId xmlns:a16="http://schemas.microsoft.com/office/drawing/2014/main" id="{3F12CB9B-4A4B-4765-8A59-E8649370DBC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489700" y="3441700"/>
            <a:ext cx="1320800" cy="1320800"/>
          </a:xfrm>
          <a:prstGeom prst="rect">
            <a:avLst/>
          </a:prstGeom>
        </p:spPr>
      </p:pic>
      <p:pic>
        <p:nvPicPr>
          <p:cNvPr id="13" name="Graphic 13" descr="Weight Loss">
            <a:extLst>
              <a:ext uri="{FF2B5EF4-FFF2-40B4-BE49-F238E27FC236}">
                <a16:creationId xmlns:a16="http://schemas.microsoft.com/office/drawing/2014/main" id="{DE36EB82-224D-4699-9CA0-3AF4DA035A7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489700" y="4826000"/>
            <a:ext cx="1320800" cy="1320800"/>
          </a:xfrm>
          <a:prstGeom prst="rect">
            <a:avLst/>
          </a:prstGeom>
        </p:spPr>
      </p:pic>
      <p:pic>
        <p:nvPicPr>
          <p:cNvPr id="4" name="Graphic 4" descr="Adhesive Bandage">
            <a:extLst>
              <a:ext uri="{FF2B5EF4-FFF2-40B4-BE49-F238E27FC236}">
                <a16:creationId xmlns:a16="http://schemas.microsoft.com/office/drawing/2014/main" id="{8E978ED6-CD11-4DE6-8008-525C0ED7C7A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874000" y="660400"/>
            <a:ext cx="1778000" cy="1778000"/>
          </a:xfrm>
          <a:prstGeom prst="rect">
            <a:avLst/>
          </a:prstGeom>
        </p:spPr>
      </p:pic>
      <p:pic>
        <p:nvPicPr>
          <p:cNvPr id="8" name="Graphic 8" descr="Heart with pulse">
            <a:extLst>
              <a:ext uri="{FF2B5EF4-FFF2-40B4-BE49-F238E27FC236}">
                <a16:creationId xmlns:a16="http://schemas.microsoft.com/office/drawing/2014/main" id="{83C08911-60AD-452A-B49F-198B8372AEC9}"/>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728679" y="2471468"/>
            <a:ext cx="1778000" cy="1778000"/>
          </a:xfrm>
          <a:prstGeom prst="rect">
            <a:avLst/>
          </a:prstGeom>
        </p:spPr>
      </p:pic>
      <p:pic>
        <p:nvPicPr>
          <p:cNvPr id="11" name="Graphic 11" descr="Sling">
            <a:extLst>
              <a:ext uri="{FF2B5EF4-FFF2-40B4-BE49-F238E27FC236}">
                <a16:creationId xmlns:a16="http://schemas.microsoft.com/office/drawing/2014/main" id="{CAB52D05-3863-420C-9202-7E50D45DF1D4}"/>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7960264" y="4368800"/>
            <a:ext cx="1778000" cy="1778000"/>
          </a:xfrm>
          <a:prstGeom prst="rect">
            <a:avLst/>
          </a:prstGeom>
        </p:spPr>
      </p:pic>
      <p:pic>
        <p:nvPicPr>
          <p:cNvPr id="6" name="Graphic 6" descr="Brain in head">
            <a:extLst>
              <a:ext uri="{FF2B5EF4-FFF2-40B4-BE49-F238E27FC236}">
                <a16:creationId xmlns:a16="http://schemas.microsoft.com/office/drawing/2014/main" id="{9FB0A277-12FB-4FE8-9CF6-3F07178D5C94}"/>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9728200" y="660400"/>
            <a:ext cx="1778000" cy="1778000"/>
          </a:xfrm>
          <a:prstGeom prst="rect">
            <a:avLst/>
          </a:prstGeom>
        </p:spPr>
      </p:pic>
      <p:pic>
        <p:nvPicPr>
          <p:cNvPr id="9" name="Graphic 9" descr="Mental Health">
            <a:extLst>
              <a:ext uri="{FF2B5EF4-FFF2-40B4-BE49-F238E27FC236}">
                <a16:creationId xmlns:a16="http://schemas.microsoft.com/office/drawing/2014/main" id="{A50DD951-B286-45F7-9468-30C7E0109FA5}"/>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7959785" y="2471468"/>
            <a:ext cx="1778000" cy="1778000"/>
          </a:xfrm>
          <a:prstGeom prst="rect">
            <a:avLst/>
          </a:prstGeom>
        </p:spPr>
      </p:pic>
      <p:pic>
        <p:nvPicPr>
          <p:cNvPr id="12" name="Graphic 12" descr="Stethoscope">
            <a:extLst>
              <a:ext uri="{FF2B5EF4-FFF2-40B4-BE49-F238E27FC236}">
                <a16:creationId xmlns:a16="http://schemas.microsoft.com/office/drawing/2014/main" id="{FFEF0A84-EDB1-43B0-A08E-5409DE64D2A5}"/>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9728200" y="4368800"/>
            <a:ext cx="1778000" cy="1778000"/>
          </a:xfrm>
          <a:prstGeom prst="rect">
            <a:avLst/>
          </a:prstGeom>
        </p:spPr>
      </p:pic>
      <p:sp>
        <p:nvSpPr>
          <p:cNvPr id="2" name="Title 1"/>
          <p:cNvSpPr>
            <a:spLocks noGrp="1"/>
          </p:cNvSpPr>
          <p:nvPr>
            <p:ph type="ctrTitle"/>
          </p:nvPr>
        </p:nvSpPr>
        <p:spPr>
          <a:xfrm>
            <a:off x="841512" y="317232"/>
            <a:ext cx="5087631" cy="2301336"/>
          </a:xfrm>
        </p:spPr>
        <p:txBody>
          <a:bodyPr>
            <a:normAutofit/>
          </a:bodyPr>
          <a:lstStyle/>
          <a:p>
            <a:r>
              <a:rPr lang="en-US" sz="2400">
                <a:solidFill>
                  <a:srgbClr val="FFFFFF"/>
                </a:solidFill>
                <a:latin typeface="Tahoma"/>
                <a:ea typeface="Tahoma"/>
                <a:cs typeface="Tahoma"/>
              </a:rPr>
              <a:t>Kennesaw Mountain High School </a:t>
            </a:r>
            <a:br>
              <a:rPr lang="en-US" sz="2400">
                <a:solidFill>
                  <a:srgbClr val="FFFFFF"/>
                </a:solidFill>
                <a:latin typeface="Tahoma"/>
                <a:ea typeface="Tahoma"/>
                <a:cs typeface="Tahoma"/>
              </a:rPr>
            </a:br>
            <a:r>
              <a:rPr lang="en-US" sz="2400">
                <a:solidFill>
                  <a:srgbClr val="FFFFFF"/>
                </a:solidFill>
                <a:latin typeface="Tahoma"/>
                <a:ea typeface="Tahoma"/>
                <a:cs typeface="Tahoma"/>
              </a:rPr>
              <a:t>Clinic</a:t>
            </a:r>
            <a:br>
              <a:rPr lang="en-US" sz="2400">
                <a:solidFill>
                  <a:srgbClr val="FFFFFF"/>
                </a:solidFill>
                <a:latin typeface="Tahoma"/>
                <a:ea typeface="Tahoma"/>
                <a:cs typeface="Tahoma"/>
              </a:rPr>
            </a:br>
            <a:r>
              <a:rPr lang="en-US" sz="2400">
                <a:solidFill>
                  <a:srgbClr val="FFFFFF"/>
                </a:solidFill>
                <a:latin typeface="Tahoma"/>
                <a:ea typeface="Tahoma"/>
                <a:cs typeface="Tahoma"/>
              </a:rPr>
              <a:t>Leslie Kitchen, RN</a:t>
            </a:r>
            <a:br>
              <a:rPr lang="en-US" sz="2400">
                <a:solidFill>
                  <a:srgbClr val="FFFFFF"/>
                </a:solidFill>
                <a:latin typeface="Tahoma"/>
                <a:ea typeface="Tahoma"/>
                <a:cs typeface="Tahoma"/>
              </a:rPr>
            </a:br>
            <a:r>
              <a:rPr lang="en-US" sz="2400">
                <a:solidFill>
                  <a:srgbClr val="FFFFFF"/>
                </a:solidFill>
                <a:latin typeface="Tahoma"/>
                <a:ea typeface="Tahoma"/>
                <a:cs typeface="Tahoma"/>
              </a:rPr>
              <a:t>8:15 am – 3:15 pm</a:t>
            </a:r>
            <a:br>
              <a:rPr lang="en-US" sz="2400">
                <a:solidFill>
                  <a:srgbClr val="FFFFFF"/>
                </a:solidFill>
                <a:latin typeface="Tahoma"/>
                <a:ea typeface="Tahoma"/>
                <a:cs typeface="Tahoma"/>
              </a:rPr>
            </a:br>
            <a:r>
              <a:rPr lang="en-US" sz="2400">
                <a:solidFill>
                  <a:srgbClr val="FFFFFF"/>
                </a:solidFill>
                <a:latin typeface="Tahoma"/>
                <a:ea typeface="Tahoma"/>
                <a:cs typeface="Tahoma"/>
              </a:rPr>
              <a:t>678-594-8190 ext 087</a:t>
            </a:r>
            <a:br>
              <a:rPr lang="en-US" sz="2400">
                <a:solidFill>
                  <a:srgbClr val="FFFFFF"/>
                </a:solidFill>
              </a:rPr>
            </a:br>
            <a:r>
              <a:rPr lang="en-US" sz="2400">
                <a:solidFill>
                  <a:srgbClr val="FFFFFF"/>
                </a:solidFill>
                <a:latin typeface="Tahoma"/>
                <a:ea typeface="Tahoma"/>
                <a:cs typeface="Tahoma"/>
              </a:rPr>
              <a:t>Leslie.Kitchen@cobbk12.org</a:t>
            </a:r>
          </a:p>
        </p:txBody>
      </p:sp>
      <p:sp>
        <p:nvSpPr>
          <p:cNvPr id="3" name="Subtitle 2"/>
          <p:cNvSpPr>
            <a:spLocks noGrp="1"/>
          </p:cNvSpPr>
          <p:nvPr>
            <p:ph type="subTitle" idx="1"/>
          </p:nvPr>
        </p:nvSpPr>
        <p:spPr>
          <a:xfrm>
            <a:off x="1143436" y="2832154"/>
            <a:ext cx="4958235" cy="3708613"/>
          </a:xfrm>
        </p:spPr>
        <p:txBody>
          <a:bodyPr vert="horz" lIns="91440" tIns="45720" rIns="91440" bIns="45720" rtlCol="0" anchor="t">
            <a:normAutofit lnSpcReduction="10000"/>
          </a:bodyPr>
          <a:lstStyle/>
          <a:p>
            <a:r>
              <a:rPr lang="en-US" sz="1800" dirty="0">
                <a:solidFill>
                  <a:srgbClr val="FFFFFF"/>
                </a:solidFill>
                <a:cs typeface="Calibri"/>
              </a:rPr>
              <a:t>The clinic promotes a healthy lifestyle and health care assistance to students. Please follow the Clinic Blog for current guidelines and recommendations during our current learning environment, and contact the clinic for any health care concerns, questions or resource needs. As always, seek assessment from your HCP for any urgent or ongoing medical needs!</a:t>
            </a:r>
          </a:p>
          <a:p>
            <a:r>
              <a:rPr lang="en-US" sz="1800" dirty="0">
                <a:ea typeface="+mn-lt"/>
                <a:cs typeface="+mn-lt"/>
                <a:hlinkClick r:id="rId22"/>
              </a:rPr>
              <a:t>https://dph.georgia.gov/</a:t>
            </a:r>
          </a:p>
          <a:p>
            <a:r>
              <a:rPr lang="en-US" sz="1800" dirty="0">
                <a:ea typeface="+mn-lt"/>
                <a:cs typeface="+mn-lt"/>
                <a:hlinkClick r:id="rId23"/>
              </a:rPr>
              <a:t>https://www.cdc.gov/</a:t>
            </a:r>
          </a:p>
          <a:p>
            <a:r>
              <a:rPr lang="en-US" sz="1800" dirty="0">
                <a:ea typeface="+mn-lt"/>
                <a:cs typeface="+mn-lt"/>
                <a:hlinkClick r:id="rId24"/>
              </a:rPr>
              <a:t>https://www.choa.org/</a:t>
            </a:r>
            <a:endParaRPr lang="en-US"/>
          </a:p>
          <a:p>
            <a:r>
              <a:rPr lang="en-US" sz="1800" dirty="0">
                <a:ea typeface="+mn-lt"/>
                <a:cs typeface="+mn-lt"/>
                <a:hlinkClick r:id="rId25"/>
              </a:rPr>
              <a:t>https://www.cobbk12.org/page/10969/school-health-services</a:t>
            </a:r>
            <a:endParaRPr lang="en-US"/>
          </a:p>
          <a:p>
            <a:endParaRPr lang="en-US" sz="1800" dirty="0">
              <a:cs typeface="Calibri"/>
            </a:endParaRPr>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Kennesaw Mountain High School  Clinic Leslie Kitchen, RN 8:15 am – 3:15 pm 678-594-8190 ext 087 Leslie.Kitchen@cobbk12.org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Manahan</dc:creator>
  <cp:lastModifiedBy>Suzanne Manahan</cp:lastModifiedBy>
  <cp:revision>180</cp:revision>
  <dcterms:created xsi:type="dcterms:W3CDTF">2020-08-26T15:05:45Z</dcterms:created>
  <dcterms:modified xsi:type="dcterms:W3CDTF">2020-09-03T22:49:07Z</dcterms:modified>
</cp:coreProperties>
</file>