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376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4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140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87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0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2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2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8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64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5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C04E684-10F4-4CC3-A0B9-F03AA7BE37CF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34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students.collegeboard.org/getting-credit-placement/search-policies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303A67-A65A-475E-9706-39E955CB8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12426" b="10913"/>
          <a:stretch/>
        </p:blipFill>
        <p:spPr>
          <a:xfrm>
            <a:off x="-231" y="10"/>
            <a:ext cx="12192000" cy="68627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470301-B563-4954-A688-00020D98C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Advanced Placement Class and Why Should I Take Them?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66947-7E16-42DD-B4B3-9884DE02A3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Kara Harris</a:t>
            </a:r>
          </a:p>
          <a:p>
            <a:r>
              <a:rPr lang="en-US" dirty="0"/>
              <a:t>kara.harris@cobbk12.org</a:t>
            </a:r>
          </a:p>
        </p:txBody>
      </p:sp>
    </p:spTree>
    <p:extLst>
      <p:ext uri="{BB962C8B-B14F-4D97-AF65-F5344CB8AC3E}">
        <p14:creationId xmlns:p14="http://schemas.microsoft.com/office/powerpoint/2010/main" val="36059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A3A0-4942-4728-90FE-7AEB0279C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2046A-FBCC-4AEC-B0B6-4A11F644C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Created in the mid-1950’s and the 1</a:t>
            </a:r>
            <a:r>
              <a:rPr lang="en-US" sz="2800" baseline="30000" dirty="0"/>
              <a:t>st</a:t>
            </a:r>
            <a:r>
              <a:rPr lang="en-US" sz="2800" dirty="0"/>
              <a:t> classes were offered in 1956.</a:t>
            </a:r>
          </a:p>
          <a:p>
            <a:endParaRPr lang="en-US" sz="2800" dirty="0"/>
          </a:p>
          <a:p>
            <a:r>
              <a:rPr lang="en-US" sz="2800" dirty="0"/>
              <a:t>2.8 millions high school students take A.P. exams every year in 38 subjects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9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C512-0DB4-43A4-BC1B-D578DA396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A.P. Classes…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1DCFD-7A9D-426E-9606-575452AA9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Are designed to give the experience of an introductory – level college class. </a:t>
            </a:r>
          </a:p>
          <a:p>
            <a:endParaRPr lang="en-US" sz="2800" dirty="0"/>
          </a:p>
          <a:p>
            <a:r>
              <a:rPr lang="en-US" sz="2800" dirty="0"/>
              <a:t>Can earn college credit if you pass the A.P. Exam</a:t>
            </a:r>
          </a:p>
          <a:p>
            <a:pPr lvl="1"/>
            <a:r>
              <a:rPr lang="en-US" sz="2600" dirty="0"/>
              <a:t>A.P. exams are given in May each year world-wide.</a:t>
            </a:r>
          </a:p>
          <a:p>
            <a:pPr marL="32004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1894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FE103-2278-40C2-8FD3-4FFC39F65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Benefits for taking an A.P.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A9765-7461-42A6-B62A-171783466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1. It will boost your college applications!</a:t>
            </a:r>
          </a:p>
          <a:p>
            <a:pPr lvl="1"/>
            <a:r>
              <a:rPr lang="en-US" sz="2600" dirty="0"/>
              <a:t>Getting a 5 (highest score) on an A.P. exam shows that you are more advanced in that subject than 80% - 90% of advanced students.</a:t>
            </a:r>
          </a:p>
          <a:p>
            <a:pPr lvl="1"/>
            <a:r>
              <a:rPr lang="en-US" sz="2600" dirty="0"/>
              <a:t>Students who take A.P. classes tend to earn better grades in college than those who do not.</a:t>
            </a:r>
          </a:p>
          <a:p>
            <a:pPr lvl="1"/>
            <a:r>
              <a:rPr lang="en-US" sz="2600" dirty="0"/>
              <a:t>Many colleges check the rigor of your high school classes when you apply. A.P. classes demonstrate your academic potential.</a:t>
            </a:r>
          </a:p>
        </p:txBody>
      </p:sp>
    </p:spTree>
    <p:extLst>
      <p:ext uri="{BB962C8B-B14F-4D97-AF65-F5344CB8AC3E}">
        <p14:creationId xmlns:p14="http://schemas.microsoft.com/office/powerpoint/2010/main" val="35143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DEAB9-1C3D-4E08-A2A9-80ED7251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Benefits for taking an A.P.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E494A-D20A-496C-AB74-86AA87EA0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They can show your passion.</a:t>
            </a:r>
          </a:p>
          <a:p>
            <a:pPr lvl="1"/>
            <a:r>
              <a:rPr lang="en-US" sz="2600" dirty="0"/>
              <a:t>If you are a science person and take A.P. science classes, that shows you really are interested in the topic.</a:t>
            </a:r>
          </a:p>
        </p:txBody>
      </p:sp>
    </p:spTree>
    <p:extLst>
      <p:ext uri="{BB962C8B-B14F-4D97-AF65-F5344CB8AC3E}">
        <p14:creationId xmlns:p14="http://schemas.microsoft.com/office/powerpoint/2010/main" val="257675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0CD69-6D3C-4FDA-AD5D-195698FEF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Benefits for taking an A.P.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E4E43-C2E7-48DB-A5BA-89B2C4007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Colleges give credit for taking A.P. classes and passing the exams.</a:t>
            </a:r>
          </a:p>
          <a:p>
            <a:pPr lvl="1"/>
            <a:r>
              <a:rPr lang="en-US" sz="2600" dirty="0"/>
              <a:t>However, not all colleges will give the same credit for the same A.P. exam.</a:t>
            </a:r>
          </a:p>
          <a:p>
            <a:pPr lvl="2"/>
            <a:r>
              <a:rPr lang="en-US" sz="2400" dirty="0">
                <a:hlinkClick r:id="rId2"/>
              </a:rPr>
              <a:t>https://apstudents.collegeboard.org/getting-credit-placement/search-policies</a:t>
            </a:r>
            <a:endParaRPr lang="en-US" sz="2400" dirty="0"/>
          </a:p>
          <a:p>
            <a:pPr lvl="1"/>
            <a:r>
              <a:rPr lang="en-US" sz="2600" dirty="0"/>
              <a:t>It’s possible to earn up to 15 college credits by taking A.P. classes &amp; exams! (That’s a full semester of classes!)</a:t>
            </a:r>
          </a:p>
        </p:txBody>
      </p:sp>
    </p:spTree>
    <p:extLst>
      <p:ext uri="{BB962C8B-B14F-4D97-AF65-F5344CB8AC3E}">
        <p14:creationId xmlns:p14="http://schemas.microsoft.com/office/powerpoint/2010/main" val="410977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C335-213C-417D-A148-931736EB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A.P. Classes Offered at Pebblebrook High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48B9A-DCF9-4C2E-9954-ED81FF375D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A.P. Language and Composition</a:t>
            </a:r>
          </a:p>
          <a:p>
            <a:r>
              <a:rPr lang="en-US" dirty="0"/>
              <a:t>A.P. Literature</a:t>
            </a:r>
          </a:p>
          <a:p>
            <a:r>
              <a:rPr lang="en-US" dirty="0"/>
              <a:t>A.P. Human Geography</a:t>
            </a:r>
          </a:p>
          <a:p>
            <a:r>
              <a:rPr lang="en-US" dirty="0"/>
              <a:t>A.P. World History</a:t>
            </a:r>
          </a:p>
          <a:p>
            <a:r>
              <a:rPr lang="en-US" dirty="0"/>
              <a:t>A.P. U.S. History</a:t>
            </a:r>
          </a:p>
          <a:p>
            <a:r>
              <a:rPr lang="en-US" dirty="0"/>
              <a:t>A.P. Government</a:t>
            </a:r>
          </a:p>
          <a:p>
            <a:r>
              <a:rPr lang="en-US" dirty="0"/>
              <a:t>A.P. Macroeconomics</a:t>
            </a:r>
          </a:p>
          <a:p>
            <a:r>
              <a:rPr lang="en-US" dirty="0"/>
              <a:t>A.P. Art – 2D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60620-DA8A-48CC-BC8C-D581BFC225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A.P. Art – 3D</a:t>
            </a:r>
          </a:p>
          <a:p>
            <a:r>
              <a:rPr lang="en-US" dirty="0"/>
              <a:t>A.P. Spanish</a:t>
            </a:r>
          </a:p>
          <a:p>
            <a:r>
              <a:rPr lang="en-US" dirty="0"/>
              <a:t>A.P. French</a:t>
            </a:r>
          </a:p>
          <a:p>
            <a:r>
              <a:rPr lang="en-US" dirty="0"/>
              <a:t>A.P. Calculus</a:t>
            </a:r>
          </a:p>
          <a:p>
            <a:r>
              <a:rPr lang="en-US" dirty="0"/>
              <a:t>A.P. Computer Science</a:t>
            </a:r>
          </a:p>
          <a:p>
            <a:r>
              <a:rPr lang="en-US" dirty="0"/>
              <a:t>A.P. Environmental Science</a:t>
            </a:r>
          </a:p>
          <a:p>
            <a:r>
              <a:rPr lang="en-US" dirty="0"/>
              <a:t>A.P. Physics</a:t>
            </a:r>
          </a:p>
        </p:txBody>
      </p:sp>
    </p:spTree>
    <p:extLst>
      <p:ext uri="{BB962C8B-B14F-4D97-AF65-F5344CB8AC3E}">
        <p14:creationId xmlns:p14="http://schemas.microsoft.com/office/powerpoint/2010/main" val="978164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8B988-E0F4-431A-AB9A-CA0F137E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A.P. Exam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D3FE-2FE5-4496-9325-9EFAB1091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$95 per test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STEM AP Courses – 1 test free</a:t>
            </a:r>
          </a:p>
          <a:p>
            <a:r>
              <a:rPr lang="en-US" sz="2800" dirty="0"/>
              <a:t>Free/Reduced Lunch – 1 test free</a:t>
            </a:r>
          </a:p>
        </p:txBody>
      </p:sp>
    </p:spTree>
    <p:extLst>
      <p:ext uri="{BB962C8B-B14F-4D97-AF65-F5344CB8AC3E}">
        <p14:creationId xmlns:p14="http://schemas.microsoft.com/office/powerpoint/2010/main" val="1088388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F3EB7-92DC-494F-9103-673DFF83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C9308-16EF-4285-8320-782E512C9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not ready for A.P. classes just yet, honors classes may be a good place to start. </a:t>
            </a:r>
          </a:p>
          <a:p>
            <a:r>
              <a:rPr lang="en-US" dirty="0"/>
              <a:t>Honors classes are a step up from on-level classes in terms of rigor. Honors teachers go deeper into topics covered in class and expect students to take more initiative in class.</a:t>
            </a:r>
          </a:p>
        </p:txBody>
      </p:sp>
    </p:spTree>
    <p:extLst>
      <p:ext uri="{BB962C8B-B14F-4D97-AF65-F5344CB8AC3E}">
        <p14:creationId xmlns:p14="http://schemas.microsoft.com/office/powerpoint/2010/main" val="59784745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3393E"/>
      </a:dk2>
      <a:lt2>
        <a:srgbClr val="E6E8E2"/>
      </a:lt2>
      <a:accent1>
        <a:srgbClr val="A696C7"/>
      </a:accent1>
      <a:accent2>
        <a:srgbClr val="7E83BA"/>
      </a:accent2>
      <a:accent3>
        <a:srgbClr val="8CA6C1"/>
      </a:accent3>
      <a:accent4>
        <a:srgbClr val="79ADB2"/>
      </a:accent4>
      <a:accent5>
        <a:srgbClr val="82AD9F"/>
      </a:accent5>
      <a:accent6>
        <a:srgbClr val="77AF85"/>
      </a:accent6>
      <a:hlink>
        <a:srgbClr val="778953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499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Century Schoolbook</vt:lpstr>
      <vt:lpstr>Corbel</vt:lpstr>
      <vt:lpstr>BrushVTI</vt:lpstr>
      <vt:lpstr>Feathered</vt:lpstr>
      <vt:lpstr>Advanced Placement Class and Why Should I Take Them?</vt:lpstr>
      <vt:lpstr>Some background</vt:lpstr>
      <vt:lpstr>A.P. Classes…</vt:lpstr>
      <vt:lpstr>3 Benefits for taking an A.P. Class</vt:lpstr>
      <vt:lpstr>3 Benefits for taking an A.P. Class</vt:lpstr>
      <vt:lpstr>3 Benefits for taking an A.P. Class</vt:lpstr>
      <vt:lpstr>A.P. Classes Offered at Pebblebrook High School</vt:lpstr>
      <vt:lpstr>A.P. Exam Cost</vt:lpstr>
      <vt:lpstr>Honors Classes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Placement Class and Why Should I Take Them?</dc:title>
  <dc:creator>Kara Harris</dc:creator>
  <cp:lastModifiedBy>Randall Schlanger</cp:lastModifiedBy>
  <cp:revision>8</cp:revision>
  <dcterms:created xsi:type="dcterms:W3CDTF">2020-11-12T16:04:50Z</dcterms:created>
  <dcterms:modified xsi:type="dcterms:W3CDTF">2020-11-13T14:32:36Z</dcterms:modified>
</cp:coreProperties>
</file>