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3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76C767-6DCE-4C6B-EA89-8798F532AFEA}" v="57" dt="2020-09-16T17:42:56.304"/>
    <p1510:client id="{87E38D1D-95C0-4488-93E0-BE7E432DEBDB}" v="15" dt="2020-09-11T15:10:36.294"/>
    <p1510:client id="{D1C43F2C-E7AA-42E0-921B-BB70BA7BDDFE}" v="12" dt="2020-09-16T17:45:14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BF4-EE44-476E-BDA5-D3DB4FBEF39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28-9F8E-43FD-BF27-88E653F31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2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BF4-EE44-476E-BDA5-D3DB4FBEF39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28-9F8E-43FD-BF27-88E653F31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5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BF4-EE44-476E-BDA5-D3DB4FBEF39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28-9F8E-43FD-BF27-88E653F3184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8962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BF4-EE44-476E-BDA5-D3DB4FBEF39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28-9F8E-43FD-BF27-88E653F31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10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BF4-EE44-476E-BDA5-D3DB4FBEF39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28-9F8E-43FD-BF27-88E653F3184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563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BF4-EE44-476E-BDA5-D3DB4FBEF39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28-9F8E-43FD-BF27-88E653F31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71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BF4-EE44-476E-BDA5-D3DB4FBEF39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28-9F8E-43FD-BF27-88E653F31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95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BF4-EE44-476E-BDA5-D3DB4FBEF39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28-9F8E-43FD-BF27-88E653F31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7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BF4-EE44-476E-BDA5-D3DB4FBEF39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28-9F8E-43FD-BF27-88E653F31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8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BF4-EE44-476E-BDA5-D3DB4FBEF39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28-9F8E-43FD-BF27-88E653F31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1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BF4-EE44-476E-BDA5-D3DB4FBEF39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28-9F8E-43FD-BF27-88E653F31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8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BF4-EE44-476E-BDA5-D3DB4FBEF39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28-9F8E-43FD-BF27-88E653F31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9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BF4-EE44-476E-BDA5-D3DB4FBEF39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28-9F8E-43FD-BF27-88E653F31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5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BF4-EE44-476E-BDA5-D3DB4FBEF39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28-9F8E-43FD-BF27-88E653F31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7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BF4-EE44-476E-BDA5-D3DB4FBEF39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28-9F8E-43FD-BF27-88E653F31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8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BF4-EE44-476E-BDA5-D3DB4FBEF39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6628-9F8E-43FD-BF27-88E653F31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9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33BF4-EE44-476E-BDA5-D3DB4FBEF39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7F6628-9F8E-43FD-BF27-88E653F31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7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bblearningeverywhere.com/faqs/" TargetMode="External"/><Relationship Id="rId2" Type="http://schemas.openxmlformats.org/officeDocument/2006/relationships/hyperlink" Target="https://secureservercdn.net/45.40.150.136/2hf.82a.myftpupload.com/wp-content/uploads/2020/09/Health-Checklist_Digital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bbk12.org/page/11005/medical-forms-and-care-pla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B4F9E-4635-46E5-8FBA-6E849093A8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Parent Communication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3EBCAE-6DB2-455C-928A-0579E5B8D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CCSD School Health Services</a:t>
            </a:r>
          </a:p>
          <a:p>
            <a:r>
              <a:rPr lang="en-US"/>
              <a:t>COVID Re-entry </a:t>
            </a:r>
            <a:r>
              <a:rPr lang="en-US" dirty="0"/>
              <a:t>Team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14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7EBEA-D1BA-45F5-BE47-68A80C2E4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9372"/>
          </a:xfrm>
        </p:spPr>
        <p:txBody>
          <a:bodyPr/>
          <a:lstStyle/>
          <a:p>
            <a:r>
              <a:rPr lang="en-US"/>
              <a:t>Clinic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4360F-1CAE-4402-8762-54963A2C0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213" y="2206038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Create an environment where children and staff can return to school F2F</a:t>
            </a:r>
          </a:p>
          <a:p>
            <a:r>
              <a:rPr lang="en-US" sz="2000" dirty="0"/>
              <a:t>Minimize potential exposure</a:t>
            </a:r>
          </a:p>
          <a:p>
            <a:r>
              <a:rPr lang="en-US" sz="2000" dirty="0"/>
              <a:t>Communicate with parents and staff as needed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62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9731A-0CB9-4F3F-B623-C235CD60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will the clinic look like this year?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0693F-711C-4F42-AA2E-789355CA9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760" y="1710884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Only one child will be allowed in the clinic at a time</a:t>
            </a:r>
          </a:p>
          <a:p>
            <a:r>
              <a:rPr lang="en-US" sz="2000" dirty="0"/>
              <a:t>All minor complaints, accidents and injuries will be handled in the classroom</a:t>
            </a:r>
          </a:p>
          <a:p>
            <a:pPr lvl="1"/>
            <a:r>
              <a:rPr lang="en-US" sz="2000" dirty="0"/>
              <a:t>Each classroom will have a First Aid Station </a:t>
            </a:r>
          </a:p>
          <a:p>
            <a:pPr lvl="1"/>
            <a:r>
              <a:rPr lang="en-US" sz="2000" dirty="0"/>
              <a:t>Each child must have a change of clothes in their backpack for unforeseen accidents (bathroom, lunch, playground, etc.)</a:t>
            </a:r>
          </a:p>
          <a:p>
            <a:pPr lvl="1"/>
            <a:r>
              <a:rPr lang="en-US" sz="2000" dirty="0"/>
              <a:t>The clinic will NOT have any clothes to offer</a:t>
            </a:r>
          </a:p>
          <a:p>
            <a:pPr lvl="1"/>
            <a:r>
              <a:rPr lang="en-US" sz="2000" dirty="0"/>
              <a:t>A parent will be called to handle the situation if clothes are not in their bag.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010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763D0-0347-4AB7-9305-49258DF08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383" y="272321"/>
            <a:ext cx="8596668" cy="1320800"/>
          </a:xfrm>
        </p:spPr>
        <p:txBody>
          <a:bodyPr/>
          <a:lstStyle/>
          <a:p>
            <a:r>
              <a:rPr lang="en-US" dirty="0"/>
              <a:t>How can you help?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7E768-C42F-4220-9B70-AD69BD22D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383" y="936392"/>
            <a:ext cx="8596668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/>
              <a:t>Be Patient </a:t>
            </a:r>
          </a:p>
          <a:p>
            <a:r>
              <a:rPr lang="en-US" sz="2000" dirty="0"/>
              <a:t>Please do a daily screen of your child every morning before school</a:t>
            </a:r>
          </a:p>
          <a:p>
            <a:r>
              <a:rPr lang="en-US" sz="2000" dirty="0"/>
              <a:t>Use the Decision tree provided</a:t>
            </a:r>
          </a:p>
          <a:p>
            <a:pPr lvl="1"/>
            <a:r>
              <a:rPr lang="en-US" sz="2000" dirty="0">
                <a:hlinkClick r:id="rId2"/>
              </a:rPr>
              <a:t>https://secureservercdn.net/45.40.150.136/2hf.82a.myftpupload.com/wp-content/uploads/2020/09/Health-Checklist_Digital.pdf</a:t>
            </a:r>
            <a:endParaRPr lang="en-US" sz="2000" dirty="0"/>
          </a:p>
          <a:p>
            <a:r>
              <a:rPr lang="en-US" sz="2000" dirty="0"/>
              <a:t>Send your child to school every day in a mask </a:t>
            </a:r>
          </a:p>
          <a:p>
            <a:r>
              <a:rPr lang="en-US" sz="2000" dirty="0"/>
              <a:t>Complete the clinic card and make sure all contacts and emergency contacts are correct and working numbers</a:t>
            </a:r>
          </a:p>
          <a:p>
            <a:r>
              <a:rPr lang="en-US" sz="2000" dirty="0"/>
              <a:t>If you are contacted to pick up a sick child, please pick up ASAP (1hr window)</a:t>
            </a:r>
          </a:p>
          <a:p>
            <a:r>
              <a:rPr lang="en-US" sz="2000" dirty="0"/>
              <a:t>Frequently asked questions regarding COVID</a:t>
            </a:r>
          </a:p>
          <a:p>
            <a:pPr lvl="1"/>
            <a:r>
              <a:rPr lang="en-US" sz="2000" dirty="0">
                <a:hlinkClick r:id="rId3"/>
              </a:rPr>
              <a:t>https://www.cobblearningeverywhere.com/faqs/</a:t>
            </a:r>
            <a:endParaRPr lang="en-US" sz="2000" dirty="0"/>
          </a:p>
          <a:p>
            <a:r>
              <a:rPr lang="en-US" sz="2000" dirty="0"/>
              <a:t>Give all once a day medication at home before school if possible</a:t>
            </a:r>
          </a:p>
          <a:p>
            <a:pPr lvl="1"/>
            <a:r>
              <a:rPr lang="en-US" sz="2000" dirty="0"/>
              <a:t>If a scheduled medication is needed at school, please contact your school nurse to discuss a plan.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2057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2C077-43F6-4FA2-91C7-3EA711FC0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C10393E-7638-453B-A55D-FF1AAFEF7C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387" y="4058438"/>
            <a:ext cx="95263" cy="85737"/>
          </a:xfrm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EA4CB61A-45A9-46D7-A726-739B976955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04" y="314946"/>
            <a:ext cx="8753498" cy="622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26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0D0B7-A8A2-45E0-8A43-D201F7C2D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Medication drop off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C0E01-E86E-4C38-BA09-36D798ED8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432510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/>
              <a:t>Medication drop off will be by appointment only the week before Fall Break</a:t>
            </a:r>
          </a:p>
          <a:p>
            <a:r>
              <a:rPr lang="en-US" sz="2000" dirty="0"/>
              <a:t>Be prepared for drop off</a:t>
            </a:r>
          </a:p>
          <a:p>
            <a:pPr lvl="1"/>
            <a:r>
              <a:rPr lang="en-US" sz="2000" dirty="0"/>
              <a:t>Check expiration dates</a:t>
            </a:r>
          </a:p>
          <a:p>
            <a:pPr lvl="1"/>
            <a:r>
              <a:rPr lang="en-US" sz="2000" dirty="0"/>
              <a:t>Print and complete all forms before drop off</a:t>
            </a:r>
          </a:p>
          <a:p>
            <a:pPr lvl="2"/>
            <a:r>
              <a:rPr lang="en-US" sz="2000" dirty="0">
                <a:hlinkClick r:id="rId2"/>
              </a:rPr>
              <a:t>https://www.cobbk12.org/page/11005/medical-forms-and-care-plans</a:t>
            </a:r>
            <a:r>
              <a:rPr lang="en-US" sz="2000" dirty="0"/>
              <a:t> </a:t>
            </a:r>
          </a:p>
          <a:p>
            <a:pPr lvl="2"/>
            <a:r>
              <a:rPr lang="en-US" sz="2000" dirty="0"/>
              <a:t>Authorization to give medication</a:t>
            </a:r>
          </a:p>
          <a:p>
            <a:pPr lvl="2"/>
            <a:r>
              <a:rPr lang="en-US" sz="2000" dirty="0"/>
              <a:t>Asthma Action Plan</a:t>
            </a:r>
          </a:p>
          <a:p>
            <a:pPr lvl="2"/>
            <a:r>
              <a:rPr lang="en-US" sz="2000" dirty="0"/>
              <a:t>Food Allergy Action Plan</a:t>
            </a:r>
          </a:p>
          <a:p>
            <a:pPr lvl="2"/>
            <a:r>
              <a:rPr lang="en-US" sz="2000" dirty="0"/>
              <a:t>Anaphylaxis Action Plan</a:t>
            </a:r>
          </a:p>
          <a:p>
            <a:pPr lvl="2"/>
            <a:r>
              <a:rPr lang="en-US" sz="2000" dirty="0"/>
              <a:t>Seizure Action Plan and Doctor orders for Emergency Seizure medication </a:t>
            </a:r>
          </a:p>
          <a:p>
            <a:pPr lvl="1"/>
            <a:r>
              <a:rPr lang="en-US" sz="2000" dirty="0"/>
              <a:t>Place all forms and medication in gallon size Ziploc bag</a:t>
            </a:r>
          </a:p>
        </p:txBody>
      </p:sp>
    </p:spTree>
    <p:extLst>
      <p:ext uri="{BB962C8B-B14F-4D97-AF65-F5344CB8AC3E}">
        <p14:creationId xmlns:p14="http://schemas.microsoft.com/office/powerpoint/2010/main" val="2738218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522AA-8A81-491D-9C88-50E17563F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1575"/>
          </a:xfrm>
        </p:spPr>
        <p:txBody>
          <a:bodyPr/>
          <a:lstStyle/>
          <a:p>
            <a:r>
              <a:rPr lang="en-US"/>
              <a:t>Things to keep in mind…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A1A5B-6BC9-416E-84A7-7B657B9E4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0327"/>
            <a:ext cx="8596668" cy="43110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Flu season is happening now</a:t>
            </a:r>
          </a:p>
          <a:p>
            <a:pPr lvl="1"/>
            <a:r>
              <a:rPr lang="en-US" sz="2000" i="1" dirty="0">
                <a:solidFill>
                  <a:srgbClr val="FF0000"/>
                </a:solidFill>
              </a:rPr>
              <a:t>Flu and COVID symptoms are similar</a:t>
            </a:r>
          </a:p>
          <a:p>
            <a:r>
              <a:rPr lang="en-US" sz="2000" dirty="0"/>
              <a:t>Students with COVID like symptoms will be monitored by staff in a separate waiting room until picked up by parents</a:t>
            </a:r>
          </a:p>
          <a:p>
            <a:r>
              <a:rPr lang="en-US" sz="2000" dirty="0"/>
              <a:t>The health and safety of our students and staff is a priority</a:t>
            </a:r>
          </a:p>
          <a:p>
            <a:r>
              <a:rPr lang="en-US" sz="2000" dirty="0"/>
              <a:t>We are in this together</a:t>
            </a:r>
          </a:p>
          <a:p>
            <a:r>
              <a:rPr lang="en-US" sz="2000" dirty="0"/>
              <a:t>Please contact your School Nurse if you have any questions or concerns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803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EBAAB79ACCC74BB7EF086B3AE90D65" ma:contentTypeVersion="13" ma:contentTypeDescription="Create a new document." ma:contentTypeScope="" ma:versionID="dce5a715a381bd1cd76a5c8b5aa84f25">
  <xsd:schema xmlns:xsd="http://www.w3.org/2001/XMLSchema" xmlns:xs="http://www.w3.org/2001/XMLSchema" xmlns:p="http://schemas.microsoft.com/office/2006/metadata/properties" xmlns:ns3="83c86a63-cfa1-41ab-9d88-bd294eaf28f2" xmlns:ns4="0e806270-d121-4cfa-8b9b-1627ac8bf0dd" targetNamespace="http://schemas.microsoft.com/office/2006/metadata/properties" ma:root="true" ma:fieldsID="d43aa5e383aed2ffb734b633703a276d" ns3:_="" ns4:_="">
    <xsd:import namespace="83c86a63-cfa1-41ab-9d88-bd294eaf28f2"/>
    <xsd:import namespace="0e806270-d121-4cfa-8b9b-1627ac8bf0d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86a63-cfa1-41ab-9d88-bd294eaf28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06270-d121-4cfa-8b9b-1627ac8bf0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DEA183-83D6-40E6-A35F-33B92926F2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c86a63-cfa1-41ab-9d88-bd294eaf28f2"/>
    <ds:schemaRef ds:uri="0e806270-d121-4cfa-8b9b-1627ac8bf0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075A29-3EA0-4CEF-A893-0FFED4E41801}">
  <ds:schemaRefs>
    <ds:schemaRef ds:uri="http://www.w3.org/XML/1998/namespace"/>
    <ds:schemaRef ds:uri="http://purl.org/dc/terms/"/>
    <ds:schemaRef ds:uri="83c86a63-cfa1-41ab-9d88-bd294eaf28f2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0e806270-d121-4cfa-8b9b-1627ac8bf0dd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EEF9E8C-A787-47B5-A254-AFC6790A5D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157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Parent Communication</vt:lpstr>
      <vt:lpstr>Clinic goals</vt:lpstr>
      <vt:lpstr>What will the clinic look like this year?</vt:lpstr>
      <vt:lpstr>How can you help? </vt:lpstr>
      <vt:lpstr>PowerPoint Presentation</vt:lpstr>
      <vt:lpstr>Medication drop off</vt:lpstr>
      <vt:lpstr>Things to keep in mind…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Communication</dc:title>
  <dc:creator>Jennifer Hanlan</dc:creator>
  <cp:lastModifiedBy>Shelby Lynn-Clayton</cp:lastModifiedBy>
  <cp:revision>32</cp:revision>
  <dcterms:created xsi:type="dcterms:W3CDTF">2020-09-11T13:40:23Z</dcterms:created>
  <dcterms:modified xsi:type="dcterms:W3CDTF">2020-09-22T15:52:38Z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0x010100C8EBAAB79ACCC74BB7EF086B3AE90D65</vt:lpwstr>
  </property>
</Properties>
</file>