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34"/>
  </p:notesMasterIdLst>
  <p:handoutMasterIdLst>
    <p:handoutMasterId r:id="rId35"/>
  </p:handoutMasterIdLst>
  <p:sldIdLst>
    <p:sldId id="317" r:id="rId2"/>
    <p:sldId id="256" r:id="rId3"/>
    <p:sldId id="265" r:id="rId4"/>
    <p:sldId id="267" r:id="rId5"/>
    <p:sldId id="266" r:id="rId6"/>
    <p:sldId id="268" r:id="rId7"/>
    <p:sldId id="258" r:id="rId8"/>
    <p:sldId id="257" r:id="rId9"/>
    <p:sldId id="319" r:id="rId10"/>
    <p:sldId id="291" r:id="rId11"/>
    <p:sldId id="320" r:id="rId12"/>
    <p:sldId id="260" r:id="rId13"/>
    <p:sldId id="328" r:id="rId14"/>
    <p:sldId id="313" r:id="rId15"/>
    <p:sldId id="322" r:id="rId16"/>
    <p:sldId id="302" r:id="rId17"/>
    <p:sldId id="263" r:id="rId18"/>
    <p:sldId id="273" r:id="rId19"/>
    <p:sldId id="274" r:id="rId20"/>
    <p:sldId id="293" r:id="rId21"/>
    <p:sldId id="324" r:id="rId22"/>
    <p:sldId id="292" r:id="rId23"/>
    <p:sldId id="296" r:id="rId24"/>
    <p:sldId id="298" r:id="rId25"/>
    <p:sldId id="297" r:id="rId26"/>
    <p:sldId id="305" r:id="rId27"/>
    <p:sldId id="299" r:id="rId28"/>
    <p:sldId id="270" r:id="rId29"/>
    <p:sldId id="308" r:id="rId30"/>
    <p:sldId id="283" r:id="rId31"/>
    <p:sldId id="327" r:id="rId32"/>
    <p:sldId id="314"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8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A62DA-6320-4ECE-A779-313C58F537DB}" v="152" dt="2026-03-02T20:20:04.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209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Brown" userId="707c3c1b-4bfd-40c6-99bb-bcecfe5f314f" providerId="ADAL" clId="{BCDC9279-63AB-42A5-B11A-96CC9C793565}"/>
    <pc:docChg chg="custSel addSld delSld modSld sldOrd">
      <pc:chgData name="Julie Brown" userId="707c3c1b-4bfd-40c6-99bb-bcecfe5f314f" providerId="ADAL" clId="{BCDC9279-63AB-42A5-B11A-96CC9C793565}" dt="2026-03-03T20:47:06.353" v="284"/>
      <pc:docMkLst>
        <pc:docMk/>
      </pc:docMkLst>
      <pc:sldChg chg="modSp mod">
        <pc:chgData name="Julie Brown" userId="707c3c1b-4bfd-40c6-99bb-bcecfe5f314f" providerId="ADAL" clId="{BCDC9279-63AB-42A5-B11A-96CC9C793565}" dt="2026-03-02T19:49:44.615" v="249" actId="1076"/>
        <pc:sldMkLst>
          <pc:docMk/>
          <pc:sldMk cId="282018082" sldId="256"/>
        </pc:sldMkLst>
        <pc:spChg chg="mod">
          <ac:chgData name="Julie Brown" userId="707c3c1b-4bfd-40c6-99bb-bcecfe5f314f" providerId="ADAL" clId="{BCDC9279-63AB-42A5-B11A-96CC9C793565}" dt="2026-03-02T19:49:44.615" v="249" actId="1076"/>
          <ac:spMkLst>
            <pc:docMk/>
            <pc:sldMk cId="282018082" sldId="256"/>
            <ac:spMk id="3" creationId="{00000000-0000-0000-0000-000000000000}"/>
          </ac:spMkLst>
        </pc:spChg>
      </pc:sldChg>
      <pc:sldChg chg="addSp delSp mod">
        <pc:chgData name="Julie Brown" userId="707c3c1b-4bfd-40c6-99bb-bcecfe5f314f" providerId="ADAL" clId="{BCDC9279-63AB-42A5-B11A-96CC9C793565}" dt="2026-03-02T20:13:45.834" v="260" actId="21"/>
        <pc:sldMkLst>
          <pc:docMk/>
          <pc:sldMk cId="1869847449" sldId="260"/>
        </pc:sldMkLst>
        <pc:picChg chg="add del">
          <ac:chgData name="Julie Brown" userId="707c3c1b-4bfd-40c6-99bb-bcecfe5f314f" providerId="ADAL" clId="{BCDC9279-63AB-42A5-B11A-96CC9C793565}" dt="2026-03-02T20:13:45.834" v="260" actId="21"/>
          <ac:picMkLst>
            <pc:docMk/>
            <pc:sldMk cId="1869847449" sldId="260"/>
            <ac:picMk id="2" creationId="{531C40EB-6F36-8B83-1AED-13AE5C6AF74D}"/>
          </ac:picMkLst>
        </pc:picChg>
      </pc:sldChg>
      <pc:sldChg chg="addSp delSp add del modTransition setBg delDesignElem">
        <pc:chgData name="Julie Brown" userId="707c3c1b-4bfd-40c6-99bb-bcecfe5f314f" providerId="ADAL" clId="{BCDC9279-63AB-42A5-B11A-96CC9C793565}" dt="2026-03-02T20:13:31.502" v="257"/>
        <pc:sldMkLst>
          <pc:docMk/>
          <pc:sldMk cId="3367462174" sldId="261"/>
        </pc:sldMkLst>
        <pc:spChg chg="add del">
          <ac:chgData name="Julie Brown" userId="707c3c1b-4bfd-40c6-99bb-bcecfe5f314f" providerId="ADAL" clId="{BCDC9279-63AB-42A5-B11A-96CC9C793565}" dt="2026-03-02T20:13:31.502" v="257"/>
          <ac:spMkLst>
            <pc:docMk/>
            <pc:sldMk cId="3367462174" sldId="261"/>
            <ac:spMk id="15" creationId="{B32DC26D-8B9B-4CC1-B3CC-D3EA0FB162CD}"/>
          </ac:spMkLst>
        </pc:spChg>
        <pc:cxnChg chg="add del">
          <ac:chgData name="Julie Brown" userId="707c3c1b-4bfd-40c6-99bb-bcecfe5f314f" providerId="ADAL" clId="{BCDC9279-63AB-42A5-B11A-96CC9C793565}" dt="2026-03-02T20:13:31.502" v="257"/>
          <ac:cxnSpMkLst>
            <pc:docMk/>
            <pc:sldMk cId="3367462174" sldId="261"/>
            <ac:cxnSpMk id="17" creationId="{FBB7ADC3-53A0-44F2-914A-78CADAF33411}"/>
          </ac:cxnSpMkLst>
        </pc:cxnChg>
      </pc:sldChg>
      <pc:sldChg chg="modSp mod">
        <pc:chgData name="Julie Brown" userId="707c3c1b-4bfd-40c6-99bb-bcecfe5f314f" providerId="ADAL" clId="{BCDC9279-63AB-42A5-B11A-96CC9C793565}" dt="2026-03-02T19:51:02.547" v="251" actId="20577"/>
        <pc:sldMkLst>
          <pc:docMk/>
          <pc:sldMk cId="3924874371" sldId="265"/>
        </pc:sldMkLst>
        <pc:spChg chg="mod">
          <ac:chgData name="Julie Brown" userId="707c3c1b-4bfd-40c6-99bb-bcecfe5f314f" providerId="ADAL" clId="{BCDC9279-63AB-42A5-B11A-96CC9C793565}" dt="2026-03-02T19:51:02.547" v="251" actId="20577"/>
          <ac:spMkLst>
            <pc:docMk/>
            <pc:sldMk cId="3924874371" sldId="265"/>
            <ac:spMk id="11" creationId="{02C7C6DD-76CA-0D0B-00EB-97F573C55CCA}"/>
          </ac:spMkLst>
        </pc:spChg>
        <pc:spChg chg="mod">
          <ac:chgData name="Julie Brown" userId="707c3c1b-4bfd-40c6-99bb-bcecfe5f314f" providerId="ADAL" clId="{BCDC9279-63AB-42A5-B11A-96CC9C793565}" dt="2026-03-02T19:50:02.881" v="250" actId="20577"/>
          <ac:spMkLst>
            <pc:docMk/>
            <pc:sldMk cId="3924874371" sldId="265"/>
            <ac:spMk id="15" creationId="{9D561D13-DA22-BAC3-F554-883337BC1AFA}"/>
          </ac:spMkLst>
        </pc:spChg>
      </pc:sldChg>
      <pc:sldChg chg="ord">
        <pc:chgData name="Julie Brown" userId="707c3c1b-4bfd-40c6-99bb-bcecfe5f314f" providerId="ADAL" clId="{BCDC9279-63AB-42A5-B11A-96CC9C793565}" dt="2026-03-03T20:47:06.353" v="284"/>
        <pc:sldMkLst>
          <pc:docMk/>
          <pc:sldMk cId="2742493966" sldId="266"/>
        </pc:sldMkLst>
      </pc:sldChg>
      <pc:sldChg chg="modSp mod">
        <pc:chgData name="Julie Brown" userId="707c3c1b-4bfd-40c6-99bb-bcecfe5f314f" providerId="ADAL" clId="{BCDC9279-63AB-42A5-B11A-96CC9C793565}" dt="2026-03-02T19:51:22.040" v="254" actId="14100"/>
        <pc:sldMkLst>
          <pc:docMk/>
          <pc:sldMk cId="366588814" sldId="267"/>
        </pc:sldMkLst>
        <pc:picChg chg="mod">
          <ac:chgData name="Julie Brown" userId="707c3c1b-4bfd-40c6-99bb-bcecfe5f314f" providerId="ADAL" clId="{BCDC9279-63AB-42A5-B11A-96CC9C793565}" dt="2026-03-02T19:51:22.040" v="254" actId="14100"/>
          <ac:picMkLst>
            <pc:docMk/>
            <pc:sldMk cId="366588814" sldId="267"/>
            <ac:picMk id="4" creationId="{B92A8932-D9C8-8CD0-742B-B04661C32751}"/>
          </ac:picMkLst>
        </pc:picChg>
      </pc:sldChg>
      <pc:sldChg chg="modSp mod modAnim">
        <pc:chgData name="Julie Brown" userId="707c3c1b-4bfd-40c6-99bb-bcecfe5f314f" providerId="ADAL" clId="{BCDC9279-63AB-42A5-B11A-96CC9C793565}" dt="2026-03-02T19:45:45.919" v="228" actId="14100"/>
        <pc:sldMkLst>
          <pc:docMk/>
          <pc:sldMk cId="2544928627" sldId="270"/>
        </pc:sldMkLst>
        <pc:spChg chg="mod">
          <ac:chgData name="Julie Brown" userId="707c3c1b-4bfd-40c6-99bb-bcecfe5f314f" providerId="ADAL" clId="{BCDC9279-63AB-42A5-B11A-96CC9C793565}" dt="2026-03-02T19:45:45.919" v="228" actId="14100"/>
          <ac:spMkLst>
            <pc:docMk/>
            <pc:sldMk cId="2544928627" sldId="270"/>
            <ac:spMk id="2" creationId="{00000000-0000-0000-0000-000000000000}"/>
          </ac:spMkLst>
        </pc:spChg>
        <pc:spChg chg="mod">
          <ac:chgData name="Julie Brown" userId="707c3c1b-4bfd-40c6-99bb-bcecfe5f314f" providerId="ADAL" clId="{BCDC9279-63AB-42A5-B11A-96CC9C793565}" dt="2026-03-02T19:45:04.337" v="188" actId="207"/>
          <ac:spMkLst>
            <pc:docMk/>
            <pc:sldMk cId="2544928627" sldId="270"/>
            <ac:spMk id="3" creationId="{00000000-0000-0000-0000-000000000000}"/>
          </ac:spMkLst>
        </pc:spChg>
      </pc:sldChg>
      <pc:sldChg chg="modSp mod">
        <pc:chgData name="Julie Brown" userId="707c3c1b-4bfd-40c6-99bb-bcecfe5f314f" providerId="ADAL" clId="{BCDC9279-63AB-42A5-B11A-96CC9C793565}" dt="2026-03-02T19:41:45.365" v="75" actId="1076"/>
        <pc:sldMkLst>
          <pc:docMk/>
          <pc:sldMk cId="4027331598" sldId="283"/>
        </pc:sldMkLst>
        <pc:spChg chg="mod">
          <ac:chgData name="Julie Brown" userId="707c3c1b-4bfd-40c6-99bb-bcecfe5f314f" providerId="ADAL" clId="{BCDC9279-63AB-42A5-B11A-96CC9C793565}" dt="2026-03-02T19:41:45.365" v="75" actId="1076"/>
          <ac:spMkLst>
            <pc:docMk/>
            <pc:sldMk cId="4027331598" sldId="283"/>
            <ac:spMk id="2" creationId="{00000000-0000-0000-0000-000000000000}"/>
          </ac:spMkLst>
        </pc:spChg>
      </pc:sldChg>
      <pc:sldChg chg="modSp mod">
        <pc:chgData name="Julie Brown" userId="707c3c1b-4bfd-40c6-99bb-bcecfe5f314f" providerId="ADAL" clId="{BCDC9279-63AB-42A5-B11A-96CC9C793565}" dt="2026-03-02T19:47:03.314" v="239" actId="207"/>
        <pc:sldMkLst>
          <pc:docMk/>
          <pc:sldMk cId="2410093770" sldId="292"/>
        </pc:sldMkLst>
        <pc:spChg chg="mod">
          <ac:chgData name="Julie Brown" userId="707c3c1b-4bfd-40c6-99bb-bcecfe5f314f" providerId="ADAL" clId="{BCDC9279-63AB-42A5-B11A-96CC9C793565}" dt="2026-03-02T19:47:03.314" v="239" actId="207"/>
          <ac:spMkLst>
            <pc:docMk/>
            <pc:sldMk cId="2410093770" sldId="292"/>
            <ac:spMk id="2" creationId="{17478747-9C85-4282-A85B-38554287599A}"/>
          </ac:spMkLst>
        </pc:spChg>
      </pc:sldChg>
      <pc:sldChg chg="modSp mod">
        <pc:chgData name="Julie Brown" userId="707c3c1b-4bfd-40c6-99bb-bcecfe5f314f" providerId="ADAL" clId="{BCDC9279-63AB-42A5-B11A-96CC9C793565}" dt="2026-03-02T19:47:25.653" v="242" actId="1076"/>
        <pc:sldMkLst>
          <pc:docMk/>
          <pc:sldMk cId="4215170330" sldId="293"/>
        </pc:sldMkLst>
        <pc:spChg chg="mod">
          <ac:chgData name="Julie Brown" userId="707c3c1b-4bfd-40c6-99bb-bcecfe5f314f" providerId="ADAL" clId="{BCDC9279-63AB-42A5-B11A-96CC9C793565}" dt="2026-03-02T19:47:25.653" v="242" actId="1076"/>
          <ac:spMkLst>
            <pc:docMk/>
            <pc:sldMk cId="4215170330" sldId="293"/>
            <ac:spMk id="3" creationId="{AB761D58-CE48-4072-B0A5-5F577B239897}"/>
          </ac:spMkLst>
        </pc:spChg>
        <pc:spChg chg="mod">
          <ac:chgData name="Julie Brown" userId="707c3c1b-4bfd-40c6-99bb-bcecfe5f314f" providerId="ADAL" clId="{BCDC9279-63AB-42A5-B11A-96CC9C793565}" dt="2026-03-02T19:47:17.202" v="241" actId="207"/>
          <ac:spMkLst>
            <pc:docMk/>
            <pc:sldMk cId="4215170330" sldId="293"/>
            <ac:spMk id="4" creationId="{BD6CDD9A-6DC0-3D42-0573-FA6795D2E851}"/>
          </ac:spMkLst>
        </pc:spChg>
      </pc:sldChg>
      <pc:sldChg chg="modSp mod">
        <pc:chgData name="Julie Brown" userId="707c3c1b-4bfd-40c6-99bb-bcecfe5f314f" providerId="ADAL" clId="{BCDC9279-63AB-42A5-B11A-96CC9C793565}" dt="2026-03-02T19:47:08.765" v="240" actId="207"/>
        <pc:sldMkLst>
          <pc:docMk/>
          <pc:sldMk cId="2247700978" sldId="296"/>
        </pc:sldMkLst>
        <pc:spChg chg="mod">
          <ac:chgData name="Julie Brown" userId="707c3c1b-4bfd-40c6-99bb-bcecfe5f314f" providerId="ADAL" clId="{BCDC9279-63AB-42A5-B11A-96CC9C793565}" dt="2026-03-02T19:47:08.765" v="240" actId="207"/>
          <ac:spMkLst>
            <pc:docMk/>
            <pc:sldMk cId="2247700978" sldId="296"/>
            <ac:spMk id="2" creationId="{9822DEE3-8810-4FBC-95D7-9ECC6C5950C1}"/>
          </ac:spMkLst>
        </pc:spChg>
      </pc:sldChg>
      <pc:sldChg chg="modSp mod">
        <pc:chgData name="Julie Brown" userId="707c3c1b-4bfd-40c6-99bb-bcecfe5f314f" providerId="ADAL" clId="{BCDC9279-63AB-42A5-B11A-96CC9C793565}" dt="2026-03-02T19:46:48.423" v="237" actId="1076"/>
        <pc:sldMkLst>
          <pc:docMk/>
          <pc:sldMk cId="4120411448" sldId="297"/>
        </pc:sldMkLst>
        <pc:spChg chg="mod">
          <ac:chgData name="Julie Brown" userId="707c3c1b-4bfd-40c6-99bb-bcecfe5f314f" providerId="ADAL" clId="{BCDC9279-63AB-42A5-B11A-96CC9C793565}" dt="2026-03-02T19:46:44.943" v="236" actId="1076"/>
          <ac:spMkLst>
            <pc:docMk/>
            <pc:sldMk cId="4120411448" sldId="297"/>
            <ac:spMk id="2" creationId="{4EB8C592-A3BB-4792-80B4-2CCD483CF85F}"/>
          </ac:spMkLst>
        </pc:spChg>
        <pc:spChg chg="mod">
          <ac:chgData name="Julie Brown" userId="707c3c1b-4bfd-40c6-99bb-bcecfe5f314f" providerId="ADAL" clId="{BCDC9279-63AB-42A5-B11A-96CC9C793565}" dt="2026-03-02T19:46:48.423" v="237" actId="1076"/>
          <ac:spMkLst>
            <pc:docMk/>
            <pc:sldMk cId="4120411448" sldId="297"/>
            <ac:spMk id="5" creationId="{544C7B78-FEF6-2FE0-C2CC-6E6747573CB1}"/>
          </ac:spMkLst>
        </pc:spChg>
      </pc:sldChg>
      <pc:sldChg chg="modSp mod">
        <pc:chgData name="Julie Brown" userId="707c3c1b-4bfd-40c6-99bb-bcecfe5f314f" providerId="ADAL" clId="{BCDC9279-63AB-42A5-B11A-96CC9C793565}" dt="2026-03-02T19:46:56.018" v="238" actId="207"/>
        <pc:sldMkLst>
          <pc:docMk/>
          <pc:sldMk cId="1073777019" sldId="298"/>
        </pc:sldMkLst>
        <pc:spChg chg="mod">
          <ac:chgData name="Julie Brown" userId="707c3c1b-4bfd-40c6-99bb-bcecfe5f314f" providerId="ADAL" clId="{BCDC9279-63AB-42A5-B11A-96CC9C793565}" dt="2026-03-02T19:46:56.018" v="238" actId="207"/>
          <ac:spMkLst>
            <pc:docMk/>
            <pc:sldMk cId="1073777019" sldId="298"/>
            <ac:spMk id="2" creationId="{2188D30E-3903-4700-ABA5-0023F8C24CFD}"/>
          </ac:spMkLst>
        </pc:spChg>
      </pc:sldChg>
      <pc:sldChg chg="modSp mod">
        <pc:chgData name="Julie Brown" userId="707c3c1b-4bfd-40c6-99bb-bcecfe5f314f" providerId="ADAL" clId="{BCDC9279-63AB-42A5-B11A-96CC9C793565}" dt="2026-03-02T19:46:00.463" v="230" actId="207"/>
        <pc:sldMkLst>
          <pc:docMk/>
          <pc:sldMk cId="1639268609" sldId="299"/>
        </pc:sldMkLst>
        <pc:spChg chg="mod">
          <ac:chgData name="Julie Brown" userId="707c3c1b-4bfd-40c6-99bb-bcecfe5f314f" providerId="ADAL" clId="{BCDC9279-63AB-42A5-B11A-96CC9C793565}" dt="2026-03-02T19:46:00.463" v="230" actId="207"/>
          <ac:spMkLst>
            <pc:docMk/>
            <pc:sldMk cId="1639268609" sldId="299"/>
            <ac:spMk id="2" creationId="{FD57AA58-6185-467E-8D53-830706ACC6FF}"/>
          </ac:spMkLst>
        </pc:spChg>
      </pc:sldChg>
      <pc:sldChg chg="addSp delSp modSp mod">
        <pc:chgData name="Julie Brown" userId="707c3c1b-4bfd-40c6-99bb-bcecfe5f314f" providerId="ADAL" clId="{BCDC9279-63AB-42A5-B11A-96CC9C793565}" dt="2026-03-02T19:44:47.409" v="186" actId="255"/>
        <pc:sldMkLst>
          <pc:docMk/>
          <pc:sldMk cId="436766640" sldId="308"/>
        </pc:sldMkLst>
        <pc:spChg chg="mod">
          <ac:chgData name="Julie Brown" userId="707c3c1b-4bfd-40c6-99bb-bcecfe5f314f" providerId="ADAL" clId="{BCDC9279-63AB-42A5-B11A-96CC9C793565}" dt="2026-03-02T19:44:47.409" v="186" actId="255"/>
          <ac:spMkLst>
            <pc:docMk/>
            <pc:sldMk cId="436766640" sldId="308"/>
            <ac:spMk id="2" creationId="{00000000-0000-0000-0000-000000000000}"/>
          </ac:spMkLst>
        </pc:spChg>
        <pc:spChg chg="del mod">
          <ac:chgData name="Julie Brown" userId="707c3c1b-4bfd-40c6-99bb-bcecfe5f314f" providerId="ADAL" clId="{BCDC9279-63AB-42A5-B11A-96CC9C793565}" dt="2026-03-02T19:42:46.206" v="84" actId="478"/>
          <ac:spMkLst>
            <pc:docMk/>
            <pc:sldMk cId="436766640" sldId="308"/>
            <ac:spMk id="3" creationId="{00000000-0000-0000-0000-000000000000}"/>
          </ac:spMkLst>
        </pc:spChg>
        <pc:spChg chg="mod">
          <ac:chgData name="Julie Brown" userId="707c3c1b-4bfd-40c6-99bb-bcecfe5f314f" providerId="ADAL" clId="{BCDC9279-63AB-42A5-B11A-96CC9C793565}" dt="2026-03-02T19:44:29.556" v="183" actId="1076"/>
          <ac:spMkLst>
            <pc:docMk/>
            <pc:sldMk cId="436766640" sldId="308"/>
            <ac:spMk id="4" creationId="{9D13E82D-8DA5-DBC3-E505-AB15FF423C6F}"/>
          </ac:spMkLst>
        </pc:spChg>
        <pc:spChg chg="add mod">
          <ac:chgData name="Julie Brown" userId="707c3c1b-4bfd-40c6-99bb-bcecfe5f314f" providerId="ADAL" clId="{BCDC9279-63AB-42A5-B11A-96CC9C793565}" dt="2026-03-02T19:44:37.042" v="185" actId="1076"/>
          <ac:spMkLst>
            <pc:docMk/>
            <pc:sldMk cId="436766640" sldId="308"/>
            <ac:spMk id="5" creationId="{3B405339-4AB4-C1FB-BEB0-950C2E499437}"/>
          </ac:spMkLst>
        </pc:spChg>
        <pc:spChg chg="add del mod">
          <ac:chgData name="Julie Brown" userId="707c3c1b-4bfd-40c6-99bb-bcecfe5f314f" providerId="ADAL" clId="{BCDC9279-63AB-42A5-B11A-96CC9C793565}" dt="2026-03-02T19:42:54.605" v="85" actId="478"/>
          <ac:spMkLst>
            <pc:docMk/>
            <pc:sldMk cId="436766640" sldId="308"/>
            <ac:spMk id="7" creationId="{2954F5BA-1850-364B-7409-AA66579D5437}"/>
          </ac:spMkLst>
        </pc:spChg>
      </pc:sldChg>
      <pc:sldChg chg="modSp mod">
        <pc:chgData name="Julie Brown" userId="707c3c1b-4bfd-40c6-99bb-bcecfe5f314f" providerId="ADAL" clId="{BCDC9279-63AB-42A5-B11A-96CC9C793565}" dt="2026-03-02T20:19:25.440" v="280" actId="20577"/>
        <pc:sldMkLst>
          <pc:docMk/>
          <pc:sldMk cId="2897825365" sldId="314"/>
        </pc:sldMkLst>
        <pc:spChg chg="mod">
          <ac:chgData name="Julie Brown" userId="707c3c1b-4bfd-40c6-99bb-bcecfe5f314f" providerId="ADAL" clId="{BCDC9279-63AB-42A5-B11A-96CC9C793565}" dt="2026-03-02T20:19:25.440" v="280" actId="20577"/>
          <ac:spMkLst>
            <pc:docMk/>
            <pc:sldMk cId="2897825365" sldId="314"/>
            <ac:spMk id="4" creationId="{8CB51655-033A-03D9-1DCA-B85E281E4DC3}"/>
          </ac:spMkLst>
        </pc:spChg>
      </pc:sldChg>
      <pc:sldChg chg="addSp delSp modSp del mod delAnim">
        <pc:chgData name="Julie Brown" userId="707c3c1b-4bfd-40c6-99bb-bcecfe5f314f" providerId="ADAL" clId="{BCDC9279-63AB-42A5-B11A-96CC9C793565}" dt="2026-03-03T14:37:48.706" v="281" actId="2696"/>
        <pc:sldMkLst>
          <pc:docMk/>
          <pc:sldMk cId="130639880" sldId="318"/>
        </pc:sldMkLst>
        <pc:spChg chg="add del mod">
          <ac:chgData name="Julie Brown" userId="707c3c1b-4bfd-40c6-99bb-bcecfe5f314f" providerId="ADAL" clId="{BCDC9279-63AB-42A5-B11A-96CC9C793565}" dt="2026-03-02T19:39:24.234" v="65" actId="478"/>
          <ac:spMkLst>
            <pc:docMk/>
            <pc:sldMk cId="130639880" sldId="318"/>
            <ac:spMk id="4" creationId="{384A9AA3-955F-63CB-07FB-49CFCA9ACFD8}"/>
          </ac:spMkLst>
        </pc:spChg>
        <pc:spChg chg="add mod">
          <ac:chgData name="Julie Brown" userId="707c3c1b-4bfd-40c6-99bb-bcecfe5f314f" providerId="ADAL" clId="{BCDC9279-63AB-42A5-B11A-96CC9C793565}" dt="2026-03-02T19:41:07.542" v="73" actId="1076"/>
          <ac:spMkLst>
            <pc:docMk/>
            <pc:sldMk cId="130639880" sldId="318"/>
            <ac:spMk id="8" creationId="{A69579AF-F16F-1D94-7B61-F29781F82042}"/>
          </ac:spMkLst>
        </pc:spChg>
        <pc:grpChg chg="mod">
          <ac:chgData name="Julie Brown" userId="707c3c1b-4bfd-40c6-99bb-bcecfe5f314f" providerId="ADAL" clId="{BCDC9279-63AB-42A5-B11A-96CC9C793565}" dt="2026-03-02T19:40:08.352" v="67" actId="1076"/>
          <ac:grpSpMkLst>
            <pc:docMk/>
            <pc:sldMk cId="130639880" sldId="318"/>
            <ac:grpSpMk id="2" creationId="{616A9421-7CDA-DB57-E5DC-B0EBBD695231}"/>
          </ac:grpSpMkLst>
        </pc:grpChg>
        <pc:picChg chg="del mod">
          <ac:chgData name="Julie Brown" userId="707c3c1b-4bfd-40c6-99bb-bcecfe5f314f" providerId="ADAL" clId="{BCDC9279-63AB-42A5-B11A-96CC9C793565}" dt="2026-03-02T19:40:17.702" v="71" actId="478"/>
          <ac:picMkLst>
            <pc:docMk/>
            <pc:sldMk cId="130639880" sldId="318"/>
            <ac:picMk id="6" creationId="{A27AFFCE-C58E-67EA-EC6E-CF988F0A8E3A}"/>
          </ac:picMkLst>
        </pc:picChg>
        <pc:picChg chg="add mod">
          <ac:chgData name="Julie Brown" userId="707c3c1b-4bfd-40c6-99bb-bcecfe5f314f" providerId="ADAL" clId="{BCDC9279-63AB-42A5-B11A-96CC9C793565}" dt="2026-03-02T20:18:35.935" v="275" actId="1076"/>
          <ac:picMkLst>
            <pc:docMk/>
            <pc:sldMk cId="130639880" sldId="318"/>
            <ac:picMk id="10" creationId="{F3A2B65F-4FAA-64BC-8D79-B73E7B39BD87}"/>
          </ac:picMkLst>
        </pc:picChg>
        <pc:picChg chg="add mod">
          <ac:chgData name="Julie Brown" userId="707c3c1b-4bfd-40c6-99bb-bcecfe5f314f" providerId="ADAL" clId="{BCDC9279-63AB-42A5-B11A-96CC9C793565}" dt="2026-03-02T20:18:27.906" v="273" actId="1076"/>
          <ac:picMkLst>
            <pc:docMk/>
            <pc:sldMk cId="130639880" sldId="318"/>
            <ac:picMk id="12" creationId="{1B9EB695-7F97-5075-FC50-4F8980B85DA7}"/>
          </ac:picMkLst>
        </pc:picChg>
        <pc:picChg chg="del mod">
          <ac:chgData name="Julie Brown" userId="707c3c1b-4bfd-40c6-99bb-bcecfe5f314f" providerId="ADAL" clId="{BCDC9279-63AB-42A5-B11A-96CC9C793565}" dt="2026-03-02T19:40:16.466" v="70" actId="478"/>
          <ac:picMkLst>
            <pc:docMk/>
            <pc:sldMk cId="130639880" sldId="318"/>
            <ac:picMk id="14" creationId="{3281A99D-9FC3-F716-CC12-309D2C18EFF6}"/>
          </ac:picMkLst>
        </pc:picChg>
      </pc:sldChg>
      <pc:sldChg chg="modSp del mod">
        <pc:chgData name="Julie Brown" userId="707c3c1b-4bfd-40c6-99bb-bcecfe5f314f" providerId="ADAL" clId="{BCDC9279-63AB-42A5-B11A-96CC9C793565}" dt="2026-03-02T20:14:08.580" v="265" actId="2696"/>
        <pc:sldMkLst>
          <pc:docMk/>
          <pc:sldMk cId="3058182063" sldId="321"/>
        </pc:sldMkLst>
        <pc:spChg chg="mod">
          <ac:chgData name="Julie Brown" userId="707c3c1b-4bfd-40c6-99bb-bcecfe5f314f" providerId="ADAL" clId="{BCDC9279-63AB-42A5-B11A-96CC9C793565}" dt="2026-03-02T19:48:11.643" v="244" actId="207"/>
          <ac:spMkLst>
            <pc:docMk/>
            <pc:sldMk cId="3058182063" sldId="321"/>
            <ac:spMk id="3" creationId="{DACA51C7-AE2B-815C-463C-A398C8F5654C}"/>
          </ac:spMkLst>
        </pc:spChg>
        <pc:spChg chg="mod">
          <ac:chgData name="Julie Brown" userId="707c3c1b-4bfd-40c6-99bb-bcecfe5f314f" providerId="ADAL" clId="{BCDC9279-63AB-42A5-B11A-96CC9C793565}" dt="2026-03-02T19:48:20.256" v="245" actId="255"/>
          <ac:spMkLst>
            <pc:docMk/>
            <pc:sldMk cId="3058182063" sldId="321"/>
            <ac:spMk id="22" creationId="{F3281902-052B-686D-278B-E053A6A0C3D4}"/>
          </ac:spMkLst>
        </pc:spChg>
        <pc:spChg chg="mod">
          <ac:chgData name="Julie Brown" userId="707c3c1b-4bfd-40c6-99bb-bcecfe5f314f" providerId="ADAL" clId="{BCDC9279-63AB-42A5-B11A-96CC9C793565}" dt="2026-03-02T19:48:57.529" v="247" actId="255"/>
          <ac:spMkLst>
            <pc:docMk/>
            <pc:sldMk cId="3058182063" sldId="321"/>
            <ac:spMk id="23" creationId="{3F8BE3A1-2911-0E22-F2D5-91A4F8DA3170}"/>
          </ac:spMkLst>
        </pc:spChg>
      </pc:sldChg>
      <pc:sldChg chg="modSp mod">
        <pc:chgData name="Julie Brown" userId="707c3c1b-4bfd-40c6-99bb-bcecfe5f314f" providerId="ADAL" clId="{BCDC9279-63AB-42A5-B11A-96CC9C793565}" dt="2026-03-02T19:48:05.189" v="243" actId="207"/>
        <pc:sldMkLst>
          <pc:docMk/>
          <pc:sldMk cId="197222144" sldId="322"/>
        </pc:sldMkLst>
        <pc:spChg chg="mod">
          <ac:chgData name="Julie Brown" userId="707c3c1b-4bfd-40c6-99bb-bcecfe5f314f" providerId="ADAL" clId="{BCDC9279-63AB-42A5-B11A-96CC9C793565}" dt="2026-03-02T19:48:05.189" v="243" actId="207"/>
          <ac:spMkLst>
            <pc:docMk/>
            <pc:sldMk cId="197222144" sldId="322"/>
            <ac:spMk id="3" creationId="{2B6E9966-295B-E8ED-EE81-488E53B27DBF}"/>
          </ac:spMkLst>
        </pc:spChg>
      </pc:sldChg>
      <pc:sldChg chg="del">
        <pc:chgData name="Julie Brown" userId="707c3c1b-4bfd-40c6-99bb-bcecfe5f314f" providerId="ADAL" clId="{BCDC9279-63AB-42A5-B11A-96CC9C793565}" dt="2026-03-03T14:37:52.445" v="282" actId="2696"/>
        <pc:sldMkLst>
          <pc:docMk/>
          <pc:sldMk cId="2787512296" sldId="325"/>
        </pc:sldMkLst>
      </pc:sldChg>
      <pc:sldChg chg="addSp modSp new mod">
        <pc:chgData name="Julie Brown" userId="707c3c1b-4bfd-40c6-99bb-bcecfe5f314f" providerId="ADAL" clId="{BCDC9279-63AB-42A5-B11A-96CC9C793565}" dt="2026-03-02T20:13:59.491" v="264" actId="14100"/>
        <pc:sldMkLst>
          <pc:docMk/>
          <pc:sldMk cId="3740352695" sldId="328"/>
        </pc:sldMkLst>
        <pc:picChg chg="add mod">
          <ac:chgData name="Julie Brown" userId="707c3c1b-4bfd-40c6-99bb-bcecfe5f314f" providerId="ADAL" clId="{BCDC9279-63AB-42A5-B11A-96CC9C793565}" dt="2026-03-02T20:13:59.491" v="264" actId="14100"/>
          <ac:picMkLst>
            <pc:docMk/>
            <pc:sldMk cId="3740352695" sldId="328"/>
            <ac:picMk id="2" creationId="{522106C5-09D6-907B-DAE2-13EE19E71A8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820"/>
          </a:xfrm>
          <a:prstGeom prst="rect">
            <a:avLst/>
          </a:prstGeom>
        </p:spPr>
        <p:txBody>
          <a:bodyPr vert="horz" lIns="91723" tIns="45862" rIns="91723" bIns="45862"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4820"/>
          </a:xfrm>
          <a:prstGeom prst="rect">
            <a:avLst/>
          </a:prstGeom>
        </p:spPr>
        <p:txBody>
          <a:bodyPr vert="horz" lIns="91723" tIns="45862" rIns="91723" bIns="45862" rtlCol="0"/>
          <a:lstStyle>
            <a:lvl1pPr algn="r">
              <a:defRPr sz="1200"/>
            </a:lvl1pPr>
          </a:lstStyle>
          <a:p>
            <a:fld id="{27E53601-BFE2-4C1B-926E-AF9B69807D0F}" type="datetimeFigureOut">
              <a:rPr lang="en-US" smtClean="0"/>
              <a:t>3/3/2026</a:t>
            </a:fld>
            <a:endParaRPr lang="en-US"/>
          </a:p>
        </p:txBody>
      </p:sp>
      <p:sp>
        <p:nvSpPr>
          <p:cNvPr id="4" name="Footer Placeholder 3"/>
          <p:cNvSpPr>
            <a:spLocks noGrp="1"/>
          </p:cNvSpPr>
          <p:nvPr>
            <p:ph type="ftr" sz="quarter" idx="2"/>
          </p:nvPr>
        </p:nvSpPr>
        <p:spPr>
          <a:xfrm>
            <a:off x="0" y="8829989"/>
            <a:ext cx="3038372" cy="464820"/>
          </a:xfrm>
          <a:prstGeom prst="rect">
            <a:avLst/>
          </a:prstGeom>
        </p:spPr>
        <p:txBody>
          <a:bodyPr vert="horz" lIns="91723" tIns="45862" rIns="91723" bIns="45862"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29989"/>
            <a:ext cx="3038372" cy="464820"/>
          </a:xfrm>
          <a:prstGeom prst="rect">
            <a:avLst/>
          </a:prstGeom>
        </p:spPr>
        <p:txBody>
          <a:bodyPr vert="horz" lIns="91723" tIns="45862" rIns="91723" bIns="45862" rtlCol="0" anchor="b"/>
          <a:lstStyle>
            <a:lvl1pPr algn="r">
              <a:defRPr sz="1200"/>
            </a:lvl1pPr>
          </a:lstStyle>
          <a:p>
            <a:fld id="{300E9F85-E081-44E0-92DF-C253E69B9D33}" type="slidenum">
              <a:rPr lang="en-US" smtClean="0"/>
              <a:t>‹#›</a:t>
            </a:fld>
            <a:endParaRPr lang="en-US"/>
          </a:p>
        </p:txBody>
      </p:sp>
    </p:spTree>
    <p:extLst>
      <p:ext uri="{BB962C8B-B14F-4D97-AF65-F5344CB8AC3E}">
        <p14:creationId xmlns:p14="http://schemas.microsoft.com/office/powerpoint/2010/main" val="29812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3" tIns="46586" rIns="93173" bIns="46586" rtlCol="0"/>
          <a:lstStyle>
            <a:lvl1pPr algn="r">
              <a:defRPr sz="1200"/>
            </a:lvl1pPr>
          </a:lstStyle>
          <a:p>
            <a:fld id="{789137D0-BA72-447A-96A8-6072D246D403}" type="datetimeFigureOut">
              <a:rPr lang="en-US" smtClean="0"/>
              <a:t>3/3/2026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6" rIns="93173"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a:defRPr sz="1200"/>
            </a:lvl1pPr>
          </a:lstStyle>
          <a:p>
            <a:fld id="{10E5A7F1-3D85-4A1C-B81C-6E041D34E836}" type="slidenum">
              <a:rPr lang="en-US" smtClean="0"/>
              <a:t>‹#›</a:t>
            </a:fld>
            <a:endParaRPr lang="en-US"/>
          </a:p>
        </p:txBody>
      </p:sp>
    </p:spTree>
    <p:extLst>
      <p:ext uri="{BB962C8B-B14F-4D97-AF65-F5344CB8AC3E}">
        <p14:creationId xmlns:p14="http://schemas.microsoft.com/office/powerpoint/2010/main" val="112362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5A7F1-3D85-4A1C-B81C-6E041D34E836}" type="slidenum">
              <a:rPr lang="en-US" smtClean="0"/>
              <a:t>3</a:t>
            </a:fld>
            <a:endParaRPr lang="en-US"/>
          </a:p>
        </p:txBody>
      </p:sp>
    </p:spTree>
    <p:extLst>
      <p:ext uri="{BB962C8B-B14F-4D97-AF65-F5344CB8AC3E}">
        <p14:creationId xmlns:p14="http://schemas.microsoft.com/office/powerpoint/2010/main" val="337301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5A7F1-3D85-4A1C-B81C-6E041D34E836}" type="slidenum">
              <a:rPr lang="en-US" smtClean="0"/>
              <a:t>6</a:t>
            </a:fld>
            <a:endParaRPr lang="en-US"/>
          </a:p>
        </p:txBody>
      </p:sp>
    </p:spTree>
    <p:extLst>
      <p:ext uri="{BB962C8B-B14F-4D97-AF65-F5344CB8AC3E}">
        <p14:creationId xmlns:p14="http://schemas.microsoft.com/office/powerpoint/2010/main" val="378508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a:t>
            </a:r>
            <a:r>
              <a:rPr lang="en-US" baseline="0"/>
              <a:t> are recommended for honors if they have an A average or based on teacher recommendation and highly motivated.  Must enjoy reading!!  47% of current 9</a:t>
            </a:r>
            <a:r>
              <a:rPr lang="en-US" baseline="30000"/>
              <a:t>th</a:t>
            </a:r>
            <a:r>
              <a:rPr lang="en-US" baseline="0"/>
              <a:t> graders are taking honors</a:t>
            </a:r>
            <a:endParaRPr lang="en-US"/>
          </a:p>
        </p:txBody>
      </p:sp>
      <p:sp>
        <p:nvSpPr>
          <p:cNvPr id="4" name="Slide Number Placeholder 3"/>
          <p:cNvSpPr>
            <a:spLocks noGrp="1"/>
          </p:cNvSpPr>
          <p:nvPr>
            <p:ph type="sldNum" sz="quarter" idx="10"/>
          </p:nvPr>
        </p:nvSpPr>
        <p:spPr/>
        <p:txBody>
          <a:bodyPr/>
          <a:lstStyle/>
          <a:p>
            <a:fld id="{10E5A7F1-3D85-4A1C-B81C-6E041D34E836}" type="slidenum">
              <a:rPr lang="en-US" smtClean="0"/>
              <a:t>7</a:t>
            </a:fld>
            <a:endParaRPr lang="en-US"/>
          </a:p>
        </p:txBody>
      </p:sp>
    </p:spTree>
    <p:extLst>
      <p:ext uri="{BB962C8B-B14F-4D97-AF65-F5344CB8AC3E}">
        <p14:creationId xmlns:p14="http://schemas.microsoft.com/office/powerpoint/2010/main" val="345082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952A-1FCD-608A-FBC8-C1E945B82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132A9-38B0-3954-CB0E-7CF1A43F8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3E7E5-0139-BD0A-D6EA-646D411AF4E3}"/>
              </a:ext>
            </a:extLst>
          </p:cNvPr>
          <p:cNvSpPr>
            <a:spLocks noGrp="1"/>
          </p:cNvSpPr>
          <p:nvPr>
            <p:ph type="body" idx="1"/>
          </p:nvPr>
        </p:nvSpPr>
        <p:spPr/>
        <p:txBody>
          <a:bodyPr/>
          <a:lstStyle/>
          <a:p>
            <a:r>
              <a:rPr lang="en-US"/>
              <a:t>Students</a:t>
            </a:r>
            <a:r>
              <a:rPr lang="en-US" baseline="0"/>
              <a:t> are recommended for honors if they have an A average or based on teacher recommendation and highly motivated.  Must enjoy reading!!  47% of current 9</a:t>
            </a:r>
            <a:r>
              <a:rPr lang="en-US" baseline="30000"/>
              <a:t>th</a:t>
            </a:r>
            <a:r>
              <a:rPr lang="en-US" baseline="0"/>
              <a:t> graders are taking honors</a:t>
            </a:r>
            <a:endParaRPr lang="en-US"/>
          </a:p>
        </p:txBody>
      </p:sp>
      <p:sp>
        <p:nvSpPr>
          <p:cNvPr id="4" name="Slide Number Placeholder 3">
            <a:extLst>
              <a:ext uri="{FF2B5EF4-FFF2-40B4-BE49-F238E27FC236}">
                <a16:creationId xmlns:a16="http://schemas.microsoft.com/office/drawing/2014/main" id="{C756F199-9432-8452-D245-EB95515B15BB}"/>
              </a:ext>
            </a:extLst>
          </p:cNvPr>
          <p:cNvSpPr>
            <a:spLocks noGrp="1"/>
          </p:cNvSpPr>
          <p:nvPr>
            <p:ph type="sldNum" sz="quarter" idx="10"/>
          </p:nvPr>
        </p:nvSpPr>
        <p:spPr/>
        <p:txBody>
          <a:bodyPr/>
          <a:lstStyle/>
          <a:p>
            <a:fld id="{10E5A7F1-3D85-4A1C-B81C-6E041D34E836}" type="slidenum">
              <a:rPr lang="en-US" smtClean="0"/>
              <a:t>9</a:t>
            </a:fld>
            <a:endParaRPr lang="en-US"/>
          </a:p>
        </p:txBody>
      </p:sp>
    </p:spTree>
    <p:extLst>
      <p:ext uri="{BB962C8B-B14F-4D97-AF65-F5344CB8AC3E}">
        <p14:creationId xmlns:p14="http://schemas.microsoft.com/office/powerpoint/2010/main" val="343329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based on</a:t>
            </a:r>
            <a:r>
              <a:rPr lang="en-US" baseline="0"/>
              <a:t> test average not overall grade.</a:t>
            </a:r>
            <a:endParaRPr lang="en-US"/>
          </a:p>
          <a:p>
            <a:endParaRPr lang="en-US"/>
          </a:p>
        </p:txBody>
      </p:sp>
      <p:sp>
        <p:nvSpPr>
          <p:cNvPr id="4" name="Slide Number Placeholder 3"/>
          <p:cNvSpPr>
            <a:spLocks noGrp="1"/>
          </p:cNvSpPr>
          <p:nvPr>
            <p:ph type="sldNum" sz="quarter" idx="10"/>
          </p:nvPr>
        </p:nvSpPr>
        <p:spPr/>
        <p:txBody>
          <a:bodyPr/>
          <a:lstStyle/>
          <a:p>
            <a:fld id="{10E5A7F1-3D85-4A1C-B81C-6E041D34E836}" type="slidenum">
              <a:rPr lang="en-US" smtClean="0"/>
              <a:t>12</a:t>
            </a:fld>
            <a:endParaRPr lang="en-US"/>
          </a:p>
        </p:txBody>
      </p:sp>
    </p:spTree>
    <p:extLst>
      <p:ext uri="{BB962C8B-B14F-4D97-AF65-F5344CB8AC3E}">
        <p14:creationId xmlns:p14="http://schemas.microsoft.com/office/powerpoint/2010/main" val="264922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6040B-1292-3706-8F55-E00B93C91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A349B-4245-4603-05BC-184EB2E3C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D84708-7BED-786B-2BC8-161C97D056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28C585-334E-606B-405F-B4BFD4BD0879}"/>
              </a:ext>
            </a:extLst>
          </p:cNvPr>
          <p:cNvSpPr>
            <a:spLocks noGrp="1"/>
          </p:cNvSpPr>
          <p:nvPr>
            <p:ph type="sldNum" sz="quarter" idx="10"/>
          </p:nvPr>
        </p:nvSpPr>
        <p:spPr/>
        <p:txBody>
          <a:bodyPr/>
          <a:lstStyle/>
          <a:p>
            <a:fld id="{10E5A7F1-3D85-4A1C-B81C-6E041D34E836}" type="slidenum">
              <a:rPr lang="en-US" smtClean="0"/>
              <a:t>15</a:t>
            </a:fld>
            <a:endParaRPr lang="en-US"/>
          </a:p>
        </p:txBody>
      </p:sp>
    </p:spTree>
    <p:extLst>
      <p:ext uri="{BB962C8B-B14F-4D97-AF65-F5344CB8AC3E}">
        <p14:creationId xmlns:p14="http://schemas.microsoft.com/office/powerpoint/2010/main" val="40492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57% of current</a:t>
            </a:r>
            <a:r>
              <a:rPr lang="en-US" baseline="0"/>
              <a:t> 9</a:t>
            </a:r>
            <a:r>
              <a:rPr lang="en-US" baseline="30000"/>
              <a:t>th</a:t>
            </a:r>
            <a:r>
              <a:rPr lang="en-US" baseline="0"/>
              <a:t> graders are taking APHG.  94% of last year’s 352 students earned a 3 or higher on the test.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5A7F1-3D85-4A1C-B81C-6E041D34E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09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5A7F1-3D85-4A1C-B81C-6E041D34E836}" type="slidenum">
              <a:rPr lang="en-US" smtClean="0"/>
              <a:t>29</a:t>
            </a:fld>
            <a:endParaRPr lang="en-US"/>
          </a:p>
        </p:txBody>
      </p:sp>
    </p:spTree>
    <p:extLst>
      <p:ext uri="{BB962C8B-B14F-4D97-AF65-F5344CB8AC3E}">
        <p14:creationId xmlns:p14="http://schemas.microsoft.com/office/powerpoint/2010/main" val="401386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The Walton Foundation is Walton's parent-led nonprofit raising funds to support teacher hires and other needs at Walton. Each spring the Foundation invites incoming families to donate to the capital campaign. Funds raised are used in the 2026-2027 calendar year for Walton. Check out the Foundation home page to learn more. Also, the Foundation is hosting an online auction March 26-29 with fun items like picking a lunch buddy for your student in the fall semester. All details on the Foundation website!</a:t>
            </a:r>
          </a:p>
          <a:p>
            <a:endParaRPr lang="en-US" dirty="0"/>
          </a:p>
        </p:txBody>
      </p:sp>
      <p:sp>
        <p:nvSpPr>
          <p:cNvPr id="4" name="Slide Number Placeholder 3"/>
          <p:cNvSpPr>
            <a:spLocks noGrp="1"/>
          </p:cNvSpPr>
          <p:nvPr>
            <p:ph type="sldNum" sz="quarter" idx="5"/>
          </p:nvPr>
        </p:nvSpPr>
        <p:spPr/>
        <p:txBody>
          <a:bodyPr/>
          <a:lstStyle/>
          <a:p>
            <a:fld id="{10E5A7F1-3D85-4A1C-B81C-6E041D34E836}" type="slidenum">
              <a:rPr lang="en-US" smtClean="0"/>
              <a:t>31</a:t>
            </a:fld>
            <a:endParaRPr lang="en-US"/>
          </a:p>
        </p:txBody>
      </p:sp>
    </p:spTree>
    <p:extLst>
      <p:ext uri="{BB962C8B-B14F-4D97-AF65-F5344CB8AC3E}">
        <p14:creationId xmlns:p14="http://schemas.microsoft.com/office/powerpoint/2010/main" val="397962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A255-C95D-4EE9-B4B7-5BF81906AE5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9689688-4BFF-4FDA-A849-D2D65152B8C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4316507-1F9E-45BD-9D0D-20541A83D191}"/>
              </a:ext>
            </a:extLst>
          </p:cNvPr>
          <p:cNvSpPr>
            <a:spLocks noGrp="1"/>
          </p:cNvSpPr>
          <p:nvPr>
            <p:ph type="dt" sz="half" idx="10"/>
          </p:nvPr>
        </p:nvSpPr>
        <p:spPr/>
        <p:txBody>
          <a:bodyPr/>
          <a:lstStyle/>
          <a:p>
            <a:fld id="{6460DE9E-5408-4D9E-AE1D-5CB6088DC07D}" type="datetimeFigureOut">
              <a:rPr lang="en-US" smtClean="0"/>
              <a:t>3/3/2026</a:t>
            </a:fld>
            <a:endParaRPr lang="en-US"/>
          </a:p>
        </p:txBody>
      </p:sp>
      <p:sp>
        <p:nvSpPr>
          <p:cNvPr id="5" name="Footer Placeholder 4">
            <a:extLst>
              <a:ext uri="{FF2B5EF4-FFF2-40B4-BE49-F238E27FC236}">
                <a16:creationId xmlns:a16="http://schemas.microsoft.com/office/drawing/2014/main" id="{0147B015-34C1-423F-8C11-D40F9552D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E53F9-1C37-4D67-BF48-C2C78104A701}"/>
              </a:ext>
            </a:extLst>
          </p:cNvPr>
          <p:cNvSpPr>
            <a:spLocks noGrp="1"/>
          </p:cNvSpPr>
          <p:nvPr>
            <p:ph type="sldNum" sz="quarter" idx="12"/>
          </p:nvPr>
        </p:nvSpPr>
        <p:spPr/>
        <p:txBody>
          <a:bodyPr/>
          <a:lstStyle/>
          <a:p>
            <a:fld id="{7E917C7D-E81A-4A1C-A2FC-0E034C765FD7}" type="slidenum">
              <a:rPr lang="en-US" smtClean="0"/>
              <a:t>‹#›</a:t>
            </a:fld>
            <a:endParaRPr lang="en-US"/>
          </a:p>
        </p:txBody>
      </p:sp>
    </p:spTree>
    <p:extLst>
      <p:ext uri="{BB962C8B-B14F-4D97-AF65-F5344CB8AC3E}">
        <p14:creationId xmlns:p14="http://schemas.microsoft.com/office/powerpoint/2010/main" val="393661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4E94-9707-4432-9DD0-F2C5A15779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34918E-F61A-4EDE-AC79-C8F5F4047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D1C98-6FF6-479A-83CC-91107DC99A57}"/>
              </a:ext>
            </a:extLst>
          </p:cNvPr>
          <p:cNvSpPr>
            <a:spLocks noGrp="1"/>
          </p:cNvSpPr>
          <p:nvPr>
            <p:ph type="dt" sz="half" idx="10"/>
          </p:nvPr>
        </p:nvSpPr>
        <p:spPr/>
        <p:txBody>
          <a:bodyPr/>
          <a:lstStyle/>
          <a:p>
            <a:fld id="{6460DE9E-5408-4D9E-AE1D-5CB6088DC07D}" type="datetimeFigureOut">
              <a:rPr lang="en-US" smtClean="0"/>
              <a:t>3/3/2026</a:t>
            </a:fld>
            <a:endParaRPr lang="en-US"/>
          </a:p>
        </p:txBody>
      </p:sp>
      <p:sp>
        <p:nvSpPr>
          <p:cNvPr id="5" name="Footer Placeholder 4">
            <a:extLst>
              <a:ext uri="{FF2B5EF4-FFF2-40B4-BE49-F238E27FC236}">
                <a16:creationId xmlns:a16="http://schemas.microsoft.com/office/drawing/2014/main" id="{4511C5F1-48A2-4D8D-A824-770128E16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5F00A-D85C-41F8-BAD5-547FA696D53D}"/>
              </a:ext>
            </a:extLst>
          </p:cNvPr>
          <p:cNvSpPr>
            <a:spLocks noGrp="1"/>
          </p:cNvSpPr>
          <p:nvPr>
            <p:ph type="sldNum" sz="quarter" idx="12"/>
          </p:nvPr>
        </p:nvSpPr>
        <p:spPr/>
        <p:txBody>
          <a:bodyPr/>
          <a:lstStyle/>
          <a:p>
            <a:fld id="{7E917C7D-E81A-4A1C-A2FC-0E034C765FD7}" type="slidenum">
              <a:rPr lang="en-US" smtClean="0"/>
              <a:t>‹#›</a:t>
            </a:fld>
            <a:endParaRPr lang="en-US"/>
          </a:p>
        </p:txBody>
      </p:sp>
    </p:spTree>
    <p:extLst>
      <p:ext uri="{BB962C8B-B14F-4D97-AF65-F5344CB8AC3E}">
        <p14:creationId xmlns:p14="http://schemas.microsoft.com/office/powerpoint/2010/main" val="15600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F76B5-5B21-4B1F-9C9B-B002A844E8A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D16068-973E-40C8-8710-AEAFC1C5709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2B617-0F9B-40AE-8293-120CBF909858}"/>
              </a:ext>
            </a:extLst>
          </p:cNvPr>
          <p:cNvSpPr>
            <a:spLocks noGrp="1"/>
          </p:cNvSpPr>
          <p:nvPr>
            <p:ph type="dt" sz="half" idx="10"/>
          </p:nvPr>
        </p:nvSpPr>
        <p:spPr/>
        <p:txBody>
          <a:bodyPr/>
          <a:lstStyle/>
          <a:p>
            <a:fld id="{6460DE9E-5408-4D9E-AE1D-5CB6088DC07D}" type="datetimeFigureOut">
              <a:rPr lang="en-US" smtClean="0"/>
              <a:t>3/3/2026</a:t>
            </a:fld>
            <a:endParaRPr lang="en-US"/>
          </a:p>
        </p:txBody>
      </p:sp>
      <p:sp>
        <p:nvSpPr>
          <p:cNvPr id="5" name="Footer Placeholder 4">
            <a:extLst>
              <a:ext uri="{FF2B5EF4-FFF2-40B4-BE49-F238E27FC236}">
                <a16:creationId xmlns:a16="http://schemas.microsoft.com/office/drawing/2014/main" id="{064BD6B2-FFC1-4D2E-BB0A-4A54A863F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E231B-0167-49B4-AA50-3EF49BC12121}"/>
              </a:ext>
            </a:extLst>
          </p:cNvPr>
          <p:cNvSpPr>
            <a:spLocks noGrp="1"/>
          </p:cNvSpPr>
          <p:nvPr>
            <p:ph type="sldNum" sz="quarter" idx="12"/>
          </p:nvPr>
        </p:nvSpPr>
        <p:spPr/>
        <p:txBody>
          <a:bodyPr/>
          <a:lstStyle/>
          <a:p>
            <a:fld id="{7E917C7D-E81A-4A1C-A2FC-0E034C765FD7}" type="slidenum">
              <a:rPr lang="en-US" smtClean="0"/>
              <a:t>‹#›</a:t>
            </a:fld>
            <a:endParaRPr lang="en-US"/>
          </a:p>
        </p:txBody>
      </p:sp>
    </p:spTree>
    <p:extLst>
      <p:ext uri="{BB962C8B-B14F-4D97-AF65-F5344CB8AC3E}">
        <p14:creationId xmlns:p14="http://schemas.microsoft.com/office/powerpoint/2010/main" val="7190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5353A-821C-4DB0-AA54-BB546B5B0BE3}"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3A6428-FCFE-4EC7-A00A-20EB57C512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592D-874E-46C1-80FF-44388D2E6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BBAF-D631-43BC-9977-BAA3A4437B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74E0E-FE09-4FE2-AF52-A0608388A3E6}"/>
              </a:ext>
            </a:extLst>
          </p:cNvPr>
          <p:cNvSpPr>
            <a:spLocks noGrp="1"/>
          </p:cNvSpPr>
          <p:nvPr>
            <p:ph type="dt" sz="half" idx="10"/>
          </p:nvPr>
        </p:nvSpPr>
        <p:spPr/>
        <p:txBody>
          <a:bodyPr/>
          <a:lstStyle/>
          <a:p>
            <a:fld id="{6460DE9E-5408-4D9E-AE1D-5CB6088DC07D}" type="datetimeFigureOut">
              <a:rPr lang="en-US" smtClean="0"/>
              <a:t>3/3/2026</a:t>
            </a:fld>
            <a:endParaRPr lang="en-US"/>
          </a:p>
        </p:txBody>
      </p:sp>
      <p:sp>
        <p:nvSpPr>
          <p:cNvPr id="5" name="Footer Placeholder 4">
            <a:extLst>
              <a:ext uri="{FF2B5EF4-FFF2-40B4-BE49-F238E27FC236}">
                <a16:creationId xmlns:a16="http://schemas.microsoft.com/office/drawing/2014/main" id="{83EBC0C4-304A-47E7-8348-F813F64E2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787A8-C8A8-4C9A-AD1A-658FF7BD60A5}"/>
              </a:ext>
            </a:extLst>
          </p:cNvPr>
          <p:cNvSpPr>
            <a:spLocks noGrp="1"/>
          </p:cNvSpPr>
          <p:nvPr>
            <p:ph type="sldNum" sz="quarter" idx="12"/>
          </p:nvPr>
        </p:nvSpPr>
        <p:spPr/>
        <p:txBody>
          <a:bodyPr/>
          <a:lstStyle/>
          <a:p>
            <a:fld id="{7E917C7D-E81A-4A1C-A2FC-0E034C765FD7}" type="slidenum">
              <a:rPr lang="en-US" smtClean="0"/>
              <a:t>‹#›</a:t>
            </a:fld>
            <a:endParaRPr lang="en-US"/>
          </a:p>
        </p:txBody>
      </p:sp>
    </p:spTree>
    <p:extLst>
      <p:ext uri="{BB962C8B-B14F-4D97-AF65-F5344CB8AC3E}">
        <p14:creationId xmlns:p14="http://schemas.microsoft.com/office/powerpoint/2010/main" val="7932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DBE3-D808-4A1D-A6BF-9FA8DFAA5E8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7EC26B-F814-40A4-9AB2-5F2F02A2C1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E14D7E-3B1B-4645-AFB7-516DC5632217}"/>
              </a:ext>
            </a:extLst>
          </p:cNvPr>
          <p:cNvSpPr>
            <a:spLocks noGrp="1"/>
          </p:cNvSpPr>
          <p:nvPr>
            <p:ph type="dt" sz="half" idx="10"/>
          </p:nvPr>
        </p:nvSpPr>
        <p:spPr/>
        <p:txBody>
          <a:bodyPr/>
          <a:lstStyle/>
          <a:p>
            <a:fld id="{6460DE9E-5408-4D9E-AE1D-5CB6088DC07D}" type="datetimeFigureOut">
              <a:rPr lang="en-US" smtClean="0"/>
              <a:t>3/3/2026</a:t>
            </a:fld>
            <a:endParaRPr lang="en-US"/>
          </a:p>
        </p:txBody>
      </p:sp>
      <p:sp>
        <p:nvSpPr>
          <p:cNvPr id="5" name="Footer Placeholder 4">
            <a:extLst>
              <a:ext uri="{FF2B5EF4-FFF2-40B4-BE49-F238E27FC236}">
                <a16:creationId xmlns:a16="http://schemas.microsoft.com/office/drawing/2014/main" id="{A57E7545-B1A3-4C13-A9D1-6AACF2DB7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D1B61-E4E8-466E-9EEE-7CE74581C551}"/>
              </a:ext>
            </a:extLst>
          </p:cNvPr>
          <p:cNvSpPr>
            <a:spLocks noGrp="1"/>
          </p:cNvSpPr>
          <p:nvPr>
            <p:ph type="sldNum" sz="quarter" idx="12"/>
          </p:nvPr>
        </p:nvSpPr>
        <p:spPr/>
        <p:txBody>
          <a:bodyPr/>
          <a:lstStyle/>
          <a:p>
            <a:fld id="{7E917C7D-E81A-4A1C-A2FC-0E034C765FD7}" type="slidenum">
              <a:rPr lang="en-US" smtClean="0"/>
              <a:t>‹#›</a:t>
            </a:fld>
            <a:endParaRPr lang="en-US"/>
          </a:p>
        </p:txBody>
      </p:sp>
    </p:spTree>
    <p:extLst>
      <p:ext uri="{BB962C8B-B14F-4D97-AF65-F5344CB8AC3E}">
        <p14:creationId xmlns:p14="http://schemas.microsoft.com/office/powerpoint/2010/main" val="101237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0052-7DFD-4EF8-AA83-3CEE151CA2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B7DBDE-8863-4C13-A610-5530EBADD71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86B91-76D4-4EB5-86E9-327BDC6EC0E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E8B1E2-2C5B-4794-8921-7564E4EB1074}"/>
              </a:ext>
            </a:extLst>
          </p:cNvPr>
          <p:cNvSpPr>
            <a:spLocks noGrp="1"/>
          </p:cNvSpPr>
          <p:nvPr>
            <p:ph type="dt" sz="half" idx="10"/>
          </p:nvPr>
        </p:nvSpPr>
        <p:spPr/>
        <p:txBody>
          <a:bodyPr/>
          <a:lstStyle/>
          <a:p>
            <a:fld id="{6460DE9E-5408-4D9E-AE1D-5CB6088DC07D}" type="datetimeFigureOut">
              <a:rPr lang="en-US" smtClean="0"/>
              <a:t>3/3/2026</a:t>
            </a:fld>
            <a:endParaRPr lang="en-US"/>
          </a:p>
        </p:txBody>
      </p:sp>
      <p:sp>
        <p:nvSpPr>
          <p:cNvPr id="6" name="Footer Placeholder 5">
            <a:extLst>
              <a:ext uri="{FF2B5EF4-FFF2-40B4-BE49-F238E27FC236}">
                <a16:creationId xmlns:a16="http://schemas.microsoft.com/office/drawing/2014/main" id="{B96BE9DC-5F96-45B4-9A85-F188EA9D54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92DC0-E7AD-4537-9E6E-0EF59529F1BF}"/>
              </a:ext>
            </a:extLst>
          </p:cNvPr>
          <p:cNvSpPr>
            <a:spLocks noGrp="1"/>
          </p:cNvSpPr>
          <p:nvPr>
            <p:ph type="sldNum" sz="quarter" idx="12"/>
          </p:nvPr>
        </p:nvSpPr>
        <p:spPr/>
        <p:txBody>
          <a:bodyPr/>
          <a:lstStyle/>
          <a:p>
            <a:fld id="{7E917C7D-E81A-4A1C-A2FC-0E034C765FD7}" type="slidenum">
              <a:rPr lang="en-US" smtClean="0"/>
              <a:t>‹#›</a:t>
            </a:fld>
            <a:endParaRPr lang="en-US"/>
          </a:p>
        </p:txBody>
      </p:sp>
    </p:spTree>
    <p:extLst>
      <p:ext uri="{BB962C8B-B14F-4D97-AF65-F5344CB8AC3E}">
        <p14:creationId xmlns:p14="http://schemas.microsoft.com/office/powerpoint/2010/main" val="281708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C2DF-9976-4265-93BC-50E6F83659E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C86E4C-6DF6-49E2-9F5A-083492F7198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1DE5A8D-0F81-4F47-ABE7-9F75DDF42BA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DFDB5-BBBC-4E86-8F11-41A25779143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AE102-4A66-4B66-8A7D-1F8172A790E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D295E-452C-45F0-9AE6-1A01B4BB3CB0}"/>
              </a:ext>
            </a:extLst>
          </p:cNvPr>
          <p:cNvSpPr>
            <a:spLocks noGrp="1"/>
          </p:cNvSpPr>
          <p:nvPr>
            <p:ph type="dt" sz="half" idx="10"/>
          </p:nvPr>
        </p:nvSpPr>
        <p:spPr/>
        <p:txBody>
          <a:bodyPr/>
          <a:lstStyle/>
          <a:p>
            <a:fld id="{6460DE9E-5408-4D9E-AE1D-5CB6088DC07D}" type="datetimeFigureOut">
              <a:rPr lang="en-US" smtClean="0"/>
              <a:t>3/3/2026</a:t>
            </a:fld>
            <a:endParaRPr lang="en-US"/>
          </a:p>
        </p:txBody>
      </p:sp>
      <p:sp>
        <p:nvSpPr>
          <p:cNvPr id="8" name="Footer Placeholder 7">
            <a:extLst>
              <a:ext uri="{FF2B5EF4-FFF2-40B4-BE49-F238E27FC236}">
                <a16:creationId xmlns:a16="http://schemas.microsoft.com/office/drawing/2014/main" id="{DE0635EE-F69F-41D7-85E8-28AACE2C22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1A98A3-4668-4DA4-BF93-3F054EE63248}"/>
              </a:ext>
            </a:extLst>
          </p:cNvPr>
          <p:cNvSpPr>
            <a:spLocks noGrp="1"/>
          </p:cNvSpPr>
          <p:nvPr>
            <p:ph type="sldNum" sz="quarter" idx="12"/>
          </p:nvPr>
        </p:nvSpPr>
        <p:spPr/>
        <p:txBody>
          <a:bodyPr/>
          <a:lstStyle/>
          <a:p>
            <a:fld id="{7E917C7D-E81A-4A1C-A2FC-0E034C765FD7}" type="slidenum">
              <a:rPr lang="en-US" smtClean="0"/>
              <a:t>‹#›</a:t>
            </a:fld>
            <a:endParaRPr lang="en-US"/>
          </a:p>
        </p:txBody>
      </p:sp>
    </p:spTree>
    <p:extLst>
      <p:ext uri="{BB962C8B-B14F-4D97-AF65-F5344CB8AC3E}">
        <p14:creationId xmlns:p14="http://schemas.microsoft.com/office/powerpoint/2010/main" val="153865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DAFF-AC67-451C-89EA-AE6C4F29F6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40DAE-0823-4930-8893-01755C43E12C}"/>
              </a:ext>
            </a:extLst>
          </p:cNvPr>
          <p:cNvSpPr>
            <a:spLocks noGrp="1"/>
          </p:cNvSpPr>
          <p:nvPr>
            <p:ph type="dt" sz="half" idx="10"/>
          </p:nvPr>
        </p:nvSpPr>
        <p:spPr/>
        <p:txBody>
          <a:bodyPr/>
          <a:lstStyle/>
          <a:p>
            <a:fld id="{6460DE9E-5408-4D9E-AE1D-5CB6088DC07D}" type="datetimeFigureOut">
              <a:rPr lang="en-US" smtClean="0"/>
              <a:t>3/3/2026</a:t>
            </a:fld>
            <a:endParaRPr lang="en-US"/>
          </a:p>
        </p:txBody>
      </p:sp>
      <p:sp>
        <p:nvSpPr>
          <p:cNvPr id="4" name="Footer Placeholder 3">
            <a:extLst>
              <a:ext uri="{FF2B5EF4-FFF2-40B4-BE49-F238E27FC236}">
                <a16:creationId xmlns:a16="http://schemas.microsoft.com/office/drawing/2014/main" id="{E0DA1A84-439F-4BE4-A2CB-DC6754AD83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AC039E-34CD-46D4-9FBC-03D65305C861}"/>
              </a:ext>
            </a:extLst>
          </p:cNvPr>
          <p:cNvSpPr>
            <a:spLocks noGrp="1"/>
          </p:cNvSpPr>
          <p:nvPr>
            <p:ph type="sldNum" sz="quarter" idx="12"/>
          </p:nvPr>
        </p:nvSpPr>
        <p:spPr/>
        <p:txBody>
          <a:bodyPr/>
          <a:lstStyle/>
          <a:p>
            <a:fld id="{7E917C7D-E81A-4A1C-A2FC-0E034C765FD7}" type="slidenum">
              <a:rPr lang="en-US" smtClean="0"/>
              <a:t>‹#›</a:t>
            </a:fld>
            <a:endParaRPr lang="en-US"/>
          </a:p>
        </p:txBody>
      </p:sp>
    </p:spTree>
    <p:extLst>
      <p:ext uri="{BB962C8B-B14F-4D97-AF65-F5344CB8AC3E}">
        <p14:creationId xmlns:p14="http://schemas.microsoft.com/office/powerpoint/2010/main" val="310963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089AD-729D-449A-8765-1AB39F769BA6}"/>
              </a:ext>
            </a:extLst>
          </p:cNvPr>
          <p:cNvSpPr>
            <a:spLocks noGrp="1"/>
          </p:cNvSpPr>
          <p:nvPr>
            <p:ph type="dt" sz="half" idx="10"/>
          </p:nvPr>
        </p:nvSpPr>
        <p:spPr/>
        <p:txBody>
          <a:bodyPr/>
          <a:lstStyle/>
          <a:p>
            <a:fld id="{6460DE9E-5408-4D9E-AE1D-5CB6088DC07D}" type="datetimeFigureOut">
              <a:rPr lang="en-US" smtClean="0"/>
              <a:t>3/3/2026</a:t>
            </a:fld>
            <a:endParaRPr lang="en-US"/>
          </a:p>
        </p:txBody>
      </p:sp>
      <p:sp>
        <p:nvSpPr>
          <p:cNvPr id="3" name="Footer Placeholder 2">
            <a:extLst>
              <a:ext uri="{FF2B5EF4-FFF2-40B4-BE49-F238E27FC236}">
                <a16:creationId xmlns:a16="http://schemas.microsoft.com/office/drawing/2014/main" id="{1EDCE355-F758-4FF4-A348-B8DCA94E7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F37B8E-1F4C-45A6-A544-2AE40BF43374}"/>
              </a:ext>
            </a:extLst>
          </p:cNvPr>
          <p:cNvSpPr>
            <a:spLocks noGrp="1"/>
          </p:cNvSpPr>
          <p:nvPr>
            <p:ph type="sldNum" sz="quarter" idx="12"/>
          </p:nvPr>
        </p:nvSpPr>
        <p:spPr/>
        <p:txBody>
          <a:bodyPr/>
          <a:lstStyle/>
          <a:p>
            <a:fld id="{7E917C7D-E81A-4A1C-A2FC-0E034C765FD7}" type="slidenum">
              <a:rPr lang="en-US" smtClean="0"/>
              <a:t>‹#›</a:t>
            </a:fld>
            <a:endParaRPr lang="en-US"/>
          </a:p>
        </p:txBody>
      </p:sp>
    </p:spTree>
    <p:extLst>
      <p:ext uri="{BB962C8B-B14F-4D97-AF65-F5344CB8AC3E}">
        <p14:creationId xmlns:p14="http://schemas.microsoft.com/office/powerpoint/2010/main" val="152718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D51A-FDCD-4D04-B60E-8086E69359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C900670-C421-4681-8B94-6F3ED572EF0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D605A6-57C4-4768-9F58-3E3B4C7738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3E989A-74D0-499C-89B8-AECB7BA29BFF}"/>
              </a:ext>
            </a:extLst>
          </p:cNvPr>
          <p:cNvSpPr>
            <a:spLocks noGrp="1"/>
          </p:cNvSpPr>
          <p:nvPr>
            <p:ph type="dt" sz="half" idx="10"/>
          </p:nvPr>
        </p:nvSpPr>
        <p:spPr/>
        <p:txBody>
          <a:bodyPr/>
          <a:lstStyle/>
          <a:p>
            <a:fld id="{6460DE9E-5408-4D9E-AE1D-5CB6088DC07D}" type="datetimeFigureOut">
              <a:rPr lang="en-US" smtClean="0"/>
              <a:t>3/3/2026</a:t>
            </a:fld>
            <a:endParaRPr lang="en-US"/>
          </a:p>
        </p:txBody>
      </p:sp>
      <p:sp>
        <p:nvSpPr>
          <p:cNvPr id="6" name="Footer Placeholder 5">
            <a:extLst>
              <a:ext uri="{FF2B5EF4-FFF2-40B4-BE49-F238E27FC236}">
                <a16:creationId xmlns:a16="http://schemas.microsoft.com/office/drawing/2014/main" id="{944B2F6C-7F50-4FA8-BCB5-94BB9425A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B095C-6155-4924-9E84-7407B222646F}"/>
              </a:ext>
            </a:extLst>
          </p:cNvPr>
          <p:cNvSpPr>
            <a:spLocks noGrp="1"/>
          </p:cNvSpPr>
          <p:nvPr>
            <p:ph type="sldNum" sz="quarter" idx="12"/>
          </p:nvPr>
        </p:nvSpPr>
        <p:spPr/>
        <p:txBody>
          <a:bodyPr/>
          <a:lstStyle/>
          <a:p>
            <a:fld id="{7E917C7D-E81A-4A1C-A2FC-0E034C765FD7}" type="slidenum">
              <a:rPr lang="en-US" smtClean="0"/>
              <a:t>‹#›</a:t>
            </a:fld>
            <a:endParaRPr lang="en-US"/>
          </a:p>
        </p:txBody>
      </p:sp>
    </p:spTree>
    <p:extLst>
      <p:ext uri="{BB962C8B-B14F-4D97-AF65-F5344CB8AC3E}">
        <p14:creationId xmlns:p14="http://schemas.microsoft.com/office/powerpoint/2010/main" val="44295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3B89-592D-48FE-84A9-AEB39EE75B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3358619-B1E4-4858-9C3B-6BBFD5C2F8F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2B7F1CD-0DC4-4B18-8660-8B1F10BB5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B129EF3-E7A3-46EF-966E-3265A7F84111}"/>
              </a:ext>
            </a:extLst>
          </p:cNvPr>
          <p:cNvSpPr>
            <a:spLocks noGrp="1"/>
          </p:cNvSpPr>
          <p:nvPr>
            <p:ph type="dt" sz="half" idx="10"/>
          </p:nvPr>
        </p:nvSpPr>
        <p:spPr/>
        <p:txBody>
          <a:bodyPr/>
          <a:lstStyle/>
          <a:p>
            <a:fld id="{6460DE9E-5408-4D9E-AE1D-5CB6088DC07D}" type="datetimeFigureOut">
              <a:rPr lang="en-US" smtClean="0"/>
              <a:t>3/3/2026</a:t>
            </a:fld>
            <a:endParaRPr lang="en-US"/>
          </a:p>
        </p:txBody>
      </p:sp>
      <p:sp>
        <p:nvSpPr>
          <p:cNvPr id="6" name="Footer Placeholder 5">
            <a:extLst>
              <a:ext uri="{FF2B5EF4-FFF2-40B4-BE49-F238E27FC236}">
                <a16:creationId xmlns:a16="http://schemas.microsoft.com/office/drawing/2014/main" id="{D9E5CE95-D1D1-4D37-83B3-1D663BB0CC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B68A2-9101-4631-A73E-9DFBB9254B2E}"/>
              </a:ext>
            </a:extLst>
          </p:cNvPr>
          <p:cNvSpPr>
            <a:spLocks noGrp="1"/>
          </p:cNvSpPr>
          <p:nvPr>
            <p:ph type="sldNum" sz="quarter" idx="12"/>
          </p:nvPr>
        </p:nvSpPr>
        <p:spPr/>
        <p:txBody>
          <a:bodyPr/>
          <a:lstStyle/>
          <a:p>
            <a:fld id="{7E917C7D-E81A-4A1C-A2FC-0E034C765FD7}" type="slidenum">
              <a:rPr lang="en-US" smtClean="0"/>
              <a:t>‹#›</a:t>
            </a:fld>
            <a:endParaRPr lang="en-US"/>
          </a:p>
        </p:txBody>
      </p:sp>
    </p:spTree>
    <p:extLst>
      <p:ext uri="{BB962C8B-B14F-4D97-AF65-F5344CB8AC3E}">
        <p14:creationId xmlns:p14="http://schemas.microsoft.com/office/powerpoint/2010/main" val="413397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DDD3CA-8619-4094-8C07-E9AB599A1C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3AE63-32A9-4E1C-A49C-FAD702BB1FE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054B2-DBE1-4E50-A979-725E535B9CE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60DE9E-5408-4D9E-AE1D-5CB6088DC07D}" type="datetimeFigureOut">
              <a:rPr lang="en-US" smtClean="0"/>
              <a:t>3/3/2026</a:t>
            </a:fld>
            <a:endParaRPr lang="en-US"/>
          </a:p>
        </p:txBody>
      </p:sp>
      <p:sp>
        <p:nvSpPr>
          <p:cNvPr id="5" name="Footer Placeholder 4">
            <a:extLst>
              <a:ext uri="{FF2B5EF4-FFF2-40B4-BE49-F238E27FC236}">
                <a16:creationId xmlns:a16="http://schemas.microsoft.com/office/drawing/2014/main" id="{E89DE2E1-37AA-4A66-95F8-2E18793E05E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6F7D84-D20A-4651-BFA1-A8DCB8BF73B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917C7D-E81A-4A1C-A2FC-0E034C765FD7}" type="slidenum">
              <a:rPr lang="en-US" smtClean="0"/>
              <a:t>‹#›</a:t>
            </a:fld>
            <a:endParaRPr lang="en-US"/>
          </a:p>
        </p:txBody>
      </p:sp>
    </p:spTree>
    <p:extLst>
      <p:ext uri="{BB962C8B-B14F-4D97-AF65-F5344CB8AC3E}">
        <p14:creationId xmlns:p14="http://schemas.microsoft.com/office/powerpoint/2010/main" val="398359894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5F2A08-D674-479F-4AAB-C4460DB59920}"/>
              </a:ext>
            </a:extLst>
          </p:cNvPr>
          <p:cNvSpPr/>
          <p:nvPr/>
        </p:nvSpPr>
        <p:spPr>
          <a:xfrm>
            <a:off x="4800071" y="0"/>
            <a:ext cx="4343929" cy="6858000"/>
          </a:xfrm>
          <a:prstGeom prst="rect">
            <a:avLst/>
          </a:prstGeom>
          <a:solidFill>
            <a:srgbClr val="1918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BC3F4CD-69F6-A00D-25D1-637ED12C35FE}"/>
              </a:ext>
            </a:extLst>
          </p:cNvPr>
          <p:cNvPicPr>
            <a:picLocks noChangeAspect="1"/>
          </p:cNvPicPr>
          <p:nvPr/>
        </p:nvPicPr>
        <p:blipFill>
          <a:blip r:embed="rId2"/>
          <a:srcRect l="909" t="2783" r="2832" b="-249"/>
          <a:stretch>
            <a:fillRect/>
          </a:stretch>
        </p:blipFill>
        <p:spPr>
          <a:xfrm>
            <a:off x="5270764" y="394342"/>
            <a:ext cx="3511286" cy="3510907"/>
          </a:xfrm>
          <a:prstGeom prst="rect">
            <a:avLst/>
          </a:prstGeom>
        </p:spPr>
      </p:pic>
      <p:pic>
        <p:nvPicPr>
          <p:cNvPr id="3" name="Picture 2">
            <a:extLst>
              <a:ext uri="{FF2B5EF4-FFF2-40B4-BE49-F238E27FC236}">
                <a16:creationId xmlns:a16="http://schemas.microsoft.com/office/drawing/2014/main" id="{D6E947EC-A664-4AFD-9A85-CEEA4B0919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0" b="97524" l="1633" r="99796">
                        <a14:foregroundMark x1="3265" y1="49143" x2="3265" y2="49143"/>
                        <a14:foregroundMark x1="52041" y1="6476" x2="52041" y2="6476"/>
                        <a14:foregroundMark x1="51837" y1="1333" x2="51837" y2="1333"/>
                        <a14:foregroundMark x1="1633" y1="49905" x2="1633" y2="49905"/>
                        <a14:foregroundMark x1="95714" y1="50286" x2="95714" y2="50286"/>
                        <a14:foregroundMark x1="99796" y1="50667" x2="99796" y2="50667"/>
                        <a14:foregroundMark x1="49388" y1="91048" x2="49388" y2="91048"/>
                        <a14:foregroundMark x1="51429" y1="97524" x2="51429" y2="97524"/>
                        <a14:foregroundMark x1="49184" y1="68190" x2="49184" y2="68190"/>
                        <a14:foregroundMark x1="36327" y1="51429" x2="36327" y2="51429"/>
                        <a14:foregroundMark x1="32041" y1="50095" x2="32041" y2="50095"/>
                        <a14:foregroundMark x1="27959" y1="49333" x2="39184" y2="56190"/>
                        <a14:foregroundMark x1="47959" y1="38095" x2="51224" y2="26095"/>
                        <a14:foregroundMark x1="65714" y1="44381" x2="64490" y2="57714"/>
                        <a14:foregroundMark x1="64490" y1="57714" x2="62449" y2="59238"/>
                        <a14:foregroundMark x1="55510" y1="51048" x2="55510" y2="51048"/>
                        <a14:foregroundMark x1="53673" y1="51619" x2="42245" y2="44952"/>
                        <a14:foregroundMark x1="41429" y1="43810" x2="45306" y2="56762"/>
                        <a14:foregroundMark x1="45306" y1="56762" x2="58776" y2="52190"/>
                        <a14:foregroundMark x1="58776" y1="52190" x2="61020" y2="43810"/>
                        <a14:foregroundMark x1="24694" y1="52000" x2="45510" y2="71429"/>
                        <a14:foregroundMark x1="45510" y1="71429" x2="59388" y2="66476"/>
                        <a14:foregroundMark x1="59388" y1="66476" x2="71837" y2="57143"/>
                        <a14:foregroundMark x1="71837" y1="57143" x2="69796" y2="44381"/>
                        <a14:foregroundMark x1="69796" y1="44381" x2="63061" y2="31619"/>
                        <a14:foregroundMark x1="63061" y1="31619" x2="52857" y2="22286"/>
                        <a14:foregroundMark x1="52857" y1="22286" x2="43878" y2="34095"/>
                        <a14:foregroundMark x1="43878" y1="34095" x2="21633" y2="51238"/>
                        <a14:foregroundMark x1="21633" y1="51238" x2="21020" y2="51429"/>
                        <a14:foregroundMark x1="50612" y1="190" x2="50612" y2="190"/>
                      </a14:backgroundRemoval>
                    </a14:imgEffect>
                  </a14:imgLayer>
                </a14:imgProps>
              </a:ext>
              <a:ext uri="{28A0092B-C50C-407E-A947-70E740481C1C}">
                <a14:useLocalDpi xmlns:a14="http://schemas.microsoft.com/office/drawing/2010/main" val="0"/>
              </a:ext>
            </a:extLst>
          </a:blip>
          <a:srcRect l="431" t="655" b="559"/>
          <a:stretch/>
        </p:blipFill>
        <p:spPr>
          <a:xfrm>
            <a:off x="165893" y="1063429"/>
            <a:ext cx="4450877" cy="4731142"/>
          </a:xfrm>
          <a:prstGeom prst="rect">
            <a:avLst/>
          </a:prstGeom>
        </p:spPr>
      </p:pic>
      <p:grpSp>
        <p:nvGrpSpPr>
          <p:cNvPr id="11" name="Group 10">
            <a:extLst>
              <a:ext uri="{FF2B5EF4-FFF2-40B4-BE49-F238E27FC236}">
                <a16:creationId xmlns:a16="http://schemas.microsoft.com/office/drawing/2014/main" id="{9588D6C0-8F69-1500-45A1-3B026F4A6A5E}"/>
              </a:ext>
            </a:extLst>
          </p:cNvPr>
          <p:cNvGrpSpPr/>
          <p:nvPr/>
        </p:nvGrpSpPr>
        <p:grpSpPr>
          <a:xfrm>
            <a:off x="5213614" y="4153920"/>
            <a:ext cx="3848100" cy="2500528"/>
            <a:chOff x="857250" y="4525314"/>
            <a:chExt cx="3848100" cy="2500528"/>
          </a:xfrm>
        </p:grpSpPr>
        <p:sp>
          <p:nvSpPr>
            <p:cNvPr id="6" name="TextBox 5">
              <a:extLst>
                <a:ext uri="{FF2B5EF4-FFF2-40B4-BE49-F238E27FC236}">
                  <a16:creationId xmlns:a16="http://schemas.microsoft.com/office/drawing/2014/main" id="{2D4DA997-FEF7-73A5-F886-6C3F5C81EBCA}"/>
                </a:ext>
              </a:extLst>
            </p:cNvPr>
            <p:cNvSpPr txBox="1"/>
            <p:nvPr/>
          </p:nvSpPr>
          <p:spPr>
            <a:xfrm>
              <a:off x="857250" y="4525314"/>
              <a:ext cx="3829050" cy="1092607"/>
            </a:xfrm>
            <a:prstGeom prst="rect">
              <a:avLst/>
            </a:prstGeom>
            <a:noFill/>
          </p:spPr>
          <p:txBody>
            <a:bodyPr wrap="square" rtlCol="0">
              <a:spAutoFit/>
            </a:bodyPr>
            <a:lstStyle/>
            <a:p>
              <a:r>
                <a:rPr lang="en-US" sz="6500" spc="200">
                  <a:solidFill>
                    <a:srgbClr val="FFFFFF"/>
                  </a:solidFill>
                  <a:latin typeface="Tw Cen MT" panose="020B0602020104020603" pitchFamily="34" charset="0"/>
                </a:rPr>
                <a:t>GEORGIA</a:t>
              </a:r>
              <a:endParaRPr lang="en-US" sz="6500">
                <a:latin typeface="Tw Cen MT" panose="020B0602020104020603" pitchFamily="34" charset="0"/>
              </a:endParaRPr>
            </a:p>
          </p:txBody>
        </p:sp>
        <p:sp>
          <p:nvSpPr>
            <p:cNvPr id="7" name="TextBox 6">
              <a:extLst>
                <a:ext uri="{FF2B5EF4-FFF2-40B4-BE49-F238E27FC236}">
                  <a16:creationId xmlns:a16="http://schemas.microsoft.com/office/drawing/2014/main" id="{F025FBA9-B571-B7FA-2E45-077AC34356C9}"/>
                </a:ext>
              </a:extLst>
            </p:cNvPr>
            <p:cNvSpPr txBox="1"/>
            <p:nvPr/>
          </p:nvSpPr>
          <p:spPr>
            <a:xfrm>
              <a:off x="876300" y="5671625"/>
              <a:ext cx="3676650" cy="1354217"/>
            </a:xfrm>
            <a:prstGeom prst="rect">
              <a:avLst/>
            </a:prstGeom>
            <a:noFill/>
          </p:spPr>
          <p:txBody>
            <a:bodyPr wrap="square" rtlCol="0">
              <a:spAutoFit/>
            </a:bodyPr>
            <a:lstStyle/>
            <a:p>
              <a:r>
                <a:rPr lang="en-US" sz="8200" spc="200">
                  <a:solidFill>
                    <a:srgbClr val="FFFFFF"/>
                  </a:solidFill>
                  <a:latin typeface="Tw Cen MT" panose="020B0602020104020603" pitchFamily="34" charset="0"/>
                </a:rPr>
                <a:t>SURVEY</a:t>
              </a:r>
            </a:p>
          </p:txBody>
        </p:sp>
        <p:sp>
          <p:nvSpPr>
            <p:cNvPr id="8" name="TextBox 7">
              <a:extLst>
                <a:ext uri="{FF2B5EF4-FFF2-40B4-BE49-F238E27FC236}">
                  <a16:creationId xmlns:a16="http://schemas.microsoft.com/office/drawing/2014/main" id="{264B98F0-6C9A-463B-CDC0-7430652DCFDD}"/>
                </a:ext>
              </a:extLst>
            </p:cNvPr>
            <p:cNvSpPr txBox="1"/>
            <p:nvPr/>
          </p:nvSpPr>
          <p:spPr>
            <a:xfrm>
              <a:off x="895350" y="5228641"/>
              <a:ext cx="3810000" cy="938719"/>
            </a:xfrm>
            <a:prstGeom prst="rect">
              <a:avLst/>
            </a:prstGeom>
            <a:noFill/>
          </p:spPr>
          <p:txBody>
            <a:bodyPr wrap="square" rtlCol="0">
              <a:spAutoFit/>
            </a:bodyPr>
            <a:lstStyle/>
            <a:p>
              <a:r>
                <a:rPr lang="en-US" sz="5500">
                  <a:solidFill>
                    <a:schemeClr val="bg1"/>
                  </a:solidFill>
                  <a:latin typeface="Tw Cen MT Condensed" panose="020B0606020104020203" pitchFamily="34" charset="0"/>
                </a:rPr>
                <a:t>SCHOOL CLIMATE</a:t>
              </a:r>
            </a:p>
          </p:txBody>
        </p:sp>
      </p:grpSp>
    </p:spTree>
    <p:extLst>
      <p:ext uri="{BB962C8B-B14F-4D97-AF65-F5344CB8AC3E}">
        <p14:creationId xmlns:p14="http://schemas.microsoft.com/office/powerpoint/2010/main" val="396756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1050" y="663575"/>
            <a:ext cx="7727950" cy="1499616"/>
          </a:xfrm>
        </p:spPr>
        <p:txBody>
          <a:bodyPr>
            <a:noAutofit/>
          </a:bodyPr>
          <a:lstStyle/>
          <a:p>
            <a:pPr>
              <a:lnSpc>
                <a:spcPts val="5500"/>
              </a:lnSpc>
            </a:pPr>
            <a:r>
              <a:rPr lang="en-US" sz="8000" b="1">
                <a:solidFill>
                  <a:schemeClr val="bg1"/>
                </a:solidFill>
                <a:latin typeface="Tw Cen MT Condensed Extra Bold" panose="020B0803020202020204" pitchFamily="34" charset="0"/>
                <a:ea typeface="+mn-ea"/>
                <a:cs typeface="+mn-cs"/>
              </a:rPr>
              <a:t>GSE Algebra</a:t>
            </a:r>
            <a:br>
              <a:rPr lang="en-US" sz="8000" b="1">
                <a:solidFill>
                  <a:schemeClr val="bg1"/>
                </a:solidFill>
                <a:latin typeface="Tw Cen MT Condensed Extra Bold" panose="020B0803020202020204" pitchFamily="34" charset="0"/>
                <a:ea typeface="+mn-ea"/>
                <a:cs typeface="+mn-cs"/>
              </a:rPr>
            </a:br>
            <a:r>
              <a:rPr lang="en-US" sz="6500" b="1">
                <a:solidFill>
                  <a:schemeClr val="bg1"/>
                </a:solidFill>
                <a:latin typeface="Tw Cen MT Condensed Extra Bold" panose="020B0803020202020204" pitchFamily="34" charset="0"/>
                <a:ea typeface="+mn-ea"/>
                <a:cs typeface="+mn-cs"/>
              </a:rPr>
              <a:t>with support</a:t>
            </a:r>
          </a:p>
        </p:txBody>
      </p:sp>
      <p:grpSp>
        <p:nvGrpSpPr>
          <p:cNvPr id="3" name="Group 2">
            <a:extLst>
              <a:ext uri="{FF2B5EF4-FFF2-40B4-BE49-F238E27FC236}">
                <a16:creationId xmlns:a16="http://schemas.microsoft.com/office/drawing/2014/main" id="{8680D819-A5A6-4D56-EDD4-FECC34A97DB2}"/>
              </a:ext>
            </a:extLst>
          </p:cNvPr>
          <p:cNvGrpSpPr/>
          <p:nvPr/>
        </p:nvGrpSpPr>
        <p:grpSpPr>
          <a:xfrm>
            <a:off x="4338828" y="4522470"/>
            <a:ext cx="4096955" cy="1779382"/>
            <a:chOff x="3477935" y="2518435"/>
            <a:chExt cx="5018913" cy="2356883"/>
          </a:xfrm>
        </p:grpSpPr>
        <p:sp>
          <p:nvSpPr>
            <p:cNvPr id="4" name="Rectangle 3">
              <a:extLst>
                <a:ext uri="{FF2B5EF4-FFF2-40B4-BE49-F238E27FC236}">
                  <a16:creationId xmlns:a16="http://schemas.microsoft.com/office/drawing/2014/main" id="{8D1F9F67-1220-D979-3681-0C4A8521ABA3}"/>
                </a:ext>
              </a:extLst>
            </p:cNvPr>
            <p:cNvSpPr/>
            <p:nvPr/>
          </p:nvSpPr>
          <p:spPr>
            <a:xfrm>
              <a:off x="3477935" y="2518435"/>
              <a:ext cx="5018913" cy="2356883"/>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65760" anchor="ctr" anchorCtr="0"/>
            <a:lstStyle/>
            <a:p>
              <a:endParaRPr lang="en-US"/>
            </a:p>
          </p:txBody>
        </p:sp>
        <p:sp>
          <p:nvSpPr>
            <p:cNvPr id="5" name="TextBox 4">
              <a:extLst>
                <a:ext uri="{FF2B5EF4-FFF2-40B4-BE49-F238E27FC236}">
                  <a16:creationId xmlns:a16="http://schemas.microsoft.com/office/drawing/2014/main" id="{C53A150B-6D70-6CAF-79E0-9711964E01A0}"/>
                </a:ext>
              </a:extLst>
            </p:cNvPr>
            <p:cNvSpPr txBox="1"/>
            <p:nvPr/>
          </p:nvSpPr>
          <p:spPr>
            <a:xfrm>
              <a:off x="3477935" y="2518435"/>
              <a:ext cx="5018913" cy="235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760" tIns="106680" rIns="106680" bIns="106680" numCol="1" spcCol="1270" anchor="ctr" anchorCtr="0">
              <a:noAutofit/>
            </a:bodyPr>
            <a:lstStyle/>
            <a:p>
              <a:pPr algn="ctr" defTabSz="1244600">
                <a:lnSpc>
                  <a:spcPts val="3200"/>
                </a:lnSpc>
                <a:spcBef>
                  <a:spcPct val="0"/>
                </a:spcBef>
                <a:spcAft>
                  <a:spcPts val="500"/>
                </a:spcAft>
              </a:pPr>
              <a:r>
                <a:rPr lang="en-US" sz="3200">
                  <a:latin typeface="Tw Cen MT Condensed" panose="020B0606020104020203" pitchFamily="34" charset="0"/>
                </a:rPr>
                <a:t>Students can waive out</a:t>
              </a:r>
              <a:br>
                <a:rPr lang="en-US" sz="3200">
                  <a:latin typeface="Tw Cen MT Condensed" panose="020B0606020104020203" pitchFamily="34" charset="0"/>
                </a:rPr>
              </a:br>
              <a:r>
                <a:rPr lang="en-US" sz="3200">
                  <a:latin typeface="Tw Cen MT Condensed" panose="020B0606020104020203" pitchFamily="34" charset="0"/>
                </a:rPr>
                <a:t>of support with</a:t>
              </a:r>
              <a:br>
                <a:rPr lang="en-US" sz="3200">
                  <a:latin typeface="Tw Cen MT Condensed" panose="020B0606020104020203" pitchFamily="34" charset="0"/>
                </a:rPr>
              </a:br>
              <a:r>
                <a:rPr lang="en-US" sz="3200">
                  <a:latin typeface="Tw Cen MT Condensed" panose="020B0606020104020203" pitchFamily="34" charset="0"/>
                </a:rPr>
                <a:t>parent permission</a:t>
              </a:r>
            </a:p>
          </p:txBody>
        </p:sp>
      </p:grpSp>
      <p:grpSp>
        <p:nvGrpSpPr>
          <p:cNvPr id="6" name="Group 5">
            <a:extLst>
              <a:ext uri="{FF2B5EF4-FFF2-40B4-BE49-F238E27FC236}">
                <a16:creationId xmlns:a16="http://schemas.microsoft.com/office/drawing/2014/main" id="{D27C012C-64DD-1C89-81AD-FC32CBA6FD06}"/>
              </a:ext>
            </a:extLst>
          </p:cNvPr>
          <p:cNvGrpSpPr/>
          <p:nvPr/>
        </p:nvGrpSpPr>
        <p:grpSpPr>
          <a:xfrm>
            <a:off x="4342800" y="2423539"/>
            <a:ext cx="4166200" cy="1784097"/>
            <a:chOff x="3479037" y="200402"/>
            <a:chExt cx="5099650" cy="2262166"/>
          </a:xfrm>
        </p:grpSpPr>
        <p:sp>
          <p:nvSpPr>
            <p:cNvPr id="8" name="Rectangle 7">
              <a:extLst>
                <a:ext uri="{FF2B5EF4-FFF2-40B4-BE49-F238E27FC236}">
                  <a16:creationId xmlns:a16="http://schemas.microsoft.com/office/drawing/2014/main" id="{1A40A53B-4F5D-6408-85C1-94C29F921840}"/>
                </a:ext>
              </a:extLst>
            </p:cNvPr>
            <p:cNvSpPr/>
            <p:nvPr/>
          </p:nvSpPr>
          <p:spPr>
            <a:xfrm>
              <a:off x="3479037" y="200402"/>
              <a:ext cx="5099650" cy="2262166"/>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endParaRPr lang="en-US"/>
            </a:p>
          </p:txBody>
        </p:sp>
        <p:sp>
          <p:nvSpPr>
            <p:cNvPr id="9" name="TextBox 8">
              <a:extLst>
                <a:ext uri="{FF2B5EF4-FFF2-40B4-BE49-F238E27FC236}">
                  <a16:creationId xmlns:a16="http://schemas.microsoft.com/office/drawing/2014/main" id="{A7D59564-5CD1-AD4F-56F1-EA33606741DF}"/>
                </a:ext>
              </a:extLst>
            </p:cNvPr>
            <p:cNvSpPr txBox="1"/>
            <p:nvPr/>
          </p:nvSpPr>
          <p:spPr>
            <a:xfrm>
              <a:off x="3479037" y="200402"/>
              <a:ext cx="5099650" cy="2262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ts val="3200"/>
                </a:lnSpc>
                <a:spcBef>
                  <a:spcPct val="0"/>
                </a:spcBef>
                <a:spcAft>
                  <a:spcPts val="500"/>
                </a:spcAft>
                <a:buNone/>
              </a:pPr>
              <a:r>
                <a:rPr lang="en-US" sz="3200" kern="1200">
                  <a:latin typeface="Tw Cen MT Condensed" panose="020B0606020104020203" pitchFamily="34" charset="0"/>
                </a:rPr>
                <a:t>2 classes per day</a:t>
              </a:r>
              <a:br>
                <a:rPr lang="en-US" sz="3200" kern="1200">
                  <a:latin typeface="Tw Cen MT Condensed" panose="020B0606020104020203" pitchFamily="34" charset="0"/>
                </a:rPr>
              </a:br>
              <a:r>
                <a:rPr lang="en-US" sz="3200" kern="1200">
                  <a:latin typeface="Tw Cen MT Condensed" panose="020B0606020104020203" pitchFamily="34" charset="0"/>
                </a:rPr>
                <a:t>allows for more practice</a:t>
              </a:r>
              <a:br>
                <a:rPr lang="en-US" sz="3200" kern="1200">
                  <a:latin typeface="Tw Cen MT Condensed" panose="020B0606020104020203" pitchFamily="34" charset="0"/>
                </a:rPr>
              </a:br>
              <a:r>
                <a:rPr lang="en-US" sz="3200" kern="1200">
                  <a:latin typeface="Tw Cen MT Condensed" panose="020B0606020104020203" pitchFamily="34" charset="0"/>
                </a:rPr>
                <a:t>and processing time</a:t>
              </a:r>
            </a:p>
          </p:txBody>
        </p:sp>
      </p:grpSp>
      <p:grpSp>
        <p:nvGrpSpPr>
          <p:cNvPr id="10" name="Group 9">
            <a:extLst>
              <a:ext uri="{FF2B5EF4-FFF2-40B4-BE49-F238E27FC236}">
                <a16:creationId xmlns:a16="http://schemas.microsoft.com/office/drawing/2014/main" id="{54612BDF-7012-711D-80B2-A09953896086}"/>
              </a:ext>
            </a:extLst>
          </p:cNvPr>
          <p:cNvGrpSpPr/>
          <p:nvPr/>
        </p:nvGrpSpPr>
        <p:grpSpPr>
          <a:xfrm>
            <a:off x="742951" y="4517754"/>
            <a:ext cx="3274018" cy="1784098"/>
            <a:chOff x="-327280" y="3485341"/>
            <a:chExt cx="4084169" cy="2471183"/>
          </a:xfrm>
        </p:grpSpPr>
        <p:sp>
          <p:nvSpPr>
            <p:cNvPr id="11" name="Rectangle 10">
              <a:extLst>
                <a:ext uri="{FF2B5EF4-FFF2-40B4-BE49-F238E27FC236}">
                  <a16:creationId xmlns:a16="http://schemas.microsoft.com/office/drawing/2014/main" id="{2ABA14F5-8D09-92B0-7383-DB8A08EEF0AB}"/>
                </a:ext>
              </a:extLst>
            </p:cNvPr>
            <p:cNvSpPr/>
            <p:nvPr/>
          </p:nvSpPr>
          <p:spPr>
            <a:xfrm>
              <a:off x="-327280" y="3506023"/>
              <a:ext cx="4084169" cy="2450501"/>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endParaRPr lang="en-US"/>
            </a:p>
          </p:txBody>
        </p:sp>
        <p:sp>
          <p:nvSpPr>
            <p:cNvPr id="12" name="TextBox 11">
              <a:extLst>
                <a:ext uri="{FF2B5EF4-FFF2-40B4-BE49-F238E27FC236}">
                  <a16:creationId xmlns:a16="http://schemas.microsoft.com/office/drawing/2014/main" id="{18EB606D-36F5-4FF1-96C2-20CE68AE3CAB}"/>
                </a:ext>
              </a:extLst>
            </p:cNvPr>
            <p:cNvSpPr txBox="1"/>
            <p:nvPr/>
          </p:nvSpPr>
          <p:spPr>
            <a:xfrm>
              <a:off x="-327280" y="3485341"/>
              <a:ext cx="4084169" cy="24505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ts val="3000"/>
                </a:lnSpc>
                <a:spcBef>
                  <a:spcPct val="0"/>
                </a:spcBef>
                <a:spcAft>
                  <a:spcPct val="35000"/>
                </a:spcAft>
                <a:buNone/>
              </a:pPr>
              <a:r>
                <a:rPr lang="en-US" sz="3200" kern="1200">
                  <a:latin typeface="Tw Cen MT Condensed" panose="020B0606020104020203" pitchFamily="34" charset="0"/>
                </a:rPr>
                <a:t>Math support is an academic elective</a:t>
              </a:r>
            </a:p>
          </p:txBody>
        </p:sp>
      </p:grpSp>
      <p:grpSp>
        <p:nvGrpSpPr>
          <p:cNvPr id="13" name="Group 12">
            <a:extLst>
              <a:ext uri="{FF2B5EF4-FFF2-40B4-BE49-F238E27FC236}">
                <a16:creationId xmlns:a16="http://schemas.microsoft.com/office/drawing/2014/main" id="{79F61902-5B86-E8C1-DA74-6F1466A60C15}"/>
              </a:ext>
            </a:extLst>
          </p:cNvPr>
          <p:cNvGrpSpPr/>
          <p:nvPr/>
        </p:nvGrpSpPr>
        <p:grpSpPr>
          <a:xfrm>
            <a:off x="760793" y="2438399"/>
            <a:ext cx="3256175" cy="1784097"/>
            <a:chOff x="226200" y="465"/>
            <a:chExt cx="8126449" cy="4875869"/>
          </a:xfrm>
        </p:grpSpPr>
        <p:sp>
          <p:nvSpPr>
            <p:cNvPr id="14" name="Rectangle 13">
              <a:extLst>
                <a:ext uri="{FF2B5EF4-FFF2-40B4-BE49-F238E27FC236}">
                  <a16:creationId xmlns:a16="http://schemas.microsoft.com/office/drawing/2014/main" id="{BF843517-4051-EFF1-FA31-002C38352143}"/>
                </a:ext>
              </a:extLst>
            </p:cNvPr>
            <p:cNvSpPr/>
            <p:nvPr/>
          </p:nvSpPr>
          <p:spPr>
            <a:xfrm>
              <a:off x="226200" y="465"/>
              <a:ext cx="8126449" cy="4875869"/>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B58CA7A5-4DEB-9E96-01BE-5E9B7C1A5F98}"/>
                </a:ext>
              </a:extLst>
            </p:cNvPr>
            <p:cNvSpPr txBox="1"/>
            <p:nvPr/>
          </p:nvSpPr>
          <p:spPr>
            <a:xfrm>
              <a:off x="226200" y="465"/>
              <a:ext cx="8126449" cy="4875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200" kern="1200">
                  <a:latin typeface="Tw Cen MT Condensed" panose="020B0606020104020203" pitchFamily="34" charset="0"/>
                </a:rPr>
                <a:t>No state curriculum</a:t>
              </a:r>
              <a:br>
                <a:rPr lang="en-US" sz="3200" kern="1200">
                  <a:latin typeface="Tw Cen MT Condensed" panose="020B0606020104020203" pitchFamily="34" charset="0"/>
                </a:rPr>
              </a:br>
              <a:r>
                <a:rPr lang="en-US" sz="3200" kern="1200">
                  <a:latin typeface="Tw Cen MT Condensed" panose="020B0606020104020203" pitchFamily="34" charset="0"/>
                </a:rPr>
                <a:t>for support</a:t>
              </a:r>
            </a:p>
          </p:txBody>
        </p:sp>
      </p:grpSp>
    </p:spTree>
    <p:extLst>
      <p:ext uri="{BB962C8B-B14F-4D97-AF65-F5344CB8AC3E}">
        <p14:creationId xmlns:p14="http://schemas.microsoft.com/office/powerpoint/2010/main" val="271143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C474619-2615-843A-C838-424D3FF5F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9A90D2-9737-4AF9-751C-BC9D92D3A4AF}"/>
              </a:ext>
            </a:extLst>
          </p:cNvPr>
          <p:cNvSpPr>
            <a:spLocks noGrp="1"/>
          </p:cNvSpPr>
          <p:nvPr>
            <p:ph type="title"/>
          </p:nvPr>
        </p:nvSpPr>
        <p:spPr>
          <a:xfrm>
            <a:off x="171450" y="377825"/>
            <a:ext cx="8839200" cy="1499616"/>
          </a:xfrm>
        </p:spPr>
        <p:txBody>
          <a:bodyPr>
            <a:noAutofit/>
          </a:bodyPr>
          <a:lstStyle/>
          <a:p>
            <a:pPr>
              <a:lnSpc>
                <a:spcPts val="5500"/>
              </a:lnSpc>
            </a:pPr>
            <a:r>
              <a:rPr lang="en-US" sz="5300" b="1">
                <a:solidFill>
                  <a:schemeClr val="bg1"/>
                </a:solidFill>
                <a:latin typeface="Tw Cen MT Condensed Extra Bold" panose="020B0803020202020204" pitchFamily="34" charset="0"/>
                <a:ea typeface="+mn-ea"/>
                <a:cs typeface="+mn-cs"/>
              </a:rPr>
              <a:t>Foundations of Algebra A&amp;B (Fall)</a:t>
            </a:r>
            <a:br>
              <a:rPr lang="en-US" sz="5300" b="1">
                <a:solidFill>
                  <a:schemeClr val="bg1"/>
                </a:solidFill>
                <a:latin typeface="Tw Cen MT Condensed Extra Bold" panose="020B0803020202020204" pitchFamily="34" charset="0"/>
                <a:ea typeface="+mn-ea"/>
                <a:cs typeface="+mn-cs"/>
              </a:rPr>
            </a:br>
            <a:r>
              <a:rPr lang="en-US" sz="5300" b="1">
                <a:solidFill>
                  <a:schemeClr val="bg1"/>
                </a:solidFill>
                <a:latin typeface="Tw Cen MT Condensed Extra Bold" panose="020B0803020202020204" pitchFamily="34" charset="0"/>
                <a:ea typeface="+mn-ea"/>
                <a:cs typeface="+mn-cs"/>
              </a:rPr>
              <a:t>Algebra 93 A&amp;B (Spring)</a:t>
            </a:r>
          </a:p>
        </p:txBody>
      </p:sp>
      <p:grpSp>
        <p:nvGrpSpPr>
          <p:cNvPr id="3" name="Group 2">
            <a:extLst>
              <a:ext uri="{FF2B5EF4-FFF2-40B4-BE49-F238E27FC236}">
                <a16:creationId xmlns:a16="http://schemas.microsoft.com/office/drawing/2014/main" id="{926C6F59-0B53-FA2C-DE0D-E6AE8B3EBDA7}"/>
              </a:ext>
            </a:extLst>
          </p:cNvPr>
          <p:cNvGrpSpPr/>
          <p:nvPr/>
        </p:nvGrpSpPr>
        <p:grpSpPr>
          <a:xfrm>
            <a:off x="4338828" y="4727448"/>
            <a:ext cx="4477353" cy="1779382"/>
            <a:chOff x="3477935" y="2518435"/>
            <a:chExt cx="5018913" cy="2356883"/>
          </a:xfrm>
        </p:grpSpPr>
        <p:sp>
          <p:nvSpPr>
            <p:cNvPr id="4" name="Rectangle 3">
              <a:extLst>
                <a:ext uri="{FF2B5EF4-FFF2-40B4-BE49-F238E27FC236}">
                  <a16:creationId xmlns:a16="http://schemas.microsoft.com/office/drawing/2014/main" id="{310A7C9B-50D5-383D-AE66-5A614B964D67}"/>
                </a:ext>
              </a:extLst>
            </p:cNvPr>
            <p:cNvSpPr/>
            <p:nvPr/>
          </p:nvSpPr>
          <p:spPr>
            <a:xfrm>
              <a:off x="3477935" y="2518435"/>
              <a:ext cx="5018913" cy="2356883"/>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65760" anchor="ctr" anchorCtr="0"/>
            <a:lstStyle/>
            <a:p>
              <a:endParaRPr lang="en-US"/>
            </a:p>
          </p:txBody>
        </p:sp>
        <p:sp>
          <p:nvSpPr>
            <p:cNvPr id="5" name="TextBox 4">
              <a:extLst>
                <a:ext uri="{FF2B5EF4-FFF2-40B4-BE49-F238E27FC236}">
                  <a16:creationId xmlns:a16="http://schemas.microsoft.com/office/drawing/2014/main" id="{F0AC6692-6325-19BC-D3E9-66A3F8F7C258}"/>
                </a:ext>
              </a:extLst>
            </p:cNvPr>
            <p:cNvSpPr txBox="1"/>
            <p:nvPr/>
          </p:nvSpPr>
          <p:spPr>
            <a:xfrm>
              <a:off x="3477935" y="2518435"/>
              <a:ext cx="5018913" cy="235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760" tIns="106680" rIns="106680" bIns="106680" numCol="1" spcCol="1270" anchor="ctr" anchorCtr="0">
              <a:noAutofit/>
            </a:bodyPr>
            <a:lstStyle/>
            <a:p>
              <a:pPr lvl="0">
                <a:lnSpc>
                  <a:spcPts val="3000"/>
                </a:lnSpc>
              </a:pPr>
              <a:r>
                <a:rPr lang="en-US" sz="3200">
                  <a:latin typeface="Tw Cen MT Condensed" panose="020B0606020104020203" pitchFamily="34" charset="0"/>
                </a:rPr>
                <a:t>Students who take Foundations</a:t>
              </a:r>
              <a:br>
                <a:rPr lang="en-US" sz="3200">
                  <a:latin typeface="Tw Cen MT Condensed" panose="020B0606020104020203" pitchFamily="34" charset="0"/>
                </a:rPr>
              </a:br>
              <a:r>
                <a:rPr lang="en-US" sz="3200">
                  <a:latin typeface="Tw Cen MT Condensed" panose="020B0606020104020203" pitchFamily="34" charset="0"/>
                </a:rPr>
                <a:t>of Algebra must take the course the entire year and cannot waive midway through the year</a:t>
              </a:r>
            </a:p>
          </p:txBody>
        </p:sp>
      </p:grpSp>
      <p:grpSp>
        <p:nvGrpSpPr>
          <p:cNvPr id="6" name="Group 5">
            <a:extLst>
              <a:ext uri="{FF2B5EF4-FFF2-40B4-BE49-F238E27FC236}">
                <a16:creationId xmlns:a16="http://schemas.microsoft.com/office/drawing/2014/main" id="{C541BC27-7F48-BE8F-56DA-1818F2F5C816}"/>
              </a:ext>
            </a:extLst>
          </p:cNvPr>
          <p:cNvGrpSpPr/>
          <p:nvPr/>
        </p:nvGrpSpPr>
        <p:grpSpPr>
          <a:xfrm>
            <a:off x="4342800" y="2247900"/>
            <a:ext cx="4477352" cy="2185416"/>
            <a:chOff x="3479037" y="200402"/>
            <a:chExt cx="5099650" cy="2262166"/>
          </a:xfrm>
        </p:grpSpPr>
        <p:sp>
          <p:nvSpPr>
            <p:cNvPr id="8" name="Rectangle 7">
              <a:extLst>
                <a:ext uri="{FF2B5EF4-FFF2-40B4-BE49-F238E27FC236}">
                  <a16:creationId xmlns:a16="http://schemas.microsoft.com/office/drawing/2014/main" id="{6386DABC-BB21-E751-ECF6-EB6098D9511F}"/>
                </a:ext>
              </a:extLst>
            </p:cNvPr>
            <p:cNvSpPr/>
            <p:nvPr/>
          </p:nvSpPr>
          <p:spPr>
            <a:xfrm>
              <a:off x="3479037" y="200402"/>
              <a:ext cx="5099650" cy="2262166"/>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endParaRPr lang="en-US"/>
            </a:p>
          </p:txBody>
        </p:sp>
        <p:sp>
          <p:nvSpPr>
            <p:cNvPr id="9" name="TextBox 8">
              <a:extLst>
                <a:ext uri="{FF2B5EF4-FFF2-40B4-BE49-F238E27FC236}">
                  <a16:creationId xmlns:a16="http://schemas.microsoft.com/office/drawing/2014/main" id="{AD887ABD-20EC-C56E-41C2-041236A9F316}"/>
                </a:ext>
              </a:extLst>
            </p:cNvPr>
            <p:cNvSpPr txBox="1"/>
            <p:nvPr/>
          </p:nvSpPr>
          <p:spPr>
            <a:xfrm>
              <a:off x="3479037" y="200402"/>
              <a:ext cx="5099650" cy="2262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r>
                <a:rPr lang="en-US" sz="3200">
                  <a:latin typeface="Tw Cen MT Condensed" panose="020B0606020104020203" pitchFamily="34" charset="0"/>
                </a:rPr>
                <a:t>2 Math classes per day allowing more practice &amp; processing time</a:t>
              </a:r>
            </a:p>
          </p:txBody>
        </p:sp>
      </p:grpSp>
      <p:grpSp>
        <p:nvGrpSpPr>
          <p:cNvPr id="10" name="Group 9">
            <a:extLst>
              <a:ext uri="{FF2B5EF4-FFF2-40B4-BE49-F238E27FC236}">
                <a16:creationId xmlns:a16="http://schemas.microsoft.com/office/drawing/2014/main" id="{9C50ED22-C96F-1569-50BA-AAE370C0ED1B}"/>
              </a:ext>
            </a:extLst>
          </p:cNvPr>
          <p:cNvGrpSpPr/>
          <p:nvPr/>
        </p:nvGrpSpPr>
        <p:grpSpPr>
          <a:xfrm>
            <a:off x="323849" y="4727304"/>
            <a:ext cx="3693120" cy="1784098"/>
            <a:chOff x="-327280" y="3485341"/>
            <a:chExt cx="4084169" cy="2471183"/>
          </a:xfrm>
        </p:grpSpPr>
        <p:sp>
          <p:nvSpPr>
            <p:cNvPr id="11" name="Rectangle 10">
              <a:extLst>
                <a:ext uri="{FF2B5EF4-FFF2-40B4-BE49-F238E27FC236}">
                  <a16:creationId xmlns:a16="http://schemas.microsoft.com/office/drawing/2014/main" id="{FB2F72FD-86BE-ADF7-F7F5-ED4EDB54735C}"/>
                </a:ext>
              </a:extLst>
            </p:cNvPr>
            <p:cNvSpPr/>
            <p:nvPr/>
          </p:nvSpPr>
          <p:spPr>
            <a:xfrm>
              <a:off x="-327280" y="3506023"/>
              <a:ext cx="4084169" cy="2450501"/>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endParaRPr lang="en-US"/>
            </a:p>
          </p:txBody>
        </p:sp>
        <p:sp>
          <p:nvSpPr>
            <p:cNvPr id="12" name="TextBox 11">
              <a:extLst>
                <a:ext uri="{FF2B5EF4-FFF2-40B4-BE49-F238E27FC236}">
                  <a16:creationId xmlns:a16="http://schemas.microsoft.com/office/drawing/2014/main" id="{37C84935-4605-80C1-9703-91D0713992B3}"/>
                </a:ext>
              </a:extLst>
            </p:cNvPr>
            <p:cNvSpPr txBox="1"/>
            <p:nvPr/>
          </p:nvSpPr>
          <p:spPr>
            <a:xfrm>
              <a:off x="-327280" y="3485341"/>
              <a:ext cx="4084169" cy="24505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ts val="3000"/>
                </a:lnSpc>
                <a:spcBef>
                  <a:spcPct val="0"/>
                </a:spcBef>
                <a:spcAft>
                  <a:spcPct val="35000"/>
                </a:spcAft>
                <a:buNone/>
              </a:pPr>
              <a:r>
                <a:rPr lang="en-US" sz="3200" kern="1200">
                  <a:latin typeface="Tw Cen MT Condensed" panose="020B0606020104020203" pitchFamily="34" charset="0"/>
                </a:rPr>
                <a:t>CORE Math credit</a:t>
              </a:r>
            </a:p>
          </p:txBody>
        </p:sp>
      </p:grpSp>
      <p:grpSp>
        <p:nvGrpSpPr>
          <p:cNvPr id="13" name="Group 12">
            <a:extLst>
              <a:ext uri="{FF2B5EF4-FFF2-40B4-BE49-F238E27FC236}">
                <a16:creationId xmlns:a16="http://schemas.microsoft.com/office/drawing/2014/main" id="{3EF34564-C19C-E4FE-EA35-85308BB49548}"/>
              </a:ext>
            </a:extLst>
          </p:cNvPr>
          <p:cNvGrpSpPr/>
          <p:nvPr/>
        </p:nvGrpSpPr>
        <p:grpSpPr>
          <a:xfrm>
            <a:off x="323849" y="2247901"/>
            <a:ext cx="3693119" cy="2184146"/>
            <a:chOff x="226200" y="465"/>
            <a:chExt cx="8126449" cy="4875869"/>
          </a:xfrm>
        </p:grpSpPr>
        <p:sp>
          <p:nvSpPr>
            <p:cNvPr id="14" name="Rectangle 13">
              <a:extLst>
                <a:ext uri="{FF2B5EF4-FFF2-40B4-BE49-F238E27FC236}">
                  <a16:creationId xmlns:a16="http://schemas.microsoft.com/office/drawing/2014/main" id="{B4FC3883-E43F-1396-0C65-22AE44C4FF3E}"/>
                </a:ext>
              </a:extLst>
            </p:cNvPr>
            <p:cNvSpPr/>
            <p:nvPr/>
          </p:nvSpPr>
          <p:spPr>
            <a:xfrm>
              <a:off x="226200" y="465"/>
              <a:ext cx="8126449" cy="4875869"/>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20040"/>
            <a:lstStyle/>
            <a:p>
              <a:endParaRPr lang="en-US"/>
            </a:p>
          </p:txBody>
        </p:sp>
        <p:sp>
          <p:nvSpPr>
            <p:cNvPr id="15" name="TextBox 14">
              <a:extLst>
                <a:ext uri="{FF2B5EF4-FFF2-40B4-BE49-F238E27FC236}">
                  <a16:creationId xmlns:a16="http://schemas.microsoft.com/office/drawing/2014/main" id="{F481DF35-3774-DFE4-8EA8-3CFB1A2205CD}"/>
                </a:ext>
              </a:extLst>
            </p:cNvPr>
            <p:cNvSpPr txBox="1"/>
            <p:nvPr/>
          </p:nvSpPr>
          <p:spPr>
            <a:xfrm>
              <a:off x="226200" y="465"/>
              <a:ext cx="8126449" cy="4875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0" tIns="137160" rIns="137160" bIns="137160" numCol="1" spcCol="1270" anchor="ctr" anchorCtr="0">
              <a:noAutofit/>
            </a:bodyPr>
            <a:lstStyle/>
            <a:p>
              <a:pPr lvl="0">
                <a:lnSpc>
                  <a:spcPts val="3000"/>
                </a:lnSpc>
              </a:pPr>
              <a:r>
                <a:rPr lang="en-US" sz="3200">
                  <a:latin typeface="Tw Cen MT Condensed" panose="020B0606020104020203" pitchFamily="34" charset="0"/>
                </a:rPr>
                <a:t>Set state curriculum</a:t>
              </a:r>
              <a:br>
                <a:rPr lang="en-US" sz="3200">
                  <a:latin typeface="Tw Cen MT Condensed" panose="020B0606020104020203" pitchFamily="34" charset="0"/>
                </a:rPr>
              </a:br>
              <a:r>
                <a:rPr lang="en-US" sz="3200">
                  <a:latin typeface="Tw Cen MT Condensed" panose="020B0606020104020203" pitchFamily="34" charset="0"/>
                </a:rPr>
                <a:t>to review, revisit,</a:t>
              </a:r>
              <a:br>
                <a:rPr lang="en-US" sz="3200">
                  <a:latin typeface="Tw Cen MT Condensed" panose="020B0606020104020203" pitchFamily="34" charset="0"/>
                </a:rPr>
              </a:br>
              <a:r>
                <a:rPr lang="en-US" sz="3200">
                  <a:latin typeface="Tw Cen MT Condensed" panose="020B0606020104020203" pitchFamily="34" charset="0"/>
                </a:rPr>
                <a:t>and expand understanding of foundational</a:t>
              </a:r>
              <a:br>
                <a:rPr lang="en-US" sz="3200">
                  <a:latin typeface="Tw Cen MT Condensed" panose="020B0606020104020203" pitchFamily="34" charset="0"/>
                </a:rPr>
              </a:br>
              <a:r>
                <a:rPr lang="en-US" sz="3200">
                  <a:latin typeface="Tw Cen MT Condensed" panose="020B0606020104020203" pitchFamily="34" charset="0"/>
                </a:rPr>
                <a:t>algebra concepts</a:t>
              </a:r>
            </a:p>
          </p:txBody>
        </p:sp>
      </p:grpSp>
    </p:spTree>
    <p:extLst>
      <p:ext uri="{BB962C8B-B14F-4D97-AF65-F5344CB8AC3E}">
        <p14:creationId xmlns:p14="http://schemas.microsoft.com/office/powerpoint/2010/main" val="379402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rot="-5400000">
            <a:off x="1219200" y="3540125"/>
            <a:ext cx="8223250" cy="5937250"/>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3" name="Control 1"/>
          <p:cNvSpPr>
            <a:spLocks noChangeArrowheads="1" noChangeShapeType="1"/>
          </p:cNvSpPr>
          <p:nvPr/>
        </p:nvSpPr>
        <p:spPr bwMode="auto">
          <a:xfrm rot="-5400000">
            <a:off x="207963" y="3922713"/>
            <a:ext cx="8223250" cy="5035550"/>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6" name="Control 1"/>
          <p:cNvSpPr>
            <a:spLocks noChangeArrowheads="1" noChangeShapeType="1"/>
          </p:cNvSpPr>
          <p:nvPr/>
        </p:nvSpPr>
        <p:spPr bwMode="auto">
          <a:xfrm rot="16200000">
            <a:off x="900113" y="3714750"/>
            <a:ext cx="8869362" cy="637063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7388757B-4F0E-423E-92D1-19123F606546}"/>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2C61F8B3-9DBC-2785-6709-AD7D9CA58A81}"/>
              </a:ext>
            </a:extLst>
          </p:cNvPr>
          <p:cNvPicPr>
            <a:picLocks noChangeAspect="1"/>
          </p:cNvPicPr>
          <p:nvPr/>
        </p:nvPicPr>
        <p:blipFill>
          <a:blip r:embed="rId3"/>
          <a:stretch>
            <a:fillRect/>
          </a:stretch>
        </p:blipFill>
        <p:spPr>
          <a:xfrm>
            <a:off x="0" y="248762"/>
            <a:ext cx="9144000" cy="6360477"/>
          </a:xfrm>
          <a:prstGeom prst="rect">
            <a:avLst/>
          </a:prstGeom>
        </p:spPr>
      </p:pic>
    </p:spTree>
    <p:extLst>
      <p:ext uri="{BB962C8B-B14F-4D97-AF65-F5344CB8AC3E}">
        <p14:creationId xmlns:p14="http://schemas.microsoft.com/office/powerpoint/2010/main" val="186984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2106C5-09D6-907B-DAE2-13EE19E71A85}"/>
              </a:ext>
            </a:extLst>
          </p:cNvPr>
          <p:cNvPicPr>
            <a:picLocks noChangeAspect="1"/>
          </p:cNvPicPr>
          <p:nvPr/>
        </p:nvPicPr>
        <p:blipFill>
          <a:blip r:embed="rId2"/>
          <a:stretch>
            <a:fillRect/>
          </a:stretch>
        </p:blipFill>
        <p:spPr>
          <a:xfrm>
            <a:off x="0" y="0"/>
            <a:ext cx="9144000" cy="6861047"/>
          </a:xfrm>
          <a:prstGeom prst="rect">
            <a:avLst/>
          </a:prstGeom>
        </p:spPr>
      </p:pic>
    </p:spTree>
    <p:extLst>
      <p:ext uri="{BB962C8B-B14F-4D97-AF65-F5344CB8AC3E}">
        <p14:creationId xmlns:p14="http://schemas.microsoft.com/office/powerpoint/2010/main" val="374035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F0F863-16E3-CD4F-135B-2554542592EC}"/>
              </a:ext>
            </a:extLst>
          </p:cNvPr>
          <p:cNvPicPr>
            <a:picLocks noChangeAspect="1"/>
          </p:cNvPicPr>
          <p:nvPr/>
        </p:nvPicPr>
        <p:blipFill>
          <a:blip r:embed="rId2"/>
          <a:srcRect l="923"/>
          <a:stretch>
            <a:fillRect/>
          </a:stretch>
        </p:blipFill>
        <p:spPr>
          <a:xfrm>
            <a:off x="1247436" y="9801"/>
            <a:ext cx="6649129" cy="5377812"/>
          </a:xfrm>
          <a:prstGeom prst="rect">
            <a:avLst/>
          </a:prstGeom>
        </p:spPr>
      </p:pic>
      <p:pic>
        <p:nvPicPr>
          <p:cNvPr id="7" name="Picture 6">
            <a:extLst>
              <a:ext uri="{FF2B5EF4-FFF2-40B4-BE49-F238E27FC236}">
                <a16:creationId xmlns:a16="http://schemas.microsoft.com/office/drawing/2014/main" id="{4ABEE470-FCD8-3261-0121-69DEFEB9D05F}"/>
              </a:ext>
            </a:extLst>
          </p:cNvPr>
          <p:cNvPicPr>
            <a:picLocks noChangeAspect="1"/>
          </p:cNvPicPr>
          <p:nvPr/>
        </p:nvPicPr>
        <p:blipFill>
          <a:blip r:embed="rId3"/>
          <a:srcRect r="3016"/>
          <a:stretch>
            <a:fillRect/>
          </a:stretch>
        </p:blipFill>
        <p:spPr>
          <a:xfrm>
            <a:off x="237648" y="5511848"/>
            <a:ext cx="8668704" cy="1174702"/>
          </a:xfrm>
          <a:prstGeom prst="rect">
            <a:avLst/>
          </a:prstGeom>
        </p:spPr>
      </p:pic>
    </p:spTree>
    <p:extLst>
      <p:ext uri="{BB962C8B-B14F-4D97-AF65-F5344CB8AC3E}">
        <p14:creationId xmlns:p14="http://schemas.microsoft.com/office/powerpoint/2010/main" val="259167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70AE33-38EF-4149-297B-9902E15227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6E9966-295B-E8ED-EE81-488E53B27DBF}"/>
              </a:ext>
            </a:extLst>
          </p:cNvPr>
          <p:cNvSpPr>
            <a:spLocks noGrp="1"/>
          </p:cNvSpPr>
          <p:nvPr>
            <p:ph type="title" idx="4294967295"/>
          </p:nvPr>
        </p:nvSpPr>
        <p:spPr>
          <a:xfrm>
            <a:off x="101599" y="144463"/>
            <a:ext cx="8851899" cy="1143000"/>
          </a:xfrm>
        </p:spPr>
        <p:txBody>
          <a:bodyPr>
            <a:noAutofit/>
          </a:bodyPr>
          <a:lstStyle/>
          <a:p>
            <a:r>
              <a:rPr lang="en-US" sz="7600" b="1" dirty="0">
                <a:solidFill>
                  <a:schemeClr val="accent1"/>
                </a:solidFill>
                <a:latin typeface="Tw Cen MT Condensed Extra Bold" panose="020B0803020202020204" pitchFamily="34" charset="0"/>
                <a:ea typeface="+mn-ea"/>
                <a:cs typeface="+mn-cs"/>
              </a:rPr>
              <a:t>9</a:t>
            </a:r>
            <a:r>
              <a:rPr lang="en-US" sz="7600" b="1" baseline="30000" dirty="0">
                <a:solidFill>
                  <a:schemeClr val="accent1"/>
                </a:solidFill>
                <a:latin typeface="Tw Cen MT Condensed Extra Bold" panose="020B0803020202020204" pitchFamily="34" charset="0"/>
                <a:ea typeface="+mn-ea"/>
                <a:cs typeface="+mn-cs"/>
              </a:rPr>
              <a:t>th</a:t>
            </a:r>
            <a:r>
              <a:rPr lang="en-US" sz="7600" b="1" dirty="0">
                <a:solidFill>
                  <a:schemeClr val="accent1"/>
                </a:solidFill>
                <a:latin typeface="Tw Cen MT Condensed Extra Bold" panose="020B0803020202020204" pitchFamily="34" charset="0"/>
                <a:ea typeface="+mn-ea"/>
                <a:cs typeface="+mn-cs"/>
              </a:rPr>
              <a:t> Grade Social Studies</a:t>
            </a:r>
          </a:p>
        </p:txBody>
      </p:sp>
      <p:sp>
        <p:nvSpPr>
          <p:cNvPr id="22" name="TextBox 21">
            <a:extLst>
              <a:ext uri="{FF2B5EF4-FFF2-40B4-BE49-F238E27FC236}">
                <a16:creationId xmlns:a16="http://schemas.microsoft.com/office/drawing/2014/main" id="{52042508-1774-E365-201D-E76D0A10CB0F}"/>
              </a:ext>
            </a:extLst>
          </p:cNvPr>
          <p:cNvSpPr txBox="1"/>
          <p:nvPr/>
        </p:nvSpPr>
        <p:spPr>
          <a:xfrm>
            <a:off x="88898" y="1405351"/>
            <a:ext cx="5353055" cy="5364610"/>
          </a:xfrm>
          <a:prstGeom prst="rect">
            <a:avLst/>
          </a:prstGeom>
          <a:noFill/>
        </p:spPr>
        <p:txBody>
          <a:bodyPr wrap="square" rtlCol="0">
            <a:spAutoFit/>
          </a:bodyPr>
          <a:lstStyle/>
          <a:p>
            <a:pPr>
              <a:lnSpc>
                <a:spcPts val="3000"/>
              </a:lnSpc>
              <a:spcAft>
                <a:spcPts val="800"/>
              </a:spcAft>
            </a:pPr>
            <a:r>
              <a:rPr lang="en-US" sz="3600" b="1">
                <a:solidFill>
                  <a:schemeClr val="bg1"/>
                </a:solidFill>
                <a:latin typeface="Tw Cen MT Condensed" panose="020B0606020104020203" pitchFamily="34" charset="0"/>
              </a:rPr>
              <a:t>AP Human Geography</a:t>
            </a:r>
          </a:p>
          <a:p>
            <a:pPr marL="164592" indent="-164592">
              <a:lnSpc>
                <a:spcPts val="2800"/>
              </a:lnSpc>
              <a:spcAft>
                <a:spcPts val="1200"/>
              </a:spcAft>
              <a:buFont typeface="Arial" pitchFamily="34" charset="0"/>
              <a:buChar char="•"/>
            </a:pPr>
            <a:r>
              <a:rPr lang="en-US" sz="3000">
                <a:solidFill>
                  <a:schemeClr val="bg1"/>
                </a:solidFill>
                <a:latin typeface="Tw Cen MT Condensed" panose="020B0606020104020203" pitchFamily="34" charset="0"/>
              </a:rPr>
              <a:t>Summer Packet–will be posted on Walton website at the end of the semester</a:t>
            </a:r>
          </a:p>
          <a:p>
            <a:pPr marL="164592" indent="-164592">
              <a:lnSpc>
                <a:spcPts val="2800"/>
              </a:lnSpc>
              <a:spcAft>
                <a:spcPts val="1200"/>
              </a:spcAft>
              <a:buFont typeface="Arial" pitchFamily="34" charset="0"/>
              <a:buChar char="•"/>
            </a:pPr>
            <a:r>
              <a:rPr lang="en-US" sz="3000">
                <a:solidFill>
                  <a:schemeClr val="bg1"/>
                </a:solidFill>
                <a:latin typeface="Tw Cen MT Condensed" panose="020B0606020104020203" pitchFamily="34" charset="0"/>
              </a:rPr>
              <a:t>Know the relative location of most of the countries in the world, plus several</a:t>
            </a:r>
            <a:br>
              <a:rPr lang="en-US" sz="3000">
                <a:solidFill>
                  <a:schemeClr val="bg1"/>
                </a:solidFill>
                <a:latin typeface="Tw Cen MT Condensed" panose="020B0606020104020203" pitchFamily="34" charset="0"/>
              </a:rPr>
            </a:br>
            <a:r>
              <a:rPr lang="en-US" sz="3000">
                <a:solidFill>
                  <a:schemeClr val="bg1"/>
                </a:solidFill>
                <a:latin typeface="Tw Cen MT Condensed" panose="020B0606020104020203" pitchFamily="34" charset="0"/>
              </a:rPr>
              <a:t>sub-national regions</a:t>
            </a:r>
          </a:p>
          <a:p>
            <a:pPr marL="164592" indent="-164592">
              <a:lnSpc>
                <a:spcPts val="2800"/>
              </a:lnSpc>
              <a:spcAft>
                <a:spcPts val="1200"/>
              </a:spcAft>
              <a:buFont typeface="Arial" pitchFamily="34" charset="0"/>
              <a:buChar char="•"/>
            </a:pPr>
            <a:r>
              <a:rPr lang="en-US" sz="3000">
                <a:solidFill>
                  <a:schemeClr val="bg1"/>
                </a:solidFill>
                <a:latin typeface="Tw Cen MT Condensed" panose="020B0606020104020203" pitchFamily="34" charset="0"/>
              </a:rPr>
              <a:t>Theme:</a:t>
            </a:r>
          </a:p>
          <a:p>
            <a:pPr marL="400050" lvl="1" indent="-228600">
              <a:lnSpc>
                <a:spcPts val="2800"/>
              </a:lnSpc>
              <a:spcAft>
                <a:spcPts val="1200"/>
              </a:spcAft>
              <a:buFont typeface="Arial" pitchFamily="34" charset="0"/>
              <a:buChar char="•"/>
            </a:pPr>
            <a:r>
              <a:rPr lang="en-US" sz="3000">
                <a:solidFill>
                  <a:schemeClr val="bg1"/>
                </a:solidFill>
                <a:latin typeface="Tw Cen MT Condensed" panose="020B0606020104020203" pitchFamily="34" charset="0"/>
              </a:rPr>
              <a:t>Catch Up Unit: Physical Geo. and History; general geographical concepts;  Demography and Migration; Cultural Geography (language &amp; religion); Political Geography; Agriculture and Rural Land Use; Industrialization; Urbanization</a:t>
            </a:r>
          </a:p>
        </p:txBody>
      </p:sp>
      <p:sp>
        <p:nvSpPr>
          <p:cNvPr id="23" name="TextBox 22">
            <a:extLst>
              <a:ext uri="{FF2B5EF4-FFF2-40B4-BE49-F238E27FC236}">
                <a16:creationId xmlns:a16="http://schemas.microsoft.com/office/drawing/2014/main" id="{978E70C9-3CED-575A-4566-A44295E646B7}"/>
              </a:ext>
            </a:extLst>
          </p:cNvPr>
          <p:cNvSpPr txBox="1"/>
          <p:nvPr/>
        </p:nvSpPr>
        <p:spPr>
          <a:xfrm>
            <a:off x="5683251" y="1405351"/>
            <a:ext cx="3549641" cy="5088573"/>
          </a:xfrm>
          <a:prstGeom prst="rect">
            <a:avLst/>
          </a:prstGeom>
          <a:noFill/>
        </p:spPr>
        <p:txBody>
          <a:bodyPr wrap="square" rtlCol="0">
            <a:spAutoFit/>
          </a:bodyPr>
          <a:lstStyle/>
          <a:p>
            <a:pPr>
              <a:lnSpc>
                <a:spcPts val="3000"/>
              </a:lnSpc>
              <a:spcAft>
                <a:spcPts val="600"/>
              </a:spcAft>
            </a:pPr>
            <a:r>
              <a:rPr lang="en-US" sz="3600" b="1">
                <a:solidFill>
                  <a:schemeClr val="bg1"/>
                </a:solidFill>
                <a:latin typeface="Tw Cen MT Condensed" panose="020B0606020104020203" pitchFamily="34" charset="0"/>
              </a:rPr>
              <a:t>World Geography</a:t>
            </a:r>
          </a:p>
          <a:p>
            <a:pPr marL="164592" indent="-164592">
              <a:lnSpc>
                <a:spcPts val="2800"/>
              </a:lnSpc>
              <a:spcAft>
                <a:spcPts val="600"/>
              </a:spcAft>
              <a:buFont typeface="Arial" pitchFamily="34" charset="0"/>
              <a:buChar char="•"/>
            </a:pPr>
            <a:r>
              <a:rPr lang="en-US" sz="3000">
                <a:solidFill>
                  <a:schemeClr val="bg1"/>
                </a:solidFill>
                <a:latin typeface="Tw Cen MT Condensed" panose="020B0606020104020203" pitchFamily="34" charset="0"/>
              </a:rPr>
              <a:t>Summer Packet – will be posted on Walton Website</a:t>
            </a:r>
            <a:br>
              <a:rPr lang="en-US" sz="3000">
                <a:solidFill>
                  <a:schemeClr val="bg1"/>
                </a:solidFill>
                <a:latin typeface="Tw Cen MT Condensed" panose="020B0606020104020203" pitchFamily="34" charset="0"/>
              </a:rPr>
            </a:br>
            <a:r>
              <a:rPr lang="en-US" sz="3000">
                <a:solidFill>
                  <a:schemeClr val="bg1"/>
                </a:solidFill>
                <a:latin typeface="Tw Cen MT Condensed" panose="020B0606020104020203" pitchFamily="34" charset="0"/>
              </a:rPr>
              <a:t>at the end of the semester</a:t>
            </a:r>
          </a:p>
          <a:p>
            <a:pPr marL="164592" indent="-164592">
              <a:lnSpc>
                <a:spcPts val="2800"/>
              </a:lnSpc>
              <a:spcAft>
                <a:spcPts val="600"/>
              </a:spcAft>
              <a:buFont typeface="Arial" pitchFamily="34" charset="0"/>
              <a:buChar char="•"/>
            </a:pPr>
            <a:r>
              <a:rPr lang="en-US" sz="3000">
                <a:solidFill>
                  <a:schemeClr val="bg1"/>
                </a:solidFill>
                <a:latin typeface="Tw Cen MT Condensed" panose="020B0606020104020203" pitchFamily="34" charset="0"/>
              </a:rPr>
              <a:t>Theme:</a:t>
            </a:r>
          </a:p>
          <a:p>
            <a:pPr marL="400050" lvl="1" indent="-228600">
              <a:lnSpc>
                <a:spcPts val="2800"/>
              </a:lnSpc>
              <a:spcAft>
                <a:spcPts val="600"/>
              </a:spcAft>
              <a:buFont typeface="Arial" pitchFamily="34" charset="0"/>
              <a:buChar char="•"/>
            </a:pPr>
            <a:r>
              <a:rPr lang="en-US" sz="3000">
                <a:solidFill>
                  <a:schemeClr val="bg1"/>
                </a:solidFill>
                <a:latin typeface="Tw Cen MT Condensed" panose="020B0606020104020203" pitchFamily="34" charset="0"/>
              </a:rPr>
              <a:t>Semester 1: Physical Geography, Cultural Geography, and Demography &amp; Migration</a:t>
            </a:r>
          </a:p>
          <a:p>
            <a:pPr marL="400050" lvl="1" indent="-228600">
              <a:lnSpc>
                <a:spcPts val="2800"/>
              </a:lnSpc>
              <a:spcAft>
                <a:spcPts val="600"/>
              </a:spcAft>
              <a:buFont typeface="Arial" pitchFamily="34" charset="0"/>
              <a:buChar char="•"/>
            </a:pPr>
            <a:r>
              <a:rPr lang="en-US" sz="3000">
                <a:solidFill>
                  <a:schemeClr val="bg1"/>
                </a:solidFill>
                <a:latin typeface="Tw Cen MT Condensed" panose="020B0606020104020203" pitchFamily="34" charset="0"/>
              </a:rPr>
              <a:t>Semester 2: Political, Environmental and Economic Geography</a:t>
            </a:r>
          </a:p>
          <a:p>
            <a:pPr marL="285750" indent="-285750">
              <a:buFont typeface="Arial" pitchFamily="34" charset="0"/>
              <a:buChar char="•"/>
            </a:pPr>
            <a:endParaRPr lang="en-US">
              <a:solidFill>
                <a:schemeClr val="bg1"/>
              </a:solidFill>
              <a:latin typeface="Tw Cen MT Condensed" panose="020B0606020104020203" pitchFamily="34" charset="0"/>
            </a:endParaRPr>
          </a:p>
        </p:txBody>
      </p:sp>
      <p:cxnSp>
        <p:nvCxnSpPr>
          <p:cNvPr id="4" name="Straight Connector 3">
            <a:extLst>
              <a:ext uri="{FF2B5EF4-FFF2-40B4-BE49-F238E27FC236}">
                <a16:creationId xmlns:a16="http://schemas.microsoft.com/office/drawing/2014/main" id="{5095D29B-CA02-FD82-F171-3D7FAEEC5ED1}"/>
              </a:ext>
            </a:extLst>
          </p:cNvPr>
          <p:cNvCxnSpPr>
            <a:cxnSpLocks/>
          </p:cNvCxnSpPr>
          <p:nvPr/>
        </p:nvCxnSpPr>
        <p:spPr>
          <a:xfrm>
            <a:off x="5492751" y="1405351"/>
            <a:ext cx="0" cy="51859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2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8872" y="188146"/>
            <a:ext cx="2953693" cy="429028"/>
          </a:xfrm>
          <a:prstGeom prst="rect">
            <a:avLst/>
          </a:prstGeom>
          <a:noFill/>
        </p:spPr>
        <p:txBody>
          <a:bodyPr wrap="square" rtlCol="0">
            <a:spAutoFit/>
          </a:bodyPr>
          <a:lstStyle/>
          <a:p>
            <a:pPr marL="0" marR="0" lvl="0" indent="0" defTabSz="914400" rtl="0" eaLnBrk="1" fontAlgn="auto" latinLnBrk="0" hangingPunct="1">
              <a:lnSpc>
                <a:spcPts val="2200"/>
              </a:lnSpc>
              <a:spcBef>
                <a:spcPts val="0"/>
              </a:spcBef>
              <a:spcAft>
                <a:spcPts val="1200"/>
              </a:spcAft>
              <a:buClrTx/>
              <a:buSzTx/>
              <a:buFontTx/>
              <a:buNone/>
              <a:tabLst/>
              <a:defRPr/>
            </a:pPr>
            <a:r>
              <a:rPr kumimoji="0" lang="en-US" sz="3600" b="1" i="0" u="none" strike="noStrike" kern="1200" cap="none" spc="0" normalizeH="0" baseline="0" noProof="0">
                <a:ln>
                  <a:noFill/>
                </a:ln>
                <a:solidFill>
                  <a:schemeClr val="bg1"/>
                </a:solidFill>
                <a:effectLst/>
                <a:uLnTx/>
                <a:uFillTx/>
                <a:latin typeface="Tw Cen MT Condensed" panose="020B0606020104020203" pitchFamily="34" charset="0"/>
              </a:rPr>
              <a:t>World Geography</a:t>
            </a:r>
          </a:p>
        </p:txBody>
      </p:sp>
      <p:sp>
        <p:nvSpPr>
          <p:cNvPr id="5" name="TextBox 4"/>
          <p:cNvSpPr txBox="1"/>
          <p:nvPr/>
        </p:nvSpPr>
        <p:spPr>
          <a:xfrm>
            <a:off x="3190103" y="783909"/>
            <a:ext cx="2194560" cy="669479"/>
          </a:xfrm>
          <a:prstGeom prst="rect">
            <a:avLst/>
          </a:prstGeom>
          <a:solidFill>
            <a:srgbClr val="19187E"/>
          </a:solidFill>
        </p:spPr>
        <p:txBody>
          <a:bodyPr wrap="square" lIns="91440" tIns="45720" rIns="91440" bIns="45720" rtlCol="0" anchor="t">
            <a:spAutoFit/>
          </a:bodyPr>
          <a:lstStyle/>
          <a:p>
            <a:pPr marL="0" marR="0" lvl="0" indent="0" algn="ctr" defTabSz="914400" rtl="0" eaLnBrk="1" fontAlgn="auto" latinLnBrk="0" hangingPunct="1">
              <a:lnSpc>
                <a:spcPts val="2200"/>
              </a:lnSpc>
              <a:spcBef>
                <a:spcPts val="0"/>
              </a:spcBef>
              <a:spcAft>
                <a:spcPts val="1200"/>
              </a:spcAft>
              <a:buClrTx/>
              <a:buSzTx/>
              <a:buFontTx/>
              <a:buNone/>
              <a:tabLst/>
              <a:defRPr/>
            </a:pPr>
            <a:r>
              <a:rPr kumimoji="0" lang="en-US" sz="2400" b="1" i="0" strike="noStrike" kern="1200" cap="none" spc="0" normalizeH="0" baseline="0" noProof="0">
                <a:ln>
                  <a:noFill/>
                </a:ln>
                <a:solidFill>
                  <a:schemeClr val="bg1"/>
                </a:solidFill>
                <a:effectLst/>
                <a:uLnTx/>
                <a:uFillTx/>
                <a:latin typeface="Tw Cen MT Condensed" panose="020B0606020104020203" pitchFamily="34" charset="0"/>
              </a:rPr>
              <a:t>Homework</a:t>
            </a:r>
            <a:br>
              <a:rPr kumimoji="0" lang="en-US" sz="2400" b="1" i="0" strike="noStrike" kern="1200" cap="none" spc="0" normalizeH="0" baseline="0" noProof="0">
                <a:ln>
                  <a:noFill/>
                </a:ln>
                <a:solidFill>
                  <a:schemeClr val="bg1"/>
                </a:solidFill>
                <a:effectLst/>
                <a:uLnTx/>
                <a:uFillTx/>
                <a:latin typeface="Tw Cen MT Condensed" panose="020B0606020104020203" pitchFamily="34" charset="0"/>
              </a:rPr>
            </a:br>
            <a:r>
              <a:rPr kumimoji="0" lang="en-US" sz="2400" b="1" i="0" strike="noStrike" kern="1200" cap="none" spc="0" normalizeH="0" baseline="0" noProof="0">
                <a:ln>
                  <a:noFill/>
                </a:ln>
                <a:solidFill>
                  <a:schemeClr val="bg1"/>
                </a:solidFill>
                <a:effectLst/>
                <a:uLnTx/>
                <a:uFillTx/>
                <a:latin typeface="Tw Cen MT Condensed" panose="020B0606020104020203" pitchFamily="34" charset="0"/>
              </a:rPr>
              <a:t>per day</a:t>
            </a:r>
          </a:p>
        </p:txBody>
      </p:sp>
      <p:sp>
        <p:nvSpPr>
          <p:cNvPr id="6" name="Rectangle 5"/>
          <p:cNvSpPr/>
          <p:nvPr/>
        </p:nvSpPr>
        <p:spPr>
          <a:xfrm>
            <a:off x="5468112" y="968163"/>
            <a:ext cx="2364132" cy="387350"/>
          </a:xfrm>
          <a:prstGeom prst="rect">
            <a:avLst/>
          </a:prstGeom>
        </p:spPr>
        <p:txBody>
          <a:bodyPr wrap="square">
            <a:spAutoFit/>
          </a:bodyPr>
          <a:lstStyle/>
          <a:p>
            <a:pPr marL="0" marR="0" lvl="0" indent="0" algn="l" defTabSz="914400" rtl="0" eaLnBrk="1" fontAlgn="auto" latinLnBrk="0" hangingPunct="1">
              <a:lnSpc>
                <a:spcPts val="2200"/>
              </a:lnSpc>
              <a:spcBef>
                <a:spcPts val="0"/>
              </a:spcBef>
              <a:spcAft>
                <a:spcPts val="1200"/>
              </a:spcAft>
              <a:buClrTx/>
              <a:buSzTx/>
              <a:buFontTx/>
              <a:buNone/>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30-45 minutes</a:t>
            </a:r>
          </a:p>
        </p:txBody>
      </p:sp>
      <p:sp>
        <p:nvSpPr>
          <p:cNvPr id="9" name="TextBox 8"/>
          <p:cNvSpPr txBox="1"/>
          <p:nvPr/>
        </p:nvSpPr>
        <p:spPr>
          <a:xfrm>
            <a:off x="3601583" y="1976346"/>
            <a:ext cx="1371600" cy="669479"/>
          </a:xfrm>
          <a:prstGeom prst="rect">
            <a:avLst/>
          </a:prstGeom>
          <a:solidFill>
            <a:srgbClr val="19187E"/>
          </a:solidFill>
        </p:spPr>
        <p:txBody>
          <a:bodyPr wrap="square" lIns="91440" tIns="45720" rIns="91440" bIns="45720" rtlCol="0" anchor="t">
            <a:spAutoFit/>
          </a:bodyPr>
          <a:lstStyle/>
          <a:p>
            <a:pPr marL="0" marR="0" lvl="0" indent="0" algn="ctr" defTabSz="914400" rtl="0" eaLnBrk="1" fontAlgn="auto" latinLnBrk="0" hangingPunct="1">
              <a:lnSpc>
                <a:spcPts val="2200"/>
              </a:lnSpc>
              <a:spcBef>
                <a:spcPts val="0"/>
              </a:spcBef>
              <a:spcAft>
                <a:spcPts val="1200"/>
              </a:spcAft>
              <a:buClrTx/>
              <a:buSzTx/>
              <a:buFontTx/>
              <a:buNone/>
              <a:tabLst/>
              <a:defRPr/>
            </a:pPr>
            <a:r>
              <a:rPr kumimoji="0" lang="en-US" sz="2400" b="1" i="0" strike="noStrike" kern="1200" cap="none" spc="0" normalizeH="0" baseline="0" noProof="0">
                <a:ln>
                  <a:noFill/>
                </a:ln>
                <a:solidFill>
                  <a:schemeClr val="bg1"/>
                </a:solidFill>
                <a:effectLst/>
                <a:uLnTx/>
                <a:uFillTx/>
                <a:latin typeface="Tw Cen MT Condensed" panose="020B0606020104020203" pitchFamily="34" charset="0"/>
              </a:rPr>
              <a:t>Writing component</a:t>
            </a:r>
          </a:p>
        </p:txBody>
      </p:sp>
      <p:sp>
        <p:nvSpPr>
          <p:cNvPr id="10" name="Rectangle 9"/>
          <p:cNvSpPr/>
          <p:nvPr/>
        </p:nvSpPr>
        <p:spPr>
          <a:xfrm>
            <a:off x="5464405" y="1840418"/>
            <a:ext cx="3679595" cy="951607"/>
          </a:xfrm>
          <a:prstGeom prst="rect">
            <a:avLst/>
          </a:prstGeom>
        </p:spPr>
        <p:txBody>
          <a:bodyPr wrap="square">
            <a:spAutoFit/>
          </a:bodyPr>
          <a:lstStyle/>
          <a:p>
            <a:pPr marL="0" marR="0" lvl="0" indent="0" algn="l" defTabSz="914400" rtl="0" eaLnBrk="1" fontAlgn="auto" latinLnBrk="0" hangingPunct="1">
              <a:lnSpc>
                <a:spcPts val="2200"/>
              </a:lnSpc>
              <a:spcBef>
                <a:spcPts val="0"/>
              </a:spcBef>
              <a:spcAft>
                <a:spcPts val="1200"/>
              </a:spcAft>
              <a:buClrTx/>
              <a:buSzTx/>
              <a:buFontTx/>
              <a:buNone/>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7-part free response questions (FRQs) which account for 50% of</a:t>
            </a:r>
            <a:b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b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unit assessment</a:t>
            </a:r>
          </a:p>
        </p:txBody>
      </p:sp>
      <p:sp>
        <p:nvSpPr>
          <p:cNvPr id="11" name="TextBox 10"/>
          <p:cNvSpPr txBox="1"/>
          <p:nvPr/>
        </p:nvSpPr>
        <p:spPr>
          <a:xfrm>
            <a:off x="3601583" y="3787107"/>
            <a:ext cx="1371600" cy="669479"/>
          </a:xfrm>
          <a:prstGeom prst="rect">
            <a:avLst/>
          </a:prstGeom>
          <a:solidFill>
            <a:srgbClr val="19187E"/>
          </a:solidFill>
        </p:spPr>
        <p:txBody>
          <a:bodyPr wrap="square" lIns="91440" tIns="45720" rIns="91440" bIns="45720" rtlCol="0" anchor="t">
            <a:spAutoFit/>
          </a:bodyPr>
          <a:lstStyle/>
          <a:p>
            <a:pPr marL="0" marR="0" lvl="0" indent="0" algn="ctr" defTabSz="914400" rtl="0" eaLnBrk="1" fontAlgn="auto" latinLnBrk="0" hangingPunct="1">
              <a:lnSpc>
                <a:spcPts val="2200"/>
              </a:lnSpc>
              <a:spcBef>
                <a:spcPts val="0"/>
              </a:spcBef>
              <a:spcAft>
                <a:spcPts val="1200"/>
              </a:spcAft>
              <a:buClrTx/>
              <a:buSzTx/>
              <a:buFontTx/>
              <a:buNone/>
              <a:tabLst/>
              <a:defRPr/>
            </a:pPr>
            <a:r>
              <a:rPr kumimoji="0" lang="en-US" sz="2400" b="1" i="0" strike="noStrike" kern="1200" cap="none" spc="0" normalizeH="0" baseline="0" noProof="0">
                <a:ln>
                  <a:noFill/>
                </a:ln>
                <a:solidFill>
                  <a:schemeClr val="bg1"/>
                </a:solidFill>
                <a:effectLst/>
                <a:uLnTx/>
                <a:uFillTx/>
                <a:latin typeface="Tw Cen MT Condensed" panose="020B0606020104020203" pitchFamily="34" charset="0"/>
              </a:rPr>
              <a:t>Reading component</a:t>
            </a:r>
          </a:p>
        </p:txBody>
      </p:sp>
      <p:sp>
        <p:nvSpPr>
          <p:cNvPr id="2" name="TextBox 1"/>
          <p:cNvSpPr txBox="1"/>
          <p:nvPr/>
        </p:nvSpPr>
        <p:spPr>
          <a:xfrm>
            <a:off x="5464405" y="3218688"/>
            <a:ext cx="3837709" cy="1900585"/>
          </a:xfrm>
          <a:prstGeom prst="rect">
            <a:avLst/>
          </a:prstGeom>
          <a:noFill/>
        </p:spPr>
        <p:txBody>
          <a:bodyPr wrap="square" rtlCol="0">
            <a:spAutoFit/>
          </a:bodyPr>
          <a:lstStyle/>
          <a:p>
            <a:pPr marL="0" marR="0" lvl="0" indent="0" algn="l" defTabSz="914400" rtl="0" eaLnBrk="1" fontAlgn="auto" latinLnBrk="0" hangingPunct="1">
              <a:lnSpc>
                <a:spcPts val="2200"/>
              </a:lnSpc>
              <a:spcBef>
                <a:spcPts val="0"/>
              </a:spcBef>
              <a:spcAft>
                <a:spcPts val="800"/>
              </a:spcAft>
              <a:buClrTx/>
              <a:buSzTx/>
              <a:buFontTx/>
              <a:buNone/>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Textbook is written at the</a:t>
            </a:r>
            <a:b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b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11-12</a:t>
            </a:r>
            <a:r>
              <a:rPr kumimoji="0" lang="en-US" sz="2400" b="0" i="0" u="none" strike="noStrike" kern="1200" cap="none" spc="0" normalizeH="0" baseline="30000" noProof="0">
                <a:ln>
                  <a:noFill/>
                </a:ln>
                <a:solidFill>
                  <a:schemeClr val="bg1"/>
                </a:solidFill>
                <a:effectLst/>
                <a:uLnTx/>
                <a:uFillTx/>
                <a:latin typeface="Tw Cen MT Condensed" panose="020B0606020104020203" pitchFamily="34" charset="0"/>
              </a:rPr>
              <a:t>th</a:t>
            </a: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 grade level (used sparingly)</a:t>
            </a:r>
          </a:p>
          <a:p>
            <a:pPr>
              <a:lnSpc>
                <a:spcPts val="2200"/>
              </a:lnSpc>
              <a:spcAft>
                <a:spcPts val="1200"/>
              </a:spcAft>
              <a:defRPr/>
            </a:pPr>
            <a:r>
              <a:rPr lang="en-US" sz="2400">
                <a:solidFill>
                  <a:schemeClr val="bg1"/>
                </a:solidFill>
                <a:latin typeface="Tw Cen MT Condensed" panose="020B0606020104020203" pitchFamily="34" charset="0"/>
              </a:rPr>
              <a:t>Most parallel readings are written at the college level and are assessed through reading quizzes and Socratic seminars</a:t>
            </a:r>
          </a:p>
        </p:txBody>
      </p:sp>
      <p:sp>
        <p:nvSpPr>
          <p:cNvPr id="3" name="TextBox 2"/>
          <p:cNvSpPr txBox="1"/>
          <p:nvPr/>
        </p:nvSpPr>
        <p:spPr>
          <a:xfrm>
            <a:off x="3464423" y="5852657"/>
            <a:ext cx="1645920" cy="387350"/>
          </a:xfrm>
          <a:prstGeom prst="rect">
            <a:avLst/>
          </a:prstGeom>
          <a:solidFill>
            <a:srgbClr val="19187E"/>
          </a:solidFill>
        </p:spPr>
        <p:txBody>
          <a:bodyPr wrap="square" lIns="91440" tIns="45720" rIns="91440" bIns="45720" rtlCol="0" anchor="t">
            <a:spAutoFit/>
          </a:bodyPr>
          <a:lstStyle/>
          <a:p>
            <a:pPr marL="0" marR="0" lvl="0" indent="0" algn="ctr" defTabSz="914400" rtl="0" eaLnBrk="1" fontAlgn="auto" latinLnBrk="0" hangingPunct="1">
              <a:lnSpc>
                <a:spcPts val="2200"/>
              </a:lnSpc>
              <a:spcBef>
                <a:spcPts val="0"/>
              </a:spcBef>
              <a:spcAft>
                <a:spcPts val="1200"/>
              </a:spcAft>
              <a:buClrTx/>
              <a:buSzTx/>
              <a:buFontTx/>
              <a:buNone/>
              <a:tabLst/>
              <a:defRPr/>
            </a:pPr>
            <a:r>
              <a:rPr kumimoji="0" lang="en-US" sz="2400" b="1" i="0" strike="noStrike" kern="1200" cap="none" spc="0" normalizeH="0" baseline="0" noProof="0">
                <a:ln>
                  <a:noFill/>
                </a:ln>
                <a:solidFill>
                  <a:schemeClr val="bg1"/>
                </a:solidFill>
                <a:effectLst/>
                <a:uLnTx/>
                <a:uFillTx/>
                <a:latin typeface="Tw Cen MT Condensed" panose="020B0606020104020203" pitchFamily="34" charset="0"/>
              </a:rPr>
              <a:t>Grading Scale</a:t>
            </a:r>
          </a:p>
        </p:txBody>
      </p:sp>
      <p:sp>
        <p:nvSpPr>
          <p:cNvPr id="13" name="Rectangle 12"/>
          <p:cNvSpPr/>
          <p:nvPr/>
        </p:nvSpPr>
        <p:spPr>
          <a:xfrm>
            <a:off x="5464405" y="5345157"/>
            <a:ext cx="3328233" cy="1515864"/>
          </a:xfrm>
          <a:prstGeom prst="rect">
            <a:avLst/>
          </a:prstGeom>
        </p:spPr>
        <p:txBody>
          <a:bodyPr wrap="square" lIns="91440" tIns="45720" rIns="91440" bIns="45720" anchor="t">
            <a:spAutoFit/>
          </a:bodyPr>
          <a:lstStyle/>
          <a:p>
            <a:pPr>
              <a:lnSpc>
                <a:spcPts val="2200"/>
              </a:lnSpc>
              <a:tabLst>
                <a:tab pos="2681288" algn="l"/>
              </a:tabLst>
              <a:defRPr/>
            </a:pPr>
            <a:r>
              <a:rPr lang="en-US" sz="2400">
                <a:solidFill>
                  <a:schemeClr val="bg1"/>
                </a:solidFill>
                <a:latin typeface="Tw Cen MT Condensed" panose="020B0606020104020203" pitchFamily="34" charset="0"/>
              </a:rPr>
              <a:t>Homework	15%</a:t>
            </a:r>
          </a:p>
          <a:p>
            <a:pPr>
              <a:lnSpc>
                <a:spcPts val="2200"/>
              </a:lnSpc>
              <a:tabLst>
                <a:tab pos="2681288" algn="l"/>
              </a:tabLst>
              <a:defRPr/>
            </a:pPr>
            <a:r>
              <a:rPr lang="en-US" sz="2400">
                <a:solidFill>
                  <a:schemeClr val="bg1"/>
                </a:solidFill>
                <a:latin typeface="Tw Cen MT Condensed" panose="020B0606020104020203" pitchFamily="34" charset="0"/>
              </a:rPr>
              <a:t>Reading Assessments	20%</a:t>
            </a:r>
          </a:p>
          <a:p>
            <a:pPr>
              <a:lnSpc>
                <a:spcPts val="2200"/>
              </a:lnSpc>
              <a:tabLst>
                <a:tab pos="2681288" algn="l"/>
              </a:tabLst>
              <a:defRPr/>
            </a:pPr>
            <a:r>
              <a:rPr lang="en-US" sz="2400">
                <a:solidFill>
                  <a:schemeClr val="bg1"/>
                </a:solidFill>
                <a:latin typeface="Tw Cen MT Condensed" panose="020B0606020104020203" pitchFamily="34" charset="0"/>
              </a:rPr>
              <a:t>Tests	40% </a:t>
            </a:r>
          </a:p>
          <a:p>
            <a:pPr>
              <a:lnSpc>
                <a:spcPts val="2200"/>
              </a:lnSpc>
              <a:tabLst>
                <a:tab pos="2681288" algn="l"/>
              </a:tabLst>
              <a:defRPr/>
            </a:pPr>
            <a:r>
              <a:rPr lang="en-US" sz="2400">
                <a:solidFill>
                  <a:schemeClr val="bg1"/>
                </a:solidFill>
                <a:latin typeface="Tw Cen MT Condensed" panose="020B0606020104020203" pitchFamily="34" charset="0"/>
              </a:rPr>
              <a:t>Student Enrichment Grades	10%</a:t>
            </a:r>
          </a:p>
          <a:p>
            <a:pPr>
              <a:lnSpc>
                <a:spcPts val="2200"/>
              </a:lnSpc>
              <a:tabLst>
                <a:tab pos="2681288" algn="l"/>
              </a:tabLst>
              <a:defRPr/>
            </a:pPr>
            <a:r>
              <a:rPr lang="en-US" sz="2400">
                <a:solidFill>
                  <a:schemeClr val="bg1"/>
                </a:solidFill>
                <a:latin typeface="Tw Cen MT Condensed" panose="020B0606020104020203" pitchFamily="34" charset="0"/>
              </a:rPr>
              <a:t>Final Exam	15%</a:t>
            </a:r>
          </a:p>
        </p:txBody>
      </p:sp>
      <p:sp>
        <p:nvSpPr>
          <p:cNvPr id="14" name="Rectangle 13"/>
          <p:cNvSpPr/>
          <p:nvPr/>
        </p:nvSpPr>
        <p:spPr>
          <a:xfrm>
            <a:off x="122880" y="968163"/>
            <a:ext cx="1638300" cy="387350"/>
          </a:xfrm>
          <a:prstGeom prst="rect">
            <a:avLst/>
          </a:prstGeom>
        </p:spPr>
        <p:txBody>
          <a:bodyPr wrap="square">
            <a:spAutoFit/>
          </a:bodyPr>
          <a:lstStyle/>
          <a:p>
            <a:pPr marL="0" marR="0" lvl="0" indent="0" algn="l" defTabSz="914400" rtl="0" eaLnBrk="1" fontAlgn="auto" latinLnBrk="0" hangingPunct="1">
              <a:lnSpc>
                <a:spcPts val="2200"/>
              </a:lnSpc>
              <a:spcBef>
                <a:spcPts val="0"/>
              </a:spcBef>
              <a:spcAft>
                <a:spcPts val="1200"/>
              </a:spcAft>
              <a:buClrTx/>
              <a:buSzTx/>
              <a:buFontTx/>
              <a:buNone/>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15-25 minutes</a:t>
            </a:r>
          </a:p>
        </p:txBody>
      </p:sp>
      <p:sp>
        <p:nvSpPr>
          <p:cNvPr id="15" name="Rectangle 14"/>
          <p:cNvSpPr/>
          <p:nvPr/>
        </p:nvSpPr>
        <p:spPr>
          <a:xfrm>
            <a:off x="127255" y="1652337"/>
            <a:ext cx="3489158" cy="1336328"/>
          </a:xfrm>
          <a:prstGeom prst="rect">
            <a:avLst/>
          </a:prstGeom>
        </p:spPr>
        <p:txBody>
          <a:bodyPr wrap="square">
            <a:spAutoFit/>
          </a:bodyPr>
          <a:lstStyle/>
          <a:p>
            <a:pPr marL="0" marR="0" lvl="0" indent="0" algn="l" defTabSz="914400" rtl="0" eaLnBrk="1" fontAlgn="auto" latinLnBrk="0" hangingPunct="1">
              <a:lnSpc>
                <a:spcPts val="2200"/>
              </a:lnSpc>
              <a:spcBef>
                <a:spcPts val="0"/>
              </a:spcBef>
              <a:spcAft>
                <a:spcPts val="800"/>
              </a:spcAft>
              <a:buClrTx/>
              <a:buSzTx/>
              <a:buFontTx/>
              <a:buNone/>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3- or4-part free response questions (FRQs) throughout the semester</a:t>
            </a:r>
            <a:b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b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(20% of unit assessments) </a:t>
            </a:r>
          </a:p>
          <a:p>
            <a:pPr marL="0" marR="0" lvl="0" indent="0" algn="l" defTabSz="914400" rtl="0" eaLnBrk="1" fontAlgn="auto" latinLnBrk="0" hangingPunct="1">
              <a:lnSpc>
                <a:spcPts val="2200"/>
              </a:lnSpc>
              <a:spcBef>
                <a:spcPts val="0"/>
              </a:spcBef>
              <a:spcAft>
                <a:spcPts val="1200"/>
              </a:spcAft>
              <a:buClrTx/>
              <a:buSzTx/>
              <a:buFontTx/>
              <a:buNone/>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One formal DBQ essay</a:t>
            </a:r>
          </a:p>
        </p:txBody>
      </p:sp>
      <p:sp>
        <p:nvSpPr>
          <p:cNvPr id="16" name="TextBox 15"/>
          <p:cNvSpPr txBox="1"/>
          <p:nvPr/>
        </p:nvSpPr>
        <p:spPr>
          <a:xfrm>
            <a:off x="121715" y="3541948"/>
            <a:ext cx="3099277" cy="1336328"/>
          </a:xfrm>
          <a:prstGeom prst="rect">
            <a:avLst/>
          </a:prstGeom>
          <a:noFill/>
        </p:spPr>
        <p:txBody>
          <a:bodyPr wrap="square" rtlCol="0">
            <a:spAutoFit/>
          </a:bodyPr>
          <a:lstStyle/>
          <a:p>
            <a:pPr marL="0" marR="0" lvl="0" indent="0" algn="l" defTabSz="914400" rtl="0" eaLnBrk="1" fontAlgn="auto" latinLnBrk="0" hangingPunct="1">
              <a:lnSpc>
                <a:spcPts val="2200"/>
              </a:lnSpc>
              <a:spcBef>
                <a:spcPts val="0"/>
              </a:spcBef>
              <a:spcAft>
                <a:spcPts val="800"/>
              </a:spcAft>
              <a:buClrTx/>
              <a:buSzTx/>
              <a:buFontTx/>
              <a:buNone/>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Various articles/book chapters/</a:t>
            </a:r>
            <a:b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b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PSAT-style readings given</a:t>
            </a:r>
          </a:p>
          <a:p>
            <a:pPr>
              <a:lnSpc>
                <a:spcPts val="2200"/>
              </a:lnSpc>
              <a:spcAft>
                <a:spcPts val="1200"/>
              </a:spcAft>
              <a:defRPr/>
            </a:pPr>
            <a:r>
              <a:rPr lang="en-US" sz="2400">
                <a:solidFill>
                  <a:schemeClr val="bg1"/>
                </a:solidFill>
                <a:latin typeface="Tw Cen MT Condensed" panose="020B0606020104020203" pitchFamily="34" charset="0"/>
              </a:rPr>
              <a:t>Reading Quizzes used to assess</a:t>
            </a:r>
            <a:br>
              <a:rPr lang="en-US" sz="2400">
                <a:solidFill>
                  <a:schemeClr val="bg1"/>
                </a:solidFill>
                <a:latin typeface="Tw Cen MT Condensed" panose="020B0606020104020203" pitchFamily="34" charset="0"/>
              </a:rPr>
            </a:br>
            <a:r>
              <a:rPr lang="en-US" sz="2400">
                <a:solidFill>
                  <a:schemeClr val="bg1"/>
                </a:solidFill>
                <a:latin typeface="Tw Cen MT Condensed" panose="020B0606020104020203" pitchFamily="34" charset="0"/>
              </a:rPr>
              <a:t>reading per chapter</a:t>
            </a:r>
          </a:p>
        </p:txBody>
      </p:sp>
      <p:sp>
        <p:nvSpPr>
          <p:cNvPr id="18" name="Rectangle 17"/>
          <p:cNvSpPr/>
          <p:nvPr/>
        </p:nvSpPr>
        <p:spPr>
          <a:xfrm>
            <a:off x="102116" y="5345157"/>
            <a:ext cx="2927350" cy="1515864"/>
          </a:xfrm>
          <a:prstGeom prst="rect">
            <a:avLst/>
          </a:prstGeom>
        </p:spPr>
        <p:txBody>
          <a:bodyPr wrap="square">
            <a:spAutoFit/>
          </a:bodyPr>
          <a:lstStyle/>
          <a:p>
            <a:pPr marL="0" marR="0" lvl="0" indent="0" algn="l" defTabSz="914400" rtl="0" eaLnBrk="1" fontAlgn="auto" latinLnBrk="0" hangingPunct="1">
              <a:lnSpc>
                <a:spcPts val="2200"/>
              </a:lnSpc>
              <a:spcBef>
                <a:spcPts val="0"/>
              </a:spcBef>
              <a:buClrTx/>
              <a:buSzTx/>
              <a:buFontTx/>
              <a:buNone/>
              <a:tabLst>
                <a:tab pos="2174875" algn="l"/>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Tests</a:t>
            </a:r>
            <a:r>
              <a:rPr lang="en-US" sz="2400">
                <a:solidFill>
                  <a:schemeClr val="bg1"/>
                </a:solidFill>
                <a:latin typeface="Tw Cen MT Condensed" panose="020B0606020104020203" pitchFamily="34" charset="0"/>
              </a:rPr>
              <a:t>	</a:t>
            </a: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40%</a:t>
            </a:r>
          </a:p>
          <a:p>
            <a:pPr marL="0" marR="0" lvl="0" indent="0" algn="l" defTabSz="914400" rtl="0" eaLnBrk="1" fontAlgn="auto" latinLnBrk="0" hangingPunct="1">
              <a:lnSpc>
                <a:spcPts val="2200"/>
              </a:lnSpc>
              <a:spcBef>
                <a:spcPts val="0"/>
              </a:spcBef>
              <a:buClrTx/>
              <a:buSzTx/>
              <a:buFontTx/>
              <a:buNone/>
              <a:tabLst>
                <a:tab pos="2174875" algn="l"/>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Reading Assessments	15%</a:t>
            </a:r>
          </a:p>
          <a:p>
            <a:pPr marL="0" marR="0" lvl="0" indent="0" algn="l" defTabSz="914400" rtl="0" eaLnBrk="1" fontAlgn="auto" latinLnBrk="0" hangingPunct="1">
              <a:lnSpc>
                <a:spcPts val="2200"/>
              </a:lnSpc>
              <a:spcBef>
                <a:spcPts val="0"/>
              </a:spcBef>
              <a:buClrTx/>
              <a:buSzTx/>
              <a:buFontTx/>
              <a:buNone/>
              <a:tabLst>
                <a:tab pos="2174875" algn="l"/>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Daily/HW	20%	</a:t>
            </a:r>
          </a:p>
          <a:p>
            <a:pPr marL="0" marR="0" lvl="0" indent="0" algn="l" defTabSz="914400" rtl="0" eaLnBrk="1" fontAlgn="auto" latinLnBrk="0" hangingPunct="1">
              <a:lnSpc>
                <a:spcPts val="2200"/>
              </a:lnSpc>
              <a:spcBef>
                <a:spcPts val="0"/>
              </a:spcBef>
              <a:buClrTx/>
              <a:buSzTx/>
              <a:buFontTx/>
              <a:buNone/>
              <a:tabLst>
                <a:tab pos="2174875" algn="l"/>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Projects/DBQ</a:t>
            </a:r>
            <a:r>
              <a:rPr lang="en-US" sz="2400">
                <a:solidFill>
                  <a:schemeClr val="bg1"/>
                </a:solidFill>
                <a:latin typeface="Tw Cen MT Condensed" panose="020B0606020104020203" pitchFamily="34" charset="0"/>
              </a:rPr>
              <a:t>	</a:t>
            </a: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20%</a:t>
            </a:r>
          </a:p>
          <a:p>
            <a:pPr marL="0" marR="0" lvl="0" indent="0" algn="l" defTabSz="914400" rtl="0" eaLnBrk="1" fontAlgn="auto" latinLnBrk="0" hangingPunct="1">
              <a:lnSpc>
                <a:spcPts val="2200"/>
              </a:lnSpc>
              <a:spcBef>
                <a:spcPts val="0"/>
              </a:spcBef>
              <a:buClrTx/>
              <a:buSzTx/>
              <a:buFontTx/>
              <a:buNone/>
              <a:tabLst>
                <a:tab pos="2174875" algn="l"/>
              </a:tabLst>
              <a:defRPr/>
            </a:pP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Final Exam</a:t>
            </a:r>
            <a:r>
              <a:rPr lang="en-US" sz="2400">
                <a:solidFill>
                  <a:schemeClr val="bg1"/>
                </a:solidFill>
                <a:latin typeface="Tw Cen MT Condensed" panose="020B0606020104020203" pitchFamily="34" charset="0"/>
              </a:rPr>
              <a:t>	</a:t>
            </a:r>
            <a:r>
              <a:rPr kumimoji="0" lang="en-US" sz="2400" b="0" i="0" u="none" strike="noStrike" kern="1200" cap="none" spc="0" normalizeH="0" baseline="0" noProof="0">
                <a:ln>
                  <a:noFill/>
                </a:ln>
                <a:solidFill>
                  <a:schemeClr val="bg1"/>
                </a:solidFill>
                <a:effectLst/>
                <a:uLnTx/>
                <a:uFillTx/>
                <a:latin typeface="Tw Cen MT Condensed" panose="020B0606020104020203" pitchFamily="34" charset="0"/>
              </a:rPr>
              <a:t>10%</a:t>
            </a:r>
          </a:p>
        </p:txBody>
      </p:sp>
      <p:sp>
        <p:nvSpPr>
          <p:cNvPr id="7" name="TextBox 6">
            <a:extLst>
              <a:ext uri="{FF2B5EF4-FFF2-40B4-BE49-F238E27FC236}">
                <a16:creationId xmlns:a16="http://schemas.microsoft.com/office/drawing/2014/main" id="{D9F41E91-DD93-38D2-8C83-246444DA3C37}"/>
              </a:ext>
            </a:extLst>
          </p:cNvPr>
          <p:cNvSpPr txBox="1"/>
          <p:nvPr/>
        </p:nvSpPr>
        <p:spPr>
          <a:xfrm>
            <a:off x="5468112" y="192024"/>
            <a:ext cx="3704497" cy="429028"/>
          </a:xfrm>
          <a:prstGeom prst="rect">
            <a:avLst/>
          </a:prstGeom>
          <a:noFill/>
        </p:spPr>
        <p:txBody>
          <a:bodyPr wrap="square" rtlCol="0">
            <a:spAutoFit/>
          </a:bodyPr>
          <a:lstStyle/>
          <a:p>
            <a:pPr>
              <a:lnSpc>
                <a:spcPts val="2200"/>
              </a:lnSpc>
              <a:spcAft>
                <a:spcPts val="1200"/>
              </a:spcAft>
              <a:defRPr/>
            </a:pPr>
            <a:r>
              <a:rPr lang="en-US" sz="3600" b="1">
                <a:solidFill>
                  <a:schemeClr val="bg1"/>
                </a:solidFill>
                <a:latin typeface="Tw Cen MT Condensed" panose="020B0606020104020203" pitchFamily="34" charset="0"/>
              </a:rPr>
              <a:t>AP Human Geography</a:t>
            </a:r>
          </a:p>
        </p:txBody>
      </p:sp>
      <p:cxnSp>
        <p:nvCxnSpPr>
          <p:cNvPr id="19" name="Straight Connector 18">
            <a:extLst>
              <a:ext uri="{FF2B5EF4-FFF2-40B4-BE49-F238E27FC236}">
                <a16:creationId xmlns:a16="http://schemas.microsoft.com/office/drawing/2014/main" id="{D9E89BE6-1374-6DA4-09D9-D7EFC0E6FB05}"/>
              </a:ext>
            </a:extLst>
          </p:cNvPr>
          <p:cNvCxnSpPr/>
          <p:nvPr/>
        </p:nvCxnSpPr>
        <p:spPr>
          <a:xfrm>
            <a:off x="0" y="753762"/>
            <a:ext cx="9144000" cy="0"/>
          </a:xfrm>
          <a:prstGeom prst="line">
            <a:avLst/>
          </a:prstGeom>
          <a:ln w="76200">
            <a:solidFill>
              <a:srgbClr val="19187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80E225-F83B-2826-DE9F-E7E6A98C155C}"/>
              </a:ext>
            </a:extLst>
          </p:cNvPr>
          <p:cNvCxnSpPr/>
          <p:nvPr/>
        </p:nvCxnSpPr>
        <p:spPr>
          <a:xfrm>
            <a:off x="0" y="1486935"/>
            <a:ext cx="9144000" cy="0"/>
          </a:xfrm>
          <a:prstGeom prst="line">
            <a:avLst/>
          </a:prstGeom>
          <a:ln w="76200">
            <a:solidFill>
              <a:srgbClr val="19187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8C8FC6-2A32-E4FA-4B36-8B4A433C3991}"/>
              </a:ext>
            </a:extLst>
          </p:cNvPr>
          <p:cNvCxnSpPr/>
          <p:nvPr/>
        </p:nvCxnSpPr>
        <p:spPr>
          <a:xfrm>
            <a:off x="0" y="3113810"/>
            <a:ext cx="9144000" cy="0"/>
          </a:xfrm>
          <a:prstGeom prst="line">
            <a:avLst/>
          </a:prstGeom>
          <a:ln w="76200">
            <a:solidFill>
              <a:srgbClr val="19187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83F8FAA-A69F-8E93-F130-FD7F1B8C3735}"/>
              </a:ext>
            </a:extLst>
          </p:cNvPr>
          <p:cNvCxnSpPr/>
          <p:nvPr/>
        </p:nvCxnSpPr>
        <p:spPr>
          <a:xfrm>
            <a:off x="0" y="5218582"/>
            <a:ext cx="9144000" cy="0"/>
          </a:xfrm>
          <a:prstGeom prst="line">
            <a:avLst/>
          </a:prstGeom>
          <a:ln w="76200">
            <a:solidFill>
              <a:srgbClr val="1918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89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p:bldP spid="11" grpId="0" animBg="1"/>
      <p:bldP spid="2" grpId="0"/>
      <p:bldP spid="3" grpId="0" animBg="1"/>
      <p:bldP spid="13" grpId="0"/>
      <p:bldP spid="14" grpId="0"/>
      <p:bldP spid="15"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DE198A-E515-45F1-28BD-19B3CC412DE1}"/>
              </a:ext>
            </a:extLst>
          </p:cNvPr>
          <p:cNvPicPr>
            <a:picLocks noChangeAspect="1"/>
          </p:cNvPicPr>
          <p:nvPr/>
        </p:nvPicPr>
        <p:blipFill>
          <a:blip r:embed="rId2"/>
          <a:srcRect l="1035"/>
          <a:stretch>
            <a:fillRect/>
          </a:stretch>
        </p:blipFill>
        <p:spPr>
          <a:xfrm>
            <a:off x="963148" y="0"/>
            <a:ext cx="7217705" cy="6858000"/>
          </a:xfrm>
          <a:prstGeom prst="rect">
            <a:avLst/>
          </a:prstGeom>
        </p:spPr>
      </p:pic>
      <p:sp>
        <p:nvSpPr>
          <p:cNvPr id="3" name="Control 1"/>
          <p:cNvSpPr>
            <a:spLocks noChangeArrowheads="1" noChangeShapeType="1"/>
          </p:cNvSpPr>
          <p:nvPr/>
        </p:nvSpPr>
        <p:spPr bwMode="auto">
          <a:xfrm rot="16200000">
            <a:off x="1327150" y="3244850"/>
            <a:ext cx="8229600" cy="6530975"/>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5" name="Control 1"/>
          <p:cNvSpPr>
            <a:spLocks noChangeArrowheads="1" noChangeShapeType="1"/>
          </p:cNvSpPr>
          <p:nvPr/>
        </p:nvSpPr>
        <p:spPr bwMode="auto">
          <a:xfrm rot="16200000">
            <a:off x="1327150" y="3244850"/>
            <a:ext cx="8229600" cy="6530975"/>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6" name="Control 1"/>
          <p:cNvSpPr>
            <a:spLocks noChangeArrowheads="1" noChangeShapeType="1"/>
          </p:cNvSpPr>
          <p:nvPr/>
        </p:nvSpPr>
        <p:spPr bwMode="auto">
          <a:xfrm rot="16200000">
            <a:off x="1887538" y="3052763"/>
            <a:ext cx="8229600" cy="7153275"/>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623E8BC3-5644-4D69-9A47-0FD33EAA8E78}"/>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48277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Control 2"/>
          <p:cNvSpPr>
            <a:spLocks noChangeArrowheads="1" noChangeShapeType="1"/>
          </p:cNvSpPr>
          <p:nvPr/>
        </p:nvSpPr>
        <p:spPr bwMode="auto">
          <a:xfrm rot="16200000">
            <a:off x="-327025" y="6503989"/>
            <a:ext cx="7954963" cy="2400300"/>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9" name="Control 3"/>
          <p:cNvSpPr>
            <a:spLocks noChangeArrowheads="1" noChangeShapeType="1"/>
          </p:cNvSpPr>
          <p:nvPr/>
        </p:nvSpPr>
        <p:spPr bwMode="auto">
          <a:xfrm rot="16200000">
            <a:off x="2406650" y="6043613"/>
            <a:ext cx="7954963" cy="2838450"/>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5" name="Control 1"/>
          <p:cNvSpPr>
            <a:spLocks noChangeArrowheads="1" noChangeShapeType="1"/>
          </p:cNvSpPr>
          <p:nvPr/>
        </p:nvSpPr>
        <p:spPr bwMode="auto">
          <a:xfrm rot="16200000">
            <a:off x="-1838325" y="8050213"/>
            <a:ext cx="7886700" cy="893762"/>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graphicFrame>
        <p:nvGraphicFramePr>
          <p:cNvPr id="10" name="Table 2">
            <a:extLst>
              <a:ext uri="{FF2B5EF4-FFF2-40B4-BE49-F238E27FC236}">
                <a16:creationId xmlns:a16="http://schemas.microsoft.com/office/drawing/2014/main" id="{B1A71151-C79B-42F2-BDB5-F33C2D9226EE}"/>
              </a:ext>
            </a:extLst>
          </p:cNvPr>
          <p:cNvGraphicFramePr>
            <a:graphicFrameLocks noGrp="1"/>
          </p:cNvGraphicFramePr>
          <p:nvPr>
            <p:extLst>
              <p:ext uri="{D42A27DB-BD31-4B8C-83A1-F6EECF244321}">
                <p14:modId xmlns:p14="http://schemas.microsoft.com/office/powerpoint/2010/main" val="262421016"/>
              </p:ext>
            </p:extLst>
          </p:nvPr>
        </p:nvGraphicFramePr>
        <p:xfrm>
          <a:off x="13716" y="1667604"/>
          <a:ext cx="9116568" cy="4709049"/>
        </p:xfrm>
        <a:graphic>
          <a:graphicData uri="http://schemas.openxmlformats.org/drawingml/2006/table">
            <a:tbl>
              <a:tblPr firstRow="1" bandRow="1">
                <a:tableStyleId>{5C22544A-7EE6-4342-B048-85BDC9FD1C3A}</a:tableStyleId>
              </a:tblPr>
              <a:tblGrid>
                <a:gridCol w="2267712">
                  <a:extLst>
                    <a:ext uri="{9D8B030D-6E8A-4147-A177-3AD203B41FA5}">
                      <a16:colId xmlns:a16="http://schemas.microsoft.com/office/drawing/2014/main" val="3495026537"/>
                    </a:ext>
                  </a:extLst>
                </a:gridCol>
                <a:gridCol w="2267712">
                  <a:extLst>
                    <a:ext uri="{9D8B030D-6E8A-4147-A177-3AD203B41FA5}">
                      <a16:colId xmlns:a16="http://schemas.microsoft.com/office/drawing/2014/main" val="1101200981"/>
                    </a:ext>
                  </a:extLst>
                </a:gridCol>
                <a:gridCol w="2267712">
                  <a:extLst>
                    <a:ext uri="{9D8B030D-6E8A-4147-A177-3AD203B41FA5}">
                      <a16:colId xmlns:a16="http://schemas.microsoft.com/office/drawing/2014/main" val="104041918"/>
                    </a:ext>
                  </a:extLst>
                </a:gridCol>
                <a:gridCol w="2313432">
                  <a:extLst>
                    <a:ext uri="{9D8B030D-6E8A-4147-A177-3AD203B41FA5}">
                      <a16:colId xmlns:a16="http://schemas.microsoft.com/office/drawing/2014/main" val="339256616"/>
                    </a:ext>
                  </a:extLst>
                </a:gridCol>
              </a:tblGrid>
              <a:tr h="594249">
                <a:tc>
                  <a:txBody>
                    <a:bodyPr/>
                    <a:lstStyle/>
                    <a:p>
                      <a:pPr algn="l"/>
                      <a:r>
                        <a:rPr lang="en-US" sz="2800">
                          <a:latin typeface="Tw Cen MT Condensed Extra Bold" panose="020B0803020202020204" pitchFamily="34" charset="0"/>
                        </a:rPr>
                        <a:t>Freshman</a:t>
                      </a:r>
                    </a:p>
                  </a:txBody>
                  <a:tcPr marL="131751" marR="131751" marT="65875" marB="65875">
                    <a:solidFill>
                      <a:srgbClr val="19187E"/>
                    </a:solidFill>
                  </a:tcPr>
                </a:tc>
                <a:tc>
                  <a:txBody>
                    <a:bodyPr/>
                    <a:lstStyle/>
                    <a:p>
                      <a:pPr algn="l"/>
                      <a:r>
                        <a:rPr lang="en-US" sz="2800">
                          <a:latin typeface="Tw Cen MT Condensed Extra Bold" panose="020B0803020202020204" pitchFamily="34" charset="0"/>
                        </a:rPr>
                        <a:t>Sophomore</a:t>
                      </a:r>
                    </a:p>
                  </a:txBody>
                  <a:tcPr marL="131751" marR="131751" marT="65875" marB="65875">
                    <a:solidFill>
                      <a:srgbClr val="19187E"/>
                    </a:solidFill>
                  </a:tcPr>
                </a:tc>
                <a:tc>
                  <a:txBody>
                    <a:bodyPr/>
                    <a:lstStyle/>
                    <a:p>
                      <a:pPr algn="l"/>
                      <a:r>
                        <a:rPr lang="en-US" sz="2800">
                          <a:latin typeface="Tw Cen MT Condensed Extra Bold" panose="020B0803020202020204" pitchFamily="34" charset="0"/>
                        </a:rPr>
                        <a:t>Junior</a:t>
                      </a:r>
                    </a:p>
                  </a:txBody>
                  <a:tcPr marL="131751" marR="131751" marT="65875" marB="65875">
                    <a:solidFill>
                      <a:srgbClr val="19187E"/>
                    </a:solidFill>
                  </a:tcPr>
                </a:tc>
                <a:tc>
                  <a:txBody>
                    <a:bodyPr/>
                    <a:lstStyle/>
                    <a:p>
                      <a:pPr algn="l"/>
                      <a:r>
                        <a:rPr lang="en-US" sz="2800">
                          <a:latin typeface="Tw Cen MT Condensed Extra Bold" panose="020B0803020202020204" pitchFamily="34" charset="0"/>
                        </a:rPr>
                        <a:t>Senior</a:t>
                      </a:r>
                    </a:p>
                  </a:txBody>
                  <a:tcPr marL="131751" marR="131751" marT="65875" marB="65875">
                    <a:solidFill>
                      <a:srgbClr val="19187E"/>
                    </a:solidFill>
                  </a:tcPr>
                </a:tc>
                <a:extLst>
                  <a:ext uri="{0D108BD9-81ED-4DB2-BD59-A6C34878D82A}">
                    <a16:rowId xmlns:a16="http://schemas.microsoft.com/office/drawing/2014/main" val="3987508174"/>
                  </a:ext>
                </a:extLst>
              </a:tr>
              <a:tr h="685800">
                <a:tc>
                  <a:txBody>
                    <a:bodyPr/>
                    <a:lstStyle/>
                    <a:p>
                      <a:r>
                        <a:rPr lang="en-US" sz="2800">
                          <a:latin typeface="Tw Cen MT Condensed Extra Bold" panose="020B0803020202020204" pitchFamily="34" charset="0"/>
                        </a:rPr>
                        <a:t>Chinese I</a:t>
                      </a:r>
                    </a:p>
                  </a:txBody>
                  <a:tcPr marL="131751" marR="131751" marT="65875" marB="65875"/>
                </a:tc>
                <a:tc>
                  <a:txBody>
                    <a:bodyPr/>
                    <a:lstStyle/>
                    <a:p>
                      <a:r>
                        <a:rPr lang="en-US" sz="2800">
                          <a:latin typeface="Tw Cen MT Condensed Extra Bold" panose="020B0803020202020204" pitchFamily="34" charset="0"/>
                        </a:rPr>
                        <a:t>Chinese II</a:t>
                      </a:r>
                    </a:p>
                  </a:txBody>
                  <a:tcPr marL="131751" marR="131751" marT="65875" marB="65875"/>
                </a:tc>
                <a:tc>
                  <a:txBody>
                    <a:bodyPr/>
                    <a:lstStyle/>
                    <a:p>
                      <a:r>
                        <a:rPr lang="en-US" sz="2800">
                          <a:latin typeface="Tw Cen MT Condensed Extra Bold" panose="020B0803020202020204" pitchFamily="34" charset="0"/>
                        </a:rPr>
                        <a:t>H Chinese III</a:t>
                      </a:r>
                    </a:p>
                  </a:txBody>
                  <a:tcPr marL="131751" marR="131751" marT="65875" marB="65875"/>
                </a:tc>
                <a:tc>
                  <a:txBody>
                    <a:bodyPr/>
                    <a:lstStyle/>
                    <a:p>
                      <a:r>
                        <a:rPr lang="en-US" sz="2800">
                          <a:latin typeface="Tw Cen MT Condensed Extra Bold" panose="020B0803020202020204" pitchFamily="34" charset="0"/>
                        </a:rPr>
                        <a:t>H Chinese IV</a:t>
                      </a:r>
                    </a:p>
                  </a:txBody>
                  <a:tcPr marL="131751" marR="131751" marT="65875" marB="65875"/>
                </a:tc>
                <a:extLst>
                  <a:ext uri="{0D108BD9-81ED-4DB2-BD59-A6C34878D82A}">
                    <a16:rowId xmlns:a16="http://schemas.microsoft.com/office/drawing/2014/main" val="2748705040"/>
                  </a:ext>
                </a:extLst>
              </a:tr>
              <a:tr h="685800">
                <a:tc>
                  <a:txBody>
                    <a:bodyPr/>
                    <a:lstStyle/>
                    <a:p>
                      <a:r>
                        <a:rPr lang="en-US" sz="2800">
                          <a:latin typeface="Tw Cen MT Condensed Extra Bold" panose="020B0803020202020204" pitchFamily="34" charset="0"/>
                        </a:rPr>
                        <a:t>Chinese II</a:t>
                      </a:r>
                    </a:p>
                  </a:txBody>
                  <a:tcPr marL="131751" marR="131751" marT="65875" marB="65875"/>
                </a:tc>
                <a:tc>
                  <a:txBody>
                    <a:bodyPr/>
                    <a:lstStyle/>
                    <a:p>
                      <a:r>
                        <a:rPr lang="en-US" sz="2800">
                          <a:latin typeface="Tw Cen MT Condensed Extra Bold" panose="020B0803020202020204" pitchFamily="34" charset="0"/>
                        </a:rPr>
                        <a:t>H Chinese III</a:t>
                      </a:r>
                    </a:p>
                  </a:txBody>
                  <a:tcPr marL="131751" marR="131751" marT="65875" marB="65875"/>
                </a:tc>
                <a:tc>
                  <a:txBody>
                    <a:bodyPr/>
                    <a:lstStyle/>
                    <a:p>
                      <a:r>
                        <a:rPr lang="en-US" sz="2800">
                          <a:latin typeface="Tw Cen MT Condensed Extra Bold" panose="020B0803020202020204" pitchFamily="34" charset="0"/>
                        </a:rPr>
                        <a:t>H Chinese IV</a:t>
                      </a:r>
                    </a:p>
                  </a:txBody>
                  <a:tcPr marL="131751" marR="131751" marT="65875" marB="65875"/>
                </a:tc>
                <a:tc>
                  <a:txBody>
                    <a:bodyPr/>
                    <a:lstStyle/>
                    <a:p>
                      <a:r>
                        <a:rPr lang="en-US" sz="2800">
                          <a:latin typeface="Tw Cen MT Condensed Extra Bold" panose="020B0803020202020204" pitchFamily="34" charset="0"/>
                        </a:rPr>
                        <a:t>H Chinese V</a:t>
                      </a:r>
                    </a:p>
                  </a:txBody>
                  <a:tcPr marL="131751" marR="131751" marT="65875" marB="65875"/>
                </a:tc>
                <a:extLst>
                  <a:ext uri="{0D108BD9-81ED-4DB2-BD59-A6C34878D82A}">
                    <a16:rowId xmlns:a16="http://schemas.microsoft.com/office/drawing/2014/main" val="4036315030"/>
                  </a:ext>
                </a:extLst>
              </a:tr>
              <a:tr h="685800">
                <a:tc>
                  <a:txBody>
                    <a:bodyPr/>
                    <a:lstStyle/>
                    <a:p>
                      <a:r>
                        <a:rPr lang="en-US" sz="2800">
                          <a:latin typeface="Tw Cen MT Condensed Extra Bold" panose="020B0803020202020204" pitchFamily="34" charset="0"/>
                        </a:rPr>
                        <a:t>Latin I</a:t>
                      </a:r>
                    </a:p>
                  </a:txBody>
                  <a:tcPr marL="131751" marR="131751" marT="65875" marB="65875"/>
                </a:tc>
                <a:tc>
                  <a:txBody>
                    <a:bodyPr/>
                    <a:lstStyle/>
                    <a:p>
                      <a:r>
                        <a:rPr lang="en-US" sz="2800">
                          <a:latin typeface="Tw Cen MT Condensed Extra Bold" panose="020B0803020202020204" pitchFamily="34" charset="0"/>
                        </a:rPr>
                        <a:t>Latin II</a:t>
                      </a:r>
                    </a:p>
                  </a:txBody>
                  <a:tcPr marL="131751" marR="131751" marT="65875" marB="65875"/>
                </a:tc>
                <a:tc>
                  <a:txBody>
                    <a:bodyPr/>
                    <a:lstStyle/>
                    <a:p>
                      <a:pPr lvl="0">
                        <a:buNone/>
                      </a:pPr>
                      <a:r>
                        <a:rPr lang="en-US" sz="2800">
                          <a:latin typeface="Tw Cen MT Condensed Extra Bold" panose="020B0803020202020204" pitchFamily="34" charset="0"/>
                        </a:rPr>
                        <a:t>H Latin III</a:t>
                      </a:r>
                    </a:p>
                  </a:txBody>
                  <a:tcPr marL="131751" marR="131751" marT="65875" marB="65875"/>
                </a:tc>
                <a:tc>
                  <a:txBody>
                    <a:bodyPr/>
                    <a:lstStyle/>
                    <a:p>
                      <a:r>
                        <a:rPr lang="en-US" sz="2800">
                          <a:latin typeface="Tw Cen MT Condensed Extra Bold" panose="020B0803020202020204" pitchFamily="34" charset="0"/>
                        </a:rPr>
                        <a:t>AP Latin</a:t>
                      </a:r>
                    </a:p>
                  </a:txBody>
                  <a:tcPr marL="131751" marR="131751" marT="65875" marB="65875"/>
                </a:tc>
                <a:extLst>
                  <a:ext uri="{0D108BD9-81ED-4DB2-BD59-A6C34878D82A}">
                    <a16:rowId xmlns:a16="http://schemas.microsoft.com/office/drawing/2014/main" val="3137879859"/>
                  </a:ext>
                </a:extLst>
              </a:tr>
              <a:tr h="685800">
                <a:tc>
                  <a:txBody>
                    <a:bodyPr/>
                    <a:lstStyle/>
                    <a:p>
                      <a:r>
                        <a:rPr lang="en-US" sz="2800">
                          <a:latin typeface="Tw Cen MT Condensed Extra Bold" panose="020B0803020202020204" pitchFamily="34" charset="0"/>
                        </a:rPr>
                        <a:t>Latin II</a:t>
                      </a:r>
                    </a:p>
                  </a:txBody>
                  <a:tcPr marL="131751" marR="131751" marT="65875" marB="65875"/>
                </a:tc>
                <a:tc>
                  <a:txBody>
                    <a:bodyPr/>
                    <a:lstStyle/>
                    <a:p>
                      <a:r>
                        <a:rPr lang="en-US" sz="2800">
                          <a:latin typeface="Tw Cen MT Condensed Extra Bold" panose="020B0803020202020204" pitchFamily="34" charset="0"/>
                        </a:rPr>
                        <a:t>H Latin III</a:t>
                      </a:r>
                    </a:p>
                  </a:txBody>
                  <a:tcPr marL="131751" marR="131751" marT="65875" marB="65875"/>
                </a:tc>
                <a:tc>
                  <a:txBody>
                    <a:bodyPr/>
                    <a:lstStyle/>
                    <a:p>
                      <a:r>
                        <a:rPr lang="en-US" sz="2800">
                          <a:latin typeface="Tw Cen MT Condensed Extra Bold" panose="020B0803020202020204" pitchFamily="34" charset="0"/>
                        </a:rPr>
                        <a:t>AP Latin</a:t>
                      </a:r>
                    </a:p>
                  </a:txBody>
                  <a:tcPr marL="131751" marR="131751" marT="65875" marB="65875"/>
                </a:tc>
                <a:tc>
                  <a:txBody>
                    <a:bodyPr/>
                    <a:lstStyle/>
                    <a:p>
                      <a:r>
                        <a:rPr lang="en-US" sz="2800">
                          <a:latin typeface="Tw Cen MT Condensed Extra Bold" panose="020B0803020202020204" pitchFamily="34" charset="0"/>
                        </a:rPr>
                        <a:t>H Latin V</a:t>
                      </a:r>
                    </a:p>
                  </a:txBody>
                  <a:tcPr marL="131751" marR="131751" marT="65875" marB="65875"/>
                </a:tc>
                <a:extLst>
                  <a:ext uri="{0D108BD9-81ED-4DB2-BD59-A6C34878D82A}">
                    <a16:rowId xmlns:a16="http://schemas.microsoft.com/office/drawing/2014/main" val="631170751"/>
                  </a:ext>
                </a:extLst>
              </a:tr>
              <a:tr h="685800">
                <a:tc>
                  <a:txBody>
                    <a:bodyPr/>
                    <a:lstStyle/>
                    <a:p>
                      <a:r>
                        <a:rPr lang="en-US" sz="2800">
                          <a:latin typeface="Tw Cen MT Condensed Extra Bold" panose="020B0803020202020204" pitchFamily="34" charset="0"/>
                        </a:rPr>
                        <a:t>French I</a:t>
                      </a:r>
                    </a:p>
                  </a:txBody>
                  <a:tcPr marL="131751" marR="131751" marT="65875" marB="65875"/>
                </a:tc>
                <a:tc>
                  <a:txBody>
                    <a:bodyPr/>
                    <a:lstStyle/>
                    <a:p>
                      <a:r>
                        <a:rPr lang="en-US" sz="2800">
                          <a:latin typeface="Tw Cen MT Condensed Extra Bold" panose="020B0803020202020204" pitchFamily="34" charset="0"/>
                        </a:rPr>
                        <a:t>French II</a:t>
                      </a:r>
                    </a:p>
                  </a:txBody>
                  <a:tcPr marL="131751" marR="131751" marT="65875" marB="65875"/>
                </a:tc>
                <a:tc>
                  <a:txBody>
                    <a:bodyPr/>
                    <a:lstStyle/>
                    <a:p>
                      <a:r>
                        <a:rPr lang="en-US" sz="2800">
                          <a:latin typeface="Tw Cen MT Condensed Extra Bold" panose="020B0803020202020204" pitchFamily="34" charset="0"/>
                        </a:rPr>
                        <a:t>H French III</a:t>
                      </a:r>
                    </a:p>
                  </a:txBody>
                  <a:tcPr marL="131751" marR="131751" marT="65875" marB="65875"/>
                </a:tc>
                <a:tc>
                  <a:txBody>
                    <a:bodyPr/>
                    <a:lstStyle/>
                    <a:p>
                      <a:r>
                        <a:rPr lang="en-US" sz="2800">
                          <a:latin typeface="Tw Cen MT Condensed Extra Bold" panose="020B0803020202020204" pitchFamily="34" charset="0"/>
                        </a:rPr>
                        <a:t>H French IVH</a:t>
                      </a:r>
                    </a:p>
                  </a:txBody>
                  <a:tcPr marL="131751" marR="131751" marT="65875" marB="65875"/>
                </a:tc>
                <a:extLst>
                  <a:ext uri="{0D108BD9-81ED-4DB2-BD59-A6C34878D82A}">
                    <a16:rowId xmlns:a16="http://schemas.microsoft.com/office/drawing/2014/main" val="1667365447"/>
                  </a:ext>
                </a:extLst>
              </a:tr>
              <a:tr h="685800">
                <a:tc>
                  <a:txBody>
                    <a:bodyPr/>
                    <a:lstStyle/>
                    <a:p>
                      <a:r>
                        <a:rPr lang="en-US" sz="2800">
                          <a:latin typeface="Tw Cen MT Condensed Extra Bold" panose="020B0803020202020204" pitchFamily="34" charset="0"/>
                        </a:rPr>
                        <a:t>French II</a:t>
                      </a:r>
                    </a:p>
                  </a:txBody>
                  <a:tcPr marL="131751" marR="131751" marT="65875" marB="65875"/>
                </a:tc>
                <a:tc>
                  <a:txBody>
                    <a:bodyPr/>
                    <a:lstStyle/>
                    <a:p>
                      <a:r>
                        <a:rPr lang="en-US" sz="2800">
                          <a:latin typeface="Tw Cen MT Condensed Extra Bold" panose="020B0803020202020204" pitchFamily="34" charset="0"/>
                        </a:rPr>
                        <a:t>H French III</a:t>
                      </a:r>
                    </a:p>
                  </a:txBody>
                  <a:tcPr marL="131751" marR="131751" marT="65875" marB="65875"/>
                </a:tc>
                <a:tc>
                  <a:txBody>
                    <a:bodyPr/>
                    <a:lstStyle/>
                    <a:p>
                      <a:r>
                        <a:rPr lang="en-US" sz="2800">
                          <a:latin typeface="Tw Cen MT Condensed Extra Bold" panose="020B0803020202020204" pitchFamily="34" charset="0"/>
                        </a:rPr>
                        <a:t>H French IV</a:t>
                      </a:r>
                    </a:p>
                  </a:txBody>
                  <a:tcPr marL="131751" marR="131751" marT="65875" marB="65875"/>
                </a:tc>
                <a:tc>
                  <a:txBody>
                    <a:bodyPr/>
                    <a:lstStyle/>
                    <a:p>
                      <a:r>
                        <a:rPr lang="en-US" sz="2800">
                          <a:latin typeface="Tw Cen MT Condensed Extra Bold" panose="020B0803020202020204" pitchFamily="34" charset="0"/>
                        </a:rPr>
                        <a:t>AP French Lang</a:t>
                      </a:r>
                    </a:p>
                  </a:txBody>
                  <a:tcPr marL="131751" marR="131751" marT="65875" marB="65875"/>
                </a:tc>
                <a:extLst>
                  <a:ext uri="{0D108BD9-81ED-4DB2-BD59-A6C34878D82A}">
                    <a16:rowId xmlns:a16="http://schemas.microsoft.com/office/drawing/2014/main" val="3799489696"/>
                  </a:ext>
                </a:extLst>
              </a:tr>
            </a:tbl>
          </a:graphicData>
        </a:graphic>
      </p:graphicFrame>
      <p:sp>
        <p:nvSpPr>
          <p:cNvPr id="3" name="Title 2">
            <a:extLst>
              <a:ext uri="{FF2B5EF4-FFF2-40B4-BE49-F238E27FC236}">
                <a16:creationId xmlns:a16="http://schemas.microsoft.com/office/drawing/2014/main" id="{FBA7C35F-A565-B7DF-1415-F11C889831D9}"/>
              </a:ext>
            </a:extLst>
          </p:cNvPr>
          <p:cNvSpPr txBox="1">
            <a:spLocks/>
          </p:cNvSpPr>
          <p:nvPr/>
        </p:nvSpPr>
        <p:spPr>
          <a:xfrm>
            <a:off x="138670" y="144463"/>
            <a:ext cx="7263027"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8500" b="1">
                <a:solidFill>
                  <a:schemeClr val="bg1"/>
                </a:solidFill>
                <a:latin typeface="Tw Cen MT Condensed Extra Bold" panose="020B0803020202020204" pitchFamily="34" charset="0"/>
                <a:ea typeface="+mn-ea"/>
                <a:cs typeface="+mn-cs"/>
              </a:rPr>
              <a:t>World Languages</a:t>
            </a:r>
          </a:p>
        </p:txBody>
      </p:sp>
    </p:spTree>
    <p:extLst>
      <p:ext uri="{BB962C8B-B14F-4D97-AF65-F5344CB8AC3E}">
        <p14:creationId xmlns:p14="http://schemas.microsoft.com/office/powerpoint/2010/main" val="47962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3798615204"/>
              </p:ext>
            </p:extLst>
          </p:nvPr>
        </p:nvGraphicFramePr>
        <p:xfrm>
          <a:off x="157776" y="1451613"/>
          <a:ext cx="8828448" cy="5255942"/>
        </p:xfrm>
        <a:graphic>
          <a:graphicData uri="http://schemas.openxmlformats.org/drawingml/2006/table">
            <a:tbl>
              <a:tblPr/>
              <a:tblGrid>
                <a:gridCol w="1155357">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7459">
                  <a:extLst>
                    <a:ext uri="{9D8B030D-6E8A-4147-A177-3AD203B41FA5}">
                      <a16:colId xmlns:a16="http://schemas.microsoft.com/office/drawing/2014/main" val="20002"/>
                    </a:ext>
                  </a:extLst>
                </a:gridCol>
                <a:gridCol w="1581665">
                  <a:extLst>
                    <a:ext uri="{9D8B030D-6E8A-4147-A177-3AD203B41FA5}">
                      <a16:colId xmlns:a16="http://schemas.microsoft.com/office/drawing/2014/main" val="20003"/>
                    </a:ext>
                  </a:extLst>
                </a:gridCol>
                <a:gridCol w="1392832">
                  <a:extLst>
                    <a:ext uri="{9D8B030D-6E8A-4147-A177-3AD203B41FA5}">
                      <a16:colId xmlns:a16="http://schemas.microsoft.com/office/drawing/2014/main" val="20004"/>
                    </a:ext>
                  </a:extLst>
                </a:gridCol>
                <a:gridCol w="2029535">
                  <a:extLst>
                    <a:ext uri="{9D8B030D-6E8A-4147-A177-3AD203B41FA5}">
                      <a16:colId xmlns:a16="http://schemas.microsoft.com/office/drawing/2014/main" val="20005"/>
                    </a:ext>
                  </a:extLst>
                </a:gridCol>
              </a:tblGrid>
              <a:tr h="687197">
                <a:tc>
                  <a:txBody>
                    <a:bodyPr/>
                    <a:lstStyle/>
                    <a:p>
                      <a:pPr marR="0" indent="0" algn="ctr" rtl="0">
                        <a:lnSpc>
                          <a:spcPct val="100000"/>
                        </a:lnSpc>
                        <a:spcBef>
                          <a:spcPts val="0"/>
                        </a:spcBef>
                        <a:spcAft>
                          <a:spcPts val="0"/>
                        </a:spcAft>
                      </a:pPr>
                      <a:r>
                        <a:rPr lang="en-US" sz="1400" kern="1400">
                          <a:solidFill>
                            <a:srgbClr val="000000"/>
                          </a:solidFill>
                          <a:effectLst/>
                          <a:latin typeface="Tw Cen MT Condensed" panose="020B0606020104020203" pitchFamily="34" charset="0"/>
                        </a:rPr>
                        <a:t> </a:t>
                      </a:r>
                    </a:p>
                  </a:txBody>
                  <a:tcPr marL="72762" marR="72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ts val="1800"/>
                        </a:lnSpc>
                        <a:spcBef>
                          <a:spcPts val="0"/>
                        </a:spcBef>
                        <a:spcAft>
                          <a:spcPts val="0"/>
                        </a:spcAft>
                      </a:pPr>
                      <a:r>
                        <a:rPr lang="en-US" sz="2300" b="0" kern="1400">
                          <a:solidFill>
                            <a:schemeClr val="bg1"/>
                          </a:solidFill>
                          <a:effectLst/>
                          <a:latin typeface="Tw Cen MT Condensed Extra Bold" panose="020B0803020202020204" pitchFamily="34" charset="0"/>
                        </a:rPr>
                        <a:t> Freshman</a:t>
                      </a:r>
                      <a:br>
                        <a:rPr lang="en-US" sz="2300" b="0" kern="1400">
                          <a:solidFill>
                            <a:schemeClr val="bg1"/>
                          </a:solidFill>
                          <a:effectLst/>
                          <a:latin typeface="Tw Cen MT Condensed Extra Bold" panose="020B0803020202020204" pitchFamily="34" charset="0"/>
                        </a:rPr>
                      </a:br>
                      <a:r>
                        <a:rPr lang="en-US" sz="2300" b="0" kern="1400">
                          <a:solidFill>
                            <a:schemeClr val="bg1"/>
                          </a:solidFill>
                          <a:effectLst/>
                          <a:latin typeface="Tw Cen MT Condensed Extra Bold" panose="020B0803020202020204" pitchFamily="34" charset="0"/>
                        </a:rPr>
                        <a:t>(Fall) </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187E"/>
                    </a:solidFill>
                  </a:tcPr>
                </a:tc>
                <a:tc>
                  <a:txBody>
                    <a:bodyPr/>
                    <a:lstStyle/>
                    <a:p>
                      <a:pPr marR="0" indent="0" algn="ctr" rtl="0">
                        <a:lnSpc>
                          <a:spcPts val="1800"/>
                        </a:lnSpc>
                        <a:spcBef>
                          <a:spcPts val="0"/>
                        </a:spcBef>
                        <a:spcAft>
                          <a:spcPts val="0"/>
                        </a:spcAft>
                      </a:pPr>
                      <a:r>
                        <a:rPr lang="en-US" sz="2300" b="0" kern="1400">
                          <a:solidFill>
                            <a:schemeClr val="bg1"/>
                          </a:solidFill>
                          <a:effectLst/>
                          <a:latin typeface="Tw Cen MT Condensed Extra Bold" panose="020B0803020202020204" pitchFamily="34" charset="0"/>
                        </a:rPr>
                        <a:t> Freshman (Spring)</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187E"/>
                    </a:solidFill>
                  </a:tcPr>
                </a:tc>
                <a:tc>
                  <a:txBody>
                    <a:bodyPr/>
                    <a:lstStyle/>
                    <a:p>
                      <a:pPr marR="0" indent="0" algn="ctr" rtl="0">
                        <a:lnSpc>
                          <a:spcPts val="1800"/>
                        </a:lnSpc>
                        <a:spcBef>
                          <a:spcPts val="0"/>
                        </a:spcBef>
                        <a:spcAft>
                          <a:spcPts val="0"/>
                        </a:spcAft>
                      </a:pPr>
                      <a:r>
                        <a:rPr lang="en-US" sz="2300" b="0" kern="1400">
                          <a:solidFill>
                            <a:schemeClr val="bg1"/>
                          </a:solidFill>
                          <a:effectLst/>
                          <a:latin typeface="Tw Cen MT Condensed Extra Bold" panose="020B0803020202020204" pitchFamily="34" charset="0"/>
                        </a:rPr>
                        <a:t> Sophomore</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187E"/>
                    </a:solidFill>
                  </a:tcPr>
                </a:tc>
                <a:tc>
                  <a:txBody>
                    <a:bodyPr/>
                    <a:lstStyle/>
                    <a:p>
                      <a:pPr marR="0" indent="0" algn="ctr" rtl="0">
                        <a:lnSpc>
                          <a:spcPts val="1800"/>
                        </a:lnSpc>
                        <a:spcBef>
                          <a:spcPts val="0"/>
                        </a:spcBef>
                        <a:spcAft>
                          <a:spcPts val="0"/>
                        </a:spcAft>
                      </a:pPr>
                      <a:r>
                        <a:rPr lang="en-US" sz="2300" b="0" kern="1400">
                          <a:solidFill>
                            <a:schemeClr val="bg1"/>
                          </a:solidFill>
                          <a:effectLst/>
                          <a:latin typeface="Tw Cen MT Condensed Extra Bold" panose="020B0803020202020204" pitchFamily="34" charset="0"/>
                        </a:rPr>
                        <a:t>Junior</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187E"/>
                    </a:solidFill>
                  </a:tcPr>
                </a:tc>
                <a:tc>
                  <a:txBody>
                    <a:bodyPr/>
                    <a:lstStyle/>
                    <a:p>
                      <a:pPr marR="0" indent="0" algn="ctr" rtl="0">
                        <a:lnSpc>
                          <a:spcPts val="1800"/>
                        </a:lnSpc>
                        <a:spcBef>
                          <a:spcPts val="0"/>
                        </a:spcBef>
                        <a:spcAft>
                          <a:spcPts val="0"/>
                        </a:spcAft>
                      </a:pPr>
                      <a:r>
                        <a:rPr lang="en-US" sz="2300" b="0" kern="1400">
                          <a:solidFill>
                            <a:schemeClr val="bg1"/>
                          </a:solidFill>
                          <a:effectLst/>
                          <a:latin typeface="Tw Cen MT Condensed Extra Bold" panose="020B0803020202020204" pitchFamily="34" charset="0"/>
                        </a:rPr>
                        <a:t> Senior</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187E"/>
                    </a:solidFill>
                  </a:tcPr>
                </a:tc>
                <a:extLst>
                  <a:ext uri="{0D108BD9-81ED-4DB2-BD59-A6C34878D82A}">
                    <a16:rowId xmlns:a16="http://schemas.microsoft.com/office/drawing/2014/main" val="10000"/>
                  </a:ext>
                </a:extLst>
              </a:tr>
              <a:tr h="892409">
                <a:tc>
                  <a:txBody>
                    <a:bodyPr/>
                    <a:lstStyle/>
                    <a:p>
                      <a:pPr marR="0" indent="0" algn="ctr" rtl="0">
                        <a:lnSpc>
                          <a:spcPts val="1800"/>
                        </a:lnSpc>
                        <a:spcBef>
                          <a:spcPts val="0"/>
                        </a:spcBef>
                        <a:spcAft>
                          <a:spcPts val="0"/>
                        </a:spcAft>
                      </a:pPr>
                      <a:r>
                        <a:rPr lang="en-US" sz="2000" b="0" kern="1400">
                          <a:solidFill>
                            <a:schemeClr val="bg1"/>
                          </a:solidFill>
                          <a:effectLst/>
                          <a:latin typeface="Tw Cen MT Condensed Extra Bold" panose="020B0803020202020204" pitchFamily="34" charset="0"/>
                        </a:rPr>
                        <a:t>Language</a:t>
                      </a:r>
                    </a:p>
                    <a:p>
                      <a:pPr marR="0" indent="0" algn="ctr" rtl="0">
                        <a:lnSpc>
                          <a:spcPts val="1800"/>
                        </a:lnSpc>
                        <a:spcBef>
                          <a:spcPts val="0"/>
                        </a:spcBef>
                        <a:spcAft>
                          <a:spcPts val="0"/>
                        </a:spcAft>
                      </a:pPr>
                      <a:r>
                        <a:rPr lang="en-US" sz="2000" b="0" kern="1400">
                          <a:solidFill>
                            <a:schemeClr val="bg1"/>
                          </a:solidFill>
                          <a:effectLst/>
                          <a:latin typeface="Tw Cen MT Condensed Extra Bold" panose="020B0803020202020204" pitchFamily="34" charset="0"/>
                        </a:rPr>
                        <a:t>Track</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187E"/>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Spanish IIA </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Spanish IIB  </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Spanish III Honors</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Spanish IV Honors</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AP Spanish Language or </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Spanish V Honors</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6807">
                <a:tc rowSpan="2">
                  <a:txBody>
                    <a:bodyPr/>
                    <a:lstStyle/>
                    <a:p>
                      <a:pPr marR="0" indent="0" algn="ctr" rtl="0">
                        <a:lnSpc>
                          <a:spcPts val="1800"/>
                        </a:lnSpc>
                        <a:spcBef>
                          <a:spcPts val="0"/>
                        </a:spcBef>
                        <a:spcAft>
                          <a:spcPts val="0"/>
                        </a:spcAft>
                      </a:pPr>
                      <a:r>
                        <a:rPr lang="en-US" sz="2000" b="0" kern="1400">
                          <a:solidFill>
                            <a:schemeClr val="bg1"/>
                          </a:solidFill>
                          <a:effectLst/>
                          <a:latin typeface="Tw Cen MT Condensed Extra Bold" panose="020B0803020202020204" pitchFamily="34" charset="0"/>
                        </a:rPr>
                        <a:t> Advanced  Track </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187E"/>
                    </a:solidFill>
                  </a:tcPr>
                </a:tc>
                <a:tc rowSpan="2">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Spanish IIA  </a:t>
                      </a:r>
                    </a:p>
                  </a:txBody>
                  <a:tcPr marL="97016" marR="97016" marT="48508" marB="485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Spanish IIB Honors </a:t>
                      </a:r>
                    </a:p>
                  </a:txBody>
                  <a:tcPr marL="97016" marR="97016" marT="48508" marB="485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Spanish III/IV Honors</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(Pre-AP Spanish)  </a:t>
                      </a:r>
                    </a:p>
                  </a:txBody>
                  <a:tcPr marL="97016" marR="97016" marT="48508" marB="4850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AP Spanish Language</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AP Spanish Literature</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8411">
                <a:tc vMerge="1">
                  <a:txBody>
                    <a:bodyPr/>
                    <a:lstStyle/>
                    <a:p>
                      <a:pPr marR="0" indent="0" algn="ctr" rtl="0">
                        <a:spcBef>
                          <a:spcPts val="0"/>
                        </a:spcBef>
                        <a:spcAft>
                          <a:spcPts val="0"/>
                        </a:spcAft>
                      </a:pPr>
                      <a:endParaRPr lang="en-US" sz="1400" kern="1400">
                        <a:solidFill>
                          <a:srgbClr val="000000"/>
                        </a:solidFill>
                        <a:effectLst/>
                        <a:latin typeface="Tw Cen MT Condensed" panose="020B0606020104020203" pitchFamily="34" charset="0"/>
                      </a:endParaRPr>
                    </a:p>
                  </a:txBody>
                  <a:tcPr marL="72762" marR="72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Spanish V Honors</a:t>
                      </a:r>
                    </a:p>
                  </a:txBody>
                  <a:tcPr marL="72762" marR="72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AP Spanish Language</a:t>
                      </a:r>
                    </a:p>
                  </a:txBody>
                  <a:tcPr marL="72762" marR="72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34867689"/>
                  </a:ext>
                </a:extLst>
              </a:tr>
              <a:tr h="2206919">
                <a:tc>
                  <a:txBody>
                    <a:bodyPr/>
                    <a:lstStyle/>
                    <a:p>
                      <a:pPr marR="0" indent="0" algn="ctr" rtl="0">
                        <a:lnSpc>
                          <a:spcPts val="1800"/>
                        </a:lnSpc>
                        <a:spcBef>
                          <a:spcPts val="0"/>
                        </a:spcBef>
                        <a:spcAft>
                          <a:spcPts val="0"/>
                        </a:spcAft>
                      </a:pPr>
                      <a:r>
                        <a:rPr lang="en-US" sz="2000" b="0" kern="1400">
                          <a:solidFill>
                            <a:schemeClr val="bg1"/>
                          </a:solidFill>
                          <a:effectLst/>
                          <a:latin typeface="Tw Cen MT Condensed Extra Bold" panose="020B0803020202020204" pitchFamily="34" charset="0"/>
                        </a:rPr>
                        <a:t>Language Track for entering freshmen</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187E"/>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Spanish IA</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txBody>
                  <a:tcPr marL="72762" marR="72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Spanish IB</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txBody>
                  <a:tcPr marL="72762" marR="72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ts val="2100"/>
                        </a:lnSpc>
                        <a:spcBef>
                          <a:spcPts val="0"/>
                        </a:spcBef>
                        <a:spcAft>
                          <a:spcPts val="0"/>
                        </a:spcAft>
                      </a:pPr>
                      <a:r>
                        <a:rPr lang="en-US" sz="2300" b="0" u="sng" kern="1400">
                          <a:solidFill>
                            <a:srgbClr val="000000"/>
                          </a:solidFill>
                          <a:effectLst/>
                          <a:latin typeface="Tw Cen MT Condensed" panose="020B0606020104020203" pitchFamily="34" charset="0"/>
                        </a:rPr>
                        <a:t>Fall Semester:</a:t>
                      </a:r>
                      <a:endParaRPr lang="en-US" sz="2300" b="0" kern="1400">
                        <a:solidFill>
                          <a:srgbClr val="000000"/>
                        </a:solidFill>
                        <a:effectLst/>
                        <a:latin typeface="Tw Cen MT Condensed" panose="020B0606020104020203" pitchFamily="34" charset="0"/>
                      </a:endParaRPr>
                    </a:p>
                    <a:p>
                      <a:pPr marR="0" indent="0" algn="ctr" rtl="0">
                        <a:lnSpc>
                          <a:spcPts val="2100"/>
                        </a:lnSpc>
                        <a:spcBef>
                          <a:spcPts val="0"/>
                        </a:spcBef>
                        <a:spcAft>
                          <a:spcPts val="1200"/>
                        </a:spcAft>
                      </a:pPr>
                      <a:r>
                        <a:rPr lang="en-US" sz="2300" b="0" kern="1400">
                          <a:solidFill>
                            <a:srgbClr val="000000"/>
                          </a:solidFill>
                          <a:effectLst/>
                          <a:latin typeface="Tw Cen MT Condensed" panose="020B0606020104020203" pitchFamily="34" charset="0"/>
                        </a:rPr>
                        <a:t>Spanish IIA</a:t>
                      </a:r>
                    </a:p>
                    <a:p>
                      <a:pPr marR="0" indent="0" algn="ctr" rtl="0">
                        <a:lnSpc>
                          <a:spcPts val="2100"/>
                        </a:lnSpc>
                        <a:spcBef>
                          <a:spcPts val="0"/>
                        </a:spcBef>
                        <a:spcAft>
                          <a:spcPts val="0"/>
                        </a:spcAft>
                      </a:pPr>
                      <a:r>
                        <a:rPr lang="en-US" sz="2300" b="0" u="sng" kern="1400">
                          <a:solidFill>
                            <a:srgbClr val="000000"/>
                          </a:solidFill>
                          <a:effectLst/>
                          <a:latin typeface="Tw Cen MT Condensed" panose="020B0606020104020203" pitchFamily="34" charset="0"/>
                        </a:rPr>
                        <a:t>Spring Semester</a:t>
                      </a:r>
                      <a:br>
                        <a:rPr lang="en-US" sz="2300" b="0" u="sng" kern="1400">
                          <a:solidFill>
                            <a:srgbClr val="000000"/>
                          </a:solidFill>
                          <a:effectLst/>
                          <a:latin typeface="Tw Cen MT Condensed" panose="020B0606020104020203" pitchFamily="34" charset="0"/>
                        </a:rPr>
                      </a:br>
                      <a:r>
                        <a:rPr lang="en-US" sz="2300" b="0" kern="1400">
                          <a:solidFill>
                            <a:srgbClr val="000000"/>
                          </a:solidFill>
                          <a:effectLst/>
                          <a:latin typeface="Tw Cen MT Condensed" panose="020B0606020104020203" pitchFamily="34" charset="0"/>
                        </a:rPr>
                        <a:t>Spanish IIB</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or</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Spanish IIB Honors</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Spanish III Honors</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or</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Pre-AP (for students from Honors Spanish II)</a:t>
                      </a:r>
                    </a:p>
                  </a:txBody>
                  <a:tcPr marL="72762" marR="72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 </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Spanish IV Honors</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or</a:t>
                      </a:r>
                    </a:p>
                    <a:p>
                      <a:pPr marR="0" indent="0" algn="ctr" rtl="0">
                        <a:lnSpc>
                          <a:spcPts val="2100"/>
                        </a:lnSpc>
                        <a:spcBef>
                          <a:spcPts val="0"/>
                        </a:spcBef>
                        <a:spcAft>
                          <a:spcPts val="0"/>
                        </a:spcAft>
                      </a:pPr>
                      <a:r>
                        <a:rPr lang="en-US" sz="2300" b="0" kern="1400">
                          <a:solidFill>
                            <a:srgbClr val="000000"/>
                          </a:solidFill>
                          <a:effectLst/>
                          <a:latin typeface="Tw Cen MT Condensed" panose="020B0606020104020203" pitchFamily="34" charset="0"/>
                        </a:rPr>
                        <a:t>AP Spanish Language</a:t>
                      </a:r>
                      <a:br>
                        <a:rPr lang="en-US" sz="2300" b="0" kern="1400">
                          <a:solidFill>
                            <a:srgbClr val="000000"/>
                          </a:solidFill>
                          <a:effectLst/>
                          <a:latin typeface="Tw Cen MT Condensed" panose="020B0606020104020203" pitchFamily="34" charset="0"/>
                        </a:rPr>
                      </a:br>
                      <a:r>
                        <a:rPr lang="en-US" sz="2300" b="0" kern="1400">
                          <a:solidFill>
                            <a:srgbClr val="000000"/>
                          </a:solidFill>
                          <a:effectLst/>
                          <a:latin typeface="Tw Cen MT Condensed" panose="020B0606020104020203" pitchFamily="34" charset="0"/>
                        </a:rPr>
                        <a:t>(for students who</a:t>
                      </a:r>
                      <a:br>
                        <a:rPr lang="en-US" sz="2300" b="0" kern="1400">
                          <a:solidFill>
                            <a:srgbClr val="000000"/>
                          </a:solidFill>
                          <a:effectLst/>
                          <a:latin typeface="Tw Cen MT Condensed" panose="020B0606020104020203" pitchFamily="34" charset="0"/>
                        </a:rPr>
                      </a:br>
                      <a:r>
                        <a:rPr lang="en-US" sz="2300" b="0" kern="1400">
                          <a:solidFill>
                            <a:srgbClr val="000000"/>
                          </a:solidFill>
                          <a:effectLst/>
                          <a:latin typeface="Tw Cen MT Condensed" panose="020B0606020104020203" pitchFamily="34" charset="0"/>
                        </a:rPr>
                        <a:t>completed Pre-AP)</a:t>
                      </a:r>
                    </a:p>
                  </a:txBody>
                  <a:tcPr marL="72762" marR="72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Title 2">
            <a:extLst>
              <a:ext uri="{FF2B5EF4-FFF2-40B4-BE49-F238E27FC236}">
                <a16:creationId xmlns:a16="http://schemas.microsoft.com/office/drawing/2014/main" id="{DB45A6C4-9427-985C-9B2B-B42178C4F7F0}"/>
              </a:ext>
            </a:extLst>
          </p:cNvPr>
          <p:cNvSpPr txBox="1">
            <a:spLocks/>
          </p:cNvSpPr>
          <p:nvPr/>
        </p:nvSpPr>
        <p:spPr>
          <a:xfrm>
            <a:off x="138670" y="144463"/>
            <a:ext cx="7263027"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8500" b="1">
                <a:solidFill>
                  <a:schemeClr val="bg1"/>
                </a:solidFill>
                <a:latin typeface="Tw Cen MT Condensed Extra Bold" panose="020B0803020202020204" pitchFamily="34" charset="0"/>
                <a:ea typeface="+mn-ea"/>
                <a:cs typeface="+mn-cs"/>
              </a:rPr>
              <a:t>World Languages</a:t>
            </a:r>
          </a:p>
        </p:txBody>
      </p:sp>
    </p:spTree>
    <p:extLst>
      <p:ext uri="{BB962C8B-B14F-4D97-AF65-F5344CB8AC3E}">
        <p14:creationId xmlns:p14="http://schemas.microsoft.com/office/powerpoint/2010/main" val="4012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A773730-7C36-736F-C846-1ED6CEDB480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3353" r="35239" b="2957"/>
          <a:stretch>
            <a:fillRect/>
          </a:stretch>
        </p:blipFill>
        <p:spPr bwMode="auto">
          <a:xfrm>
            <a:off x="2642614" y="-36053"/>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07685" y="5409626"/>
            <a:ext cx="6501384" cy="1208141"/>
          </a:xfrm>
        </p:spPr>
        <p:txBody>
          <a:bodyPr>
            <a:noAutofit/>
          </a:bodyPr>
          <a:lstStyle/>
          <a:p>
            <a:pPr algn="l">
              <a:lnSpc>
                <a:spcPts val="4400"/>
              </a:lnSpc>
              <a:spcBef>
                <a:spcPts val="0"/>
              </a:spcBef>
            </a:pPr>
            <a:r>
              <a:rPr lang="en-US" sz="4800" b="1" dirty="0">
                <a:solidFill>
                  <a:schemeClr val="bg1"/>
                </a:solidFill>
                <a:latin typeface="Tw Cen MT Condensed Extra Bold" panose="020B0803020202020204" pitchFamily="34" charset="0"/>
                <a:ea typeface="ADLaM Display" panose="02010000000000000000" pitchFamily="2" charset="0"/>
                <a:cs typeface="ADLaM Display" panose="02010000000000000000" pitchFamily="2" charset="0"/>
              </a:rPr>
              <a:t>Class of 2030</a:t>
            </a:r>
          </a:p>
          <a:p>
            <a:pPr algn="l">
              <a:lnSpc>
                <a:spcPts val="4400"/>
              </a:lnSpc>
              <a:spcBef>
                <a:spcPts val="0"/>
              </a:spcBef>
            </a:pPr>
            <a:r>
              <a:rPr lang="en-US" sz="4800" b="1" dirty="0">
                <a:solidFill>
                  <a:schemeClr val="bg1"/>
                </a:solidFill>
                <a:latin typeface="Tw Cen MT Condensed Extra Bold" panose="020B0803020202020204" pitchFamily="34" charset="0"/>
                <a:ea typeface="ADLaM Display" panose="02010000000000000000" pitchFamily="2" charset="0"/>
                <a:cs typeface="ADLaM Display" panose="02010000000000000000" pitchFamily="2" charset="0"/>
              </a:rPr>
              <a:t>High School Transition</a:t>
            </a:r>
          </a:p>
        </p:txBody>
      </p:sp>
      <p:sp>
        <p:nvSpPr>
          <p:cNvPr id="2" name="Title 1"/>
          <p:cNvSpPr>
            <a:spLocks noGrp="1"/>
          </p:cNvSpPr>
          <p:nvPr>
            <p:ph type="ctrTitle"/>
          </p:nvPr>
        </p:nvSpPr>
        <p:spPr>
          <a:xfrm>
            <a:off x="356616" y="2362752"/>
            <a:ext cx="2386584" cy="954107"/>
          </a:xfrm>
        </p:spPr>
        <p:txBody>
          <a:bodyPr anchor="t" anchorCtr="0">
            <a:noAutofit/>
          </a:bodyPr>
          <a:lstStyle/>
          <a:p>
            <a:pPr algn="l">
              <a:lnSpc>
                <a:spcPts val="6500"/>
              </a:lnSpc>
            </a:pPr>
            <a:r>
              <a:rPr lang="en-US" sz="5500" b="1">
                <a:solidFill>
                  <a:schemeClr val="bg1"/>
                </a:solidFill>
                <a:latin typeface="Tw Cen MT Condensed Extra Bold" panose="020B0803020202020204" pitchFamily="34" charset="0"/>
              </a:rPr>
              <a:t>Educate.</a:t>
            </a:r>
          </a:p>
        </p:txBody>
      </p:sp>
      <p:sp>
        <p:nvSpPr>
          <p:cNvPr id="6" name="TextBox 5">
            <a:extLst>
              <a:ext uri="{FF2B5EF4-FFF2-40B4-BE49-F238E27FC236}">
                <a16:creationId xmlns:a16="http://schemas.microsoft.com/office/drawing/2014/main" id="{395D7188-259B-D780-7896-CD5C4DC4EAF1}"/>
              </a:ext>
            </a:extLst>
          </p:cNvPr>
          <p:cNvSpPr txBox="1"/>
          <p:nvPr/>
        </p:nvSpPr>
        <p:spPr>
          <a:xfrm>
            <a:off x="358484" y="1099940"/>
            <a:ext cx="3487748" cy="954107"/>
          </a:xfrm>
          <a:prstGeom prst="rect">
            <a:avLst/>
          </a:prstGeom>
          <a:noFill/>
        </p:spPr>
        <p:txBody>
          <a:bodyPr wrap="square" rtlCol="0">
            <a:spAutoFit/>
          </a:bodyPr>
          <a:lstStyle/>
          <a:p>
            <a:r>
              <a:rPr lang="en-US" sz="5600" b="1">
                <a:solidFill>
                  <a:schemeClr val="bg1"/>
                </a:solidFill>
                <a:latin typeface="Tw Cen MT Condensed Extra Bold" panose="020B0803020202020204" pitchFamily="34" charset="0"/>
              </a:rPr>
              <a:t>High School</a:t>
            </a:r>
            <a:endParaRPr lang="en-US" sz="5600"/>
          </a:p>
        </p:txBody>
      </p:sp>
      <p:sp>
        <p:nvSpPr>
          <p:cNvPr id="5" name="TextBox 4">
            <a:extLst>
              <a:ext uri="{FF2B5EF4-FFF2-40B4-BE49-F238E27FC236}">
                <a16:creationId xmlns:a16="http://schemas.microsoft.com/office/drawing/2014/main" id="{C11B80B4-E5EA-BD42-87EE-FECD98D7532A}"/>
              </a:ext>
            </a:extLst>
          </p:cNvPr>
          <p:cNvSpPr txBox="1"/>
          <p:nvPr/>
        </p:nvSpPr>
        <p:spPr>
          <a:xfrm>
            <a:off x="356616" y="36063"/>
            <a:ext cx="3489616" cy="1523494"/>
          </a:xfrm>
          <a:prstGeom prst="rect">
            <a:avLst/>
          </a:prstGeom>
          <a:noFill/>
        </p:spPr>
        <p:txBody>
          <a:bodyPr wrap="square" rtlCol="0">
            <a:spAutoFit/>
          </a:bodyPr>
          <a:lstStyle/>
          <a:p>
            <a:r>
              <a:rPr lang="en-US" sz="9300" b="1">
                <a:solidFill>
                  <a:schemeClr val="bg1"/>
                </a:solidFill>
                <a:latin typeface="Tw Cen MT Condensed Extra Bold" panose="020B0803020202020204" pitchFamily="34" charset="0"/>
              </a:rPr>
              <a:t>Walton</a:t>
            </a:r>
            <a:endParaRPr lang="en-US" sz="9300"/>
          </a:p>
        </p:txBody>
      </p:sp>
      <p:sp>
        <p:nvSpPr>
          <p:cNvPr id="7" name="TextBox 6">
            <a:extLst>
              <a:ext uri="{FF2B5EF4-FFF2-40B4-BE49-F238E27FC236}">
                <a16:creationId xmlns:a16="http://schemas.microsoft.com/office/drawing/2014/main" id="{7EAF4FC4-4EDD-D9CA-13B8-5E15D40929BD}"/>
              </a:ext>
            </a:extLst>
          </p:cNvPr>
          <p:cNvSpPr txBox="1"/>
          <p:nvPr/>
        </p:nvSpPr>
        <p:spPr>
          <a:xfrm>
            <a:off x="356616" y="3159474"/>
            <a:ext cx="2458995" cy="925894"/>
          </a:xfrm>
          <a:prstGeom prst="rect">
            <a:avLst/>
          </a:prstGeom>
          <a:noFill/>
        </p:spPr>
        <p:txBody>
          <a:bodyPr wrap="square" rtlCol="0">
            <a:spAutoFit/>
          </a:bodyPr>
          <a:lstStyle/>
          <a:p>
            <a:pPr defTabSz="685800">
              <a:lnSpc>
                <a:spcPts val="6500"/>
              </a:lnSpc>
              <a:spcBef>
                <a:spcPct val="0"/>
              </a:spcBef>
            </a:pPr>
            <a:r>
              <a:rPr lang="en-US" sz="5500" b="1">
                <a:solidFill>
                  <a:schemeClr val="bg1"/>
                </a:solidFill>
                <a:latin typeface="Tw Cen MT Condensed Extra Bold" panose="020B0803020202020204" pitchFamily="34" charset="0"/>
                <a:ea typeface="+mj-ea"/>
                <a:cs typeface="+mj-cs"/>
              </a:rPr>
              <a:t>Inspire.</a:t>
            </a:r>
          </a:p>
        </p:txBody>
      </p:sp>
      <p:sp>
        <p:nvSpPr>
          <p:cNvPr id="8" name="TextBox 7">
            <a:extLst>
              <a:ext uri="{FF2B5EF4-FFF2-40B4-BE49-F238E27FC236}">
                <a16:creationId xmlns:a16="http://schemas.microsoft.com/office/drawing/2014/main" id="{FEBAA9EF-89BA-5633-BEF9-A765E4ECD69E}"/>
              </a:ext>
            </a:extLst>
          </p:cNvPr>
          <p:cNvSpPr txBox="1"/>
          <p:nvPr/>
        </p:nvSpPr>
        <p:spPr>
          <a:xfrm>
            <a:off x="356616" y="3959274"/>
            <a:ext cx="2741325" cy="925894"/>
          </a:xfrm>
          <a:prstGeom prst="rect">
            <a:avLst/>
          </a:prstGeom>
          <a:noFill/>
        </p:spPr>
        <p:txBody>
          <a:bodyPr wrap="square" rtlCol="0">
            <a:spAutoFit/>
          </a:bodyPr>
          <a:lstStyle/>
          <a:p>
            <a:pPr defTabSz="685800">
              <a:lnSpc>
                <a:spcPts val="6500"/>
              </a:lnSpc>
              <a:spcBef>
                <a:spcPct val="0"/>
              </a:spcBef>
            </a:pPr>
            <a:r>
              <a:rPr lang="en-US" sz="5500" b="1">
                <a:solidFill>
                  <a:schemeClr val="bg1"/>
                </a:solidFill>
                <a:latin typeface="Tw Cen MT Condensed Extra Bold" panose="020B0803020202020204" pitchFamily="34" charset="0"/>
                <a:ea typeface="+mj-ea"/>
                <a:cs typeface="+mj-cs"/>
              </a:rPr>
              <a:t>Empower.</a:t>
            </a:r>
          </a:p>
        </p:txBody>
      </p:sp>
    </p:spTree>
    <p:extLst>
      <p:ext uri="{BB962C8B-B14F-4D97-AF65-F5344CB8AC3E}">
        <p14:creationId xmlns:p14="http://schemas.microsoft.com/office/powerpoint/2010/main" val="28201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500"/>
                            </p:stCondLst>
                            <p:childTnLst>
                              <p:par>
                                <p:cTn id="17" presetID="10" presetClass="entr" presetSubtype="0" fill="hold" grpId="0" nodeType="afterEffect">
                                  <p:stCondLst>
                                    <p:cond delay="250"/>
                                  </p:stCondLst>
                                  <p:iterate>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childTnLst>
                                </p:cTn>
                              </p:par>
                              <p:par>
                                <p:cTn id="20" presetID="10" presetClass="entr" presetSubtype="0" fill="hold" grpId="0" nodeType="withEffect">
                                  <p:stCondLst>
                                    <p:cond delay="750"/>
                                  </p:stCondLst>
                                  <p:iterate>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61D58-CE48-4072-B0A5-5F577B239897}"/>
              </a:ext>
            </a:extLst>
          </p:cNvPr>
          <p:cNvSpPr>
            <a:spLocks noGrp="1"/>
          </p:cNvSpPr>
          <p:nvPr>
            <p:ph sz="quarter" idx="13"/>
          </p:nvPr>
        </p:nvSpPr>
        <p:spPr>
          <a:xfrm>
            <a:off x="351354" y="2505847"/>
            <a:ext cx="7772870" cy="3424107"/>
          </a:xfrm>
        </p:spPr>
        <p:txBody>
          <a:bodyPr vert="horz" lIns="45720" tIns="45720" rIns="45720" bIns="45720" rtlCol="0" anchor="t">
            <a:noAutofit/>
          </a:bodyPr>
          <a:lstStyle/>
          <a:p>
            <a:pPr>
              <a:lnSpc>
                <a:spcPts val="3000"/>
              </a:lnSpc>
              <a:spcBef>
                <a:spcPts val="0"/>
              </a:spcBef>
              <a:spcAft>
                <a:spcPts val="1800"/>
              </a:spcAft>
              <a:buFont typeface="Arial" panose="020B0602020104020603" pitchFamily="34" charset="0"/>
              <a:buChar char="•"/>
            </a:pPr>
            <a:r>
              <a:rPr lang="en-US" sz="3200" dirty="0">
                <a:solidFill>
                  <a:schemeClr val="bg1"/>
                </a:solidFill>
                <a:latin typeface="Tw Cen MT" panose="020B0602020104020603" pitchFamily="34" charset="0"/>
              </a:rPr>
              <a:t>Challenging course work</a:t>
            </a:r>
            <a:br>
              <a:rPr lang="en-US" sz="3200" dirty="0">
                <a:solidFill>
                  <a:schemeClr val="bg1"/>
                </a:solidFill>
                <a:latin typeface="Tw Cen MT" panose="020B0602020104020603" pitchFamily="34" charset="0"/>
              </a:rPr>
            </a:br>
            <a:r>
              <a:rPr lang="en-US" sz="3200" dirty="0">
                <a:solidFill>
                  <a:schemeClr val="bg1"/>
                </a:solidFill>
                <a:latin typeface="Tw Cen MT" panose="020B0602020104020603" pitchFamily="34" charset="0"/>
              </a:rPr>
              <a:t>directly relates to standardized test scores</a:t>
            </a:r>
          </a:p>
          <a:p>
            <a:pPr>
              <a:lnSpc>
                <a:spcPts val="3000"/>
              </a:lnSpc>
              <a:spcBef>
                <a:spcPts val="0"/>
              </a:spcBef>
              <a:spcAft>
                <a:spcPts val="1800"/>
              </a:spcAft>
              <a:buFont typeface="Arial" panose="020B0602020104020603" pitchFamily="34" charset="0"/>
              <a:buChar char="•"/>
            </a:pPr>
            <a:r>
              <a:rPr lang="en-US" sz="3200" dirty="0">
                <a:solidFill>
                  <a:schemeClr val="bg1"/>
                </a:solidFill>
                <a:latin typeface="Tw Cen MT" panose="020B0602020104020603" pitchFamily="34" charset="0"/>
              </a:rPr>
              <a:t>Challenge yourself in areas of strength</a:t>
            </a:r>
          </a:p>
          <a:p>
            <a:pPr>
              <a:lnSpc>
                <a:spcPts val="3000"/>
              </a:lnSpc>
              <a:spcBef>
                <a:spcPts val="0"/>
              </a:spcBef>
              <a:spcAft>
                <a:spcPts val="1800"/>
              </a:spcAft>
              <a:buFont typeface="Arial" panose="020B0602020104020603" pitchFamily="34" charset="0"/>
              <a:buChar char="•"/>
            </a:pPr>
            <a:r>
              <a:rPr lang="en-US" sz="3200" dirty="0">
                <a:solidFill>
                  <a:schemeClr val="bg1"/>
                </a:solidFill>
                <a:latin typeface="Tw Cen MT" panose="020B0602020104020603" pitchFamily="34" charset="0"/>
              </a:rPr>
              <a:t>COGAT/IOWA scores</a:t>
            </a:r>
          </a:p>
          <a:p>
            <a:pPr>
              <a:lnSpc>
                <a:spcPts val="3000"/>
              </a:lnSpc>
              <a:spcBef>
                <a:spcPts val="0"/>
              </a:spcBef>
              <a:spcAft>
                <a:spcPts val="1800"/>
              </a:spcAft>
              <a:buFont typeface="Arial" panose="020B0602020104020603" pitchFamily="34" charset="0"/>
              <a:buChar char="•"/>
            </a:pPr>
            <a:r>
              <a:rPr lang="en-US" sz="3200" dirty="0">
                <a:solidFill>
                  <a:schemeClr val="bg1"/>
                </a:solidFill>
                <a:latin typeface="Tw Cen MT" panose="020B0602020104020603" pitchFamily="34" charset="0"/>
              </a:rPr>
              <a:t>College admissions—progression in your rigor over the four years</a:t>
            </a:r>
          </a:p>
          <a:p>
            <a:pPr>
              <a:lnSpc>
                <a:spcPts val="3000"/>
              </a:lnSpc>
              <a:spcBef>
                <a:spcPts val="0"/>
              </a:spcBef>
              <a:spcAft>
                <a:spcPts val="1800"/>
              </a:spcAft>
              <a:buFont typeface="Arial" panose="020B0602020104020603" pitchFamily="34" charset="0"/>
              <a:buChar char="•"/>
            </a:pPr>
            <a:r>
              <a:rPr lang="en-US" sz="3200" dirty="0">
                <a:solidFill>
                  <a:schemeClr val="bg1"/>
                </a:solidFill>
                <a:latin typeface="Tw Cen MT" panose="020B0602020104020603" pitchFamily="34" charset="0"/>
              </a:rPr>
              <a:t>Prepared for post-secondary work</a:t>
            </a:r>
          </a:p>
        </p:txBody>
      </p:sp>
      <p:sp>
        <p:nvSpPr>
          <p:cNvPr id="4" name="Title 2">
            <a:extLst>
              <a:ext uri="{FF2B5EF4-FFF2-40B4-BE49-F238E27FC236}">
                <a16:creationId xmlns:a16="http://schemas.microsoft.com/office/drawing/2014/main" id="{BD6CDD9A-6DC0-3D42-0573-FA6795D2E851}"/>
              </a:ext>
            </a:extLst>
          </p:cNvPr>
          <p:cNvSpPr txBox="1">
            <a:spLocks/>
          </p:cNvSpPr>
          <p:nvPr/>
        </p:nvSpPr>
        <p:spPr>
          <a:xfrm>
            <a:off x="249880" y="794696"/>
            <a:ext cx="8671698"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6800"/>
              </a:lnSpc>
            </a:pPr>
            <a:r>
              <a:rPr lang="en-US" sz="8500" b="1" dirty="0">
                <a:solidFill>
                  <a:schemeClr val="accent1"/>
                </a:solidFill>
                <a:latin typeface="Tw Cen MT Condensed Extra Bold" panose="020B0803020202020204" pitchFamily="34" charset="0"/>
                <a:ea typeface="+mn-ea"/>
                <a:cs typeface="+mn-cs"/>
              </a:rPr>
              <a:t>Rigorous</a:t>
            </a:r>
            <a:br>
              <a:rPr lang="en-US" sz="8500" b="1" dirty="0">
                <a:solidFill>
                  <a:schemeClr val="accent1"/>
                </a:solidFill>
                <a:latin typeface="Tw Cen MT Condensed Extra Bold" panose="020B0803020202020204" pitchFamily="34" charset="0"/>
                <a:ea typeface="+mn-ea"/>
                <a:cs typeface="+mn-cs"/>
              </a:rPr>
            </a:br>
            <a:r>
              <a:rPr lang="en-US" sz="8500" b="1" dirty="0">
                <a:solidFill>
                  <a:schemeClr val="accent1"/>
                </a:solidFill>
                <a:latin typeface="Tw Cen MT Condensed Extra Bold" panose="020B0803020202020204" pitchFamily="34" charset="0"/>
                <a:ea typeface="+mn-ea"/>
                <a:cs typeface="+mn-cs"/>
              </a:rPr>
              <a:t>Course Work</a:t>
            </a:r>
          </a:p>
        </p:txBody>
      </p:sp>
    </p:spTree>
    <p:extLst>
      <p:ext uri="{BB962C8B-B14F-4D97-AF65-F5344CB8AC3E}">
        <p14:creationId xmlns:p14="http://schemas.microsoft.com/office/powerpoint/2010/main" val="421517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A945AFF3-DD6C-56DF-2C67-C73B3EEE6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A5216-D319-0417-3EED-C464812D503C}"/>
              </a:ext>
            </a:extLst>
          </p:cNvPr>
          <p:cNvSpPr>
            <a:spLocks noGrp="1"/>
          </p:cNvSpPr>
          <p:nvPr>
            <p:ph type="title"/>
          </p:nvPr>
        </p:nvSpPr>
        <p:spPr>
          <a:xfrm>
            <a:off x="224991" y="465864"/>
            <a:ext cx="7727950" cy="1499616"/>
          </a:xfrm>
        </p:spPr>
        <p:txBody>
          <a:bodyPr>
            <a:noAutofit/>
          </a:bodyPr>
          <a:lstStyle/>
          <a:p>
            <a:pPr>
              <a:lnSpc>
                <a:spcPts val="5500"/>
              </a:lnSpc>
            </a:pPr>
            <a:r>
              <a:rPr lang="en-US" sz="7500" b="1">
                <a:solidFill>
                  <a:schemeClr val="bg1"/>
                </a:solidFill>
                <a:latin typeface="Tw Cen MT Condensed Extra Bold" panose="020B0803020202020204" pitchFamily="34" charset="0"/>
              </a:rPr>
              <a:t>GPA and</a:t>
            </a:r>
            <a:br>
              <a:rPr lang="en-US" sz="7500" b="1">
                <a:solidFill>
                  <a:schemeClr val="bg1"/>
                </a:solidFill>
                <a:latin typeface="Tw Cen MT Condensed Extra Bold" panose="020B0803020202020204" pitchFamily="34" charset="0"/>
              </a:rPr>
            </a:br>
            <a:r>
              <a:rPr lang="en-US" sz="7500" b="1">
                <a:solidFill>
                  <a:schemeClr val="bg1"/>
                </a:solidFill>
                <a:latin typeface="Tw Cen MT Condensed Extra Bold" panose="020B0803020202020204" pitchFamily="34" charset="0"/>
              </a:rPr>
              <a:t>Extra Quality Points</a:t>
            </a:r>
            <a:endParaRPr lang="en-US" sz="7500" b="1">
              <a:solidFill>
                <a:schemeClr val="bg1"/>
              </a:solidFill>
              <a:latin typeface="Tw Cen MT Condensed Extra Bold" panose="020B0803020202020204" pitchFamily="34" charset="0"/>
              <a:ea typeface="+mn-ea"/>
              <a:cs typeface="+mn-cs"/>
            </a:endParaRPr>
          </a:p>
        </p:txBody>
      </p:sp>
      <p:grpSp>
        <p:nvGrpSpPr>
          <p:cNvPr id="3" name="Group 2">
            <a:extLst>
              <a:ext uri="{FF2B5EF4-FFF2-40B4-BE49-F238E27FC236}">
                <a16:creationId xmlns:a16="http://schemas.microsoft.com/office/drawing/2014/main" id="{14064E7D-1E5E-DAC8-FA7C-2F2B03249670}"/>
              </a:ext>
            </a:extLst>
          </p:cNvPr>
          <p:cNvGrpSpPr/>
          <p:nvPr/>
        </p:nvGrpSpPr>
        <p:grpSpPr>
          <a:xfrm>
            <a:off x="4690872" y="4489704"/>
            <a:ext cx="4169664" cy="1779382"/>
            <a:chOff x="3477935" y="2518435"/>
            <a:chExt cx="5018913" cy="2356883"/>
          </a:xfrm>
        </p:grpSpPr>
        <p:sp>
          <p:nvSpPr>
            <p:cNvPr id="4" name="Rectangle 3">
              <a:extLst>
                <a:ext uri="{FF2B5EF4-FFF2-40B4-BE49-F238E27FC236}">
                  <a16:creationId xmlns:a16="http://schemas.microsoft.com/office/drawing/2014/main" id="{2C062631-6E7A-05B6-329D-D030488B6843}"/>
                </a:ext>
              </a:extLst>
            </p:cNvPr>
            <p:cNvSpPr/>
            <p:nvPr/>
          </p:nvSpPr>
          <p:spPr>
            <a:xfrm>
              <a:off x="3477935" y="2518435"/>
              <a:ext cx="5018913" cy="2356883"/>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65760" anchor="ctr" anchorCtr="0"/>
            <a:lstStyle/>
            <a:p>
              <a:endParaRPr lang="en-US"/>
            </a:p>
          </p:txBody>
        </p:sp>
        <p:sp>
          <p:nvSpPr>
            <p:cNvPr id="5" name="TextBox 4">
              <a:extLst>
                <a:ext uri="{FF2B5EF4-FFF2-40B4-BE49-F238E27FC236}">
                  <a16:creationId xmlns:a16="http://schemas.microsoft.com/office/drawing/2014/main" id="{6E154173-FFFE-A39B-A51A-9999B065BD8E}"/>
                </a:ext>
              </a:extLst>
            </p:cNvPr>
            <p:cNvSpPr txBox="1"/>
            <p:nvPr/>
          </p:nvSpPr>
          <p:spPr>
            <a:xfrm>
              <a:off x="3477935" y="2518435"/>
              <a:ext cx="5018913" cy="235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760" tIns="106680" rIns="106680" bIns="106680" numCol="1" spcCol="1270" anchor="ctr" anchorCtr="0">
              <a:noAutofit/>
            </a:bodyPr>
            <a:lstStyle/>
            <a:p>
              <a:pPr lvl="0" algn="ctr" defTabSz="1244600">
                <a:lnSpc>
                  <a:spcPts val="3200"/>
                </a:lnSpc>
                <a:spcBef>
                  <a:spcPct val="0"/>
                </a:spcBef>
                <a:spcAft>
                  <a:spcPts val="500"/>
                </a:spcAft>
              </a:pPr>
              <a:r>
                <a:rPr lang="en-US" sz="3200">
                  <a:latin typeface="Tw Cen MT Condensed" panose="020B0606020104020203" pitchFamily="34" charset="0"/>
                </a:rPr>
                <a:t>A in an AP course is 5.0</a:t>
              </a:r>
            </a:p>
            <a:p>
              <a:pPr lvl="0" algn="ctr" defTabSz="1244600">
                <a:lnSpc>
                  <a:spcPts val="3200"/>
                </a:lnSpc>
                <a:spcBef>
                  <a:spcPct val="0"/>
                </a:spcBef>
                <a:spcAft>
                  <a:spcPts val="500"/>
                </a:spcAft>
              </a:pPr>
              <a:r>
                <a:rPr lang="en-US" sz="3200">
                  <a:latin typeface="Tw Cen MT Condensed" panose="020B0606020104020203" pitchFamily="34" charset="0"/>
                </a:rPr>
                <a:t>B in an AP course is 4.0</a:t>
              </a:r>
            </a:p>
          </p:txBody>
        </p:sp>
      </p:grpSp>
      <p:grpSp>
        <p:nvGrpSpPr>
          <p:cNvPr id="6" name="Group 5">
            <a:extLst>
              <a:ext uri="{FF2B5EF4-FFF2-40B4-BE49-F238E27FC236}">
                <a16:creationId xmlns:a16="http://schemas.microsoft.com/office/drawing/2014/main" id="{90B58E7D-4135-B7E9-DE5F-CB81D6D48743}"/>
              </a:ext>
            </a:extLst>
          </p:cNvPr>
          <p:cNvGrpSpPr/>
          <p:nvPr/>
        </p:nvGrpSpPr>
        <p:grpSpPr>
          <a:xfrm>
            <a:off x="4688794" y="2478024"/>
            <a:ext cx="4166200" cy="1784097"/>
            <a:chOff x="3479037" y="200402"/>
            <a:chExt cx="5099650" cy="2262166"/>
          </a:xfrm>
        </p:grpSpPr>
        <p:sp>
          <p:nvSpPr>
            <p:cNvPr id="8" name="Rectangle 7">
              <a:extLst>
                <a:ext uri="{FF2B5EF4-FFF2-40B4-BE49-F238E27FC236}">
                  <a16:creationId xmlns:a16="http://schemas.microsoft.com/office/drawing/2014/main" id="{CCB1BD5F-5D8E-9AE1-63A1-F645A818F17B}"/>
                </a:ext>
              </a:extLst>
            </p:cNvPr>
            <p:cNvSpPr/>
            <p:nvPr/>
          </p:nvSpPr>
          <p:spPr>
            <a:xfrm>
              <a:off x="3479037" y="200402"/>
              <a:ext cx="5099650" cy="2262166"/>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a:endParaRPr lang="en-US"/>
            </a:p>
          </p:txBody>
        </p:sp>
        <p:sp>
          <p:nvSpPr>
            <p:cNvPr id="9" name="TextBox 8">
              <a:extLst>
                <a:ext uri="{FF2B5EF4-FFF2-40B4-BE49-F238E27FC236}">
                  <a16:creationId xmlns:a16="http://schemas.microsoft.com/office/drawing/2014/main" id="{0CEEE5F2-7139-FF82-CBFE-E56EC06EB1BC}"/>
                </a:ext>
              </a:extLst>
            </p:cNvPr>
            <p:cNvSpPr txBox="1"/>
            <p:nvPr/>
          </p:nvSpPr>
          <p:spPr>
            <a:xfrm>
              <a:off x="3479037" y="200402"/>
              <a:ext cx="5099650" cy="2262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ts val="3200"/>
                </a:lnSpc>
                <a:spcBef>
                  <a:spcPct val="0"/>
                </a:spcBef>
                <a:spcAft>
                  <a:spcPts val="500"/>
                </a:spcAft>
              </a:pPr>
              <a:r>
                <a:rPr lang="en-US" sz="3200">
                  <a:latin typeface="Tw Cen MT Condensed" panose="020B0606020104020203" pitchFamily="34" charset="0"/>
                </a:rPr>
                <a:t>A in a college prep course is 4.0</a:t>
              </a:r>
            </a:p>
            <a:p>
              <a:pPr lvl="0" algn="ctr" defTabSz="1244600">
                <a:lnSpc>
                  <a:spcPts val="3200"/>
                </a:lnSpc>
                <a:spcBef>
                  <a:spcPct val="0"/>
                </a:spcBef>
                <a:spcAft>
                  <a:spcPts val="500"/>
                </a:spcAft>
              </a:pPr>
              <a:r>
                <a:rPr lang="en-US" sz="3200">
                  <a:latin typeface="Tw Cen MT Condensed" panose="020B0606020104020203" pitchFamily="34" charset="0"/>
                </a:rPr>
                <a:t>B in a college prep course is 3.0</a:t>
              </a:r>
            </a:p>
          </p:txBody>
        </p:sp>
      </p:grpSp>
      <p:grpSp>
        <p:nvGrpSpPr>
          <p:cNvPr id="10" name="Group 9">
            <a:extLst>
              <a:ext uri="{FF2B5EF4-FFF2-40B4-BE49-F238E27FC236}">
                <a16:creationId xmlns:a16="http://schemas.microsoft.com/office/drawing/2014/main" id="{82D78F05-866F-21E6-7EF6-B609D5A574FE}"/>
              </a:ext>
            </a:extLst>
          </p:cNvPr>
          <p:cNvGrpSpPr/>
          <p:nvPr/>
        </p:nvGrpSpPr>
        <p:grpSpPr>
          <a:xfrm>
            <a:off x="321275" y="4493040"/>
            <a:ext cx="4160520" cy="1784098"/>
            <a:chOff x="-327280" y="3485341"/>
            <a:chExt cx="4084169" cy="2471183"/>
          </a:xfrm>
        </p:grpSpPr>
        <p:sp>
          <p:nvSpPr>
            <p:cNvPr id="11" name="Rectangle 10">
              <a:extLst>
                <a:ext uri="{FF2B5EF4-FFF2-40B4-BE49-F238E27FC236}">
                  <a16:creationId xmlns:a16="http://schemas.microsoft.com/office/drawing/2014/main" id="{E2F1400A-12F8-80BD-344C-2387801A047F}"/>
                </a:ext>
              </a:extLst>
            </p:cNvPr>
            <p:cNvSpPr/>
            <p:nvPr/>
          </p:nvSpPr>
          <p:spPr>
            <a:xfrm>
              <a:off x="-327280" y="3506023"/>
              <a:ext cx="4084169" cy="2450501"/>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endParaRPr lang="en-US"/>
            </a:p>
          </p:txBody>
        </p:sp>
        <p:sp>
          <p:nvSpPr>
            <p:cNvPr id="12" name="TextBox 11">
              <a:extLst>
                <a:ext uri="{FF2B5EF4-FFF2-40B4-BE49-F238E27FC236}">
                  <a16:creationId xmlns:a16="http://schemas.microsoft.com/office/drawing/2014/main" id="{FB1F6EEC-BF2F-4A38-96E2-B801D5D5EF77}"/>
                </a:ext>
              </a:extLst>
            </p:cNvPr>
            <p:cNvSpPr txBox="1"/>
            <p:nvPr/>
          </p:nvSpPr>
          <p:spPr>
            <a:xfrm>
              <a:off x="-327280" y="3485341"/>
              <a:ext cx="4084169" cy="24505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244600">
                <a:lnSpc>
                  <a:spcPts val="3200"/>
                </a:lnSpc>
                <a:spcBef>
                  <a:spcPct val="0"/>
                </a:spcBef>
                <a:spcAft>
                  <a:spcPts val="500"/>
                </a:spcAft>
              </a:pPr>
              <a:r>
                <a:rPr lang="en-US" sz="3200">
                  <a:latin typeface="Tw Cen MT Condensed" panose="020B0606020104020203" pitchFamily="34" charset="0"/>
                </a:rPr>
                <a:t>A in an honors course is 4.5</a:t>
              </a:r>
            </a:p>
            <a:p>
              <a:pPr algn="ctr" defTabSz="1244600">
                <a:lnSpc>
                  <a:spcPts val="3200"/>
                </a:lnSpc>
                <a:spcBef>
                  <a:spcPct val="0"/>
                </a:spcBef>
                <a:spcAft>
                  <a:spcPts val="500"/>
                </a:spcAft>
              </a:pPr>
              <a:r>
                <a:rPr lang="en-US" sz="3200">
                  <a:latin typeface="Tw Cen MT Condensed" panose="020B0606020104020203" pitchFamily="34" charset="0"/>
                </a:rPr>
                <a:t>B in an honors course is 3.5</a:t>
              </a:r>
            </a:p>
          </p:txBody>
        </p:sp>
      </p:grpSp>
      <p:grpSp>
        <p:nvGrpSpPr>
          <p:cNvPr id="13" name="Group 12">
            <a:extLst>
              <a:ext uri="{FF2B5EF4-FFF2-40B4-BE49-F238E27FC236}">
                <a16:creationId xmlns:a16="http://schemas.microsoft.com/office/drawing/2014/main" id="{257A02DD-E990-0866-9569-DB7CEFD3DEE9}"/>
              </a:ext>
            </a:extLst>
          </p:cNvPr>
          <p:cNvGrpSpPr/>
          <p:nvPr/>
        </p:nvGrpSpPr>
        <p:grpSpPr>
          <a:xfrm>
            <a:off x="321277" y="2475470"/>
            <a:ext cx="4158644" cy="1784097"/>
            <a:chOff x="226200" y="465"/>
            <a:chExt cx="8126449" cy="4875869"/>
          </a:xfrm>
        </p:grpSpPr>
        <p:sp>
          <p:nvSpPr>
            <p:cNvPr id="14" name="Rectangle 13">
              <a:extLst>
                <a:ext uri="{FF2B5EF4-FFF2-40B4-BE49-F238E27FC236}">
                  <a16:creationId xmlns:a16="http://schemas.microsoft.com/office/drawing/2014/main" id="{26CECD49-08CA-196A-6988-11E6191373FA}"/>
                </a:ext>
              </a:extLst>
            </p:cNvPr>
            <p:cNvSpPr/>
            <p:nvPr/>
          </p:nvSpPr>
          <p:spPr>
            <a:xfrm>
              <a:off x="226200" y="465"/>
              <a:ext cx="8126449" cy="4875869"/>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649C1ECD-D8D3-5B8F-3EF0-D9846EAE5D9E}"/>
                </a:ext>
              </a:extLst>
            </p:cNvPr>
            <p:cNvSpPr txBox="1"/>
            <p:nvPr/>
          </p:nvSpPr>
          <p:spPr>
            <a:xfrm>
              <a:off x="226200" y="465"/>
              <a:ext cx="8126449" cy="4875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defTabSz="1244600">
                <a:lnSpc>
                  <a:spcPts val="3000"/>
                </a:lnSpc>
                <a:spcBef>
                  <a:spcPct val="0"/>
                </a:spcBef>
                <a:spcAft>
                  <a:spcPts val="1200"/>
                </a:spcAft>
              </a:pPr>
              <a:r>
                <a:rPr lang="en-US" sz="3200">
                  <a:latin typeface="Tw Cen MT Condensed" panose="020B0606020104020203" pitchFamily="34" charset="0"/>
                </a:rPr>
                <a:t>ALL honors courses earn</a:t>
              </a:r>
              <a:br>
                <a:rPr lang="en-US" sz="3200">
                  <a:latin typeface="Tw Cen MT Condensed" panose="020B0606020104020203" pitchFamily="34" charset="0"/>
                </a:rPr>
              </a:br>
              <a:r>
                <a:rPr lang="en-US" sz="3200">
                  <a:latin typeface="Tw Cen MT Condensed" panose="020B0606020104020203" pitchFamily="34" charset="0"/>
                </a:rPr>
                <a:t>.5 Extra Quality Point</a:t>
              </a:r>
            </a:p>
            <a:p>
              <a:pPr algn="ctr" defTabSz="1244600">
                <a:lnSpc>
                  <a:spcPts val="3200"/>
                </a:lnSpc>
                <a:spcBef>
                  <a:spcPct val="0"/>
                </a:spcBef>
                <a:spcAft>
                  <a:spcPts val="500"/>
                </a:spcAft>
              </a:pPr>
              <a:r>
                <a:rPr lang="en-US" sz="3200">
                  <a:latin typeface="Tw Cen MT Condensed" panose="020B0606020104020203" pitchFamily="34" charset="0"/>
                </a:rPr>
                <a:t>AP earns 1.0 Extra Quality Point</a:t>
              </a:r>
            </a:p>
          </p:txBody>
        </p:sp>
      </p:grpSp>
    </p:spTree>
    <p:extLst>
      <p:ext uri="{BB962C8B-B14F-4D97-AF65-F5344CB8AC3E}">
        <p14:creationId xmlns:p14="http://schemas.microsoft.com/office/powerpoint/2010/main" val="175329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8747-9C85-4282-A85B-38554287599A}"/>
              </a:ext>
            </a:extLst>
          </p:cNvPr>
          <p:cNvSpPr>
            <a:spLocks noGrp="1"/>
          </p:cNvSpPr>
          <p:nvPr>
            <p:ph type="title"/>
          </p:nvPr>
        </p:nvSpPr>
        <p:spPr>
          <a:xfrm>
            <a:off x="198394" y="309834"/>
            <a:ext cx="7512221" cy="901128"/>
          </a:xfrm>
        </p:spPr>
        <p:txBody>
          <a:bodyPr>
            <a:normAutofit fontScale="90000"/>
          </a:bodyPr>
          <a:lstStyle/>
          <a:p>
            <a:pPr>
              <a:lnSpc>
                <a:spcPts val="7700"/>
              </a:lnSpc>
            </a:pPr>
            <a:r>
              <a:rPr lang="en-US" sz="8500" b="1" dirty="0">
                <a:solidFill>
                  <a:schemeClr val="accent1"/>
                </a:solidFill>
                <a:latin typeface="Tw Cen MT Condensed Extra Bold" panose="020B0803020202020204" pitchFamily="34" charset="0"/>
                <a:ea typeface="+mn-ea"/>
                <a:cs typeface="+mn-cs"/>
              </a:rPr>
              <a:t>High School Hints </a:t>
            </a:r>
          </a:p>
        </p:txBody>
      </p:sp>
      <p:sp>
        <p:nvSpPr>
          <p:cNvPr id="3" name="Content Placeholder 2">
            <a:extLst>
              <a:ext uri="{FF2B5EF4-FFF2-40B4-BE49-F238E27FC236}">
                <a16:creationId xmlns:a16="http://schemas.microsoft.com/office/drawing/2014/main" id="{7FDA6A9A-FFF9-1020-043E-6CFD5618AE89}"/>
              </a:ext>
            </a:extLst>
          </p:cNvPr>
          <p:cNvSpPr txBox="1">
            <a:spLocks/>
          </p:cNvSpPr>
          <p:nvPr/>
        </p:nvSpPr>
        <p:spPr>
          <a:xfrm>
            <a:off x="201168" y="1532239"/>
            <a:ext cx="8520454" cy="4979769"/>
          </a:xfrm>
          <a:prstGeom prst="rect">
            <a:avLst/>
          </a:prstGeom>
        </p:spPr>
        <p:txBody>
          <a:bodyPr vert="horz" lIns="45720" tIns="45720" rIns="4572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nSpc>
                <a:spcPts val="3000"/>
              </a:lnSpc>
              <a:spcBef>
                <a:spcPts val="0"/>
              </a:spcBef>
              <a:spcAft>
                <a:spcPts val="2400"/>
              </a:spcAft>
              <a:buFont typeface="Arial" panose="020B0602020104020603" pitchFamily="34" charset="0"/>
              <a:buChar char="•"/>
            </a:pPr>
            <a:r>
              <a:rPr lang="en-US" sz="3400">
                <a:solidFill>
                  <a:schemeClr val="bg1"/>
                </a:solidFill>
                <a:latin typeface="Tw Cen MT Condensed" panose="020B0606020104020203" pitchFamily="34" charset="0"/>
              </a:rPr>
              <a:t>Students are not allowed to retake assessments to improve their grade.  Be well prepared for every assessment!</a:t>
            </a:r>
          </a:p>
          <a:p>
            <a:pPr lvl="0">
              <a:lnSpc>
                <a:spcPts val="3000"/>
              </a:lnSpc>
              <a:spcBef>
                <a:spcPts val="0"/>
              </a:spcBef>
              <a:spcAft>
                <a:spcPts val="2400"/>
              </a:spcAft>
              <a:buFont typeface="Arial" panose="020B0602020104020603" pitchFamily="34" charset="0"/>
              <a:buChar char="•"/>
            </a:pPr>
            <a:r>
              <a:rPr lang="en-US" sz="3400">
                <a:solidFill>
                  <a:schemeClr val="bg1"/>
                </a:solidFill>
                <a:latin typeface="Tw Cen MT Condensed" panose="020B0606020104020203" pitchFamily="34" charset="0"/>
              </a:rPr>
              <a:t>Regular homework is expected.  Missing homework</a:t>
            </a:r>
            <a:br>
              <a:rPr lang="en-US" sz="3400">
                <a:solidFill>
                  <a:schemeClr val="bg1"/>
                </a:solidFill>
                <a:latin typeface="Tw Cen MT Condensed" panose="020B0606020104020203" pitchFamily="34" charset="0"/>
              </a:rPr>
            </a:br>
            <a:r>
              <a:rPr lang="en-US" sz="3400">
                <a:solidFill>
                  <a:schemeClr val="bg1"/>
                </a:solidFill>
                <a:latin typeface="Tw Cen MT Condensed" panose="020B0606020104020203" pitchFamily="34" charset="0"/>
              </a:rPr>
              <a:t>will result in a grade of zero.  Stay on top of all assignments!</a:t>
            </a:r>
          </a:p>
          <a:p>
            <a:pPr lvl="0">
              <a:lnSpc>
                <a:spcPts val="3000"/>
              </a:lnSpc>
              <a:spcBef>
                <a:spcPts val="0"/>
              </a:spcBef>
              <a:spcAft>
                <a:spcPts val="2400"/>
              </a:spcAft>
              <a:buFont typeface="Arial" panose="020B0602020104020603" pitchFamily="34" charset="0"/>
              <a:buChar char="•"/>
            </a:pPr>
            <a:r>
              <a:rPr lang="en-US" sz="3400">
                <a:solidFill>
                  <a:schemeClr val="bg1"/>
                </a:solidFill>
                <a:latin typeface="Tw Cen MT Condensed" panose="020B0606020104020203" pitchFamily="34" charset="0"/>
              </a:rPr>
              <a:t>Teachers are available before and after school</a:t>
            </a:r>
            <a:br>
              <a:rPr lang="en-US" sz="3400">
                <a:solidFill>
                  <a:schemeClr val="bg1"/>
                </a:solidFill>
                <a:latin typeface="Tw Cen MT Condensed" panose="020B0606020104020203" pitchFamily="34" charset="0"/>
              </a:rPr>
            </a:br>
            <a:r>
              <a:rPr lang="en-US" sz="3400">
                <a:solidFill>
                  <a:schemeClr val="bg1"/>
                </a:solidFill>
                <a:latin typeface="Tw Cen MT Condensed" panose="020B0606020104020203" pitchFamily="34" charset="0"/>
              </a:rPr>
              <a:t>as well as WEBs for extra help and make up work.</a:t>
            </a:r>
          </a:p>
          <a:p>
            <a:pPr lvl="0">
              <a:lnSpc>
                <a:spcPts val="3000"/>
              </a:lnSpc>
              <a:spcBef>
                <a:spcPts val="0"/>
              </a:spcBef>
              <a:spcAft>
                <a:spcPts val="2400"/>
              </a:spcAft>
              <a:buFont typeface="Arial" panose="020B0602020104020603" pitchFamily="34" charset="0"/>
              <a:buChar char="•"/>
            </a:pPr>
            <a:r>
              <a:rPr lang="en-US" sz="3400">
                <a:solidFill>
                  <a:schemeClr val="bg1"/>
                </a:solidFill>
                <a:latin typeface="Tw Cen MT Condensed" panose="020B0606020104020203" pitchFamily="34" charset="0"/>
              </a:rPr>
              <a:t>Use WEB time wisely!</a:t>
            </a:r>
          </a:p>
          <a:p>
            <a:pPr>
              <a:lnSpc>
                <a:spcPts val="3000"/>
              </a:lnSpc>
              <a:spcBef>
                <a:spcPts val="0"/>
              </a:spcBef>
              <a:spcAft>
                <a:spcPts val="2400"/>
              </a:spcAft>
              <a:buFont typeface="Arial" panose="020B0602020104020603" pitchFamily="34" charset="0"/>
              <a:buChar char="•"/>
            </a:pPr>
            <a:r>
              <a:rPr lang="en-US" sz="3400">
                <a:solidFill>
                  <a:schemeClr val="bg1"/>
                </a:solidFill>
                <a:latin typeface="Tw Cen MT Condensed" panose="020B0606020104020203" pitchFamily="34" charset="0"/>
              </a:rPr>
              <a:t>Take a course load that is right for your student.</a:t>
            </a:r>
            <a:br>
              <a:rPr lang="en-US" sz="3400">
                <a:solidFill>
                  <a:schemeClr val="bg1"/>
                </a:solidFill>
                <a:latin typeface="Tw Cen MT Condensed" panose="020B0606020104020203" pitchFamily="34" charset="0"/>
              </a:rPr>
            </a:br>
            <a:r>
              <a:rPr lang="en-US" sz="3400">
                <a:solidFill>
                  <a:schemeClr val="bg1"/>
                </a:solidFill>
                <a:latin typeface="Tw Cen MT Condensed" panose="020B0606020104020203" pitchFamily="34" charset="0"/>
              </a:rPr>
              <a:t>We want BALANCE!</a:t>
            </a:r>
          </a:p>
        </p:txBody>
      </p:sp>
    </p:spTree>
    <p:extLst>
      <p:ext uri="{BB962C8B-B14F-4D97-AF65-F5344CB8AC3E}">
        <p14:creationId xmlns:p14="http://schemas.microsoft.com/office/powerpoint/2010/main" val="24100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DEE3-8810-4FBC-95D7-9ECC6C5950C1}"/>
              </a:ext>
            </a:extLst>
          </p:cNvPr>
          <p:cNvSpPr>
            <a:spLocks noGrp="1"/>
          </p:cNvSpPr>
          <p:nvPr>
            <p:ph type="title"/>
          </p:nvPr>
        </p:nvSpPr>
        <p:spPr>
          <a:xfrm>
            <a:off x="201168" y="355924"/>
            <a:ext cx="8210811" cy="1499616"/>
          </a:xfrm>
        </p:spPr>
        <p:txBody>
          <a:bodyPr>
            <a:noAutofit/>
          </a:bodyPr>
          <a:lstStyle/>
          <a:p>
            <a:pPr>
              <a:lnSpc>
                <a:spcPts val="6600"/>
              </a:lnSpc>
            </a:pPr>
            <a:r>
              <a:rPr lang="en-US" sz="7700" b="1" dirty="0">
                <a:solidFill>
                  <a:schemeClr val="accent1"/>
                </a:solidFill>
                <a:latin typeface="Tw Cen MT Condensed Extra Bold" panose="020B0803020202020204" pitchFamily="34" charset="0"/>
                <a:ea typeface="+mn-ea"/>
                <a:cs typeface="+mn-cs"/>
              </a:rPr>
              <a:t>High School</a:t>
            </a:r>
            <a:br>
              <a:rPr lang="en-US" sz="7700" b="1" dirty="0">
                <a:solidFill>
                  <a:schemeClr val="accent1"/>
                </a:solidFill>
                <a:latin typeface="Tw Cen MT Condensed Extra Bold" panose="020B0803020202020204" pitchFamily="34" charset="0"/>
                <a:ea typeface="+mn-ea"/>
                <a:cs typeface="+mn-cs"/>
              </a:rPr>
            </a:br>
            <a:r>
              <a:rPr lang="en-US" sz="7700" b="1" dirty="0">
                <a:solidFill>
                  <a:schemeClr val="accent1"/>
                </a:solidFill>
                <a:latin typeface="Tw Cen MT Condensed Extra Bold" panose="020B0803020202020204" pitchFamily="34" charset="0"/>
                <a:ea typeface="+mn-ea"/>
                <a:cs typeface="+mn-cs"/>
              </a:rPr>
              <a:t>Course Registration</a:t>
            </a:r>
          </a:p>
        </p:txBody>
      </p:sp>
      <p:sp>
        <p:nvSpPr>
          <p:cNvPr id="3" name="Content Placeholder 2">
            <a:extLst>
              <a:ext uri="{FF2B5EF4-FFF2-40B4-BE49-F238E27FC236}">
                <a16:creationId xmlns:a16="http://schemas.microsoft.com/office/drawing/2014/main" id="{4817859D-B5CA-48A5-878D-6A6D0BC088FF}"/>
              </a:ext>
            </a:extLst>
          </p:cNvPr>
          <p:cNvSpPr>
            <a:spLocks noGrp="1"/>
          </p:cNvSpPr>
          <p:nvPr>
            <p:ph sz="quarter" idx="13"/>
          </p:nvPr>
        </p:nvSpPr>
        <p:spPr>
          <a:xfrm>
            <a:off x="201168" y="2187145"/>
            <a:ext cx="8782194" cy="4955055"/>
          </a:xfrm>
        </p:spPr>
        <p:txBody>
          <a:bodyPr vert="horz" lIns="45720" tIns="45720" rIns="45720" bIns="45720" rtlCol="0" anchor="t">
            <a:normAutofit/>
          </a:bodyPr>
          <a:lstStyle/>
          <a:p>
            <a:pPr>
              <a:lnSpc>
                <a:spcPts val="3000"/>
              </a:lnSpc>
              <a:spcBef>
                <a:spcPts val="0"/>
              </a:spcBef>
              <a:spcAft>
                <a:spcPts val="2400"/>
              </a:spcAft>
              <a:buFont typeface="Arial" panose="020B0602020104020603" pitchFamily="34" charset="0"/>
              <a:buChar char="•"/>
            </a:pPr>
            <a:r>
              <a:rPr lang="en-US" sz="3400">
                <a:latin typeface="Tw Cen MT Condensed" panose="020B0606020104020203" pitchFamily="34" charset="0"/>
              </a:rPr>
              <a:t>List of courses generated from MS teacher recommendations</a:t>
            </a:r>
            <a:br>
              <a:rPr lang="en-US" sz="3400">
                <a:latin typeface="Tw Cen MT Condensed" panose="020B0606020104020203" pitchFamily="34" charset="0"/>
              </a:rPr>
            </a:br>
            <a:r>
              <a:rPr lang="en-US" sz="3400">
                <a:latin typeface="Tw Cen MT Condensed" panose="020B0606020104020203" pitchFamily="34" charset="0"/>
              </a:rPr>
              <a:t>made on criteria set by Walton</a:t>
            </a:r>
          </a:p>
          <a:p>
            <a:pPr>
              <a:lnSpc>
                <a:spcPts val="3000"/>
              </a:lnSpc>
              <a:spcBef>
                <a:spcPts val="0"/>
              </a:spcBef>
              <a:spcAft>
                <a:spcPts val="2400"/>
              </a:spcAft>
              <a:buFont typeface="Arial" panose="020B0602020104020603" pitchFamily="34" charset="0"/>
              <a:buChar char="•"/>
            </a:pPr>
            <a:r>
              <a:rPr lang="en-US" sz="3400">
                <a:latin typeface="Tw Cen MT Condensed" panose="020B0606020104020203" pitchFamily="34" charset="0"/>
              </a:rPr>
              <a:t>Every list of courses should include English, Math, and Science.</a:t>
            </a:r>
            <a:br>
              <a:rPr lang="en-US" sz="3400">
                <a:latin typeface="Tw Cen MT Condensed" panose="020B0606020104020203" pitchFamily="34" charset="0"/>
              </a:rPr>
            </a:br>
            <a:r>
              <a:rPr lang="en-US" sz="3400">
                <a:latin typeface="Tw Cen MT Condensed" panose="020B0606020104020203" pitchFamily="34" charset="0"/>
              </a:rPr>
              <a:t>Any other classes listed are considered electives for 9th graders</a:t>
            </a:r>
          </a:p>
          <a:p>
            <a:pPr>
              <a:lnSpc>
                <a:spcPts val="3000"/>
              </a:lnSpc>
              <a:spcBef>
                <a:spcPts val="0"/>
              </a:spcBef>
              <a:spcAft>
                <a:spcPts val="2400"/>
              </a:spcAft>
              <a:buFont typeface="Arial" panose="020B0602020104020603" pitchFamily="34" charset="0"/>
              <a:buChar char="•"/>
            </a:pPr>
            <a:r>
              <a:rPr lang="en-US" sz="3400">
                <a:latin typeface="Tw Cen MT Condensed" panose="020B0606020104020203" pitchFamily="34" charset="0"/>
              </a:rPr>
              <a:t>Walton has a traditional bell schedule with a 7-period day.</a:t>
            </a:r>
            <a:br>
              <a:rPr lang="en-US" sz="3400">
                <a:latin typeface="Tw Cen MT Condensed" panose="020B0606020104020203" pitchFamily="34" charset="0"/>
              </a:rPr>
            </a:br>
            <a:r>
              <a:rPr lang="en-US" sz="3400">
                <a:latin typeface="Tw Cen MT Condensed" panose="020B0606020104020203" pitchFamily="34" charset="0"/>
              </a:rPr>
              <a:t> This means a full-time student should have 6 courses and a lunch.</a:t>
            </a:r>
          </a:p>
          <a:p>
            <a:pPr>
              <a:lnSpc>
                <a:spcPts val="3000"/>
              </a:lnSpc>
              <a:spcBef>
                <a:spcPts val="0"/>
              </a:spcBef>
              <a:spcAft>
                <a:spcPts val="2400"/>
              </a:spcAft>
              <a:buFont typeface="Arial" panose="020B0602020104020603" pitchFamily="34" charset="0"/>
              <a:buChar char="•"/>
            </a:pPr>
            <a:r>
              <a:rPr lang="en-US" sz="3400">
                <a:latin typeface="Tw Cen MT Condensed" panose="020B0606020104020203" pitchFamily="34" charset="0"/>
              </a:rPr>
              <a:t>Elective registration opens Friday, March 4</a:t>
            </a:r>
            <a:r>
              <a:rPr lang="en-US" sz="3400" baseline="30000">
                <a:latin typeface="Tw Cen MT Condensed" panose="020B0606020104020203" pitchFamily="34" charset="0"/>
              </a:rPr>
              <a:t>th </a:t>
            </a:r>
            <a:r>
              <a:rPr lang="en-US" sz="3400">
                <a:latin typeface="Tw Cen MT Condensed" panose="020B0606020104020203" pitchFamily="34" charset="0"/>
              </a:rPr>
              <a:t>at 5 PM</a:t>
            </a:r>
            <a:br>
              <a:rPr lang="en-US" sz="3400">
                <a:latin typeface="Tw Cen MT Condensed" panose="020B0606020104020203" pitchFamily="34" charset="0"/>
              </a:rPr>
            </a:br>
            <a:r>
              <a:rPr lang="en-US" sz="3400">
                <a:latin typeface="Tw Cen MT Condensed" panose="020B0606020104020203" pitchFamily="34" charset="0"/>
              </a:rPr>
              <a:t>and will close at 11:45 PM on Sunday, March 22</a:t>
            </a:r>
            <a:r>
              <a:rPr lang="en-US" sz="3400" baseline="30000">
                <a:latin typeface="Tw Cen MT Condensed" panose="020B0606020104020203" pitchFamily="34" charset="0"/>
              </a:rPr>
              <a:t>nd</a:t>
            </a:r>
            <a:r>
              <a:rPr lang="en-US" sz="3400">
                <a:latin typeface="Tw Cen MT Condensed" panose="020B0606020104020203" pitchFamily="34" charset="0"/>
              </a:rPr>
              <a:t>.</a:t>
            </a:r>
          </a:p>
        </p:txBody>
      </p:sp>
    </p:spTree>
    <p:extLst>
      <p:ext uri="{BB962C8B-B14F-4D97-AF65-F5344CB8AC3E}">
        <p14:creationId xmlns:p14="http://schemas.microsoft.com/office/powerpoint/2010/main" val="2247700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D30E-3903-4700-ABA5-0023F8C24CFD}"/>
              </a:ext>
            </a:extLst>
          </p:cNvPr>
          <p:cNvSpPr>
            <a:spLocks noGrp="1"/>
          </p:cNvSpPr>
          <p:nvPr>
            <p:ph type="title"/>
          </p:nvPr>
        </p:nvSpPr>
        <p:spPr>
          <a:xfrm>
            <a:off x="65241" y="-297072"/>
            <a:ext cx="9057503" cy="2916699"/>
          </a:xfrm>
        </p:spPr>
        <p:txBody>
          <a:bodyPr>
            <a:noAutofit/>
          </a:bodyPr>
          <a:lstStyle/>
          <a:p>
            <a:pPr>
              <a:lnSpc>
                <a:spcPts val="7200"/>
              </a:lnSpc>
            </a:pPr>
            <a:r>
              <a:rPr lang="en-US" sz="7700" b="1" dirty="0">
                <a:solidFill>
                  <a:schemeClr val="accent1"/>
                </a:solidFill>
                <a:latin typeface="Tw Cen MT Condensed Extra Bold" panose="020B0803020202020204" pitchFamily="34" charset="0"/>
                <a:ea typeface="+mn-ea"/>
                <a:cs typeface="+mn-cs"/>
              </a:rPr>
              <a:t>Why is registration important?</a:t>
            </a:r>
          </a:p>
        </p:txBody>
      </p:sp>
      <p:sp>
        <p:nvSpPr>
          <p:cNvPr id="3" name="Content Placeholder 2">
            <a:extLst>
              <a:ext uri="{FF2B5EF4-FFF2-40B4-BE49-F238E27FC236}">
                <a16:creationId xmlns:a16="http://schemas.microsoft.com/office/drawing/2014/main" id="{246B9C5C-14BB-42AE-81B7-D0EF03F996A2}"/>
              </a:ext>
            </a:extLst>
          </p:cNvPr>
          <p:cNvSpPr>
            <a:spLocks noGrp="1"/>
          </p:cNvSpPr>
          <p:nvPr>
            <p:ph sz="quarter" idx="13"/>
          </p:nvPr>
        </p:nvSpPr>
        <p:spPr>
          <a:xfrm>
            <a:off x="201168" y="2496070"/>
            <a:ext cx="8504046" cy="3818236"/>
          </a:xfrm>
        </p:spPr>
        <p:txBody>
          <a:bodyPr vert="horz" lIns="45720" tIns="45720" rIns="45720" bIns="45720" rtlCol="0" anchor="t" anchorCtr="0">
            <a:normAutofit/>
          </a:bodyPr>
          <a:lstStyle/>
          <a:p>
            <a:pPr>
              <a:lnSpc>
                <a:spcPts val="3000"/>
              </a:lnSpc>
              <a:spcBef>
                <a:spcPts val="0"/>
              </a:spcBef>
              <a:spcAft>
                <a:spcPts val="2400"/>
              </a:spcAft>
              <a:buFont typeface="Arial" panose="020B0602020104020603" pitchFamily="34" charset="0"/>
              <a:buChar char="•"/>
            </a:pPr>
            <a:r>
              <a:rPr lang="en-US" sz="3400">
                <a:solidFill>
                  <a:schemeClr val="bg1"/>
                </a:solidFill>
                <a:latin typeface="Tw Cen MT Condensed" panose="020B0606020104020203" pitchFamily="34" charset="0"/>
              </a:rPr>
              <a:t>We build our master schedule and hire staff</a:t>
            </a:r>
            <a:br>
              <a:rPr lang="en-US" sz="3400">
                <a:solidFill>
                  <a:schemeClr val="bg1"/>
                </a:solidFill>
                <a:latin typeface="Tw Cen MT Condensed" panose="020B0606020104020203" pitchFamily="34" charset="0"/>
              </a:rPr>
            </a:br>
            <a:r>
              <a:rPr lang="en-US" sz="3400">
                <a:solidFill>
                  <a:schemeClr val="bg1"/>
                </a:solidFill>
                <a:latin typeface="Tw Cen MT Condensed" panose="020B0606020104020203" pitchFamily="34" charset="0"/>
              </a:rPr>
              <a:t>according to student course requests.</a:t>
            </a:r>
          </a:p>
          <a:p>
            <a:pPr>
              <a:lnSpc>
                <a:spcPts val="3000"/>
              </a:lnSpc>
              <a:spcBef>
                <a:spcPts val="0"/>
              </a:spcBef>
              <a:spcAft>
                <a:spcPts val="2400"/>
              </a:spcAft>
              <a:buFont typeface="Arial" panose="020B0602020104020603" pitchFamily="34" charset="0"/>
              <a:buChar char="•"/>
            </a:pPr>
            <a:r>
              <a:rPr lang="en-US" sz="3400">
                <a:solidFill>
                  <a:schemeClr val="bg1"/>
                </a:solidFill>
                <a:latin typeface="Tw Cen MT Condensed" panose="020B0606020104020203" pitchFamily="34" charset="0"/>
              </a:rPr>
              <a:t>There is not an option to "sample" a course</a:t>
            </a:r>
            <a:br>
              <a:rPr lang="en-US" sz="3400">
                <a:solidFill>
                  <a:schemeClr val="bg1"/>
                </a:solidFill>
                <a:latin typeface="Tw Cen MT Condensed" panose="020B0606020104020203" pitchFamily="34" charset="0"/>
              </a:rPr>
            </a:br>
            <a:r>
              <a:rPr lang="en-US" sz="3400">
                <a:solidFill>
                  <a:schemeClr val="bg1"/>
                </a:solidFill>
                <a:latin typeface="Tw Cen MT Condensed" panose="020B0606020104020203" pitchFamily="34" charset="0"/>
              </a:rPr>
              <a:t>and then change your decision.</a:t>
            </a:r>
          </a:p>
          <a:p>
            <a:pPr>
              <a:lnSpc>
                <a:spcPts val="3000"/>
              </a:lnSpc>
              <a:spcBef>
                <a:spcPts val="0"/>
              </a:spcBef>
              <a:spcAft>
                <a:spcPts val="2400"/>
              </a:spcAft>
              <a:buFont typeface="Arial" panose="020B0602020104020603" pitchFamily="34" charset="0"/>
              <a:buChar char="•"/>
            </a:pPr>
            <a:r>
              <a:rPr lang="en-US" sz="3400">
                <a:solidFill>
                  <a:schemeClr val="bg1"/>
                </a:solidFill>
                <a:latin typeface="Tw Cen MT Condensed" panose="020B0606020104020203" pitchFamily="34" charset="0"/>
              </a:rPr>
              <a:t>Our goal is to ensure that every student is appropriately challenged and advancing toward meeting high school graduation standards.</a:t>
            </a:r>
          </a:p>
        </p:txBody>
      </p:sp>
    </p:spTree>
    <p:extLst>
      <p:ext uri="{BB962C8B-B14F-4D97-AF65-F5344CB8AC3E}">
        <p14:creationId xmlns:p14="http://schemas.microsoft.com/office/powerpoint/2010/main" val="107377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C592-A3BB-4792-80B4-2CCD483CF85F}"/>
              </a:ext>
            </a:extLst>
          </p:cNvPr>
          <p:cNvSpPr>
            <a:spLocks noGrp="1"/>
          </p:cNvSpPr>
          <p:nvPr>
            <p:ph type="title"/>
          </p:nvPr>
        </p:nvSpPr>
        <p:spPr>
          <a:xfrm>
            <a:off x="258318" y="228237"/>
            <a:ext cx="8269732" cy="1499616"/>
          </a:xfrm>
        </p:spPr>
        <p:txBody>
          <a:bodyPr>
            <a:noAutofit/>
          </a:bodyPr>
          <a:lstStyle/>
          <a:p>
            <a:pPr>
              <a:lnSpc>
                <a:spcPts val="6600"/>
              </a:lnSpc>
            </a:pPr>
            <a:r>
              <a:rPr lang="en-US" sz="6600" b="1" dirty="0">
                <a:solidFill>
                  <a:schemeClr val="accent1"/>
                </a:solidFill>
                <a:latin typeface="Tw Cen MT Condensed Extra Bold" panose="020B0803020202020204" pitchFamily="34" charset="0"/>
                <a:ea typeface="+mn-ea"/>
                <a:cs typeface="+mn-cs"/>
              </a:rPr>
              <a:t>Elective Course Registration</a:t>
            </a:r>
          </a:p>
        </p:txBody>
      </p:sp>
      <p:sp>
        <p:nvSpPr>
          <p:cNvPr id="5" name="TextBox 4">
            <a:extLst>
              <a:ext uri="{FF2B5EF4-FFF2-40B4-BE49-F238E27FC236}">
                <a16:creationId xmlns:a16="http://schemas.microsoft.com/office/drawing/2014/main" id="{544C7B78-FEF6-2FE0-C2CC-6E6747573CB1}"/>
              </a:ext>
            </a:extLst>
          </p:cNvPr>
          <p:cNvSpPr txBox="1"/>
          <p:nvPr/>
        </p:nvSpPr>
        <p:spPr>
          <a:xfrm>
            <a:off x="182118" y="1956659"/>
            <a:ext cx="8633913" cy="5221301"/>
          </a:xfrm>
          <a:prstGeom prst="rect">
            <a:avLst/>
          </a:prstGeom>
          <a:noFill/>
        </p:spPr>
        <p:txBody>
          <a:bodyPr wrap="square" rtlCol="0">
            <a:spAutoFit/>
          </a:bodyPr>
          <a:lstStyle/>
          <a:p>
            <a:pPr marL="228600" indent="-228600">
              <a:lnSpc>
                <a:spcPts val="3000"/>
              </a:lnSpc>
              <a:spcBef>
                <a:spcPts val="0"/>
              </a:spcBef>
              <a:spcAft>
                <a:spcPts val="1800"/>
              </a:spcAft>
              <a:buFont typeface="Arial" panose="020B0602020104020603" pitchFamily="34" charset="0"/>
              <a:buChar char="•"/>
            </a:pPr>
            <a:r>
              <a:rPr lang="en-US" sz="3200" dirty="0">
                <a:latin typeface="Tw Cen MT Condensed" panose="020B0606020104020203" pitchFamily="34" charset="0"/>
              </a:rPr>
              <a:t>ALL students must complete elective course registration!!</a:t>
            </a:r>
          </a:p>
          <a:p>
            <a:pPr marL="228600" indent="-228600">
              <a:lnSpc>
                <a:spcPts val="3000"/>
              </a:lnSpc>
              <a:spcBef>
                <a:spcPts val="0"/>
              </a:spcBef>
              <a:spcAft>
                <a:spcPts val="1800"/>
              </a:spcAft>
              <a:buFont typeface="Arial" panose="020B0602020104020603" pitchFamily="34" charset="0"/>
              <a:buChar char="•"/>
            </a:pPr>
            <a:r>
              <a:rPr lang="en-US" sz="3200" dirty="0">
                <a:latin typeface="Tw Cen MT Condensed" panose="020B0606020104020203" pitchFamily="34" charset="0"/>
              </a:rPr>
              <a:t>Elective course registration can be accessed through</a:t>
            </a:r>
            <a:br>
              <a:rPr lang="en-US" sz="3200" dirty="0">
                <a:latin typeface="Tw Cen MT Condensed" panose="020B0606020104020203" pitchFamily="34" charset="0"/>
              </a:rPr>
            </a:br>
            <a:r>
              <a:rPr lang="en-US" sz="3200" dirty="0">
                <a:latin typeface="Tw Cen MT Condensed" panose="020B0606020104020203" pitchFamily="34" charset="0"/>
              </a:rPr>
              <a:t>the student's CTLS Homeroom tile.</a:t>
            </a:r>
          </a:p>
          <a:p>
            <a:pPr marL="228600" indent="-228600">
              <a:lnSpc>
                <a:spcPts val="3000"/>
              </a:lnSpc>
              <a:spcBef>
                <a:spcPts val="0"/>
              </a:spcBef>
              <a:spcAft>
                <a:spcPts val="1800"/>
              </a:spcAft>
              <a:buFont typeface="Arial" panose="020B0602020104020603" pitchFamily="34" charset="0"/>
              <a:buChar char="•"/>
            </a:pPr>
            <a:r>
              <a:rPr lang="en-US" sz="3200" dirty="0">
                <a:latin typeface="Tw Cen MT Condensed" panose="020B0606020104020203" pitchFamily="34" charset="0"/>
              </a:rPr>
              <a:t>Prepare ahead of time and read carefully—</a:t>
            </a:r>
            <a:br>
              <a:rPr lang="en-US" sz="3200" dirty="0">
                <a:latin typeface="Tw Cen MT Condensed" panose="020B0606020104020203" pitchFamily="34" charset="0"/>
              </a:rPr>
            </a:br>
            <a:r>
              <a:rPr lang="en-US" sz="3200" dirty="0">
                <a:latin typeface="Tw Cen MT Condensed" panose="020B0606020104020203" pitchFamily="34" charset="0"/>
              </a:rPr>
              <a:t>can only submit elective registration ONE TIME!</a:t>
            </a:r>
          </a:p>
          <a:p>
            <a:pPr marL="228600" indent="-228600">
              <a:lnSpc>
                <a:spcPts val="3000"/>
              </a:lnSpc>
              <a:spcBef>
                <a:spcPts val="0"/>
              </a:spcBef>
              <a:spcAft>
                <a:spcPts val="300"/>
              </a:spcAft>
              <a:buFont typeface="Arial" panose="020B0602020104020603" pitchFamily="34" charset="0"/>
              <a:buChar char="•"/>
            </a:pPr>
            <a:r>
              <a:rPr lang="en-US" sz="3200" dirty="0">
                <a:latin typeface="Tw Cen MT Condensed" panose="020B0606020104020203" pitchFamily="34" charset="0"/>
              </a:rPr>
              <a:t>What you will find in the CTLS homeroom:</a:t>
            </a:r>
          </a:p>
          <a:p>
            <a:pPr marL="514350" lvl="3" indent="-228600">
              <a:lnSpc>
                <a:spcPts val="3000"/>
              </a:lnSpc>
              <a:spcBef>
                <a:spcPts val="0"/>
              </a:spcBef>
              <a:spcAft>
                <a:spcPts val="100"/>
              </a:spcAft>
              <a:buFont typeface="Arial" panose="020B0602020104020603" pitchFamily="34" charset="0"/>
              <a:buChar char="•"/>
            </a:pPr>
            <a:r>
              <a:rPr lang="en-US" sz="3200" dirty="0">
                <a:latin typeface="Tw Cen MT Condensed" panose="020B0606020104020203" pitchFamily="34" charset="0"/>
              </a:rPr>
              <a:t>Link to elective course registration</a:t>
            </a:r>
          </a:p>
          <a:p>
            <a:pPr marL="514350" lvl="3" indent="-228600">
              <a:lnSpc>
                <a:spcPts val="3000"/>
              </a:lnSpc>
              <a:spcBef>
                <a:spcPts val="0"/>
              </a:spcBef>
              <a:spcAft>
                <a:spcPts val="100"/>
              </a:spcAft>
              <a:buFont typeface="Arial" panose="020B0602020104020603" pitchFamily="34" charset="0"/>
              <a:buChar char="•"/>
            </a:pPr>
            <a:r>
              <a:rPr lang="en-US" sz="3200" dirty="0">
                <a:latin typeface="Tw Cen MT Condensed" panose="020B0606020104020203" pitchFamily="34" charset="0"/>
              </a:rPr>
              <a:t>Link to electronic waiver form</a:t>
            </a:r>
          </a:p>
          <a:p>
            <a:pPr marL="514350" lvl="3" indent="-228600">
              <a:lnSpc>
                <a:spcPts val="3000"/>
              </a:lnSpc>
              <a:spcBef>
                <a:spcPts val="0"/>
              </a:spcBef>
              <a:spcAft>
                <a:spcPts val="100"/>
              </a:spcAft>
              <a:buFont typeface="Arial" panose="020B0602020104020603" pitchFamily="34" charset="0"/>
              <a:buChar char="•"/>
            </a:pPr>
            <a:r>
              <a:rPr lang="en-US" sz="3200" dirty="0">
                <a:latin typeface="Tw Cen MT Condensed" panose="020B0606020104020203" pitchFamily="34" charset="0"/>
              </a:rPr>
              <a:t>Information about registering and paying for zero period</a:t>
            </a:r>
          </a:p>
          <a:p>
            <a:pPr marL="514350" lvl="3" indent="-228600">
              <a:lnSpc>
                <a:spcPts val="3000"/>
              </a:lnSpc>
              <a:spcBef>
                <a:spcPts val="0"/>
              </a:spcBef>
              <a:spcAft>
                <a:spcPts val="100"/>
              </a:spcAft>
              <a:buFont typeface="Arial" panose="020B0602020104020603" pitchFamily="34" charset="0"/>
              <a:buChar char="•"/>
            </a:pPr>
            <a:r>
              <a:rPr lang="en-US" sz="3200" dirty="0">
                <a:latin typeface="Tw Cen MT Condensed" panose="020B0606020104020203" pitchFamily="34" charset="0"/>
              </a:rPr>
              <a:t>Link to online course form</a:t>
            </a:r>
          </a:p>
          <a:p>
            <a:pPr>
              <a:lnSpc>
                <a:spcPts val="3000"/>
              </a:lnSpc>
              <a:spcAft>
                <a:spcPts val="1200"/>
              </a:spcAft>
            </a:pPr>
            <a:endParaRPr lang="en-US" sz="3200" dirty="0"/>
          </a:p>
        </p:txBody>
      </p:sp>
    </p:spTree>
    <p:extLst>
      <p:ext uri="{BB962C8B-B14F-4D97-AF65-F5344CB8AC3E}">
        <p14:creationId xmlns:p14="http://schemas.microsoft.com/office/powerpoint/2010/main" val="41204114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par>
                                <p:cTn id="23" presetID="10" presetClass="entr" presetSubtype="0" fill="hold" nodeType="withEffect">
                                  <p:stCondLst>
                                    <p:cond delay="100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1000"/>
                                        <p:tgtEl>
                                          <p:spTgt spid="5">
                                            <p:txEl>
                                              <p:pRg st="6" end="6"/>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DB4B8B-30B1-279F-16A8-901221044861}"/>
              </a:ext>
            </a:extLst>
          </p:cNvPr>
          <p:cNvPicPr>
            <a:picLocks noChangeAspect="1"/>
          </p:cNvPicPr>
          <p:nvPr/>
        </p:nvPicPr>
        <p:blipFill>
          <a:blip r:embed="rId2"/>
          <a:stretch>
            <a:fillRect/>
          </a:stretch>
        </p:blipFill>
        <p:spPr>
          <a:xfrm>
            <a:off x="1888808" y="0"/>
            <a:ext cx="5366384" cy="6858000"/>
          </a:xfrm>
          <a:prstGeom prst="rect">
            <a:avLst/>
          </a:prstGeom>
        </p:spPr>
      </p:pic>
    </p:spTree>
    <p:extLst>
      <p:ext uri="{BB962C8B-B14F-4D97-AF65-F5344CB8AC3E}">
        <p14:creationId xmlns:p14="http://schemas.microsoft.com/office/powerpoint/2010/main" val="328642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AA58-6185-467E-8D53-830706ACC6FF}"/>
              </a:ext>
            </a:extLst>
          </p:cNvPr>
          <p:cNvSpPr>
            <a:spLocks noGrp="1"/>
          </p:cNvSpPr>
          <p:nvPr>
            <p:ph type="title"/>
          </p:nvPr>
        </p:nvSpPr>
        <p:spPr>
          <a:xfrm>
            <a:off x="201168" y="-21386"/>
            <a:ext cx="5010992" cy="1470249"/>
          </a:xfrm>
        </p:spPr>
        <p:txBody>
          <a:bodyPr>
            <a:normAutofit/>
          </a:bodyPr>
          <a:lstStyle/>
          <a:p>
            <a:pPr>
              <a:lnSpc>
                <a:spcPts val="7700"/>
              </a:lnSpc>
            </a:pPr>
            <a:r>
              <a:rPr lang="en-US" sz="8000" b="1" dirty="0">
                <a:solidFill>
                  <a:schemeClr val="accent1"/>
                </a:solidFill>
                <a:latin typeface="Tw Cen MT Condensed Extra Bold" panose="020B0803020202020204" pitchFamily="34" charset="0"/>
                <a:ea typeface="+mn-ea"/>
                <a:cs typeface="+mn-cs"/>
              </a:rPr>
              <a:t>Zero Period</a:t>
            </a:r>
          </a:p>
        </p:txBody>
      </p:sp>
      <p:sp>
        <p:nvSpPr>
          <p:cNvPr id="37" name="Content Placeholder 2">
            <a:extLst>
              <a:ext uri="{FF2B5EF4-FFF2-40B4-BE49-F238E27FC236}">
                <a16:creationId xmlns:a16="http://schemas.microsoft.com/office/drawing/2014/main" id="{72B5D4A2-4174-41D1-817B-622F4007365F}"/>
              </a:ext>
            </a:extLst>
          </p:cNvPr>
          <p:cNvSpPr>
            <a:spLocks noGrp="1"/>
          </p:cNvSpPr>
          <p:nvPr>
            <p:ph sz="quarter" idx="13"/>
          </p:nvPr>
        </p:nvSpPr>
        <p:spPr>
          <a:xfrm>
            <a:off x="201168" y="1198601"/>
            <a:ext cx="8220163" cy="4506877"/>
          </a:xfrm>
        </p:spPr>
        <p:txBody>
          <a:bodyPr vert="horz" lIns="45720" tIns="45720" rIns="45720" bIns="45720" rtlCol="0">
            <a:noAutofit/>
          </a:bodyPr>
          <a:lstStyle/>
          <a:p>
            <a:pPr>
              <a:lnSpc>
                <a:spcPts val="2800"/>
              </a:lnSpc>
              <a:spcBef>
                <a:spcPts val="0"/>
              </a:spcBef>
              <a:spcAft>
                <a:spcPts val="1500"/>
              </a:spcAft>
              <a:buFont typeface="Arial" panose="020B0602020104020603" pitchFamily="34" charset="0"/>
              <a:buChar char="•"/>
            </a:pPr>
            <a:r>
              <a:rPr lang="en-US" sz="3000" dirty="0">
                <a:latin typeface="Tw Cen MT Condensed" panose="020B0606020104020203" pitchFamily="34" charset="0"/>
              </a:rPr>
              <a:t>NOT required and NOT for everyone</a:t>
            </a:r>
          </a:p>
          <a:p>
            <a:pPr>
              <a:lnSpc>
                <a:spcPts val="2800"/>
              </a:lnSpc>
              <a:spcBef>
                <a:spcPts val="0"/>
              </a:spcBef>
              <a:spcAft>
                <a:spcPts val="1500"/>
              </a:spcAft>
              <a:buFont typeface="Arial" panose="020B0602020104020603" pitchFamily="34" charset="0"/>
              <a:buChar char="•"/>
            </a:pPr>
            <a:r>
              <a:rPr lang="en-US" sz="3000" dirty="0">
                <a:latin typeface="Tw Cen MT Condensed" panose="020B0606020104020203" pitchFamily="34" charset="0"/>
              </a:rPr>
              <a:t>Zero period classes meet Monday–Thursday, 7:10–8:10am</a:t>
            </a:r>
          </a:p>
          <a:p>
            <a:pPr>
              <a:lnSpc>
                <a:spcPts val="2800"/>
              </a:lnSpc>
              <a:spcBef>
                <a:spcPts val="0"/>
              </a:spcBef>
              <a:spcAft>
                <a:spcPts val="1500"/>
              </a:spcAft>
              <a:buFont typeface="Arial" panose="020B0602020104020603" pitchFamily="34" charset="0"/>
              <a:buChar char="•"/>
            </a:pPr>
            <a:r>
              <a:rPr lang="en-US" sz="3000" dirty="0">
                <a:latin typeface="Tw Cen MT Condensed" panose="020B0606020104020203" pitchFamily="34" charset="0"/>
              </a:rPr>
              <a:t>Parent/guardian is responsible for transportation</a:t>
            </a:r>
          </a:p>
          <a:p>
            <a:pPr>
              <a:lnSpc>
                <a:spcPts val="2800"/>
              </a:lnSpc>
              <a:spcBef>
                <a:spcPts val="0"/>
              </a:spcBef>
              <a:spcAft>
                <a:spcPts val="1500"/>
              </a:spcAft>
              <a:buFont typeface="Arial" panose="020B0602020104020603" pitchFamily="34" charset="0"/>
              <a:buChar char="•"/>
            </a:pPr>
            <a:r>
              <a:rPr lang="en-US" sz="3000" dirty="0">
                <a:latin typeface="Tw Cen MT Condensed" panose="020B0606020104020203" pitchFamily="34" charset="0"/>
              </a:rPr>
              <a:t>Who takes zero period?</a:t>
            </a:r>
          </a:p>
          <a:p>
            <a:pPr marL="171450" lvl="1">
              <a:lnSpc>
                <a:spcPts val="2800"/>
              </a:lnSpc>
              <a:spcBef>
                <a:spcPts val="0"/>
              </a:spcBef>
              <a:spcAft>
                <a:spcPts val="300"/>
              </a:spcAft>
              <a:buFont typeface="Arial" panose="020B0602020104020603" pitchFamily="34" charset="0"/>
              <a:buChar char="•"/>
            </a:pPr>
            <a:r>
              <a:rPr lang="en-US" sz="3000" dirty="0">
                <a:latin typeface="Tw Cen MT Condensed" panose="020B0606020104020203" pitchFamily="34" charset="0"/>
              </a:rPr>
              <a:t>Course 8 (extra course)</a:t>
            </a:r>
          </a:p>
          <a:p>
            <a:pPr marL="514350" lvl="2">
              <a:lnSpc>
                <a:spcPts val="2600"/>
              </a:lnSpc>
              <a:spcBef>
                <a:spcPts val="0"/>
              </a:spcBef>
              <a:spcAft>
                <a:spcPts val="1500"/>
              </a:spcAft>
              <a:buFont typeface="Arial" panose="020B0602020104020603" pitchFamily="34" charset="0"/>
              <a:buChar char="•"/>
            </a:pPr>
            <a:r>
              <a:rPr lang="en-US" sz="2800" dirty="0">
                <a:latin typeface="Tw Cen MT Condensed" panose="020B0606020104020203" pitchFamily="34" charset="0"/>
              </a:rPr>
              <a:t>Example:  student wants to take English, math, science, social studies, orchestra, Spanish, and Latin or a STEM student is taking English, math, science, social studies, orchestra, Spanish, and a STEM elective</a:t>
            </a:r>
          </a:p>
          <a:p>
            <a:pPr>
              <a:lnSpc>
                <a:spcPts val="2800"/>
              </a:lnSpc>
              <a:spcBef>
                <a:spcPts val="0"/>
              </a:spcBef>
              <a:spcAft>
                <a:spcPts val="1500"/>
              </a:spcAft>
              <a:buFont typeface="Arial" panose="020B0602020104020603" pitchFamily="34" charset="0"/>
              <a:buChar char="•"/>
            </a:pPr>
            <a:r>
              <a:rPr lang="en-US" sz="3000" dirty="0">
                <a:latin typeface="Tw Cen MT Condensed" panose="020B0606020104020203" pitchFamily="34" charset="0"/>
              </a:rPr>
              <a:t>Interested? Express interest and pay for the course NOW.  If no</a:t>
            </a:r>
            <a:br>
              <a:rPr lang="en-US" sz="3000" dirty="0">
                <a:latin typeface="Tw Cen MT Condensed" panose="020B0606020104020203" pitchFamily="34" charset="0"/>
              </a:rPr>
            </a:br>
            <a:r>
              <a:rPr lang="en-US" sz="3000" dirty="0">
                <a:latin typeface="Tw Cen MT Condensed" panose="020B0606020104020203" pitchFamily="34" charset="0"/>
              </a:rPr>
              <a:t>zero-period class works in your schedule; you will receive a refund.</a:t>
            </a:r>
          </a:p>
          <a:p>
            <a:pPr>
              <a:lnSpc>
                <a:spcPts val="2800"/>
              </a:lnSpc>
              <a:spcBef>
                <a:spcPts val="0"/>
              </a:spcBef>
              <a:spcAft>
                <a:spcPts val="600"/>
              </a:spcAft>
              <a:buFont typeface="Arial" panose="020B0602020104020603" pitchFamily="34" charset="0"/>
              <a:buChar char="•"/>
            </a:pPr>
            <a:r>
              <a:rPr lang="en-US" sz="3000" dirty="0">
                <a:latin typeface="Tw Cen MT Condensed" panose="020B0606020104020203" pitchFamily="34" charset="0"/>
              </a:rPr>
              <a:t>Cost is $300.  Email Ms. Burns: Jennifer.Burns@cobbk12.org for more information.  Deadline to register and pay for zero period is April 1</a:t>
            </a:r>
            <a:r>
              <a:rPr lang="en-US" sz="3000" baseline="30000" dirty="0">
                <a:latin typeface="Tw Cen MT Condensed" panose="020B0606020104020203" pitchFamily="34" charset="0"/>
              </a:rPr>
              <a:t>st</a:t>
            </a:r>
            <a:r>
              <a:rPr lang="en-US" sz="3000" dirty="0">
                <a:latin typeface="Tw Cen MT Condensed" panose="020B0606020104020203" pitchFamily="34" charset="0"/>
              </a:rPr>
              <a:t>.</a:t>
            </a:r>
          </a:p>
          <a:p>
            <a:pPr>
              <a:spcAft>
                <a:spcPts val="600"/>
              </a:spcAft>
            </a:pPr>
            <a:endParaRPr lang="en-US" sz="3200" dirty="0"/>
          </a:p>
        </p:txBody>
      </p:sp>
    </p:spTree>
    <p:extLst>
      <p:ext uri="{BB962C8B-B14F-4D97-AF65-F5344CB8AC3E}">
        <p14:creationId xmlns:p14="http://schemas.microsoft.com/office/powerpoint/2010/main" val="1639268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10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fade">
                                      <p:cBhvr>
                                        <p:cTn id="12" dur="1000"/>
                                        <p:tgtEl>
                                          <p:spTgt spid="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fade">
                                      <p:cBhvr>
                                        <p:cTn id="22" dur="1000"/>
                                        <p:tgtEl>
                                          <p:spTgt spid="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xEl>
                                              <p:pRg st="4" end="4"/>
                                            </p:txEl>
                                          </p:spTgt>
                                        </p:tgtEl>
                                        <p:attrNameLst>
                                          <p:attrName>style.visibility</p:attrName>
                                        </p:attrNameLst>
                                      </p:cBhvr>
                                      <p:to>
                                        <p:strVal val="visible"/>
                                      </p:to>
                                    </p:set>
                                    <p:animEffect transition="in" filter="fade">
                                      <p:cBhvr>
                                        <p:cTn id="27" dur="1000"/>
                                        <p:tgtEl>
                                          <p:spTgt spid="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5" end="5"/>
                                            </p:txEl>
                                          </p:spTgt>
                                        </p:tgtEl>
                                        <p:attrNameLst>
                                          <p:attrName>style.visibility</p:attrName>
                                        </p:attrNameLst>
                                      </p:cBhvr>
                                      <p:to>
                                        <p:strVal val="visible"/>
                                      </p:to>
                                    </p:set>
                                    <p:animEffect transition="in" filter="fade">
                                      <p:cBhvr>
                                        <p:cTn id="32" dur="1000"/>
                                        <p:tgtEl>
                                          <p:spTgt spid="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xEl>
                                              <p:pRg st="6" end="6"/>
                                            </p:txEl>
                                          </p:spTgt>
                                        </p:tgtEl>
                                        <p:attrNameLst>
                                          <p:attrName>style.visibility</p:attrName>
                                        </p:attrNameLst>
                                      </p:cBhvr>
                                      <p:to>
                                        <p:strVal val="visible"/>
                                      </p:to>
                                    </p:set>
                                    <p:animEffect transition="in" filter="fade">
                                      <p:cBhvr>
                                        <p:cTn id="37" dur="1000"/>
                                        <p:tgtEl>
                                          <p:spTgt spid="3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xEl>
                                              <p:pRg st="7" end="7"/>
                                            </p:txEl>
                                          </p:spTgt>
                                        </p:tgtEl>
                                        <p:attrNameLst>
                                          <p:attrName>style.visibility</p:attrName>
                                        </p:attrNameLst>
                                      </p:cBhvr>
                                      <p:to>
                                        <p:strVal val="visible"/>
                                      </p:to>
                                    </p:set>
                                    <p:animEffect transition="in" filter="fade">
                                      <p:cBhvr>
                                        <p:cTn id="42" dur="1000"/>
                                        <p:tgtEl>
                                          <p:spTgt spid="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01168" y="103301"/>
            <a:ext cx="4505270" cy="1499616"/>
          </a:xfrm>
        </p:spPr>
        <p:txBody>
          <a:bodyPr>
            <a:normAutofit/>
          </a:bodyPr>
          <a:lstStyle/>
          <a:p>
            <a:pPr>
              <a:lnSpc>
                <a:spcPts val="7700"/>
              </a:lnSpc>
            </a:pPr>
            <a:r>
              <a:rPr lang="en-US" sz="8500" b="1" dirty="0">
                <a:solidFill>
                  <a:schemeClr val="accent1"/>
                </a:solidFill>
                <a:latin typeface="Tw Cen MT Condensed Extra Bold" panose="020B0803020202020204" pitchFamily="34" charset="0"/>
                <a:ea typeface="+mn-ea"/>
                <a:cs typeface="+mn-cs"/>
              </a:rPr>
              <a:t>Waivers</a:t>
            </a:r>
          </a:p>
        </p:txBody>
      </p:sp>
      <p:sp>
        <p:nvSpPr>
          <p:cNvPr id="2" name="Content Placeholder 1"/>
          <p:cNvSpPr>
            <a:spLocks noGrp="1"/>
          </p:cNvSpPr>
          <p:nvPr>
            <p:ph sz="quarter" idx="13"/>
          </p:nvPr>
        </p:nvSpPr>
        <p:spPr>
          <a:xfrm>
            <a:off x="201168" y="1521941"/>
            <a:ext cx="8741664" cy="4863619"/>
          </a:xfrm>
        </p:spPr>
        <p:txBody>
          <a:bodyPr>
            <a:noAutofit/>
          </a:bodyPr>
          <a:lstStyle/>
          <a:p>
            <a:pPr marL="228600" indent="-228600">
              <a:lnSpc>
                <a:spcPts val="3000"/>
              </a:lnSpc>
              <a:spcBef>
                <a:spcPts val="0"/>
              </a:spcBef>
              <a:spcAft>
                <a:spcPts val="1200"/>
              </a:spcAft>
            </a:pPr>
            <a:r>
              <a:rPr lang="en-US" sz="3200" b="1" dirty="0">
                <a:solidFill>
                  <a:srgbClr val="FFFFFF"/>
                </a:solidFill>
                <a:latin typeface="Tw Cen MT Condensed" panose="020B0606020104020203" pitchFamily="34" charset="0"/>
              </a:rPr>
              <a:t>What is a waiver?</a:t>
            </a:r>
          </a:p>
          <a:p>
            <a:pPr marL="228600" indent="0">
              <a:lnSpc>
                <a:spcPts val="3000"/>
              </a:lnSpc>
              <a:spcBef>
                <a:spcPts val="0"/>
              </a:spcBef>
              <a:spcAft>
                <a:spcPts val="3000"/>
              </a:spcAft>
              <a:buNone/>
            </a:pPr>
            <a:r>
              <a:rPr lang="en-US" sz="3200" dirty="0">
                <a:solidFill>
                  <a:srgbClr val="FFFFFF"/>
                </a:solidFill>
                <a:latin typeface="Tw Cen MT Condensed" panose="020B0606020104020203" pitchFamily="34" charset="0"/>
              </a:rPr>
              <a:t>A form you submit to request a course one academic level different from the teacher recommendation.</a:t>
            </a:r>
          </a:p>
          <a:p>
            <a:pPr marL="228600" indent="-228600">
              <a:lnSpc>
                <a:spcPts val="3000"/>
              </a:lnSpc>
              <a:spcBef>
                <a:spcPts val="0"/>
              </a:spcBef>
              <a:spcAft>
                <a:spcPts val="1200"/>
              </a:spcAft>
            </a:pPr>
            <a:r>
              <a:rPr lang="en-US" sz="3200" b="1" dirty="0">
                <a:solidFill>
                  <a:srgbClr val="FFFFFF"/>
                </a:solidFill>
                <a:latin typeface="Tw Cen MT Condensed" panose="020B0606020104020203" pitchFamily="34" charset="0"/>
              </a:rPr>
              <a:t>How do I submit a waiver?</a:t>
            </a:r>
          </a:p>
          <a:p>
            <a:pPr marL="228600" indent="0">
              <a:lnSpc>
                <a:spcPts val="3000"/>
              </a:lnSpc>
              <a:spcBef>
                <a:spcPts val="0"/>
              </a:spcBef>
              <a:spcAft>
                <a:spcPts val="3000"/>
              </a:spcAft>
              <a:buNone/>
            </a:pPr>
            <a:r>
              <a:rPr lang="en-US" sz="3200" dirty="0">
                <a:solidFill>
                  <a:srgbClr val="FFFFFF"/>
                </a:solidFill>
                <a:latin typeface="Tw Cen MT Condensed" panose="020B0606020104020203" pitchFamily="34" charset="0"/>
              </a:rPr>
              <a:t>Electronic form will be distributed; waivers are due April 1</a:t>
            </a:r>
            <a:r>
              <a:rPr lang="en-US" sz="3200" baseline="30000" dirty="0">
                <a:solidFill>
                  <a:srgbClr val="FFFFFF"/>
                </a:solidFill>
                <a:latin typeface="Tw Cen MT Condensed" panose="020B0606020104020203" pitchFamily="34" charset="0"/>
              </a:rPr>
              <a:t>st  </a:t>
            </a:r>
            <a:r>
              <a:rPr lang="en-US" sz="3200" dirty="0">
                <a:solidFill>
                  <a:srgbClr val="FFFFFF"/>
                </a:solidFill>
                <a:latin typeface="Tw Cen MT Condensed" panose="020B0606020104020203" pitchFamily="34" charset="0"/>
              </a:rPr>
              <a:t>at 11:45PM</a:t>
            </a:r>
          </a:p>
          <a:p>
            <a:pPr marL="228600" indent="-228600">
              <a:lnSpc>
                <a:spcPts val="3000"/>
              </a:lnSpc>
              <a:spcBef>
                <a:spcPts val="0"/>
              </a:spcBef>
              <a:spcAft>
                <a:spcPts val="1200"/>
              </a:spcAft>
            </a:pPr>
            <a:r>
              <a:rPr lang="en-US" sz="3200" b="1" dirty="0">
                <a:solidFill>
                  <a:srgbClr val="FFFFFF"/>
                </a:solidFill>
                <a:latin typeface="Tw Cen MT Condensed" panose="020B0606020104020203" pitchFamily="34" charset="0"/>
              </a:rPr>
              <a:t>What does this mean for my child?</a:t>
            </a:r>
          </a:p>
          <a:p>
            <a:pPr marL="228600" indent="0">
              <a:lnSpc>
                <a:spcPts val="3000"/>
              </a:lnSpc>
              <a:spcBef>
                <a:spcPts val="0"/>
              </a:spcBef>
              <a:spcAft>
                <a:spcPts val="1200"/>
              </a:spcAft>
              <a:buNone/>
            </a:pPr>
            <a:r>
              <a:rPr lang="en-US" sz="3200" dirty="0">
                <a:solidFill>
                  <a:srgbClr val="FFFFFF"/>
                </a:solidFill>
                <a:latin typeface="Tw Cen MT Condensed" panose="020B0606020104020203" pitchFamily="34" charset="0"/>
              </a:rPr>
              <a:t>Your child will be required to stay in the course for the semester even if the teacher decides he/she is misplaced</a:t>
            </a:r>
          </a:p>
        </p:txBody>
      </p:sp>
    </p:spTree>
    <p:extLst>
      <p:ext uri="{BB962C8B-B14F-4D97-AF65-F5344CB8AC3E}">
        <p14:creationId xmlns:p14="http://schemas.microsoft.com/office/powerpoint/2010/main" val="254492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01168" y="1348231"/>
            <a:ext cx="3875532" cy="4961984"/>
          </a:xfrm>
        </p:spPr>
        <p:txBody>
          <a:bodyPr numCol="1" anchor="ctr">
            <a:noAutofit/>
          </a:bodyPr>
          <a:lstStyle/>
          <a:p>
            <a:pPr marL="182880" indent="-182880">
              <a:lnSpc>
                <a:spcPts val="2900"/>
              </a:lnSpc>
              <a:spcBef>
                <a:spcPts val="0"/>
              </a:spcBef>
              <a:spcAft>
                <a:spcPts val="1200"/>
              </a:spcAft>
              <a:buFont typeface="Arial" panose="020B0602020104020603" pitchFamily="34" charset="0"/>
              <a:buChar char="•"/>
            </a:pPr>
            <a:r>
              <a:rPr lang="en-US" sz="2400" dirty="0">
                <a:solidFill>
                  <a:schemeClr val="bg1"/>
                </a:solidFill>
                <a:latin typeface="Tw Cen MT Condensed" panose="020B0606020104020203" pitchFamily="34" charset="0"/>
              </a:rPr>
              <a:t>What if my child is in</a:t>
            </a:r>
            <a:br>
              <a:rPr lang="en-US" sz="2400" dirty="0">
                <a:solidFill>
                  <a:schemeClr val="bg1"/>
                </a:solidFill>
                <a:latin typeface="Tw Cen MT Condensed" panose="020B0606020104020203" pitchFamily="34" charset="0"/>
              </a:rPr>
            </a:br>
            <a:r>
              <a:rPr lang="en-US" sz="2400" dirty="0">
                <a:solidFill>
                  <a:schemeClr val="bg1"/>
                </a:solidFill>
                <a:latin typeface="Tw Cen MT Condensed" panose="020B0606020104020203" pitchFamily="34" charset="0"/>
              </a:rPr>
              <a:t>STEM or ISA?</a:t>
            </a:r>
          </a:p>
          <a:p>
            <a:pPr marL="182880" indent="0">
              <a:lnSpc>
                <a:spcPts val="2900"/>
              </a:lnSpc>
              <a:spcBef>
                <a:spcPts val="0"/>
              </a:spcBef>
              <a:spcAft>
                <a:spcPts val="2400"/>
              </a:spcAft>
              <a:buNone/>
            </a:pPr>
            <a:r>
              <a:rPr lang="en-US" sz="2400" dirty="0">
                <a:solidFill>
                  <a:schemeClr val="bg1"/>
                </a:solidFill>
                <a:latin typeface="Tw Cen MT Condensed" panose="020B0606020104020203" pitchFamily="34" charset="0"/>
              </a:rPr>
              <a:t>Once your child commits to the STEM or ISA program, the school will automatically update course lists.	</a:t>
            </a:r>
          </a:p>
          <a:p>
            <a:pPr marL="182880" indent="-182880">
              <a:lnSpc>
                <a:spcPts val="2900"/>
              </a:lnSpc>
              <a:spcBef>
                <a:spcPts val="0"/>
              </a:spcBef>
              <a:spcAft>
                <a:spcPts val="1200"/>
              </a:spcAft>
              <a:buFont typeface="Arial" panose="020B0602020104020603" pitchFamily="34" charset="0"/>
              <a:buChar char="•"/>
            </a:pPr>
            <a:r>
              <a:rPr lang="en-US" sz="2400" dirty="0">
                <a:solidFill>
                  <a:schemeClr val="bg1"/>
                </a:solidFill>
                <a:latin typeface="Tw Cen MT Condensed" panose="020B0606020104020203" pitchFamily="34" charset="0"/>
              </a:rPr>
              <a:t>What if I want to drop</a:t>
            </a:r>
            <a:br>
              <a:rPr lang="en-US" sz="2400" dirty="0">
                <a:solidFill>
                  <a:schemeClr val="bg1"/>
                </a:solidFill>
                <a:latin typeface="Tw Cen MT Condensed" panose="020B0606020104020203" pitchFamily="34" charset="0"/>
              </a:rPr>
            </a:br>
            <a:r>
              <a:rPr lang="en-US" sz="2400" dirty="0">
                <a:solidFill>
                  <a:schemeClr val="bg1"/>
                </a:solidFill>
                <a:latin typeface="Tw Cen MT Condensed" panose="020B0606020104020203" pitchFamily="34" charset="0"/>
              </a:rPr>
              <a:t>a class on my student’s</a:t>
            </a:r>
            <a:br>
              <a:rPr lang="en-US" sz="2400" dirty="0">
                <a:solidFill>
                  <a:schemeClr val="bg1"/>
                </a:solidFill>
                <a:latin typeface="Tw Cen MT Condensed" panose="020B0606020104020203" pitchFamily="34" charset="0"/>
              </a:rPr>
            </a:br>
            <a:r>
              <a:rPr lang="en-US" sz="2400" dirty="0">
                <a:solidFill>
                  <a:schemeClr val="bg1"/>
                </a:solidFill>
                <a:latin typeface="Tw Cen MT Condensed" panose="020B0606020104020203" pitchFamily="34" charset="0"/>
              </a:rPr>
              <a:t>course list?</a:t>
            </a:r>
          </a:p>
          <a:p>
            <a:pPr marL="182880" indent="0">
              <a:lnSpc>
                <a:spcPts val="2900"/>
              </a:lnSpc>
              <a:spcBef>
                <a:spcPts val="0"/>
              </a:spcBef>
              <a:spcAft>
                <a:spcPts val="600"/>
              </a:spcAft>
              <a:buNone/>
            </a:pPr>
            <a:r>
              <a:rPr lang="en-US" sz="2400" dirty="0">
                <a:solidFill>
                  <a:schemeClr val="bg1"/>
                </a:solidFill>
                <a:latin typeface="Tw Cen MT Condensed" panose="020B0606020104020203" pitchFamily="34" charset="0"/>
              </a:rPr>
              <a:t>You will do this through the elective registration form found in the CTLS homeroom.</a:t>
            </a:r>
          </a:p>
        </p:txBody>
      </p:sp>
      <p:sp>
        <p:nvSpPr>
          <p:cNvPr id="4" name="TextBox 3">
            <a:extLst>
              <a:ext uri="{FF2B5EF4-FFF2-40B4-BE49-F238E27FC236}">
                <a16:creationId xmlns:a16="http://schemas.microsoft.com/office/drawing/2014/main" id="{9D13E82D-8DA5-DBC3-E505-AB15FF423C6F}"/>
              </a:ext>
            </a:extLst>
          </p:cNvPr>
          <p:cNvSpPr txBox="1"/>
          <p:nvPr/>
        </p:nvSpPr>
        <p:spPr>
          <a:xfrm>
            <a:off x="4076700" y="162454"/>
            <a:ext cx="4846784" cy="6430671"/>
          </a:xfrm>
          <a:prstGeom prst="rect">
            <a:avLst/>
          </a:prstGeom>
          <a:noFill/>
        </p:spPr>
        <p:txBody>
          <a:bodyPr wrap="square" rtlCol="0">
            <a:spAutoFit/>
          </a:bodyPr>
          <a:lstStyle/>
          <a:p>
            <a:pPr marL="182880" indent="-182880">
              <a:lnSpc>
                <a:spcPts val="2900"/>
              </a:lnSpc>
              <a:spcBef>
                <a:spcPts val="0"/>
              </a:spcBef>
              <a:spcAft>
                <a:spcPts val="1200"/>
              </a:spcAft>
              <a:buFont typeface="Arial" panose="020B0602020104020603" pitchFamily="34" charset="0"/>
              <a:buChar char="•"/>
            </a:pPr>
            <a:r>
              <a:rPr lang="en-US" sz="2400" dirty="0">
                <a:solidFill>
                  <a:schemeClr val="bg1"/>
                </a:solidFill>
                <a:latin typeface="Tw Cen MT Condensed" panose="020B0606020104020203" pitchFamily="34" charset="0"/>
              </a:rPr>
              <a:t>What if my child is taking</a:t>
            </a:r>
            <a:br>
              <a:rPr lang="en-US" sz="2400" dirty="0">
                <a:solidFill>
                  <a:schemeClr val="bg1"/>
                </a:solidFill>
                <a:latin typeface="Tw Cen MT Condensed" panose="020B0606020104020203" pitchFamily="34" charset="0"/>
              </a:rPr>
            </a:br>
            <a:r>
              <a:rPr lang="en-US" sz="2400" dirty="0">
                <a:solidFill>
                  <a:schemeClr val="bg1"/>
                </a:solidFill>
                <a:latin typeface="Tw Cen MT Condensed" panose="020B0606020104020203" pitchFamily="34" charset="0"/>
              </a:rPr>
              <a:t>a course over the summer?</a:t>
            </a:r>
          </a:p>
          <a:p>
            <a:pPr marL="182880">
              <a:lnSpc>
                <a:spcPts val="2900"/>
              </a:lnSpc>
              <a:spcBef>
                <a:spcPts val="0"/>
              </a:spcBef>
              <a:spcAft>
                <a:spcPts val="2400"/>
              </a:spcAft>
            </a:pPr>
            <a:r>
              <a:rPr lang="en-US" sz="2400" dirty="0">
                <a:solidFill>
                  <a:schemeClr val="bg1"/>
                </a:solidFill>
                <a:latin typeface="Tw Cen MT Condensed" panose="020B0606020104020203" pitchFamily="34" charset="0"/>
              </a:rPr>
              <a:t>You can find information about</a:t>
            </a:r>
            <a:br>
              <a:rPr lang="en-US" sz="2400" dirty="0">
                <a:solidFill>
                  <a:schemeClr val="bg1"/>
                </a:solidFill>
                <a:latin typeface="Tw Cen MT Condensed" panose="020B0606020104020203" pitchFamily="34" charset="0"/>
              </a:rPr>
            </a:br>
            <a:r>
              <a:rPr lang="en-US" sz="2400" dirty="0">
                <a:solidFill>
                  <a:schemeClr val="bg1"/>
                </a:solidFill>
                <a:latin typeface="Tw Cen MT Condensed" panose="020B0606020104020203" pitchFamily="34" charset="0"/>
              </a:rPr>
              <a:t>the process in the CTLS homeroom. There is an online form linked in CTLS. You are responsible for registering your child through CVA or GAVS and should also reach out to your student’s 8</a:t>
            </a:r>
            <a:r>
              <a:rPr lang="en-US" sz="2400" baseline="30000" dirty="0">
                <a:solidFill>
                  <a:schemeClr val="bg1"/>
                </a:solidFill>
                <a:latin typeface="Tw Cen MT Condensed" panose="020B0606020104020203" pitchFamily="34" charset="0"/>
              </a:rPr>
              <a:t>th</a:t>
            </a:r>
            <a:r>
              <a:rPr lang="en-US" sz="2400" dirty="0">
                <a:solidFill>
                  <a:schemeClr val="bg1"/>
                </a:solidFill>
                <a:latin typeface="Tw Cen MT Condensed" panose="020B0606020104020203" pitchFamily="34" charset="0"/>
              </a:rPr>
              <a:t> grade counselor.  </a:t>
            </a:r>
          </a:p>
          <a:p>
            <a:pPr marL="182880" indent="-182880">
              <a:lnSpc>
                <a:spcPts val="2900"/>
              </a:lnSpc>
              <a:spcAft>
                <a:spcPts val="600"/>
              </a:spcAft>
              <a:buFont typeface="Arial" panose="020B0602020104020603" pitchFamily="34" charset="0"/>
              <a:buChar char="•"/>
            </a:pPr>
            <a:r>
              <a:rPr lang="en-US" sz="2400" dirty="0">
                <a:solidFill>
                  <a:schemeClr val="bg1"/>
                </a:solidFill>
                <a:latin typeface="Tw Cen MT Condensed" panose="020B0606020104020203" pitchFamily="34" charset="0"/>
              </a:rPr>
              <a:t>Who should I direct questions to?</a:t>
            </a:r>
          </a:p>
          <a:p>
            <a:pPr marL="182880">
              <a:lnSpc>
                <a:spcPts val="2900"/>
              </a:lnSpc>
              <a:spcAft>
                <a:spcPts val="600"/>
              </a:spcAft>
            </a:pPr>
            <a:r>
              <a:rPr lang="en-US" sz="2400" dirty="0">
                <a:solidFill>
                  <a:schemeClr val="bg1"/>
                </a:solidFill>
                <a:latin typeface="Tw Cen MT Condensed" panose="020B0606020104020203" pitchFamily="34" charset="0"/>
              </a:rPr>
              <a:t>For now, your 8th-grade</a:t>
            </a:r>
            <a:br>
              <a:rPr lang="en-US" sz="2400" dirty="0">
                <a:solidFill>
                  <a:schemeClr val="bg1"/>
                </a:solidFill>
                <a:latin typeface="Tw Cen MT Condensed" panose="020B0606020104020203" pitchFamily="34" charset="0"/>
              </a:rPr>
            </a:br>
            <a:r>
              <a:rPr lang="en-US" sz="2400" dirty="0">
                <a:solidFill>
                  <a:schemeClr val="bg1"/>
                </a:solidFill>
                <a:latin typeface="Tw Cen MT Condensed" panose="020B0606020104020203" pitchFamily="34" charset="0"/>
              </a:rPr>
              <a:t>middle school counselors:</a:t>
            </a:r>
          </a:p>
          <a:p>
            <a:pPr marL="182880">
              <a:lnSpc>
                <a:spcPts val="2900"/>
              </a:lnSpc>
              <a:spcAft>
                <a:spcPts val="1200"/>
              </a:spcAft>
            </a:pPr>
            <a:r>
              <a:rPr lang="en-US" sz="2400" dirty="0">
                <a:solidFill>
                  <a:schemeClr val="bg1"/>
                </a:solidFill>
                <a:latin typeface="Tw Cen MT Condensed" panose="020B0606020104020203" pitchFamily="34" charset="0"/>
              </a:rPr>
              <a:t>Dickerson–Ms. Charrette (Kirsten.Charrette@cobbk12.org)</a:t>
            </a:r>
          </a:p>
          <a:p>
            <a:pPr marL="182880">
              <a:lnSpc>
                <a:spcPts val="2900"/>
              </a:lnSpc>
            </a:pPr>
            <a:r>
              <a:rPr lang="en-US" sz="2400" dirty="0">
                <a:solidFill>
                  <a:schemeClr val="bg1"/>
                </a:solidFill>
                <a:latin typeface="Tw Cen MT Condensed" panose="020B0606020104020203" pitchFamily="34" charset="0"/>
              </a:rPr>
              <a:t>Dodgen–Ms. Hammonds (Kaley.Hammonds@cobbk12.org)</a:t>
            </a:r>
          </a:p>
        </p:txBody>
      </p:sp>
      <p:sp>
        <p:nvSpPr>
          <p:cNvPr id="5" name="Rectangle 4">
            <a:extLst>
              <a:ext uri="{FF2B5EF4-FFF2-40B4-BE49-F238E27FC236}">
                <a16:creationId xmlns:a16="http://schemas.microsoft.com/office/drawing/2014/main" id="{3B405339-4AB4-C1FB-BEB0-950C2E499437}"/>
              </a:ext>
            </a:extLst>
          </p:cNvPr>
          <p:cNvSpPr/>
          <p:nvPr/>
        </p:nvSpPr>
        <p:spPr>
          <a:xfrm>
            <a:off x="817960" y="147902"/>
            <a:ext cx="2311400" cy="1200329"/>
          </a:xfrm>
          <a:prstGeom prst="rect">
            <a:avLst/>
          </a:prstGeom>
          <a:noFill/>
        </p:spPr>
        <p:txBody>
          <a:bodyPr wrap="square" lIns="91440" tIns="45720" rIns="91440" bIns="45720">
            <a:spAutoFit/>
          </a:bodyPr>
          <a:lstStyle/>
          <a:p>
            <a:pPr algn="ctr"/>
            <a:r>
              <a:rPr lang="en-US" sz="7200" b="0" cap="none" spc="0" dirty="0">
                <a:ln w="0"/>
                <a:solidFill>
                  <a:schemeClr val="accent1"/>
                </a:solidFill>
                <a:effectLst>
                  <a:outerShdw blurRad="38100" dist="25400" dir="5400000" algn="ctr" rotWithShape="0">
                    <a:srgbClr val="6E747A">
                      <a:alpha val="43000"/>
                    </a:srgbClr>
                  </a:outerShdw>
                </a:effectLst>
                <a:latin typeface="Tw Cen MT Condensed Extra Bold" panose="020B0803020202020204" pitchFamily="34" charset="0"/>
                <a:ea typeface="+mn-ea"/>
                <a:cs typeface="+mn-cs"/>
              </a:rPr>
              <a:t>FAQs</a:t>
            </a:r>
            <a:endParaRPr lang="en-US" sz="72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3676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childTnLst>
                                </p:cTn>
                              </p:par>
                              <p:par>
                                <p:cTn id="39" presetID="10" presetClass="entr" presetSubtype="0" fill="hold" nodeType="withEffect">
                                  <p:stCondLst>
                                    <p:cond delay="100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childTnLst>
                                </p:cTn>
                              </p:par>
                              <p:par>
                                <p:cTn id="42" presetID="10" presetClass="entr" presetSubtype="0" fill="hold" nodeType="withEffect">
                                  <p:stCondLst>
                                    <p:cond delay="100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38175" y="47626"/>
            <a:ext cx="8375650" cy="1325563"/>
          </a:xfrm>
        </p:spPr>
        <p:txBody>
          <a:bodyPr>
            <a:noAutofit/>
          </a:bodyPr>
          <a:lstStyle/>
          <a:p>
            <a:r>
              <a:rPr lang="en-US" sz="8500" b="1">
                <a:solidFill>
                  <a:schemeClr val="bg1"/>
                </a:solidFill>
                <a:latin typeface="Tw Cen MT Condensed Extra Bold" panose="020B0803020202020204" pitchFamily="34" charset="0"/>
                <a:ea typeface="+mn-ea"/>
                <a:cs typeface="+mn-cs"/>
              </a:rPr>
              <a:t>Academic Program</a:t>
            </a:r>
          </a:p>
        </p:txBody>
      </p:sp>
      <p:grpSp>
        <p:nvGrpSpPr>
          <p:cNvPr id="2" name="Group 1">
            <a:extLst>
              <a:ext uri="{FF2B5EF4-FFF2-40B4-BE49-F238E27FC236}">
                <a16:creationId xmlns:a16="http://schemas.microsoft.com/office/drawing/2014/main" id="{2858A542-F028-529A-0EA3-4223087579A1}"/>
              </a:ext>
            </a:extLst>
          </p:cNvPr>
          <p:cNvGrpSpPr/>
          <p:nvPr/>
        </p:nvGrpSpPr>
        <p:grpSpPr>
          <a:xfrm>
            <a:off x="4281678" y="4239134"/>
            <a:ext cx="4096955" cy="2468880"/>
            <a:chOff x="3477935" y="2518435"/>
            <a:chExt cx="5018913" cy="2356883"/>
          </a:xfrm>
        </p:grpSpPr>
        <p:sp>
          <p:nvSpPr>
            <p:cNvPr id="4" name="Rectangle 3">
              <a:extLst>
                <a:ext uri="{FF2B5EF4-FFF2-40B4-BE49-F238E27FC236}">
                  <a16:creationId xmlns:a16="http://schemas.microsoft.com/office/drawing/2014/main" id="{92FA9DA8-5BD2-6B7B-AB1D-038D85723237}"/>
                </a:ext>
              </a:extLst>
            </p:cNvPr>
            <p:cNvSpPr/>
            <p:nvPr/>
          </p:nvSpPr>
          <p:spPr>
            <a:xfrm>
              <a:off x="3477935" y="2518435"/>
              <a:ext cx="5018913" cy="2356883"/>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65760" anchor="ctr" anchorCtr="0"/>
            <a:lstStyle/>
            <a:p>
              <a:endParaRPr lang="en-US"/>
            </a:p>
          </p:txBody>
        </p:sp>
        <p:sp>
          <p:nvSpPr>
            <p:cNvPr id="5" name="TextBox 4">
              <a:extLst>
                <a:ext uri="{FF2B5EF4-FFF2-40B4-BE49-F238E27FC236}">
                  <a16:creationId xmlns:a16="http://schemas.microsoft.com/office/drawing/2014/main" id="{00587E02-AB1B-18F2-2915-2F948C8139E5}"/>
                </a:ext>
              </a:extLst>
            </p:cNvPr>
            <p:cNvSpPr txBox="1"/>
            <p:nvPr/>
          </p:nvSpPr>
          <p:spPr>
            <a:xfrm>
              <a:off x="3477935" y="2518435"/>
              <a:ext cx="5018913" cy="235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760" tIns="106680" rIns="106680" bIns="106680" numCol="1" spcCol="1270" anchor="ctr" anchorCtr="0">
              <a:noAutofit/>
            </a:bodyPr>
            <a:lstStyle/>
            <a:p>
              <a:pPr marL="0" lvl="0" indent="0" algn="l" defTabSz="1244600">
                <a:lnSpc>
                  <a:spcPts val="3200"/>
                </a:lnSpc>
                <a:spcBef>
                  <a:spcPct val="0"/>
                </a:spcBef>
                <a:spcAft>
                  <a:spcPts val="500"/>
                </a:spcAft>
                <a:buNone/>
              </a:pPr>
              <a:r>
                <a:rPr lang="en-US" sz="3200" kern="1200">
                  <a:latin typeface="Tw Cen MT Condensed" panose="020B0606020104020203" pitchFamily="34" charset="0"/>
                </a:rPr>
                <a:t>Opportunities to earn more</a:t>
              </a:r>
              <a:br>
                <a:rPr lang="en-US" sz="3200" kern="1200">
                  <a:latin typeface="Tw Cen MT Condensed" panose="020B0606020104020203" pitchFamily="34" charset="0"/>
                </a:rPr>
              </a:br>
              <a:r>
                <a:rPr lang="en-US" sz="3200" kern="1200">
                  <a:latin typeface="Tw Cen MT Condensed" panose="020B0606020104020203" pitchFamily="34" charset="0"/>
                </a:rPr>
                <a:t>units of credit exist through</a:t>
              </a:r>
            </a:p>
            <a:p>
              <a:pPr marL="182880" lvl="1" indent="-182880" algn="l" defTabSz="1244600">
                <a:lnSpc>
                  <a:spcPts val="3200"/>
                </a:lnSpc>
                <a:spcBef>
                  <a:spcPct val="0"/>
                </a:spcBef>
                <a:spcAft>
                  <a:spcPts val="200"/>
                </a:spcAft>
                <a:buChar char="•"/>
              </a:pPr>
              <a:r>
                <a:rPr lang="en-US" sz="3200" kern="1200">
                  <a:latin typeface="Tw Cen MT Condensed" panose="020B0606020104020203" pitchFamily="34" charset="0"/>
                </a:rPr>
                <a:t>Morning tuition</a:t>
              </a:r>
            </a:p>
            <a:p>
              <a:pPr marL="182880" lvl="1" indent="-182880" algn="l" defTabSz="1244600">
                <a:lnSpc>
                  <a:spcPts val="3200"/>
                </a:lnSpc>
                <a:spcBef>
                  <a:spcPct val="0"/>
                </a:spcBef>
                <a:spcAft>
                  <a:spcPts val="200"/>
                </a:spcAft>
                <a:buChar char="•"/>
              </a:pPr>
              <a:r>
                <a:rPr lang="en-US" sz="3200" kern="1200">
                  <a:latin typeface="Tw Cen MT Condensed" panose="020B0606020104020203" pitchFamily="34" charset="0"/>
                </a:rPr>
                <a:t>Online learning</a:t>
              </a:r>
            </a:p>
            <a:p>
              <a:pPr marL="182880" lvl="1" indent="-182880" algn="l" defTabSz="1244600">
                <a:lnSpc>
                  <a:spcPts val="3200"/>
                </a:lnSpc>
                <a:spcBef>
                  <a:spcPct val="0"/>
                </a:spcBef>
                <a:spcAft>
                  <a:spcPts val="200"/>
                </a:spcAft>
                <a:buChar char="•"/>
              </a:pPr>
              <a:r>
                <a:rPr lang="en-US" sz="3200" kern="1200">
                  <a:latin typeface="Tw Cen MT Condensed" panose="020B0606020104020203" pitchFamily="34" charset="0"/>
                </a:rPr>
                <a:t>Summer programs</a:t>
              </a:r>
            </a:p>
          </p:txBody>
        </p:sp>
      </p:grpSp>
      <p:grpSp>
        <p:nvGrpSpPr>
          <p:cNvPr id="6" name="Group 5">
            <a:extLst>
              <a:ext uri="{FF2B5EF4-FFF2-40B4-BE49-F238E27FC236}">
                <a16:creationId xmlns:a16="http://schemas.microsoft.com/office/drawing/2014/main" id="{9B381254-6EDB-584D-A34B-8844C406D183}"/>
              </a:ext>
            </a:extLst>
          </p:cNvPr>
          <p:cNvGrpSpPr/>
          <p:nvPr/>
        </p:nvGrpSpPr>
        <p:grpSpPr>
          <a:xfrm>
            <a:off x="4285650" y="1373655"/>
            <a:ext cx="4166200" cy="2550645"/>
            <a:chOff x="3479037" y="200402"/>
            <a:chExt cx="5099650" cy="2262166"/>
          </a:xfrm>
        </p:grpSpPr>
        <p:sp>
          <p:nvSpPr>
            <p:cNvPr id="7" name="Rectangle 6">
              <a:extLst>
                <a:ext uri="{FF2B5EF4-FFF2-40B4-BE49-F238E27FC236}">
                  <a16:creationId xmlns:a16="http://schemas.microsoft.com/office/drawing/2014/main" id="{C0A5AE4F-55FA-AF51-9968-B0F160F4C638}"/>
                </a:ext>
              </a:extLst>
            </p:cNvPr>
            <p:cNvSpPr/>
            <p:nvPr/>
          </p:nvSpPr>
          <p:spPr>
            <a:xfrm>
              <a:off x="3479037" y="200402"/>
              <a:ext cx="5099650" cy="2262166"/>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C2783AE0-C6F6-97EA-891D-FCA8155AC725}"/>
                </a:ext>
              </a:extLst>
            </p:cNvPr>
            <p:cNvSpPr txBox="1"/>
            <p:nvPr/>
          </p:nvSpPr>
          <p:spPr>
            <a:xfrm>
              <a:off x="3479037" y="200402"/>
              <a:ext cx="5099650" cy="2262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marL="0" lvl="0" indent="0" algn="l" defTabSz="1244600">
                <a:lnSpc>
                  <a:spcPts val="3200"/>
                </a:lnSpc>
                <a:spcBef>
                  <a:spcPct val="0"/>
                </a:spcBef>
                <a:spcAft>
                  <a:spcPts val="500"/>
                </a:spcAft>
                <a:buNone/>
              </a:pPr>
              <a:r>
                <a:rPr lang="en-US" sz="3200" kern="1200">
                  <a:latin typeface="Tw Cen MT Condensed" panose="020B0606020104020203" pitchFamily="34" charset="0"/>
                </a:rPr>
                <a:t>Each class earns .5 unit of credit</a:t>
              </a:r>
            </a:p>
            <a:p>
              <a:pPr marL="182880" lvl="1" indent="-182880" algn="l" defTabSz="1244600">
                <a:lnSpc>
                  <a:spcPts val="3200"/>
                </a:lnSpc>
                <a:spcBef>
                  <a:spcPct val="0"/>
                </a:spcBef>
                <a:spcAft>
                  <a:spcPts val="1200"/>
                </a:spcAft>
                <a:buChar char="•"/>
              </a:pPr>
              <a:r>
                <a:rPr lang="en-US" sz="3200" kern="1200">
                  <a:latin typeface="Tw Cen MT Condensed" panose="020B0606020104020203" pitchFamily="34" charset="0"/>
                </a:rPr>
                <a:t>3 units per semester</a:t>
              </a:r>
            </a:p>
            <a:p>
              <a:pPr marL="182880" lvl="1" indent="-182880" algn="l" defTabSz="1244600">
                <a:lnSpc>
                  <a:spcPts val="3200"/>
                </a:lnSpc>
                <a:spcBef>
                  <a:spcPct val="0"/>
                </a:spcBef>
                <a:spcAft>
                  <a:spcPts val="1200"/>
                </a:spcAft>
                <a:buChar char="•"/>
              </a:pPr>
              <a:r>
                <a:rPr lang="en-US" sz="3200" kern="1200">
                  <a:latin typeface="Tw Cen MT Condensed" panose="020B0606020104020203" pitchFamily="34" charset="0"/>
                </a:rPr>
                <a:t>6 units per year</a:t>
              </a:r>
            </a:p>
            <a:p>
              <a:pPr marL="182880" lvl="1" indent="-182880" algn="l" defTabSz="1244600">
                <a:lnSpc>
                  <a:spcPts val="2800"/>
                </a:lnSpc>
                <a:spcBef>
                  <a:spcPct val="0"/>
                </a:spcBef>
                <a:spcAft>
                  <a:spcPts val="1200"/>
                </a:spcAft>
                <a:buChar char="•"/>
              </a:pPr>
              <a:r>
                <a:rPr lang="en-US" sz="3200" kern="1200">
                  <a:latin typeface="Tw Cen MT Condensed" panose="020B0606020104020203" pitchFamily="34" charset="0"/>
                </a:rPr>
                <a:t>total of 24 units possible</a:t>
              </a:r>
              <a:br>
                <a:rPr lang="en-US" sz="3200" kern="1200">
                  <a:latin typeface="Tw Cen MT Condensed" panose="020B0606020104020203" pitchFamily="34" charset="0"/>
                </a:rPr>
              </a:br>
              <a:r>
                <a:rPr lang="en-US" sz="3200" kern="1200">
                  <a:latin typeface="Tw Cen MT Condensed" panose="020B0606020104020203" pitchFamily="34" charset="0"/>
                </a:rPr>
                <a:t>over 4 years</a:t>
              </a:r>
            </a:p>
          </p:txBody>
        </p:sp>
      </p:grpSp>
      <p:grpSp>
        <p:nvGrpSpPr>
          <p:cNvPr id="9" name="Group 8">
            <a:extLst>
              <a:ext uri="{FF2B5EF4-FFF2-40B4-BE49-F238E27FC236}">
                <a16:creationId xmlns:a16="http://schemas.microsoft.com/office/drawing/2014/main" id="{3994ECE9-8171-5A80-3219-1723D2F27242}"/>
              </a:ext>
            </a:extLst>
          </p:cNvPr>
          <p:cNvGrpSpPr/>
          <p:nvPr/>
        </p:nvGrpSpPr>
        <p:grpSpPr>
          <a:xfrm>
            <a:off x="685801" y="4234417"/>
            <a:ext cx="3274018" cy="2471183"/>
            <a:chOff x="-327280" y="3485341"/>
            <a:chExt cx="4084169" cy="2471183"/>
          </a:xfrm>
        </p:grpSpPr>
        <p:sp>
          <p:nvSpPr>
            <p:cNvPr id="10" name="Rectangle 9">
              <a:extLst>
                <a:ext uri="{FF2B5EF4-FFF2-40B4-BE49-F238E27FC236}">
                  <a16:creationId xmlns:a16="http://schemas.microsoft.com/office/drawing/2014/main" id="{766160DF-F4A9-F357-9BE1-F4C8709897E9}"/>
                </a:ext>
              </a:extLst>
            </p:cNvPr>
            <p:cNvSpPr/>
            <p:nvPr/>
          </p:nvSpPr>
          <p:spPr>
            <a:xfrm>
              <a:off x="-327280" y="3506023"/>
              <a:ext cx="4084169" cy="2450501"/>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endParaRPr lang="en-US"/>
            </a:p>
          </p:txBody>
        </p:sp>
        <p:sp>
          <p:nvSpPr>
            <p:cNvPr id="11" name="TextBox 10">
              <a:extLst>
                <a:ext uri="{FF2B5EF4-FFF2-40B4-BE49-F238E27FC236}">
                  <a16:creationId xmlns:a16="http://schemas.microsoft.com/office/drawing/2014/main" id="{02C7C6DD-76CA-0D0B-00EB-97F573C55CCA}"/>
                </a:ext>
              </a:extLst>
            </p:cNvPr>
            <p:cNvSpPr txBox="1"/>
            <p:nvPr/>
          </p:nvSpPr>
          <p:spPr>
            <a:xfrm>
              <a:off x="-327280" y="3485341"/>
              <a:ext cx="4084169" cy="24505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ts val="3000"/>
                </a:lnSpc>
                <a:spcBef>
                  <a:spcPct val="0"/>
                </a:spcBef>
                <a:spcAft>
                  <a:spcPct val="35000"/>
                </a:spcAft>
                <a:buNone/>
              </a:pPr>
              <a:r>
                <a:rPr lang="en-US" sz="3200" kern="1200" dirty="0">
                  <a:latin typeface="Tw Cen MT Condensed" panose="020B0606020104020203" pitchFamily="34" charset="0"/>
                </a:rPr>
                <a:t>Two semester system</a:t>
              </a:r>
            </a:p>
            <a:p>
              <a:pPr marL="0" lvl="0" indent="0" algn="ctr" defTabSz="1778000">
                <a:lnSpc>
                  <a:spcPts val="3000"/>
                </a:lnSpc>
                <a:spcBef>
                  <a:spcPct val="0"/>
                </a:spcBef>
                <a:buNone/>
              </a:pPr>
              <a:r>
                <a:rPr lang="en-US" sz="3200" kern="1200" dirty="0">
                  <a:latin typeface="Tw Cen MT Condensed" panose="020B0606020104020203" pitchFamily="34" charset="0"/>
                </a:rPr>
                <a:t>grades are posted to</a:t>
              </a:r>
              <a:br>
                <a:rPr lang="en-US" sz="3200" kern="1200" dirty="0">
                  <a:latin typeface="Tw Cen MT Condensed" panose="020B0606020104020203" pitchFamily="34" charset="0"/>
                </a:rPr>
              </a:br>
              <a:r>
                <a:rPr lang="en-US" sz="3200" kern="1200" dirty="0">
                  <a:latin typeface="Tw Cen MT Condensed" panose="020B0606020104020203" pitchFamily="34" charset="0"/>
                </a:rPr>
                <a:t>the transcript at the</a:t>
              </a:r>
              <a:br>
                <a:rPr lang="en-US" sz="3200" kern="1200" dirty="0">
                  <a:latin typeface="Tw Cen MT Condensed" panose="020B0606020104020203" pitchFamily="34" charset="0"/>
                </a:rPr>
              </a:br>
              <a:r>
                <a:rPr lang="en-US" sz="3200" kern="1200" dirty="0">
                  <a:latin typeface="Tw Cen MT Condensed" panose="020B0606020104020203" pitchFamily="34" charset="0"/>
                </a:rPr>
                <a:t>end of each semester</a:t>
              </a:r>
            </a:p>
          </p:txBody>
        </p:sp>
      </p:grpSp>
      <p:grpSp>
        <p:nvGrpSpPr>
          <p:cNvPr id="12" name="Group 11">
            <a:extLst>
              <a:ext uri="{FF2B5EF4-FFF2-40B4-BE49-F238E27FC236}">
                <a16:creationId xmlns:a16="http://schemas.microsoft.com/office/drawing/2014/main" id="{B6ED7120-1B12-3237-6F5A-0DCDE41CE116}"/>
              </a:ext>
            </a:extLst>
          </p:cNvPr>
          <p:cNvGrpSpPr/>
          <p:nvPr/>
        </p:nvGrpSpPr>
        <p:grpSpPr>
          <a:xfrm>
            <a:off x="703643" y="1387985"/>
            <a:ext cx="3256175" cy="2551176"/>
            <a:chOff x="226200" y="465"/>
            <a:chExt cx="8126449" cy="4875869"/>
          </a:xfrm>
        </p:grpSpPr>
        <p:sp>
          <p:nvSpPr>
            <p:cNvPr id="13" name="Rectangle 12">
              <a:extLst>
                <a:ext uri="{FF2B5EF4-FFF2-40B4-BE49-F238E27FC236}">
                  <a16:creationId xmlns:a16="http://schemas.microsoft.com/office/drawing/2014/main" id="{DC1C6260-6C0E-FA7E-57C7-0B8B30DE38E6}"/>
                </a:ext>
              </a:extLst>
            </p:cNvPr>
            <p:cNvSpPr/>
            <p:nvPr/>
          </p:nvSpPr>
          <p:spPr>
            <a:xfrm>
              <a:off x="226200" y="465"/>
              <a:ext cx="8126449" cy="4875869"/>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9D561D13-DA22-BAC3-F554-883337BC1AFA}"/>
                </a:ext>
              </a:extLst>
            </p:cNvPr>
            <p:cNvSpPr txBox="1"/>
            <p:nvPr/>
          </p:nvSpPr>
          <p:spPr>
            <a:xfrm>
              <a:off x="226200" y="465"/>
              <a:ext cx="8126449" cy="4875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200" kern="1200" dirty="0">
                  <a:latin typeface="Tw Cen MT Condensed" panose="020B0606020104020203" pitchFamily="34" charset="0"/>
                </a:rPr>
                <a:t>7 period day</a:t>
              </a:r>
              <a:br>
                <a:rPr lang="en-US" sz="3200" kern="1200" dirty="0">
                  <a:latin typeface="Tw Cen MT Condensed" panose="020B0606020104020203" pitchFamily="34" charset="0"/>
                </a:rPr>
              </a:br>
              <a:r>
                <a:rPr lang="en-US" sz="3200" kern="1200" dirty="0">
                  <a:latin typeface="Tw Cen MT Condensed" panose="020B0606020104020203" pitchFamily="34" charset="0"/>
                </a:rPr>
                <a:t>6 classes and lunch</a:t>
              </a:r>
            </a:p>
          </p:txBody>
        </p:sp>
      </p:grpSp>
    </p:spTree>
    <p:extLst>
      <p:ext uri="{BB962C8B-B14F-4D97-AF65-F5344CB8AC3E}">
        <p14:creationId xmlns:p14="http://schemas.microsoft.com/office/powerpoint/2010/main" val="392487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3D1A51-BEA4-8929-8079-B3809F6CC1CE}"/>
              </a:ext>
            </a:extLst>
          </p:cNvPr>
          <p:cNvPicPr>
            <a:picLocks noChangeAspect="1"/>
          </p:cNvPicPr>
          <p:nvPr/>
        </p:nvPicPr>
        <p:blipFill>
          <a:blip r:embed="rId2" cstate="print">
            <a:extLst>
              <a:ext uri="{28A0092B-C50C-407E-A947-70E740481C1C}">
                <a14:useLocalDpi xmlns:a14="http://schemas.microsoft.com/office/drawing/2010/main" val="0"/>
              </a:ext>
            </a:extLst>
          </a:blip>
          <a:srcRect r="43960"/>
          <a:stretch>
            <a:fillRect/>
          </a:stretch>
        </p:blipFill>
        <p:spPr>
          <a:xfrm>
            <a:off x="3340488" y="0"/>
            <a:ext cx="5762111" cy="6858000"/>
          </a:xfrm>
          <a:prstGeom prst="rect">
            <a:avLst/>
          </a:prstGeom>
        </p:spPr>
      </p:pic>
      <p:sp>
        <p:nvSpPr>
          <p:cNvPr id="6" name="Rectangle 5">
            <a:extLst>
              <a:ext uri="{FF2B5EF4-FFF2-40B4-BE49-F238E27FC236}">
                <a16:creationId xmlns:a16="http://schemas.microsoft.com/office/drawing/2014/main" id="{A094033D-8311-DC06-C43A-CF2653798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8089639"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69257" y="0"/>
            <a:ext cx="4945641" cy="1625210"/>
          </a:xfrm>
        </p:spPr>
        <p:txBody>
          <a:bodyPr>
            <a:normAutofit/>
          </a:bodyPr>
          <a:lstStyle/>
          <a:p>
            <a:pPr>
              <a:lnSpc>
                <a:spcPts val="7700"/>
              </a:lnSpc>
            </a:pPr>
            <a:r>
              <a:rPr lang="en-US" sz="8500" b="1">
                <a:solidFill>
                  <a:schemeClr val="bg1"/>
                </a:solidFill>
                <a:latin typeface="Tw Cen MT Condensed Extra Bold" panose="020B0803020202020204" pitchFamily="34" charset="0"/>
                <a:ea typeface="+mn-ea"/>
                <a:cs typeface="+mn-cs"/>
              </a:rPr>
              <a:t>Walton 101</a:t>
            </a:r>
          </a:p>
        </p:txBody>
      </p:sp>
      <p:sp>
        <p:nvSpPr>
          <p:cNvPr id="2" name="Content Placeholder 1"/>
          <p:cNvSpPr>
            <a:spLocks noGrp="1"/>
          </p:cNvSpPr>
          <p:nvPr>
            <p:ph sz="quarter" idx="13"/>
          </p:nvPr>
        </p:nvSpPr>
        <p:spPr>
          <a:xfrm>
            <a:off x="315119" y="1124373"/>
            <a:ext cx="3476863" cy="5284083"/>
          </a:xfrm>
        </p:spPr>
        <p:txBody>
          <a:bodyPr anchor="ctr">
            <a:normAutofit/>
          </a:bodyPr>
          <a:lstStyle/>
          <a:p>
            <a:pPr>
              <a:lnSpc>
                <a:spcPts val="3000"/>
              </a:lnSpc>
              <a:spcBef>
                <a:spcPts val="0"/>
              </a:spcBef>
              <a:spcAft>
                <a:spcPts val="3000"/>
              </a:spcAft>
              <a:buFont typeface="Arial" panose="020B0602020104020603" pitchFamily="34" charset="0"/>
              <a:buChar char="•"/>
            </a:pPr>
            <a:r>
              <a:rPr lang="en-US" sz="3200" dirty="0">
                <a:solidFill>
                  <a:schemeClr val="bg1"/>
                </a:solidFill>
                <a:latin typeface="Tw Cen MT" panose="020B0602020104020603" pitchFamily="34" charset="0"/>
              </a:rPr>
              <a:t>PTSA Sponsored</a:t>
            </a:r>
          </a:p>
          <a:p>
            <a:pPr>
              <a:lnSpc>
                <a:spcPts val="3000"/>
              </a:lnSpc>
              <a:spcBef>
                <a:spcPts val="0"/>
              </a:spcBef>
              <a:spcAft>
                <a:spcPts val="3000"/>
              </a:spcAft>
              <a:buFont typeface="Arial" panose="020B0602020104020603" pitchFamily="34" charset="0"/>
              <a:buChar char="•"/>
            </a:pPr>
            <a:r>
              <a:rPr lang="en-US" sz="3200" dirty="0">
                <a:solidFill>
                  <a:schemeClr val="bg1"/>
                </a:solidFill>
                <a:latin typeface="Tw Cen MT" panose="020B0602020104020603" pitchFamily="34" charset="0"/>
              </a:rPr>
              <a:t>Learn the</a:t>
            </a:r>
            <a:br>
              <a:rPr lang="en-US" sz="3200" dirty="0">
                <a:solidFill>
                  <a:schemeClr val="bg1"/>
                </a:solidFill>
                <a:latin typeface="Tw Cen MT" panose="020B0602020104020603" pitchFamily="34" charset="0"/>
              </a:rPr>
            </a:br>
            <a:r>
              <a:rPr lang="en-US" sz="3200" dirty="0">
                <a:solidFill>
                  <a:schemeClr val="bg1"/>
                </a:solidFill>
                <a:latin typeface="Tw Cen MT" panose="020B0602020104020603" pitchFamily="34" charset="0"/>
              </a:rPr>
              <a:t>nuts and bolts</a:t>
            </a:r>
          </a:p>
          <a:p>
            <a:pPr marL="171450" lvl="1">
              <a:lnSpc>
                <a:spcPts val="3000"/>
              </a:lnSpc>
              <a:spcBef>
                <a:spcPts val="0"/>
              </a:spcBef>
              <a:spcAft>
                <a:spcPts val="3000"/>
              </a:spcAft>
              <a:buFont typeface="Arial" panose="020B0602020104020603" pitchFamily="34" charset="0"/>
              <a:buChar char="•"/>
            </a:pPr>
            <a:r>
              <a:rPr lang="en-US" sz="3200" dirty="0">
                <a:solidFill>
                  <a:schemeClr val="bg1"/>
                </a:solidFill>
                <a:latin typeface="Tw Cen MT" panose="020B0602020104020603" pitchFamily="34" charset="0"/>
              </a:rPr>
              <a:t>April 21</a:t>
            </a:r>
            <a:r>
              <a:rPr lang="en-US" sz="3200" baseline="30000" dirty="0">
                <a:solidFill>
                  <a:schemeClr val="bg1"/>
                </a:solidFill>
                <a:latin typeface="Tw Cen MT" panose="020B0602020104020603" pitchFamily="34" charset="0"/>
              </a:rPr>
              <a:t>st</a:t>
            </a:r>
            <a:br>
              <a:rPr lang="en-US" sz="3200" dirty="0">
                <a:solidFill>
                  <a:schemeClr val="bg1"/>
                </a:solidFill>
                <a:latin typeface="Tw Cen MT" panose="020B0602020104020603" pitchFamily="34" charset="0"/>
              </a:rPr>
            </a:br>
            <a:r>
              <a:rPr lang="en-US" sz="3200" dirty="0">
                <a:solidFill>
                  <a:schemeClr val="bg1"/>
                </a:solidFill>
                <a:latin typeface="Tw Cen MT" panose="020B0602020104020603" pitchFamily="34" charset="0"/>
              </a:rPr>
              <a:t>6:00 p.m.</a:t>
            </a:r>
          </a:p>
          <a:p>
            <a:pPr marL="171450" lvl="1">
              <a:lnSpc>
                <a:spcPts val="3000"/>
              </a:lnSpc>
              <a:spcBef>
                <a:spcPts val="0"/>
              </a:spcBef>
              <a:spcAft>
                <a:spcPts val="3000"/>
              </a:spcAft>
              <a:buFont typeface="Arial" panose="020B0602020104020603" pitchFamily="34" charset="0"/>
              <a:buChar char="•"/>
            </a:pPr>
            <a:r>
              <a:rPr lang="en-US" sz="3200" dirty="0">
                <a:solidFill>
                  <a:schemeClr val="bg1"/>
                </a:solidFill>
                <a:latin typeface="Tw Cen MT" panose="020B0602020104020603" pitchFamily="34" charset="0"/>
              </a:rPr>
              <a:t>Lecture Hall</a:t>
            </a:r>
            <a:br>
              <a:rPr lang="en-US" sz="3200" dirty="0">
                <a:solidFill>
                  <a:schemeClr val="bg1"/>
                </a:solidFill>
                <a:latin typeface="Tw Cen MT" panose="020B0602020104020603" pitchFamily="34" charset="0"/>
              </a:rPr>
            </a:br>
            <a:r>
              <a:rPr lang="en-US" sz="3200" dirty="0">
                <a:solidFill>
                  <a:schemeClr val="bg1"/>
                </a:solidFill>
                <a:latin typeface="Tw Cen MT" panose="020B0602020104020603" pitchFamily="34" charset="0"/>
              </a:rPr>
              <a:t>(inside the library)</a:t>
            </a:r>
          </a:p>
        </p:txBody>
      </p:sp>
    </p:spTree>
    <p:extLst>
      <p:ext uri="{BB962C8B-B14F-4D97-AF65-F5344CB8AC3E}">
        <p14:creationId xmlns:p14="http://schemas.microsoft.com/office/powerpoint/2010/main" val="402733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315B59-9553-7AA7-2A4A-620A9FC3B201}"/>
              </a:ext>
            </a:extLst>
          </p:cNvPr>
          <p:cNvPicPr>
            <a:picLocks noGrp="1" noChangeAspect="1"/>
          </p:cNvPicPr>
          <p:nvPr>
            <p:ph idx="1"/>
          </p:nvPr>
        </p:nvPicPr>
        <p:blipFill>
          <a:blip r:embed="rId3"/>
          <a:stretch>
            <a:fillRect/>
          </a:stretch>
        </p:blipFill>
        <p:spPr>
          <a:xfrm>
            <a:off x="0" y="1"/>
            <a:ext cx="9144000" cy="6869118"/>
          </a:xfrm>
          <a:prstGeom prst="rect">
            <a:avLst/>
          </a:prstGeom>
        </p:spPr>
      </p:pic>
    </p:spTree>
    <p:extLst>
      <p:ext uri="{BB962C8B-B14F-4D97-AF65-F5344CB8AC3E}">
        <p14:creationId xmlns:p14="http://schemas.microsoft.com/office/powerpoint/2010/main" val="3596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Close-up of stairs by escalator">
            <a:extLst>
              <a:ext uri="{FF2B5EF4-FFF2-40B4-BE49-F238E27FC236}">
                <a16:creationId xmlns:a16="http://schemas.microsoft.com/office/drawing/2014/main" id="{78582EC6-5900-F128-8EEB-5FED70DA35B5}"/>
              </a:ext>
            </a:extLst>
          </p:cNvPr>
          <p:cNvPicPr>
            <a:picLocks noChangeAspect="1"/>
          </p:cNvPicPr>
          <p:nvPr/>
        </p:nvPicPr>
        <p:blipFill>
          <a:blip r:embed="rId2">
            <a:extLst>
              <a:ext uri="{28A0092B-C50C-407E-A947-70E740481C1C}">
                <a14:useLocalDpi xmlns:a14="http://schemas.microsoft.com/office/drawing/2010/main" val="0"/>
              </a:ext>
            </a:extLst>
          </a:blip>
          <a:srcRect l="60055"/>
          <a:stretch>
            <a:fillRect/>
          </a:stretch>
        </p:blipFill>
        <p:spPr>
          <a:xfrm>
            <a:off x="4991878" y="0"/>
            <a:ext cx="4152122" cy="6780658"/>
          </a:xfrm>
          <a:prstGeom prst="rect">
            <a:avLst/>
          </a:prstGeom>
        </p:spPr>
      </p:pic>
      <p:sp>
        <p:nvSpPr>
          <p:cNvPr id="8" name="Rectangle 7">
            <a:extLst>
              <a:ext uri="{FF2B5EF4-FFF2-40B4-BE49-F238E27FC236}">
                <a16:creationId xmlns:a16="http://schemas.microsoft.com/office/drawing/2014/main" id="{C249CECD-AD97-C07E-6F4C-3D5435913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03445" y="0"/>
            <a:ext cx="7117952"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A656E62-12FE-67CB-C58C-D7FF18071D6B}"/>
              </a:ext>
            </a:extLst>
          </p:cNvPr>
          <p:cNvSpPr txBox="1">
            <a:spLocks/>
          </p:cNvSpPr>
          <p:nvPr/>
        </p:nvSpPr>
        <p:spPr>
          <a:xfrm>
            <a:off x="122602" y="205277"/>
            <a:ext cx="4945641" cy="1138335"/>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7700"/>
              </a:lnSpc>
            </a:pPr>
            <a:r>
              <a:rPr lang="en-US" sz="8500" b="1">
                <a:solidFill>
                  <a:schemeClr val="bg1"/>
                </a:solidFill>
                <a:latin typeface="Tw Cen MT Condensed Extra Bold" panose="020B0803020202020204" pitchFamily="34" charset="0"/>
                <a:ea typeface="+mn-ea"/>
                <a:cs typeface="+mn-cs"/>
              </a:rPr>
              <a:t>Next Steps</a:t>
            </a:r>
          </a:p>
        </p:txBody>
      </p:sp>
      <p:sp>
        <p:nvSpPr>
          <p:cNvPr id="4" name="Content Placeholder 1">
            <a:extLst>
              <a:ext uri="{FF2B5EF4-FFF2-40B4-BE49-F238E27FC236}">
                <a16:creationId xmlns:a16="http://schemas.microsoft.com/office/drawing/2014/main" id="{8CB51655-033A-03D9-1DCA-B85E281E4DC3}"/>
              </a:ext>
            </a:extLst>
          </p:cNvPr>
          <p:cNvSpPr txBox="1">
            <a:spLocks/>
          </p:cNvSpPr>
          <p:nvPr/>
        </p:nvSpPr>
        <p:spPr>
          <a:xfrm>
            <a:off x="226994" y="1181523"/>
            <a:ext cx="6565301" cy="5284083"/>
          </a:xfrm>
          <a:prstGeom prst="rect">
            <a:avLst/>
          </a:prstGeom>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3000"/>
              </a:lnSpc>
              <a:spcBef>
                <a:spcPts val="0"/>
              </a:spcBef>
              <a:spcAft>
                <a:spcPts val="600"/>
              </a:spcAft>
              <a:buFont typeface="Arial" panose="020B0602020104020603" pitchFamily="34" charset="0"/>
              <a:buChar char="•"/>
            </a:pPr>
            <a:r>
              <a:rPr lang="en-US" sz="3200" dirty="0">
                <a:solidFill>
                  <a:schemeClr val="bg1"/>
                </a:solidFill>
                <a:latin typeface="Tw Cen MT" panose="020B0602020104020603" pitchFamily="34" charset="0"/>
              </a:rPr>
              <a:t>Q &amp; A with</a:t>
            </a:r>
          </a:p>
          <a:p>
            <a:pPr lvl="1">
              <a:lnSpc>
                <a:spcPts val="3000"/>
              </a:lnSpc>
              <a:spcBef>
                <a:spcPts val="0"/>
              </a:spcBef>
              <a:spcAft>
                <a:spcPts val="600"/>
              </a:spcAft>
              <a:buFont typeface="Arial" panose="020B0602020104020603" pitchFamily="34" charset="0"/>
              <a:buChar char="•"/>
            </a:pPr>
            <a:r>
              <a:rPr lang="en-US" sz="3200" dirty="0">
                <a:solidFill>
                  <a:schemeClr val="bg1"/>
                </a:solidFill>
                <a:latin typeface="Tw Cen MT" panose="020B0602020104020603" pitchFamily="34" charset="0"/>
              </a:rPr>
              <a:t>Department chairs</a:t>
            </a:r>
          </a:p>
          <a:p>
            <a:pPr lvl="1">
              <a:lnSpc>
                <a:spcPts val="3000"/>
              </a:lnSpc>
              <a:spcBef>
                <a:spcPts val="0"/>
              </a:spcBef>
              <a:spcAft>
                <a:spcPts val="600"/>
              </a:spcAft>
              <a:buFont typeface="Arial" panose="020B0602020104020603" pitchFamily="34" charset="0"/>
              <a:buChar char="•"/>
            </a:pPr>
            <a:r>
              <a:rPr lang="en-US" sz="3200" dirty="0">
                <a:solidFill>
                  <a:schemeClr val="bg1"/>
                </a:solidFill>
                <a:latin typeface="Tw Cen MT" panose="020B0602020104020603" pitchFamily="34" charset="0"/>
              </a:rPr>
              <a:t>STEM</a:t>
            </a:r>
          </a:p>
          <a:p>
            <a:pPr lvl="1">
              <a:lnSpc>
                <a:spcPts val="3000"/>
              </a:lnSpc>
              <a:spcBef>
                <a:spcPts val="0"/>
              </a:spcBef>
              <a:spcAft>
                <a:spcPts val="600"/>
              </a:spcAft>
              <a:buFont typeface="Arial" panose="020B0602020104020603" pitchFamily="34" charset="0"/>
              <a:buChar char="•"/>
            </a:pPr>
            <a:r>
              <a:rPr lang="en-US" sz="3200" dirty="0">
                <a:solidFill>
                  <a:schemeClr val="bg1"/>
                </a:solidFill>
                <a:latin typeface="Tw Cen MT" panose="020B0602020104020603" pitchFamily="34" charset="0"/>
              </a:rPr>
              <a:t>Special Education</a:t>
            </a:r>
          </a:p>
          <a:p>
            <a:pPr lvl="1">
              <a:lnSpc>
                <a:spcPts val="3000"/>
              </a:lnSpc>
              <a:spcBef>
                <a:spcPts val="0"/>
              </a:spcBef>
              <a:spcAft>
                <a:spcPts val="1800"/>
              </a:spcAft>
              <a:buFont typeface="Arial" panose="020B0602020104020603" pitchFamily="34" charset="0"/>
              <a:buChar char="•"/>
            </a:pPr>
            <a:r>
              <a:rPr lang="en-US" sz="3200" dirty="0">
                <a:solidFill>
                  <a:schemeClr val="bg1"/>
                </a:solidFill>
                <a:latin typeface="Tw Cen MT" panose="020B0602020104020603" pitchFamily="34" charset="0"/>
              </a:rPr>
              <a:t>Counselors</a:t>
            </a:r>
          </a:p>
          <a:p>
            <a:pPr>
              <a:lnSpc>
                <a:spcPts val="3000"/>
              </a:lnSpc>
              <a:spcBef>
                <a:spcPts val="0"/>
              </a:spcBef>
              <a:spcAft>
                <a:spcPts val="1800"/>
              </a:spcAft>
              <a:buFont typeface="Arial" panose="020B0602020104020603" pitchFamily="34" charset="0"/>
              <a:buChar char="•"/>
            </a:pPr>
            <a:r>
              <a:rPr lang="en-US" sz="3200" dirty="0">
                <a:solidFill>
                  <a:schemeClr val="bg1"/>
                </a:solidFill>
                <a:latin typeface="Tw Cen MT"/>
              </a:rPr>
              <a:t>Select clubs and organizations</a:t>
            </a:r>
            <a:br>
              <a:rPr lang="en-US" sz="3200" dirty="0">
                <a:latin typeface="Tw Cen MT" panose="020B0602020104020603" pitchFamily="34" charset="0"/>
              </a:rPr>
            </a:br>
            <a:r>
              <a:rPr lang="en-US" sz="3200" dirty="0">
                <a:solidFill>
                  <a:schemeClr val="bg1"/>
                </a:solidFill>
                <a:latin typeface="Tw Cen MT"/>
              </a:rPr>
              <a:t>will be showcased along your route</a:t>
            </a:r>
          </a:p>
          <a:p>
            <a:pPr marL="171450" lvl="1">
              <a:lnSpc>
                <a:spcPts val="3000"/>
              </a:lnSpc>
              <a:spcBef>
                <a:spcPts val="0"/>
              </a:spcBef>
              <a:spcAft>
                <a:spcPts val="1800"/>
              </a:spcAft>
              <a:buFont typeface="Arial" panose="020B0602020104020603" pitchFamily="34" charset="0"/>
              <a:buChar char="•"/>
            </a:pPr>
            <a:r>
              <a:rPr lang="en-US" sz="3200" dirty="0">
                <a:solidFill>
                  <a:schemeClr val="bg1"/>
                </a:solidFill>
                <a:latin typeface="Tw Cen MT"/>
              </a:rPr>
              <a:t>Registrar Mrs. Melissa Schrenk</a:t>
            </a:r>
            <a:br>
              <a:rPr lang="en-US" sz="3200" dirty="0">
                <a:latin typeface="Tw Cen MT" panose="020B0602020104020603" pitchFamily="34" charset="0"/>
              </a:rPr>
            </a:br>
            <a:r>
              <a:rPr lang="en-US" sz="3200" dirty="0">
                <a:solidFill>
                  <a:schemeClr val="bg1"/>
                </a:solidFill>
                <a:latin typeface="Tw Cen MT"/>
              </a:rPr>
              <a:t>is available in the library</a:t>
            </a:r>
            <a:br>
              <a:rPr lang="en-US" sz="3200" dirty="0">
                <a:latin typeface="Tw Cen MT" panose="020B0602020104020603" pitchFamily="34" charset="0"/>
              </a:rPr>
            </a:br>
            <a:r>
              <a:rPr lang="en-US" sz="3200" dirty="0">
                <a:solidFill>
                  <a:schemeClr val="bg1"/>
                </a:solidFill>
                <a:latin typeface="Tw Cen MT"/>
              </a:rPr>
              <a:t>to answer questions for families outside the Walton feeder pattern</a:t>
            </a:r>
          </a:p>
        </p:txBody>
      </p:sp>
    </p:spTree>
    <p:extLst>
      <p:ext uri="{BB962C8B-B14F-4D97-AF65-F5344CB8AC3E}">
        <p14:creationId xmlns:p14="http://schemas.microsoft.com/office/powerpoint/2010/main" val="289782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descr="Stack of hardcover books without spine titles">
            <a:extLst>
              <a:ext uri="{FF2B5EF4-FFF2-40B4-BE49-F238E27FC236}">
                <a16:creationId xmlns:a16="http://schemas.microsoft.com/office/drawing/2014/main" id="{24CCCF43-5622-8D5F-0F25-4383FD33F2AC}"/>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rcRect l="33236"/>
          <a:stretch>
            <a:fillRect/>
          </a:stretch>
        </p:blipFill>
        <p:spPr>
          <a:xfrm>
            <a:off x="2286000" y="-9412"/>
            <a:ext cx="6891134" cy="6867412"/>
          </a:xfrm>
          <a:prstGeom prst="rect">
            <a:avLst/>
          </a:prstGeom>
          <a:effectLst/>
        </p:spPr>
      </p:pic>
      <p:sp>
        <p:nvSpPr>
          <p:cNvPr id="9" name="Rectangle 8">
            <a:extLst>
              <a:ext uri="{FF2B5EF4-FFF2-40B4-BE49-F238E27FC236}">
                <a16:creationId xmlns:a16="http://schemas.microsoft.com/office/drawing/2014/main" id="{F2A6F67C-B057-D184-73EC-745E159DB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1473" y="-81280"/>
            <a:ext cx="7290054" cy="1499616"/>
          </a:xfrm>
        </p:spPr>
        <p:txBody>
          <a:bodyPr>
            <a:normAutofit/>
          </a:bodyPr>
          <a:lstStyle/>
          <a:p>
            <a:r>
              <a:rPr lang="en-US" sz="8500" b="1">
                <a:solidFill>
                  <a:schemeClr val="bg1"/>
                </a:solidFill>
                <a:latin typeface="Tw Cen MT Condensed Extra Bold" panose="020B0803020202020204" pitchFamily="34" charset="0"/>
                <a:ea typeface="+mn-ea"/>
                <a:cs typeface="+mn-cs"/>
              </a:rPr>
              <a:t>Promotion Rules</a:t>
            </a:r>
          </a:p>
        </p:txBody>
      </p:sp>
      <p:sp>
        <p:nvSpPr>
          <p:cNvPr id="2" name="Content Placeholder 1"/>
          <p:cNvSpPr>
            <a:spLocks noGrp="1"/>
          </p:cNvSpPr>
          <p:nvPr>
            <p:ph sz="quarter" idx="13"/>
          </p:nvPr>
        </p:nvSpPr>
        <p:spPr>
          <a:xfrm>
            <a:off x="98552" y="1519936"/>
            <a:ext cx="5384762" cy="5176012"/>
          </a:xfrm>
        </p:spPr>
        <p:txBody>
          <a:bodyPr>
            <a:noAutofit/>
          </a:bodyPr>
          <a:lstStyle/>
          <a:p>
            <a:pPr marL="109728" indent="0">
              <a:lnSpc>
                <a:spcPts val="3800"/>
              </a:lnSpc>
              <a:spcBef>
                <a:spcPts val="0"/>
              </a:spcBef>
              <a:buNone/>
            </a:pPr>
            <a:r>
              <a:rPr lang="en-US" sz="4000">
                <a:solidFill>
                  <a:schemeClr val="bg1"/>
                </a:solidFill>
                <a:latin typeface="Tw Cen MT Condensed Extra Bold" panose="020B0803020202020204" pitchFamily="34" charset="0"/>
              </a:rPr>
              <a:t>10th grade</a:t>
            </a:r>
          </a:p>
          <a:p>
            <a:pPr marL="109728" indent="0">
              <a:lnSpc>
                <a:spcPts val="3400"/>
              </a:lnSpc>
              <a:spcBef>
                <a:spcPts val="0"/>
              </a:spcBef>
              <a:spcAft>
                <a:spcPts val="2400"/>
              </a:spcAft>
              <a:buNone/>
            </a:pPr>
            <a:r>
              <a:rPr lang="en-US" sz="3600">
                <a:solidFill>
                  <a:schemeClr val="bg1"/>
                </a:solidFill>
                <a:latin typeface="Tw Cen MT" panose="020B0602020104020603" pitchFamily="34" charset="0"/>
              </a:rPr>
              <a:t>5 units, including one</a:t>
            </a:r>
            <a:br>
              <a:rPr lang="en-US" sz="3600">
                <a:solidFill>
                  <a:schemeClr val="bg1"/>
                </a:solidFill>
                <a:latin typeface="Tw Cen MT" panose="020B0602020104020603" pitchFamily="34" charset="0"/>
              </a:rPr>
            </a:br>
            <a:r>
              <a:rPr lang="en-US" sz="3600">
                <a:solidFill>
                  <a:schemeClr val="bg1"/>
                </a:solidFill>
                <a:latin typeface="Tw Cen MT" panose="020B0602020104020603" pitchFamily="34" charset="0"/>
              </a:rPr>
              <a:t>full credit in English,</a:t>
            </a:r>
            <a:br>
              <a:rPr lang="en-US" sz="3600">
                <a:solidFill>
                  <a:schemeClr val="bg1"/>
                </a:solidFill>
                <a:latin typeface="Tw Cen MT" panose="020B0602020104020603" pitchFamily="34" charset="0"/>
              </a:rPr>
            </a:br>
            <a:r>
              <a:rPr lang="en-US" sz="3600">
                <a:solidFill>
                  <a:schemeClr val="bg1"/>
                </a:solidFill>
                <a:latin typeface="Tw Cen MT" panose="020B0602020104020603" pitchFamily="34" charset="0"/>
              </a:rPr>
              <a:t>math, and science</a:t>
            </a:r>
          </a:p>
          <a:p>
            <a:pPr marL="109728" indent="0">
              <a:lnSpc>
                <a:spcPts val="3800"/>
              </a:lnSpc>
              <a:spcBef>
                <a:spcPts val="0"/>
              </a:spcBef>
              <a:buNone/>
            </a:pPr>
            <a:r>
              <a:rPr lang="en-US" sz="4000">
                <a:solidFill>
                  <a:schemeClr val="bg1"/>
                </a:solidFill>
                <a:latin typeface="Tw Cen MT Condensed Extra Bold" panose="020B0803020202020204" pitchFamily="34" charset="0"/>
              </a:rPr>
              <a:t>11th grade</a:t>
            </a:r>
          </a:p>
          <a:p>
            <a:pPr marL="109728" indent="0">
              <a:lnSpc>
                <a:spcPts val="3400"/>
              </a:lnSpc>
              <a:spcBef>
                <a:spcPts val="0"/>
              </a:spcBef>
              <a:spcAft>
                <a:spcPts val="2400"/>
              </a:spcAft>
              <a:buNone/>
            </a:pPr>
            <a:r>
              <a:rPr lang="en-US" sz="3600">
                <a:solidFill>
                  <a:schemeClr val="bg1"/>
                </a:solidFill>
                <a:latin typeface="Tw Cen MT" panose="020B0602020104020603" pitchFamily="34" charset="0"/>
              </a:rPr>
              <a:t>10 units, including two</a:t>
            </a:r>
            <a:br>
              <a:rPr lang="en-US" sz="3600">
                <a:solidFill>
                  <a:schemeClr val="bg1"/>
                </a:solidFill>
                <a:latin typeface="Tw Cen MT" panose="020B0602020104020603" pitchFamily="34" charset="0"/>
              </a:rPr>
            </a:br>
            <a:r>
              <a:rPr lang="en-US" sz="3600">
                <a:solidFill>
                  <a:schemeClr val="bg1"/>
                </a:solidFill>
                <a:latin typeface="Tw Cen MT" panose="020B0602020104020603" pitchFamily="34" charset="0"/>
              </a:rPr>
              <a:t>full credits in English,</a:t>
            </a:r>
            <a:br>
              <a:rPr lang="en-US" sz="3600">
                <a:solidFill>
                  <a:schemeClr val="bg1"/>
                </a:solidFill>
                <a:latin typeface="Tw Cen MT" panose="020B0602020104020603" pitchFamily="34" charset="0"/>
              </a:rPr>
            </a:br>
            <a:r>
              <a:rPr lang="en-US" sz="3600">
                <a:solidFill>
                  <a:schemeClr val="bg1"/>
                </a:solidFill>
                <a:latin typeface="Tw Cen MT" panose="020B0602020104020603" pitchFamily="34" charset="0"/>
              </a:rPr>
              <a:t>math, and science</a:t>
            </a:r>
          </a:p>
          <a:p>
            <a:pPr marL="109728" indent="0">
              <a:lnSpc>
                <a:spcPts val="3800"/>
              </a:lnSpc>
              <a:spcBef>
                <a:spcPts val="0"/>
              </a:spcBef>
              <a:buNone/>
            </a:pPr>
            <a:r>
              <a:rPr lang="en-US" sz="4000">
                <a:solidFill>
                  <a:schemeClr val="bg1"/>
                </a:solidFill>
                <a:latin typeface="Tw Cen MT Condensed Extra Bold" panose="020B0803020202020204" pitchFamily="34" charset="0"/>
              </a:rPr>
              <a:t>12th grade</a:t>
            </a:r>
          </a:p>
          <a:p>
            <a:pPr marL="109728" indent="0">
              <a:lnSpc>
                <a:spcPts val="3400"/>
              </a:lnSpc>
              <a:spcBef>
                <a:spcPts val="0"/>
              </a:spcBef>
              <a:buNone/>
            </a:pPr>
            <a:r>
              <a:rPr lang="en-US" sz="3600">
                <a:solidFill>
                  <a:schemeClr val="bg1"/>
                </a:solidFill>
                <a:latin typeface="Tw Cen MT" panose="020B0602020104020603" pitchFamily="34" charset="0"/>
              </a:rPr>
              <a:t>16 units</a:t>
            </a:r>
          </a:p>
        </p:txBody>
      </p:sp>
      <p:pic>
        <p:nvPicPr>
          <p:cNvPr id="4" name="Picture 3">
            <a:extLst>
              <a:ext uri="{FF2B5EF4-FFF2-40B4-BE49-F238E27FC236}">
                <a16:creationId xmlns:a16="http://schemas.microsoft.com/office/drawing/2014/main" id="{B92A8932-D9C8-8CD0-742B-B04661C3275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0" b="97524" l="1633" r="99796">
                        <a14:foregroundMark x1="3265" y1="49143" x2="3265" y2="49143"/>
                        <a14:foregroundMark x1="52041" y1="6476" x2="52041" y2="6476"/>
                        <a14:foregroundMark x1="51837" y1="1333" x2="51837" y2="1333"/>
                        <a14:foregroundMark x1="1633" y1="49905" x2="1633" y2="49905"/>
                        <a14:foregroundMark x1="95714" y1="50286" x2="95714" y2="50286"/>
                        <a14:foregroundMark x1="99796" y1="50667" x2="99796" y2="50667"/>
                        <a14:foregroundMark x1="49388" y1="91048" x2="49388" y2="91048"/>
                        <a14:foregroundMark x1="51429" y1="97524" x2="51429" y2="97524"/>
                        <a14:foregroundMark x1="49184" y1="68190" x2="49184" y2="68190"/>
                        <a14:foregroundMark x1="36327" y1="51429" x2="36327" y2="51429"/>
                        <a14:foregroundMark x1="32041" y1="50095" x2="32041" y2="50095"/>
                        <a14:foregroundMark x1="27959" y1="49333" x2="39184" y2="56190"/>
                        <a14:foregroundMark x1="47959" y1="38095" x2="51224" y2="26095"/>
                        <a14:foregroundMark x1="65714" y1="44381" x2="64490" y2="57714"/>
                        <a14:foregroundMark x1="64490" y1="57714" x2="62449" y2="59238"/>
                        <a14:foregroundMark x1="55510" y1="51048" x2="55510" y2="51048"/>
                        <a14:foregroundMark x1="53673" y1="51619" x2="42245" y2="44952"/>
                        <a14:foregroundMark x1="41429" y1="43810" x2="45306" y2="56762"/>
                        <a14:foregroundMark x1="45306" y1="56762" x2="58776" y2="52190"/>
                        <a14:foregroundMark x1="58776" y1="52190" x2="61020" y2="43810"/>
                        <a14:foregroundMark x1="24694" y1="52000" x2="45510" y2="71429"/>
                        <a14:foregroundMark x1="45510" y1="71429" x2="59388" y2="66476"/>
                        <a14:foregroundMark x1="59388" y1="66476" x2="71837" y2="57143"/>
                        <a14:foregroundMark x1="71837" y1="57143" x2="69796" y2="44381"/>
                        <a14:foregroundMark x1="69796" y1="44381" x2="63061" y2="31619"/>
                        <a14:foregroundMark x1="63061" y1="31619" x2="52857" y2="22286"/>
                        <a14:foregroundMark x1="52857" y1="22286" x2="43878" y2="34095"/>
                        <a14:foregroundMark x1="43878" y1="34095" x2="21633" y2="51238"/>
                        <a14:foregroundMark x1="21633" y1="51238" x2="21020" y2="51429"/>
                        <a14:foregroundMark x1="50612" y1="190" x2="50612" y2="190"/>
                      </a14:backgroundRemoval>
                    </a14:imgEffect>
                  </a14:imgLayer>
                </a14:imgProps>
              </a:ext>
              <a:ext uri="{28A0092B-C50C-407E-A947-70E740481C1C}">
                <a14:useLocalDpi xmlns:a14="http://schemas.microsoft.com/office/drawing/2010/main" val="0"/>
              </a:ext>
            </a:extLst>
          </a:blip>
          <a:srcRect l="431" t="655" b="559"/>
          <a:stretch/>
        </p:blipFill>
        <p:spPr>
          <a:xfrm>
            <a:off x="-2355745" y="2025650"/>
            <a:ext cx="2052415" cy="2181653"/>
          </a:xfrm>
          <a:prstGeom prst="rect">
            <a:avLst/>
          </a:prstGeom>
        </p:spPr>
      </p:pic>
    </p:spTree>
    <p:extLst>
      <p:ext uri="{BB962C8B-B14F-4D97-AF65-F5344CB8AC3E}">
        <p14:creationId xmlns:p14="http://schemas.microsoft.com/office/powerpoint/2010/main" val="36658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rol 1"/>
          <p:cNvSpPr>
            <a:spLocks noChangeArrowheads="1" noChangeShapeType="1"/>
          </p:cNvSpPr>
          <p:nvPr/>
        </p:nvSpPr>
        <p:spPr bwMode="auto">
          <a:xfrm>
            <a:off x="1628775" y="5329238"/>
            <a:ext cx="6800850" cy="37576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604710962"/>
              </p:ext>
            </p:extLst>
          </p:nvPr>
        </p:nvGraphicFramePr>
        <p:xfrm>
          <a:off x="276529" y="450502"/>
          <a:ext cx="8590943" cy="5956996"/>
        </p:xfrm>
        <a:graphic>
          <a:graphicData uri="http://schemas.openxmlformats.org/drawingml/2006/table">
            <a:tbl>
              <a:tblPr firstRow="1" bandRow="1">
                <a:tableStyleId>{9D7B26C5-4107-4FEC-AEDC-1716B250A1EF}</a:tableStyleId>
              </a:tblPr>
              <a:tblGrid>
                <a:gridCol w="2729041">
                  <a:extLst>
                    <a:ext uri="{9D8B030D-6E8A-4147-A177-3AD203B41FA5}">
                      <a16:colId xmlns:a16="http://schemas.microsoft.com/office/drawing/2014/main" val="20000"/>
                    </a:ext>
                  </a:extLst>
                </a:gridCol>
                <a:gridCol w="5861902">
                  <a:extLst>
                    <a:ext uri="{9D8B030D-6E8A-4147-A177-3AD203B41FA5}">
                      <a16:colId xmlns:a16="http://schemas.microsoft.com/office/drawing/2014/main" val="20001"/>
                    </a:ext>
                  </a:extLst>
                </a:gridCol>
              </a:tblGrid>
              <a:tr h="346601">
                <a:tc>
                  <a:txBody>
                    <a:bodyPr/>
                    <a:lstStyle/>
                    <a:p>
                      <a:pPr marR="0" indent="0" algn="l" rtl="0">
                        <a:spcBef>
                          <a:spcPts val="0"/>
                        </a:spcBef>
                        <a:spcAft>
                          <a:spcPts val="0"/>
                        </a:spcAft>
                      </a:pPr>
                      <a:r>
                        <a:rPr lang="en-US" sz="1600" b="1" kern="1400">
                          <a:solidFill>
                            <a:srgbClr val="000000"/>
                          </a:solidFill>
                          <a:effectLst/>
                        </a:rPr>
                        <a:t>Subjects</a:t>
                      </a:r>
                      <a:endParaRPr lang="en-US" sz="1600" kern="1400">
                        <a:solidFill>
                          <a:srgbClr val="000000"/>
                        </a:solidFill>
                        <a:effectLst/>
                        <a:latin typeface="Times New Roman"/>
                      </a:endParaRPr>
                    </a:p>
                  </a:txBody>
                  <a:tcPr marL="36275" marR="36275" marT="36275" marB="36275"/>
                </a:tc>
                <a:tc>
                  <a:txBody>
                    <a:bodyPr/>
                    <a:lstStyle/>
                    <a:p>
                      <a:pPr marR="0" indent="0" algn="l" rtl="0">
                        <a:spcBef>
                          <a:spcPts val="0"/>
                        </a:spcBef>
                        <a:spcAft>
                          <a:spcPts val="0"/>
                        </a:spcAft>
                      </a:pPr>
                      <a:r>
                        <a:rPr lang="en-US" sz="1600" b="1" kern="1400">
                          <a:solidFill>
                            <a:srgbClr val="000000"/>
                          </a:solidFill>
                          <a:effectLst/>
                        </a:rPr>
                        <a:t>Diploma</a:t>
                      </a:r>
                      <a:endParaRPr lang="en-US" sz="1600" kern="1400">
                        <a:solidFill>
                          <a:srgbClr val="000000"/>
                        </a:solidFill>
                        <a:effectLst/>
                        <a:latin typeface="Times New Roman"/>
                      </a:endParaRPr>
                    </a:p>
                  </a:txBody>
                  <a:tcPr marL="36275" marR="36275" marT="36275" marB="36275"/>
                </a:tc>
                <a:extLst>
                  <a:ext uri="{0D108BD9-81ED-4DB2-BD59-A6C34878D82A}">
                    <a16:rowId xmlns:a16="http://schemas.microsoft.com/office/drawing/2014/main" val="10000"/>
                  </a:ext>
                </a:extLst>
              </a:tr>
              <a:tr h="819099">
                <a:tc>
                  <a:txBody>
                    <a:bodyPr/>
                    <a:lstStyle/>
                    <a:p>
                      <a:pPr marR="0" indent="0" algn="l" rtl="0">
                        <a:spcBef>
                          <a:spcPts val="0"/>
                        </a:spcBef>
                        <a:spcAft>
                          <a:spcPts val="0"/>
                        </a:spcAft>
                      </a:pPr>
                      <a:r>
                        <a:rPr lang="en-US" sz="1600" kern="1400">
                          <a:solidFill>
                            <a:srgbClr val="000000"/>
                          </a:solidFill>
                          <a:effectLst/>
                        </a:rPr>
                        <a:t>English</a:t>
                      </a:r>
                      <a:endParaRPr lang="en-US" sz="1600" kern="1400">
                        <a:solidFill>
                          <a:srgbClr val="000000"/>
                        </a:solidFill>
                        <a:effectLst/>
                        <a:latin typeface="Times New Roman"/>
                      </a:endParaRPr>
                    </a:p>
                  </a:txBody>
                  <a:tcPr marL="36275" marR="36275" marT="36275" marB="36275"/>
                </a:tc>
                <a:tc>
                  <a:txBody>
                    <a:bodyPr/>
                    <a:lstStyle/>
                    <a:p>
                      <a:pPr marR="0" indent="0" algn="l" rtl="0">
                        <a:spcBef>
                          <a:spcPts val="0"/>
                        </a:spcBef>
                        <a:spcAft>
                          <a:spcPts val="0"/>
                        </a:spcAft>
                      </a:pPr>
                      <a:r>
                        <a:rPr lang="en-US" sz="1600" kern="1400">
                          <a:solidFill>
                            <a:srgbClr val="000000"/>
                          </a:solidFill>
                          <a:effectLst/>
                        </a:rPr>
                        <a:t>4 units of English Language Arts required for all students including 1 unit of Literature/Composition 1 and 1 unit of Literature/Composition 2</a:t>
                      </a:r>
                      <a:endParaRPr lang="en-US" sz="1600" kern="1400">
                        <a:solidFill>
                          <a:srgbClr val="000000"/>
                        </a:solidFill>
                        <a:effectLst/>
                        <a:latin typeface="Times New Roman"/>
                      </a:endParaRPr>
                    </a:p>
                  </a:txBody>
                  <a:tcPr marL="36275" marR="36275" marT="36275" marB="36275"/>
                </a:tc>
                <a:extLst>
                  <a:ext uri="{0D108BD9-81ED-4DB2-BD59-A6C34878D82A}">
                    <a16:rowId xmlns:a16="http://schemas.microsoft.com/office/drawing/2014/main" val="10001"/>
                  </a:ext>
                </a:extLst>
              </a:tr>
              <a:tr h="346601">
                <a:tc>
                  <a:txBody>
                    <a:bodyPr/>
                    <a:lstStyle/>
                    <a:p>
                      <a:pPr marR="0" indent="0" algn="l" rtl="0">
                        <a:spcBef>
                          <a:spcPts val="0"/>
                        </a:spcBef>
                        <a:spcAft>
                          <a:spcPts val="0"/>
                        </a:spcAft>
                      </a:pPr>
                      <a:r>
                        <a:rPr lang="en-US" sz="1600" kern="1400">
                          <a:solidFill>
                            <a:srgbClr val="000000"/>
                          </a:solidFill>
                          <a:effectLst/>
                        </a:rPr>
                        <a:t>Mathematics</a:t>
                      </a:r>
                      <a:endParaRPr lang="en-US" sz="1600" kern="1400">
                        <a:solidFill>
                          <a:srgbClr val="000000"/>
                        </a:solidFill>
                        <a:effectLst/>
                        <a:latin typeface="Times New Roman"/>
                      </a:endParaRPr>
                    </a:p>
                  </a:txBody>
                  <a:tcPr marL="36275" marR="36275" marT="36275" marB="36275"/>
                </a:tc>
                <a:tc>
                  <a:txBody>
                    <a:bodyPr/>
                    <a:lstStyle/>
                    <a:p>
                      <a:pPr marR="0" indent="0" algn="l" rtl="0">
                        <a:spcBef>
                          <a:spcPts val="0"/>
                        </a:spcBef>
                        <a:spcAft>
                          <a:spcPts val="0"/>
                        </a:spcAft>
                      </a:pPr>
                      <a:r>
                        <a:rPr lang="en-US" sz="1600" kern="1400">
                          <a:solidFill>
                            <a:srgbClr val="000000"/>
                          </a:solidFill>
                          <a:effectLst/>
                        </a:rPr>
                        <a:t>4 units of Mathematics required for all students</a:t>
                      </a:r>
                      <a:endParaRPr lang="en-US" sz="1600" kern="1400">
                        <a:solidFill>
                          <a:srgbClr val="000000"/>
                        </a:solidFill>
                        <a:effectLst/>
                        <a:latin typeface="Times New Roman"/>
                      </a:endParaRPr>
                    </a:p>
                  </a:txBody>
                  <a:tcPr marL="36275" marR="36275" marT="36275" marB="36275"/>
                </a:tc>
                <a:extLst>
                  <a:ext uri="{0D108BD9-81ED-4DB2-BD59-A6C34878D82A}">
                    <a16:rowId xmlns:a16="http://schemas.microsoft.com/office/drawing/2014/main" val="10002"/>
                  </a:ext>
                </a:extLst>
              </a:tr>
              <a:tr h="1055348">
                <a:tc>
                  <a:txBody>
                    <a:bodyPr/>
                    <a:lstStyle/>
                    <a:p>
                      <a:pPr marR="0" indent="0" algn="l" rtl="0">
                        <a:spcBef>
                          <a:spcPts val="0"/>
                        </a:spcBef>
                        <a:spcAft>
                          <a:spcPts val="0"/>
                        </a:spcAft>
                      </a:pPr>
                      <a:r>
                        <a:rPr lang="en-US" sz="1600" kern="1400">
                          <a:solidFill>
                            <a:srgbClr val="000000"/>
                          </a:solidFill>
                          <a:effectLst/>
                        </a:rPr>
                        <a:t>Science</a:t>
                      </a:r>
                      <a:endParaRPr lang="en-US" sz="1600" kern="1400">
                        <a:solidFill>
                          <a:srgbClr val="000000"/>
                        </a:solidFill>
                        <a:effectLst/>
                        <a:latin typeface="Times New Roman"/>
                      </a:endParaRPr>
                    </a:p>
                  </a:txBody>
                  <a:tcPr marL="36275" marR="36275" marT="36275" marB="36275"/>
                </a:tc>
                <a:tc>
                  <a:txBody>
                    <a:bodyPr/>
                    <a:lstStyle/>
                    <a:p>
                      <a:pPr marR="0" indent="0" algn="l" rtl="0">
                        <a:spcBef>
                          <a:spcPts val="0"/>
                        </a:spcBef>
                        <a:spcAft>
                          <a:spcPts val="0"/>
                        </a:spcAft>
                      </a:pPr>
                      <a:r>
                        <a:rPr lang="en-US" sz="1600" kern="1400">
                          <a:solidFill>
                            <a:srgbClr val="000000"/>
                          </a:solidFill>
                          <a:effectLst/>
                        </a:rPr>
                        <a:t>4 units of Science required for all students, to include 1 unit of Biology, 1 unit of Physical Science or Physics, 1 unit of Chemistry, Earth Science, Environmental Science, or an AP Science, and 1 additional unit of science</a:t>
                      </a:r>
                      <a:endParaRPr lang="en-US" sz="1600" kern="1400">
                        <a:solidFill>
                          <a:srgbClr val="000000"/>
                        </a:solidFill>
                        <a:effectLst/>
                        <a:latin typeface="Times New Roman"/>
                      </a:endParaRPr>
                    </a:p>
                  </a:txBody>
                  <a:tcPr marL="36275" marR="36275" marT="36275" marB="36275"/>
                </a:tc>
                <a:extLst>
                  <a:ext uri="{0D108BD9-81ED-4DB2-BD59-A6C34878D82A}">
                    <a16:rowId xmlns:a16="http://schemas.microsoft.com/office/drawing/2014/main" val="10003"/>
                  </a:ext>
                </a:extLst>
              </a:tr>
              <a:tr h="819099">
                <a:tc>
                  <a:txBody>
                    <a:bodyPr/>
                    <a:lstStyle/>
                    <a:p>
                      <a:pPr marR="0" indent="0" algn="l" rtl="0">
                        <a:spcBef>
                          <a:spcPts val="0"/>
                        </a:spcBef>
                        <a:spcAft>
                          <a:spcPts val="0"/>
                        </a:spcAft>
                      </a:pPr>
                      <a:r>
                        <a:rPr lang="en-US" sz="1600" kern="1400">
                          <a:solidFill>
                            <a:srgbClr val="000000"/>
                          </a:solidFill>
                          <a:effectLst/>
                        </a:rPr>
                        <a:t>Social Studies</a:t>
                      </a:r>
                      <a:endParaRPr lang="en-US" sz="1600" kern="1400">
                        <a:solidFill>
                          <a:srgbClr val="000000"/>
                        </a:solidFill>
                        <a:effectLst/>
                        <a:latin typeface="Times New Roman"/>
                      </a:endParaRPr>
                    </a:p>
                  </a:txBody>
                  <a:tcPr marL="36275" marR="36275" marT="36275" marB="36275"/>
                </a:tc>
                <a:tc>
                  <a:txBody>
                    <a:bodyPr/>
                    <a:lstStyle/>
                    <a:p>
                      <a:pPr marR="0" indent="0" algn="l" rtl="0">
                        <a:spcBef>
                          <a:spcPts val="0"/>
                        </a:spcBef>
                        <a:spcAft>
                          <a:spcPts val="0"/>
                        </a:spcAft>
                      </a:pPr>
                      <a:r>
                        <a:rPr lang="en-US" sz="1600" kern="1400">
                          <a:solidFill>
                            <a:srgbClr val="000000"/>
                          </a:solidFill>
                          <a:effectLst/>
                        </a:rPr>
                        <a:t>3 units of Social Studies required for all students, to include 1 unit of World History, 1 unit of United States History, 1/2 unit of American Government, and 1/2 unit of Economics</a:t>
                      </a:r>
                      <a:endParaRPr lang="en-US" sz="1600" kern="1400">
                        <a:solidFill>
                          <a:srgbClr val="000000"/>
                        </a:solidFill>
                        <a:effectLst/>
                        <a:latin typeface="Times New Roman"/>
                      </a:endParaRPr>
                    </a:p>
                  </a:txBody>
                  <a:tcPr marL="36275" marR="36275" marT="36275" marB="36275"/>
                </a:tc>
                <a:extLst>
                  <a:ext uri="{0D108BD9-81ED-4DB2-BD59-A6C34878D82A}">
                    <a16:rowId xmlns:a16="http://schemas.microsoft.com/office/drawing/2014/main" val="10004"/>
                  </a:ext>
                </a:extLst>
              </a:tr>
              <a:tr h="582850">
                <a:tc>
                  <a:txBody>
                    <a:bodyPr/>
                    <a:lstStyle/>
                    <a:p>
                      <a:pPr marR="0" indent="0" algn="l" rtl="0">
                        <a:spcBef>
                          <a:spcPts val="0"/>
                        </a:spcBef>
                        <a:spcAft>
                          <a:spcPts val="0"/>
                        </a:spcAft>
                      </a:pPr>
                      <a:r>
                        <a:rPr lang="en-US" sz="1600" kern="1400">
                          <a:solidFill>
                            <a:srgbClr val="000000"/>
                          </a:solidFill>
                          <a:effectLst/>
                        </a:rPr>
                        <a:t>Health &amp; Physical Education</a:t>
                      </a:r>
                      <a:endParaRPr lang="en-US" sz="1600" kern="1400">
                        <a:solidFill>
                          <a:srgbClr val="000000"/>
                        </a:solidFill>
                        <a:effectLst/>
                        <a:latin typeface="Times New Roman"/>
                      </a:endParaRPr>
                    </a:p>
                  </a:txBody>
                  <a:tcPr marL="36275" marR="36275" marT="36275" marB="36275"/>
                </a:tc>
                <a:tc>
                  <a:txBody>
                    <a:bodyPr/>
                    <a:lstStyle/>
                    <a:p>
                      <a:pPr marR="0" indent="0" algn="l" rtl="0">
                        <a:spcBef>
                          <a:spcPts val="0"/>
                        </a:spcBef>
                        <a:spcAft>
                          <a:spcPts val="0"/>
                        </a:spcAft>
                      </a:pPr>
                      <a:r>
                        <a:rPr lang="en-US" sz="1600" kern="1400">
                          <a:solidFill>
                            <a:srgbClr val="000000"/>
                          </a:solidFill>
                          <a:effectLst/>
                        </a:rPr>
                        <a:t>1 unit of Health (semester) and Personal Fitness (semester) are required for all students</a:t>
                      </a:r>
                      <a:endParaRPr lang="en-US" sz="1600" kern="1400">
                        <a:solidFill>
                          <a:srgbClr val="000000"/>
                        </a:solidFill>
                        <a:effectLst/>
                        <a:latin typeface="Times New Roman"/>
                      </a:endParaRPr>
                    </a:p>
                  </a:txBody>
                  <a:tcPr marL="36275" marR="36275" marT="36275" marB="36275"/>
                </a:tc>
                <a:extLst>
                  <a:ext uri="{0D108BD9-81ED-4DB2-BD59-A6C34878D82A}">
                    <a16:rowId xmlns:a16="http://schemas.microsoft.com/office/drawing/2014/main" val="10005"/>
                  </a:ext>
                </a:extLst>
              </a:tr>
              <a:tr h="1294196">
                <a:tc>
                  <a:txBody>
                    <a:bodyPr/>
                    <a:lstStyle/>
                    <a:p>
                      <a:pPr marR="0" indent="0" algn="l" rtl="0">
                        <a:spcBef>
                          <a:spcPts val="0"/>
                        </a:spcBef>
                        <a:spcAft>
                          <a:spcPts val="0"/>
                        </a:spcAft>
                      </a:pPr>
                      <a:r>
                        <a:rPr lang="en-US" sz="1600" kern="1400">
                          <a:solidFill>
                            <a:srgbClr val="000000"/>
                          </a:solidFill>
                          <a:effectLst/>
                        </a:rPr>
                        <a:t>Career Technical Education and/or Modern Language/Latin and/or Fine Arts</a:t>
                      </a:r>
                      <a:endParaRPr lang="en-US" sz="1600" kern="1400">
                        <a:solidFill>
                          <a:srgbClr val="000000"/>
                        </a:solidFill>
                        <a:effectLst/>
                        <a:latin typeface="Times New Roman"/>
                      </a:endParaRPr>
                    </a:p>
                  </a:txBody>
                  <a:tcPr marL="36275" marR="36275" marT="36275" marB="36275"/>
                </a:tc>
                <a:tc>
                  <a:txBody>
                    <a:bodyPr/>
                    <a:lstStyle/>
                    <a:p>
                      <a:pPr marR="0" indent="0" algn="l" rtl="0">
                        <a:spcBef>
                          <a:spcPts val="0"/>
                        </a:spcBef>
                        <a:spcAft>
                          <a:spcPts val="0"/>
                        </a:spcAft>
                      </a:pPr>
                      <a:r>
                        <a:rPr lang="en-US" sz="1600" kern="1400">
                          <a:solidFill>
                            <a:srgbClr val="000000"/>
                          </a:solidFill>
                          <a:effectLst/>
                        </a:rPr>
                        <a:t>A total of 3 units are required from Career Technical Education, Modern Language, Latin and/or Fine Arts.  Students planning to enter or transfer into a University System of Georgia institution or other post-secondary institution must take 2 units of the same modern language or Latin.</a:t>
                      </a:r>
                      <a:endParaRPr lang="en-US" sz="1600" kern="1400">
                        <a:solidFill>
                          <a:srgbClr val="000000"/>
                        </a:solidFill>
                        <a:effectLst/>
                        <a:latin typeface="Times New Roman"/>
                      </a:endParaRPr>
                    </a:p>
                  </a:txBody>
                  <a:tcPr marL="36275" marR="36275" marT="36275" marB="36275"/>
                </a:tc>
                <a:extLst>
                  <a:ext uri="{0D108BD9-81ED-4DB2-BD59-A6C34878D82A}">
                    <a16:rowId xmlns:a16="http://schemas.microsoft.com/office/drawing/2014/main" val="10006"/>
                  </a:ext>
                </a:extLst>
              </a:tr>
              <a:tr h="346601">
                <a:tc>
                  <a:txBody>
                    <a:bodyPr/>
                    <a:lstStyle/>
                    <a:p>
                      <a:pPr marR="0" indent="0" algn="l" rtl="0">
                        <a:spcBef>
                          <a:spcPts val="0"/>
                        </a:spcBef>
                        <a:spcAft>
                          <a:spcPts val="0"/>
                        </a:spcAft>
                      </a:pPr>
                      <a:r>
                        <a:rPr lang="en-US" sz="1600" kern="1400">
                          <a:solidFill>
                            <a:srgbClr val="000000"/>
                          </a:solidFill>
                          <a:effectLst/>
                        </a:rPr>
                        <a:t>Electives</a:t>
                      </a:r>
                      <a:endParaRPr lang="en-US" sz="1600" kern="1400">
                        <a:solidFill>
                          <a:srgbClr val="000000"/>
                        </a:solidFill>
                        <a:effectLst/>
                        <a:latin typeface="Times New Roman"/>
                      </a:endParaRPr>
                    </a:p>
                  </a:txBody>
                  <a:tcPr marL="36275" marR="36275" marT="36275" marB="36275"/>
                </a:tc>
                <a:tc>
                  <a:txBody>
                    <a:bodyPr/>
                    <a:lstStyle/>
                    <a:p>
                      <a:pPr marR="0" indent="0" algn="l" rtl="0">
                        <a:spcBef>
                          <a:spcPts val="0"/>
                        </a:spcBef>
                        <a:spcAft>
                          <a:spcPts val="0"/>
                        </a:spcAft>
                      </a:pPr>
                      <a:r>
                        <a:rPr lang="en-US" sz="1600" kern="1400">
                          <a:solidFill>
                            <a:srgbClr val="000000"/>
                          </a:solidFill>
                          <a:effectLst/>
                        </a:rPr>
                        <a:t>4 additional elective units for all students</a:t>
                      </a:r>
                      <a:endParaRPr lang="en-US" sz="1600" kern="1400">
                        <a:solidFill>
                          <a:srgbClr val="000000"/>
                        </a:solidFill>
                        <a:effectLst/>
                        <a:latin typeface="Times New Roman"/>
                      </a:endParaRPr>
                    </a:p>
                  </a:txBody>
                  <a:tcPr marL="36275" marR="36275" marT="36275" marB="36275"/>
                </a:tc>
                <a:extLst>
                  <a:ext uri="{0D108BD9-81ED-4DB2-BD59-A6C34878D82A}">
                    <a16:rowId xmlns:a16="http://schemas.microsoft.com/office/drawing/2014/main" val="10007"/>
                  </a:ext>
                </a:extLst>
              </a:tr>
              <a:tr h="346601">
                <a:tc>
                  <a:txBody>
                    <a:bodyPr/>
                    <a:lstStyle/>
                    <a:p>
                      <a:pPr marR="0" indent="0" algn="l" rtl="0">
                        <a:spcBef>
                          <a:spcPts val="0"/>
                        </a:spcBef>
                        <a:spcAft>
                          <a:spcPts val="0"/>
                        </a:spcAft>
                      </a:pPr>
                      <a:r>
                        <a:rPr lang="en-US" sz="1600" kern="1400">
                          <a:solidFill>
                            <a:srgbClr val="000000"/>
                          </a:solidFill>
                          <a:effectLst/>
                        </a:rPr>
                        <a:t>Total Units Minimum</a:t>
                      </a:r>
                      <a:endParaRPr lang="en-US" sz="1600" kern="1400">
                        <a:solidFill>
                          <a:srgbClr val="000000"/>
                        </a:solidFill>
                        <a:effectLst/>
                        <a:latin typeface="Times New Roman"/>
                      </a:endParaRPr>
                    </a:p>
                  </a:txBody>
                  <a:tcPr marL="36275" marR="36275" marT="36275" marB="36275"/>
                </a:tc>
                <a:tc>
                  <a:txBody>
                    <a:bodyPr/>
                    <a:lstStyle/>
                    <a:p>
                      <a:pPr marR="0" indent="0" algn="l" rtl="0">
                        <a:spcBef>
                          <a:spcPts val="0"/>
                        </a:spcBef>
                        <a:spcAft>
                          <a:spcPts val="0"/>
                        </a:spcAft>
                      </a:pPr>
                      <a:r>
                        <a:rPr lang="en-US" sz="1600" kern="1400">
                          <a:solidFill>
                            <a:srgbClr val="000000"/>
                          </a:solidFill>
                          <a:effectLst/>
                        </a:rPr>
                        <a:t>23 units</a:t>
                      </a:r>
                      <a:endParaRPr lang="en-US" sz="1600" kern="1400">
                        <a:solidFill>
                          <a:srgbClr val="000000"/>
                        </a:solidFill>
                        <a:effectLst/>
                        <a:latin typeface="Times New Roman"/>
                      </a:endParaRPr>
                    </a:p>
                  </a:txBody>
                  <a:tcPr marL="36275" marR="36275" marT="36275" marB="36275"/>
                </a:tc>
                <a:extLst>
                  <a:ext uri="{0D108BD9-81ED-4DB2-BD59-A6C34878D82A}">
                    <a16:rowId xmlns:a16="http://schemas.microsoft.com/office/drawing/2014/main" val="10008"/>
                  </a:ext>
                </a:extLst>
              </a:tr>
            </a:tbl>
          </a:graphicData>
        </a:graphic>
      </p:graphicFrame>
      <p:sp>
        <p:nvSpPr>
          <p:cNvPr id="4" name="TextBox 3">
            <a:extLst>
              <a:ext uri="{FF2B5EF4-FFF2-40B4-BE49-F238E27FC236}">
                <a16:creationId xmlns:a16="http://schemas.microsoft.com/office/drawing/2014/main" id="{D894C86B-81A2-4F47-76D2-51B1F46A586F}"/>
              </a:ext>
            </a:extLst>
          </p:cNvPr>
          <p:cNvSpPr txBox="1"/>
          <p:nvPr/>
        </p:nvSpPr>
        <p:spPr>
          <a:xfrm>
            <a:off x="2965450" y="6054513"/>
            <a:ext cx="902215" cy="338554"/>
          </a:xfrm>
          <a:prstGeom prst="rect">
            <a:avLst/>
          </a:prstGeom>
          <a:solidFill>
            <a:srgbClr val="FFFF00"/>
          </a:solidFill>
        </p:spPr>
        <p:txBody>
          <a:bodyPr wrap="square" rtlCol="0">
            <a:spAutoFit/>
          </a:bodyPr>
          <a:lstStyle/>
          <a:p>
            <a:r>
              <a:rPr lang="en-US" sz="1600">
                <a:highlight>
                  <a:srgbClr val="FFFF00"/>
                </a:highlight>
              </a:rPr>
              <a:t>23 Units</a:t>
            </a:r>
          </a:p>
        </p:txBody>
      </p:sp>
      <p:sp>
        <p:nvSpPr>
          <p:cNvPr id="5" name="Rectangle 4">
            <a:extLst>
              <a:ext uri="{FF2B5EF4-FFF2-40B4-BE49-F238E27FC236}">
                <a16:creationId xmlns:a16="http://schemas.microsoft.com/office/drawing/2014/main" id="{04C9516E-FCFA-6251-5747-358EE22017E1}"/>
              </a:ext>
            </a:extLst>
          </p:cNvPr>
          <p:cNvSpPr/>
          <p:nvPr/>
        </p:nvSpPr>
        <p:spPr>
          <a:xfrm>
            <a:off x="0" y="0"/>
            <a:ext cx="9144000" cy="6858000"/>
          </a:xfrm>
          <a:prstGeom prst="rect">
            <a:avLst/>
          </a:prstGeom>
          <a:noFill/>
          <a:ln w="203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49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11839" y="4164584"/>
            <a:ext cx="4360161" cy="1729232"/>
          </a:xfrm>
        </p:spPr>
        <p:txBody>
          <a:bodyPr>
            <a:noAutofit/>
          </a:bodyPr>
          <a:lstStyle/>
          <a:p>
            <a:pPr>
              <a:lnSpc>
                <a:spcPts val="7500"/>
              </a:lnSpc>
            </a:pPr>
            <a:r>
              <a:rPr lang="en-US" sz="9500" b="1">
                <a:latin typeface="Tw Cen MT Condensed" panose="020B0606020104020203" pitchFamily="34" charset="0"/>
                <a:ea typeface="+mn-ea"/>
                <a:cs typeface="+mn-cs"/>
              </a:rPr>
              <a:t>Eligibility</a:t>
            </a:r>
          </a:p>
        </p:txBody>
      </p:sp>
      <p:grpSp>
        <p:nvGrpSpPr>
          <p:cNvPr id="7" name="Group 6">
            <a:extLst>
              <a:ext uri="{FF2B5EF4-FFF2-40B4-BE49-F238E27FC236}">
                <a16:creationId xmlns:a16="http://schemas.microsoft.com/office/drawing/2014/main" id="{FD792F64-F56C-6DC3-254B-9A148D9C526D}"/>
              </a:ext>
            </a:extLst>
          </p:cNvPr>
          <p:cNvGrpSpPr/>
          <p:nvPr/>
        </p:nvGrpSpPr>
        <p:grpSpPr>
          <a:xfrm>
            <a:off x="4762498" y="3632200"/>
            <a:ext cx="4166200" cy="3014849"/>
            <a:chOff x="3479037" y="200402"/>
            <a:chExt cx="5099650" cy="2262166"/>
          </a:xfrm>
        </p:grpSpPr>
        <p:sp>
          <p:nvSpPr>
            <p:cNvPr id="8" name="Rectangle 7">
              <a:extLst>
                <a:ext uri="{FF2B5EF4-FFF2-40B4-BE49-F238E27FC236}">
                  <a16:creationId xmlns:a16="http://schemas.microsoft.com/office/drawing/2014/main" id="{8D5E183F-6AAD-A5C2-EFB6-99DC46116E15}"/>
                </a:ext>
              </a:extLst>
            </p:cNvPr>
            <p:cNvSpPr/>
            <p:nvPr/>
          </p:nvSpPr>
          <p:spPr>
            <a:xfrm>
              <a:off x="3479037" y="200402"/>
              <a:ext cx="5099650" cy="2262166"/>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82880" anchor="ctr" anchorCtr="0"/>
            <a:lstStyle/>
            <a:p>
              <a:endParaRPr lang="en-US"/>
            </a:p>
          </p:txBody>
        </p:sp>
        <p:sp>
          <p:nvSpPr>
            <p:cNvPr id="9" name="TextBox 8">
              <a:extLst>
                <a:ext uri="{FF2B5EF4-FFF2-40B4-BE49-F238E27FC236}">
                  <a16:creationId xmlns:a16="http://schemas.microsoft.com/office/drawing/2014/main" id="{5DA3F3ED-59C1-9784-18BE-FFCB0802C71F}"/>
                </a:ext>
              </a:extLst>
            </p:cNvPr>
            <p:cNvSpPr txBox="1"/>
            <p:nvPr/>
          </p:nvSpPr>
          <p:spPr>
            <a:xfrm>
              <a:off x="3479037" y="200402"/>
              <a:ext cx="5099650" cy="2262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06680" rIns="106680" bIns="106680" numCol="1" spcCol="1270" anchor="ctr" anchorCtr="0">
              <a:noAutofit/>
            </a:bodyPr>
            <a:lstStyle/>
            <a:p>
              <a:pPr>
                <a:lnSpc>
                  <a:spcPts val="3700"/>
                </a:lnSpc>
              </a:pPr>
              <a:r>
                <a:rPr lang="en-US" sz="4000">
                  <a:latin typeface="Tw Cen MT Condensed" panose="020B0606020104020203" pitchFamily="34" charset="0"/>
                </a:rPr>
                <a:t>Second-year students must have accumulated 5 total units in the first year and have earned 2.5 units the previous semester.</a:t>
              </a:r>
            </a:p>
          </p:txBody>
        </p:sp>
      </p:grpSp>
      <p:grpSp>
        <p:nvGrpSpPr>
          <p:cNvPr id="10" name="Group 9">
            <a:extLst>
              <a:ext uri="{FF2B5EF4-FFF2-40B4-BE49-F238E27FC236}">
                <a16:creationId xmlns:a16="http://schemas.microsoft.com/office/drawing/2014/main" id="{0A96345C-064C-ACF1-35AC-50EDFB0B4A1C}"/>
              </a:ext>
            </a:extLst>
          </p:cNvPr>
          <p:cNvGrpSpPr/>
          <p:nvPr/>
        </p:nvGrpSpPr>
        <p:grpSpPr>
          <a:xfrm>
            <a:off x="4762497" y="236352"/>
            <a:ext cx="4169664" cy="3167248"/>
            <a:chOff x="226200" y="465"/>
            <a:chExt cx="8126449" cy="4875869"/>
          </a:xfrm>
        </p:grpSpPr>
        <p:sp>
          <p:nvSpPr>
            <p:cNvPr id="11" name="Rectangle 10">
              <a:extLst>
                <a:ext uri="{FF2B5EF4-FFF2-40B4-BE49-F238E27FC236}">
                  <a16:creationId xmlns:a16="http://schemas.microsoft.com/office/drawing/2014/main" id="{BEFAD165-36A8-28C2-20E4-E82C245EB5E9}"/>
                </a:ext>
              </a:extLst>
            </p:cNvPr>
            <p:cNvSpPr/>
            <p:nvPr/>
          </p:nvSpPr>
          <p:spPr>
            <a:xfrm>
              <a:off x="226200" y="465"/>
              <a:ext cx="8126449" cy="4875869"/>
            </a:xfrm>
            <a:prstGeom prst="rect">
              <a:avLst/>
            </a:prstGeom>
            <a:solidFill>
              <a:srgbClr val="19187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82880" anchor="ctr" anchorCtr="0"/>
            <a:lstStyle/>
            <a:p>
              <a:endParaRPr lang="en-US"/>
            </a:p>
          </p:txBody>
        </p:sp>
        <p:sp>
          <p:nvSpPr>
            <p:cNvPr id="12" name="TextBox 11">
              <a:extLst>
                <a:ext uri="{FF2B5EF4-FFF2-40B4-BE49-F238E27FC236}">
                  <a16:creationId xmlns:a16="http://schemas.microsoft.com/office/drawing/2014/main" id="{EBC6B416-1871-CF42-65A4-A3F16CC9EEEC}"/>
                </a:ext>
              </a:extLst>
            </p:cNvPr>
            <p:cNvSpPr txBox="1"/>
            <p:nvPr/>
          </p:nvSpPr>
          <p:spPr>
            <a:xfrm>
              <a:off x="226200" y="465"/>
              <a:ext cx="8126449" cy="4875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37160" rIns="137160" bIns="137160" numCol="1" spcCol="1270" anchor="ctr" anchorCtr="0">
              <a:noAutofit/>
            </a:bodyPr>
            <a:lstStyle/>
            <a:p>
              <a:pPr lvl="0">
                <a:lnSpc>
                  <a:spcPts val="3700"/>
                </a:lnSpc>
              </a:pPr>
              <a:r>
                <a:rPr lang="en-US" sz="4000">
                  <a:latin typeface="Tw Cen MT Condensed" panose="020B0606020104020203" pitchFamily="34" charset="0"/>
                </a:rPr>
                <a:t>First-year students are eligible first semester.  Must earn 2.5 units the first semester in order to be eligible for the spring semester.</a:t>
              </a:r>
            </a:p>
          </p:txBody>
        </p:sp>
      </p:grpSp>
      <p:pic>
        <p:nvPicPr>
          <p:cNvPr id="16" name="Picture 15" descr="A blue and white logo&#10;&#10;AI-generated content may be incorrect.">
            <a:extLst>
              <a:ext uri="{FF2B5EF4-FFF2-40B4-BE49-F238E27FC236}">
                <a16:creationId xmlns:a16="http://schemas.microsoft.com/office/drawing/2014/main" id="{56077222-EFC3-BE06-57EB-59A59E13E6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426" y="1340668"/>
            <a:ext cx="4297680" cy="2729648"/>
          </a:xfrm>
          <a:prstGeom prst="rect">
            <a:avLst/>
          </a:prstGeom>
        </p:spPr>
      </p:pic>
    </p:spTree>
    <p:extLst>
      <p:ext uri="{BB962C8B-B14F-4D97-AF65-F5344CB8AC3E}">
        <p14:creationId xmlns:p14="http://schemas.microsoft.com/office/powerpoint/2010/main" val="13129818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01600" y="42863"/>
            <a:ext cx="6527800" cy="1143000"/>
          </a:xfrm>
        </p:spPr>
        <p:txBody>
          <a:bodyPr>
            <a:noAutofit/>
          </a:bodyPr>
          <a:lstStyle/>
          <a:p>
            <a:r>
              <a:rPr lang="en-US" sz="8500" b="1">
                <a:solidFill>
                  <a:schemeClr val="bg1"/>
                </a:solidFill>
                <a:latin typeface="Tw Cen MT Condensed Extra Bold" panose="020B0803020202020204" pitchFamily="34" charset="0"/>
                <a:ea typeface="+mn-ea"/>
                <a:cs typeface="+mn-cs"/>
              </a:rPr>
              <a:t>English Options</a:t>
            </a:r>
          </a:p>
        </p:txBody>
      </p:sp>
      <p:sp>
        <p:nvSpPr>
          <p:cNvPr id="22" name="TextBox 21"/>
          <p:cNvSpPr txBox="1"/>
          <p:nvPr/>
        </p:nvSpPr>
        <p:spPr>
          <a:xfrm>
            <a:off x="126999" y="1405351"/>
            <a:ext cx="4330702" cy="4826578"/>
          </a:xfrm>
          <a:prstGeom prst="rect">
            <a:avLst/>
          </a:prstGeom>
          <a:noFill/>
        </p:spPr>
        <p:txBody>
          <a:bodyPr wrap="square" rtlCol="0">
            <a:spAutoFit/>
          </a:bodyPr>
          <a:lstStyle/>
          <a:p>
            <a:pPr>
              <a:lnSpc>
                <a:spcPts val="3000"/>
              </a:lnSpc>
              <a:spcAft>
                <a:spcPts val="800"/>
              </a:spcAft>
            </a:pPr>
            <a:r>
              <a:rPr lang="en-US" sz="3600" b="1">
                <a:solidFill>
                  <a:schemeClr val="bg1"/>
                </a:solidFill>
                <a:latin typeface="Tw Cen MT Condensed" panose="020B0606020104020203" pitchFamily="34" charset="0"/>
              </a:rPr>
              <a:t>Literature/Composition I</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1 summer reading novel</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3 parallel readings per semester</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Vocabulary book</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Fundamentals of argumentative, expository and narrative writing</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Homework: 30-45 minutes</a:t>
            </a:r>
            <a:br>
              <a:rPr lang="en-US" sz="3200">
                <a:solidFill>
                  <a:schemeClr val="bg1"/>
                </a:solidFill>
                <a:latin typeface="Tw Cen MT Condensed" panose="020B0606020104020203" pitchFamily="34" charset="0"/>
              </a:rPr>
            </a:br>
            <a:r>
              <a:rPr lang="en-US" sz="3200">
                <a:solidFill>
                  <a:schemeClr val="bg1"/>
                </a:solidFill>
                <a:latin typeface="Tw Cen MT Condensed" panose="020B0606020104020203" pitchFamily="34" charset="0"/>
              </a:rPr>
              <a:t>per week</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Most reading assignments completed in class</a:t>
            </a:r>
          </a:p>
        </p:txBody>
      </p:sp>
      <p:sp>
        <p:nvSpPr>
          <p:cNvPr id="23" name="TextBox 22"/>
          <p:cNvSpPr txBox="1"/>
          <p:nvPr/>
        </p:nvSpPr>
        <p:spPr>
          <a:xfrm>
            <a:off x="4686300" y="1405351"/>
            <a:ext cx="4457700" cy="5627181"/>
          </a:xfrm>
          <a:prstGeom prst="rect">
            <a:avLst/>
          </a:prstGeom>
          <a:noFill/>
        </p:spPr>
        <p:txBody>
          <a:bodyPr wrap="square" rtlCol="0">
            <a:spAutoFit/>
          </a:bodyPr>
          <a:lstStyle/>
          <a:p>
            <a:pPr>
              <a:lnSpc>
                <a:spcPts val="3000"/>
              </a:lnSpc>
              <a:spcAft>
                <a:spcPts val="800"/>
              </a:spcAft>
            </a:pPr>
            <a:r>
              <a:rPr lang="en-US" sz="3600" b="1">
                <a:solidFill>
                  <a:schemeClr val="bg1"/>
                </a:solidFill>
                <a:latin typeface="Tw Cen MT Condensed" panose="020B0606020104020203" pitchFamily="34" charset="0"/>
              </a:rPr>
              <a:t>Literature/Composition I Honors</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1 summer reading novel</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3 parallel readings per semester</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Accelerated vocabulary book</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Develop voice and sophistication in writing through narrative, analytical, and argumentative essays</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Homework: 2–2.5 hours per week</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Independent reading is expected</a:t>
            </a:r>
          </a:p>
          <a:p>
            <a:pPr marL="285750" indent="-285750">
              <a:buFont typeface="Arial" pitchFamily="34" charset="0"/>
              <a:buChar char="•"/>
            </a:pPr>
            <a:endParaRPr lang="en-US">
              <a:solidFill>
                <a:schemeClr val="bg1"/>
              </a:solidFill>
              <a:latin typeface="Tw Cen MT Condensed" panose="020B0606020104020203" pitchFamily="34" charset="0"/>
            </a:endParaRPr>
          </a:p>
        </p:txBody>
      </p:sp>
      <p:cxnSp>
        <p:nvCxnSpPr>
          <p:cNvPr id="4" name="Straight Connector 3">
            <a:extLst>
              <a:ext uri="{FF2B5EF4-FFF2-40B4-BE49-F238E27FC236}">
                <a16:creationId xmlns:a16="http://schemas.microsoft.com/office/drawing/2014/main" id="{9D3D3052-AD70-CE5B-D4C7-49571EB7E8A1}"/>
              </a:ext>
            </a:extLst>
          </p:cNvPr>
          <p:cNvCxnSpPr/>
          <p:nvPr/>
        </p:nvCxnSpPr>
        <p:spPr>
          <a:xfrm>
            <a:off x="4521201" y="1405351"/>
            <a:ext cx="0" cy="50716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35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rol 1"/>
          <p:cNvSpPr>
            <a:spLocks noChangeArrowheads="1" noChangeShapeType="1"/>
          </p:cNvSpPr>
          <p:nvPr/>
        </p:nvSpPr>
        <p:spPr bwMode="auto">
          <a:xfrm rot="16200000">
            <a:off x="1149350" y="3317875"/>
            <a:ext cx="8183563" cy="6389688"/>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5" name="Control 1"/>
          <p:cNvSpPr>
            <a:spLocks noChangeArrowheads="1" noChangeShapeType="1"/>
          </p:cNvSpPr>
          <p:nvPr/>
        </p:nvSpPr>
        <p:spPr bwMode="auto">
          <a:xfrm rot="16200000">
            <a:off x="1149350" y="3317875"/>
            <a:ext cx="8183563" cy="6389688"/>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7" name="Control 2"/>
          <p:cNvSpPr>
            <a:spLocks noChangeArrowheads="1" noChangeShapeType="1"/>
          </p:cNvSpPr>
          <p:nvPr/>
        </p:nvSpPr>
        <p:spPr bwMode="auto">
          <a:xfrm rot="16200000">
            <a:off x="1149350" y="3436938"/>
            <a:ext cx="8183563" cy="6389687"/>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4" name="Control 1"/>
          <p:cNvSpPr>
            <a:spLocks noChangeArrowheads="1" noChangeShapeType="1"/>
          </p:cNvSpPr>
          <p:nvPr/>
        </p:nvSpPr>
        <p:spPr bwMode="auto">
          <a:xfrm rot="16200000">
            <a:off x="1149350" y="3436938"/>
            <a:ext cx="8183563" cy="6389687"/>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8" name="Control 1"/>
          <p:cNvSpPr>
            <a:spLocks noChangeArrowheads="1" noChangeShapeType="1"/>
          </p:cNvSpPr>
          <p:nvPr/>
        </p:nvSpPr>
        <p:spPr bwMode="auto">
          <a:xfrm rot="16200000">
            <a:off x="1149350" y="3436938"/>
            <a:ext cx="8183563" cy="6389687"/>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11" name="Control 2"/>
          <p:cNvSpPr>
            <a:spLocks noChangeArrowheads="1" noChangeShapeType="1"/>
          </p:cNvSpPr>
          <p:nvPr/>
        </p:nvSpPr>
        <p:spPr bwMode="auto">
          <a:xfrm rot="16200000">
            <a:off x="736600" y="2540000"/>
            <a:ext cx="8183562" cy="6303962"/>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5151C076-CF4F-448F-A77E-C0E1B3951D9D}"/>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81332471-75E2-9D37-A8A8-12FA41499545}"/>
              </a:ext>
            </a:extLst>
          </p:cNvPr>
          <p:cNvPicPr>
            <a:picLocks noChangeAspect="1"/>
          </p:cNvPicPr>
          <p:nvPr/>
        </p:nvPicPr>
        <p:blipFill>
          <a:blip r:embed="rId2"/>
          <a:stretch>
            <a:fillRect/>
          </a:stretch>
        </p:blipFill>
        <p:spPr>
          <a:xfrm>
            <a:off x="2478" y="392055"/>
            <a:ext cx="9139044" cy="6073890"/>
          </a:xfrm>
          <a:prstGeom prst="rect">
            <a:avLst/>
          </a:prstGeom>
        </p:spPr>
      </p:pic>
    </p:spTree>
    <p:extLst>
      <p:ext uri="{BB962C8B-B14F-4D97-AF65-F5344CB8AC3E}">
        <p14:creationId xmlns:p14="http://schemas.microsoft.com/office/powerpoint/2010/main" val="385804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DD0C041-996D-3BA2-7EEE-7D53A4FA3D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DCAB23-6D10-B6AD-61F5-D7D8F01656D8}"/>
              </a:ext>
            </a:extLst>
          </p:cNvPr>
          <p:cNvSpPr>
            <a:spLocks noGrp="1"/>
          </p:cNvSpPr>
          <p:nvPr>
            <p:ph type="title" idx="4294967295"/>
          </p:nvPr>
        </p:nvSpPr>
        <p:spPr>
          <a:xfrm>
            <a:off x="101600" y="144463"/>
            <a:ext cx="6527800" cy="1143000"/>
          </a:xfrm>
        </p:spPr>
        <p:txBody>
          <a:bodyPr>
            <a:noAutofit/>
          </a:bodyPr>
          <a:lstStyle/>
          <a:p>
            <a:r>
              <a:rPr lang="en-US" sz="8500" b="1">
                <a:solidFill>
                  <a:schemeClr val="bg1"/>
                </a:solidFill>
                <a:latin typeface="Tw Cen MT Condensed Extra Bold" panose="020B0803020202020204" pitchFamily="34" charset="0"/>
                <a:ea typeface="+mn-ea"/>
                <a:cs typeface="+mn-cs"/>
              </a:rPr>
              <a:t>Mathematics</a:t>
            </a:r>
          </a:p>
        </p:txBody>
      </p:sp>
      <p:sp>
        <p:nvSpPr>
          <p:cNvPr id="22" name="TextBox 21">
            <a:extLst>
              <a:ext uri="{FF2B5EF4-FFF2-40B4-BE49-F238E27FC236}">
                <a16:creationId xmlns:a16="http://schemas.microsoft.com/office/drawing/2014/main" id="{0ADC7BB7-5506-7271-F703-602A75205509}"/>
              </a:ext>
            </a:extLst>
          </p:cNvPr>
          <p:cNvSpPr txBox="1"/>
          <p:nvPr/>
        </p:nvSpPr>
        <p:spPr>
          <a:xfrm>
            <a:off x="317499" y="1405351"/>
            <a:ext cx="3746499" cy="4287969"/>
          </a:xfrm>
          <a:prstGeom prst="rect">
            <a:avLst/>
          </a:prstGeom>
          <a:noFill/>
        </p:spPr>
        <p:txBody>
          <a:bodyPr wrap="square" rtlCol="0">
            <a:spAutoFit/>
          </a:bodyPr>
          <a:lstStyle/>
          <a:p>
            <a:pPr>
              <a:lnSpc>
                <a:spcPts val="3000"/>
              </a:lnSpc>
              <a:spcAft>
                <a:spcPts val="800"/>
              </a:spcAft>
            </a:pPr>
            <a:r>
              <a:rPr lang="en-US" sz="3600" b="1">
                <a:solidFill>
                  <a:schemeClr val="bg1"/>
                </a:solidFill>
                <a:latin typeface="Tw Cen MT Condensed" panose="020B0606020104020203" pitchFamily="34" charset="0"/>
              </a:rPr>
              <a:t>Enhanced Courses</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go at a faster pace </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include 2 years of curriculum in one year </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very little calculator usage</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Accelerated courses earn</a:t>
            </a:r>
            <a:br>
              <a:rPr lang="en-US" sz="3200">
                <a:solidFill>
                  <a:schemeClr val="bg1"/>
                </a:solidFill>
                <a:latin typeface="Tw Cen MT Condensed" panose="020B0606020104020203" pitchFamily="34" charset="0"/>
              </a:rPr>
            </a:br>
            <a:r>
              <a:rPr lang="en-US" sz="3200">
                <a:solidFill>
                  <a:schemeClr val="bg1"/>
                </a:solidFill>
                <a:latin typeface="Tw Cen MT Condensed" panose="020B0606020104020203" pitchFamily="34" charset="0"/>
              </a:rPr>
              <a:t>½ EQP for BOTH courses</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Embedded credit</a:t>
            </a:r>
            <a:br>
              <a:rPr lang="en-US" sz="3200">
                <a:solidFill>
                  <a:schemeClr val="bg1"/>
                </a:solidFill>
                <a:latin typeface="Tw Cen MT Condensed" panose="020B0606020104020203" pitchFamily="34" charset="0"/>
              </a:rPr>
            </a:br>
            <a:r>
              <a:rPr lang="en-US" sz="3200">
                <a:solidFill>
                  <a:schemeClr val="bg1"/>
                </a:solidFill>
                <a:latin typeface="Tw Cen MT Condensed" panose="020B0606020104020203" pitchFamily="34" charset="0"/>
              </a:rPr>
              <a:t>(grade counts twice!)</a:t>
            </a:r>
          </a:p>
        </p:txBody>
      </p:sp>
      <p:sp>
        <p:nvSpPr>
          <p:cNvPr id="23" name="TextBox 22">
            <a:extLst>
              <a:ext uri="{FF2B5EF4-FFF2-40B4-BE49-F238E27FC236}">
                <a16:creationId xmlns:a16="http://schemas.microsoft.com/office/drawing/2014/main" id="{A6666D48-5C51-F008-995E-10E4706492DE}"/>
              </a:ext>
            </a:extLst>
          </p:cNvPr>
          <p:cNvSpPr txBox="1"/>
          <p:nvPr/>
        </p:nvSpPr>
        <p:spPr>
          <a:xfrm>
            <a:off x="4724400" y="1405351"/>
            <a:ext cx="4089394" cy="4703852"/>
          </a:xfrm>
          <a:prstGeom prst="rect">
            <a:avLst/>
          </a:prstGeom>
          <a:noFill/>
        </p:spPr>
        <p:txBody>
          <a:bodyPr wrap="square" rtlCol="0">
            <a:spAutoFit/>
          </a:bodyPr>
          <a:lstStyle/>
          <a:p>
            <a:pPr>
              <a:lnSpc>
                <a:spcPts val="3000"/>
              </a:lnSpc>
              <a:spcAft>
                <a:spcPts val="800"/>
              </a:spcAft>
            </a:pPr>
            <a:r>
              <a:rPr lang="en-US" sz="3600" b="1">
                <a:solidFill>
                  <a:schemeClr val="bg1"/>
                </a:solidFill>
                <a:latin typeface="Tw Cen MT Condensed" panose="020B0606020104020203" pitchFamily="34" charset="0"/>
              </a:rPr>
              <a:t>Honors Courses</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more rigorous</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higher-order thinking questions </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can take two math courses during sophomore year to reach Calculus</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less calculator usage</a:t>
            </a:r>
          </a:p>
          <a:p>
            <a:pPr marL="164592" indent="-164592">
              <a:lnSpc>
                <a:spcPts val="3000"/>
              </a:lnSpc>
              <a:spcAft>
                <a:spcPts val="1200"/>
              </a:spcAft>
              <a:buFont typeface="Arial" pitchFamily="34" charset="0"/>
              <a:buChar char="•"/>
            </a:pPr>
            <a:r>
              <a:rPr lang="en-US" sz="3200">
                <a:solidFill>
                  <a:schemeClr val="bg1"/>
                </a:solidFill>
                <a:latin typeface="Tw Cen MT Condensed" panose="020B0606020104020203" pitchFamily="34" charset="0"/>
              </a:rPr>
              <a:t>Honors courses earn ½ EQP</a:t>
            </a:r>
          </a:p>
          <a:p>
            <a:pPr marL="285750" indent="-285750">
              <a:buFont typeface="Arial" pitchFamily="34" charset="0"/>
              <a:buChar char="•"/>
            </a:pPr>
            <a:endParaRPr lang="en-US">
              <a:solidFill>
                <a:schemeClr val="bg1"/>
              </a:solidFill>
              <a:latin typeface="Tw Cen MT Condensed" panose="020B0606020104020203" pitchFamily="34" charset="0"/>
            </a:endParaRPr>
          </a:p>
        </p:txBody>
      </p:sp>
      <p:cxnSp>
        <p:nvCxnSpPr>
          <p:cNvPr id="4" name="Straight Connector 3">
            <a:extLst>
              <a:ext uri="{FF2B5EF4-FFF2-40B4-BE49-F238E27FC236}">
                <a16:creationId xmlns:a16="http://schemas.microsoft.com/office/drawing/2014/main" id="{A01436EE-ED17-ED82-411E-928AC7638E0D}"/>
              </a:ext>
            </a:extLst>
          </p:cNvPr>
          <p:cNvCxnSpPr>
            <a:cxnSpLocks/>
          </p:cNvCxnSpPr>
          <p:nvPr/>
        </p:nvCxnSpPr>
        <p:spPr>
          <a:xfrm>
            <a:off x="4330701" y="1405351"/>
            <a:ext cx="0" cy="41445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95E4FB-7EB4-F1B1-1C52-076FAE22CE90}"/>
              </a:ext>
            </a:extLst>
          </p:cNvPr>
          <p:cNvSpPr txBox="1"/>
          <p:nvPr/>
        </p:nvSpPr>
        <p:spPr>
          <a:xfrm>
            <a:off x="266706" y="6107668"/>
            <a:ext cx="8127993" cy="523220"/>
          </a:xfrm>
          <a:prstGeom prst="rect">
            <a:avLst/>
          </a:prstGeom>
          <a:noFill/>
        </p:spPr>
        <p:txBody>
          <a:bodyPr wrap="square" rtlCol="0">
            <a:spAutoFit/>
          </a:bodyPr>
          <a:lstStyle/>
          <a:p>
            <a:pPr algn="ctr"/>
            <a:r>
              <a:rPr lang="en-US" sz="2800">
                <a:solidFill>
                  <a:schemeClr val="bg1"/>
                </a:solidFill>
                <a:latin typeface="Tw Cen MT Condensed Extra Bold" panose="020B0803020202020204" pitchFamily="34" charset="0"/>
              </a:rPr>
              <a:t>All Algebra courses take the same GA Milestones EOC</a:t>
            </a:r>
          </a:p>
        </p:txBody>
      </p:sp>
    </p:spTree>
    <p:extLst>
      <p:ext uri="{BB962C8B-B14F-4D97-AF65-F5344CB8AC3E}">
        <p14:creationId xmlns:p14="http://schemas.microsoft.com/office/powerpoint/2010/main" val="34178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2214</Words>
  <Application>Microsoft Office PowerPoint</Application>
  <PresentationFormat>On-screen Show (4:3)</PresentationFormat>
  <Paragraphs>298</Paragraphs>
  <Slides>32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Times New Roman</vt:lpstr>
      <vt:lpstr>Tw Cen MT</vt:lpstr>
      <vt:lpstr>Tw Cen MT Condensed</vt:lpstr>
      <vt:lpstr>Tw Cen MT Condensed Extra Bold</vt:lpstr>
      <vt:lpstr>Office Theme</vt:lpstr>
      <vt:lpstr>PowerPoint Presentation</vt:lpstr>
      <vt:lpstr>Educate.</vt:lpstr>
      <vt:lpstr>Academic Program</vt:lpstr>
      <vt:lpstr>Promotion Rules</vt:lpstr>
      <vt:lpstr>PowerPoint Presentation</vt:lpstr>
      <vt:lpstr>Eligibility</vt:lpstr>
      <vt:lpstr>English Options</vt:lpstr>
      <vt:lpstr>PowerPoint Presentation</vt:lpstr>
      <vt:lpstr>Mathematics</vt:lpstr>
      <vt:lpstr>GSE Algebra with support</vt:lpstr>
      <vt:lpstr>Foundations of Algebra A&amp;B (Fall) Algebra 93 A&amp;B (Spring)</vt:lpstr>
      <vt:lpstr>PowerPoint Presentation</vt:lpstr>
      <vt:lpstr>PowerPoint Presentation</vt:lpstr>
      <vt:lpstr>PowerPoint Presentation</vt:lpstr>
      <vt:lpstr>9th Grade Social Studies</vt:lpstr>
      <vt:lpstr>PowerPoint Presentation</vt:lpstr>
      <vt:lpstr>PowerPoint Presentation</vt:lpstr>
      <vt:lpstr>PowerPoint Presentation</vt:lpstr>
      <vt:lpstr>PowerPoint Presentation</vt:lpstr>
      <vt:lpstr>PowerPoint Presentation</vt:lpstr>
      <vt:lpstr>GPA and Extra Quality Points</vt:lpstr>
      <vt:lpstr>High School Hints </vt:lpstr>
      <vt:lpstr>High School Course Registration</vt:lpstr>
      <vt:lpstr>Why is registration important?</vt:lpstr>
      <vt:lpstr>Elective Course Registration</vt:lpstr>
      <vt:lpstr>PowerPoint Presentation</vt:lpstr>
      <vt:lpstr>Zero Period</vt:lpstr>
      <vt:lpstr>Waivers</vt:lpstr>
      <vt:lpstr>PowerPoint Presentation</vt:lpstr>
      <vt:lpstr>Walton 101</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Walton High School Educate. Inspire. Empower.</dc:title>
  <dc:creator>Laura Clary</dc:creator>
  <cp:lastModifiedBy>Julie Brown</cp:lastModifiedBy>
  <cp:revision>2</cp:revision>
  <cp:lastPrinted>2026-03-02T20:17:38Z</cp:lastPrinted>
  <dcterms:created xsi:type="dcterms:W3CDTF">2021-03-11T18:05:47Z</dcterms:created>
  <dcterms:modified xsi:type="dcterms:W3CDTF">2026-03-03T20:47:17Z</dcterms:modified>
</cp:coreProperties>
</file>