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CE2AD-731C-4E56-8C0B-1B47AD3083A0}" v="15" dt="2026-02-24T15:00:21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4062" y="2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799E-092E-4612-B090-0428A5496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DF0C0-BC7F-46F2-BF8D-9A0B8FD80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0CC7-BB95-48C1-BDCB-1BB29911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5E46-0BC8-442A-A4FF-9FC8193B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0B20-5F29-498F-B648-A863D5BC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2348-A2F5-494E-A860-78A05208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8D996-E960-407C-9D43-58AB42D19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68754-C0E7-46CF-B84C-0E52177C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E87F-1766-4110-A2D8-A02E6713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5978-8A1D-4819-B2E4-D98C20F5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9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60E57D-C664-4253-9C79-2EC5F169B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40A-21CB-4880-BA7C-F0B26331E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05CF-92A4-4F56-BBD9-40AEED18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AA297-337B-43CA-B408-33CC4CA7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60F5A-82D3-4543-B6E0-AF331162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1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C51E-B74D-4EFC-AB52-31DE5DCD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AFAD-03CF-4C45-9E8F-30EB8615C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2AF8C-C2C9-46DE-BD4E-FAEA6EF4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CB82-DB7F-4823-98D7-1899AFC9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9311A-4AD7-4114-AB2F-4757590D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0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E305-AE10-4993-AC00-076F1C75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18128-F530-438E-AFCE-1A0A0C246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B1B82-8717-43AD-99AF-4411EBD2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9F1CD-B819-4AEB-8E49-99D43A5F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3EEB1-EA66-4517-BA7D-9F943ECF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0905-9989-4818-8C0F-1FA599D8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43BDB-FD48-445C-A86D-8D8A5F42A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87334-2DB3-456B-B3AB-25F95DA93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1B1F1-3E09-447E-AD39-BD2DCCB1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B98DD-6DB4-4A5F-8077-0B805E5F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963A8-3593-4C3D-8EA5-C3754F36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4231-84D3-45AC-B70A-66B48063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5E967-A6E1-40B6-89B5-FD3EE8DA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A996A-A1F8-4A9C-B2CE-5DE743B8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6B594-B4EB-40C1-99A2-8C061D427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B42C8-5AEE-4719-886A-9C65EA426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05E80-92A5-4250-BBE9-7739704C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0987C-29AB-4300-A418-ED34DC35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E5199F-3048-454C-829D-0B21B780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4055-F6EF-4CA0-A696-66DAF16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6302D-8969-47D5-81EF-A48E1D34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2876F-6C8B-4D53-918A-2172782C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0949D-4D96-4D62-85C9-586C4934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16F29-6A8E-4FC6-A6D2-E1F5B961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0A634-0459-4927-9B55-C73EE794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9A049-5E7D-43BB-8329-586D2F26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DE0C-7E1C-4B0D-A970-F03CE01F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E4223-C4D3-414F-921F-2E8B0E51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FE877-6CC4-49A5-A85E-E020393E0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C5923-8DE5-47BC-809F-E41880B4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DF550-E0EB-46FB-9B40-A11F1DEA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7AB29-FC78-4D81-AE59-D8BFCC45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3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2F43-8981-4D05-9436-32CF6F0E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BB4F2-6468-449A-A269-0A6DFD18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5C1CA-D664-479B-B060-2973A608F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C2D96-089F-476B-A325-796F63CB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559E2-0C1C-4334-B564-B300D2A8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D1C31-4618-44B8-8BA7-F859C95D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8F2E8-2305-42C3-85F4-4C1B56F9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B7AFC-E840-4DFA-A5B1-8A927831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BB587-A0DD-4D62-872C-5E062AF45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25FF-2EC1-4C4F-A3B3-148BE80CDBA8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7E886-8D95-4DB2-B17D-D4B175DC7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5E38E-6C8F-4C9C-B390-756548699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4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8F780-7E76-4D38-8C81-A088E6653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0191C6-870D-4BA9-AD56-742178253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Fall semester 2026</a:t>
            </a:r>
          </a:p>
        </p:txBody>
      </p:sp>
      <p:pic>
        <p:nvPicPr>
          <p:cNvPr id="1026" name="Picture 2" descr="Walton High School Logo">
            <a:extLst>
              <a:ext uri="{FF2B5EF4-FFF2-40B4-BE49-F238E27FC236}">
                <a16:creationId xmlns:a16="http://schemas.microsoft.com/office/drawing/2014/main" id="{B54638CF-BBC0-4EB7-AACE-6E5EE2F1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84" y="1290638"/>
            <a:ext cx="1722511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ECEE13-D6A6-3566-F41E-B177F9E56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632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7"/>
    </mc:Choice>
    <mc:Fallback>
      <p:transition spd="slow" advTm="2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F4FA-279F-479B-A53E-DB96BC55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Lists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0FD3-8188-4556-AF1D-A9981F009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556" y="1976870"/>
            <a:ext cx="7312627" cy="4539112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courses were received in Homeroom, February 25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your course list with parent/guardian. Take a picture of it for good measure!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change the level of a course or an elective class that you were recommended for?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change (up or down 1 level only)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waiver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found on your CTLS HR tile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elective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to the teacher of the elective you are currently signed up for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noon Thursday, March 5</a:t>
            </a:r>
            <a:r>
              <a:rPr lang="en-US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dropping the elective is agreed upon then the teacher will let Dr. Brown know of the change and that elective will fall off your course list.</a:t>
            </a:r>
          </a:p>
          <a:p>
            <a:endParaRPr lang="en-US" sz="2400" dirty="0"/>
          </a:p>
          <a:p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E1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Walton High School Logo">
            <a:extLst>
              <a:ext uri="{FF2B5EF4-FFF2-40B4-BE49-F238E27FC236}">
                <a16:creationId xmlns:a16="http://schemas.microsoft.com/office/drawing/2014/main" id="{EF45C9A9-4FF9-484D-9B09-D657BA44E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r="2" b="2638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AA817B-5D53-3481-3239-B3D7051A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787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81"/>
    </mc:Choice>
    <mc:Fallback>
      <p:transition spd="slow" advTm="14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6D37-A20D-4D9F-B71E-A123C944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7087"/>
            <a:ext cx="941584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CTLS Announcement in Student Homeroom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9E730-49B6-44E6-99D3-96B9215B0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95" y="1958546"/>
            <a:ext cx="7612156" cy="4352367"/>
          </a:xfrm>
        </p:spPr>
        <p:txBody>
          <a:bodyPr anchor="ctr"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information about registration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to waiver form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Waiver deadline is 11:45pm April 1, 2025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for taking an online course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for mentorship (11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work-based learning (12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teacher apprenticeship (11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minimum day (12</a:t>
            </a:r>
            <a:r>
              <a:rPr 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 for these applications is 11:45pm March 20, 2026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E1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Walton High School Logo">
            <a:extLst>
              <a:ext uri="{FF2B5EF4-FFF2-40B4-BE49-F238E27FC236}">
                <a16:creationId xmlns:a16="http://schemas.microsoft.com/office/drawing/2014/main" id="{5F4904EC-1E34-48B6-92EF-7DC97044D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r="2" b="2638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2C67095-FDD7-2218-1C16-966C35B6E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15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5"/>
    </mc:Choice>
    <mc:Fallback>
      <p:transition spd="slow" advTm="4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5A12-47C3-4866-BFB2-DB8E965F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for Elective Registration</a:t>
            </a:r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C24A-E27F-4BFD-86D0-20B8EF85B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Elective fair during WEB on 2/25 (TODAY) during Q block and A block.  Held in the cafeteria.</a:t>
            </a:r>
          </a:p>
          <a:p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Counselors will be available during all lunches on Thursday 3/5 and Friday 3/3.  No appointment necessary, just stop by the counseling suite during lunch.</a:t>
            </a:r>
          </a:p>
          <a:p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the academic planning guide, flow charts, elective lists and so much more on the Walton website. Go to Resources tab and select “Fall 2026 Course Registration” or there is a direct link to the course registration page in the CTLS announcement.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11BB55-5B74-7FB4-645A-923330F44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38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39"/>
    </mc:Choice>
    <mc:Fallback>
      <p:transition spd="slow" advTm="8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CF44E-A64E-478C-9775-5AE1EC02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99" y="-23"/>
            <a:ext cx="5939570" cy="16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 for current 9</a:t>
            </a:r>
            <a:r>
              <a:rPr lang="en-US" sz="4000" kern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graders (rising 10</a:t>
            </a:r>
            <a:r>
              <a:rPr lang="en-US" sz="4000" kern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9009-EC5B-4AB5-9D0A-BCD8CC90C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249" y="1786017"/>
            <a:ext cx="6651718" cy="1642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 will be completed during your freshman advisement. Information about freshman advisement is on your CTLS HR announcement.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Walton High School - Gilbane">
            <a:extLst>
              <a:ext uri="{FF2B5EF4-FFF2-40B4-BE49-F238E27FC236}">
                <a16:creationId xmlns:a16="http://schemas.microsoft.com/office/drawing/2014/main" id="{DF499B49-8E18-492C-B3D7-3D174AAE0D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4CE3F-2712-7E3A-42A3-53E10787E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98" y="3281705"/>
            <a:ext cx="5796025" cy="2410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8E487-FA85-489B-ACCE-B04E6DBDE4BF}"/>
              </a:ext>
            </a:extLst>
          </p:cNvPr>
          <p:cNvSpPr txBox="1"/>
          <p:nvPr/>
        </p:nvSpPr>
        <p:spPr>
          <a:xfrm>
            <a:off x="503554" y="5895945"/>
            <a:ext cx="579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meantime, research your elective choices</a:t>
            </a:r>
            <a:r>
              <a:rPr lang="en-US" sz="2000" dirty="0"/>
              <a:t>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BD2AB1-6E2D-5EED-F855-5D6D27C32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520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33"/>
    </mc:Choice>
    <mc:Fallback>
      <p:transition spd="slow" advTm="4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F44E-A64E-478C-9775-5AE1EC02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 students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122" name="Picture 2" descr="Petition · Rename Walton High School, Break the Cycle of White Supremacy ·  Change.org">
            <a:extLst>
              <a:ext uri="{FF2B5EF4-FFF2-40B4-BE49-F238E27FC236}">
                <a16:creationId xmlns:a16="http://schemas.microsoft.com/office/drawing/2014/main" id="{CA587B6E-3E8A-4202-A735-00DB01734C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6" r="153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9009-EC5B-4AB5-9D0A-BCD8CC90C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0011" y="2492459"/>
            <a:ext cx="6289589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 will be completed during homeroom on March 6</a:t>
            </a:r>
            <a:r>
              <a:rPr lang="en-US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Will be completed on paper (not electronic)!</a:t>
            </a:r>
          </a:p>
          <a:p>
            <a:pPr marL="0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choose electives as if they will be spending a full day at Walton (6 classes and a lunch).</a:t>
            </a:r>
          </a:p>
          <a:p>
            <a:pPr marL="0" indent="0">
              <a:buNone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choices are binding</a:t>
            </a:r>
          </a:p>
          <a:p>
            <a:pPr marL="0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meantime, again, research elective choices!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E2C581-99A2-0C63-10C2-88BF59333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831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7550"/>
    </mc:Choice>
    <mc:Fallback>
      <p:transition spd="slow" advTm="7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6B00EF-5E34-43E3-86D8-AAE97ADAB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25" y="1885951"/>
            <a:ext cx="7639050" cy="24622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9D082C-BEF9-F950-26BE-32030DA17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060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65"/>
    </mc:Choice>
    <mc:Fallback>
      <p:transition spd="slow" advTm="37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393</Words>
  <Application>Microsoft Office PowerPoint</Application>
  <PresentationFormat>Widescreen</PresentationFormat>
  <Paragraphs>39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Registration Information</vt:lpstr>
      <vt:lpstr>Course Lists </vt:lpstr>
      <vt:lpstr>CTLS Announcement in Student Homeroom</vt:lpstr>
      <vt:lpstr>Resources for Elective Registration </vt:lpstr>
      <vt:lpstr>Elective Registration for current 9th graders (rising 10th)</vt:lpstr>
      <vt:lpstr>Elective Registration Current 10th and 11th grade students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Registration Information</dc:title>
  <dc:creator>Stephanie Santoro</dc:creator>
  <cp:lastModifiedBy>Julie Brown</cp:lastModifiedBy>
  <cp:revision>5</cp:revision>
  <dcterms:created xsi:type="dcterms:W3CDTF">2023-03-01T15:03:49Z</dcterms:created>
  <dcterms:modified xsi:type="dcterms:W3CDTF">2026-02-24T15:02:30Z</dcterms:modified>
</cp:coreProperties>
</file>