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36" r:id="rId2"/>
    <p:sldMasterId id="2147483954" r:id="rId3"/>
    <p:sldMasterId id="2147483966" r:id="rId4"/>
    <p:sldMasterId id="2147483978" r:id="rId5"/>
  </p:sldMasterIdLst>
  <p:notesMasterIdLst>
    <p:notesMasterId r:id="rId39"/>
  </p:notesMasterIdLst>
  <p:handoutMasterIdLst>
    <p:handoutMasterId r:id="rId40"/>
  </p:handoutMasterIdLst>
  <p:sldIdLst>
    <p:sldId id="401" r:id="rId6"/>
    <p:sldId id="290" r:id="rId7"/>
    <p:sldId id="257" r:id="rId8"/>
    <p:sldId id="273" r:id="rId9"/>
    <p:sldId id="295" r:id="rId10"/>
    <p:sldId id="274" r:id="rId11"/>
    <p:sldId id="263" r:id="rId12"/>
    <p:sldId id="264" r:id="rId13"/>
    <p:sldId id="296" r:id="rId14"/>
    <p:sldId id="265" r:id="rId15"/>
    <p:sldId id="268" r:id="rId16"/>
    <p:sldId id="404" r:id="rId17"/>
    <p:sldId id="405" r:id="rId18"/>
    <p:sldId id="275" r:id="rId19"/>
    <p:sldId id="297" r:id="rId20"/>
    <p:sldId id="298" r:id="rId21"/>
    <p:sldId id="291" r:id="rId22"/>
    <p:sldId id="284" r:id="rId23"/>
    <p:sldId id="289" r:id="rId24"/>
    <p:sldId id="278" r:id="rId25"/>
    <p:sldId id="276" r:id="rId26"/>
    <p:sldId id="280" r:id="rId27"/>
    <p:sldId id="301" r:id="rId28"/>
    <p:sldId id="306" r:id="rId29"/>
    <p:sldId id="398" r:id="rId30"/>
    <p:sldId id="399" r:id="rId31"/>
    <p:sldId id="282" r:id="rId32"/>
    <p:sldId id="400" r:id="rId33"/>
    <p:sldId id="299" r:id="rId34"/>
    <p:sldId id="292" r:id="rId35"/>
    <p:sldId id="256" r:id="rId36"/>
    <p:sldId id="277" r:id="rId37"/>
    <p:sldId id="402" r:id="rId3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33CC"/>
    <a:srgbClr val="CC0099"/>
    <a:srgbClr val="CC3300"/>
    <a:srgbClr val="008000"/>
    <a:srgbClr val="0000FF"/>
    <a:srgbClr val="9900CC"/>
    <a:srgbClr val="FF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54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750" tIns="45875" rIns="91750" bIns="45875"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4820"/>
          </a:xfrm>
          <a:prstGeom prst="rect">
            <a:avLst/>
          </a:prstGeom>
        </p:spPr>
        <p:txBody>
          <a:bodyPr vert="horz" lIns="91750" tIns="45875" rIns="91750" bIns="45875" rtlCol="0"/>
          <a:lstStyle>
            <a:lvl1pPr algn="r">
              <a:defRPr sz="1200"/>
            </a:lvl1pPr>
          </a:lstStyle>
          <a:p>
            <a:fld id="{EEB7D25B-729E-41F8-B4D1-75482D235CE6}" type="datetimeFigureOut">
              <a:rPr lang="en-US" smtClean="0"/>
              <a:pPr/>
              <a:t>3/23/2023</a:t>
            </a:fld>
            <a:endParaRPr lang="en-US"/>
          </a:p>
        </p:txBody>
      </p:sp>
      <p:sp>
        <p:nvSpPr>
          <p:cNvPr id="4" name="Footer Placeholder 3"/>
          <p:cNvSpPr>
            <a:spLocks noGrp="1"/>
          </p:cNvSpPr>
          <p:nvPr>
            <p:ph type="ftr" sz="quarter" idx="2"/>
          </p:nvPr>
        </p:nvSpPr>
        <p:spPr>
          <a:xfrm>
            <a:off x="0" y="8829966"/>
            <a:ext cx="2971800" cy="464820"/>
          </a:xfrm>
          <a:prstGeom prst="rect">
            <a:avLst/>
          </a:prstGeom>
        </p:spPr>
        <p:txBody>
          <a:bodyPr vert="horz" lIns="91750" tIns="45875" rIns="91750" bIns="45875"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6"/>
            <a:ext cx="2971800" cy="464820"/>
          </a:xfrm>
          <a:prstGeom prst="rect">
            <a:avLst/>
          </a:prstGeom>
        </p:spPr>
        <p:txBody>
          <a:bodyPr vert="horz" lIns="91750" tIns="45875" rIns="91750" bIns="45875" rtlCol="0" anchor="b"/>
          <a:lstStyle>
            <a:lvl1pPr algn="r">
              <a:defRPr sz="1200"/>
            </a:lvl1pPr>
          </a:lstStyle>
          <a:p>
            <a:fld id="{42B122B6-0C32-441C-99FB-8D838AE6A00D}" type="slidenum">
              <a:rPr lang="en-US" smtClean="0"/>
              <a:pPr/>
              <a:t>‹#›</a:t>
            </a:fld>
            <a:endParaRPr lang="en-US"/>
          </a:p>
        </p:txBody>
      </p:sp>
    </p:spTree>
    <p:extLst>
      <p:ext uri="{BB962C8B-B14F-4D97-AF65-F5344CB8AC3E}">
        <p14:creationId xmlns:p14="http://schemas.microsoft.com/office/powerpoint/2010/main" val="3316000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911EF197-9F00-47D6-B191-E540D0082AD9}" type="datetimeFigureOut">
              <a:rPr lang="en-US" smtClean="0"/>
              <a:t>3/23/2023</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30000BD8-4D59-4BCB-99F8-0A4BA75DC688}" type="slidenum">
              <a:rPr lang="en-US" smtClean="0"/>
              <a:t>‹#›</a:t>
            </a:fld>
            <a:endParaRPr lang="en-US"/>
          </a:p>
        </p:txBody>
      </p:sp>
    </p:spTree>
    <p:extLst>
      <p:ext uri="{BB962C8B-B14F-4D97-AF65-F5344CB8AC3E}">
        <p14:creationId xmlns:p14="http://schemas.microsoft.com/office/powerpoint/2010/main" val="4186167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000BD8-4D59-4BCB-99F8-0A4BA75DC688}" type="slidenum">
              <a:rPr lang="en-US" smtClean="0"/>
              <a:t>32</a:t>
            </a:fld>
            <a:endParaRPr lang="en-US"/>
          </a:p>
        </p:txBody>
      </p:sp>
    </p:spTree>
    <p:extLst>
      <p:ext uri="{BB962C8B-B14F-4D97-AF65-F5344CB8AC3E}">
        <p14:creationId xmlns:p14="http://schemas.microsoft.com/office/powerpoint/2010/main" val="4236387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143000"/>
          </a:xfrm>
          <a:prstGeom prst="rect">
            <a:avLst/>
          </a:prstGeom>
        </p:spPr>
        <p:txBody>
          <a:bodyPr/>
          <a:lstStyle/>
          <a:p>
            <a:r>
              <a:rPr kumimoji="0" lang="en-US"/>
              <a:t>Click to edit Master title style</a:t>
            </a:r>
          </a:p>
        </p:txBody>
      </p:sp>
      <p:sp>
        <p:nvSpPr>
          <p:cNvPr id="3" name="Content Placeholder 2"/>
          <p:cNvSpPr>
            <a:spLocks noGrp="1"/>
          </p:cNvSpPr>
          <p:nvPr>
            <p:ph idx="1"/>
          </p:nvPr>
        </p:nvSpPr>
        <p:spPr>
          <a:xfrm>
            <a:off x="1435608" y="1447800"/>
            <a:ext cx="7498080" cy="4800600"/>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3581400" y="6305550"/>
            <a:ext cx="2133600" cy="476250"/>
          </a:xfrm>
          <a:prstGeom prst="rect">
            <a:avLst/>
          </a:prstGeom>
        </p:spPr>
        <p:txBody>
          <a:bodyPr/>
          <a:lstStyle/>
          <a:p>
            <a:fld id="{CFB19572-9A14-4185-B3B7-40350D6079EE}" type="datetimeFigureOut">
              <a:rPr lang="en-US" smtClean="0"/>
              <a:pPr/>
              <a:t>3/23/2023</a:t>
            </a:fld>
            <a:endParaRPr lang="en-US"/>
          </a:p>
        </p:txBody>
      </p:sp>
      <p:sp>
        <p:nvSpPr>
          <p:cNvPr id="5" name="Footer Placeholder 4"/>
          <p:cNvSpPr>
            <a:spLocks noGrp="1"/>
          </p:cNvSpPr>
          <p:nvPr>
            <p:ph type="ftr" sz="quarter" idx="11"/>
          </p:nvPr>
        </p:nvSpPr>
        <p:spPr>
          <a:xfrm>
            <a:off x="5715000" y="6305550"/>
            <a:ext cx="2895600" cy="476250"/>
          </a:xfrm>
          <a:prstGeom prst="rect">
            <a:avLst/>
          </a:prstGeom>
        </p:spPr>
        <p:txBody>
          <a:bodyPr/>
          <a:lstStyle/>
          <a:p>
            <a:endParaRPr lang="en-US"/>
          </a:p>
        </p:txBody>
      </p:sp>
      <p:sp>
        <p:nvSpPr>
          <p:cNvPr id="6" name="Slide Number Placeholder 5"/>
          <p:cNvSpPr>
            <a:spLocks noGrp="1"/>
          </p:cNvSpPr>
          <p:nvPr>
            <p:ph type="sldNum" sz="quarter" idx="12"/>
          </p:nvPr>
        </p:nvSpPr>
        <p:spPr>
          <a:xfrm>
            <a:off x="8613648" y="6305550"/>
            <a:ext cx="457200" cy="476250"/>
          </a:xfrm>
          <a:prstGeom prst="rect">
            <a:avLst/>
          </a:prstGeom>
        </p:spPr>
        <p:txBody>
          <a:bodyPr/>
          <a:lstStyle/>
          <a:p>
            <a:fld id="{5C83D417-4306-4AD5-B7B5-F00A1585619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a:prstGeom prst="rect">
            <a:avLst/>
          </a:prstGeo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3581400" y="6305550"/>
            <a:ext cx="2133600" cy="476250"/>
          </a:xfrm>
          <a:prstGeom prst="rect">
            <a:avLst/>
          </a:prstGeom>
        </p:spPr>
        <p:txBody>
          <a:bodyPr/>
          <a:lstStyle/>
          <a:p>
            <a:fld id="{CFB19572-9A14-4185-B3B7-40350D6079EE}" type="datetimeFigureOut">
              <a:rPr lang="en-US" smtClean="0"/>
              <a:pPr/>
              <a:t>3/23/2023</a:t>
            </a:fld>
            <a:endParaRPr lang="en-US"/>
          </a:p>
        </p:txBody>
      </p:sp>
      <p:sp>
        <p:nvSpPr>
          <p:cNvPr id="5" name="Footer Placeholder 4"/>
          <p:cNvSpPr>
            <a:spLocks noGrp="1"/>
          </p:cNvSpPr>
          <p:nvPr>
            <p:ph type="ftr" sz="quarter" idx="11"/>
          </p:nvPr>
        </p:nvSpPr>
        <p:spPr>
          <a:xfrm>
            <a:off x="5715000" y="6305550"/>
            <a:ext cx="2895600" cy="476250"/>
          </a:xfrm>
          <a:prstGeom prst="rect">
            <a:avLst/>
          </a:prstGeom>
        </p:spPr>
        <p:txBody>
          <a:bodyPr/>
          <a:lstStyle/>
          <a:p>
            <a:endParaRPr lang="en-US"/>
          </a:p>
        </p:txBody>
      </p:sp>
      <p:sp>
        <p:nvSpPr>
          <p:cNvPr id="6" name="Slide Number Placeholder 5"/>
          <p:cNvSpPr>
            <a:spLocks noGrp="1"/>
          </p:cNvSpPr>
          <p:nvPr>
            <p:ph type="sldNum" sz="quarter" idx="12"/>
          </p:nvPr>
        </p:nvSpPr>
        <p:spPr>
          <a:xfrm>
            <a:off x="8613648" y="6305550"/>
            <a:ext cx="457200" cy="476250"/>
          </a:xfrm>
          <a:prstGeom prst="rect">
            <a:avLst/>
          </a:prstGeom>
        </p:spPr>
        <p:txBody>
          <a:bodyPr/>
          <a:lstStyle/>
          <a:p>
            <a:fld id="{5C83D417-4306-4AD5-B7B5-F00A15856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325773" y="6117336"/>
            <a:ext cx="857473" cy="365125"/>
          </a:xfrm>
        </p:spPr>
        <p:txBody>
          <a:bodyPr/>
          <a:lstStyle/>
          <a:p>
            <a:fld id="{CFB19572-9A14-4185-B3B7-40350D6079EE}" type="datetimeFigureOut">
              <a:rPr lang="en-US" smtClean="0"/>
              <a:pPr/>
              <a:t>3/23/2023</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5C83D417-4306-4AD5-B7B5-F00A1585619B}"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1539702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44329" y="6108173"/>
            <a:ext cx="857473" cy="365125"/>
          </a:xfrm>
        </p:spPr>
        <p:txBody>
          <a:bodyPr/>
          <a:lstStyle/>
          <a:p>
            <a:fld id="{CFB19572-9A14-4185-B3B7-40350D6079EE}" type="datetimeFigureOut">
              <a:rPr lang="en-US" smtClean="0"/>
              <a:pPr/>
              <a:t>3/23/2023</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5C83D417-4306-4AD5-B7B5-F00A1585619B}" type="slidenum">
              <a:rPr lang="en-US" smtClean="0"/>
              <a:pPr/>
              <a:t>‹#›</a:t>
            </a:fld>
            <a:endParaRPr lang="en-US"/>
          </a:p>
        </p:txBody>
      </p:sp>
    </p:spTree>
    <p:extLst>
      <p:ext uri="{BB962C8B-B14F-4D97-AF65-F5344CB8AC3E}">
        <p14:creationId xmlns:p14="http://schemas.microsoft.com/office/powerpoint/2010/main" val="3212468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B19572-9A14-4185-B3B7-40350D6079EE}"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5C83D417-4306-4AD5-B7B5-F00A1585619B}" type="slidenum">
              <a:rPr lang="en-US" smtClean="0"/>
              <a:pPr/>
              <a:t>‹#›</a:t>
            </a:fld>
            <a:endParaRPr lang="en-US"/>
          </a:p>
        </p:txBody>
      </p:sp>
    </p:spTree>
    <p:extLst>
      <p:ext uri="{BB962C8B-B14F-4D97-AF65-F5344CB8AC3E}">
        <p14:creationId xmlns:p14="http://schemas.microsoft.com/office/powerpoint/2010/main" val="3211057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B19572-9A14-4185-B3B7-40350D6079EE}" type="datetimeFigureOut">
              <a:rPr lang="en-US" smtClean="0"/>
              <a:pPr/>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3D417-4306-4AD5-B7B5-F00A1585619B}" type="slidenum">
              <a:rPr lang="en-US" smtClean="0"/>
              <a:pPr/>
              <a:t>‹#›</a:t>
            </a:fld>
            <a:endParaRPr lang="en-US"/>
          </a:p>
        </p:txBody>
      </p:sp>
    </p:spTree>
    <p:extLst>
      <p:ext uri="{BB962C8B-B14F-4D97-AF65-F5344CB8AC3E}">
        <p14:creationId xmlns:p14="http://schemas.microsoft.com/office/powerpoint/2010/main" val="972285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B19572-9A14-4185-B3B7-40350D6079EE}" type="datetimeFigureOut">
              <a:rPr lang="en-US" smtClean="0"/>
              <a:pPr/>
              <a:t>3/23/2023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83D417-4306-4AD5-B7B5-F00A1585619B}" type="slidenum">
              <a:rPr lang="en-US" smtClean="0"/>
              <a:pPr/>
              <a:t>‹#›</a:t>
            </a:fld>
            <a:endParaRPr lang="en-US"/>
          </a:p>
        </p:txBody>
      </p:sp>
    </p:spTree>
    <p:extLst>
      <p:ext uri="{BB962C8B-B14F-4D97-AF65-F5344CB8AC3E}">
        <p14:creationId xmlns:p14="http://schemas.microsoft.com/office/powerpoint/2010/main" val="1703250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B19572-9A14-4185-B3B7-40350D6079EE}" type="datetimeFigureOut">
              <a:rPr lang="en-US" smtClean="0"/>
              <a:pPr/>
              <a:t>3/23/2023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83D417-4306-4AD5-B7B5-F00A1585619B}" type="slidenum">
              <a:rPr lang="en-US" smtClean="0"/>
              <a:pPr/>
              <a:t>‹#›</a:t>
            </a:fld>
            <a:endParaRPr lang="en-US"/>
          </a:p>
        </p:txBody>
      </p:sp>
    </p:spTree>
    <p:extLst>
      <p:ext uri="{BB962C8B-B14F-4D97-AF65-F5344CB8AC3E}">
        <p14:creationId xmlns:p14="http://schemas.microsoft.com/office/powerpoint/2010/main" val="1253584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B19572-9A14-4185-B3B7-40350D6079EE}" type="datetimeFigureOut">
              <a:rPr lang="en-US" smtClean="0"/>
              <a:pPr/>
              <a:t>3/23/2023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83D417-4306-4AD5-B7B5-F00A1585619B}" type="slidenum">
              <a:rPr lang="en-US" smtClean="0"/>
              <a:pPr/>
              <a:t>‹#›</a:t>
            </a:fld>
            <a:endParaRPr lang="en-US"/>
          </a:p>
        </p:txBody>
      </p:sp>
    </p:spTree>
    <p:extLst>
      <p:ext uri="{BB962C8B-B14F-4D97-AF65-F5344CB8AC3E}">
        <p14:creationId xmlns:p14="http://schemas.microsoft.com/office/powerpoint/2010/main" val="2882781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B19572-9A14-4185-B3B7-40350D6079EE}" type="datetimeFigureOut">
              <a:rPr lang="en-US" smtClean="0"/>
              <a:pPr/>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3D417-4306-4AD5-B7B5-F00A1585619B}" type="slidenum">
              <a:rPr lang="en-US" smtClean="0"/>
              <a:pPr/>
              <a:t>‹#›</a:t>
            </a:fld>
            <a:endParaRPr lang="en-US"/>
          </a:p>
        </p:txBody>
      </p:sp>
    </p:spTree>
    <p:extLst>
      <p:ext uri="{BB962C8B-B14F-4D97-AF65-F5344CB8AC3E}">
        <p14:creationId xmlns:p14="http://schemas.microsoft.com/office/powerpoint/2010/main" val="2207821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B19572-9A14-4185-B3B7-40350D6079EE}" type="datetimeFigureOut">
              <a:rPr lang="en-US" smtClean="0"/>
              <a:pPr/>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3D417-4306-4AD5-B7B5-F00A1585619B}" type="slidenum">
              <a:rPr lang="en-US" smtClean="0"/>
              <a:pPr/>
              <a:t>‹#›</a:t>
            </a:fld>
            <a:endParaRPr lang="en-US"/>
          </a:p>
        </p:txBody>
      </p:sp>
    </p:spTree>
    <p:extLst>
      <p:ext uri="{BB962C8B-B14F-4D97-AF65-F5344CB8AC3E}">
        <p14:creationId xmlns:p14="http://schemas.microsoft.com/office/powerpoint/2010/main" val="1855025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a:prstGeom prst="rect">
            <a:avLst/>
          </a:prstGeo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a:prstGeom prst="rect">
            <a:avLst/>
          </a:prstGeo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3581400" y="6305550"/>
            <a:ext cx="2133600" cy="476250"/>
          </a:xfrm>
          <a:prstGeom prst="rect">
            <a:avLst/>
          </a:prstGeom>
        </p:spPr>
        <p:txBody>
          <a:bodyPr/>
          <a:lstStyle/>
          <a:p>
            <a:fld id="{CFB19572-9A14-4185-B3B7-40350D6079EE}" type="datetimeFigureOut">
              <a:rPr lang="en-US" smtClean="0"/>
              <a:pPr/>
              <a:t>3/23/2023</a:t>
            </a:fld>
            <a:endParaRPr lang="en-US"/>
          </a:p>
        </p:txBody>
      </p:sp>
      <p:sp>
        <p:nvSpPr>
          <p:cNvPr id="5" name="Footer Placeholder 4"/>
          <p:cNvSpPr>
            <a:spLocks noGrp="1"/>
          </p:cNvSpPr>
          <p:nvPr>
            <p:ph type="ftr" sz="quarter" idx="11"/>
          </p:nvPr>
        </p:nvSpPr>
        <p:spPr>
          <a:xfrm>
            <a:off x="5715000" y="6305550"/>
            <a:ext cx="2895600" cy="476250"/>
          </a:xfrm>
          <a:prstGeom prst="rect">
            <a:avLst/>
          </a:prstGeom>
        </p:spPr>
        <p:txBody>
          <a:bodyPr/>
          <a:lstStyle/>
          <a:p>
            <a:endParaRPr lang="en-US"/>
          </a:p>
        </p:txBody>
      </p:sp>
      <p:sp>
        <p:nvSpPr>
          <p:cNvPr id="6" name="Slide Number Placeholder 5"/>
          <p:cNvSpPr>
            <a:spLocks noGrp="1"/>
          </p:cNvSpPr>
          <p:nvPr>
            <p:ph type="sldNum" sz="quarter" idx="12"/>
          </p:nvPr>
        </p:nvSpPr>
        <p:spPr>
          <a:xfrm>
            <a:off x="8613648" y="6305550"/>
            <a:ext cx="457200" cy="476250"/>
          </a:xfrm>
          <a:prstGeom prst="rect">
            <a:avLst/>
          </a:prstGeom>
        </p:spPr>
        <p:txBody>
          <a:bodyPr/>
          <a:lstStyle/>
          <a:p>
            <a:fld id="{5C83D417-4306-4AD5-B7B5-F00A1585619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B19572-9A14-4185-B3B7-40350D6079EE}" type="datetimeFigureOut">
              <a:rPr lang="en-US" smtClean="0"/>
              <a:pPr/>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3D417-4306-4AD5-B7B5-F00A1585619B}" type="slidenum">
              <a:rPr lang="en-US" smtClean="0"/>
              <a:pPr/>
              <a:t>‹#›</a:t>
            </a:fld>
            <a:endParaRPr lang="en-US"/>
          </a:p>
        </p:txBody>
      </p:sp>
    </p:spTree>
    <p:extLst>
      <p:ext uri="{BB962C8B-B14F-4D97-AF65-F5344CB8AC3E}">
        <p14:creationId xmlns:p14="http://schemas.microsoft.com/office/powerpoint/2010/main" val="1022155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B19572-9A14-4185-B3B7-40350D6079EE}"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3D417-4306-4AD5-B7B5-F00A1585619B}" type="slidenum">
              <a:rPr lang="en-US" smtClean="0"/>
              <a:pPr/>
              <a:t>‹#›</a:t>
            </a:fld>
            <a:endParaRPr lang="en-US"/>
          </a:p>
        </p:txBody>
      </p:sp>
    </p:spTree>
    <p:extLst>
      <p:ext uri="{BB962C8B-B14F-4D97-AF65-F5344CB8AC3E}">
        <p14:creationId xmlns:p14="http://schemas.microsoft.com/office/powerpoint/2010/main" val="786825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B19572-9A14-4185-B3B7-40350D6079EE}"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3D417-4306-4AD5-B7B5-F00A1585619B}" type="slidenum">
              <a:rPr lang="en-US" smtClean="0"/>
              <a:pPr/>
              <a:t>‹#›</a:t>
            </a:fld>
            <a:endParaRPr lang="en-US"/>
          </a:p>
        </p:txBody>
      </p:sp>
    </p:spTree>
    <p:extLst>
      <p:ext uri="{BB962C8B-B14F-4D97-AF65-F5344CB8AC3E}">
        <p14:creationId xmlns:p14="http://schemas.microsoft.com/office/powerpoint/2010/main" val="124945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B19572-9A14-4185-B3B7-40350D6079EE}"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3D417-4306-4AD5-B7B5-F00A1585619B}" type="slidenum">
              <a:rPr lang="en-US" smtClean="0"/>
              <a:pPr/>
              <a:t>‹#›</a:t>
            </a:fld>
            <a:endParaRPr lang="en-US"/>
          </a:p>
        </p:txBody>
      </p:sp>
    </p:spTree>
    <p:extLst>
      <p:ext uri="{BB962C8B-B14F-4D97-AF65-F5344CB8AC3E}">
        <p14:creationId xmlns:p14="http://schemas.microsoft.com/office/powerpoint/2010/main" val="600948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B19572-9A14-4185-B3B7-40350D6079EE}"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3D417-4306-4AD5-B7B5-F00A1585619B}" type="slidenum">
              <a:rPr lang="en-US" smtClean="0"/>
              <a:pPr/>
              <a:t>‹#›</a:t>
            </a:fld>
            <a:endParaRPr lang="en-US"/>
          </a:p>
        </p:txBody>
      </p:sp>
    </p:spTree>
    <p:extLst>
      <p:ext uri="{BB962C8B-B14F-4D97-AF65-F5344CB8AC3E}">
        <p14:creationId xmlns:p14="http://schemas.microsoft.com/office/powerpoint/2010/main" val="1634520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B19572-9A14-4185-B3B7-40350D6079EE}"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3D417-4306-4AD5-B7B5-F00A1585619B}" type="slidenum">
              <a:rPr lang="en-US" smtClean="0"/>
              <a:pPr/>
              <a:t>‹#›</a:t>
            </a:fld>
            <a:endParaRPr lang="en-US"/>
          </a:p>
        </p:txBody>
      </p:sp>
    </p:spTree>
    <p:extLst>
      <p:ext uri="{BB962C8B-B14F-4D97-AF65-F5344CB8AC3E}">
        <p14:creationId xmlns:p14="http://schemas.microsoft.com/office/powerpoint/2010/main" val="3285182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B19572-9A14-4185-B3B7-40350D6079EE}"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3D417-4306-4AD5-B7B5-F00A1585619B}" type="slidenum">
              <a:rPr lang="en-US" smtClean="0"/>
              <a:pPr/>
              <a:t>‹#›</a:t>
            </a:fld>
            <a:endParaRPr lang="en-US"/>
          </a:p>
        </p:txBody>
      </p:sp>
    </p:spTree>
    <p:extLst>
      <p:ext uri="{BB962C8B-B14F-4D97-AF65-F5344CB8AC3E}">
        <p14:creationId xmlns:p14="http://schemas.microsoft.com/office/powerpoint/2010/main" val="2048754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B19572-9A14-4185-B3B7-40350D6079EE}"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3D417-4306-4AD5-B7B5-F00A1585619B}" type="slidenum">
              <a:rPr lang="en-US" smtClean="0"/>
              <a:pPr/>
              <a:t>‹#›</a:t>
            </a:fld>
            <a:endParaRPr lang="en-US"/>
          </a:p>
        </p:txBody>
      </p:sp>
    </p:spTree>
    <p:extLst>
      <p:ext uri="{BB962C8B-B14F-4D97-AF65-F5344CB8AC3E}">
        <p14:creationId xmlns:p14="http://schemas.microsoft.com/office/powerpoint/2010/main" val="29747145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696846-03B6-4896-9E7B-F930753B80C2}"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7850E-7374-409F-838F-E7184E7C320B}" type="slidenum">
              <a:rPr lang="en-US" smtClean="0"/>
              <a:t>‹#›</a:t>
            </a:fld>
            <a:endParaRPr lang="en-US"/>
          </a:p>
        </p:txBody>
      </p:sp>
    </p:spTree>
    <p:extLst>
      <p:ext uri="{BB962C8B-B14F-4D97-AF65-F5344CB8AC3E}">
        <p14:creationId xmlns:p14="http://schemas.microsoft.com/office/powerpoint/2010/main" val="12801261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696846-03B6-4896-9E7B-F930753B80C2}"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7850E-7374-409F-838F-E7184E7C320B}" type="slidenum">
              <a:rPr lang="en-US" smtClean="0"/>
              <a:t>‹#›</a:t>
            </a:fld>
            <a:endParaRPr lang="en-US"/>
          </a:p>
        </p:txBody>
      </p:sp>
    </p:spTree>
    <p:extLst>
      <p:ext uri="{BB962C8B-B14F-4D97-AF65-F5344CB8AC3E}">
        <p14:creationId xmlns:p14="http://schemas.microsoft.com/office/powerpoint/2010/main" val="312849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a:prstGeom prst="rect">
            <a:avLst/>
          </a:prstGeo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3581400" y="6305550"/>
            <a:ext cx="2133600" cy="476250"/>
          </a:xfrm>
          <a:prstGeom prst="rect">
            <a:avLst/>
          </a:prstGeom>
        </p:spPr>
        <p:txBody>
          <a:bodyPr/>
          <a:lstStyle/>
          <a:p>
            <a:fld id="{CFB19572-9A14-4185-B3B7-40350D6079EE}" type="datetimeFigureOut">
              <a:rPr lang="en-US" smtClean="0"/>
              <a:pPr/>
              <a:t>3/23/2023</a:t>
            </a:fld>
            <a:endParaRPr lang="en-US"/>
          </a:p>
        </p:txBody>
      </p:sp>
      <p:sp>
        <p:nvSpPr>
          <p:cNvPr id="6" name="Footer Placeholder 5"/>
          <p:cNvSpPr>
            <a:spLocks noGrp="1"/>
          </p:cNvSpPr>
          <p:nvPr>
            <p:ph type="ftr" sz="quarter" idx="11"/>
          </p:nvPr>
        </p:nvSpPr>
        <p:spPr>
          <a:xfrm>
            <a:off x="5715000" y="6305550"/>
            <a:ext cx="2895600" cy="476250"/>
          </a:xfrm>
          <a:prstGeom prst="rect">
            <a:avLst/>
          </a:prstGeom>
        </p:spPr>
        <p:txBody>
          <a:bodyPr/>
          <a:lstStyle/>
          <a:p>
            <a:endParaRPr lang="en-US"/>
          </a:p>
        </p:txBody>
      </p:sp>
      <p:sp>
        <p:nvSpPr>
          <p:cNvPr id="7" name="Slide Number Placeholder 6"/>
          <p:cNvSpPr>
            <a:spLocks noGrp="1"/>
          </p:cNvSpPr>
          <p:nvPr>
            <p:ph type="sldNum" sz="quarter" idx="12"/>
          </p:nvPr>
        </p:nvSpPr>
        <p:spPr>
          <a:xfrm>
            <a:off x="8613648" y="6305550"/>
            <a:ext cx="457200" cy="476250"/>
          </a:xfrm>
          <a:prstGeom prst="rect">
            <a:avLst/>
          </a:prstGeom>
        </p:spPr>
        <p:txBody>
          <a:bodyPr/>
          <a:lstStyle/>
          <a:p>
            <a:fld id="{5C83D417-4306-4AD5-B7B5-F00A1585619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696846-03B6-4896-9E7B-F930753B80C2}"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7850E-7374-409F-838F-E7184E7C320B}" type="slidenum">
              <a:rPr lang="en-US" smtClean="0"/>
              <a:t>‹#›</a:t>
            </a:fld>
            <a:endParaRPr lang="en-US"/>
          </a:p>
        </p:txBody>
      </p:sp>
    </p:spTree>
    <p:extLst>
      <p:ext uri="{BB962C8B-B14F-4D97-AF65-F5344CB8AC3E}">
        <p14:creationId xmlns:p14="http://schemas.microsoft.com/office/powerpoint/2010/main" val="3353104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696846-03B6-4896-9E7B-F930753B80C2}"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7850E-7374-409F-838F-E7184E7C320B}" type="slidenum">
              <a:rPr lang="en-US" smtClean="0"/>
              <a:t>‹#›</a:t>
            </a:fld>
            <a:endParaRPr lang="en-US"/>
          </a:p>
        </p:txBody>
      </p:sp>
    </p:spTree>
    <p:extLst>
      <p:ext uri="{BB962C8B-B14F-4D97-AF65-F5344CB8AC3E}">
        <p14:creationId xmlns:p14="http://schemas.microsoft.com/office/powerpoint/2010/main" val="41601760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696846-03B6-4896-9E7B-F930753B80C2}" type="datetimeFigureOut">
              <a:rPr lang="en-US" smtClean="0"/>
              <a:t>3/23/2023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67850E-7374-409F-838F-E7184E7C320B}" type="slidenum">
              <a:rPr lang="en-US" smtClean="0"/>
              <a:t>‹#›</a:t>
            </a:fld>
            <a:endParaRPr lang="en-US"/>
          </a:p>
        </p:txBody>
      </p:sp>
    </p:spTree>
    <p:extLst>
      <p:ext uri="{BB962C8B-B14F-4D97-AF65-F5344CB8AC3E}">
        <p14:creationId xmlns:p14="http://schemas.microsoft.com/office/powerpoint/2010/main" val="4249272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696846-03B6-4896-9E7B-F930753B80C2}" type="datetimeFigureOut">
              <a:rPr lang="en-US" smtClean="0"/>
              <a:t>3/23/2023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67850E-7374-409F-838F-E7184E7C320B}" type="slidenum">
              <a:rPr lang="en-US" smtClean="0"/>
              <a:t>‹#›</a:t>
            </a:fld>
            <a:endParaRPr lang="en-US"/>
          </a:p>
        </p:txBody>
      </p:sp>
    </p:spTree>
    <p:extLst>
      <p:ext uri="{BB962C8B-B14F-4D97-AF65-F5344CB8AC3E}">
        <p14:creationId xmlns:p14="http://schemas.microsoft.com/office/powerpoint/2010/main" val="19856765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696846-03B6-4896-9E7B-F930753B80C2}" type="datetimeFigureOut">
              <a:rPr lang="en-US" smtClean="0"/>
              <a:t>3/23/2023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67850E-7374-409F-838F-E7184E7C320B}" type="slidenum">
              <a:rPr lang="en-US" smtClean="0"/>
              <a:t>‹#›</a:t>
            </a:fld>
            <a:endParaRPr lang="en-US"/>
          </a:p>
        </p:txBody>
      </p:sp>
    </p:spTree>
    <p:extLst>
      <p:ext uri="{BB962C8B-B14F-4D97-AF65-F5344CB8AC3E}">
        <p14:creationId xmlns:p14="http://schemas.microsoft.com/office/powerpoint/2010/main" val="2658323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696846-03B6-4896-9E7B-F930753B80C2}"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7850E-7374-409F-838F-E7184E7C320B}" type="slidenum">
              <a:rPr lang="en-US" smtClean="0"/>
              <a:t>‹#›</a:t>
            </a:fld>
            <a:endParaRPr lang="en-US"/>
          </a:p>
        </p:txBody>
      </p:sp>
    </p:spTree>
    <p:extLst>
      <p:ext uri="{BB962C8B-B14F-4D97-AF65-F5344CB8AC3E}">
        <p14:creationId xmlns:p14="http://schemas.microsoft.com/office/powerpoint/2010/main" val="41613359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696846-03B6-4896-9E7B-F930753B80C2}"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7850E-7374-409F-838F-E7184E7C320B}" type="slidenum">
              <a:rPr lang="en-US" smtClean="0"/>
              <a:t>‹#›</a:t>
            </a:fld>
            <a:endParaRPr lang="en-US"/>
          </a:p>
        </p:txBody>
      </p:sp>
    </p:spTree>
    <p:extLst>
      <p:ext uri="{BB962C8B-B14F-4D97-AF65-F5344CB8AC3E}">
        <p14:creationId xmlns:p14="http://schemas.microsoft.com/office/powerpoint/2010/main" val="42242905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696846-03B6-4896-9E7B-F930753B80C2}"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7850E-7374-409F-838F-E7184E7C320B}" type="slidenum">
              <a:rPr lang="en-US" smtClean="0"/>
              <a:t>‹#›</a:t>
            </a:fld>
            <a:endParaRPr lang="en-US"/>
          </a:p>
        </p:txBody>
      </p:sp>
    </p:spTree>
    <p:extLst>
      <p:ext uri="{BB962C8B-B14F-4D97-AF65-F5344CB8AC3E}">
        <p14:creationId xmlns:p14="http://schemas.microsoft.com/office/powerpoint/2010/main" val="12163703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696846-03B6-4896-9E7B-F930753B80C2}"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7850E-7374-409F-838F-E7184E7C320B}" type="slidenum">
              <a:rPr lang="en-US" smtClean="0"/>
              <a:t>‹#›</a:t>
            </a:fld>
            <a:endParaRPr lang="en-US"/>
          </a:p>
        </p:txBody>
      </p:sp>
    </p:spTree>
    <p:extLst>
      <p:ext uri="{BB962C8B-B14F-4D97-AF65-F5344CB8AC3E}">
        <p14:creationId xmlns:p14="http://schemas.microsoft.com/office/powerpoint/2010/main" val="42692353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9144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720090" y="640080"/>
            <a:ext cx="7701534" cy="3227832"/>
          </a:xfrm>
        </p:spPr>
        <p:txBody>
          <a:bodyPr anchor="b">
            <a:normAutofit/>
          </a:bodyPr>
          <a:lstStyle>
            <a:lvl1pPr algn="ctr">
              <a:defRPr sz="6600" baseline="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720090" y="4526280"/>
            <a:ext cx="7701534" cy="1508760"/>
          </a:xfrm>
        </p:spPr>
        <p:txBody>
          <a:bodyPr>
            <a:normAutofit/>
          </a:bodyPr>
          <a:lstStyle>
            <a:lvl1pPr marL="0" indent="0" algn="ctr">
              <a:buNone/>
              <a:defRPr sz="270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3/23/2023</a:t>
            </a:fld>
            <a:endParaRPr lang="en-US"/>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2747847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a:prstGeom prst="rect">
            <a:avLst/>
          </a:prstGeo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prstGeom prst="rect">
            <a:avLst/>
          </a:prstGeo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prstGeom prst="rect">
            <a:avLst/>
          </a:prstGeo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3581400" y="6305550"/>
            <a:ext cx="2133600" cy="476250"/>
          </a:xfrm>
          <a:prstGeom prst="rect">
            <a:avLst/>
          </a:prstGeom>
        </p:spPr>
        <p:txBody>
          <a:bodyPr/>
          <a:lstStyle/>
          <a:p>
            <a:fld id="{CFB19572-9A14-4185-B3B7-40350D6079EE}" type="datetimeFigureOut">
              <a:rPr lang="en-US" smtClean="0"/>
              <a:pPr/>
              <a:t>3/23/2023</a:t>
            </a:fld>
            <a:endParaRPr lang="en-US"/>
          </a:p>
        </p:txBody>
      </p:sp>
      <p:sp>
        <p:nvSpPr>
          <p:cNvPr id="8" name="Footer Placeholder 7"/>
          <p:cNvSpPr>
            <a:spLocks noGrp="1"/>
          </p:cNvSpPr>
          <p:nvPr>
            <p:ph type="ftr" sz="quarter" idx="11"/>
          </p:nvPr>
        </p:nvSpPr>
        <p:spPr>
          <a:xfrm>
            <a:off x="5715000" y="6305550"/>
            <a:ext cx="2895600" cy="476250"/>
          </a:xfrm>
          <a:prstGeom prst="rect">
            <a:avLst/>
          </a:prstGeom>
        </p:spPr>
        <p:txBody>
          <a:bodyPr/>
          <a:lstStyle/>
          <a:p>
            <a:endParaRPr lang="en-US"/>
          </a:p>
        </p:txBody>
      </p:sp>
      <p:sp>
        <p:nvSpPr>
          <p:cNvPr id="9" name="Slide Number Placeholder 8"/>
          <p:cNvSpPr>
            <a:spLocks noGrp="1"/>
          </p:cNvSpPr>
          <p:nvPr>
            <p:ph type="sldNum" sz="quarter" idx="12"/>
          </p:nvPr>
        </p:nvSpPr>
        <p:spPr>
          <a:xfrm>
            <a:off x="8613648" y="6305550"/>
            <a:ext cx="457200" cy="476250"/>
          </a:xfrm>
          <a:prstGeom prst="rect">
            <a:avLst/>
          </a:prstGeom>
        </p:spPr>
        <p:txBody>
          <a:bodyPr/>
          <a:lstStyle/>
          <a:p>
            <a:fld id="{5C83D417-4306-4AD5-B7B5-F00A1585619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3/23/2023</a:t>
            </a:fld>
            <a:endParaRPr lang="en-US"/>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5259825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1"/>
            <a:ext cx="9144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720090" y="768096"/>
            <a:ext cx="7701534" cy="3136392"/>
          </a:xfrm>
        </p:spPr>
        <p:txBody>
          <a:bodyPr anchor="b">
            <a:normAutofit/>
          </a:bodyPr>
          <a:lstStyle>
            <a:lvl1pPr>
              <a:defRPr sz="5400" baseline="0"/>
            </a:lvl1pPr>
          </a:lstStyle>
          <a:p>
            <a:r>
              <a:rPr lang="en-US"/>
              <a:t>Click to edit Master title style</a:t>
            </a:r>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720090" y="4544568"/>
            <a:ext cx="7701534" cy="1545336"/>
          </a:xfrm>
        </p:spPr>
        <p:txBody>
          <a:bodyPr>
            <a:normAutofit/>
          </a:bodyPr>
          <a:lstStyle>
            <a:lvl1pPr marL="0" indent="0">
              <a:buNone/>
              <a:defRPr sz="27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3/23/2023</a:t>
            </a:fld>
            <a:endParaRPr lang="en-US"/>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24628872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720090" y="2587752"/>
            <a:ext cx="361188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4809744" y="2583371"/>
            <a:ext cx="361188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3/23/2023</a:t>
            </a:fld>
            <a:endParaRPr lang="en-US"/>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26592781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720091" y="2587752"/>
            <a:ext cx="3614166" cy="892048"/>
          </a:xfrm>
        </p:spPr>
        <p:txBody>
          <a:bodyPr anchor="ctr"/>
          <a:lstStyle>
            <a:lvl1pPr marL="0" indent="0">
              <a:buNone/>
              <a:defRPr sz="1950" b="0"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720090" y="3594538"/>
            <a:ext cx="3614166"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4807458" y="2587752"/>
            <a:ext cx="3614166" cy="892048"/>
          </a:xfrm>
        </p:spPr>
        <p:txBody>
          <a:bodyPr anchor="ctr"/>
          <a:lstStyle>
            <a:lvl1pPr marL="0" indent="0">
              <a:buNone/>
              <a:defRPr sz="1950" b="0"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4807458" y="3594538"/>
            <a:ext cx="3614166"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3/23/2023</a:t>
            </a:fld>
            <a:endParaRPr lang="en-US"/>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80528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3/23/2023</a:t>
            </a:fld>
            <a:endParaRPr lang="en-US"/>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13686540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3/23/2023</a:t>
            </a:fld>
            <a:endParaRPr lang="en-US"/>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34868545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3887391" y="2591850"/>
            <a:ext cx="4534233" cy="359359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720090" y="2591851"/>
            <a:ext cx="2858929" cy="3277137"/>
          </a:xfrm>
        </p:spPr>
        <p:txBody>
          <a:bodyPr anchor="ct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3/23/2023</a:t>
            </a:fld>
            <a:endParaRPr lang="en-US"/>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503019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4928602" cy="4590288"/>
          </a:xfrm>
          <a:solidFill>
            <a:schemeClr val="bg1">
              <a:lumMod val="85000"/>
            </a:schemeClr>
          </a:solidFill>
          <a:ln>
            <a:no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5426978" y="2587752"/>
            <a:ext cx="2994642" cy="3593592"/>
          </a:xfrm>
        </p:spPr>
        <p:txBody>
          <a:bodyPr anchor="ct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3/23/2023</a:t>
            </a:fld>
            <a:endParaRPr lang="en-US"/>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23141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3/23/2023</a:t>
            </a:fld>
            <a:endParaRPr lang="en-US"/>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14937320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5331206" y="0"/>
            <a:ext cx="381279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5813805" y="643468"/>
            <a:ext cx="2607819" cy="5533495"/>
          </a:xfrm>
        </p:spPr>
        <p:txBody>
          <a:bodyPr vert="eaVert" tIns="91440" bIns="91440"/>
          <a:lstStyle/>
          <a:p>
            <a:r>
              <a:rPr lang="en-US"/>
              <a:t>Click to edit Master title style</a:t>
            </a:r>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720091" y="643467"/>
            <a:ext cx="4128515"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5713423" y="6356351"/>
            <a:ext cx="1892099" cy="365125"/>
          </a:xfrm>
        </p:spPr>
        <p:txBody>
          <a:bodyPr/>
          <a:lstStyle>
            <a:lvl1pPr>
              <a:defRPr>
                <a:solidFill>
                  <a:schemeClr val="bg1"/>
                </a:solidFill>
              </a:defRPr>
            </a:lvl1pPr>
          </a:lstStyle>
          <a:p>
            <a:pPr algn="r"/>
            <a:fld id="{A37D6D71-8B28-4ED6-B932-04B197003D23}" type="datetimeFigureOut">
              <a:rPr lang="en-US" smtClean="0"/>
              <a:pPr algn="r"/>
              <a:t>3/23/2023</a:t>
            </a:fld>
            <a:endParaRPr lang="en-US"/>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726802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a:prstGeom prst="rect">
            <a:avLst/>
          </a:prstGeom>
        </p:spPr>
        <p:txBody>
          <a:bodyPr anchor="ctr"/>
          <a:lstStyle/>
          <a:p>
            <a:r>
              <a:rPr kumimoji="0" lang="en-US"/>
              <a:t>Click to edit Master title style</a:t>
            </a:r>
          </a:p>
        </p:txBody>
      </p:sp>
      <p:sp>
        <p:nvSpPr>
          <p:cNvPr id="3" name="Date Placeholder 2"/>
          <p:cNvSpPr>
            <a:spLocks noGrp="1"/>
          </p:cNvSpPr>
          <p:nvPr>
            <p:ph type="dt" sz="half" idx="10"/>
          </p:nvPr>
        </p:nvSpPr>
        <p:spPr>
          <a:xfrm>
            <a:off x="3581400" y="6305550"/>
            <a:ext cx="2133600" cy="476250"/>
          </a:xfrm>
          <a:prstGeom prst="rect">
            <a:avLst/>
          </a:prstGeom>
        </p:spPr>
        <p:txBody>
          <a:bodyPr/>
          <a:lstStyle/>
          <a:p>
            <a:fld id="{CFB19572-9A14-4185-B3B7-40350D6079EE}" type="datetimeFigureOut">
              <a:rPr lang="en-US" smtClean="0"/>
              <a:pPr/>
              <a:t>3/23/2023</a:t>
            </a:fld>
            <a:endParaRPr lang="en-US"/>
          </a:p>
        </p:txBody>
      </p:sp>
      <p:sp>
        <p:nvSpPr>
          <p:cNvPr id="4" name="Footer Placeholder 3"/>
          <p:cNvSpPr>
            <a:spLocks noGrp="1"/>
          </p:cNvSpPr>
          <p:nvPr>
            <p:ph type="ftr" sz="quarter" idx="11"/>
          </p:nvPr>
        </p:nvSpPr>
        <p:spPr>
          <a:xfrm>
            <a:off x="5715000" y="6305550"/>
            <a:ext cx="2895600" cy="476250"/>
          </a:xfrm>
          <a:prstGeom prst="rect">
            <a:avLst/>
          </a:prstGeom>
        </p:spPr>
        <p:txBody>
          <a:bodyPr/>
          <a:lstStyle/>
          <a:p>
            <a:endParaRPr lang="en-US"/>
          </a:p>
        </p:txBody>
      </p:sp>
      <p:sp>
        <p:nvSpPr>
          <p:cNvPr id="5" name="Slide Number Placeholder 4"/>
          <p:cNvSpPr>
            <a:spLocks noGrp="1"/>
          </p:cNvSpPr>
          <p:nvPr>
            <p:ph type="sldNum" sz="quarter" idx="12"/>
          </p:nvPr>
        </p:nvSpPr>
        <p:spPr>
          <a:xfrm>
            <a:off x="8613648" y="6305550"/>
            <a:ext cx="457200" cy="476250"/>
          </a:xfrm>
          <a:prstGeom prst="rect">
            <a:avLst/>
          </a:prstGeom>
        </p:spPr>
        <p:txBody>
          <a:bodyPr/>
          <a:lstStyle/>
          <a:p>
            <a:fld id="{5C83D417-4306-4AD5-B7B5-F00A1585619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1B28A-DAEC-ED72-8355-2A652DDE574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39494C6-0372-660B-8E32-37D814F281F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39A1E0E-D530-4030-8388-BB5B4ADF3D45}"/>
              </a:ext>
            </a:extLst>
          </p:cNvPr>
          <p:cNvSpPr>
            <a:spLocks noGrp="1"/>
          </p:cNvSpPr>
          <p:nvPr>
            <p:ph type="dt" sz="half" idx="10"/>
          </p:nvPr>
        </p:nvSpPr>
        <p:spPr/>
        <p:txBody>
          <a:bodyPr/>
          <a:lstStyle/>
          <a:p>
            <a:fld id="{3771C904-F575-453C-8C7C-D800CB0B0641}" type="datetimeFigureOut">
              <a:rPr lang="en-US" smtClean="0"/>
              <a:t>3/23/2023</a:t>
            </a:fld>
            <a:endParaRPr lang="en-US"/>
          </a:p>
        </p:txBody>
      </p:sp>
      <p:sp>
        <p:nvSpPr>
          <p:cNvPr id="5" name="Footer Placeholder 4">
            <a:extLst>
              <a:ext uri="{FF2B5EF4-FFF2-40B4-BE49-F238E27FC236}">
                <a16:creationId xmlns:a16="http://schemas.microsoft.com/office/drawing/2014/main" id="{10207A65-502C-5778-A395-444BF5F9B5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A72E1C-51C6-894B-60D5-425415CA0266}"/>
              </a:ext>
            </a:extLst>
          </p:cNvPr>
          <p:cNvSpPr>
            <a:spLocks noGrp="1"/>
          </p:cNvSpPr>
          <p:nvPr>
            <p:ph type="sldNum" sz="quarter" idx="12"/>
          </p:nvPr>
        </p:nvSpPr>
        <p:spPr/>
        <p:txBody>
          <a:bodyPr/>
          <a:lstStyle/>
          <a:p>
            <a:fld id="{D1B08A8F-F5EE-4542-9EFA-EAF987F84AC1}" type="slidenum">
              <a:rPr lang="en-US" smtClean="0"/>
              <a:t>‹#›</a:t>
            </a:fld>
            <a:endParaRPr lang="en-US"/>
          </a:p>
        </p:txBody>
      </p:sp>
    </p:spTree>
    <p:extLst>
      <p:ext uri="{BB962C8B-B14F-4D97-AF65-F5344CB8AC3E}">
        <p14:creationId xmlns:p14="http://schemas.microsoft.com/office/powerpoint/2010/main" val="19192263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8147A-5CCE-4EC9-10AC-0D15E206B3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D28B5D-9169-32E2-F8CA-FE89417FEA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0A42D0-C93E-E0DB-8019-EFF50E7703D3}"/>
              </a:ext>
            </a:extLst>
          </p:cNvPr>
          <p:cNvSpPr>
            <a:spLocks noGrp="1"/>
          </p:cNvSpPr>
          <p:nvPr>
            <p:ph type="dt" sz="half" idx="10"/>
          </p:nvPr>
        </p:nvSpPr>
        <p:spPr/>
        <p:txBody>
          <a:bodyPr/>
          <a:lstStyle/>
          <a:p>
            <a:fld id="{3771C904-F575-453C-8C7C-D800CB0B0641}" type="datetimeFigureOut">
              <a:rPr lang="en-US" smtClean="0"/>
              <a:t>3/23/2023</a:t>
            </a:fld>
            <a:endParaRPr lang="en-US"/>
          </a:p>
        </p:txBody>
      </p:sp>
      <p:sp>
        <p:nvSpPr>
          <p:cNvPr id="5" name="Footer Placeholder 4">
            <a:extLst>
              <a:ext uri="{FF2B5EF4-FFF2-40B4-BE49-F238E27FC236}">
                <a16:creationId xmlns:a16="http://schemas.microsoft.com/office/drawing/2014/main" id="{99D7CBA7-3E15-2591-7F39-3029DFA0E3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4E3C2-C6BA-0490-F8EE-491DB7441320}"/>
              </a:ext>
            </a:extLst>
          </p:cNvPr>
          <p:cNvSpPr>
            <a:spLocks noGrp="1"/>
          </p:cNvSpPr>
          <p:nvPr>
            <p:ph type="sldNum" sz="quarter" idx="12"/>
          </p:nvPr>
        </p:nvSpPr>
        <p:spPr/>
        <p:txBody>
          <a:bodyPr/>
          <a:lstStyle/>
          <a:p>
            <a:fld id="{D1B08A8F-F5EE-4542-9EFA-EAF987F84AC1}" type="slidenum">
              <a:rPr lang="en-US" smtClean="0"/>
              <a:t>‹#›</a:t>
            </a:fld>
            <a:endParaRPr lang="en-US"/>
          </a:p>
        </p:txBody>
      </p:sp>
    </p:spTree>
    <p:extLst>
      <p:ext uri="{BB962C8B-B14F-4D97-AF65-F5344CB8AC3E}">
        <p14:creationId xmlns:p14="http://schemas.microsoft.com/office/powerpoint/2010/main" val="21066908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059C4-234E-AA05-2A0C-5440FE7594E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7821A31-F33A-A096-2EA0-7500F086548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88880-08E8-C9A6-5C52-22AE01070875}"/>
              </a:ext>
            </a:extLst>
          </p:cNvPr>
          <p:cNvSpPr>
            <a:spLocks noGrp="1"/>
          </p:cNvSpPr>
          <p:nvPr>
            <p:ph type="dt" sz="half" idx="10"/>
          </p:nvPr>
        </p:nvSpPr>
        <p:spPr/>
        <p:txBody>
          <a:bodyPr/>
          <a:lstStyle/>
          <a:p>
            <a:fld id="{3771C904-F575-453C-8C7C-D800CB0B0641}" type="datetimeFigureOut">
              <a:rPr lang="en-US" smtClean="0"/>
              <a:t>3/23/2023</a:t>
            </a:fld>
            <a:endParaRPr lang="en-US"/>
          </a:p>
        </p:txBody>
      </p:sp>
      <p:sp>
        <p:nvSpPr>
          <p:cNvPr id="5" name="Footer Placeholder 4">
            <a:extLst>
              <a:ext uri="{FF2B5EF4-FFF2-40B4-BE49-F238E27FC236}">
                <a16:creationId xmlns:a16="http://schemas.microsoft.com/office/drawing/2014/main" id="{6231E92C-9EBC-E728-D61E-B9B0D35A89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5F6F9-6234-F08A-39C5-9F478F4F9341}"/>
              </a:ext>
            </a:extLst>
          </p:cNvPr>
          <p:cNvSpPr>
            <a:spLocks noGrp="1"/>
          </p:cNvSpPr>
          <p:nvPr>
            <p:ph type="sldNum" sz="quarter" idx="12"/>
          </p:nvPr>
        </p:nvSpPr>
        <p:spPr/>
        <p:txBody>
          <a:bodyPr/>
          <a:lstStyle/>
          <a:p>
            <a:fld id="{D1B08A8F-F5EE-4542-9EFA-EAF987F84AC1}" type="slidenum">
              <a:rPr lang="en-US" smtClean="0"/>
              <a:t>‹#›</a:t>
            </a:fld>
            <a:endParaRPr lang="en-US"/>
          </a:p>
        </p:txBody>
      </p:sp>
    </p:spTree>
    <p:extLst>
      <p:ext uri="{BB962C8B-B14F-4D97-AF65-F5344CB8AC3E}">
        <p14:creationId xmlns:p14="http://schemas.microsoft.com/office/powerpoint/2010/main" val="19217307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066F7-E939-5B79-B008-4AA65D6415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2F5D7C-B8E6-B730-E65E-FE9C765CF94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9842FD-3D5C-3887-9D38-621574FCC8D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52A69C-FAC6-5C27-08EC-A16E62358D55}"/>
              </a:ext>
            </a:extLst>
          </p:cNvPr>
          <p:cNvSpPr>
            <a:spLocks noGrp="1"/>
          </p:cNvSpPr>
          <p:nvPr>
            <p:ph type="dt" sz="half" idx="10"/>
          </p:nvPr>
        </p:nvSpPr>
        <p:spPr/>
        <p:txBody>
          <a:bodyPr/>
          <a:lstStyle/>
          <a:p>
            <a:fld id="{3771C904-F575-453C-8C7C-D800CB0B0641}" type="datetimeFigureOut">
              <a:rPr lang="en-US" smtClean="0"/>
              <a:t>3/23/2023</a:t>
            </a:fld>
            <a:endParaRPr lang="en-US"/>
          </a:p>
        </p:txBody>
      </p:sp>
      <p:sp>
        <p:nvSpPr>
          <p:cNvPr id="6" name="Footer Placeholder 5">
            <a:extLst>
              <a:ext uri="{FF2B5EF4-FFF2-40B4-BE49-F238E27FC236}">
                <a16:creationId xmlns:a16="http://schemas.microsoft.com/office/drawing/2014/main" id="{CD9F47F5-2371-3B20-564E-D017652DA7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364BBC-0DA4-651A-9211-61784A5FE3F1}"/>
              </a:ext>
            </a:extLst>
          </p:cNvPr>
          <p:cNvSpPr>
            <a:spLocks noGrp="1"/>
          </p:cNvSpPr>
          <p:nvPr>
            <p:ph type="sldNum" sz="quarter" idx="12"/>
          </p:nvPr>
        </p:nvSpPr>
        <p:spPr/>
        <p:txBody>
          <a:bodyPr/>
          <a:lstStyle/>
          <a:p>
            <a:fld id="{D1B08A8F-F5EE-4542-9EFA-EAF987F84AC1}" type="slidenum">
              <a:rPr lang="en-US" smtClean="0"/>
              <a:t>‹#›</a:t>
            </a:fld>
            <a:endParaRPr lang="en-US"/>
          </a:p>
        </p:txBody>
      </p:sp>
    </p:spTree>
    <p:extLst>
      <p:ext uri="{BB962C8B-B14F-4D97-AF65-F5344CB8AC3E}">
        <p14:creationId xmlns:p14="http://schemas.microsoft.com/office/powerpoint/2010/main" val="30410095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43949-7714-0739-C408-4CACC86C530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C7936E-8C1B-9EC9-1BDC-ECF8AC2C21E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C2064ED-A8F2-8603-7369-19EBC641D3C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B19BF4-2E2A-D955-491A-FE18D739259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673D6C9-48EF-EBF7-1023-F5ACC18FBF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F61240-441A-F45E-3632-C2BD90B73685}"/>
              </a:ext>
            </a:extLst>
          </p:cNvPr>
          <p:cNvSpPr>
            <a:spLocks noGrp="1"/>
          </p:cNvSpPr>
          <p:nvPr>
            <p:ph type="dt" sz="half" idx="10"/>
          </p:nvPr>
        </p:nvSpPr>
        <p:spPr/>
        <p:txBody>
          <a:bodyPr/>
          <a:lstStyle/>
          <a:p>
            <a:fld id="{3771C904-F575-453C-8C7C-D800CB0B0641}" type="datetimeFigureOut">
              <a:rPr lang="en-US" smtClean="0"/>
              <a:t>3/23/2023</a:t>
            </a:fld>
            <a:endParaRPr lang="en-US"/>
          </a:p>
        </p:txBody>
      </p:sp>
      <p:sp>
        <p:nvSpPr>
          <p:cNvPr id="8" name="Footer Placeholder 7">
            <a:extLst>
              <a:ext uri="{FF2B5EF4-FFF2-40B4-BE49-F238E27FC236}">
                <a16:creationId xmlns:a16="http://schemas.microsoft.com/office/drawing/2014/main" id="{B5D12D03-EBF1-2A92-DEAF-63F6E4CB50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AF3870-0327-5438-532B-97991ECD7540}"/>
              </a:ext>
            </a:extLst>
          </p:cNvPr>
          <p:cNvSpPr>
            <a:spLocks noGrp="1"/>
          </p:cNvSpPr>
          <p:nvPr>
            <p:ph type="sldNum" sz="quarter" idx="12"/>
          </p:nvPr>
        </p:nvSpPr>
        <p:spPr/>
        <p:txBody>
          <a:bodyPr/>
          <a:lstStyle/>
          <a:p>
            <a:fld id="{D1B08A8F-F5EE-4542-9EFA-EAF987F84AC1}" type="slidenum">
              <a:rPr lang="en-US" smtClean="0"/>
              <a:t>‹#›</a:t>
            </a:fld>
            <a:endParaRPr lang="en-US"/>
          </a:p>
        </p:txBody>
      </p:sp>
    </p:spTree>
    <p:extLst>
      <p:ext uri="{BB962C8B-B14F-4D97-AF65-F5344CB8AC3E}">
        <p14:creationId xmlns:p14="http://schemas.microsoft.com/office/powerpoint/2010/main" val="475092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73F07-B6D9-F62C-8E79-2C457E30A5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CCB56A-CB39-774F-96A5-461D43696726}"/>
              </a:ext>
            </a:extLst>
          </p:cNvPr>
          <p:cNvSpPr>
            <a:spLocks noGrp="1"/>
          </p:cNvSpPr>
          <p:nvPr>
            <p:ph type="dt" sz="half" idx="10"/>
          </p:nvPr>
        </p:nvSpPr>
        <p:spPr/>
        <p:txBody>
          <a:bodyPr/>
          <a:lstStyle/>
          <a:p>
            <a:fld id="{3771C904-F575-453C-8C7C-D800CB0B0641}" type="datetimeFigureOut">
              <a:rPr lang="en-US" smtClean="0"/>
              <a:t>3/23/2023</a:t>
            </a:fld>
            <a:endParaRPr lang="en-US"/>
          </a:p>
        </p:txBody>
      </p:sp>
      <p:sp>
        <p:nvSpPr>
          <p:cNvPr id="4" name="Footer Placeholder 3">
            <a:extLst>
              <a:ext uri="{FF2B5EF4-FFF2-40B4-BE49-F238E27FC236}">
                <a16:creationId xmlns:a16="http://schemas.microsoft.com/office/drawing/2014/main" id="{5A97875C-7F33-8FE0-8A8B-7FCDF24EE7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91EED0-FCF4-8FDC-6A63-9B70BF805823}"/>
              </a:ext>
            </a:extLst>
          </p:cNvPr>
          <p:cNvSpPr>
            <a:spLocks noGrp="1"/>
          </p:cNvSpPr>
          <p:nvPr>
            <p:ph type="sldNum" sz="quarter" idx="12"/>
          </p:nvPr>
        </p:nvSpPr>
        <p:spPr/>
        <p:txBody>
          <a:bodyPr/>
          <a:lstStyle/>
          <a:p>
            <a:fld id="{D1B08A8F-F5EE-4542-9EFA-EAF987F84AC1}" type="slidenum">
              <a:rPr lang="en-US" smtClean="0"/>
              <a:t>‹#›</a:t>
            </a:fld>
            <a:endParaRPr lang="en-US"/>
          </a:p>
        </p:txBody>
      </p:sp>
    </p:spTree>
    <p:extLst>
      <p:ext uri="{BB962C8B-B14F-4D97-AF65-F5344CB8AC3E}">
        <p14:creationId xmlns:p14="http://schemas.microsoft.com/office/powerpoint/2010/main" val="13551608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5EE667-11CC-4617-E8B3-64CD889C2EAE}"/>
              </a:ext>
            </a:extLst>
          </p:cNvPr>
          <p:cNvSpPr>
            <a:spLocks noGrp="1"/>
          </p:cNvSpPr>
          <p:nvPr>
            <p:ph type="dt" sz="half" idx="10"/>
          </p:nvPr>
        </p:nvSpPr>
        <p:spPr/>
        <p:txBody>
          <a:bodyPr/>
          <a:lstStyle/>
          <a:p>
            <a:fld id="{3771C904-F575-453C-8C7C-D800CB0B0641}" type="datetimeFigureOut">
              <a:rPr lang="en-US" smtClean="0"/>
              <a:t>3/23/2023</a:t>
            </a:fld>
            <a:endParaRPr lang="en-US"/>
          </a:p>
        </p:txBody>
      </p:sp>
      <p:sp>
        <p:nvSpPr>
          <p:cNvPr id="3" name="Footer Placeholder 2">
            <a:extLst>
              <a:ext uri="{FF2B5EF4-FFF2-40B4-BE49-F238E27FC236}">
                <a16:creationId xmlns:a16="http://schemas.microsoft.com/office/drawing/2014/main" id="{4E2EFAB1-3DD0-536C-A455-3069CE7C24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966BF2-B57E-6490-DF46-EF84007551C7}"/>
              </a:ext>
            </a:extLst>
          </p:cNvPr>
          <p:cNvSpPr>
            <a:spLocks noGrp="1"/>
          </p:cNvSpPr>
          <p:nvPr>
            <p:ph type="sldNum" sz="quarter" idx="12"/>
          </p:nvPr>
        </p:nvSpPr>
        <p:spPr/>
        <p:txBody>
          <a:bodyPr/>
          <a:lstStyle/>
          <a:p>
            <a:fld id="{D1B08A8F-F5EE-4542-9EFA-EAF987F84AC1}" type="slidenum">
              <a:rPr lang="en-US" smtClean="0"/>
              <a:t>‹#›</a:t>
            </a:fld>
            <a:endParaRPr lang="en-US"/>
          </a:p>
        </p:txBody>
      </p:sp>
    </p:spTree>
    <p:extLst>
      <p:ext uri="{BB962C8B-B14F-4D97-AF65-F5344CB8AC3E}">
        <p14:creationId xmlns:p14="http://schemas.microsoft.com/office/powerpoint/2010/main" val="9531060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84046-F1A0-BE6C-8208-A046776D2B5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204747E-7CEE-D31A-6B2E-1FD9264F19D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812B17-5DBD-A03D-0582-5F921AED274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112E81D-C019-13EB-B772-91D4EC912E75}"/>
              </a:ext>
            </a:extLst>
          </p:cNvPr>
          <p:cNvSpPr>
            <a:spLocks noGrp="1"/>
          </p:cNvSpPr>
          <p:nvPr>
            <p:ph type="dt" sz="half" idx="10"/>
          </p:nvPr>
        </p:nvSpPr>
        <p:spPr/>
        <p:txBody>
          <a:bodyPr/>
          <a:lstStyle/>
          <a:p>
            <a:fld id="{3771C904-F575-453C-8C7C-D800CB0B0641}" type="datetimeFigureOut">
              <a:rPr lang="en-US" smtClean="0"/>
              <a:t>3/23/2023</a:t>
            </a:fld>
            <a:endParaRPr lang="en-US"/>
          </a:p>
        </p:txBody>
      </p:sp>
      <p:sp>
        <p:nvSpPr>
          <p:cNvPr id="6" name="Footer Placeholder 5">
            <a:extLst>
              <a:ext uri="{FF2B5EF4-FFF2-40B4-BE49-F238E27FC236}">
                <a16:creationId xmlns:a16="http://schemas.microsoft.com/office/drawing/2014/main" id="{BB8C8220-90C5-C260-FC39-0D6397E579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529609-054E-A877-2D4C-A8C58E4B86A8}"/>
              </a:ext>
            </a:extLst>
          </p:cNvPr>
          <p:cNvSpPr>
            <a:spLocks noGrp="1"/>
          </p:cNvSpPr>
          <p:nvPr>
            <p:ph type="sldNum" sz="quarter" idx="12"/>
          </p:nvPr>
        </p:nvSpPr>
        <p:spPr/>
        <p:txBody>
          <a:bodyPr/>
          <a:lstStyle/>
          <a:p>
            <a:fld id="{D1B08A8F-F5EE-4542-9EFA-EAF987F84AC1}" type="slidenum">
              <a:rPr lang="en-US" smtClean="0"/>
              <a:t>‹#›</a:t>
            </a:fld>
            <a:endParaRPr lang="en-US"/>
          </a:p>
        </p:txBody>
      </p:sp>
    </p:spTree>
    <p:extLst>
      <p:ext uri="{BB962C8B-B14F-4D97-AF65-F5344CB8AC3E}">
        <p14:creationId xmlns:p14="http://schemas.microsoft.com/office/powerpoint/2010/main" val="20608767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0E302-67E2-9F97-DDE5-2179F9336BF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3672911-9026-0AEA-26D0-6B23E8CD2CA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552D6E7-A401-1D0F-943B-B0D81557F06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014013C-1BBE-CBE0-FE7E-921CC7EC7257}"/>
              </a:ext>
            </a:extLst>
          </p:cNvPr>
          <p:cNvSpPr>
            <a:spLocks noGrp="1"/>
          </p:cNvSpPr>
          <p:nvPr>
            <p:ph type="dt" sz="half" idx="10"/>
          </p:nvPr>
        </p:nvSpPr>
        <p:spPr/>
        <p:txBody>
          <a:bodyPr/>
          <a:lstStyle/>
          <a:p>
            <a:fld id="{3771C904-F575-453C-8C7C-D800CB0B0641}" type="datetimeFigureOut">
              <a:rPr lang="en-US" smtClean="0"/>
              <a:t>3/23/2023</a:t>
            </a:fld>
            <a:endParaRPr lang="en-US"/>
          </a:p>
        </p:txBody>
      </p:sp>
      <p:sp>
        <p:nvSpPr>
          <p:cNvPr id="6" name="Footer Placeholder 5">
            <a:extLst>
              <a:ext uri="{FF2B5EF4-FFF2-40B4-BE49-F238E27FC236}">
                <a16:creationId xmlns:a16="http://schemas.microsoft.com/office/drawing/2014/main" id="{E3AE5002-CBD5-B96F-CBD8-3B09C75CD8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6CCDA7-2950-F5E6-E0C8-55B0D79FC420}"/>
              </a:ext>
            </a:extLst>
          </p:cNvPr>
          <p:cNvSpPr>
            <a:spLocks noGrp="1"/>
          </p:cNvSpPr>
          <p:nvPr>
            <p:ph type="sldNum" sz="quarter" idx="12"/>
          </p:nvPr>
        </p:nvSpPr>
        <p:spPr/>
        <p:txBody>
          <a:bodyPr/>
          <a:lstStyle/>
          <a:p>
            <a:fld id="{D1B08A8F-F5EE-4542-9EFA-EAF987F84AC1}" type="slidenum">
              <a:rPr lang="en-US" smtClean="0"/>
              <a:t>‹#›</a:t>
            </a:fld>
            <a:endParaRPr lang="en-US"/>
          </a:p>
        </p:txBody>
      </p:sp>
    </p:spTree>
    <p:extLst>
      <p:ext uri="{BB962C8B-B14F-4D97-AF65-F5344CB8AC3E}">
        <p14:creationId xmlns:p14="http://schemas.microsoft.com/office/powerpoint/2010/main" val="19939301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DFFD1-8E52-4584-1C2A-F0B1752607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98AC42-7227-42E3-9EB2-0D924CFC3C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E6DB83-159C-D835-CBD3-53285B7F80BB}"/>
              </a:ext>
            </a:extLst>
          </p:cNvPr>
          <p:cNvSpPr>
            <a:spLocks noGrp="1"/>
          </p:cNvSpPr>
          <p:nvPr>
            <p:ph type="dt" sz="half" idx="10"/>
          </p:nvPr>
        </p:nvSpPr>
        <p:spPr/>
        <p:txBody>
          <a:bodyPr/>
          <a:lstStyle/>
          <a:p>
            <a:fld id="{3771C904-F575-453C-8C7C-D800CB0B0641}" type="datetimeFigureOut">
              <a:rPr lang="en-US" smtClean="0"/>
              <a:t>3/23/2023</a:t>
            </a:fld>
            <a:endParaRPr lang="en-US"/>
          </a:p>
        </p:txBody>
      </p:sp>
      <p:sp>
        <p:nvSpPr>
          <p:cNvPr id="5" name="Footer Placeholder 4">
            <a:extLst>
              <a:ext uri="{FF2B5EF4-FFF2-40B4-BE49-F238E27FC236}">
                <a16:creationId xmlns:a16="http://schemas.microsoft.com/office/drawing/2014/main" id="{2F41983F-3434-BDB2-BAA5-7A752709E4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0280F-11A8-9812-2FDD-7EC5EE8EF850}"/>
              </a:ext>
            </a:extLst>
          </p:cNvPr>
          <p:cNvSpPr>
            <a:spLocks noGrp="1"/>
          </p:cNvSpPr>
          <p:nvPr>
            <p:ph type="sldNum" sz="quarter" idx="12"/>
          </p:nvPr>
        </p:nvSpPr>
        <p:spPr/>
        <p:txBody>
          <a:bodyPr/>
          <a:lstStyle/>
          <a:p>
            <a:fld id="{D1B08A8F-F5EE-4542-9EFA-EAF987F84AC1}" type="slidenum">
              <a:rPr lang="en-US" smtClean="0"/>
              <a:t>‹#›</a:t>
            </a:fld>
            <a:endParaRPr lang="en-US"/>
          </a:p>
        </p:txBody>
      </p:sp>
    </p:spTree>
    <p:extLst>
      <p:ext uri="{BB962C8B-B14F-4D97-AF65-F5344CB8AC3E}">
        <p14:creationId xmlns:p14="http://schemas.microsoft.com/office/powerpoint/2010/main" val="366059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a:xfrm>
            <a:off x="3581400" y="6305550"/>
            <a:ext cx="2133600" cy="476250"/>
          </a:xfrm>
          <a:prstGeom prst="rect">
            <a:avLst/>
          </a:prstGeom>
        </p:spPr>
        <p:txBody>
          <a:bodyPr/>
          <a:lstStyle/>
          <a:p>
            <a:fld id="{CFB19572-9A14-4185-B3B7-40350D6079EE}" type="datetimeFigureOut">
              <a:rPr lang="en-US" smtClean="0"/>
              <a:pPr/>
              <a:t>3/23/2023</a:t>
            </a:fld>
            <a:endParaRPr lang="en-US"/>
          </a:p>
        </p:txBody>
      </p:sp>
      <p:sp>
        <p:nvSpPr>
          <p:cNvPr id="3" name="Footer Placeholder 2"/>
          <p:cNvSpPr>
            <a:spLocks noGrp="1"/>
          </p:cNvSpPr>
          <p:nvPr>
            <p:ph type="ftr" sz="quarter" idx="11"/>
          </p:nvPr>
        </p:nvSpPr>
        <p:spPr>
          <a:xfrm>
            <a:off x="5715000" y="6305550"/>
            <a:ext cx="2895600" cy="476250"/>
          </a:xfrm>
          <a:prstGeom prst="rect">
            <a:avLst/>
          </a:prstGeom>
        </p:spPr>
        <p:txBody>
          <a:bodyPr/>
          <a:lstStyle/>
          <a:p>
            <a:endParaRPr lang="en-US"/>
          </a:p>
        </p:txBody>
      </p:sp>
      <p:sp>
        <p:nvSpPr>
          <p:cNvPr id="4" name="Slide Number Placeholder 3"/>
          <p:cNvSpPr>
            <a:spLocks noGrp="1"/>
          </p:cNvSpPr>
          <p:nvPr>
            <p:ph type="sldNum" sz="quarter" idx="12"/>
          </p:nvPr>
        </p:nvSpPr>
        <p:spPr>
          <a:xfrm>
            <a:off x="8613648" y="6305550"/>
            <a:ext cx="457200" cy="476250"/>
          </a:xfrm>
          <a:prstGeom prst="rect">
            <a:avLst/>
          </a:prstGeom>
        </p:spPr>
        <p:txBody>
          <a:bodyPr/>
          <a:lstStyle/>
          <a:p>
            <a:fld id="{5C83D417-4306-4AD5-B7B5-F00A1585619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8C4483-470A-ECB9-4400-20A065738DC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5F41A2-D221-F8E1-CD09-8675D79C338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3E652-B074-C682-9229-7D4FE0F51E62}"/>
              </a:ext>
            </a:extLst>
          </p:cNvPr>
          <p:cNvSpPr>
            <a:spLocks noGrp="1"/>
          </p:cNvSpPr>
          <p:nvPr>
            <p:ph type="dt" sz="half" idx="10"/>
          </p:nvPr>
        </p:nvSpPr>
        <p:spPr/>
        <p:txBody>
          <a:bodyPr/>
          <a:lstStyle/>
          <a:p>
            <a:fld id="{3771C904-F575-453C-8C7C-D800CB0B0641}" type="datetimeFigureOut">
              <a:rPr lang="en-US" smtClean="0"/>
              <a:t>3/23/2023</a:t>
            </a:fld>
            <a:endParaRPr lang="en-US"/>
          </a:p>
        </p:txBody>
      </p:sp>
      <p:sp>
        <p:nvSpPr>
          <p:cNvPr id="5" name="Footer Placeholder 4">
            <a:extLst>
              <a:ext uri="{FF2B5EF4-FFF2-40B4-BE49-F238E27FC236}">
                <a16:creationId xmlns:a16="http://schemas.microsoft.com/office/drawing/2014/main" id="{5750C2D4-5FF1-944B-F56B-2F6A0BCC67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27B6C3-123C-7646-8D4C-767AEF730CAD}"/>
              </a:ext>
            </a:extLst>
          </p:cNvPr>
          <p:cNvSpPr>
            <a:spLocks noGrp="1"/>
          </p:cNvSpPr>
          <p:nvPr>
            <p:ph type="sldNum" sz="quarter" idx="12"/>
          </p:nvPr>
        </p:nvSpPr>
        <p:spPr/>
        <p:txBody>
          <a:bodyPr/>
          <a:lstStyle/>
          <a:p>
            <a:fld id="{D1B08A8F-F5EE-4542-9EFA-EAF987F84AC1}" type="slidenum">
              <a:rPr lang="en-US" smtClean="0"/>
              <a:t>‹#›</a:t>
            </a:fld>
            <a:endParaRPr lang="en-US"/>
          </a:p>
        </p:txBody>
      </p:sp>
    </p:spTree>
    <p:extLst>
      <p:ext uri="{BB962C8B-B14F-4D97-AF65-F5344CB8AC3E}">
        <p14:creationId xmlns:p14="http://schemas.microsoft.com/office/powerpoint/2010/main" val="275884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prstGeom prst="rect">
            <a:avLst/>
          </a:prstGeo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a:prstGeom prst="rect">
            <a:avLst/>
          </a:prstGeo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a:prstGeom prst="rect">
            <a:avLst/>
          </a:prstGeo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3581400" y="6305550"/>
            <a:ext cx="2133600" cy="476250"/>
          </a:xfrm>
          <a:prstGeom prst="rect">
            <a:avLst/>
          </a:prstGeom>
        </p:spPr>
        <p:txBody>
          <a:bodyPr/>
          <a:lstStyle/>
          <a:p>
            <a:fld id="{CFB19572-9A14-4185-B3B7-40350D6079EE}" type="datetimeFigureOut">
              <a:rPr lang="en-US" smtClean="0"/>
              <a:pPr/>
              <a:t>3/23/2023</a:t>
            </a:fld>
            <a:endParaRPr lang="en-US"/>
          </a:p>
        </p:txBody>
      </p:sp>
      <p:sp>
        <p:nvSpPr>
          <p:cNvPr id="6" name="Footer Placeholder 5"/>
          <p:cNvSpPr>
            <a:spLocks noGrp="1"/>
          </p:cNvSpPr>
          <p:nvPr>
            <p:ph type="ftr" sz="quarter" idx="11"/>
          </p:nvPr>
        </p:nvSpPr>
        <p:spPr>
          <a:xfrm>
            <a:off x="5715000" y="6305550"/>
            <a:ext cx="2895600" cy="476250"/>
          </a:xfrm>
          <a:prstGeom prst="rect">
            <a:avLst/>
          </a:prstGeom>
        </p:spPr>
        <p:txBody>
          <a:bodyPr/>
          <a:lstStyle/>
          <a:p>
            <a:endParaRPr lang="en-US"/>
          </a:p>
        </p:txBody>
      </p:sp>
      <p:sp>
        <p:nvSpPr>
          <p:cNvPr id="7" name="Slide Number Placeholder 6"/>
          <p:cNvSpPr>
            <a:spLocks noGrp="1"/>
          </p:cNvSpPr>
          <p:nvPr>
            <p:ph type="sldNum" sz="quarter" idx="12"/>
          </p:nvPr>
        </p:nvSpPr>
        <p:spPr>
          <a:xfrm>
            <a:off x="8613648" y="6305550"/>
            <a:ext cx="457200" cy="476250"/>
          </a:xfrm>
          <a:prstGeom prst="rect">
            <a:avLst/>
          </a:prstGeom>
        </p:spPr>
        <p:txBody>
          <a:bodyPr/>
          <a:lstStyle/>
          <a:p>
            <a:fld id="{5C83D417-4306-4AD5-B7B5-F00A15856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a:prstGeom prst="rect">
            <a:avLst/>
          </a:prstGeo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a:xfrm>
            <a:off x="3581400" y="6305550"/>
            <a:ext cx="2133600" cy="476250"/>
          </a:xfrm>
          <a:prstGeom prst="rect">
            <a:avLst/>
          </a:prstGeom>
        </p:spPr>
        <p:txBody>
          <a:bodyPr/>
          <a:lstStyle/>
          <a:p>
            <a:fld id="{CFB19572-9A14-4185-B3B7-40350D6079EE}" type="datetimeFigureOut">
              <a:rPr lang="en-US" smtClean="0"/>
              <a:pPr/>
              <a:t>3/23/2023</a:t>
            </a:fld>
            <a:endParaRPr lang="en-US"/>
          </a:p>
        </p:txBody>
      </p:sp>
      <p:sp>
        <p:nvSpPr>
          <p:cNvPr id="6" name="Footer Placeholder 5"/>
          <p:cNvSpPr>
            <a:spLocks noGrp="1"/>
          </p:cNvSpPr>
          <p:nvPr>
            <p:ph type="ftr" sz="quarter" idx="11"/>
          </p:nvPr>
        </p:nvSpPr>
        <p:spPr>
          <a:xfrm>
            <a:off x="5715000" y="6305550"/>
            <a:ext cx="2895600" cy="476250"/>
          </a:xfrm>
          <a:prstGeom prst="rect">
            <a:avLst/>
          </a:prstGeom>
        </p:spPr>
        <p:txBody>
          <a:bodyPr/>
          <a:lstStyle/>
          <a:p>
            <a:endParaRPr lang="en-US"/>
          </a:p>
        </p:txBody>
      </p:sp>
      <p:sp>
        <p:nvSpPr>
          <p:cNvPr id="7" name="Slide Number Placeholder 6"/>
          <p:cNvSpPr>
            <a:spLocks noGrp="1"/>
          </p:cNvSpPr>
          <p:nvPr>
            <p:ph type="sldNum" sz="quarter" idx="12"/>
          </p:nvPr>
        </p:nvSpPr>
        <p:spPr>
          <a:xfrm>
            <a:off x="8613648" y="6305550"/>
            <a:ext cx="457200" cy="476250"/>
          </a:xfrm>
          <a:prstGeom prst="rect">
            <a:avLst/>
          </a:prstGeom>
        </p:spPr>
        <p:txBody>
          <a:bodyPr/>
          <a:lstStyle/>
          <a:p>
            <a:fld id="{5C83D417-4306-4AD5-B7B5-F00A1585619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Text Placeholder 3"/>
          <p:cNvSpPr>
            <a:spLocks noGrp="1"/>
          </p:cNvSpPr>
          <p:nvPr>
            <p:ph type="body" sz="half" idx="2"/>
          </p:nvPr>
        </p:nvSpPr>
        <p:spPr>
          <a:xfrm>
            <a:off x="838200" y="4800600"/>
            <a:ext cx="4419600" cy="762000"/>
          </a:xfrm>
          <a:prstGeom prst="rect">
            <a:avLst/>
          </a:prstGeo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143000"/>
          </a:xfrm>
          <a:prstGeom prst="rect">
            <a:avLst/>
          </a:prstGeom>
        </p:spPr>
        <p:txBody>
          <a:bodyPr/>
          <a:lstStyle/>
          <a:p>
            <a:r>
              <a:rPr kumimoji="0" lang="en-US"/>
              <a:t>Click to edit Master title style</a:t>
            </a:r>
          </a:p>
        </p:txBody>
      </p:sp>
      <p:sp>
        <p:nvSpPr>
          <p:cNvPr id="3" name="Vertical Text Placeholder 2"/>
          <p:cNvSpPr>
            <a:spLocks noGrp="1"/>
          </p:cNvSpPr>
          <p:nvPr>
            <p:ph type="body" orient="vert" idx="1"/>
          </p:nvPr>
        </p:nvSpPr>
        <p:spPr>
          <a:xfrm>
            <a:off x="1435608" y="1447800"/>
            <a:ext cx="7498080" cy="4800600"/>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3581400" y="6305550"/>
            <a:ext cx="2133600" cy="476250"/>
          </a:xfrm>
          <a:prstGeom prst="rect">
            <a:avLst/>
          </a:prstGeom>
        </p:spPr>
        <p:txBody>
          <a:bodyPr/>
          <a:lstStyle/>
          <a:p>
            <a:fld id="{CFB19572-9A14-4185-B3B7-40350D6079EE}" type="datetimeFigureOut">
              <a:rPr lang="en-US" smtClean="0"/>
              <a:pPr/>
              <a:t>3/23/2023</a:t>
            </a:fld>
            <a:endParaRPr lang="en-US"/>
          </a:p>
        </p:txBody>
      </p:sp>
      <p:sp>
        <p:nvSpPr>
          <p:cNvPr id="5" name="Footer Placeholder 4"/>
          <p:cNvSpPr>
            <a:spLocks noGrp="1"/>
          </p:cNvSpPr>
          <p:nvPr>
            <p:ph type="ftr" sz="quarter" idx="11"/>
          </p:nvPr>
        </p:nvSpPr>
        <p:spPr>
          <a:xfrm>
            <a:off x="5715000" y="6305550"/>
            <a:ext cx="2895600" cy="476250"/>
          </a:xfrm>
          <a:prstGeom prst="rect">
            <a:avLst/>
          </a:prstGeom>
        </p:spPr>
        <p:txBody>
          <a:bodyPr/>
          <a:lstStyle/>
          <a:p>
            <a:endParaRPr lang="en-US"/>
          </a:p>
        </p:txBody>
      </p:sp>
      <p:sp>
        <p:nvSpPr>
          <p:cNvPr id="6" name="Slide Number Placeholder 5"/>
          <p:cNvSpPr>
            <a:spLocks noGrp="1"/>
          </p:cNvSpPr>
          <p:nvPr>
            <p:ph type="sldNum" sz="quarter" idx="12"/>
          </p:nvPr>
        </p:nvSpPr>
        <p:spPr>
          <a:xfrm>
            <a:off x="8613648" y="6305550"/>
            <a:ext cx="457200" cy="476250"/>
          </a:xfrm>
          <a:prstGeom prst="rect">
            <a:avLst/>
          </a:prstGeom>
        </p:spPr>
        <p:txBody>
          <a:bodyPr/>
          <a:lstStyle/>
          <a:p>
            <a:fld id="{5C83D417-4306-4AD5-B7B5-F00A15856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iRespond Graph</a:t>
            </a:r>
          </a:p>
        </p:txBody>
      </p:sp>
      <p:grpSp>
        <p:nvGrpSpPr>
          <p:cNvPr id="42" name="CorrectBarGroup"/>
          <p:cNvGrpSpPr/>
          <p:nvPr userDrawn="1"/>
        </p:nvGrpSpPr>
        <p:grpSpPr>
          <a:xfrm>
            <a:off x="1270000" y="3175000"/>
            <a:ext cx="2667000" cy="2540000"/>
            <a:chOff x="1270000" y="3175000"/>
            <a:chExt cx="2667000" cy="2540000"/>
          </a:xfrm>
        </p:grpSpPr>
        <p:sp>
          <p:nvSpPr>
            <p:cNvPr id="4"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PercentLabelGroup"/>
          <p:cNvGrpSpPr/>
          <p:nvPr userDrawn="1"/>
        </p:nvGrpSpPr>
        <p:grpSpPr>
          <a:xfrm>
            <a:off x="1270000" y="1270000"/>
            <a:ext cx="7429500" cy="317500"/>
            <a:chOff x="1270000" y="1270000"/>
            <a:chExt cx="7429500" cy="317500"/>
          </a:xfrm>
        </p:grpSpPr>
        <p:sp>
          <p:nvSpPr>
            <p:cNvPr id="3"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sp>
          <p:nvSpPr>
            <p:cNvPr id="13"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33%</a:t>
              </a:r>
            </a:p>
          </p:txBody>
        </p:sp>
        <p:sp>
          <p:nvSpPr>
            <p:cNvPr id="17"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20"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25"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grpSp>
      <p:grpSp>
        <p:nvGrpSpPr>
          <p:cNvPr id="43" name="IncorrectBarGroup"/>
          <p:cNvGrpSpPr/>
          <p:nvPr userDrawn="1"/>
        </p:nvGrpSpPr>
        <p:grpSpPr>
          <a:xfrm>
            <a:off x="4445000" y="1905000"/>
            <a:ext cx="4254500" cy="3810000"/>
            <a:chOff x="4445000" y="1905000"/>
            <a:chExt cx="4254500" cy="3810000"/>
          </a:xfrm>
        </p:grpSpPr>
        <p:sp>
          <p:nvSpPr>
            <p:cNvPr id="18"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XLabelGroup"/>
          <p:cNvGrpSpPr/>
          <p:nvPr userDrawn="1"/>
        </p:nvGrpSpPr>
        <p:grpSpPr>
          <a:xfrm>
            <a:off x="1270000" y="5842000"/>
            <a:ext cx="7429500" cy="317500"/>
            <a:chOff x="1270000" y="5842000"/>
            <a:chExt cx="7429500" cy="317500"/>
          </a:xfrm>
        </p:grpSpPr>
        <p:sp>
          <p:nvSpPr>
            <p:cNvPr id="6"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A*</a:t>
              </a:r>
            </a:p>
          </p:txBody>
        </p:sp>
        <p:sp>
          <p:nvSpPr>
            <p:cNvPr id="16"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B*</a:t>
              </a:r>
            </a:p>
          </p:txBody>
        </p:sp>
        <p:sp>
          <p:nvSpPr>
            <p:cNvPr id="19"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C</a:t>
              </a:r>
            </a:p>
          </p:txBody>
        </p:sp>
        <p:sp>
          <p:nvSpPr>
            <p:cNvPr id="23"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D</a:t>
              </a:r>
            </a:p>
          </p:txBody>
        </p:sp>
        <p:sp>
          <p:nvSpPr>
            <p:cNvPr id="27"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E</a:t>
              </a:r>
            </a:p>
          </p:txBody>
        </p:sp>
      </p:grpSp>
      <p:grpSp>
        <p:nvGrpSpPr>
          <p:cNvPr id="41" name="AxisLineGroup"/>
          <p:cNvGrpSpPr/>
          <p:nvPr userDrawn="1"/>
        </p:nvGrpSpPr>
        <p:grpSpPr>
          <a:xfrm>
            <a:off x="889000" y="1587500"/>
            <a:ext cx="8001000" cy="4127500"/>
            <a:chOff x="889000" y="1587500"/>
            <a:chExt cx="8001000" cy="4127500"/>
          </a:xfrm>
        </p:grpSpPr>
        <p:cxnSp>
          <p:nvCxnSpPr>
            <p:cNvPr id="28"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9" name="YLabelGroup"/>
          <p:cNvGrpSpPr/>
          <p:nvPr userDrawn="1"/>
        </p:nvGrpSpPr>
        <p:grpSpPr>
          <a:xfrm>
            <a:off x="254000" y="1841500"/>
            <a:ext cx="762000" cy="3937000"/>
            <a:chOff x="254000" y="1841500"/>
            <a:chExt cx="762000" cy="3937000"/>
          </a:xfrm>
        </p:grpSpPr>
        <p:sp>
          <p:nvSpPr>
            <p:cNvPr id="31"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0</a:t>
              </a:r>
            </a:p>
          </p:txBody>
        </p:sp>
        <p:sp>
          <p:nvSpPr>
            <p:cNvPr id="33"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1</a:t>
              </a:r>
            </a:p>
          </p:txBody>
        </p:sp>
        <p:sp>
          <p:nvSpPr>
            <p:cNvPr id="35"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2</a:t>
              </a:r>
            </a:p>
          </p:txBody>
        </p:sp>
        <p:sp>
          <p:nvSpPr>
            <p:cNvPr id="37"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3</a:t>
              </a:r>
            </a:p>
          </p:txBody>
        </p:sp>
      </p:gr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FB19572-9A14-4185-B3B7-40350D6079EE}" type="datetimeFigureOut">
              <a:rPr lang="en-US" smtClean="0"/>
              <a:pPr/>
              <a:t>3/23/2023</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C83D417-4306-4AD5-B7B5-F00A1585619B}" type="slidenum">
              <a:rPr lang="en-US" smtClean="0"/>
              <a:pPr/>
              <a:t>‹#›</a:t>
            </a:fld>
            <a:endParaRPr lang="en-US"/>
          </a:p>
        </p:txBody>
      </p:sp>
    </p:spTree>
    <p:extLst>
      <p:ext uri="{BB962C8B-B14F-4D97-AF65-F5344CB8AC3E}">
        <p14:creationId xmlns:p14="http://schemas.microsoft.com/office/powerpoint/2010/main" val="1151040392"/>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4000"/>
            <a:biLevel thresh="50000"/>
          </a:blip>
          <a:srcRect/>
          <a:tile tx="0" ty="0" sx="100000" sy="100000" flip="none" algn="ctr"/>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342900"/>
            <a:fld id="{13E0D7D9-F651-DA44-8B67-9B806BE3D879}" type="slidenum">
              <a:rPr lang="en-US" smtClean="0">
                <a:solidFill>
                  <a:srgbClr val="141313"/>
                </a:solidFill>
              </a:rPr>
              <a:pPr defTabSz="342900"/>
              <a:t>‹#›</a:t>
            </a:fld>
            <a:endParaRPr lang="en-US">
              <a:solidFill>
                <a:srgbClr val="141313"/>
              </a:solidFill>
            </a:endParaRPr>
          </a:p>
        </p:txBody>
      </p:sp>
    </p:spTree>
    <p:extLst>
      <p:ext uri="{BB962C8B-B14F-4D97-AF65-F5344CB8AC3E}">
        <p14:creationId xmlns:p14="http://schemas.microsoft.com/office/powerpoint/2010/main" val="4114078532"/>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1"/>
            <a:ext cx="9144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720090" y="317814"/>
            <a:ext cx="7701534" cy="170078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720090" y="2587752"/>
            <a:ext cx="7701534"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5177790" y="6356351"/>
            <a:ext cx="2427732" cy="365125"/>
          </a:xfrm>
          <a:prstGeom prst="rect">
            <a:avLst/>
          </a:prstGeom>
        </p:spPr>
        <p:txBody>
          <a:bodyPr vert="horz" lIns="91440" tIns="45720" rIns="91440" bIns="45720" rtlCol="0" anchor="ctr"/>
          <a:lstStyle>
            <a:lvl1pPr algn="just">
              <a:defRPr sz="900" spc="38" baseline="0">
                <a:solidFill>
                  <a:schemeClr val="tx1"/>
                </a:solidFill>
              </a:defRPr>
            </a:lvl1pPr>
          </a:lstStyle>
          <a:p>
            <a:pPr algn="r"/>
            <a:fld id="{A37D6D71-8B28-4ED6-B932-04B197003D23}" type="datetimeFigureOut">
              <a:rPr lang="en-US" smtClean="0"/>
              <a:pPr algn="r"/>
              <a:t>3/23/2023</a:t>
            </a:fld>
            <a:endParaRPr lang="en-US" spc="38"/>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720090" y="6356351"/>
            <a:ext cx="4128516" cy="365125"/>
          </a:xfrm>
          <a:prstGeom prst="rect">
            <a:avLst/>
          </a:prstGeom>
        </p:spPr>
        <p:txBody>
          <a:bodyPr vert="horz" lIns="91440" tIns="45720" rIns="91440" bIns="45720" rtlCol="0" anchor="ctr"/>
          <a:lstStyle>
            <a:lvl1pPr algn="l">
              <a:defRPr sz="825" cap="all" spc="38" baseline="0">
                <a:solidFill>
                  <a:schemeClr val="tx1"/>
                </a:solidFill>
              </a:defRPr>
            </a:lvl1pPr>
          </a:lstStyle>
          <a:p>
            <a:endParaRPr lang="en-US" spc="38"/>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7722108" y="6356351"/>
            <a:ext cx="699516" cy="365125"/>
          </a:xfrm>
          <a:prstGeom prst="rect">
            <a:avLst/>
          </a:prstGeom>
        </p:spPr>
        <p:txBody>
          <a:bodyPr vert="horz" lIns="91440" tIns="45720" rIns="91440" bIns="45720" rtlCol="0" anchor="ctr"/>
          <a:lstStyle>
            <a:lvl1pPr algn="r">
              <a:defRPr sz="900">
                <a:solidFill>
                  <a:schemeClr val="tx1"/>
                </a:solidFill>
              </a:defRPr>
            </a:lvl1p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3008603704"/>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xStyles>
    <p:titleStyle>
      <a:lvl1pPr algn="l" defTabSz="685800" rtl="0" eaLnBrk="1" latinLnBrk="0" hangingPunct="1">
        <a:lnSpc>
          <a:spcPct val="90000"/>
        </a:lnSpc>
        <a:spcBef>
          <a:spcPct val="0"/>
        </a:spcBef>
        <a:buNone/>
        <a:defRPr sz="4950" kern="1200" cap="all" spc="90" baseline="0">
          <a:solidFill>
            <a:schemeClr val="bg1"/>
          </a:solidFill>
          <a:latin typeface="+mj-lt"/>
          <a:ea typeface="+mj-ea"/>
          <a:cs typeface="+mj-cs"/>
        </a:defRPr>
      </a:lvl1pPr>
    </p:titleStyle>
    <p:bodyStyle>
      <a:lvl1pPr marL="0" indent="0" algn="l" defTabSz="685800" rtl="0" eaLnBrk="1" latinLnBrk="0" hangingPunct="1">
        <a:lnSpc>
          <a:spcPct val="101000"/>
        </a:lnSpc>
        <a:spcBef>
          <a:spcPts val="525"/>
        </a:spcBef>
        <a:spcAft>
          <a:spcPts val="525"/>
        </a:spcAft>
        <a:buFont typeface="Arial" panose="020B0604020202020204" pitchFamily="34" charset="0"/>
        <a:buNone/>
        <a:defRPr sz="1950" kern="1200" spc="38" baseline="0">
          <a:solidFill>
            <a:schemeClr val="tx1"/>
          </a:solidFill>
          <a:latin typeface="+mn-lt"/>
          <a:ea typeface="+mn-ea"/>
          <a:cs typeface="+mn-cs"/>
        </a:defRPr>
      </a:lvl1pPr>
      <a:lvl2pPr marL="205740" indent="-205740" algn="l" defTabSz="685800" rtl="0" eaLnBrk="1" latinLnBrk="0" hangingPunct="1">
        <a:lnSpc>
          <a:spcPct val="101000"/>
        </a:lnSpc>
        <a:spcBef>
          <a:spcPts val="300"/>
        </a:spcBef>
        <a:spcAft>
          <a:spcPts val="300"/>
        </a:spcAft>
        <a:buClrTx/>
        <a:buFont typeface="Wingdings" panose="05000000000000000000" pitchFamily="2" charset="2"/>
        <a:buChar char="§"/>
        <a:defRPr sz="1725" kern="1200" spc="38" baseline="0">
          <a:solidFill>
            <a:schemeClr val="tx1"/>
          </a:solidFill>
          <a:latin typeface="+mn-lt"/>
          <a:ea typeface="+mn-ea"/>
          <a:cs typeface="+mn-cs"/>
        </a:defRPr>
      </a:lvl2pPr>
      <a:lvl3pPr marL="205740" indent="0" algn="l" defTabSz="685800" rtl="0" eaLnBrk="1" latinLnBrk="0" hangingPunct="1">
        <a:lnSpc>
          <a:spcPct val="101000"/>
        </a:lnSpc>
        <a:spcBef>
          <a:spcPts val="300"/>
        </a:spcBef>
        <a:spcAft>
          <a:spcPts val="300"/>
        </a:spcAft>
        <a:buFont typeface="Arial" panose="020B0604020202020204" pitchFamily="34" charset="0"/>
        <a:buNone/>
        <a:defRPr sz="1350" b="1" kern="1200" spc="38" baseline="0">
          <a:solidFill>
            <a:schemeClr val="tx1"/>
          </a:solidFill>
          <a:latin typeface="+mn-lt"/>
          <a:ea typeface="+mn-ea"/>
          <a:cs typeface="+mn-cs"/>
        </a:defRPr>
      </a:lvl3pPr>
      <a:lvl4pPr marL="445770" indent="-205740" algn="l" defTabSz="685800" rtl="0" eaLnBrk="1" latinLnBrk="0" hangingPunct="1">
        <a:lnSpc>
          <a:spcPct val="101000"/>
        </a:lnSpc>
        <a:spcBef>
          <a:spcPts val="300"/>
        </a:spcBef>
        <a:spcAft>
          <a:spcPts val="300"/>
        </a:spcAft>
        <a:buClrTx/>
        <a:buFont typeface="Wingdings" panose="05000000000000000000" pitchFamily="2" charset="2"/>
        <a:buChar char="§"/>
        <a:defRPr sz="1350" kern="1200" spc="38" baseline="0">
          <a:solidFill>
            <a:schemeClr val="tx1"/>
          </a:solidFill>
          <a:latin typeface="+mn-lt"/>
          <a:ea typeface="+mn-ea"/>
          <a:cs typeface="+mn-cs"/>
        </a:defRPr>
      </a:lvl4pPr>
      <a:lvl5pPr marL="445770" indent="0" algn="l" defTabSz="685800" rtl="0" eaLnBrk="1" latinLnBrk="0" hangingPunct="1">
        <a:lnSpc>
          <a:spcPct val="101000"/>
        </a:lnSpc>
        <a:spcBef>
          <a:spcPts val="300"/>
        </a:spcBef>
        <a:spcAft>
          <a:spcPts val="300"/>
        </a:spcAft>
        <a:buFont typeface="Arial" panose="020B0604020202020204" pitchFamily="34" charset="0"/>
        <a:buNone/>
        <a:defRPr sz="1350" b="1" kern="1200" spc="38"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6F836A-03BE-1AD2-C94E-3A762D970FC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8A1194-B209-86E1-E007-E9864A936A5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E52EC-D4D2-47AA-535C-57912CF7B79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771C904-F575-453C-8C7C-D800CB0B0641}" type="datetimeFigureOut">
              <a:rPr lang="en-US" smtClean="0"/>
              <a:t>3/23/2023</a:t>
            </a:fld>
            <a:endParaRPr lang="en-US"/>
          </a:p>
        </p:txBody>
      </p:sp>
      <p:sp>
        <p:nvSpPr>
          <p:cNvPr id="5" name="Footer Placeholder 4">
            <a:extLst>
              <a:ext uri="{FF2B5EF4-FFF2-40B4-BE49-F238E27FC236}">
                <a16:creationId xmlns:a16="http://schemas.microsoft.com/office/drawing/2014/main" id="{C36912C2-89B0-7B46-DF13-537D5A729C7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D0DD03-AEBD-3E58-B2B2-67045459E02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B08A8F-F5EE-4542-9EFA-EAF987F84AC1}" type="slidenum">
              <a:rPr lang="en-US" smtClean="0"/>
              <a:t>‹#›</a:t>
            </a:fld>
            <a:endParaRPr lang="en-US"/>
          </a:p>
        </p:txBody>
      </p:sp>
    </p:spTree>
    <p:extLst>
      <p:ext uri="{BB962C8B-B14F-4D97-AF65-F5344CB8AC3E}">
        <p14:creationId xmlns:p14="http://schemas.microsoft.com/office/powerpoint/2010/main" val="1199871541"/>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rawpixel.com/search/graduation" TargetMode="External"/><Relationship Id="rId2" Type="http://schemas.openxmlformats.org/officeDocument/2006/relationships/image" Target="../media/image4.jpeg"/><Relationship Id="rId1" Type="http://schemas.openxmlformats.org/officeDocument/2006/relationships/slideLayout" Target="../slideLayouts/slideLayout39.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www.cobbk12.org/campbellhs" TargetMode="External"/><Relationship Id="rId2" Type="http://schemas.openxmlformats.org/officeDocument/2006/relationships/hyperlink" Target="mailto:Yolanda.Wright@cobbk12.org"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s://www.rawpixel.com/search/graduation" TargetMode="External"/><Relationship Id="rId2" Type="http://schemas.openxmlformats.org/officeDocument/2006/relationships/image" Target="../media/image4.jpeg"/><Relationship Id="rId1" Type="http://schemas.openxmlformats.org/officeDocument/2006/relationships/slideLayout" Target="../slideLayouts/slideLayout39.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www.cobbk12.org/graduation" TargetMode="External"/><Relationship Id="rId2" Type="http://schemas.openxmlformats.org/officeDocument/2006/relationships/hyperlink" Target="https://www.cobbk12.org/campbellhs/page/63822/graduation-and-graduate-information"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7"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Franklin Gothic Medium"/>
            </a:endParaRPr>
          </a:p>
        </p:txBody>
      </p:sp>
      <p:sp>
        <p:nvSpPr>
          <p:cNvPr id="36" name="Rectangle 35">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3009" y="857250"/>
            <a:ext cx="5650991"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Franklin Gothic Medium"/>
            </a:endParaRPr>
          </a:p>
        </p:txBody>
      </p:sp>
      <p:pic>
        <p:nvPicPr>
          <p:cNvPr id="22" name="Picture 21">
            <a:extLst>
              <a:ext uri="{FF2B5EF4-FFF2-40B4-BE49-F238E27FC236}">
                <a16:creationId xmlns:a16="http://schemas.microsoft.com/office/drawing/2014/main" id="{A6C02CC9-E36F-4D73-9AE0-48EA3FC72E5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856" b="4856"/>
          <a:stretch/>
        </p:blipFill>
        <p:spPr>
          <a:xfrm>
            <a:off x="-2577" y="-21716"/>
            <a:ext cx="9143985" cy="6022466"/>
          </a:xfrm>
          <a:prstGeom prst="rect">
            <a:avLst/>
          </a:prstGeom>
        </p:spPr>
      </p:pic>
      <p:pic>
        <p:nvPicPr>
          <p:cNvPr id="18" name="Picture 4" descr="Logo&#10;&#10;Description automatically generated">
            <a:extLst>
              <a:ext uri="{FF2B5EF4-FFF2-40B4-BE49-F238E27FC236}">
                <a16:creationId xmlns:a16="http://schemas.microsoft.com/office/drawing/2014/main" id="{5930E028-D5C0-496C-A04E-150E1F2DA8E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95982" y="4122966"/>
            <a:ext cx="1618332" cy="1805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C279171-953E-427A-9467-77225D22290D}"/>
              </a:ext>
            </a:extLst>
          </p:cNvPr>
          <p:cNvSpPr>
            <a:spLocks noGrp="1"/>
          </p:cNvSpPr>
          <p:nvPr>
            <p:ph type="ctrTitle"/>
          </p:nvPr>
        </p:nvSpPr>
        <p:spPr>
          <a:xfrm>
            <a:off x="1426763" y="2925746"/>
            <a:ext cx="6290474" cy="2035357"/>
          </a:xfrm>
          <a:noFill/>
          <a:effectLst>
            <a:glow rad="127000">
              <a:schemeClr val="accent4">
                <a:lumMod val="75000"/>
              </a:schemeClr>
            </a:glow>
          </a:effectLst>
        </p:spPr>
        <p:txBody>
          <a:bodyPr anchor="b">
            <a:normAutofit/>
          </a:bodyPr>
          <a:lstStyle/>
          <a:p>
            <a:r>
              <a:rPr lang="en-US">
                <a:solidFill>
                  <a:schemeClr val="bg1"/>
                </a:solidFill>
                <a:effectLst>
                  <a:glow rad="127000">
                    <a:schemeClr val="accent4">
                      <a:lumMod val="75000"/>
                    </a:schemeClr>
                  </a:glow>
                  <a:outerShdw blurRad="38100" dist="38100" dir="2700000" algn="tl">
                    <a:srgbClr val="000000">
                      <a:alpha val="43137"/>
                    </a:srgbClr>
                  </a:outerShdw>
                </a:effectLst>
              </a:rPr>
              <a:t>COMMENCEMENT 2023</a:t>
            </a:r>
          </a:p>
        </p:txBody>
      </p:sp>
      <p:sp>
        <p:nvSpPr>
          <p:cNvPr id="26" name="Content Placeholder 2">
            <a:extLst>
              <a:ext uri="{FF2B5EF4-FFF2-40B4-BE49-F238E27FC236}">
                <a16:creationId xmlns:a16="http://schemas.microsoft.com/office/drawing/2014/main" id="{5770AD70-6655-4D06-B0BD-13202BF1C23B}"/>
              </a:ext>
            </a:extLst>
          </p:cNvPr>
          <p:cNvSpPr txBox="1">
            <a:spLocks/>
          </p:cNvSpPr>
          <p:nvPr/>
        </p:nvSpPr>
        <p:spPr>
          <a:xfrm>
            <a:off x="3037178" y="857250"/>
            <a:ext cx="3281326" cy="835132"/>
          </a:xfrm>
          <a:prstGeom prst="rect">
            <a:avLst/>
          </a:prstGeom>
          <a:effectLst>
            <a:glow rad="127000">
              <a:schemeClr val="accent4">
                <a:lumMod val="75000"/>
              </a:schemeClr>
            </a:glow>
          </a:effectLst>
        </p:spPr>
        <p:txBody>
          <a:bodyPr vert="horz" lIns="68580" tIns="34290" rIns="68580" bIns="34290" rtlCol="0" anchor="ctr">
            <a:normAutofit lnSpcReduction="10000"/>
          </a:bodyPr>
          <a:lstStyle>
            <a:lvl1pPr marL="0" indent="0" algn="ctr" defTabSz="914400" rtl="0" eaLnBrk="1" latinLnBrk="0" hangingPunct="1">
              <a:lnSpc>
                <a:spcPct val="101000"/>
              </a:lnSpc>
              <a:spcBef>
                <a:spcPts val="700"/>
              </a:spcBef>
              <a:spcAft>
                <a:spcPts val="700"/>
              </a:spcAft>
              <a:buFont typeface="Arial" panose="020B0604020202020204" pitchFamily="34" charset="0"/>
              <a:buNone/>
              <a:defRPr sz="3600" kern="1200" spc="50" baseline="0">
                <a:solidFill>
                  <a:schemeClr val="bg1"/>
                </a:solidFill>
                <a:latin typeface="+mn-lt"/>
                <a:ea typeface="+mn-ea"/>
                <a:cs typeface="+mn-cs"/>
              </a:defRPr>
            </a:lvl1pPr>
            <a:lvl2pPr marL="457200" indent="0" algn="ctr" defTabSz="914400" rtl="0" eaLnBrk="1" latinLnBrk="0" hangingPunct="1">
              <a:lnSpc>
                <a:spcPct val="101000"/>
              </a:lnSpc>
              <a:spcBef>
                <a:spcPts val="400"/>
              </a:spcBef>
              <a:spcAft>
                <a:spcPts val="400"/>
              </a:spcAft>
              <a:buClrTx/>
              <a:buFont typeface="Wingdings" panose="05000000000000000000" pitchFamily="2" charset="2"/>
              <a:buNone/>
              <a:defRPr sz="2000" kern="1200" spc="50" baseline="0">
                <a:solidFill>
                  <a:schemeClr val="tx1"/>
                </a:solidFill>
                <a:latin typeface="+mn-lt"/>
                <a:ea typeface="+mn-ea"/>
                <a:cs typeface="+mn-cs"/>
              </a:defRPr>
            </a:lvl2pPr>
            <a:lvl3pPr marL="914400" indent="0" algn="ctr"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1371600" indent="0" algn="ctr" defTabSz="914400" rtl="0" eaLnBrk="1" latinLnBrk="0" hangingPunct="1">
              <a:lnSpc>
                <a:spcPct val="101000"/>
              </a:lnSpc>
              <a:spcBef>
                <a:spcPts val="400"/>
              </a:spcBef>
              <a:spcAft>
                <a:spcPts val="400"/>
              </a:spcAft>
              <a:buClrTx/>
              <a:buFont typeface="Wingdings" panose="05000000000000000000" pitchFamily="2" charset="2"/>
              <a:buNone/>
              <a:defRPr sz="1600" kern="1200" spc="50" baseline="0">
                <a:solidFill>
                  <a:schemeClr val="tx1"/>
                </a:solidFill>
                <a:latin typeface="+mn-lt"/>
                <a:ea typeface="+mn-ea"/>
                <a:cs typeface="+mn-cs"/>
              </a:defRPr>
            </a:lvl4pPr>
            <a:lvl5pPr marL="1828800" indent="0" algn="ctr" defTabSz="914400" rtl="0" eaLnBrk="1" latinLnBrk="0" hangingPunct="1">
              <a:lnSpc>
                <a:spcPct val="101000"/>
              </a:lnSpc>
              <a:spcBef>
                <a:spcPts val="400"/>
              </a:spcBef>
              <a:spcAft>
                <a:spcPts val="400"/>
              </a:spcAft>
              <a:buFont typeface="Arial" panose="020B0604020202020204" pitchFamily="34" charset="0"/>
              <a:buNone/>
              <a:defRPr sz="1600" b="1" kern="1200" spc="5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a:spcBef>
                <a:spcPts val="0"/>
              </a:spcBef>
              <a:spcAft>
                <a:spcPts val="450"/>
              </a:spcAft>
            </a:pPr>
            <a:r>
              <a:rPr lang="en-US" sz="2700" spc="38">
                <a:solidFill>
                  <a:srgbClr val="F8F7F5"/>
                </a:solidFill>
                <a:effectLst>
                  <a:glow rad="127000">
                    <a:srgbClr val="6F7EFD">
                      <a:lumMod val="75000"/>
                    </a:srgbClr>
                  </a:glow>
                  <a:outerShdw blurRad="38100" dist="38100" dir="2700000" algn="tl">
                    <a:srgbClr val="000000">
                      <a:alpha val="43137"/>
                    </a:srgbClr>
                  </a:outerShdw>
                </a:effectLst>
                <a:latin typeface="Franklin Gothic Medium"/>
              </a:rPr>
              <a:t>CAMPBELL HIGH SCHOOL</a:t>
            </a:r>
          </a:p>
        </p:txBody>
      </p:sp>
      <p:sp>
        <p:nvSpPr>
          <p:cNvPr id="3" name="Subtitle 2">
            <a:extLst>
              <a:ext uri="{FF2B5EF4-FFF2-40B4-BE49-F238E27FC236}">
                <a16:creationId xmlns:a16="http://schemas.microsoft.com/office/drawing/2014/main" id="{D9B92DEA-D5B9-41B4-9BD3-B3EAB7F30998}"/>
              </a:ext>
            </a:extLst>
          </p:cNvPr>
          <p:cNvSpPr>
            <a:spLocks noGrp="1"/>
          </p:cNvSpPr>
          <p:nvPr>
            <p:ph type="subTitle" idx="1"/>
          </p:nvPr>
        </p:nvSpPr>
        <p:spPr>
          <a:xfrm>
            <a:off x="2420257" y="5306424"/>
            <a:ext cx="4437109" cy="1008651"/>
          </a:xfrm>
        </p:spPr>
        <p:txBody>
          <a:bodyPr anchor="t">
            <a:normAutofit lnSpcReduction="10000"/>
          </a:bodyPr>
          <a:lstStyle/>
          <a:p>
            <a:r>
              <a:rPr lang="en-US"/>
              <a:t>Graduation Parent Meeting</a:t>
            </a:r>
          </a:p>
          <a:p>
            <a:r>
              <a:rPr lang="en-US"/>
              <a:t>March 21, 2023</a:t>
            </a:r>
          </a:p>
        </p:txBody>
      </p:sp>
    </p:spTree>
    <p:extLst>
      <p:ext uri="{BB962C8B-B14F-4D97-AF65-F5344CB8AC3E}">
        <p14:creationId xmlns:p14="http://schemas.microsoft.com/office/powerpoint/2010/main" val="1931226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142999"/>
          </a:xfrm>
        </p:spPr>
        <p:txBody>
          <a:bodyPr>
            <a:normAutofit/>
          </a:bodyPr>
          <a:lstStyle/>
          <a:p>
            <a:pPr algn="ctr"/>
            <a:r>
              <a:rPr lang="en-US" b="1">
                <a:effectLst/>
                <a:latin typeface="Calibri" panose="020F0502020204030204" pitchFamily="34" charset="0"/>
                <a:cs typeface="Calibri" panose="020F0502020204030204" pitchFamily="34" charset="0"/>
              </a:rPr>
              <a:t>Meeting Graduation Requirements</a:t>
            </a:r>
          </a:p>
        </p:txBody>
      </p:sp>
      <p:sp>
        <p:nvSpPr>
          <p:cNvPr id="3" name="Content Placeholder 2"/>
          <p:cNvSpPr>
            <a:spLocks noGrp="1"/>
          </p:cNvSpPr>
          <p:nvPr>
            <p:ph idx="1"/>
          </p:nvPr>
        </p:nvSpPr>
        <p:spPr>
          <a:xfrm>
            <a:off x="982133" y="1600200"/>
            <a:ext cx="7704667" cy="5029200"/>
          </a:xfrm>
        </p:spPr>
        <p:txBody>
          <a:bodyPr>
            <a:noAutofit/>
          </a:bodyPr>
          <a:lstStyle/>
          <a:p>
            <a:pPr>
              <a:spcAft>
                <a:spcPts val="0"/>
              </a:spcAft>
            </a:pPr>
            <a:r>
              <a:rPr lang="en-US">
                <a:latin typeface="Book Antiqua" pitchFamily="18" charset="0"/>
              </a:rPr>
              <a:t>The Georgia Department of Education has identified the requirements to be met for students to be eligible to graduate</a:t>
            </a:r>
          </a:p>
          <a:p>
            <a:pPr>
              <a:spcAft>
                <a:spcPts val="0"/>
              </a:spcAft>
            </a:pPr>
            <a:r>
              <a:rPr lang="en-US" b="1" i="1">
                <a:solidFill>
                  <a:srgbClr val="FF0000"/>
                </a:solidFill>
                <a:latin typeface="Book Antiqua" pitchFamily="18" charset="0"/>
              </a:rPr>
              <a:t>Any senior who does not meet the established requirements cannot participate in the May commencement ceremony</a:t>
            </a:r>
          </a:p>
          <a:p>
            <a:pPr>
              <a:spcAft>
                <a:spcPts val="0"/>
              </a:spcAft>
            </a:pPr>
            <a:r>
              <a:rPr lang="en-US">
                <a:latin typeface="Book Antiqua" pitchFamily="18" charset="0"/>
              </a:rPr>
              <a:t>Because senior grades are due early, the final grading period will end earlier than other grade levels</a:t>
            </a:r>
          </a:p>
          <a:p>
            <a:pPr>
              <a:spcAft>
                <a:spcPts val="0"/>
              </a:spcAft>
            </a:pPr>
            <a:r>
              <a:rPr lang="en-US" b="1" i="1">
                <a:solidFill>
                  <a:srgbClr val="CC0099"/>
                </a:solidFill>
                <a:latin typeface="Book Antiqua" pitchFamily="18" charset="0"/>
              </a:rPr>
              <a:t>It is important for seniors to monitor their grades and to maintain momentum to the end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2774195" cy="5538019"/>
          </a:xfrm>
        </p:spPr>
        <p:txBody>
          <a:bodyPr>
            <a:normAutofit/>
          </a:bodyPr>
          <a:lstStyle/>
          <a:p>
            <a:r>
              <a:rPr lang="en-US" sz="4400" b="1">
                <a:effectLst/>
                <a:latin typeface="Calibri" panose="020F0502020204030204" pitchFamily="34" charset="0"/>
                <a:cs typeface="Calibri" panose="020F0502020204030204" pitchFamily="34" charset="0"/>
              </a:rPr>
              <a:t>Senior Clearance</a:t>
            </a:r>
          </a:p>
        </p:txBody>
      </p:sp>
      <p:sp>
        <p:nvSpPr>
          <p:cNvPr id="3" name="Content Placeholder 2"/>
          <p:cNvSpPr>
            <a:spLocks noGrp="1"/>
          </p:cNvSpPr>
          <p:nvPr>
            <p:ph idx="1"/>
          </p:nvPr>
        </p:nvSpPr>
        <p:spPr>
          <a:xfrm>
            <a:off x="3276600" y="304800"/>
            <a:ext cx="5624051" cy="6324599"/>
          </a:xfrm>
        </p:spPr>
        <p:txBody>
          <a:bodyPr>
            <a:normAutofit/>
          </a:bodyPr>
          <a:lstStyle/>
          <a:p>
            <a:pPr marL="0" indent="0" algn="ctr">
              <a:lnSpc>
                <a:spcPct val="90000"/>
              </a:lnSpc>
              <a:buNone/>
            </a:pPr>
            <a:r>
              <a:rPr lang="en-US" sz="3200" b="1">
                <a:latin typeface="Book Antiqua" panose="02040602050305030304" pitchFamily="18" charset="0"/>
              </a:rPr>
              <a:t>Wednesday, April 26 &amp;</a:t>
            </a:r>
          </a:p>
          <a:p>
            <a:pPr marL="0" indent="0" algn="ctr">
              <a:lnSpc>
                <a:spcPct val="90000"/>
              </a:lnSpc>
              <a:buNone/>
            </a:pPr>
            <a:r>
              <a:rPr lang="en-US" sz="3200" b="1">
                <a:latin typeface="Book Antiqua" panose="02040602050305030304" pitchFamily="18" charset="0"/>
              </a:rPr>
              <a:t> Thursday April 27</a:t>
            </a:r>
          </a:p>
          <a:p>
            <a:pPr marL="82296" indent="0" algn="ctr">
              <a:lnSpc>
                <a:spcPct val="90000"/>
              </a:lnSpc>
              <a:buNone/>
            </a:pPr>
            <a:r>
              <a:rPr lang="en-US" b="1">
                <a:latin typeface="Book Antiqua" panose="02040602050305030304" pitchFamily="18" charset="0"/>
              </a:rPr>
              <a:t>3</a:t>
            </a:r>
            <a:r>
              <a:rPr lang="en-US" b="1" baseline="30000">
                <a:latin typeface="Book Antiqua" panose="02040602050305030304" pitchFamily="18" charset="0"/>
              </a:rPr>
              <a:t>rd</a:t>
            </a:r>
            <a:r>
              <a:rPr lang="en-US" b="1">
                <a:latin typeface="Book Antiqua" panose="02040602050305030304" pitchFamily="18" charset="0"/>
              </a:rPr>
              <a:t> Block ONLY (Cafeteria)</a:t>
            </a:r>
          </a:p>
          <a:p>
            <a:pPr marL="82296" indent="0">
              <a:lnSpc>
                <a:spcPct val="90000"/>
              </a:lnSpc>
              <a:buNone/>
            </a:pPr>
            <a:endParaRPr lang="en-US" b="1">
              <a:latin typeface="Book Antiqua" panose="02040602050305030304" pitchFamily="18" charset="0"/>
            </a:endParaRPr>
          </a:p>
          <a:p>
            <a:pPr>
              <a:lnSpc>
                <a:spcPct val="90000"/>
              </a:lnSpc>
            </a:pPr>
            <a:r>
              <a:rPr lang="en-US" b="1">
                <a:latin typeface="Book Antiqua" panose="02040602050305030304" pitchFamily="18" charset="0"/>
              </a:rPr>
              <a:t>Fines and Fees Clearance Form 					(orange)</a:t>
            </a:r>
          </a:p>
          <a:p>
            <a:pPr>
              <a:lnSpc>
                <a:spcPct val="90000"/>
              </a:lnSpc>
              <a:buFont typeface="Arial" panose="020B0604020202020204" pitchFamily="34" charset="0"/>
              <a:buChar char="•"/>
            </a:pPr>
            <a:r>
              <a:rPr lang="en-US" b="1">
                <a:latin typeface="Book Antiqua" panose="02040602050305030304" pitchFamily="18" charset="0"/>
              </a:rPr>
              <a:t> Students who owe fines or fees due to textbooks, athletics, extracurricular activities, parking, or any other fees/fines assigned by school personnel must have them paid prior to receiving Commencement Ceremony tickets.</a:t>
            </a:r>
            <a:r>
              <a:rPr lang="en-US" b="1" u="sng">
                <a:latin typeface="Book Antiqua" panose="02040602050305030304" pitchFamily="18"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11D516-66ED-4A29-8B7A-2A7C7D7EDE1E}"/>
              </a:ext>
            </a:extLst>
          </p:cNvPr>
          <p:cNvSpPr txBox="1">
            <a:spLocks noGrp="1"/>
          </p:cNvSpPr>
          <p:nvPr>
            <p:ph type="title"/>
          </p:nvPr>
        </p:nvSpPr>
        <p:spPr>
          <a:xfrm>
            <a:off x="967740" y="406449"/>
            <a:ext cx="7704137" cy="954107"/>
          </a:xfrm>
          <a:prstGeom prst="rect">
            <a:avLst/>
          </a:prstGeom>
          <a:noFill/>
        </p:spPr>
        <p:txBody>
          <a:bodyPr wrap="square">
            <a:spAutoFit/>
          </a:bodyPr>
          <a:lstStyle/>
          <a:p>
            <a:pPr algn="ctr" defTabSz="685800"/>
            <a:r>
              <a:rPr lang="en-US" sz="2800" b="1">
                <a:solidFill>
                  <a:prstClr val="black"/>
                </a:solidFill>
                <a:latin typeface="Avenir Next LT Pro" panose="02020404030301010803"/>
              </a:rPr>
              <a:t>Senior Clearance ACTION ITEMS for Counseling</a:t>
            </a:r>
          </a:p>
        </p:txBody>
      </p:sp>
      <p:sp>
        <p:nvSpPr>
          <p:cNvPr id="7" name="TextBox 6">
            <a:extLst>
              <a:ext uri="{FF2B5EF4-FFF2-40B4-BE49-F238E27FC236}">
                <a16:creationId xmlns:a16="http://schemas.microsoft.com/office/drawing/2014/main" id="{305A0B6D-BD06-4187-81C7-2CCA5A8662E6}"/>
              </a:ext>
            </a:extLst>
          </p:cNvPr>
          <p:cNvSpPr txBox="1"/>
          <p:nvPr/>
        </p:nvSpPr>
        <p:spPr>
          <a:xfrm>
            <a:off x="1074420" y="1355616"/>
            <a:ext cx="7704136" cy="738664"/>
          </a:xfrm>
          <a:prstGeom prst="rect">
            <a:avLst/>
          </a:prstGeom>
          <a:solidFill>
            <a:schemeClr val="tx2">
              <a:lumMod val="10000"/>
              <a:lumOff val="90000"/>
            </a:schemeClr>
          </a:solidFill>
        </p:spPr>
        <p:txBody>
          <a:bodyPr wrap="square">
            <a:spAutoFit/>
          </a:bodyPr>
          <a:lstStyle/>
          <a:p>
            <a:pPr algn="ctr" defTabSz="685800"/>
            <a:r>
              <a:rPr lang="en-US" sz="1400" b="1">
                <a:solidFill>
                  <a:prstClr val="black"/>
                </a:solidFill>
                <a:latin typeface="Avenir Next LT Pro" panose="02020404030301010803"/>
              </a:rPr>
              <a:t>In order to be cleared from the Counseling Department for Graduation, please complete the following tasks </a:t>
            </a:r>
          </a:p>
          <a:p>
            <a:pPr algn="ctr" defTabSz="685800"/>
            <a:r>
              <a:rPr lang="en-US" sz="1400" b="1">
                <a:solidFill>
                  <a:srgbClr val="FF0000"/>
                </a:solidFill>
                <a:latin typeface="Avenir Next LT Pro" panose="02020404030301010803"/>
              </a:rPr>
              <a:t>By April 27</a:t>
            </a:r>
            <a:r>
              <a:rPr lang="en-US" sz="1350" b="1">
                <a:solidFill>
                  <a:srgbClr val="FF0000"/>
                </a:solidFill>
                <a:latin typeface="Avenir Next LT Pro" panose="02020404030301010803"/>
              </a:rPr>
              <a:t>.</a:t>
            </a:r>
          </a:p>
        </p:txBody>
      </p:sp>
      <p:sp>
        <p:nvSpPr>
          <p:cNvPr id="8" name="Title 1">
            <a:extLst>
              <a:ext uri="{FF2B5EF4-FFF2-40B4-BE49-F238E27FC236}">
                <a16:creationId xmlns:a16="http://schemas.microsoft.com/office/drawing/2014/main" id="{D6648DAB-EC69-4A00-8522-DCBFC54905D2}"/>
              </a:ext>
            </a:extLst>
          </p:cNvPr>
          <p:cNvSpPr txBox="1">
            <a:spLocks/>
          </p:cNvSpPr>
          <p:nvPr/>
        </p:nvSpPr>
        <p:spPr>
          <a:xfrm>
            <a:off x="1070768" y="2089339"/>
            <a:ext cx="7696200" cy="2353031"/>
          </a:xfrm>
          <a:prstGeom prst="rect">
            <a:avLst/>
          </a:prstGeom>
          <a:solidFill>
            <a:srgbClr val="0070C0">
              <a:alpha val="41000"/>
            </a:srgbClr>
          </a:solidFill>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000" b="1">
                <a:latin typeface="Bahnschrift" panose="020B0502040204020203" pitchFamily="34" charset="0"/>
              </a:rPr>
              <a:t>1. </a:t>
            </a:r>
            <a:r>
              <a:rPr lang="en-US" sz="2000" b="1">
                <a:latin typeface="Abadi" panose="020B0604020104020204" pitchFamily="34" charset="0"/>
              </a:rPr>
              <a:t>Email ALL scholarship offers to Mrs. Wright. </a:t>
            </a:r>
            <a:br>
              <a:rPr lang="en-US" sz="2000"/>
            </a:br>
            <a:r>
              <a:rPr lang="en-US" sz="2000">
                <a:latin typeface="Bahnschrift" panose="020B0502040204020203" pitchFamily="34" charset="0"/>
              </a:rPr>
              <a:t>ALL scholarship offers that you have been awarded need to be emailed to </a:t>
            </a:r>
            <a:r>
              <a:rPr lang="en-US" sz="2000" b="1">
                <a:latin typeface="Bahnschrift" panose="020B0502040204020203" pitchFamily="34" charset="0"/>
                <a:hlinkClick r:id="rId2">
                  <a:extLst>
                    <a:ext uri="{A12FA001-AC4F-418D-AE19-62706E023703}">
                      <ahyp:hlinkClr xmlns:ahyp="http://schemas.microsoft.com/office/drawing/2018/hyperlinkcolor" val="tx"/>
                    </a:ext>
                  </a:extLst>
                </a:hlinkClick>
              </a:rPr>
              <a:t>Yolanda.Wright@cobbk12.org</a:t>
            </a:r>
            <a:r>
              <a:rPr lang="en-US" sz="2000">
                <a:latin typeface="Bahnschrift" panose="020B0502040204020203" pitchFamily="34" charset="0"/>
              </a:rPr>
              <a:t>. Send a screen shot or forward the email that includes the total amount awarded. Be sure to include the name/organization awarding the scholarship. Send the ones you are &amp; are NOT accepting. We do NOT need info about HOPE/ZELL Miller Scholarship.</a:t>
            </a:r>
            <a:endParaRPr lang="en-US" sz="2000"/>
          </a:p>
        </p:txBody>
      </p:sp>
      <p:sp>
        <p:nvSpPr>
          <p:cNvPr id="9" name="Title 1">
            <a:extLst>
              <a:ext uri="{FF2B5EF4-FFF2-40B4-BE49-F238E27FC236}">
                <a16:creationId xmlns:a16="http://schemas.microsoft.com/office/drawing/2014/main" id="{8EFDBBBE-C1FE-4A3B-AD0F-5DA2E3C99D38}"/>
              </a:ext>
            </a:extLst>
          </p:cNvPr>
          <p:cNvSpPr txBox="1">
            <a:spLocks/>
          </p:cNvSpPr>
          <p:nvPr/>
        </p:nvSpPr>
        <p:spPr>
          <a:xfrm>
            <a:off x="1066800" y="4442370"/>
            <a:ext cx="7696200" cy="2382889"/>
          </a:xfrm>
          <a:prstGeom prst="rect">
            <a:avLst/>
          </a:prstGeom>
          <a:solidFill>
            <a:schemeClr val="tx2">
              <a:lumMod val="25000"/>
              <a:lumOff val="75000"/>
              <a:alpha val="66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defTabSz="685800"/>
            <a:r>
              <a:rPr lang="en-US" sz="1800">
                <a:solidFill>
                  <a:prstClr val="black">
                    <a:lumMod val="85000"/>
                    <a:lumOff val="15000"/>
                  </a:prstClr>
                </a:solidFill>
                <a:latin typeface="Avenir Next LT Pro Light" panose="02020404030301010803"/>
              </a:rPr>
              <a:t>2</a:t>
            </a:r>
            <a:r>
              <a:rPr lang="en-US" sz="2800" b="1">
                <a:solidFill>
                  <a:prstClr val="black">
                    <a:lumMod val="85000"/>
                    <a:lumOff val="15000"/>
                  </a:prstClr>
                </a:solidFill>
                <a:latin typeface="Abadi" panose="020B0604020104020204" pitchFamily="34" charset="0"/>
              </a:rPr>
              <a:t>. </a:t>
            </a:r>
            <a:r>
              <a:rPr lang="en-US" sz="1800" b="1">
                <a:solidFill>
                  <a:prstClr val="black">
                    <a:lumMod val="85000"/>
                    <a:lumOff val="15000"/>
                  </a:prstClr>
                </a:solidFill>
                <a:latin typeface="Abadi" panose="020B0604020104020204" pitchFamily="34" charset="0"/>
              </a:rPr>
              <a:t>Complete the CLASS OF 2023 GRADUATION SURVEY in Naviance </a:t>
            </a:r>
            <a:br>
              <a:rPr lang="en-US" sz="1800">
                <a:solidFill>
                  <a:prstClr val="black">
                    <a:lumMod val="85000"/>
                    <a:lumOff val="15000"/>
                  </a:prstClr>
                </a:solidFill>
                <a:latin typeface="Avenir Next LT Pro Light" panose="02020404030301010803"/>
              </a:rPr>
            </a:br>
            <a:r>
              <a:rPr lang="en-US" sz="1800">
                <a:solidFill>
                  <a:prstClr val="black">
                    <a:lumMod val="85000"/>
                    <a:lumOff val="15000"/>
                  </a:prstClr>
                </a:solidFill>
                <a:latin typeface="Bahnschrift" panose="020B0502040204020203" pitchFamily="34" charset="0"/>
              </a:rPr>
              <a:t>ALL SENIORS are required to complete the survey prior to graduation. Students attending college after graduation will also request their FINAL Transcript in this survey. </a:t>
            </a:r>
          </a:p>
          <a:p>
            <a:pPr algn="ctr" defTabSz="685800"/>
            <a:r>
              <a:rPr lang="en-US" sz="1800">
                <a:solidFill>
                  <a:prstClr val="black">
                    <a:lumMod val="85000"/>
                    <a:lumOff val="15000"/>
                  </a:prstClr>
                </a:solidFill>
                <a:latin typeface="Bahnschrift" panose="020B0502040204020203" pitchFamily="34" charset="0"/>
              </a:rPr>
              <a:t>Directions can be found on the Campbell High School website: </a:t>
            </a:r>
            <a:r>
              <a:rPr lang="en-US" sz="1800" b="1">
                <a:solidFill>
                  <a:prstClr val="black"/>
                </a:solidFill>
                <a:latin typeface="Bahnschrift" panose="020B0502040204020203" pitchFamily="34" charset="0"/>
                <a:hlinkClick r:id="rId3">
                  <a:extLst>
                    <a:ext uri="{A12FA001-AC4F-418D-AE19-62706E023703}">
                      <ahyp:hlinkClr xmlns:ahyp="http://schemas.microsoft.com/office/drawing/2018/hyperlinkcolor" val="tx"/>
                    </a:ext>
                  </a:extLst>
                </a:hlinkClick>
              </a:rPr>
              <a:t>www.cobbk12.org/campbellhs</a:t>
            </a:r>
            <a:r>
              <a:rPr lang="en-US" sz="1800">
                <a:solidFill>
                  <a:prstClr val="black"/>
                </a:solidFill>
                <a:latin typeface="Bahnschrift" panose="020B0502040204020203" pitchFamily="34" charset="0"/>
              </a:rPr>
              <a:t> </a:t>
            </a:r>
            <a:r>
              <a:rPr lang="en-US" sz="1800">
                <a:solidFill>
                  <a:prstClr val="black">
                    <a:lumMod val="85000"/>
                    <a:lumOff val="15000"/>
                  </a:prstClr>
                </a:solidFill>
                <a:latin typeface="Bahnschrift" panose="020B0502040204020203" pitchFamily="34" charset="0"/>
              </a:rPr>
              <a:t>&gt; </a:t>
            </a:r>
            <a:r>
              <a:rPr lang="en-US" sz="1800" b="1">
                <a:solidFill>
                  <a:prstClr val="black">
                    <a:lumMod val="85000"/>
                    <a:lumOff val="15000"/>
                  </a:prstClr>
                </a:solidFill>
                <a:latin typeface="Bahnschrift" panose="020B0502040204020203" pitchFamily="34" charset="0"/>
              </a:rPr>
              <a:t>FIND IT FAST &gt; SENIOR CLASS INFORMATION</a:t>
            </a:r>
          </a:p>
        </p:txBody>
      </p:sp>
    </p:spTree>
    <p:extLst>
      <p:ext uri="{BB962C8B-B14F-4D97-AF65-F5344CB8AC3E}">
        <p14:creationId xmlns:p14="http://schemas.microsoft.com/office/powerpoint/2010/main" val="1123030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371599"/>
          </a:xfrm>
        </p:spPr>
        <p:txBody>
          <a:bodyPr>
            <a:normAutofit/>
          </a:bodyPr>
          <a:lstStyle/>
          <a:p>
            <a:pPr algn="ctr"/>
            <a:r>
              <a:rPr lang="en-US" b="1">
                <a:latin typeface="Calibri" panose="020F0502020204030204" pitchFamily="34" charset="0"/>
                <a:cs typeface="Calibri" panose="020F0502020204030204" pitchFamily="34" charset="0"/>
              </a:rPr>
              <a:t>Assistance to Guests with Disabilities &amp; Elderly</a:t>
            </a:r>
            <a:endParaRPr lang="en-US" b="1">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982133" y="2133600"/>
            <a:ext cx="7704667" cy="3866216"/>
          </a:xfrm>
        </p:spPr>
        <p:txBody>
          <a:bodyPr>
            <a:normAutofit/>
          </a:bodyPr>
          <a:lstStyle/>
          <a:p>
            <a:pPr>
              <a:lnSpc>
                <a:spcPct val="120000"/>
              </a:lnSpc>
              <a:spcAft>
                <a:spcPts val="0"/>
              </a:spcAft>
            </a:pPr>
            <a:r>
              <a:rPr lang="en-US" sz="2400">
                <a:latin typeface="Book Antiqua" panose="02040602050305030304" pitchFamily="18" charset="0"/>
              </a:rPr>
              <a:t>School staff members will be available to assist with the entrance, conveyance, and seating of guests with disabilities and elderly guest requiring individualized assistance.</a:t>
            </a:r>
          </a:p>
          <a:p>
            <a:pPr>
              <a:lnSpc>
                <a:spcPct val="120000"/>
              </a:lnSpc>
              <a:spcAft>
                <a:spcPts val="0"/>
              </a:spcAft>
            </a:pPr>
            <a:r>
              <a:rPr lang="en-US">
                <a:latin typeface="Book Antiqua" panose="02040602050305030304" pitchFamily="18" charset="0"/>
              </a:rPr>
              <a:t>Guests with disabilities who require a wheelchair must provide their own. Wheelchairs are not provided at the venue.</a:t>
            </a:r>
            <a:endParaRPr lang="en-US" sz="2400">
              <a:latin typeface="Book Antiqua" panose="02040602050305030304" pitchFamily="18" charset="0"/>
            </a:endParaRPr>
          </a:p>
        </p:txBody>
      </p:sp>
    </p:spTree>
    <p:extLst>
      <p:ext uri="{BB962C8B-B14F-4D97-AF65-F5344CB8AC3E}">
        <p14:creationId xmlns:p14="http://schemas.microsoft.com/office/powerpoint/2010/main" val="2372721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447799"/>
          </a:xfrm>
        </p:spPr>
        <p:txBody>
          <a:bodyPr>
            <a:normAutofit/>
          </a:bodyPr>
          <a:lstStyle/>
          <a:p>
            <a:pPr algn="ctr"/>
            <a:r>
              <a:rPr lang="en-US" b="1">
                <a:effectLst/>
                <a:latin typeface="Calibri" panose="020F0502020204030204" pitchFamily="34" charset="0"/>
                <a:cs typeface="Calibri" panose="020F0502020204030204" pitchFamily="34" charset="0"/>
              </a:rPr>
              <a:t>Graduation Information Packet</a:t>
            </a:r>
          </a:p>
        </p:txBody>
      </p:sp>
      <p:sp>
        <p:nvSpPr>
          <p:cNvPr id="3" name="Content Placeholder 2"/>
          <p:cNvSpPr>
            <a:spLocks noGrp="1"/>
          </p:cNvSpPr>
          <p:nvPr>
            <p:ph idx="1"/>
          </p:nvPr>
        </p:nvSpPr>
        <p:spPr>
          <a:xfrm>
            <a:off x="982133" y="2057400"/>
            <a:ext cx="7704667" cy="4114800"/>
          </a:xfrm>
        </p:spPr>
        <p:txBody>
          <a:bodyPr>
            <a:normAutofit fontScale="92500" lnSpcReduction="20000"/>
          </a:bodyPr>
          <a:lstStyle/>
          <a:p>
            <a:r>
              <a:rPr lang="en-US" sz="2800">
                <a:solidFill>
                  <a:srgbClr val="FF0000"/>
                </a:solidFill>
                <a:latin typeface="Book Antiqua" pitchFamily="18" charset="0"/>
              </a:rPr>
              <a:t>Emailed to senior families</a:t>
            </a:r>
          </a:p>
          <a:p>
            <a:r>
              <a:rPr lang="en-US" sz="2800">
                <a:solidFill>
                  <a:srgbClr val="FF0000"/>
                </a:solidFill>
                <a:latin typeface="Book Antiqua" pitchFamily="18" charset="0"/>
              </a:rPr>
              <a:t>Posted on CHS Website </a:t>
            </a:r>
            <a:endParaRPr lang="en-US" sz="2400">
              <a:latin typeface="Book Antiqua" pitchFamily="18" charset="0"/>
            </a:endParaRPr>
          </a:p>
          <a:p>
            <a:r>
              <a:rPr lang="en-US" sz="2400" b="1">
                <a:latin typeface="Book Antiqua" pitchFamily="18" charset="0"/>
              </a:rPr>
              <a:t>Summary of important graduation information including:</a:t>
            </a:r>
          </a:p>
          <a:p>
            <a:pPr>
              <a:buNone/>
            </a:pPr>
            <a:r>
              <a:rPr lang="en-US" sz="2400">
                <a:latin typeface="Book Antiqua" pitchFamily="18" charset="0"/>
              </a:rPr>
              <a:t>	- exam schedule</a:t>
            </a:r>
          </a:p>
          <a:p>
            <a:pPr>
              <a:buNone/>
            </a:pPr>
            <a:r>
              <a:rPr lang="en-US" sz="2400">
                <a:latin typeface="Book Antiqua" pitchFamily="18" charset="0"/>
              </a:rPr>
              <a:t>	- practice </a:t>
            </a:r>
            <a:r>
              <a:rPr lang="en-US">
                <a:latin typeface="Book Antiqua" pitchFamily="18" charset="0"/>
              </a:rPr>
              <a:t>information</a:t>
            </a:r>
            <a:endParaRPr lang="en-US" sz="2400">
              <a:latin typeface="Book Antiqua" pitchFamily="18" charset="0"/>
            </a:endParaRPr>
          </a:p>
          <a:p>
            <a:pPr>
              <a:buNone/>
            </a:pPr>
            <a:r>
              <a:rPr lang="en-US" sz="2400">
                <a:latin typeface="Book Antiqua" pitchFamily="18" charset="0"/>
              </a:rPr>
              <a:t>	- required paperwork and deadlines</a:t>
            </a:r>
          </a:p>
          <a:p>
            <a:pPr marL="82296" indent="0">
              <a:buNone/>
            </a:pPr>
            <a:r>
              <a:rPr lang="en-US" sz="2400">
                <a:latin typeface="Book Antiqua" pitchFamily="18" charset="0"/>
              </a:rPr>
              <a:t>   - important dates</a:t>
            </a:r>
          </a:p>
          <a:p>
            <a:pPr>
              <a:buNone/>
            </a:pPr>
            <a:r>
              <a:rPr lang="en-US" sz="2400">
                <a:latin typeface="Book Antiqua" pitchFamily="18" charset="0"/>
              </a:rPr>
              <a:t>	- information for graduates about the expectations for the ceremony including attire, tickets and behavior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a:latin typeface="Calibri" panose="020F0502020204030204" pitchFamily="34" charset="0"/>
                <a:cs typeface="Calibri" panose="020F0502020204030204" pitchFamily="34" charset="0"/>
              </a:rPr>
              <a:t>Commencement Information </a:t>
            </a:r>
            <a:br>
              <a:rPr lang="en-US" b="1">
                <a:latin typeface="Calibri" panose="020F0502020204030204" pitchFamily="34" charset="0"/>
                <a:cs typeface="Calibri" panose="020F0502020204030204" pitchFamily="34" charset="0"/>
              </a:rPr>
            </a:br>
            <a:r>
              <a:rPr lang="en-US" b="1">
                <a:latin typeface="Calibri" panose="020F0502020204030204" pitchFamily="34" charset="0"/>
                <a:cs typeface="Calibri" panose="020F0502020204030204" pitchFamily="34" charset="0"/>
              </a:rPr>
              <a:t>and Related Activities</a:t>
            </a:r>
          </a:p>
        </p:txBody>
      </p:sp>
    </p:spTree>
    <p:extLst>
      <p:ext uri="{BB962C8B-B14F-4D97-AF65-F5344CB8AC3E}">
        <p14:creationId xmlns:p14="http://schemas.microsoft.com/office/powerpoint/2010/main" val="2340366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800" b="1">
                <a:latin typeface="Calibri" panose="020F0502020204030204" pitchFamily="34" charset="0"/>
                <a:cs typeface="Calibri" panose="020F0502020204030204" pitchFamily="34" charset="0"/>
              </a:rPr>
              <a:t>2023 Commencement</a:t>
            </a:r>
          </a:p>
        </p:txBody>
      </p:sp>
      <p:sp>
        <p:nvSpPr>
          <p:cNvPr id="5" name="Subtitle 4"/>
          <p:cNvSpPr>
            <a:spLocks noGrp="1"/>
          </p:cNvSpPr>
          <p:nvPr>
            <p:ph type="subTitle" idx="1"/>
          </p:nvPr>
        </p:nvSpPr>
        <p:spPr/>
        <p:txBody>
          <a:bodyPr>
            <a:normAutofit/>
          </a:bodyPr>
          <a:lstStyle/>
          <a:p>
            <a:r>
              <a:rPr lang="en-US" sz="2800" b="1">
                <a:latin typeface="Book Antiqua" panose="02040602050305030304" pitchFamily="18" charset="0"/>
              </a:rPr>
              <a:t>Kennesaw State University</a:t>
            </a:r>
          </a:p>
          <a:p>
            <a:r>
              <a:rPr lang="en-US" sz="2800" b="1">
                <a:latin typeface="Book Antiqua" panose="02040602050305030304" pitchFamily="18" charset="0"/>
              </a:rPr>
              <a:t>Convocation Center</a:t>
            </a:r>
          </a:p>
        </p:txBody>
      </p:sp>
    </p:spTree>
    <p:extLst>
      <p:ext uri="{BB962C8B-B14F-4D97-AF65-F5344CB8AC3E}">
        <p14:creationId xmlns:p14="http://schemas.microsoft.com/office/powerpoint/2010/main" val="3309581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2" y="76200"/>
            <a:ext cx="7704667" cy="1295401"/>
          </a:xfrm>
        </p:spPr>
        <p:txBody>
          <a:bodyPr>
            <a:normAutofit/>
          </a:bodyPr>
          <a:lstStyle/>
          <a:p>
            <a:pPr algn="ctr"/>
            <a:r>
              <a:rPr lang="en-US" b="1">
                <a:effectLst/>
                <a:latin typeface="Calibri" panose="020F0502020204030204" pitchFamily="34" charset="0"/>
                <a:cs typeface="Calibri" panose="020F0502020204030204" pitchFamily="34" charset="0"/>
              </a:rPr>
              <a:t>Bag Checks/Clear Bag Policy</a:t>
            </a:r>
          </a:p>
        </p:txBody>
      </p:sp>
      <p:sp>
        <p:nvSpPr>
          <p:cNvPr id="3" name="Content Placeholder 2"/>
          <p:cNvSpPr>
            <a:spLocks noGrp="1"/>
          </p:cNvSpPr>
          <p:nvPr>
            <p:ph idx="1"/>
          </p:nvPr>
        </p:nvSpPr>
        <p:spPr>
          <a:xfrm>
            <a:off x="982133" y="1219200"/>
            <a:ext cx="7704667" cy="3200400"/>
          </a:xfrm>
        </p:spPr>
        <p:txBody>
          <a:bodyPr>
            <a:normAutofit/>
          </a:bodyPr>
          <a:lstStyle/>
          <a:p>
            <a:pPr marL="0" indent="0">
              <a:buNone/>
            </a:pPr>
            <a:r>
              <a:rPr lang="en-US">
                <a:effectLst/>
                <a:latin typeface="Book Antiqua" panose="02040602050305030304" pitchFamily="18" charset="0"/>
                <a:ea typeface="Times New Roman" panose="02020603050405020304" pitchFamily="18" charset="0"/>
              </a:rPr>
              <a:t>In accordance with KSU requirements, all persons entering the Convocation Center </a:t>
            </a:r>
            <a:r>
              <a:rPr lang="en-US" u="sng">
                <a:effectLst/>
                <a:latin typeface="Book Antiqua" panose="02040602050305030304" pitchFamily="18" charset="0"/>
                <a:ea typeface="Times New Roman" panose="02020603050405020304" pitchFamily="18" charset="0"/>
              </a:rPr>
              <a:t>MUST</a:t>
            </a:r>
            <a:r>
              <a:rPr lang="en-US">
                <a:effectLst/>
                <a:latin typeface="Book Antiqua" panose="02040602050305030304" pitchFamily="18" charset="0"/>
                <a:ea typeface="Times New Roman" panose="02020603050405020304" pitchFamily="18" charset="0"/>
              </a:rPr>
              <a:t> submit all bags and packages for inspection by public safety personnel. Please do not bring any packages that cannot be opened or inspected. Also, please allow extra time for entry as there may be delays.</a:t>
            </a:r>
          </a:p>
          <a:p>
            <a:pPr marL="0" indent="0">
              <a:buNone/>
            </a:pPr>
            <a:endParaRPr lang="en-US">
              <a:latin typeface="Book Antiqua" panose="02040602050305030304" pitchFamily="18" charset="0"/>
            </a:endParaRPr>
          </a:p>
          <a:p>
            <a:pPr marL="0" indent="0">
              <a:buNone/>
            </a:pPr>
            <a:endParaRPr lang="en-US">
              <a:latin typeface="Book Antiqua" panose="02040602050305030304" pitchFamily="18" charset="0"/>
            </a:endParaRPr>
          </a:p>
        </p:txBody>
      </p:sp>
      <p:graphicFrame>
        <p:nvGraphicFramePr>
          <p:cNvPr id="7" name="Table 6">
            <a:extLst>
              <a:ext uri="{FF2B5EF4-FFF2-40B4-BE49-F238E27FC236}">
                <a16:creationId xmlns:a16="http://schemas.microsoft.com/office/drawing/2014/main" id="{7C7B3E63-267C-4DEB-BD10-A061506B8883}"/>
              </a:ext>
            </a:extLst>
          </p:cNvPr>
          <p:cNvGraphicFramePr>
            <a:graphicFrameLocks noGrp="1"/>
          </p:cNvGraphicFramePr>
          <p:nvPr>
            <p:extLst>
              <p:ext uri="{D42A27DB-BD31-4B8C-83A1-F6EECF244321}">
                <p14:modId xmlns:p14="http://schemas.microsoft.com/office/powerpoint/2010/main" val="2457053102"/>
              </p:ext>
            </p:extLst>
          </p:nvPr>
        </p:nvGraphicFramePr>
        <p:xfrm>
          <a:off x="1357312" y="3526394"/>
          <a:ext cx="6567487" cy="1280160"/>
        </p:xfrm>
        <a:graphic>
          <a:graphicData uri="http://schemas.openxmlformats.org/drawingml/2006/table">
            <a:tbl>
              <a:tblPr firstRow="1" firstCol="1" bandRow="1"/>
              <a:tblGrid>
                <a:gridCol w="3220594">
                  <a:extLst>
                    <a:ext uri="{9D8B030D-6E8A-4147-A177-3AD203B41FA5}">
                      <a16:colId xmlns:a16="http://schemas.microsoft.com/office/drawing/2014/main" val="3018938838"/>
                    </a:ext>
                  </a:extLst>
                </a:gridCol>
                <a:gridCol w="3346893">
                  <a:extLst>
                    <a:ext uri="{9D8B030D-6E8A-4147-A177-3AD203B41FA5}">
                      <a16:colId xmlns:a16="http://schemas.microsoft.com/office/drawing/2014/main" val="4104887019"/>
                    </a:ext>
                  </a:extLst>
                </a:gridCol>
              </a:tblGrid>
              <a:tr h="192299">
                <a:tc>
                  <a:txBody>
                    <a:bodyPr/>
                    <a:lstStyle/>
                    <a:p>
                      <a:pPr marL="0" marR="0">
                        <a:spcBef>
                          <a:spcPts val="0"/>
                        </a:spcBef>
                        <a:spcAft>
                          <a:spcPts val="0"/>
                        </a:spcAft>
                      </a:pPr>
                      <a:r>
                        <a:rPr lang="en-US" sz="1400" b="1">
                          <a:solidFill>
                            <a:srgbClr val="000000"/>
                          </a:solidFill>
                          <a:effectLst/>
                          <a:latin typeface="Tahoma" panose="020B0604030504040204" pitchFamily="34" charset="0"/>
                          <a:ea typeface="Calibri" panose="020F0502020204030204" pitchFamily="34" charset="0"/>
                        </a:rPr>
                        <a:t>                  Clear Totes</a:t>
                      </a:r>
                      <a:endParaRPr lang="en-US" sz="14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1400" b="1">
                          <a:solidFill>
                            <a:srgbClr val="000000"/>
                          </a:solidFill>
                          <a:effectLst/>
                          <a:latin typeface="Tahoma" panose="020B0604030504040204" pitchFamily="34" charset="0"/>
                          <a:ea typeface="Calibri" panose="020F0502020204030204" pitchFamily="34" charset="0"/>
                        </a:rPr>
                        <a:t>         Clutch Bag or Small Purse</a:t>
                      </a:r>
                      <a:endParaRPr lang="en-US" sz="14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952946705"/>
                  </a:ext>
                </a:extLst>
              </a:tr>
              <a:tr h="961495">
                <a:tc>
                  <a:txBody>
                    <a:bodyPr/>
                    <a:lstStyle/>
                    <a:p>
                      <a:pPr marL="342900" marR="0" lvl="0" indent="-342900">
                        <a:spcBef>
                          <a:spcPts val="600"/>
                        </a:spcBef>
                        <a:spcAft>
                          <a:spcPts val="0"/>
                        </a:spcAft>
                        <a:buSzPts val="1000"/>
                        <a:buFont typeface="Symbol" panose="05050102010706020507" pitchFamily="18" charset="2"/>
                        <a:buChar char=""/>
                        <a:tabLst>
                          <a:tab pos="457200" algn="l"/>
                        </a:tabLst>
                      </a:pPr>
                      <a:r>
                        <a:rPr lang="en-US" sz="1400">
                          <a:solidFill>
                            <a:srgbClr val="000000"/>
                          </a:solidFill>
                          <a:effectLst/>
                          <a:latin typeface="Tahoma" panose="020B0604030504040204" pitchFamily="34" charset="0"/>
                          <a:ea typeface="Calibri" panose="020F0502020204030204" pitchFamily="34" charset="0"/>
                        </a:rPr>
                        <a:t>Size may not exceed 12”x 6”x 12”</a:t>
                      </a:r>
                      <a:endParaRPr lang="en-US" sz="14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a:solidFill>
                            <a:srgbClr val="000000"/>
                          </a:solidFill>
                          <a:effectLst/>
                          <a:latin typeface="Tahoma" panose="020B0604030504040204" pitchFamily="34" charset="0"/>
                          <a:ea typeface="Calibri" panose="020F0502020204030204" pitchFamily="34" charset="0"/>
                        </a:rPr>
                        <a:t>Logo may only be on one side of the bag</a:t>
                      </a:r>
                      <a:endParaRPr lang="en-US" sz="14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a:solidFill>
                            <a:srgbClr val="000000"/>
                          </a:solidFill>
                          <a:effectLst/>
                          <a:latin typeface="Tahoma" panose="020B0604030504040204" pitchFamily="34" charset="0"/>
                          <a:ea typeface="Calibri" panose="020F0502020204030204" pitchFamily="34" charset="0"/>
                        </a:rPr>
                        <a:t>Items in the tote must be loose</a:t>
                      </a:r>
                      <a:endParaRPr lang="en-US" sz="14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a:solidFill>
                            <a:srgbClr val="000000"/>
                          </a:solidFill>
                          <a:effectLst/>
                          <a:latin typeface="Tahoma" panose="020B0604030504040204" pitchFamily="34" charset="0"/>
                          <a:ea typeface="Calibri" panose="020F0502020204030204" pitchFamily="34" charset="0"/>
                        </a:rPr>
                        <a:t>All bags are subject to search</a:t>
                      </a:r>
                      <a:endParaRPr lang="en-US" sz="14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marL="342900" marR="0" lvl="0" indent="-342900">
                        <a:spcBef>
                          <a:spcPts val="600"/>
                        </a:spcBef>
                        <a:spcAft>
                          <a:spcPts val="0"/>
                        </a:spcAft>
                        <a:buSzPts val="1000"/>
                        <a:buFont typeface="Symbol" panose="05050102010706020507" pitchFamily="18" charset="2"/>
                        <a:buChar char=""/>
                        <a:tabLst>
                          <a:tab pos="457200" algn="l"/>
                        </a:tabLst>
                      </a:pPr>
                      <a:r>
                        <a:rPr lang="en-US" sz="1400">
                          <a:solidFill>
                            <a:srgbClr val="000000"/>
                          </a:solidFill>
                          <a:effectLst/>
                          <a:latin typeface="Tahoma" panose="020B0604030504040204" pitchFamily="34" charset="0"/>
                          <a:ea typeface="Calibri" panose="020F0502020204030204" pitchFamily="34" charset="0"/>
                        </a:rPr>
                        <a:t>  Size may not exceed 6.5”x 4.5”</a:t>
                      </a:r>
                      <a:endParaRPr lang="en-US" sz="14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a:solidFill>
                            <a:srgbClr val="000000"/>
                          </a:solidFill>
                          <a:effectLst/>
                          <a:latin typeface="Tahoma" panose="020B0604030504040204" pitchFamily="34" charset="0"/>
                          <a:ea typeface="Calibri" panose="020F0502020204030204" pitchFamily="34" charset="0"/>
                        </a:rPr>
                        <a:t>  May include a handle or strap</a:t>
                      </a:r>
                      <a:endParaRPr lang="en-US" sz="14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a:solidFill>
                            <a:srgbClr val="000000"/>
                          </a:solidFill>
                          <a:effectLst/>
                          <a:latin typeface="Tahoma" panose="020B0604030504040204" pitchFamily="34" charset="0"/>
                          <a:ea typeface="Calibri" panose="020F0502020204030204" pitchFamily="34" charset="0"/>
                        </a:rPr>
                        <a:t>  Does NOT need to be clear</a:t>
                      </a:r>
                      <a:endParaRPr lang="en-US" sz="14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a:solidFill>
                            <a:srgbClr val="000000"/>
                          </a:solidFill>
                          <a:effectLst/>
                          <a:latin typeface="Tahoma" panose="020B0604030504040204" pitchFamily="34" charset="0"/>
                          <a:ea typeface="Calibri" panose="020F0502020204030204" pitchFamily="34" charset="0"/>
                        </a:rPr>
                        <a:t>  All bags are subject to search</a:t>
                      </a:r>
                      <a:endParaRPr lang="en-US" sz="14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577102866"/>
                  </a:ext>
                </a:extLst>
              </a:tr>
            </a:tbl>
          </a:graphicData>
        </a:graphic>
      </p:graphicFrame>
      <p:pic>
        <p:nvPicPr>
          <p:cNvPr id="2053" name="Picture 3" descr="clear tote">
            <a:extLst>
              <a:ext uri="{FF2B5EF4-FFF2-40B4-BE49-F238E27FC236}">
                <a16:creationId xmlns:a16="http://schemas.microsoft.com/office/drawing/2014/main" id="{66AD774F-4C37-4898-88A6-8D1E54229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837" y="5181600"/>
            <a:ext cx="1555750" cy="14573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4" descr="clutch bags">
            <a:extLst>
              <a:ext uri="{FF2B5EF4-FFF2-40B4-BE49-F238E27FC236}">
                <a16:creationId xmlns:a16="http://schemas.microsoft.com/office/drawing/2014/main" id="{B49390F2-410F-4E2B-A23F-BB267716C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5181600"/>
            <a:ext cx="1543050" cy="14493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6266B73-AF1C-4732-9B99-448DD8B71E1E}"/>
              </a:ext>
            </a:extLst>
          </p:cNvPr>
          <p:cNvSpPr>
            <a:spLocks noChangeArrowheads="1"/>
          </p:cNvSpPr>
          <p:nvPr/>
        </p:nvSpPr>
        <p:spPr bwMode="auto">
          <a:xfrm>
            <a:off x="1357313" y="440102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5148B284-4279-4A97-9874-496A3AF6881D}"/>
              </a:ext>
            </a:extLst>
          </p:cNvPr>
          <p:cNvSpPr>
            <a:spLocks noChangeArrowheads="1"/>
          </p:cNvSpPr>
          <p:nvPr/>
        </p:nvSpPr>
        <p:spPr bwMode="auto">
          <a:xfrm>
            <a:off x="1585913" y="485822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0"/>
            <a:ext cx="7704667" cy="2895601"/>
          </a:xfrm>
        </p:spPr>
        <p:txBody>
          <a:bodyPr/>
          <a:lstStyle/>
          <a:p>
            <a:pPr algn="ctr"/>
            <a:r>
              <a:rPr lang="en-US" b="1">
                <a:effectLst/>
                <a:latin typeface="Calibri" panose="020F0502020204030204" pitchFamily="34" charset="0"/>
                <a:cs typeface="Calibri" panose="020F0502020204030204" pitchFamily="34" charset="0"/>
              </a:rPr>
              <a:t>KSU Parking</a:t>
            </a:r>
          </a:p>
        </p:txBody>
      </p:sp>
      <p:sp>
        <p:nvSpPr>
          <p:cNvPr id="3" name="Content Placeholder 2"/>
          <p:cNvSpPr>
            <a:spLocks noGrp="1"/>
          </p:cNvSpPr>
          <p:nvPr>
            <p:ph idx="1"/>
          </p:nvPr>
        </p:nvSpPr>
        <p:spPr>
          <a:xfrm>
            <a:off x="982133" y="1676400"/>
            <a:ext cx="7704667" cy="5105400"/>
          </a:xfrm>
        </p:spPr>
        <p:txBody>
          <a:bodyPr>
            <a:normAutofit/>
          </a:bodyPr>
          <a:lstStyle/>
          <a:p>
            <a:pPr marL="342900" marR="0" lvl="0" indent="-342900">
              <a:spcBef>
                <a:spcPts val="0"/>
              </a:spcBef>
              <a:spcAft>
                <a:spcPts val="0"/>
              </a:spcAft>
              <a:buFont typeface="Symbol" panose="05050102010706020507" pitchFamily="18" charset="2"/>
              <a:buChar char=""/>
              <a:tabLst>
                <a:tab pos="457200" algn="l"/>
              </a:tabLst>
            </a:pPr>
            <a:r>
              <a:rPr lang="en-US">
                <a:effectLst/>
                <a:latin typeface="Book Antiqua" panose="02040602050305030304" pitchFamily="18" charset="0"/>
                <a:ea typeface="Times New Roman" panose="02020603050405020304" pitchFamily="18" charset="0"/>
                <a:cs typeface="Times New Roman" panose="02020603050405020304" pitchFamily="18" charset="0"/>
              </a:rPr>
              <a:t>Parking will cost </a:t>
            </a:r>
            <a:r>
              <a:rPr lang="en-US" u="sng">
                <a:effectLst/>
                <a:latin typeface="Book Antiqua" panose="02040602050305030304" pitchFamily="18" charset="0"/>
                <a:ea typeface="Times New Roman" panose="02020603050405020304" pitchFamily="18" charset="0"/>
                <a:cs typeface="Times New Roman" panose="02020603050405020304" pitchFamily="18" charset="0"/>
              </a:rPr>
              <a:t>$10 for each car parked for commencement</a:t>
            </a:r>
            <a:r>
              <a:rPr lang="en-US">
                <a:effectLst/>
                <a:latin typeface="Book Antiqua" panose="02040602050305030304" pitchFamily="18" charset="0"/>
                <a:ea typeface="Times New Roman" panose="02020603050405020304" pitchFamily="18" charset="0"/>
                <a:cs typeface="Times New Roman" panose="02020603050405020304" pitchFamily="18" charset="0"/>
              </a:rPr>
              <a:t>.  </a:t>
            </a:r>
            <a:r>
              <a:rPr lang="en-US" u="sng">
                <a:effectLst/>
                <a:latin typeface="Book Antiqua" panose="02040602050305030304" pitchFamily="18" charset="0"/>
                <a:ea typeface="Times New Roman" panose="02020603050405020304" pitchFamily="18" charset="0"/>
                <a:cs typeface="Times New Roman" panose="02020603050405020304" pitchFamily="18" charset="0"/>
              </a:rPr>
              <a:t>This fee applies to graduates and to guests</a:t>
            </a:r>
            <a:r>
              <a:rPr lang="en-US">
                <a:effectLst/>
                <a:latin typeface="Book Antiqua" panose="02040602050305030304" pitchFamily="18" charset="0"/>
                <a:ea typeface="Times New Roman" panose="02020603050405020304" pitchFamily="18" charset="0"/>
                <a:cs typeface="Times New Roman" panose="02020603050405020304" pitchFamily="18" charset="0"/>
              </a:rPr>
              <a:t>.</a:t>
            </a:r>
          </a:p>
          <a:p>
            <a:pPr marL="342900" marR="0" lvl="0" indent="-342900">
              <a:spcBef>
                <a:spcPts val="0"/>
              </a:spcBef>
              <a:spcAft>
                <a:spcPts val="0"/>
              </a:spcAft>
              <a:buFont typeface="Symbol" panose="05050102010706020507" pitchFamily="18" charset="2"/>
              <a:buChar char=""/>
              <a:tabLst>
                <a:tab pos="457200" algn="l"/>
              </a:tabLst>
            </a:pPr>
            <a:r>
              <a:rPr lang="en-US" b="1">
                <a:solidFill>
                  <a:srgbClr val="FF0000"/>
                </a:solidFill>
                <a:effectLst/>
                <a:latin typeface="Book Antiqua" panose="02040602050305030304" pitchFamily="18" charset="0"/>
                <a:ea typeface="Times New Roman" panose="02020603050405020304" pitchFamily="18" charset="0"/>
                <a:cs typeface="Times New Roman" panose="02020603050405020304" pitchFamily="18" charset="0"/>
              </a:rPr>
              <a:t>Credit/Debit card ONLY.</a:t>
            </a:r>
          </a:p>
          <a:p>
            <a:pPr marL="342900" marR="0" lvl="0" indent="-342900">
              <a:spcBef>
                <a:spcPts val="0"/>
              </a:spcBef>
              <a:spcAft>
                <a:spcPts val="0"/>
              </a:spcAft>
              <a:buFont typeface="Symbol" panose="05050102010706020507" pitchFamily="18" charset="2"/>
              <a:buChar char=""/>
              <a:tabLst>
                <a:tab pos="457200" algn="l"/>
              </a:tabLst>
            </a:pPr>
            <a:r>
              <a:rPr lang="en-US" u="sng">
                <a:effectLst/>
                <a:latin typeface="Book Antiqua" panose="02040602050305030304" pitchFamily="18" charset="0"/>
                <a:ea typeface="Times New Roman" panose="02020603050405020304" pitchFamily="18" charset="0"/>
                <a:cs typeface="Times New Roman" panose="02020603050405020304" pitchFamily="18" charset="0"/>
              </a:rPr>
              <a:t>Graduates</a:t>
            </a:r>
            <a:r>
              <a:rPr lang="en-US">
                <a:effectLst/>
                <a:latin typeface="Book Antiqua" panose="02040602050305030304" pitchFamily="18" charset="0"/>
                <a:ea typeface="Times New Roman" panose="02020603050405020304" pitchFamily="18" charset="0"/>
                <a:cs typeface="Times New Roman" panose="02020603050405020304" pitchFamily="18" charset="0"/>
              </a:rPr>
              <a:t> are to park in the Central Parking Deck.</a:t>
            </a:r>
            <a:r>
              <a:rPr lang="en-US" u="sng">
                <a:effectLst/>
                <a:latin typeface="Book Antiqua" panose="02040602050305030304" pitchFamily="18" charset="0"/>
                <a:ea typeface="Times New Roman" panose="02020603050405020304" pitchFamily="18" charset="0"/>
                <a:cs typeface="Times New Roman" panose="02020603050405020304" pitchFamily="18" charset="0"/>
              </a:rPr>
              <a:t>  </a:t>
            </a:r>
            <a:endParaRPr lang="en-US">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457200" algn="l"/>
              </a:tabLst>
            </a:pPr>
            <a:r>
              <a:rPr lang="en-US" u="sng">
                <a:effectLst/>
                <a:latin typeface="Book Antiqua" panose="02040602050305030304" pitchFamily="18" charset="0"/>
                <a:ea typeface="Times New Roman" panose="02020603050405020304" pitchFamily="18" charset="0"/>
                <a:cs typeface="Times New Roman" panose="02020603050405020304" pitchFamily="18" charset="0"/>
              </a:rPr>
              <a:t>Guests</a:t>
            </a:r>
            <a:r>
              <a:rPr lang="en-US">
                <a:effectLst/>
                <a:latin typeface="Book Antiqua" panose="02040602050305030304" pitchFamily="18" charset="0"/>
                <a:ea typeface="Times New Roman" panose="02020603050405020304" pitchFamily="18" charset="0"/>
                <a:cs typeface="Times New Roman" panose="02020603050405020304" pitchFamily="18" charset="0"/>
              </a:rPr>
              <a:t> are to park in the East Parking Deck and the East Economy Lot (across Frey Road from the East Parking Deck).  Overflow parking will be available in the Central Parking Deck.</a:t>
            </a:r>
          </a:p>
          <a:p>
            <a:pPr marL="342900" marR="0" lvl="0" indent="-342900">
              <a:spcBef>
                <a:spcPts val="0"/>
              </a:spcBef>
              <a:spcAft>
                <a:spcPts val="0"/>
              </a:spcAft>
              <a:buFont typeface="Symbol" panose="05050102010706020507" pitchFamily="18" charset="2"/>
              <a:buChar char=""/>
              <a:tabLst>
                <a:tab pos="457200" algn="l"/>
              </a:tabLst>
            </a:pPr>
            <a:r>
              <a:rPr lang="en-US">
                <a:effectLst/>
                <a:latin typeface="Book Antiqua" panose="02040602050305030304" pitchFamily="18" charset="0"/>
                <a:ea typeface="Times New Roman" panose="02020603050405020304" pitchFamily="18" charset="0"/>
                <a:cs typeface="Times New Roman" panose="02020603050405020304" pitchFamily="18" charset="0"/>
              </a:rPr>
              <a:t>Guests with disabilities and elderly guests who require assistance should park in either Lot A or Lot B.  Golf carts will run continuously to transport guests to and from the Convocation Center.  </a:t>
            </a:r>
          </a:p>
          <a:p>
            <a:pPr marL="0" marR="0" indent="0">
              <a:spcBef>
                <a:spcPts val="0"/>
              </a:spcBef>
              <a:spcAft>
                <a:spcPts val="0"/>
              </a:spcAft>
              <a:buNone/>
            </a:pP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buNone/>
            </a:pPr>
            <a:endParaRPr lang="en-US"/>
          </a:p>
          <a:p>
            <a:endParaRPr lang="en-US" sz="2400">
              <a:latin typeface="Book Antiqua"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DD65B30C-427F-449E-B039-E288E85D8A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21" name="Freeform 6">
              <a:extLst>
                <a:ext uri="{FF2B5EF4-FFF2-40B4-BE49-F238E27FC236}">
                  <a16:creationId xmlns:a16="http://schemas.microsoft.com/office/drawing/2014/main" id="{9F47D947-83F7-46E3-872B-0777122A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60C7B45B-6634-46FA-862D-B86F1C3C5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C7504CC0-DD94-4ED9-ADC9-6FE7AEA33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64268326-B6DD-4E00-9788-6C319279A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92C7B3DE-DB23-4AAC-B142-C803C0C0A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1EEF04DC-4E0D-4127-A98D-EA81C3B2D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8" name="Freeform: Shape 27">
            <a:extLst>
              <a:ext uri="{FF2B5EF4-FFF2-40B4-BE49-F238E27FC236}">
                <a16:creationId xmlns:a16="http://schemas.microsoft.com/office/drawing/2014/main" id="{084966D2-3C9B-4F47-8231-1DEC33D3B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049" y="321734"/>
            <a:ext cx="8305651" cy="6214533"/>
          </a:xfrm>
          <a:custGeom>
            <a:avLst/>
            <a:gdLst>
              <a:gd name="connsiteX0" fmla="*/ 815396 w 11074201"/>
              <a:gd name="connsiteY0" fmla="*/ 0 h 6214533"/>
              <a:gd name="connsiteX1" fmla="*/ 11074201 w 11074201"/>
              <a:gd name="connsiteY1" fmla="*/ 0 h 6214533"/>
              <a:gd name="connsiteX2" fmla="*/ 11074201 w 11074201"/>
              <a:gd name="connsiteY2" fmla="*/ 6214533 h 6214533"/>
              <a:gd name="connsiteX3" fmla="*/ 1498193 w 11074201"/>
              <a:gd name="connsiteY3" fmla="*/ 6214533 h 6214533"/>
              <a:gd name="connsiteX4" fmla="*/ 0 w 11074201"/>
              <a:gd name="connsiteY4" fmla="*/ 4992543 h 6214533"/>
              <a:gd name="connsiteX5" fmla="*/ 433971 w 11074201"/>
              <a:gd name="connsiteY5" fmla="*/ 2335405 h 621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4201" h="6214533">
                <a:moveTo>
                  <a:pt x="815396" y="0"/>
                </a:moveTo>
                <a:lnTo>
                  <a:pt x="11074201" y="0"/>
                </a:lnTo>
                <a:lnTo>
                  <a:pt x="11074201" y="6214533"/>
                </a:lnTo>
                <a:lnTo>
                  <a:pt x="1498193" y="6214533"/>
                </a:lnTo>
                <a:lnTo>
                  <a:pt x="0" y="4992543"/>
                </a:lnTo>
                <a:cubicBezTo>
                  <a:pt x="141071" y="4106831"/>
                  <a:pt x="287521" y="3221118"/>
                  <a:pt x="433971" y="2335405"/>
                </a:cubicBezTo>
                <a:close/>
              </a:path>
            </a:pathLst>
          </a:custGeom>
          <a:solidFill>
            <a:srgbClr val="FFFFFF"/>
          </a:solidFill>
          <a:ln w="38100">
            <a:gradFill flip="none" rotWithShape="1">
              <a:gsLst>
                <a:gs pos="0">
                  <a:schemeClr val="bg2"/>
                </a:gs>
                <a:gs pos="100000">
                  <a:schemeClr val="bg2">
                    <a:lumMod val="75000"/>
                  </a:schemeClr>
                </a:gs>
              </a:gsLst>
              <a:lin ang="5400000" scaled="1"/>
              <a:tileRect/>
            </a:gra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8FCA84C-56D8-4FBE-BA7A-1E52F4E0F37C}"/>
              </a:ext>
            </a:extLst>
          </p:cNvPr>
          <p:cNvPicPr>
            <a:picLocks noChangeAspect="1"/>
          </p:cNvPicPr>
          <p:nvPr/>
        </p:nvPicPr>
        <p:blipFill>
          <a:blip r:embed="rId3"/>
          <a:stretch>
            <a:fillRect/>
          </a:stretch>
        </p:blipFill>
        <p:spPr>
          <a:xfrm>
            <a:off x="0" y="0"/>
            <a:ext cx="9144000" cy="6629400"/>
          </a:xfrm>
          <a:prstGeom prst="rect">
            <a:avLst/>
          </a:prstGeom>
        </p:spPr>
      </p:pic>
    </p:spTree>
    <p:extLst>
      <p:ext uri="{BB962C8B-B14F-4D97-AF65-F5344CB8AC3E}">
        <p14:creationId xmlns:p14="http://schemas.microsoft.com/office/powerpoint/2010/main" val="2942284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332850-44F6-4700-86FF-5D9D5217ACE6}"/>
              </a:ext>
            </a:extLst>
          </p:cNvPr>
          <p:cNvPicPr>
            <a:picLocks noChangeAspect="1"/>
          </p:cNvPicPr>
          <p:nvPr/>
        </p:nvPicPr>
        <p:blipFill rotWithShape="1">
          <a:blip r:embed="rId3" cstate="print">
            <a:duotone>
              <a:schemeClr val="bg2">
                <a:shade val="45000"/>
                <a:satMod val="135000"/>
              </a:schemeClr>
              <a:prstClr val="white"/>
            </a:duotone>
            <a:alphaModFix amt="35000"/>
            <a:extLst>
              <a:ext uri="{28A0092B-C50C-407E-A947-70E740481C1C}">
                <a14:useLocalDpi xmlns:a14="http://schemas.microsoft.com/office/drawing/2010/main" val="0"/>
              </a:ext>
            </a:extLst>
          </a:blip>
          <a:srcRect t="10105" b="14895"/>
          <a:stretch/>
        </p:blipFill>
        <p:spPr>
          <a:xfrm>
            <a:off x="20" y="7440"/>
            <a:ext cx="9143980" cy="6857990"/>
          </a:xfrm>
          <a:prstGeom prst="rect">
            <a:avLst/>
          </a:prstGeom>
        </p:spPr>
      </p:pic>
      <p:grpSp>
        <p:nvGrpSpPr>
          <p:cNvPr id="9" name="Group 8">
            <a:extLst>
              <a:ext uri="{FF2B5EF4-FFF2-40B4-BE49-F238E27FC236}">
                <a16:creationId xmlns:a16="http://schemas.microsoft.com/office/drawing/2014/main" id="{503816F2-40D5-4C23-AF57-063E392361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76" y="-4763"/>
            <a:ext cx="3761187" cy="6862763"/>
            <a:chOff x="2928938" y="-4763"/>
            <a:chExt cx="5014912" cy="6862763"/>
          </a:xfrm>
        </p:grpSpPr>
        <p:sp>
          <p:nvSpPr>
            <p:cNvPr id="10" name="Freeform 6">
              <a:extLst>
                <a:ext uri="{FF2B5EF4-FFF2-40B4-BE49-F238E27FC236}">
                  <a16:creationId xmlns:a16="http://schemas.microsoft.com/office/drawing/2014/main" id="{DBF222D0-66E9-48F8-B249-75AF858DF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1" name="Freeform 7">
              <a:extLst>
                <a:ext uri="{FF2B5EF4-FFF2-40B4-BE49-F238E27FC236}">
                  <a16:creationId xmlns:a16="http://schemas.microsoft.com/office/drawing/2014/main" id="{5312FABD-B1AF-4E20-A8BF-0A6F0C42C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2" name="Freeform 9">
              <a:extLst>
                <a:ext uri="{FF2B5EF4-FFF2-40B4-BE49-F238E27FC236}">
                  <a16:creationId xmlns:a16="http://schemas.microsoft.com/office/drawing/2014/main" id="{E6E2E6E5-F3C0-4B1A-8CEF-1F057A280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3" name="Freeform 10">
              <a:extLst>
                <a:ext uri="{FF2B5EF4-FFF2-40B4-BE49-F238E27FC236}">
                  <a16:creationId xmlns:a16="http://schemas.microsoft.com/office/drawing/2014/main" id="{850A45DB-9259-4551-88A8-0D3D3E4FD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4" name="Freeform 11">
              <a:extLst>
                <a:ext uri="{FF2B5EF4-FFF2-40B4-BE49-F238E27FC236}">
                  <a16:creationId xmlns:a16="http://schemas.microsoft.com/office/drawing/2014/main" id="{615A3848-AC67-4C67-A516-2823179F0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5" name="Freeform 12">
              <a:extLst>
                <a:ext uri="{FF2B5EF4-FFF2-40B4-BE49-F238E27FC236}">
                  <a16:creationId xmlns:a16="http://schemas.microsoft.com/office/drawing/2014/main" id="{13BA5F40-CE6A-44DD-BBCE-EA36A12F3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0" y="1380068"/>
            <a:ext cx="6430967" cy="1398057"/>
          </a:xfrm>
        </p:spPr>
        <p:txBody>
          <a:bodyPr>
            <a:normAutofit/>
          </a:bodyPr>
          <a:lstStyle/>
          <a:p>
            <a:r>
              <a:rPr lang="en-US" b="1">
                <a:effectLst/>
                <a:latin typeface="Calibri" panose="020F0502020204030204" pitchFamily="34" charset="0"/>
                <a:cs typeface="Calibri" panose="020F0502020204030204" pitchFamily="34" charset="0"/>
              </a:rPr>
              <a:t>Welcome</a:t>
            </a:r>
            <a:br>
              <a:rPr lang="en-US" b="1">
                <a:effectLst/>
                <a:latin typeface="Calibri" panose="020F0502020204030204" pitchFamily="34" charset="0"/>
                <a:cs typeface="Calibri" panose="020F0502020204030204" pitchFamily="34" charset="0"/>
              </a:rPr>
            </a:br>
            <a:endParaRPr lang="en-US" sz="2000" b="1">
              <a:effectLst/>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2430068" y="3436435"/>
            <a:ext cx="6304356" cy="2888165"/>
          </a:xfrm>
        </p:spPr>
        <p:txBody>
          <a:bodyPr>
            <a:normAutofit lnSpcReduction="10000"/>
          </a:bodyPr>
          <a:lstStyle/>
          <a:p>
            <a:r>
              <a:rPr lang="en-US" sz="2400" b="1">
                <a:latin typeface="Book Antiqua" panose="02040602050305030304" pitchFamily="18" charset="0"/>
              </a:rPr>
              <a:t>Dr. Vanessa C. Watkins, Principal</a:t>
            </a:r>
          </a:p>
          <a:p>
            <a:r>
              <a:rPr lang="en-US" sz="2400" b="1">
                <a:latin typeface="Book Antiqua" panose="02040602050305030304" pitchFamily="18" charset="0"/>
              </a:rPr>
              <a:t>Dr. Lisa Moore Sparks, Assistant Principal</a:t>
            </a:r>
          </a:p>
          <a:p>
            <a:r>
              <a:rPr lang="en-US" sz="2400" b="1">
                <a:latin typeface="Book Antiqua" panose="02040602050305030304" pitchFamily="18" charset="0"/>
              </a:rPr>
              <a:t>Dr. Antwane Nelson, Assistant Principal</a:t>
            </a:r>
          </a:p>
          <a:p>
            <a:r>
              <a:rPr lang="en-US" sz="2400" b="1">
                <a:latin typeface="Book Antiqua" panose="02040602050305030304" pitchFamily="18" charset="0"/>
              </a:rPr>
              <a:t>Ms. Dawn Holmgren, Lead Counselor</a:t>
            </a:r>
          </a:p>
          <a:p>
            <a:endParaRPr lang="en-US" sz="2400" b="1">
              <a:latin typeface="Book Antiqua" panose="02040602050305030304" pitchFamily="18" charset="0"/>
            </a:endParaRPr>
          </a:p>
          <a:p>
            <a:r>
              <a:rPr lang="en-US" sz="2400" b="1">
                <a:latin typeface="Book Antiqua" panose="02040602050305030304" pitchFamily="18" charset="0"/>
              </a:rPr>
              <a:t>2023 Graduation Administrators</a:t>
            </a:r>
          </a:p>
        </p:txBody>
      </p:sp>
      <p:pic>
        <p:nvPicPr>
          <p:cNvPr id="16" name="Picture 15" descr="A close up of a sign&#10;&#10;Description automatically generated">
            <a:extLst>
              <a:ext uri="{FF2B5EF4-FFF2-40B4-BE49-F238E27FC236}">
                <a16:creationId xmlns:a16="http://schemas.microsoft.com/office/drawing/2014/main" id="{C2137CBF-819E-4DF9-9787-FA9F4DC539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47789"/>
            <a:ext cx="2872741" cy="3569355"/>
          </a:xfrm>
          <a:prstGeom prst="rect">
            <a:avLst/>
          </a:prstGeom>
        </p:spPr>
      </p:pic>
    </p:spTree>
    <p:extLst>
      <p:ext uri="{BB962C8B-B14F-4D97-AF65-F5344CB8AC3E}">
        <p14:creationId xmlns:p14="http://schemas.microsoft.com/office/powerpoint/2010/main" val="3352701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04667" cy="990599"/>
          </a:xfrm>
        </p:spPr>
        <p:txBody>
          <a:bodyPr>
            <a:normAutofit/>
          </a:bodyPr>
          <a:lstStyle/>
          <a:p>
            <a:pPr algn="ctr"/>
            <a:r>
              <a:rPr lang="en-US" b="1">
                <a:effectLst/>
                <a:latin typeface="Calibri" panose="020F0502020204030204" pitchFamily="34" charset="0"/>
                <a:cs typeface="Calibri" panose="020F0502020204030204" pitchFamily="34" charset="0"/>
              </a:rPr>
              <a:t>2023 Commencement </a:t>
            </a:r>
            <a:r>
              <a:rPr lang="en-US" b="1">
                <a:latin typeface="Calibri" panose="020F0502020204030204" pitchFamily="34" charset="0"/>
                <a:cs typeface="Calibri" panose="020F0502020204030204" pitchFamily="34" charset="0"/>
              </a:rPr>
              <a:t>Ceremony</a:t>
            </a:r>
            <a:endParaRPr lang="en-US" b="1">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982133" y="1295399"/>
            <a:ext cx="7704667" cy="5105401"/>
          </a:xfrm>
        </p:spPr>
        <p:txBody>
          <a:bodyPr>
            <a:noAutofit/>
          </a:bodyPr>
          <a:lstStyle/>
          <a:p>
            <a:pPr>
              <a:spcAft>
                <a:spcPts val="0"/>
              </a:spcAft>
              <a:buFont typeface="Arial" panose="020B0604020202020204" pitchFamily="34" charset="0"/>
              <a:buChar char="•"/>
            </a:pPr>
            <a:r>
              <a:rPr lang="en-US">
                <a:effectLst/>
                <a:latin typeface="Book Antiqua" panose="02040602050305030304" pitchFamily="18" charset="0"/>
                <a:ea typeface="Times New Roman" panose="02020603050405020304" pitchFamily="18" charset="0"/>
                <a:cs typeface="Times New Roman" panose="02020603050405020304" pitchFamily="18" charset="0"/>
              </a:rPr>
              <a:t>Graduates arrive at the Siegel Student Center </a:t>
            </a:r>
            <a:r>
              <a:rPr lang="en-US" u="sng">
                <a:effectLst/>
                <a:latin typeface="Book Antiqua" panose="02040602050305030304" pitchFamily="18" charset="0"/>
                <a:ea typeface="Times New Roman" panose="02020603050405020304" pitchFamily="18" charset="0"/>
                <a:cs typeface="Times New Roman" panose="02020603050405020304" pitchFamily="18" charset="0"/>
              </a:rPr>
              <a:t>by </a:t>
            </a:r>
            <a:r>
              <a:rPr lang="en-US" b="1" u="sng">
                <a:latin typeface="Book Antiqua" panose="02040602050305030304" pitchFamily="18" charset="0"/>
                <a:ea typeface="Times New Roman" panose="02020603050405020304" pitchFamily="18" charset="0"/>
                <a:cs typeface="Times New Roman" panose="02020603050405020304" pitchFamily="18" charset="0"/>
              </a:rPr>
              <a:t>1</a:t>
            </a:r>
            <a:r>
              <a:rPr lang="en-US" b="1" u="sng">
                <a:effectLst/>
                <a:latin typeface="Book Antiqua" panose="02040602050305030304" pitchFamily="18" charset="0"/>
                <a:ea typeface="Times New Roman" panose="02020603050405020304" pitchFamily="18" charset="0"/>
                <a:cs typeface="Times New Roman" panose="02020603050405020304" pitchFamily="18" charset="0"/>
              </a:rPr>
              <a:t>:30 p.m.</a:t>
            </a:r>
            <a:r>
              <a:rPr lang="en-US" u="sng">
                <a:effectLst/>
                <a:latin typeface="Book Antiqua" panose="02040602050305030304" pitchFamily="18" charset="0"/>
                <a:ea typeface="Times New Roman" panose="02020603050405020304" pitchFamily="18" charset="0"/>
                <a:cs typeface="Times New Roman" panose="02020603050405020304" pitchFamily="18" charset="0"/>
              </a:rPr>
              <a:t> with cap and gown</a:t>
            </a:r>
            <a:r>
              <a:rPr lang="en-US">
                <a:effectLst/>
                <a:latin typeface="Book Antiqua" panose="02040602050305030304" pitchFamily="18" charset="0"/>
                <a:ea typeface="Times New Roman" panose="02020603050405020304" pitchFamily="18" charset="0"/>
                <a:cs typeface="Times New Roman" panose="02020603050405020304" pitchFamily="18" charset="0"/>
              </a:rPr>
              <a:t> for attendance verification and line-up for the processional.</a:t>
            </a:r>
          </a:p>
          <a:p>
            <a:pPr marL="0" indent="0">
              <a:spcAft>
                <a:spcPts val="0"/>
              </a:spcAft>
              <a:buNone/>
            </a:pPr>
            <a:endParaRPr lang="en-US">
              <a:latin typeface="Book Antiqua" panose="02040602050305030304" pitchFamily="18" charset="0"/>
            </a:endParaRPr>
          </a:p>
          <a:p>
            <a:pPr>
              <a:spcAft>
                <a:spcPts val="0"/>
              </a:spcAft>
            </a:pPr>
            <a:r>
              <a:rPr lang="en-US" b="1">
                <a:solidFill>
                  <a:srgbClr val="FF0000"/>
                </a:solidFill>
                <a:latin typeface="Book Antiqua" panose="02040602050305030304" pitchFamily="18" charset="0"/>
              </a:rPr>
              <a:t>The ceremony will begin promptly at 3:30 p.m. </a:t>
            </a:r>
            <a:r>
              <a:rPr lang="en-US">
                <a:latin typeface="Book Antiqua" panose="02040602050305030304" pitchFamily="18" charset="0"/>
              </a:rPr>
              <a:t>– it is very important all guests arrive </a:t>
            </a:r>
            <a:r>
              <a:rPr lang="en-US" i="1">
                <a:latin typeface="Book Antiqua" panose="02040602050305030304" pitchFamily="18" charset="0"/>
              </a:rPr>
              <a:t>promptly.  Doors will close for the processional.</a:t>
            </a:r>
            <a:endParaRPr lang="en-US">
              <a:latin typeface="Book Antiqua" panose="02040602050305030304" pitchFamily="18" charset="0"/>
            </a:endParaRPr>
          </a:p>
          <a:p>
            <a:pPr marL="0" marR="0" indent="0">
              <a:spcBef>
                <a:spcPts val="0"/>
              </a:spcBef>
              <a:spcAft>
                <a:spcPts val="0"/>
              </a:spcAft>
              <a:buNone/>
            </a:pPr>
            <a:endParaRPr lang="en-US">
              <a:effectLst/>
              <a:latin typeface="Book Antiqua" panose="0204060205030503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a:effectLst/>
                <a:latin typeface="Book Antiqua" panose="02040602050305030304" pitchFamily="18" charset="0"/>
                <a:ea typeface="Calibri" panose="020F0502020204030204" pitchFamily="34" charset="0"/>
              </a:rPr>
              <a:t>Any object which obscures the view or impacts the safety of others is not allowed in any district-manage venue.  A complete list of prohibited items is available on the district graduation web page (www.cobbk12.org/graduation).</a:t>
            </a:r>
            <a:endParaRPr lang="en-US">
              <a:effectLst/>
              <a:latin typeface="Book Antiqua" panose="02040602050305030304" pitchFamily="18" charset="0"/>
              <a:ea typeface="Times New Roman" panose="02020603050405020304" pitchFamily="18" charset="0"/>
            </a:endParaRPr>
          </a:p>
          <a:p>
            <a:pPr marL="171450" marR="0" indent="0">
              <a:spcBef>
                <a:spcPts val="0"/>
              </a:spcBef>
              <a:spcAft>
                <a:spcPts val="0"/>
              </a:spcAft>
              <a:buNone/>
            </a:pPr>
            <a:endParaRPr lang="en-US" sz="1800">
              <a:effectLst/>
              <a:latin typeface="Times New Roman" panose="02020603050405020304" pitchFamily="18" charset="0"/>
              <a:ea typeface="Times New Roman" panose="02020603050405020304" pitchFamily="18" charset="0"/>
            </a:endParaRPr>
          </a:p>
          <a:p>
            <a:pPr>
              <a:spcAft>
                <a:spcPts val="0"/>
              </a:spcAft>
            </a:pPr>
            <a:endParaRPr lang="en-US" sz="1800">
              <a:latin typeface="Book Antiqua"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rgbClr val="FF0000"/>
                </a:solidFill>
                <a:effectLst/>
                <a:latin typeface="Calibri" panose="020F0502020204030204" pitchFamily="34" charset="0"/>
                <a:cs typeface="Calibri" panose="020F0502020204030204" pitchFamily="34" charset="0"/>
              </a:rPr>
              <a:t>Commencement Practice </a:t>
            </a:r>
          </a:p>
        </p:txBody>
      </p:sp>
      <p:sp>
        <p:nvSpPr>
          <p:cNvPr id="3" name="Content Placeholder 2"/>
          <p:cNvSpPr>
            <a:spLocks noGrp="1"/>
          </p:cNvSpPr>
          <p:nvPr>
            <p:ph idx="1"/>
          </p:nvPr>
        </p:nvSpPr>
        <p:spPr>
          <a:xfrm>
            <a:off x="982133" y="2133601"/>
            <a:ext cx="7704667" cy="4267198"/>
          </a:xfrm>
        </p:spPr>
        <p:txBody>
          <a:bodyPr>
            <a:normAutofit lnSpcReduction="10000"/>
          </a:bodyPr>
          <a:lstStyle/>
          <a:p>
            <a:pPr marL="0" indent="0" algn="ctr">
              <a:buNone/>
            </a:pPr>
            <a:r>
              <a:rPr lang="en-US" sz="3200" b="1" u="sng">
                <a:latin typeface="Book Antiqua" pitchFamily="18" charset="0"/>
              </a:rPr>
              <a:t>Mandatory Practices</a:t>
            </a:r>
          </a:p>
          <a:p>
            <a:pPr marL="0" indent="0" algn="ctr">
              <a:buNone/>
            </a:pPr>
            <a:r>
              <a:rPr lang="en-US" sz="3200" b="1">
                <a:latin typeface="Book Antiqua" pitchFamily="18" charset="0"/>
              </a:rPr>
              <a:t>Friday, May 19  8:30 a.m. - 11:30 a.m.</a:t>
            </a:r>
          </a:p>
          <a:p>
            <a:pPr marL="0" indent="0" algn="ctr">
              <a:buNone/>
            </a:pPr>
            <a:r>
              <a:rPr lang="en-US" sz="3200" b="1">
                <a:latin typeface="Book Antiqua" pitchFamily="18" charset="0"/>
              </a:rPr>
              <a:t>Tuesday, May 23  8:30 a.m. - 11:30 a.m.</a:t>
            </a:r>
          </a:p>
          <a:p>
            <a:pPr marL="0" indent="0" algn="ctr">
              <a:buNone/>
            </a:pPr>
            <a:r>
              <a:rPr lang="en-US" sz="3200" b="1">
                <a:latin typeface="Book Antiqua" pitchFamily="18" charset="0"/>
              </a:rPr>
              <a:t>Location- Gwyn-McClure Gymnasium</a:t>
            </a:r>
          </a:p>
          <a:p>
            <a:pPr marL="0" indent="0" algn="ctr">
              <a:buNone/>
            </a:pPr>
            <a:endParaRPr lang="en-US" sz="3200" b="1">
              <a:latin typeface="Book Antiqua" pitchFamily="18" charset="0"/>
            </a:endParaRPr>
          </a:p>
          <a:p>
            <a:pPr marL="0" indent="0" algn="ctr">
              <a:buNone/>
            </a:pPr>
            <a:r>
              <a:rPr lang="en-US" sz="3200" b="1" i="1">
                <a:solidFill>
                  <a:srgbClr val="FF0000"/>
                </a:solidFill>
                <a:latin typeface="Book Antiqua" pitchFamily="18" charset="0"/>
              </a:rPr>
              <a:t>Must attend to participate in Commencement.</a:t>
            </a:r>
          </a:p>
          <a:p>
            <a:endParaRPr lang="en-US" b="1" u="sng">
              <a:latin typeface="Book Antiqua"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142999"/>
          </a:xfrm>
        </p:spPr>
        <p:txBody>
          <a:bodyPr>
            <a:normAutofit fontScale="90000"/>
          </a:bodyPr>
          <a:lstStyle/>
          <a:p>
            <a:pPr algn="ctr"/>
            <a:r>
              <a:rPr lang="en-US" b="1">
                <a:effectLst/>
                <a:latin typeface="Calibri" panose="020F0502020204030204" pitchFamily="34" charset="0"/>
                <a:cs typeface="Calibri" panose="020F0502020204030204" pitchFamily="34" charset="0"/>
              </a:rPr>
              <a:t>Decorum of the </a:t>
            </a:r>
            <a:br>
              <a:rPr lang="en-US" b="1">
                <a:effectLst/>
                <a:latin typeface="Calibri" panose="020F0502020204030204" pitchFamily="34" charset="0"/>
                <a:cs typeface="Calibri" panose="020F0502020204030204" pitchFamily="34" charset="0"/>
              </a:rPr>
            </a:br>
            <a:r>
              <a:rPr lang="en-US" b="1">
                <a:effectLst/>
                <a:latin typeface="Calibri" panose="020F0502020204030204" pitchFamily="34" charset="0"/>
                <a:cs typeface="Calibri" panose="020F0502020204030204" pitchFamily="34" charset="0"/>
              </a:rPr>
              <a:t>Commencement Program</a:t>
            </a:r>
          </a:p>
        </p:txBody>
      </p:sp>
      <p:sp>
        <p:nvSpPr>
          <p:cNvPr id="3" name="Content Placeholder 2"/>
          <p:cNvSpPr>
            <a:spLocks noGrp="1"/>
          </p:cNvSpPr>
          <p:nvPr>
            <p:ph idx="1"/>
          </p:nvPr>
        </p:nvSpPr>
        <p:spPr>
          <a:xfrm>
            <a:off x="1027416" y="2383604"/>
            <a:ext cx="7659384" cy="4093396"/>
          </a:xfrm>
        </p:spPr>
        <p:txBody>
          <a:bodyPr>
            <a:normAutofit lnSpcReduction="10000"/>
          </a:bodyPr>
          <a:lstStyle/>
          <a:p>
            <a:pPr>
              <a:lnSpc>
                <a:spcPct val="120000"/>
              </a:lnSpc>
              <a:spcAft>
                <a:spcPts val="0"/>
              </a:spcAft>
            </a:pPr>
            <a:r>
              <a:rPr lang="en-US" sz="2800">
                <a:latin typeface="Book Antiqua" pitchFamily="18" charset="0"/>
              </a:rPr>
              <a:t>Commencement is a dignified event and should be treated as such.</a:t>
            </a:r>
          </a:p>
          <a:p>
            <a:pPr>
              <a:lnSpc>
                <a:spcPct val="120000"/>
              </a:lnSpc>
              <a:spcAft>
                <a:spcPts val="0"/>
              </a:spcAft>
            </a:pPr>
            <a:r>
              <a:rPr lang="en-US" sz="2800">
                <a:latin typeface="Book Antiqua" pitchFamily="18" charset="0"/>
              </a:rPr>
              <a:t>Graduates during the processional, ceremony, walking on stage, and during the recessional are expected to demonstrate mature behavior (no cell phones or inappropriate behavior when walking across the stage)</a:t>
            </a:r>
          </a:p>
          <a:p>
            <a:pPr>
              <a:lnSpc>
                <a:spcPct val="120000"/>
              </a:lnSpc>
              <a:spcAft>
                <a:spcPts val="0"/>
              </a:spcAft>
              <a:buNone/>
            </a:pPr>
            <a:endParaRPr lang="en-US" sz="2800">
              <a:latin typeface="Book Antiqua" pitchFamily="18" charset="0"/>
            </a:endParaRPr>
          </a:p>
          <a:p>
            <a:pPr>
              <a:lnSpc>
                <a:spcPct val="120000"/>
              </a:lnSpc>
              <a:spcAft>
                <a:spcPts val="0"/>
              </a:spcAft>
            </a:pPr>
            <a:endParaRPr lang="en-US" sz="2400">
              <a:latin typeface="Book Antiqua"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2275-953B-47BF-9E13-A47FFD07BFB9}"/>
              </a:ext>
            </a:extLst>
          </p:cNvPr>
          <p:cNvSpPr>
            <a:spLocks noGrp="1"/>
          </p:cNvSpPr>
          <p:nvPr>
            <p:ph type="title"/>
          </p:nvPr>
        </p:nvSpPr>
        <p:spPr>
          <a:xfrm>
            <a:off x="986144" y="228600"/>
            <a:ext cx="7704667" cy="838199"/>
          </a:xfrm>
        </p:spPr>
        <p:txBody>
          <a:bodyPr/>
          <a:lstStyle/>
          <a:p>
            <a:r>
              <a:rPr lang="en-US" b="1">
                <a:latin typeface="Calibri" panose="020F0502020204030204" pitchFamily="34" charset="0"/>
                <a:cs typeface="Calibri" panose="020F0502020204030204" pitchFamily="34" charset="0"/>
              </a:rPr>
              <a:t>Graduate Attire</a:t>
            </a:r>
          </a:p>
        </p:txBody>
      </p:sp>
      <p:sp>
        <p:nvSpPr>
          <p:cNvPr id="3" name="Content Placeholder 2">
            <a:extLst>
              <a:ext uri="{FF2B5EF4-FFF2-40B4-BE49-F238E27FC236}">
                <a16:creationId xmlns:a16="http://schemas.microsoft.com/office/drawing/2014/main" id="{3AC3900C-9090-4B2A-9BDD-5D3BAC422CEF}"/>
              </a:ext>
            </a:extLst>
          </p:cNvPr>
          <p:cNvSpPr>
            <a:spLocks noGrp="1"/>
          </p:cNvSpPr>
          <p:nvPr>
            <p:ph idx="1"/>
          </p:nvPr>
        </p:nvSpPr>
        <p:spPr>
          <a:xfrm>
            <a:off x="982133" y="1295400"/>
            <a:ext cx="8077199" cy="5981700"/>
          </a:xfrm>
        </p:spPr>
        <p:txBody>
          <a:bodyPr>
            <a:normAutofit fontScale="55000" lnSpcReduction="20000"/>
          </a:bodyPr>
          <a:lstStyle/>
          <a:p>
            <a:pPr marL="0" indent="0">
              <a:buNone/>
            </a:pPr>
            <a:endParaRPr lang="en-US" sz="3300" b="1" u="sng">
              <a:solidFill>
                <a:srgbClr val="FF0000"/>
              </a:solidFill>
              <a:latin typeface="Book Antiqua" panose="02040602050305030304" pitchFamily="18" charset="0"/>
            </a:endParaRPr>
          </a:p>
          <a:p>
            <a:r>
              <a:rPr lang="en-US" sz="3300" b="1" u="sng">
                <a:solidFill>
                  <a:srgbClr val="FF0000"/>
                </a:solidFill>
                <a:latin typeface="Book Antiqua" panose="02040602050305030304" pitchFamily="18" charset="0"/>
              </a:rPr>
              <a:t>Students may NOT alter/decorate cap &amp; gowns</a:t>
            </a:r>
            <a:endParaRPr lang="en-US" sz="3300" u="sng">
              <a:solidFill>
                <a:srgbClr val="FF0000"/>
              </a:solidFill>
              <a:latin typeface="Book Antiqua" panose="02040602050305030304" pitchFamily="18" charset="0"/>
            </a:endParaRPr>
          </a:p>
          <a:p>
            <a:pPr marL="342900" marR="0" lvl="0" indent="-342900">
              <a:spcBef>
                <a:spcPts val="0"/>
              </a:spcBef>
              <a:spcAft>
                <a:spcPts val="0"/>
              </a:spcAft>
              <a:buFont typeface="Symbol" panose="05050102010706020507" pitchFamily="18" charset="2"/>
              <a:buChar char=""/>
              <a:tabLst>
                <a:tab pos="457200" algn="l"/>
              </a:tabLst>
            </a:pPr>
            <a:r>
              <a:rPr lang="en-US" sz="3300">
                <a:effectLst/>
                <a:latin typeface="Book Antiqua" panose="02040602050305030304" pitchFamily="18" charset="0"/>
                <a:ea typeface="Times New Roman" panose="02020603050405020304" pitchFamily="18" charset="0"/>
                <a:cs typeface="Times New Roman" panose="02020603050405020304" pitchFamily="18" charset="0"/>
              </a:rPr>
              <a:t>Gentlemen:  </a:t>
            </a:r>
          </a:p>
          <a:p>
            <a:pPr marL="742950" marR="0" lvl="1" indent="-285750">
              <a:spcBef>
                <a:spcPts val="0"/>
              </a:spcBef>
              <a:spcAft>
                <a:spcPts val="0"/>
              </a:spcAft>
              <a:buFont typeface="Courier New" panose="02070309020205020404" pitchFamily="49" charset="0"/>
              <a:buChar char="o"/>
              <a:tabLst>
                <a:tab pos="914400" algn="l"/>
              </a:tabLst>
            </a:pPr>
            <a:r>
              <a:rPr lang="en-US" sz="3300">
                <a:effectLst/>
                <a:latin typeface="Book Antiqua" panose="02040602050305030304" pitchFamily="18" charset="0"/>
                <a:ea typeface="Times New Roman" panose="02020603050405020304" pitchFamily="18" charset="0"/>
                <a:cs typeface="Times New Roman" panose="02020603050405020304" pitchFamily="18" charset="0"/>
              </a:rPr>
              <a:t>White dress shirt</a:t>
            </a:r>
          </a:p>
          <a:p>
            <a:pPr marL="742950" marR="0" lvl="1" indent="-285750">
              <a:spcBef>
                <a:spcPts val="0"/>
              </a:spcBef>
              <a:spcAft>
                <a:spcPts val="0"/>
              </a:spcAft>
              <a:buFont typeface="Courier New" panose="02070309020205020404" pitchFamily="49" charset="0"/>
              <a:buChar char="o"/>
              <a:tabLst>
                <a:tab pos="914400" algn="l"/>
              </a:tabLst>
            </a:pPr>
            <a:r>
              <a:rPr lang="en-US" sz="3300">
                <a:effectLst/>
                <a:latin typeface="Book Antiqua" panose="02040602050305030304" pitchFamily="18" charset="0"/>
                <a:ea typeface="Times New Roman" panose="02020603050405020304" pitchFamily="18" charset="0"/>
                <a:cs typeface="Times New Roman" panose="02020603050405020304" pitchFamily="18" charset="0"/>
              </a:rPr>
              <a:t>Tie</a:t>
            </a:r>
          </a:p>
          <a:p>
            <a:pPr marL="742950" marR="0" lvl="1" indent="-285750">
              <a:spcBef>
                <a:spcPts val="0"/>
              </a:spcBef>
              <a:spcAft>
                <a:spcPts val="0"/>
              </a:spcAft>
              <a:buFont typeface="Courier New" panose="02070309020205020404" pitchFamily="49" charset="0"/>
              <a:buChar char="o"/>
              <a:tabLst>
                <a:tab pos="914400" algn="l"/>
              </a:tabLst>
            </a:pPr>
            <a:r>
              <a:rPr lang="en-US" sz="3300">
                <a:effectLst/>
                <a:latin typeface="Book Antiqua" panose="02040602050305030304" pitchFamily="18" charset="0"/>
                <a:ea typeface="Times New Roman" panose="02020603050405020304" pitchFamily="18" charset="0"/>
                <a:cs typeface="Times New Roman" panose="02020603050405020304" pitchFamily="18" charset="0"/>
              </a:rPr>
              <a:t>Black pants</a:t>
            </a:r>
          </a:p>
          <a:p>
            <a:pPr marL="742950" marR="0" lvl="1" indent="-285750">
              <a:spcBef>
                <a:spcPts val="0"/>
              </a:spcBef>
              <a:spcAft>
                <a:spcPts val="0"/>
              </a:spcAft>
              <a:buFont typeface="Courier New" panose="02070309020205020404" pitchFamily="49" charset="0"/>
              <a:buChar char="o"/>
              <a:tabLst>
                <a:tab pos="914400" algn="l"/>
              </a:tabLst>
            </a:pPr>
            <a:r>
              <a:rPr lang="en-US" sz="3300">
                <a:effectLst/>
                <a:latin typeface="Book Antiqua" panose="02040602050305030304" pitchFamily="18" charset="0"/>
                <a:ea typeface="Times New Roman" panose="02020603050405020304" pitchFamily="18" charset="0"/>
                <a:cs typeface="Times New Roman" panose="02020603050405020304" pitchFamily="18" charset="0"/>
              </a:rPr>
              <a:t>Black shoes</a:t>
            </a:r>
          </a:p>
          <a:p>
            <a:pPr marL="742950" marR="0" lvl="1" indent="-285750">
              <a:spcBef>
                <a:spcPts val="0"/>
              </a:spcBef>
              <a:spcAft>
                <a:spcPts val="0"/>
              </a:spcAft>
              <a:buFont typeface="Courier New" panose="02070309020205020404" pitchFamily="49" charset="0"/>
              <a:buChar char="o"/>
              <a:tabLst>
                <a:tab pos="914400" algn="l"/>
              </a:tabLst>
            </a:pPr>
            <a:r>
              <a:rPr lang="en-US" sz="3300">
                <a:effectLst/>
                <a:latin typeface="Book Antiqua" panose="02040602050305030304" pitchFamily="18" charset="0"/>
                <a:ea typeface="Times New Roman" panose="02020603050405020304" pitchFamily="18" charset="0"/>
                <a:cs typeface="Times New Roman" panose="02020603050405020304" pitchFamily="18" charset="0"/>
              </a:rPr>
              <a:t>Black socks  </a:t>
            </a:r>
          </a:p>
          <a:p>
            <a:pPr marL="457200" marR="0" lvl="1" indent="0">
              <a:spcBef>
                <a:spcPts val="0"/>
              </a:spcBef>
              <a:spcAft>
                <a:spcPts val="0"/>
              </a:spcAft>
              <a:buNone/>
              <a:tabLst>
                <a:tab pos="914400" algn="l"/>
              </a:tabLst>
            </a:pPr>
            <a:endParaRPr lang="en-US" sz="220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457200" algn="l"/>
              </a:tabLst>
            </a:pPr>
            <a:r>
              <a:rPr lang="en-US" sz="3300">
                <a:effectLst/>
                <a:latin typeface="Book Antiqua" panose="02040602050305030304" pitchFamily="18" charset="0"/>
                <a:ea typeface="Times New Roman" panose="02020603050405020304" pitchFamily="18" charset="0"/>
                <a:cs typeface="Times New Roman" panose="02020603050405020304" pitchFamily="18" charset="0"/>
              </a:rPr>
              <a:t>Ladies:  </a:t>
            </a:r>
          </a:p>
          <a:p>
            <a:pPr marL="742950" marR="0" lvl="1" indent="-285750">
              <a:spcBef>
                <a:spcPts val="0"/>
              </a:spcBef>
              <a:spcAft>
                <a:spcPts val="0"/>
              </a:spcAft>
              <a:buFont typeface="Courier New" panose="02070309020205020404" pitchFamily="49" charset="0"/>
              <a:buChar char="o"/>
              <a:tabLst>
                <a:tab pos="914400" algn="l"/>
              </a:tabLst>
            </a:pPr>
            <a:r>
              <a:rPr lang="en-US" sz="3300">
                <a:effectLst/>
                <a:latin typeface="Book Antiqua" panose="02040602050305030304" pitchFamily="18" charset="0"/>
                <a:ea typeface="Times New Roman" panose="02020603050405020304" pitchFamily="18" charset="0"/>
                <a:cs typeface="Times New Roman" panose="02020603050405020304" pitchFamily="18" charset="0"/>
              </a:rPr>
              <a:t>Solid colored dark dresses (length no longer than the gown and collars should not show) or black dress slacks</a:t>
            </a:r>
          </a:p>
          <a:p>
            <a:pPr marL="742950" marR="0" lvl="1" indent="-285750">
              <a:spcBef>
                <a:spcPts val="0"/>
              </a:spcBef>
              <a:spcAft>
                <a:spcPts val="0"/>
              </a:spcAft>
              <a:buFont typeface="Courier New" panose="02070309020205020404" pitchFamily="49" charset="0"/>
              <a:buChar char="o"/>
              <a:tabLst>
                <a:tab pos="914400" algn="l"/>
              </a:tabLst>
            </a:pPr>
            <a:r>
              <a:rPr lang="en-US" sz="3300">
                <a:effectLst/>
                <a:latin typeface="Book Antiqua" panose="02040602050305030304" pitchFamily="18" charset="0"/>
                <a:ea typeface="Times New Roman" panose="02020603050405020304" pitchFamily="18" charset="0"/>
                <a:cs typeface="Times New Roman" panose="02020603050405020304" pitchFamily="18" charset="0"/>
              </a:rPr>
              <a:t>Simple small jewelry (no necklaces)</a:t>
            </a:r>
          </a:p>
          <a:p>
            <a:pPr marL="742950" marR="0" lvl="1" indent="-285750">
              <a:spcBef>
                <a:spcPts val="0"/>
              </a:spcBef>
              <a:spcAft>
                <a:spcPts val="0"/>
              </a:spcAft>
              <a:buFont typeface="Courier New" panose="02070309020205020404" pitchFamily="49" charset="0"/>
              <a:buChar char="o"/>
              <a:tabLst>
                <a:tab pos="914400" algn="l"/>
              </a:tabLst>
            </a:pPr>
            <a:r>
              <a:rPr lang="en-US" sz="3300">
                <a:effectLst/>
                <a:latin typeface="Book Antiqua" panose="02040602050305030304" pitchFamily="18" charset="0"/>
                <a:ea typeface="Times New Roman" panose="02020603050405020304" pitchFamily="18" charset="0"/>
                <a:cs typeface="Times New Roman" panose="02020603050405020304" pitchFamily="18" charset="0"/>
              </a:rPr>
              <a:t>Dark dress shoes (no white hosiery and no silver/gold on the shoes  </a:t>
            </a:r>
          </a:p>
          <a:p>
            <a:pPr marL="742950" marR="0" lvl="1" indent="-285750">
              <a:spcBef>
                <a:spcPts val="0"/>
              </a:spcBef>
              <a:spcAft>
                <a:spcPts val="0"/>
              </a:spcAft>
              <a:buFont typeface="Courier New" panose="02070309020205020404" pitchFamily="49" charset="0"/>
              <a:buChar char="o"/>
              <a:tabLst>
                <a:tab pos="914400" algn="l"/>
              </a:tabLst>
            </a:pPr>
            <a:r>
              <a:rPr lang="en-US" sz="3300">
                <a:effectLst/>
                <a:latin typeface="Book Antiqua" panose="02040602050305030304" pitchFamily="18" charset="0"/>
                <a:ea typeface="Times New Roman" panose="02020603050405020304" pitchFamily="18" charset="0"/>
                <a:cs typeface="Times New Roman" panose="02020603050405020304" pitchFamily="18" charset="0"/>
              </a:rPr>
              <a:t>If you decide to wear high heeled shoes, please wear a comfortable pair for walking and standing for long periods of time.   </a:t>
            </a:r>
          </a:p>
          <a:p>
            <a:pPr marL="742950" marR="0" lvl="1" indent="-285750">
              <a:spcBef>
                <a:spcPts val="0"/>
              </a:spcBef>
              <a:spcAft>
                <a:spcPts val="0"/>
              </a:spcAft>
              <a:buFont typeface="Courier New" panose="02070309020205020404" pitchFamily="49" charset="0"/>
              <a:buChar char="o"/>
              <a:tabLst>
                <a:tab pos="914400" algn="l"/>
              </a:tabLst>
            </a:pPr>
            <a:endParaRPr lang="en-US" sz="330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indent="-342900">
              <a:spcBef>
                <a:spcPts val="0"/>
              </a:spcBef>
              <a:spcAft>
                <a:spcPts val="0"/>
              </a:spcAft>
              <a:buFont typeface="Symbol" panose="05050102010706020507" pitchFamily="18" charset="2"/>
              <a:buChar char=""/>
            </a:pPr>
            <a:r>
              <a:rPr lang="en-US" sz="3300">
                <a:effectLst/>
                <a:latin typeface="Book Antiqua" panose="02040602050305030304" pitchFamily="18" charset="0"/>
                <a:ea typeface="Times New Roman" panose="02020603050405020304" pitchFamily="18" charset="0"/>
                <a:cs typeface="Times New Roman" panose="02020603050405020304" pitchFamily="18" charset="0"/>
              </a:rPr>
              <a:t>NO FLIP FLOPS, tennis shoes, house shoes, slippers or shoes with sparkles/bling are to be worn.</a:t>
            </a:r>
          </a:p>
          <a:p>
            <a:pPr marL="342900" marR="0" lvl="0" indent="-342900">
              <a:spcBef>
                <a:spcPts val="0"/>
              </a:spcBef>
              <a:spcAft>
                <a:spcPts val="0"/>
              </a:spcAft>
              <a:buFont typeface="Symbol" panose="05050102010706020507" pitchFamily="18" charset="2"/>
              <a:buChar char=""/>
            </a:pPr>
            <a:r>
              <a:rPr lang="en-US" sz="3300">
                <a:effectLst/>
                <a:latin typeface="Book Antiqua" panose="02040602050305030304" pitchFamily="18" charset="0"/>
                <a:ea typeface="Times New Roman" panose="02020603050405020304" pitchFamily="18" charset="0"/>
                <a:cs typeface="Times New Roman" panose="02020603050405020304" pitchFamily="18" charset="0"/>
              </a:rPr>
              <a:t>Graduates may only wear stoles, cords and other honor insignia authorized by the school.</a:t>
            </a:r>
          </a:p>
          <a:p>
            <a:pPr marL="0" indent="0">
              <a:buNone/>
            </a:pPr>
            <a:endParaRPr lang="en-US" sz="3300">
              <a:latin typeface="Book Antiqua" panose="02040602050305030304" pitchFamily="18" charset="0"/>
            </a:endParaRPr>
          </a:p>
          <a:p>
            <a:endParaRPr lang="en-US"/>
          </a:p>
          <a:p>
            <a:endParaRPr lang="en-US"/>
          </a:p>
          <a:p>
            <a:endParaRPr lang="en-US"/>
          </a:p>
          <a:p>
            <a:endParaRPr lang="en-US"/>
          </a:p>
        </p:txBody>
      </p:sp>
    </p:spTree>
    <p:extLst>
      <p:ext uri="{BB962C8B-B14F-4D97-AF65-F5344CB8AC3E}">
        <p14:creationId xmlns:p14="http://schemas.microsoft.com/office/powerpoint/2010/main" val="1135288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D74D0-73F6-4B93-9E93-4B2B900FF613}"/>
              </a:ext>
            </a:extLst>
          </p:cNvPr>
          <p:cNvSpPr>
            <a:spLocks noGrp="1"/>
          </p:cNvSpPr>
          <p:nvPr>
            <p:ph type="title"/>
          </p:nvPr>
        </p:nvSpPr>
        <p:spPr>
          <a:xfrm>
            <a:off x="982133" y="228600"/>
            <a:ext cx="7704667" cy="838199"/>
          </a:xfrm>
        </p:spPr>
        <p:txBody>
          <a:bodyPr/>
          <a:lstStyle/>
          <a:p>
            <a:r>
              <a:rPr lang="en-US">
                <a:latin typeface="Calibri" panose="020F0502020204030204" pitchFamily="34" charset="0"/>
                <a:cs typeface="Calibri" panose="020F0502020204030204" pitchFamily="34" charset="0"/>
              </a:rPr>
              <a:t>Honor Insignia</a:t>
            </a:r>
          </a:p>
        </p:txBody>
      </p:sp>
      <p:sp>
        <p:nvSpPr>
          <p:cNvPr id="3" name="Content Placeholder 2">
            <a:extLst>
              <a:ext uri="{FF2B5EF4-FFF2-40B4-BE49-F238E27FC236}">
                <a16:creationId xmlns:a16="http://schemas.microsoft.com/office/drawing/2014/main" id="{950DAA35-0376-439B-9B9C-334204216E8E}"/>
              </a:ext>
            </a:extLst>
          </p:cNvPr>
          <p:cNvSpPr>
            <a:spLocks noGrp="1"/>
          </p:cNvSpPr>
          <p:nvPr>
            <p:ph idx="1"/>
          </p:nvPr>
        </p:nvSpPr>
        <p:spPr>
          <a:xfrm>
            <a:off x="982133" y="1066799"/>
            <a:ext cx="7704667" cy="5333999"/>
          </a:xfrm>
        </p:spPr>
        <p:txBody>
          <a:bodyPr>
            <a:normAutofit lnSpcReduction="10000"/>
          </a:bodyPr>
          <a:lstStyle/>
          <a:p>
            <a:r>
              <a:rPr lang="en-US" b="0" i="0">
                <a:solidFill>
                  <a:srgbClr val="000000"/>
                </a:solidFill>
                <a:effectLst/>
                <a:latin typeface="Book Antiqua" panose="02040602050305030304" pitchFamily="18" charset="0"/>
              </a:rPr>
              <a:t>Students may qualify for cords or stoles based on their academic performance, pathway completion, or participation in community service, extracurricular clubs and honor societies.</a:t>
            </a:r>
          </a:p>
          <a:p>
            <a:r>
              <a:rPr lang="en-US" b="0" i="0">
                <a:solidFill>
                  <a:srgbClr val="000000"/>
                </a:solidFill>
                <a:effectLst/>
                <a:latin typeface="Book Antiqua" panose="02040602050305030304" pitchFamily="18" charset="0"/>
              </a:rPr>
              <a:t>You may submit payment for cords/stoles on </a:t>
            </a:r>
            <a:r>
              <a:rPr lang="en-US" b="1" i="1" err="1">
                <a:solidFill>
                  <a:srgbClr val="000000"/>
                </a:solidFill>
                <a:effectLst/>
                <a:latin typeface="Book Antiqua" panose="02040602050305030304" pitchFamily="18" charset="0"/>
              </a:rPr>
              <a:t>MyPaymentsPlus</a:t>
            </a:r>
            <a:r>
              <a:rPr lang="en-US" b="0" i="0">
                <a:solidFill>
                  <a:srgbClr val="000000"/>
                </a:solidFill>
                <a:effectLst/>
                <a:latin typeface="Book Antiqua" panose="02040602050305030304" pitchFamily="18" charset="0"/>
              </a:rPr>
              <a:t>. Be advised, any associated cost, paperwork, or requirements are specific to each cord and stole.</a:t>
            </a:r>
          </a:p>
          <a:p>
            <a:r>
              <a:rPr lang="en-US" b="0" i="0">
                <a:solidFill>
                  <a:srgbClr val="000000"/>
                </a:solidFill>
                <a:effectLst/>
                <a:latin typeface="Book Antiqua" panose="02040602050305030304" pitchFamily="18" charset="0"/>
              </a:rPr>
              <a:t>It is the responsibility of the student to contact the necessary staff member to determine eligibility and for additional information.  </a:t>
            </a:r>
          </a:p>
          <a:p>
            <a:r>
              <a:rPr lang="en-US" b="1" i="0">
                <a:solidFill>
                  <a:srgbClr val="000000"/>
                </a:solidFill>
                <a:effectLst/>
                <a:latin typeface="Book Antiqua" panose="02040602050305030304" pitchFamily="18" charset="0"/>
              </a:rPr>
              <a:t>Graduates may only wear stoles, cords, and other insignia authorized by the school during the graduation ceremony.  </a:t>
            </a:r>
            <a:endParaRPr lang="en-US" b="1">
              <a:latin typeface="Book Antiqua" panose="02040602050305030304" pitchFamily="18" charset="0"/>
            </a:endParaRPr>
          </a:p>
        </p:txBody>
      </p:sp>
    </p:spTree>
    <p:extLst>
      <p:ext uri="{BB962C8B-B14F-4D97-AF65-F5344CB8AC3E}">
        <p14:creationId xmlns:p14="http://schemas.microsoft.com/office/powerpoint/2010/main" val="983154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307B8-0E17-42BD-8DCD-4EC0FF8DED67}"/>
              </a:ext>
            </a:extLst>
          </p:cNvPr>
          <p:cNvSpPr>
            <a:spLocks noGrp="1"/>
          </p:cNvSpPr>
          <p:nvPr>
            <p:ph type="title"/>
          </p:nvPr>
        </p:nvSpPr>
        <p:spPr>
          <a:xfrm>
            <a:off x="653701" y="1"/>
            <a:ext cx="7242267" cy="642550"/>
          </a:xfrm>
        </p:spPr>
        <p:txBody>
          <a:bodyPr>
            <a:normAutofit fontScale="90000"/>
          </a:bodyPr>
          <a:lstStyle/>
          <a:p>
            <a:r>
              <a:rPr lang="en-US"/>
              <a:t>Graduation Cords/Honor Insignias</a:t>
            </a:r>
          </a:p>
        </p:txBody>
      </p:sp>
      <p:sp>
        <p:nvSpPr>
          <p:cNvPr id="3" name="Content Placeholder 2">
            <a:extLst>
              <a:ext uri="{FF2B5EF4-FFF2-40B4-BE49-F238E27FC236}">
                <a16:creationId xmlns:a16="http://schemas.microsoft.com/office/drawing/2014/main" id="{28C9E92A-65ED-4C16-AF31-9D5959438A84}"/>
              </a:ext>
            </a:extLst>
          </p:cNvPr>
          <p:cNvSpPr>
            <a:spLocks noGrp="1"/>
          </p:cNvSpPr>
          <p:nvPr>
            <p:ph idx="1"/>
          </p:nvPr>
        </p:nvSpPr>
        <p:spPr>
          <a:xfrm>
            <a:off x="325678" y="642552"/>
            <a:ext cx="8492646" cy="5983716"/>
          </a:xfrm>
        </p:spPr>
        <p:txBody>
          <a:bodyPr>
            <a:normAutofit lnSpcReduction="10000"/>
          </a:bodyPr>
          <a:lstStyle/>
          <a:p>
            <a:pPr marL="0" indent="0">
              <a:buNone/>
            </a:pPr>
            <a:r>
              <a:rPr lang="en-US" sz="1600" b="1" i="1" err="1">
                <a:solidFill>
                  <a:srgbClr val="000000"/>
                </a:solidFill>
                <a:latin typeface="Segoe UI" panose="020B0502040204020203" pitchFamily="34" charset="0"/>
              </a:rPr>
              <a:t>MyPaymentsPlus</a:t>
            </a:r>
            <a:r>
              <a:rPr lang="en-US" sz="1600" b="1" i="1">
                <a:solidFill>
                  <a:srgbClr val="000000"/>
                </a:solidFill>
                <a:effectLst/>
                <a:latin typeface="Segoe UI" panose="020B0502040204020203" pitchFamily="34" charset="0"/>
              </a:rPr>
              <a:t>:  Single Cords ($5), Double Cords ($10) and Intertwined Cords ($13)</a:t>
            </a:r>
            <a:br>
              <a:rPr lang="en-US" sz="1800"/>
            </a:br>
            <a:br>
              <a:rPr lang="en-US" sz="1800"/>
            </a:br>
            <a:r>
              <a:rPr lang="en-US" sz="1800" b="1" i="0">
                <a:solidFill>
                  <a:srgbClr val="000000"/>
                </a:solidFill>
                <a:effectLst/>
                <a:latin typeface="Segoe UI" panose="020B0502040204020203" pitchFamily="34" charset="0"/>
              </a:rPr>
              <a:t>Honor Graduates </a:t>
            </a:r>
            <a:r>
              <a:rPr lang="en-US" sz="1800" b="0" i="0">
                <a:solidFill>
                  <a:srgbClr val="000000"/>
                </a:solidFill>
                <a:effectLst/>
                <a:latin typeface="Segoe UI" panose="020B0502040204020203" pitchFamily="34" charset="0"/>
              </a:rPr>
              <a:t>(Double Gold Cord)</a:t>
            </a:r>
          </a:p>
          <a:p>
            <a:r>
              <a:rPr lang="en-US" sz="1600">
                <a:solidFill>
                  <a:srgbClr val="000000"/>
                </a:solidFill>
                <a:latin typeface="Bell MT" panose="02020503060305020303" pitchFamily="18" charset="0"/>
              </a:rPr>
              <a:t>A</a:t>
            </a:r>
            <a:r>
              <a:rPr lang="en-US" sz="1600" b="0" i="0" u="none" strike="noStrike" baseline="0">
                <a:solidFill>
                  <a:srgbClr val="000000"/>
                </a:solidFill>
                <a:latin typeface="Bell MT" panose="02020503060305020303" pitchFamily="18" charset="0"/>
              </a:rPr>
              <a:t> minimum GPA of 3.500. Honor cords will be distributed to qualifying seniors during mandatory graduation practice.</a:t>
            </a:r>
            <a:br>
              <a:rPr lang="en-US" sz="1800"/>
            </a:br>
            <a:endParaRPr lang="en-US" sz="1800"/>
          </a:p>
          <a:p>
            <a:pPr marL="0" indent="0">
              <a:buNone/>
            </a:pPr>
            <a:r>
              <a:rPr lang="en-US" sz="1800" b="1" i="0">
                <a:solidFill>
                  <a:srgbClr val="000000"/>
                </a:solidFill>
                <a:effectLst/>
                <a:latin typeface="Segoe UI" panose="020B0502040204020203" pitchFamily="34" charset="0"/>
              </a:rPr>
              <a:t>IB Diploma Certificate </a:t>
            </a:r>
            <a:r>
              <a:rPr lang="en-US" sz="1800" b="0" i="0">
                <a:solidFill>
                  <a:srgbClr val="000000"/>
                </a:solidFill>
                <a:effectLst/>
                <a:latin typeface="Segoe UI" panose="020B0502040204020203" pitchFamily="34" charset="0"/>
              </a:rPr>
              <a:t>(Medallions with Purple Ribbon)</a:t>
            </a:r>
            <a:endParaRPr lang="en-US" sz="1100">
              <a:solidFill>
                <a:srgbClr val="000000"/>
              </a:solidFill>
              <a:effectLst/>
              <a:latin typeface="Bell MT" panose="02020503060305020303" pitchFamily="18" charset="0"/>
            </a:endParaRPr>
          </a:p>
          <a:p>
            <a:r>
              <a:rPr lang="en-US" sz="1600" b="0" i="0" u="none" strike="noStrike" baseline="0">
                <a:solidFill>
                  <a:srgbClr val="000000"/>
                </a:solidFill>
                <a:latin typeface="Bell MT" panose="02020503060305020303" pitchFamily="18" charset="0"/>
              </a:rPr>
              <a:t>Completion of the IB Diploma </a:t>
            </a:r>
            <a:r>
              <a:rPr lang="en-US" sz="1600" b="0" i="0" u="none" strike="noStrike" baseline="0" err="1">
                <a:solidFill>
                  <a:srgbClr val="000000"/>
                </a:solidFill>
                <a:latin typeface="Bell MT" panose="02020503060305020303" pitchFamily="18" charset="0"/>
              </a:rPr>
              <a:t>Programme</a:t>
            </a:r>
            <a:r>
              <a:rPr lang="en-US" sz="1600" b="0" i="0" u="none" strike="noStrike" baseline="0">
                <a:solidFill>
                  <a:srgbClr val="000000"/>
                </a:solidFill>
                <a:latin typeface="Bell MT" panose="02020503060305020303" pitchFamily="18" charset="0"/>
              </a:rPr>
              <a:t> or IB Course </a:t>
            </a:r>
            <a:r>
              <a:rPr lang="en-US" sz="1600" b="0" i="0" u="none" strike="noStrike" baseline="0" err="1">
                <a:solidFill>
                  <a:srgbClr val="000000"/>
                </a:solidFill>
                <a:latin typeface="Bell MT" panose="02020503060305020303" pitchFamily="18" charset="0"/>
              </a:rPr>
              <a:t>Programme</a:t>
            </a:r>
            <a:br>
              <a:rPr lang="en-US" sz="1800"/>
            </a:br>
            <a:endParaRPr lang="en-US" sz="1800"/>
          </a:p>
          <a:p>
            <a:pPr marL="0" indent="0">
              <a:buNone/>
            </a:pPr>
            <a:r>
              <a:rPr lang="en-US" sz="1800" b="1" i="0">
                <a:solidFill>
                  <a:srgbClr val="000000"/>
                </a:solidFill>
                <a:effectLst/>
                <a:latin typeface="Segoe UI" panose="020B0502040204020203" pitchFamily="34" charset="0"/>
              </a:rPr>
              <a:t>CTAE Pathway </a:t>
            </a:r>
            <a:r>
              <a:rPr lang="en-US" sz="1800" i="0">
                <a:solidFill>
                  <a:srgbClr val="000000"/>
                </a:solidFill>
                <a:effectLst/>
                <a:latin typeface="Segoe UI" panose="020B0502040204020203" pitchFamily="34" charset="0"/>
              </a:rPr>
              <a:t>(Light Blue Cord)-$5</a:t>
            </a:r>
            <a:endParaRPr lang="en-US" sz="1100" i="0" u="none" strike="noStrike" baseline="0">
              <a:solidFill>
                <a:srgbClr val="000000"/>
              </a:solidFill>
              <a:latin typeface="Bell MT" panose="02020503060305020303" pitchFamily="18" charset="0"/>
            </a:endParaRPr>
          </a:p>
          <a:p>
            <a:r>
              <a:rPr lang="en-US" sz="1600" b="1" i="0" u="none" strike="noStrike" baseline="0">
                <a:solidFill>
                  <a:srgbClr val="000000"/>
                </a:solidFill>
                <a:latin typeface="Bell MT" panose="02020503060305020303" pitchFamily="18" charset="0"/>
              </a:rPr>
              <a:t>Earn </a:t>
            </a:r>
            <a:r>
              <a:rPr lang="en-US" sz="1600" b="0" i="0" u="none" strike="noStrike" baseline="0">
                <a:solidFill>
                  <a:srgbClr val="000000"/>
                </a:solidFill>
                <a:latin typeface="Bell MT" panose="02020503060305020303" pitchFamily="18" charset="0"/>
              </a:rPr>
              <a:t>credit for all 3 classes in a career pathway and pass the EOPA to qualify for a cord. Students are able to earn a cord from each career pathway where the aforementioned criteria are met. </a:t>
            </a:r>
          </a:p>
          <a:p>
            <a:pPr marL="0" indent="0">
              <a:buNone/>
            </a:pPr>
            <a:br>
              <a:rPr lang="en-US" sz="1800"/>
            </a:br>
            <a:r>
              <a:rPr lang="en-US" sz="1800" b="1" i="0">
                <a:solidFill>
                  <a:srgbClr val="000000"/>
                </a:solidFill>
                <a:effectLst/>
                <a:latin typeface="Segoe UI" panose="020B0502040204020203" pitchFamily="34" charset="0"/>
              </a:rPr>
              <a:t>Fine Arts Pathway </a:t>
            </a:r>
            <a:r>
              <a:rPr lang="en-US" sz="1800" i="0">
                <a:solidFill>
                  <a:srgbClr val="000000"/>
                </a:solidFill>
                <a:effectLst/>
                <a:latin typeface="Segoe UI" panose="020B0502040204020203" pitchFamily="34" charset="0"/>
              </a:rPr>
              <a:t>(Pink Cord)-$5</a:t>
            </a:r>
            <a:endParaRPr lang="en-US" sz="1100" i="0" u="none" strike="noStrike" baseline="0">
              <a:solidFill>
                <a:srgbClr val="000000"/>
              </a:solidFill>
              <a:latin typeface="Bell MT" panose="02020503060305020303" pitchFamily="18" charset="0"/>
            </a:endParaRPr>
          </a:p>
          <a:p>
            <a:r>
              <a:rPr lang="en-US" sz="1600" b="0" i="0" u="none" strike="noStrike" baseline="0">
                <a:solidFill>
                  <a:srgbClr val="000000"/>
                </a:solidFill>
                <a:latin typeface="Bell MT" panose="02020503060305020303" pitchFamily="18" charset="0"/>
              </a:rPr>
              <a:t> Visual Arts – These students have completed the pathway by successfully completing </a:t>
            </a:r>
            <a:r>
              <a:rPr lang="en-US" sz="1600" b="1" i="0" u="none" strike="noStrike" baseline="0">
                <a:solidFill>
                  <a:srgbClr val="000000"/>
                </a:solidFill>
                <a:latin typeface="Bell MT" panose="02020503060305020303" pitchFamily="18" charset="0"/>
              </a:rPr>
              <a:t>3 or more </a:t>
            </a:r>
            <a:r>
              <a:rPr lang="en-US" sz="1600" b="0" i="0" u="none" strike="noStrike" baseline="0">
                <a:solidFill>
                  <a:srgbClr val="000000"/>
                </a:solidFill>
                <a:latin typeface="Bell MT" panose="02020503060305020303" pitchFamily="18" charset="0"/>
              </a:rPr>
              <a:t>sequential visual arts courses. </a:t>
            </a:r>
          </a:p>
          <a:p>
            <a:r>
              <a:rPr lang="en-US" sz="1600" b="0" i="0" u="none" strike="noStrike" baseline="0">
                <a:solidFill>
                  <a:srgbClr val="000000"/>
                </a:solidFill>
                <a:latin typeface="Bell MT" panose="02020503060305020303" pitchFamily="18" charset="0"/>
              </a:rPr>
              <a:t>Performing Arts – These students have completed the performing arts pathway by successfully completing </a:t>
            </a:r>
            <a:r>
              <a:rPr lang="en-US" sz="1600" b="1" i="0" u="none" strike="noStrike" baseline="0">
                <a:solidFill>
                  <a:srgbClr val="000000"/>
                </a:solidFill>
                <a:latin typeface="Bell MT" panose="02020503060305020303" pitchFamily="18" charset="0"/>
              </a:rPr>
              <a:t>6 or more </a:t>
            </a:r>
            <a:r>
              <a:rPr lang="en-US" sz="1600" b="0" i="0" u="none" strike="noStrike" baseline="0">
                <a:solidFill>
                  <a:srgbClr val="000000"/>
                </a:solidFill>
                <a:latin typeface="Bell MT" panose="02020503060305020303" pitchFamily="18" charset="0"/>
              </a:rPr>
              <a:t>sequential performing arts courses.</a:t>
            </a:r>
            <a:endParaRPr lang="en-US" sz="1600" b="0" i="0">
              <a:solidFill>
                <a:srgbClr val="000000"/>
              </a:solidFill>
              <a:effectLst/>
              <a:latin typeface="Segoe UI" panose="020B0502040204020203" pitchFamily="34" charset="0"/>
            </a:endParaRPr>
          </a:p>
          <a:p>
            <a:pPr marL="0" indent="0">
              <a:buNone/>
            </a:pPr>
            <a:br>
              <a:rPr lang="en-US" sz="1800"/>
            </a:br>
            <a:r>
              <a:rPr lang="en-US" sz="1800" b="1" i="0">
                <a:solidFill>
                  <a:srgbClr val="000000"/>
                </a:solidFill>
                <a:effectLst/>
                <a:latin typeface="Segoe UI" panose="020B0502040204020203" pitchFamily="34" charset="0"/>
              </a:rPr>
              <a:t>Campbell Community Volunteers </a:t>
            </a:r>
            <a:r>
              <a:rPr lang="en-US" sz="1800" b="0" i="0">
                <a:solidFill>
                  <a:srgbClr val="000000"/>
                </a:solidFill>
                <a:effectLst/>
                <a:latin typeface="Segoe UI" panose="020B0502040204020203" pitchFamily="34" charset="0"/>
              </a:rPr>
              <a:t>(Silver Cord)-$5 </a:t>
            </a:r>
          </a:p>
          <a:p>
            <a:r>
              <a:rPr lang="en-US" sz="1600" b="0" i="0" u="none" strike="noStrike" baseline="0">
                <a:solidFill>
                  <a:srgbClr val="000000"/>
                </a:solidFill>
                <a:latin typeface="Bell MT" panose="02020503060305020303" pitchFamily="18" charset="0"/>
              </a:rPr>
              <a:t>120 Community Service hours, due by April 28, 2023, to Dr. Dorrough</a:t>
            </a:r>
            <a:endParaRPr lang="en-US" sz="1800"/>
          </a:p>
        </p:txBody>
      </p:sp>
      <p:sp>
        <p:nvSpPr>
          <p:cNvPr id="4" name="Slide Number Placeholder 3">
            <a:extLst>
              <a:ext uri="{FF2B5EF4-FFF2-40B4-BE49-F238E27FC236}">
                <a16:creationId xmlns:a16="http://schemas.microsoft.com/office/drawing/2014/main" id="{B41642C6-B7E1-4D1C-ADEC-F2D0C60679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67850E-7374-409F-838F-E7184E7C32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5718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0C4F6-C762-4C2A-A975-32680C7E018E}"/>
              </a:ext>
            </a:extLst>
          </p:cNvPr>
          <p:cNvSpPr>
            <a:spLocks noGrp="1"/>
          </p:cNvSpPr>
          <p:nvPr>
            <p:ph type="title"/>
          </p:nvPr>
        </p:nvSpPr>
        <p:spPr>
          <a:xfrm>
            <a:off x="628650" y="365127"/>
            <a:ext cx="7886700" cy="1235074"/>
          </a:xfrm>
        </p:spPr>
        <p:txBody>
          <a:bodyPr>
            <a:normAutofit/>
          </a:bodyPr>
          <a:lstStyle/>
          <a:p>
            <a:pPr algn="ctr"/>
            <a:r>
              <a:rPr lang="en-US" sz="3600" b="1"/>
              <a:t>Honor Insignia (Clubs/Organizations)</a:t>
            </a:r>
            <a:br>
              <a:rPr lang="en-US" sz="3600" b="1"/>
            </a:br>
            <a:r>
              <a:rPr lang="en-US" sz="2800" b="1"/>
              <a:t>Distributed by teachers/sponsors</a:t>
            </a:r>
            <a:endParaRPr lang="en-US" sz="3600" b="1"/>
          </a:p>
        </p:txBody>
      </p:sp>
      <p:sp>
        <p:nvSpPr>
          <p:cNvPr id="3" name="Content Placeholder 2">
            <a:extLst>
              <a:ext uri="{FF2B5EF4-FFF2-40B4-BE49-F238E27FC236}">
                <a16:creationId xmlns:a16="http://schemas.microsoft.com/office/drawing/2014/main" id="{695D6BC8-D3D0-48C6-B5D5-2668B0955272}"/>
              </a:ext>
            </a:extLst>
          </p:cNvPr>
          <p:cNvSpPr>
            <a:spLocks noGrp="1"/>
          </p:cNvSpPr>
          <p:nvPr>
            <p:ph idx="1"/>
          </p:nvPr>
        </p:nvSpPr>
        <p:spPr>
          <a:xfrm>
            <a:off x="628650" y="1600202"/>
            <a:ext cx="7886700" cy="5121274"/>
          </a:xfrm>
        </p:spPr>
        <p:txBody>
          <a:bodyPr>
            <a:normAutofit fontScale="77500" lnSpcReduction="20000"/>
          </a:bodyPr>
          <a:lstStyle/>
          <a:p>
            <a:pPr marL="0" indent="0">
              <a:lnSpc>
                <a:spcPct val="120000"/>
              </a:lnSpc>
              <a:buNone/>
            </a:pPr>
            <a:r>
              <a:rPr lang="en-US" b="1" i="0">
                <a:solidFill>
                  <a:srgbClr val="000000"/>
                </a:solidFill>
                <a:effectLst/>
                <a:latin typeface="Segoe UI" panose="020B0502040204020203" pitchFamily="34" charset="0"/>
              </a:rPr>
              <a:t>National Honor Society </a:t>
            </a:r>
            <a:r>
              <a:rPr lang="en-US" b="0" i="0">
                <a:solidFill>
                  <a:srgbClr val="000000"/>
                </a:solidFill>
                <a:effectLst/>
                <a:latin typeface="Segoe UI" panose="020B0502040204020203" pitchFamily="34" charset="0"/>
              </a:rPr>
              <a:t>(Gold Stole)</a:t>
            </a:r>
            <a:br>
              <a:rPr lang="en-US"/>
            </a:br>
            <a:r>
              <a:rPr lang="en-US" b="1" i="0">
                <a:solidFill>
                  <a:srgbClr val="000000"/>
                </a:solidFill>
                <a:effectLst/>
                <a:latin typeface="Segoe UI" panose="020B0502040204020203" pitchFamily="34" charset="0"/>
              </a:rPr>
              <a:t>National Beta Club </a:t>
            </a:r>
            <a:r>
              <a:rPr lang="en-US" b="0" i="0">
                <a:solidFill>
                  <a:srgbClr val="000000"/>
                </a:solidFill>
                <a:effectLst/>
                <a:latin typeface="Segoe UI" panose="020B0502040204020203" pitchFamily="34" charset="0"/>
              </a:rPr>
              <a:t>(Gold Stole)</a:t>
            </a:r>
            <a:endParaRPr lang="en-US"/>
          </a:p>
          <a:p>
            <a:pPr marL="0" indent="0">
              <a:lnSpc>
                <a:spcPct val="120000"/>
              </a:lnSpc>
              <a:buNone/>
            </a:pPr>
            <a:r>
              <a:rPr lang="en-US" b="1" i="0">
                <a:solidFill>
                  <a:srgbClr val="000000"/>
                </a:solidFill>
                <a:effectLst/>
                <a:latin typeface="Segoe UI" panose="020B0502040204020203" pitchFamily="34" charset="0"/>
              </a:rPr>
              <a:t>French Honor Society </a:t>
            </a:r>
            <a:r>
              <a:rPr lang="en-US" b="0" i="0">
                <a:solidFill>
                  <a:srgbClr val="000000"/>
                </a:solidFill>
                <a:effectLst/>
                <a:latin typeface="Segoe UI" panose="020B0502040204020203" pitchFamily="34" charset="0"/>
              </a:rPr>
              <a:t>(Blue, White and Red Cord)</a:t>
            </a:r>
            <a:br>
              <a:rPr lang="en-US"/>
            </a:br>
            <a:r>
              <a:rPr lang="en-US" b="1" i="0">
                <a:solidFill>
                  <a:srgbClr val="000000"/>
                </a:solidFill>
                <a:effectLst/>
                <a:latin typeface="Segoe UI" panose="020B0502040204020203" pitchFamily="34" charset="0"/>
              </a:rPr>
              <a:t>Spanish Honor Society </a:t>
            </a:r>
            <a:r>
              <a:rPr lang="en-US" b="0" i="0">
                <a:solidFill>
                  <a:srgbClr val="000000"/>
                </a:solidFill>
                <a:effectLst/>
                <a:latin typeface="Segoe UI" panose="020B0502040204020203" pitchFamily="34" charset="0"/>
              </a:rPr>
              <a:t>(Yellow, Gold and Red Cord)</a:t>
            </a:r>
            <a:br>
              <a:rPr lang="en-US"/>
            </a:br>
            <a:r>
              <a:rPr lang="en-US" b="1" i="0">
                <a:solidFill>
                  <a:srgbClr val="000000"/>
                </a:solidFill>
                <a:effectLst/>
                <a:latin typeface="Segoe UI" panose="020B0502040204020203" pitchFamily="34" charset="0"/>
              </a:rPr>
              <a:t>Tri-M Music Honor Society </a:t>
            </a:r>
            <a:r>
              <a:rPr lang="en-US" b="0" i="0">
                <a:solidFill>
                  <a:srgbClr val="000000"/>
                </a:solidFill>
                <a:effectLst/>
                <a:latin typeface="Segoe UI" panose="020B0502040204020203" pitchFamily="34" charset="0"/>
              </a:rPr>
              <a:t>(Pink and Gold Cord)</a:t>
            </a:r>
            <a:br>
              <a:rPr lang="en-US"/>
            </a:br>
            <a:r>
              <a:rPr lang="en-US" b="1" i="0">
                <a:solidFill>
                  <a:srgbClr val="000000"/>
                </a:solidFill>
                <a:effectLst/>
                <a:latin typeface="Segoe UI" panose="020B0502040204020203" pitchFamily="34" charset="0"/>
              </a:rPr>
              <a:t>AJROTC Pathway </a:t>
            </a:r>
            <a:r>
              <a:rPr lang="en-US" b="0" i="0">
                <a:solidFill>
                  <a:srgbClr val="000000"/>
                </a:solidFill>
                <a:effectLst/>
                <a:latin typeface="Segoe UI" panose="020B0502040204020203" pitchFamily="34" charset="0"/>
              </a:rPr>
              <a:t>(Back and Gold Intertwined Cord)-$13 </a:t>
            </a:r>
            <a:r>
              <a:rPr lang="en-US" b="0" i="1" err="1">
                <a:solidFill>
                  <a:srgbClr val="000000"/>
                </a:solidFill>
                <a:effectLst/>
                <a:latin typeface="Segoe UI" panose="020B0502040204020203" pitchFamily="34" charset="0"/>
              </a:rPr>
              <a:t>MyPaymentsPlus</a:t>
            </a:r>
            <a:endParaRPr lang="en-US"/>
          </a:p>
          <a:p>
            <a:pPr marL="0" indent="0">
              <a:lnSpc>
                <a:spcPct val="120000"/>
              </a:lnSpc>
              <a:buNone/>
            </a:pPr>
            <a:r>
              <a:rPr lang="en-US" b="1" i="0">
                <a:solidFill>
                  <a:srgbClr val="000000"/>
                </a:solidFill>
                <a:effectLst/>
                <a:latin typeface="Segoe UI" panose="020B0502040204020203" pitchFamily="34" charset="0"/>
              </a:rPr>
              <a:t>DECA</a:t>
            </a:r>
            <a:r>
              <a:rPr lang="en-US" b="0" i="0">
                <a:solidFill>
                  <a:srgbClr val="000000"/>
                </a:solidFill>
                <a:effectLst/>
                <a:latin typeface="Segoe UI" panose="020B0502040204020203" pitchFamily="34" charset="0"/>
              </a:rPr>
              <a:t> (Royal Blue and White Cord)</a:t>
            </a:r>
            <a:br>
              <a:rPr lang="en-US"/>
            </a:br>
            <a:r>
              <a:rPr lang="en-US" b="1" i="0">
                <a:solidFill>
                  <a:srgbClr val="000000"/>
                </a:solidFill>
                <a:effectLst/>
                <a:latin typeface="Segoe UI" panose="020B0502040204020203" pitchFamily="34" charset="0"/>
              </a:rPr>
              <a:t>FBLA</a:t>
            </a:r>
            <a:r>
              <a:rPr lang="en-US" b="0" i="0">
                <a:solidFill>
                  <a:srgbClr val="000000"/>
                </a:solidFill>
                <a:effectLst/>
                <a:latin typeface="Segoe UI" panose="020B0502040204020203" pitchFamily="34" charset="0"/>
              </a:rPr>
              <a:t> (Royal Blue and Gold Cord)-</a:t>
            </a:r>
            <a:r>
              <a:rPr lang="en-US" b="0" i="1">
                <a:solidFill>
                  <a:srgbClr val="000000"/>
                </a:solidFill>
                <a:effectLst/>
                <a:latin typeface="Segoe UI" panose="020B0502040204020203" pitchFamily="34" charset="0"/>
              </a:rPr>
              <a:t>$10 </a:t>
            </a:r>
            <a:r>
              <a:rPr lang="en-US" b="0" i="1" err="1">
                <a:solidFill>
                  <a:srgbClr val="000000"/>
                </a:solidFill>
                <a:effectLst/>
                <a:latin typeface="Segoe UI" panose="020B0502040204020203" pitchFamily="34" charset="0"/>
              </a:rPr>
              <a:t>MyPaymentsPlus</a:t>
            </a:r>
            <a:br>
              <a:rPr lang="en-US"/>
            </a:br>
            <a:r>
              <a:rPr lang="en-US" b="1" i="0">
                <a:solidFill>
                  <a:srgbClr val="000000"/>
                </a:solidFill>
                <a:effectLst/>
                <a:latin typeface="Segoe UI" panose="020B0502040204020203" pitchFamily="34" charset="0"/>
              </a:rPr>
              <a:t>AVID</a:t>
            </a:r>
            <a:r>
              <a:rPr lang="en-US" b="0" i="0">
                <a:solidFill>
                  <a:srgbClr val="000000"/>
                </a:solidFill>
                <a:effectLst/>
                <a:latin typeface="Segoe UI" panose="020B0502040204020203" pitchFamily="34" charset="0"/>
              </a:rPr>
              <a:t> (Blue and Gold Intertwined Cord/White Stole)-$13 </a:t>
            </a:r>
            <a:r>
              <a:rPr lang="en-US" b="0" i="1" err="1">
                <a:solidFill>
                  <a:srgbClr val="000000"/>
                </a:solidFill>
                <a:effectLst/>
                <a:latin typeface="Segoe UI" panose="020B0502040204020203" pitchFamily="34" charset="0"/>
              </a:rPr>
              <a:t>MyPaymentsPlus</a:t>
            </a:r>
            <a:br>
              <a:rPr lang="en-US"/>
            </a:br>
            <a:r>
              <a:rPr lang="en-US" b="1" i="0">
                <a:solidFill>
                  <a:srgbClr val="000000"/>
                </a:solidFill>
                <a:effectLst/>
                <a:latin typeface="Segoe UI" panose="020B0502040204020203" pitchFamily="34" charset="0"/>
              </a:rPr>
              <a:t>Mu Alpha Theta </a:t>
            </a:r>
            <a:r>
              <a:rPr lang="en-US" b="0" i="0">
                <a:solidFill>
                  <a:srgbClr val="000000"/>
                </a:solidFill>
                <a:effectLst/>
                <a:latin typeface="Segoe UI" panose="020B0502040204020203" pitchFamily="34" charset="0"/>
              </a:rPr>
              <a:t>(Light Blue and Gold Cord)</a:t>
            </a:r>
          </a:p>
          <a:p>
            <a:pPr marL="0" indent="0">
              <a:lnSpc>
                <a:spcPct val="120000"/>
              </a:lnSpc>
              <a:buNone/>
            </a:pPr>
            <a:r>
              <a:rPr lang="en-US" b="1">
                <a:solidFill>
                  <a:srgbClr val="000000"/>
                </a:solidFill>
                <a:latin typeface="Segoe UI" panose="020B0502040204020203" pitchFamily="34" charset="0"/>
              </a:rPr>
              <a:t>National Japanese Honor Society</a:t>
            </a:r>
            <a:endParaRPr lang="en-US" b="1"/>
          </a:p>
        </p:txBody>
      </p:sp>
      <p:sp>
        <p:nvSpPr>
          <p:cNvPr id="4" name="Slide Number Placeholder 3">
            <a:extLst>
              <a:ext uri="{FF2B5EF4-FFF2-40B4-BE49-F238E27FC236}">
                <a16:creationId xmlns:a16="http://schemas.microsoft.com/office/drawing/2014/main" id="{E9D5338A-3DF5-41BA-92F9-5542149D23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67850E-7374-409F-838F-E7184E7C32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3607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a:effectLst/>
                <a:latin typeface="Calibri" panose="020F0502020204030204" pitchFamily="34" charset="0"/>
                <a:cs typeface="Calibri" panose="020F0502020204030204" pitchFamily="34" charset="0"/>
              </a:rPr>
              <a:t>Pictures, Filming and Live Streaming</a:t>
            </a:r>
          </a:p>
        </p:txBody>
      </p:sp>
      <p:sp>
        <p:nvSpPr>
          <p:cNvPr id="3" name="Content Placeholder 2"/>
          <p:cNvSpPr>
            <a:spLocks noGrp="1"/>
          </p:cNvSpPr>
          <p:nvPr>
            <p:ph idx="1"/>
          </p:nvPr>
        </p:nvSpPr>
        <p:spPr>
          <a:xfrm>
            <a:off x="982133" y="2209800"/>
            <a:ext cx="7704667" cy="3790016"/>
          </a:xfrm>
        </p:spPr>
        <p:txBody>
          <a:bodyPr>
            <a:normAutofit fontScale="92500" lnSpcReduction="10000"/>
          </a:bodyPr>
          <a:lstStyle/>
          <a:p>
            <a:r>
              <a:rPr lang="en-US" sz="2400" b="1">
                <a:latin typeface="Book Antiqua" pitchFamily="18" charset="0"/>
              </a:rPr>
              <a:t>Cady Studios </a:t>
            </a:r>
            <a:r>
              <a:rPr lang="en-US" sz="2400">
                <a:latin typeface="Book Antiqua" pitchFamily="18" charset="0"/>
              </a:rPr>
              <a:t>will have photographers present to photograph graduates during the ceremony for purchase at a later date.</a:t>
            </a:r>
          </a:p>
          <a:p>
            <a:endParaRPr lang="en-US" sz="2400">
              <a:latin typeface="Book Antiqua" pitchFamily="18" charset="0"/>
            </a:endParaRPr>
          </a:p>
          <a:p>
            <a:r>
              <a:rPr lang="en-US" sz="2400">
                <a:latin typeface="Book Antiqua" pitchFamily="18" charset="0"/>
              </a:rPr>
              <a:t>The </a:t>
            </a:r>
            <a:r>
              <a:rPr lang="en-US">
                <a:latin typeface="Book Antiqua" pitchFamily="18" charset="0"/>
              </a:rPr>
              <a:t>ceremony will be video recorded, and DVDs will be </a:t>
            </a:r>
            <a:r>
              <a:rPr lang="en-US" sz="2400">
                <a:latin typeface="Book Antiqua" pitchFamily="18" charset="0"/>
              </a:rPr>
              <a:t>available for purchase by accessing the link on the Cobb County School District website. </a:t>
            </a:r>
          </a:p>
          <a:p>
            <a:endParaRPr lang="en-US" sz="2400">
              <a:latin typeface="Book Antiqua" pitchFamily="18" charset="0"/>
            </a:endParaRPr>
          </a:p>
          <a:p>
            <a:r>
              <a:rPr lang="en-US" sz="2400">
                <a:latin typeface="Book Antiqua" pitchFamily="18" charset="0"/>
              </a:rPr>
              <a:t>The Cobb County School will stream the ceremony live on the district’s website – www.cobbk12.org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294D7A-6FE4-4D4A-9584-01F6AF564649}"/>
              </a:ext>
            </a:extLst>
          </p:cNvPr>
          <p:cNvPicPr>
            <a:picLocks noChangeAspect="1"/>
          </p:cNvPicPr>
          <p:nvPr/>
        </p:nvPicPr>
        <p:blipFill rotWithShape="1">
          <a:blip r:embed="rId2"/>
          <a:srcRect l="31676" r="10927"/>
          <a:stretch/>
        </p:blipFill>
        <p:spPr>
          <a:xfrm>
            <a:off x="3088140" y="10"/>
            <a:ext cx="6055860" cy="6857990"/>
          </a:xfrm>
          <a:prstGeom prst="rect">
            <a:avLst/>
          </a:prstGeom>
        </p:spPr>
      </p:pic>
      <p:sp>
        <p:nvSpPr>
          <p:cNvPr id="11" name="Freeform: Shape 1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89485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573380"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560D64-A414-45C0-8040-3237348420B3}"/>
              </a:ext>
            </a:extLst>
          </p:cNvPr>
          <p:cNvSpPr>
            <a:spLocks noGrp="1"/>
          </p:cNvSpPr>
          <p:nvPr>
            <p:ph type="title"/>
          </p:nvPr>
        </p:nvSpPr>
        <p:spPr>
          <a:xfrm>
            <a:off x="603504" y="365125"/>
            <a:ext cx="5291346" cy="1325563"/>
          </a:xfrm>
        </p:spPr>
        <p:txBody>
          <a:bodyPr>
            <a:normAutofit/>
          </a:bodyPr>
          <a:lstStyle/>
          <a:p>
            <a:r>
              <a:rPr lang="en-US"/>
              <a:t>Cap and Gown Photos</a:t>
            </a:r>
          </a:p>
        </p:txBody>
      </p:sp>
      <p:sp>
        <p:nvSpPr>
          <p:cNvPr id="3" name="Content Placeholder 2">
            <a:extLst>
              <a:ext uri="{FF2B5EF4-FFF2-40B4-BE49-F238E27FC236}">
                <a16:creationId xmlns:a16="http://schemas.microsoft.com/office/drawing/2014/main" id="{53322535-440C-402E-A079-76E41D351BA0}"/>
              </a:ext>
            </a:extLst>
          </p:cNvPr>
          <p:cNvSpPr>
            <a:spLocks noGrp="1"/>
          </p:cNvSpPr>
          <p:nvPr>
            <p:ph idx="1"/>
          </p:nvPr>
        </p:nvSpPr>
        <p:spPr>
          <a:xfrm>
            <a:off x="603504" y="2022601"/>
            <a:ext cx="4044696" cy="4154361"/>
          </a:xfrm>
        </p:spPr>
        <p:txBody>
          <a:bodyPr>
            <a:normAutofit/>
          </a:bodyPr>
          <a:lstStyle/>
          <a:p>
            <a:pPr marL="0" indent="0">
              <a:buNone/>
            </a:pPr>
            <a:r>
              <a:rPr lang="en-US" sz="2400" b="0" i="0" u="none" strike="noStrike" baseline="0">
                <a:latin typeface="NeueHaasGroteskDisp Pro"/>
              </a:rPr>
              <a:t>Campbell High School Class of ‘23: Cap &amp; Gown Portraits Are Here!</a:t>
            </a:r>
          </a:p>
          <a:p>
            <a:pPr marL="0" indent="0">
              <a:buNone/>
            </a:pPr>
            <a:r>
              <a:rPr lang="en-US" sz="2400" b="0" i="0" u="none" strike="noStrike" baseline="0">
                <a:latin typeface="NeueHaasGroteskDisp Pro"/>
              </a:rPr>
              <a:t>Parents and Seniors, Cap &amp; Gown portraits are now available to view and purchase through CADY! Celebrate this special achievement. Click below to order now! </a:t>
            </a:r>
          </a:p>
          <a:p>
            <a:pPr marL="0" indent="0">
              <a:buNone/>
            </a:pPr>
            <a:r>
              <a:rPr lang="en-US" sz="2400" b="0" i="0" u="sng" strike="noStrike" baseline="0">
                <a:solidFill>
                  <a:srgbClr val="0070C0"/>
                </a:solidFill>
                <a:latin typeface="NeueHaasGroteskDisp Pro"/>
              </a:rPr>
              <a:t>cady.com/capgown23</a:t>
            </a:r>
          </a:p>
          <a:p>
            <a:pPr marL="0" indent="0" algn="l">
              <a:buNone/>
            </a:pPr>
            <a:endParaRPr lang="en-US" sz="1800" b="0" i="0" u="none" strike="noStrike" baseline="0">
              <a:solidFill>
                <a:srgbClr val="000000"/>
              </a:solidFill>
              <a:latin typeface="NeueHaasGroteskDisp Pro"/>
            </a:endParaRPr>
          </a:p>
        </p:txBody>
      </p:sp>
      <p:sp>
        <p:nvSpPr>
          <p:cNvPr id="4" name="Slide Number Placeholder 3">
            <a:extLst>
              <a:ext uri="{FF2B5EF4-FFF2-40B4-BE49-F238E27FC236}">
                <a16:creationId xmlns:a16="http://schemas.microsoft.com/office/drawing/2014/main" id="{D9B681DF-96B3-42D6-8392-F2B8F100DCB2}"/>
              </a:ext>
            </a:extLst>
          </p:cNvPr>
          <p:cNvSpPr>
            <a:spLocks noGrp="1"/>
          </p:cNvSpPr>
          <p:nvPr>
            <p:ph type="sldNum" sz="quarter" idx="12"/>
          </p:nvPr>
        </p:nvSpPr>
        <p:spPr>
          <a:xfrm>
            <a:off x="6714105" y="6356350"/>
            <a:ext cx="569214"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167850E-7374-409F-838F-E7184E7C320B}" type="slidenum">
              <a:rPr kumimoji="0" lang="en-US" sz="1200" b="0" i="0" u="none" strike="noStrike" kern="1200" cap="none" spc="0" normalizeH="0" baseline="0" noProof="0">
                <a:ln>
                  <a:noFill/>
                </a:ln>
                <a:solidFill>
                  <a:srgbClr val="FFFFFF">
                    <a:alpha val="8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en-US" sz="1200" b="0" i="0" u="none" strike="noStrike" kern="1200" cap="none" spc="0" normalizeH="0" baseline="0" noProof="0">
              <a:ln>
                <a:noFill/>
              </a:ln>
              <a:solidFill>
                <a:srgbClr val="FFFFFF">
                  <a:alpha val="8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1470171"/>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28800" y="1371600"/>
            <a:ext cx="6947127" cy="3488266"/>
          </a:xfrm>
        </p:spPr>
        <p:txBody>
          <a:bodyPr>
            <a:normAutofit/>
          </a:bodyPr>
          <a:lstStyle/>
          <a:p>
            <a:r>
              <a:rPr lang="en-US" sz="4800" b="1">
                <a:latin typeface="Calibri" panose="020F0502020204030204" pitchFamily="34" charset="0"/>
                <a:cs typeface="Calibri" panose="020F0502020204030204" pitchFamily="34" charset="0"/>
              </a:rPr>
              <a:t>Graduate </a:t>
            </a:r>
            <a:br>
              <a:rPr lang="en-US" sz="4800" b="1">
                <a:latin typeface="Calibri" panose="020F0502020204030204" pitchFamily="34" charset="0"/>
                <a:cs typeface="Calibri" panose="020F0502020204030204" pitchFamily="34" charset="0"/>
              </a:rPr>
            </a:br>
            <a:r>
              <a:rPr lang="en-US" sz="4800" b="1">
                <a:latin typeface="Calibri" panose="020F0502020204030204" pitchFamily="34" charset="0"/>
                <a:cs typeface="Calibri" panose="020F0502020204030204" pitchFamily="34" charset="0"/>
              </a:rPr>
              <a:t>Diploma Pick-up</a:t>
            </a:r>
            <a:br>
              <a:rPr lang="en-US" sz="4800" b="1">
                <a:latin typeface="Calibri" panose="020F0502020204030204" pitchFamily="34" charset="0"/>
                <a:cs typeface="Calibri" panose="020F0502020204030204" pitchFamily="34" charset="0"/>
              </a:rPr>
            </a:br>
            <a:r>
              <a:rPr lang="en-US" sz="4800" b="1">
                <a:latin typeface="Calibri" panose="020F0502020204030204" pitchFamily="34" charset="0"/>
                <a:cs typeface="Calibri" panose="020F0502020204030204" pitchFamily="34" charset="0"/>
              </a:rPr>
              <a:t>May 25</a:t>
            </a:r>
            <a:r>
              <a:rPr lang="en-US" sz="4800" b="1" baseline="30000">
                <a:latin typeface="Calibri" panose="020F0502020204030204" pitchFamily="34" charset="0"/>
                <a:cs typeface="Calibri" panose="020F0502020204030204" pitchFamily="34" charset="0"/>
              </a:rPr>
              <a:t>th</a:t>
            </a:r>
            <a:r>
              <a:rPr lang="en-US" sz="4800" b="1">
                <a:latin typeface="Calibri" panose="020F0502020204030204" pitchFamily="34" charset="0"/>
                <a:cs typeface="Calibri" panose="020F0502020204030204" pitchFamily="34" charset="0"/>
              </a:rPr>
              <a:t> and 26</a:t>
            </a:r>
            <a:r>
              <a:rPr lang="en-US" sz="4800" b="1" baseline="30000">
                <a:latin typeface="Calibri" panose="020F0502020204030204" pitchFamily="34" charset="0"/>
                <a:cs typeface="Calibri" panose="020F0502020204030204" pitchFamily="34" charset="0"/>
              </a:rPr>
              <a:t>th</a:t>
            </a:r>
            <a:br>
              <a:rPr lang="en-US" sz="4800" b="1">
                <a:latin typeface="Calibri" panose="020F0502020204030204" pitchFamily="34" charset="0"/>
                <a:cs typeface="Calibri" panose="020F0502020204030204" pitchFamily="34" charset="0"/>
              </a:rPr>
            </a:br>
            <a:endParaRPr lang="en-US" sz="48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6927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effectLst/>
                <a:latin typeface="Calibri" panose="020F0502020204030204" pitchFamily="34" charset="0"/>
                <a:cs typeface="Calibri" panose="020F0502020204030204" pitchFamily="34" charset="0"/>
              </a:rPr>
              <a:t>Meeting Purpose</a:t>
            </a:r>
          </a:p>
        </p:txBody>
      </p:sp>
      <p:sp>
        <p:nvSpPr>
          <p:cNvPr id="3" name="Content Placeholder 2"/>
          <p:cNvSpPr>
            <a:spLocks noGrp="1"/>
          </p:cNvSpPr>
          <p:nvPr>
            <p:ph idx="1"/>
          </p:nvPr>
        </p:nvSpPr>
        <p:spPr>
          <a:xfrm>
            <a:off x="982133" y="2667000"/>
            <a:ext cx="7704667" cy="2057400"/>
          </a:xfrm>
        </p:spPr>
        <p:txBody>
          <a:bodyPr>
            <a:normAutofit/>
          </a:bodyPr>
          <a:lstStyle/>
          <a:p>
            <a:pPr>
              <a:spcAft>
                <a:spcPts val="0"/>
              </a:spcAft>
            </a:pPr>
            <a:r>
              <a:rPr lang="en-US" sz="2400">
                <a:latin typeface="Book Antiqua" pitchFamily="18" charset="0"/>
              </a:rPr>
              <a:t>To share information with graduating students and parents about remaining activities and responsibilities prior to commencement on </a:t>
            </a:r>
          </a:p>
          <a:p>
            <a:pPr marL="0" indent="0">
              <a:spcAft>
                <a:spcPts val="0"/>
              </a:spcAft>
              <a:buNone/>
            </a:pPr>
            <a:r>
              <a:rPr lang="en-US" sz="2400" b="1" i="1">
                <a:solidFill>
                  <a:srgbClr val="C00000"/>
                </a:solidFill>
                <a:latin typeface="Book Antiqua" pitchFamily="18" charset="0"/>
              </a:rPr>
              <a:t>    Wednesday, May 24, 2023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371599"/>
          </a:xfrm>
        </p:spPr>
        <p:txBody>
          <a:bodyPr>
            <a:normAutofit/>
          </a:bodyPr>
          <a:lstStyle/>
          <a:p>
            <a:pPr algn="ctr"/>
            <a:r>
              <a:rPr lang="en-US" b="1">
                <a:effectLst/>
                <a:latin typeface="Curlz MT" panose="04040404050702020202" pitchFamily="82" charset="0"/>
              </a:rPr>
              <a:t> </a:t>
            </a:r>
            <a:r>
              <a:rPr lang="en-US" b="1">
                <a:effectLst/>
                <a:latin typeface="Calibri" panose="020F0502020204030204" pitchFamily="34" charset="0"/>
                <a:cs typeface="Calibri" panose="020F0502020204030204" pitchFamily="34" charset="0"/>
              </a:rPr>
              <a:t>Diploma Pick-up</a:t>
            </a:r>
          </a:p>
        </p:txBody>
      </p:sp>
      <p:sp>
        <p:nvSpPr>
          <p:cNvPr id="3" name="Content Placeholder 2"/>
          <p:cNvSpPr>
            <a:spLocks noGrp="1"/>
          </p:cNvSpPr>
          <p:nvPr>
            <p:ph idx="1"/>
          </p:nvPr>
        </p:nvSpPr>
        <p:spPr>
          <a:xfrm>
            <a:off x="982133" y="1905000"/>
            <a:ext cx="7704667" cy="3962400"/>
          </a:xfrm>
        </p:spPr>
        <p:txBody>
          <a:bodyPr>
            <a:normAutofit/>
          </a:bodyPr>
          <a:lstStyle/>
          <a:p>
            <a:endParaRPr lang="en-US" sz="2400">
              <a:latin typeface="Book Antiqua" panose="02040602050305030304" pitchFamily="18" charset="0"/>
            </a:endParaRPr>
          </a:p>
          <a:p>
            <a:pPr>
              <a:lnSpc>
                <a:spcPct val="110000"/>
              </a:lnSpc>
              <a:spcAft>
                <a:spcPts val="0"/>
              </a:spcAft>
            </a:pPr>
            <a:r>
              <a:rPr lang="en-US">
                <a:latin typeface="Book Antiqua" panose="02040602050305030304" pitchFamily="18" charset="0"/>
              </a:rPr>
              <a:t>Students may keep their cap and gown.</a:t>
            </a:r>
          </a:p>
          <a:p>
            <a:pPr>
              <a:lnSpc>
                <a:spcPct val="110000"/>
              </a:lnSpc>
              <a:spcAft>
                <a:spcPts val="0"/>
              </a:spcAft>
              <a:buFont typeface="Arial" panose="020B0604020202020204" pitchFamily="34" charset="0"/>
              <a:buChar char="•"/>
            </a:pPr>
            <a:r>
              <a:rPr lang="en-US">
                <a:effectLst/>
                <a:latin typeface="Book Antiqua" panose="02040602050305030304" pitchFamily="18" charset="0"/>
                <a:ea typeface="Times New Roman" panose="02020603050405020304" pitchFamily="18" charset="0"/>
                <a:cs typeface="Times New Roman" panose="02020603050405020304" pitchFamily="18" charset="0"/>
              </a:rPr>
              <a:t>Diplomas </a:t>
            </a:r>
            <a:r>
              <a:rPr lang="en-US" u="sng">
                <a:effectLst/>
                <a:latin typeface="Book Antiqua" panose="02040602050305030304" pitchFamily="18" charset="0"/>
                <a:ea typeface="Times New Roman" panose="02020603050405020304" pitchFamily="18" charset="0"/>
                <a:cs typeface="Times New Roman" panose="02020603050405020304" pitchFamily="18" charset="0"/>
              </a:rPr>
              <a:t>will not be distributed</a:t>
            </a:r>
            <a:r>
              <a:rPr lang="en-US">
                <a:effectLst/>
                <a:latin typeface="Book Antiqua" panose="02040602050305030304" pitchFamily="18" charset="0"/>
                <a:ea typeface="Times New Roman" panose="02020603050405020304" pitchFamily="18" charset="0"/>
                <a:cs typeface="Times New Roman" panose="02020603050405020304" pitchFamily="18" charset="0"/>
              </a:rPr>
              <a:t> after the commencement ceremony at KSU.  Graduates may pick-up their diplomas on </a:t>
            </a:r>
            <a:r>
              <a:rPr lang="en-US" b="1">
                <a:effectLst/>
                <a:latin typeface="Book Antiqua" panose="02040602050305030304" pitchFamily="18" charset="0"/>
                <a:ea typeface="Times New Roman" panose="02020603050405020304" pitchFamily="18" charset="0"/>
                <a:cs typeface="Times New Roman" panose="02020603050405020304" pitchFamily="18" charset="0"/>
              </a:rPr>
              <a:t>Thursday, May </a:t>
            </a:r>
            <a:r>
              <a:rPr lang="en-US" b="1">
                <a:latin typeface="Book Antiqua" panose="02040602050305030304" pitchFamily="18" charset="0"/>
                <a:ea typeface="Times New Roman" panose="02020603050405020304" pitchFamily="18" charset="0"/>
                <a:cs typeface="Times New Roman" panose="02020603050405020304" pitchFamily="18" charset="0"/>
              </a:rPr>
              <a:t>25</a:t>
            </a:r>
            <a:r>
              <a:rPr lang="en-US">
                <a:effectLst/>
                <a:latin typeface="Book Antiqua" panose="02040602050305030304" pitchFamily="18" charset="0"/>
                <a:ea typeface="Times New Roman" panose="02020603050405020304" pitchFamily="18" charset="0"/>
                <a:cs typeface="Times New Roman" panose="02020603050405020304" pitchFamily="18" charset="0"/>
              </a:rPr>
              <a:t> or </a:t>
            </a:r>
            <a:r>
              <a:rPr lang="en-US" b="1">
                <a:effectLst/>
                <a:latin typeface="Book Antiqua" panose="02040602050305030304" pitchFamily="18" charset="0"/>
                <a:ea typeface="Times New Roman" panose="02020603050405020304" pitchFamily="18" charset="0"/>
                <a:cs typeface="Times New Roman" panose="02020603050405020304" pitchFamily="18" charset="0"/>
              </a:rPr>
              <a:t>Friday, May 26,</a:t>
            </a:r>
            <a:r>
              <a:rPr lang="en-US">
                <a:effectLst/>
                <a:latin typeface="Book Antiqua" panose="02040602050305030304" pitchFamily="18" charset="0"/>
                <a:ea typeface="Times New Roman" panose="02020603050405020304" pitchFamily="18" charset="0"/>
                <a:cs typeface="Times New Roman" panose="02020603050405020304" pitchFamily="18" charset="0"/>
              </a:rPr>
              <a:t> from 9:00 a.m. - 12:00 p.m. in the CHS PAC.</a:t>
            </a:r>
          </a:p>
          <a:p>
            <a:pPr marL="0" indent="0">
              <a:lnSpc>
                <a:spcPct val="110000"/>
              </a:lnSpc>
              <a:spcAft>
                <a:spcPts val="0"/>
              </a:spcAft>
              <a:buNone/>
            </a:pPr>
            <a:endParaRPr lang="en-US">
              <a:latin typeface="Book Antiqua" panose="02040602050305030304" pitchFamily="18" charset="0"/>
            </a:endParaRPr>
          </a:p>
          <a:p>
            <a:pPr marL="0" indent="0">
              <a:lnSpc>
                <a:spcPct val="110000"/>
              </a:lnSpc>
              <a:spcAft>
                <a:spcPts val="0"/>
              </a:spcAft>
              <a:buNone/>
            </a:pPr>
            <a:endParaRPr lang="en-US" sz="2400" b="1">
              <a:solidFill>
                <a:srgbClr val="0033CC"/>
              </a:solidFill>
              <a:latin typeface="Book Antiqua" panose="02040602050305030304" pitchFamily="18" charset="0"/>
            </a:endParaRPr>
          </a:p>
        </p:txBody>
      </p:sp>
    </p:spTree>
    <p:extLst>
      <p:ext uri="{BB962C8B-B14F-4D97-AF65-F5344CB8AC3E}">
        <p14:creationId xmlns:p14="http://schemas.microsoft.com/office/powerpoint/2010/main" val="1717121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7212FA-9E54-475C-B0D0-D9D905D86475}"/>
              </a:ext>
            </a:extLst>
          </p:cNvPr>
          <p:cNvSpPr txBox="1"/>
          <p:nvPr/>
        </p:nvSpPr>
        <p:spPr>
          <a:xfrm>
            <a:off x="2018714" y="864386"/>
            <a:ext cx="5106572" cy="1024896"/>
          </a:xfrm>
          <a:prstGeom prst="rect">
            <a:avLst/>
          </a:prstGeom>
          <a:noFill/>
        </p:spPr>
        <p:txBody>
          <a:bodyPr wrap="square" rtlCol="0">
            <a:spAutoFit/>
          </a:bodyPr>
          <a:lstStyle/>
          <a:p>
            <a:pPr algn="ctr" defTabSz="685800">
              <a:lnSpc>
                <a:spcPct val="107000"/>
              </a:lnSpc>
              <a:spcAft>
                <a:spcPts val="1800"/>
              </a:spcAft>
            </a:pPr>
            <a:r>
              <a:rPr lang="en-US" sz="3000" kern="100">
                <a:solidFill>
                  <a:prstClr val="black"/>
                </a:solidFill>
                <a:latin typeface="Posterama" panose="020B0504020200020000" pitchFamily="34" charset="0"/>
                <a:ea typeface="Calibri" panose="020F0502020204030204" pitchFamily="34" charset="0"/>
                <a:cs typeface="Times New Roman" panose="02020603050405020304" pitchFamily="18" charset="0"/>
              </a:rPr>
              <a:t>Order by Friday, March 31st!</a:t>
            </a:r>
            <a:endParaRPr lang="en-US" sz="3000" kern="1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endParaRPr lang="en-US" sz="1350">
              <a:solidFill>
                <a:prstClr val="black"/>
              </a:solidFill>
              <a:latin typeface="Calibri" panose="020F0502020204030204"/>
            </a:endParaRPr>
          </a:p>
        </p:txBody>
      </p:sp>
      <p:pic>
        <p:nvPicPr>
          <p:cNvPr id="11" name="Picture 10">
            <a:extLst>
              <a:ext uri="{FF2B5EF4-FFF2-40B4-BE49-F238E27FC236}">
                <a16:creationId xmlns:a16="http://schemas.microsoft.com/office/drawing/2014/main" id="{5F176D98-C7C8-B661-CE81-CA250EAF1D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58" y="1569353"/>
            <a:ext cx="4098473" cy="3512878"/>
          </a:xfrm>
          <a:prstGeom prst="rect">
            <a:avLst/>
          </a:prstGeom>
        </p:spPr>
      </p:pic>
      <p:sp>
        <p:nvSpPr>
          <p:cNvPr id="12" name="Arrow: Right 11">
            <a:extLst>
              <a:ext uri="{FF2B5EF4-FFF2-40B4-BE49-F238E27FC236}">
                <a16:creationId xmlns:a16="http://schemas.microsoft.com/office/drawing/2014/main" id="{EAB777F3-3F5B-8643-10AB-B8DAE12AAC17}"/>
              </a:ext>
            </a:extLst>
          </p:cNvPr>
          <p:cNvSpPr/>
          <p:nvPr/>
        </p:nvSpPr>
        <p:spPr>
          <a:xfrm rot="10800000">
            <a:off x="6578597" y="4044750"/>
            <a:ext cx="2294475" cy="1289250"/>
          </a:xfrm>
          <a:prstGeom prst="rightArrow">
            <a:avLst/>
          </a:prstGeom>
          <a:solidFill>
            <a:schemeClr val="bg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endParaRPr lang="en-US" sz="1350">
              <a:solidFill>
                <a:prstClr val="white"/>
              </a:solidFill>
              <a:latin typeface="Calibri" panose="020F0502020204030204"/>
            </a:endParaRPr>
          </a:p>
        </p:txBody>
      </p:sp>
      <p:sp>
        <p:nvSpPr>
          <p:cNvPr id="13" name="Text Box 7">
            <a:extLst>
              <a:ext uri="{FF2B5EF4-FFF2-40B4-BE49-F238E27FC236}">
                <a16:creationId xmlns:a16="http://schemas.microsoft.com/office/drawing/2014/main" id="{9B0DEE94-ECF3-6640-B8FF-B3D57704193A}"/>
              </a:ext>
            </a:extLst>
          </p:cNvPr>
          <p:cNvSpPr txBox="1"/>
          <p:nvPr/>
        </p:nvSpPr>
        <p:spPr>
          <a:xfrm>
            <a:off x="6718232" y="4378222"/>
            <a:ext cx="2294476" cy="369963"/>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defTabSz="685800">
              <a:lnSpc>
                <a:spcPct val="107000"/>
              </a:lnSpc>
              <a:spcAft>
                <a:spcPts val="600"/>
              </a:spcAft>
            </a:pPr>
            <a:r>
              <a:rPr lang="en-US" b="1" kern="100">
                <a:solidFill>
                  <a:srgbClr val="0070C0"/>
                </a:solidFill>
                <a:latin typeface="Calibri" panose="020F0502020204030204" pitchFamily="34" charset="0"/>
                <a:ea typeface="Calibri" panose="020F0502020204030204" pitchFamily="34" charset="0"/>
                <a:cs typeface="Times New Roman" panose="02020603050405020304" pitchFamily="18" charset="0"/>
              </a:rPr>
              <a:t>Use this link to order yours today!</a:t>
            </a:r>
            <a:endParaRPr lang="en-US" kern="1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Star: 7 Points 13">
            <a:extLst>
              <a:ext uri="{FF2B5EF4-FFF2-40B4-BE49-F238E27FC236}">
                <a16:creationId xmlns:a16="http://schemas.microsoft.com/office/drawing/2014/main" id="{199897B1-8B53-69C2-DD4E-548476ED5049}"/>
              </a:ext>
            </a:extLst>
          </p:cNvPr>
          <p:cNvSpPr/>
          <p:nvPr/>
        </p:nvSpPr>
        <p:spPr>
          <a:xfrm rot="20990273">
            <a:off x="1472315" y="4515740"/>
            <a:ext cx="1651486" cy="1433804"/>
          </a:xfrm>
          <a:prstGeom prst="star7">
            <a:avLst/>
          </a:prstGeom>
          <a:solidFill>
            <a:schemeClr val="bg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endParaRPr lang="en-US" sz="1350">
              <a:solidFill>
                <a:prstClr val="white"/>
              </a:solidFill>
              <a:latin typeface="Calibri" panose="020F0502020204030204"/>
            </a:endParaRPr>
          </a:p>
        </p:txBody>
      </p:sp>
      <p:sp>
        <p:nvSpPr>
          <p:cNvPr id="15" name="Text Box 9">
            <a:extLst>
              <a:ext uri="{FF2B5EF4-FFF2-40B4-BE49-F238E27FC236}">
                <a16:creationId xmlns:a16="http://schemas.microsoft.com/office/drawing/2014/main" id="{F2778293-429A-4949-54B1-06264298E5DA}"/>
              </a:ext>
            </a:extLst>
          </p:cNvPr>
          <p:cNvSpPr txBox="1"/>
          <p:nvPr/>
        </p:nvSpPr>
        <p:spPr>
          <a:xfrm rot="20990273">
            <a:off x="1817402" y="4826719"/>
            <a:ext cx="961313" cy="799377"/>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defTabSz="685800">
              <a:lnSpc>
                <a:spcPct val="107000"/>
              </a:lnSpc>
              <a:spcAft>
                <a:spcPts val="600"/>
              </a:spcAft>
            </a:pPr>
            <a:r>
              <a:rPr lang="en-US" sz="4050" b="1" kern="100">
                <a:solidFill>
                  <a:srgbClr val="0070C0"/>
                </a:solidFill>
                <a:latin typeface="Calibri" panose="020F0502020204030204" pitchFamily="34" charset="0"/>
                <a:ea typeface="Calibri" panose="020F0502020204030204" pitchFamily="34" charset="0"/>
                <a:cs typeface="Times New Roman" panose="02020603050405020304" pitchFamily="18" charset="0"/>
              </a:rPr>
              <a:t>$15</a:t>
            </a:r>
            <a:endParaRPr lang="en-US" kern="1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descr="Qr code&#10;&#10;Description automatically generated">
            <a:extLst>
              <a:ext uri="{FF2B5EF4-FFF2-40B4-BE49-F238E27FC236}">
                <a16:creationId xmlns:a16="http://schemas.microsoft.com/office/drawing/2014/main" id="{FF444584-6D44-132E-E139-D4A636C2B3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7597" y="3657870"/>
            <a:ext cx="2254330" cy="2254330"/>
          </a:xfrm>
          <a:prstGeom prst="rect">
            <a:avLst/>
          </a:prstGeom>
        </p:spPr>
      </p:pic>
      <p:sp>
        <p:nvSpPr>
          <p:cNvPr id="17" name="TextBox 16">
            <a:extLst>
              <a:ext uri="{FF2B5EF4-FFF2-40B4-BE49-F238E27FC236}">
                <a16:creationId xmlns:a16="http://schemas.microsoft.com/office/drawing/2014/main" id="{287B5D8E-B2BD-1F47-118F-6DA278BCD852}"/>
              </a:ext>
            </a:extLst>
          </p:cNvPr>
          <p:cNvSpPr txBox="1"/>
          <p:nvPr/>
        </p:nvSpPr>
        <p:spPr>
          <a:xfrm>
            <a:off x="1333642" y="208495"/>
            <a:ext cx="6476716" cy="923330"/>
          </a:xfrm>
          <a:prstGeom prst="rect">
            <a:avLst/>
          </a:prstGeom>
          <a:noFill/>
        </p:spPr>
        <p:txBody>
          <a:bodyPr wrap="square" rtlCol="0">
            <a:spAutoFit/>
          </a:bodyPr>
          <a:lstStyle/>
          <a:p>
            <a:pPr algn="ctr" defTabSz="685800"/>
            <a:r>
              <a:rPr lang="en-US" sz="4050" b="1" kern="100">
                <a:solidFill>
                  <a:srgbClr val="4472C4"/>
                </a:solidFill>
                <a:latin typeface="Posterama" panose="020B0504020200020000" pitchFamily="34" charset="0"/>
                <a:ea typeface="Calibri" panose="020F0502020204030204" pitchFamily="34" charset="0"/>
                <a:cs typeface="Times New Roman" panose="02020603050405020304" pitchFamily="18" charset="0"/>
              </a:rPr>
              <a:t>Class of 2023 Yard Signs</a:t>
            </a:r>
            <a:endParaRPr lang="en-US" sz="4050" b="1" kern="100">
              <a:solidFill>
                <a:srgbClr val="4472C4"/>
              </a:solidFill>
              <a:latin typeface="Calibri" panose="020F0502020204030204" pitchFamily="34" charset="0"/>
              <a:ea typeface="Calibri" panose="020F0502020204030204" pitchFamily="34" charset="0"/>
              <a:cs typeface="Times New Roman" panose="02020603050405020304" pitchFamily="18" charset="0"/>
            </a:endParaRPr>
          </a:p>
          <a:p>
            <a:pPr algn="ctr" defTabSz="685800"/>
            <a:endParaRPr lang="en-US" sz="1350">
              <a:solidFill>
                <a:prstClr val="black"/>
              </a:solidFill>
              <a:latin typeface="Calibri" panose="020F0502020204030204"/>
            </a:endParaRPr>
          </a:p>
        </p:txBody>
      </p:sp>
      <p:sp>
        <p:nvSpPr>
          <p:cNvPr id="19" name="TextBox 18">
            <a:extLst>
              <a:ext uri="{FF2B5EF4-FFF2-40B4-BE49-F238E27FC236}">
                <a16:creationId xmlns:a16="http://schemas.microsoft.com/office/drawing/2014/main" id="{F991462F-98BD-F7B1-B064-EE8DF2AAACFA}"/>
              </a:ext>
            </a:extLst>
          </p:cNvPr>
          <p:cNvSpPr txBox="1"/>
          <p:nvPr/>
        </p:nvSpPr>
        <p:spPr>
          <a:xfrm>
            <a:off x="4201824" y="2623872"/>
            <a:ext cx="4856018" cy="838243"/>
          </a:xfrm>
          <a:prstGeom prst="rect">
            <a:avLst/>
          </a:prstGeom>
          <a:noFill/>
        </p:spPr>
        <p:txBody>
          <a:bodyPr wrap="square">
            <a:spAutoFit/>
          </a:bodyPr>
          <a:lstStyle/>
          <a:p>
            <a:pPr algn="ctr" defTabSz="685800">
              <a:lnSpc>
                <a:spcPct val="107000"/>
              </a:lnSpc>
              <a:spcAft>
                <a:spcPts val="600"/>
              </a:spcAft>
            </a:pPr>
            <a:r>
              <a:rPr lang="en-US" sz="2100" b="1" kern="100">
                <a:solidFill>
                  <a:srgbClr val="0070C0"/>
                </a:solidFill>
                <a:latin typeface="Posterama" panose="020B0504020200020000" pitchFamily="34" charset="0"/>
                <a:ea typeface="Calibri" panose="020F0502020204030204" pitchFamily="34" charset="0"/>
                <a:cs typeface="Times New Roman" panose="02020603050405020304" pitchFamily="18" charset="0"/>
              </a:rPr>
              <a:t>Send questions to </a:t>
            </a:r>
            <a:endParaRPr lang="en-US" sz="2100" kern="1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685800"/>
            <a:r>
              <a:rPr lang="en-US" sz="2100" b="1">
                <a:solidFill>
                  <a:srgbClr val="0070C0"/>
                </a:solidFill>
                <a:latin typeface="Posterama" panose="020B0504020200020000" pitchFamily="34" charset="0"/>
                <a:ea typeface="Calibri" panose="020F0502020204030204" pitchFamily="34" charset="0"/>
              </a:rPr>
              <a:t>campbellptsapresident@gmail.com</a:t>
            </a:r>
            <a:endParaRPr lang="en-US" sz="2100">
              <a:solidFill>
                <a:prstClr val="black"/>
              </a:solidFill>
              <a:latin typeface="Calibri" panose="020F0502020204030204"/>
            </a:endParaRPr>
          </a:p>
        </p:txBody>
      </p:sp>
      <p:sp>
        <p:nvSpPr>
          <p:cNvPr id="18" name="TextBox 17">
            <a:extLst>
              <a:ext uri="{FF2B5EF4-FFF2-40B4-BE49-F238E27FC236}">
                <a16:creationId xmlns:a16="http://schemas.microsoft.com/office/drawing/2014/main" id="{B0593579-B6B6-45F1-ACB7-5ABC28890F94}"/>
              </a:ext>
            </a:extLst>
          </p:cNvPr>
          <p:cNvSpPr txBox="1"/>
          <p:nvPr/>
        </p:nvSpPr>
        <p:spPr>
          <a:xfrm>
            <a:off x="4537710" y="1817328"/>
            <a:ext cx="4151944" cy="1068626"/>
          </a:xfrm>
          <a:prstGeom prst="rect">
            <a:avLst/>
          </a:prstGeom>
          <a:noFill/>
        </p:spPr>
        <p:txBody>
          <a:bodyPr wrap="square" rtlCol="0">
            <a:spAutoFit/>
          </a:bodyPr>
          <a:lstStyle/>
          <a:p>
            <a:pPr algn="ctr" defTabSz="685800">
              <a:lnSpc>
                <a:spcPct val="107000"/>
              </a:lnSpc>
              <a:spcAft>
                <a:spcPts val="600"/>
              </a:spcAft>
            </a:pPr>
            <a:r>
              <a:rPr lang="en-US" sz="2100" kern="100">
                <a:solidFill>
                  <a:prstClr val="black"/>
                </a:solidFill>
                <a:latin typeface="Posterama" panose="020B0504020200020000" pitchFamily="34" charset="0"/>
                <a:ea typeface="Calibri" panose="020F0502020204030204" pitchFamily="34" charset="0"/>
                <a:cs typeface="Times New Roman" panose="02020603050405020304" pitchFamily="18" charset="0"/>
              </a:rPr>
              <a:t>Signs will be ready for pickup at CHS around April 15.  </a:t>
            </a:r>
            <a:endParaRPr lang="en-US" sz="2100" kern="1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endParaRPr lang="en-US" sz="1350">
              <a:solidFill>
                <a:prstClr val="black"/>
              </a:solidFill>
              <a:latin typeface="Calibri" panose="020F0502020204030204"/>
            </a:endParaRPr>
          </a:p>
        </p:txBody>
      </p:sp>
    </p:spTree>
    <p:extLst>
      <p:ext uri="{BB962C8B-B14F-4D97-AF65-F5344CB8AC3E}">
        <p14:creationId xmlns:p14="http://schemas.microsoft.com/office/powerpoint/2010/main" val="1603631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380999"/>
          </a:xfrm>
        </p:spPr>
        <p:txBody>
          <a:bodyPr>
            <a:normAutofit fontScale="90000"/>
          </a:bodyPr>
          <a:lstStyle/>
          <a:p>
            <a:pPr algn="ctr"/>
            <a:r>
              <a:rPr lang="en-US" b="1">
                <a:effectLst/>
                <a:latin typeface="Calibri" panose="020F0502020204030204" pitchFamily="34" charset="0"/>
                <a:cs typeface="Calibri" panose="020F0502020204030204" pitchFamily="34" charset="0"/>
              </a:rPr>
              <a:t>Graduation Tickets</a:t>
            </a:r>
            <a:endParaRPr lang="en-US" b="1">
              <a:solidFill>
                <a:srgbClr val="FF0000"/>
              </a:solidFill>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38200" y="762000"/>
            <a:ext cx="8153399" cy="5334000"/>
          </a:xfrm>
        </p:spPr>
        <p:txBody>
          <a:bodyPr>
            <a:noAutofit/>
          </a:bodyPr>
          <a:lstStyle/>
          <a:p>
            <a:pPr>
              <a:spcAft>
                <a:spcPts val="0"/>
              </a:spcAft>
              <a:buFont typeface="Arial" panose="020B0604020202020204" pitchFamily="34" charset="0"/>
              <a:buChar char="•"/>
            </a:pPr>
            <a:r>
              <a:rPr lang="en-US" sz="2000">
                <a:latin typeface="Book Antiqua" panose="02040602050305030304" pitchFamily="18" charset="0"/>
              </a:rPr>
              <a:t>Graduates participating in commencement must complete the Graduation Ticket Request.  Graduates who fail to complete the request will receive </a:t>
            </a:r>
            <a:r>
              <a:rPr lang="en-US" sz="2000" b="1" u="sng">
                <a:latin typeface="Book Antiqua" panose="02040602050305030304" pitchFamily="18" charset="0"/>
              </a:rPr>
              <a:t>two (2) </a:t>
            </a:r>
            <a:r>
              <a:rPr lang="en-US" sz="2000">
                <a:latin typeface="Book Antiqua" panose="02040602050305030304" pitchFamily="18" charset="0"/>
              </a:rPr>
              <a:t>tickets.  </a:t>
            </a:r>
            <a:r>
              <a:rPr lang="en-US" sz="2000" b="1">
                <a:latin typeface="Book Antiqua" panose="02040602050305030304" pitchFamily="18" charset="0"/>
              </a:rPr>
              <a:t>Deadline to request tickets is March 24</a:t>
            </a:r>
            <a:r>
              <a:rPr lang="en-US" sz="2000" b="1" baseline="30000">
                <a:latin typeface="Book Antiqua" panose="02040602050305030304" pitchFamily="18" charset="0"/>
              </a:rPr>
              <a:t>th</a:t>
            </a:r>
            <a:r>
              <a:rPr lang="en-US" sz="2000">
                <a:latin typeface="Book Antiqua" panose="02040602050305030304" pitchFamily="18" charset="0"/>
              </a:rPr>
              <a:t>.</a:t>
            </a:r>
          </a:p>
          <a:p>
            <a:pPr>
              <a:spcAft>
                <a:spcPts val="0"/>
              </a:spcAft>
            </a:pPr>
            <a:r>
              <a:rPr lang="en-US" sz="2000">
                <a:latin typeface="Book Antiqua" panose="02040602050305030304" pitchFamily="18" charset="0"/>
              </a:rPr>
              <a:t>Tickets will be distributed to seniors during  graduation practice. All seniors must be cleared of Fines and Fees prior to receiving tickets.</a:t>
            </a:r>
          </a:p>
          <a:p>
            <a:pPr>
              <a:spcAft>
                <a:spcPts val="0"/>
              </a:spcAft>
            </a:pPr>
            <a:r>
              <a:rPr lang="en-US" sz="2000" b="1">
                <a:solidFill>
                  <a:srgbClr val="0000CC"/>
                </a:solidFill>
                <a:latin typeface="Book Antiqua" panose="02040602050305030304" pitchFamily="18" charset="0"/>
              </a:rPr>
              <a:t>Every guest entering the KSU Convocation center </a:t>
            </a:r>
            <a:r>
              <a:rPr lang="en-US" sz="2000" b="1" i="1">
                <a:solidFill>
                  <a:srgbClr val="0000CC"/>
                </a:solidFill>
                <a:latin typeface="Book Antiqua" panose="02040602050305030304" pitchFamily="18" charset="0"/>
              </a:rPr>
              <a:t>must present an individual ticket at the door. All guests attending commencement, including babies and small children who will be seated in the laps of adult family members, will require a ticket.</a:t>
            </a:r>
            <a:endParaRPr lang="en-US" sz="2000">
              <a:latin typeface="Book Antiqua" panose="02040602050305030304" pitchFamily="18" charset="0"/>
            </a:endParaRPr>
          </a:p>
          <a:p>
            <a:pPr>
              <a:spcAft>
                <a:spcPts val="0"/>
              </a:spcAft>
            </a:pPr>
            <a:r>
              <a:rPr lang="en-US" sz="2000" b="1" i="1">
                <a:solidFill>
                  <a:srgbClr val="FF0000"/>
                </a:solidFill>
                <a:latin typeface="Book Antiqua" panose="02040602050305030304" pitchFamily="18" charset="0"/>
              </a:rPr>
              <a:t>No extra tickets are available. No tickets will be provided in advance.</a:t>
            </a:r>
          </a:p>
          <a:p>
            <a:pPr>
              <a:spcAft>
                <a:spcPts val="0"/>
              </a:spcAft>
            </a:pPr>
            <a:r>
              <a:rPr lang="en-US" sz="2000">
                <a:latin typeface="Book Antiqua" panose="02040602050305030304" pitchFamily="18" charset="0"/>
              </a:rPr>
              <a:t>Tickets </a:t>
            </a:r>
            <a:r>
              <a:rPr lang="en-US" sz="2000" b="1" u="sng">
                <a:latin typeface="Book Antiqua" panose="02040602050305030304" pitchFamily="18" charset="0"/>
              </a:rPr>
              <a:t>cannot be purchased </a:t>
            </a:r>
            <a:r>
              <a:rPr lang="en-US" sz="2000">
                <a:latin typeface="Book Antiqua" panose="02040602050305030304" pitchFamily="18" charset="0"/>
              </a:rPr>
              <a:t>from graduates or from their families.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7"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36" name="Rectangle 35">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3009" y="857250"/>
            <a:ext cx="5650991"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Medium"/>
              <a:ea typeface="+mn-ea"/>
              <a:cs typeface="+mn-cs"/>
            </a:endParaRPr>
          </a:p>
        </p:txBody>
      </p:sp>
      <p:pic>
        <p:nvPicPr>
          <p:cNvPr id="22" name="Picture 21">
            <a:extLst>
              <a:ext uri="{FF2B5EF4-FFF2-40B4-BE49-F238E27FC236}">
                <a16:creationId xmlns:a16="http://schemas.microsoft.com/office/drawing/2014/main" id="{A6C02CC9-E36F-4D73-9AE0-48EA3FC72E5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856" b="4856"/>
          <a:stretch/>
        </p:blipFill>
        <p:spPr>
          <a:xfrm>
            <a:off x="-13480" y="-21716"/>
            <a:ext cx="9143985" cy="6022466"/>
          </a:xfrm>
          <a:prstGeom prst="rect">
            <a:avLst/>
          </a:prstGeom>
        </p:spPr>
      </p:pic>
      <p:pic>
        <p:nvPicPr>
          <p:cNvPr id="18" name="Picture 4" descr="Logo&#10;&#10;Description automatically generated">
            <a:extLst>
              <a:ext uri="{FF2B5EF4-FFF2-40B4-BE49-F238E27FC236}">
                <a16:creationId xmlns:a16="http://schemas.microsoft.com/office/drawing/2014/main" id="{5930E028-D5C0-496C-A04E-150E1F2DA8E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67200" y="289541"/>
            <a:ext cx="930011" cy="10373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C279171-953E-427A-9467-77225D22290D}"/>
              </a:ext>
            </a:extLst>
          </p:cNvPr>
          <p:cNvSpPr>
            <a:spLocks noGrp="1"/>
          </p:cNvSpPr>
          <p:nvPr>
            <p:ph type="ctrTitle"/>
          </p:nvPr>
        </p:nvSpPr>
        <p:spPr>
          <a:xfrm>
            <a:off x="1678259" y="2782960"/>
            <a:ext cx="6290474" cy="2035357"/>
          </a:xfrm>
          <a:noFill/>
          <a:effectLst>
            <a:glow rad="127000">
              <a:schemeClr val="accent4">
                <a:lumMod val="75000"/>
              </a:schemeClr>
            </a:glow>
          </a:effectLst>
        </p:spPr>
        <p:txBody>
          <a:bodyPr anchor="b">
            <a:normAutofit/>
          </a:bodyPr>
          <a:lstStyle/>
          <a:p>
            <a:r>
              <a:rPr lang="en-US">
                <a:solidFill>
                  <a:schemeClr val="bg1"/>
                </a:solidFill>
                <a:effectLst>
                  <a:glow rad="127000">
                    <a:schemeClr val="accent4">
                      <a:lumMod val="75000"/>
                    </a:schemeClr>
                  </a:glow>
                  <a:outerShdw blurRad="38100" dist="38100" dir="2700000" algn="tl">
                    <a:srgbClr val="000000">
                      <a:alpha val="43137"/>
                    </a:srgbClr>
                  </a:outerShdw>
                </a:effectLst>
              </a:rPr>
              <a:t>COMMENCEMENT 2023</a:t>
            </a:r>
          </a:p>
        </p:txBody>
      </p:sp>
      <p:sp>
        <p:nvSpPr>
          <p:cNvPr id="26" name="Content Placeholder 2">
            <a:extLst>
              <a:ext uri="{FF2B5EF4-FFF2-40B4-BE49-F238E27FC236}">
                <a16:creationId xmlns:a16="http://schemas.microsoft.com/office/drawing/2014/main" id="{5770AD70-6655-4D06-B0BD-13202BF1C23B}"/>
              </a:ext>
            </a:extLst>
          </p:cNvPr>
          <p:cNvSpPr txBox="1">
            <a:spLocks/>
          </p:cNvSpPr>
          <p:nvPr/>
        </p:nvSpPr>
        <p:spPr>
          <a:xfrm>
            <a:off x="3143532" y="1146791"/>
            <a:ext cx="3281326" cy="835132"/>
          </a:xfrm>
          <a:prstGeom prst="rect">
            <a:avLst/>
          </a:prstGeom>
          <a:effectLst>
            <a:glow rad="127000">
              <a:schemeClr val="accent4">
                <a:lumMod val="75000"/>
              </a:schemeClr>
            </a:glow>
          </a:effectLst>
        </p:spPr>
        <p:txBody>
          <a:bodyPr vert="horz" lIns="68580" tIns="34290" rIns="68580" bIns="34290" rtlCol="0" anchor="ctr">
            <a:normAutofit lnSpcReduction="10000"/>
          </a:bodyPr>
          <a:lstStyle>
            <a:lvl1pPr marL="0" indent="0" algn="ctr" defTabSz="914400" rtl="0" eaLnBrk="1" latinLnBrk="0" hangingPunct="1">
              <a:lnSpc>
                <a:spcPct val="101000"/>
              </a:lnSpc>
              <a:spcBef>
                <a:spcPts val="700"/>
              </a:spcBef>
              <a:spcAft>
                <a:spcPts val="700"/>
              </a:spcAft>
              <a:buFont typeface="Arial" panose="020B0604020202020204" pitchFamily="34" charset="0"/>
              <a:buNone/>
              <a:defRPr sz="3600" kern="1200" spc="50" baseline="0">
                <a:solidFill>
                  <a:schemeClr val="bg1"/>
                </a:solidFill>
                <a:latin typeface="+mn-lt"/>
                <a:ea typeface="+mn-ea"/>
                <a:cs typeface="+mn-cs"/>
              </a:defRPr>
            </a:lvl1pPr>
            <a:lvl2pPr marL="457200" indent="0" algn="ctr" defTabSz="914400" rtl="0" eaLnBrk="1" latinLnBrk="0" hangingPunct="1">
              <a:lnSpc>
                <a:spcPct val="101000"/>
              </a:lnSpc>
              <a:spcBef>
                <a:spcPts val="400"/>
              </a:spcBef>
              <a:spcAft>
                <a:spcPts val="400"/>
              </a:spcAft>
              <a:buClrTx/>
              <a:buFont typeface="Wingdings" panose="05000000000000000000" pitchFamily="2" charset="2"/>
              <a:buNone/>
              <a:defRPr sz="2000" kern="1200" spc="50" baseline="0">
                <a:solidFill>
                  <a:schemeClr val="tx1"/>
                </a:solidFill>
                <a:latin typeface="+mn-lt"/>
                <a:ea typeface="+mn-ea"/>
                <a:cs typeface="+mn-cs"/>
              </a:defRPr>
            </a:lvl2pPr>
            <a:lvl3pPr marL="914400" indent="0" algn="ctr"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1371600" indent="0" algn="ctr" defTabSz="914400" rtl="0" eaLnBrk="1" latinLnBrk="0" hangingPunct="1">
              <a:lnSpc>
                <a:spcPct val="101000"/>
              </a:lnSpc>
              <a:spcBef>
                <a:spcPts val="400"/>
              </a:spcBef>
              <a:spcAft>
                <a:spcPts val="400"/>
              </a:spcAft>
              <a:buClrTx/>
              <a:buFont typeface="Wingdings" panose="05000000000000000000" pitchFamily="2" charset="2"/>
              <a:buNone/>
              <a:defRPr sz="1600" kern="1200" spc="50" baseline="0">
                <a:solidFill>
                  <a:schemeClr val="tx1"/>
                </a:solidFill>
                <a:latin typeface="+mn-lt"/>
                <a:ea typeface="+mn-ea"/>
                <a:cs typeface="+mn-cs"/>
              </a:defRPr>
            </a:lvl4pPr>
            <a:lvl5pPr marL="1828800" indent="0" algn="ctr" defTabSz="914400" rtl="0" eaLnBrk="1" latinLnBrk="0" hangingPunct="1">
              <a:lnSpc>
                <a:spcPct val="101000"/>
              </a:lnSpc>
              <a:spcBef>
                <a:spcPts val="400"/>
              </a:spcBef>
              <a:spcAft>
                <a:spcPts val="400"/>
              </a:spcAft>
              <a:buFont typeface="Arial" panose="020B0604020202020204" pitchFamily="34" charset="0"/>
              <a:buNone/>
              <a:defRPr sz="1600" b="1" kern="1200" spc="5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685800" rtl="0" eaLnBrk="1" fontAlgn="auto" latinLnBrk="0" hangingPunct="1">
              <a:lnSpc>
                <a:spcPct val="101000"/>
              </a:lnSpc>
              <a:spcBef>
                <a:spcPts val="0"/>
              </a:spcBef>
              <a:spcAft>
                <a:spcPts val="450"/>
              </a:spcAft>
              <a:buClrTx/>
              <a:buSzTx/>
              <a:buFont typeface="Arial" panose="020B0604020202020204" pitchFamily="34" charset="0"/>
              <a:buNone/>
              <a:tabLst/>
              <a:defRPr/>
            </a:pPr>
            <a:r>
              <a:rPr kumimoji="0" lang="en-US" sz="2700" b="0" i="0" u="none" strike="noStrike" kern="1200" cap="none" spc="38" normalizeH="0" baseline="0" noProof="0">
                <a:ln>
                  <a:noFill/>
                </a:ln>
                <a:solidFill>
                  <a:srgbClr val="F8F7F5"/>
                </a:solidFill>
                <a:effectLst>
                  <a:glow rad="127000">
                    <a:srgbClr val="6F7EFD">
                      <a:lumMod val="75000"/>
                    </a:srgbClr>
                  </a:glow>
                  <a:outerShdw blurRad="38100" dist="38100" dir="2700000" algn="tl">
                    <a:srgbClr val="000000">
                      <a:alpha val="43137"/>
                    </a:srgbClr>
                  </a:outerShdw>
                </a:effectLst>
                <a:uLnTx/>
                <a:uFillTx/>
                <a:latin typeface="Franklin Gothic Medium"/>
                <a:ea typeface="+mn-ea"/>
                <a:cs typeface="+mn-cs"/>
              </a:rPr>
              <a:t>CAMPBELL HIGH SCHOOL</a:t>
            </a:r>
          </a:p>
        </p:txBody>
      </p:sp>
      <p:sp>
        <p:nvSpPr>
          <p:cNvPr id="3" name="Subtitle 2">
            <a:extLst>
              <a:ext uri="{FF2B5EF4-FFF2-40B4-BE49-F238E27FC236}">
                <a16:creationId xmlns:a16="http://schemas.microsoft.com/office/drawing/2014/main" id="{D9B92DEA-D5B9-41B4-9BD3-B3EAB7F30998}"/>
              </a:ext>
            </a:extLst>
          </p:cNvPr>
          <p:cNvSpPr>
            <a:spLocks noGrp="1"/>
          </p:cNvSpPr>
          <p:nvPr>
            <p:ph type="subTitle" idx="1"/>
          </p:nvPr>
        </p:nvSpPr>
        <p:spPr>
          <a:xfrm>
            <a:off x="1638959" y="5257800"/>
            <a:ext cx="6290473" cy="1600200"/>
          </a:xfrm>
          <a:ln w="38100">
            <a:noFill/>
          </a:ln>
        </p:spPr>
        <p:txBody>
          <a:bodyPr anchor="t">
            <a:normAutofit fontScale="77500" lnSpcReduction="20000"/>
          </a:bodyPr>
          <a:lstStyle/>
          <a:p>
            <a:r>
              <a:rPr lang="en-US" sz="5200">
                <a:ln w="19050">
                  <a:solidFill>
                    <a:schemeClr val="bg1"/>
                  </a:solidFill>
                </a:ln>
                <a:solidFill>
                  <a:srgbClr val="FFFF00"/>
                </a:solidFill>
              </a:rPr>
              <a:t>Kennesaw State University</a:t>
            </a:r>
          </a:p>
          <a:p>
            <a:r>
              <a:rPr lang="en-US" sz="3600"/>
              <a:t>May 24</a:t>
            </a:r>
            <a:r>
              <a:rPr lang="en-US" sz="3600" baseline="30000"/>
              <a:t>th</a:t>
            </a:r>
            <a:r>
              <a:rPr lang="en-US" sz="3600"/>
              <a:t>, 2023</a:t>
            </a:r>
          </a:p>
          <a:p>
            <a:r>
              <a:rPr lang="en-US" sz="3600"/>
              <a:t>3:30 PM</a:t>
            </a:r>
          </a:p>
        </p:txBody>
      </p:sp>
    </p:spTree>
    <p:extLst>
      <p:ext uri="{BB962C8B-B14F-4D97-AF65-F5344CB8AC3E}">
        <p14:creationId xmlns:p14="http://schemas.microsoft.com/office/powerpoint/2010/main" val="2275606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a:effectLst/>
                <a:latin typeface="Calibri" panose="020F0502020204030204" pitchFamily="34" charset="0"/>
                <a:cs typeface="Calibri" panose="020F0502020204030204" pitchFamily="34" charset="0"/>
              </a:rPr>
              <a:t>How To Stay Informed</a:t>
            </a:r>
          </a:p>
        </p:txBody>
      </p:sp>
      <p:sp>
        <p:nvSpPr>
          <p:cNvPr id="3" name="Content Placeholder 2"/>
          <p:cNvSpPr>
            <a:spLocks noGrp="1"/>
          </p:cNvSpPr>
          <p:nvPr>
            <p:ph idx="1"/>
          </p:nvPr>
        </p:nvSpPr>
        <p:spPr/>
        <p:txBody>
          <a:bodyPr>
            <a:normAutofit/>
          </a:bodyPr>
          <a:lstStyle/>
          <a:p>
            <a:r>
              <a:rPr lang="en-US" sz="2400" dirty="0">
                <a:latin typeface="Book Antiqua" panose="02040602050305030304" pitchFamily="18" charset="0"/>
              </a:rPr>
              <a:t>Graduation information </a:t>
            </a:r>
            <a:r>
              <a:rPr lang="en-US" dirty="0">
                <a:latin typeface="Book Antiqua" panose="02040602050305030304" pitchFamily="18" charset="0"/>
              </a:rPr>
              <a:t>is</a:t>
            </a:r>
            <a:r>
              <a:rPr lang="en-US" sz="2400" dirty="0">
                <a:latin typeface="Book Antiqua" panose="02040602050305030304" pitchFamily="18" charset="0"/>
              </a:rPr>
              <a:t> posted </a:t>
            </a:r>
            <a:r>
              <a:rPr lang="en-US" dirty="0">
                <a:latin typeface="Book Antiqua" panose="02040602050305030304" pitchFamily="18" charset="0"/>
              </a:rPr>
              <a:t>on the </a:t>
            </a:r>
            <a:r>
              <a:rPr lang="en-US" sz="2400" b="1" dirty="0">
                <a:solidFill>
                  <a:srgbClr val="0000FF"/>
                </a:solidFill>
                <a:latin typeface="Book Antiqua" panose="02040602050305030304" pitchFamily="18" charset="0"/>
              </a:rPr>
              <a:t>Campbell High School </a:t>
            </a:r>
            <a:r>
              <a:rPr lang="en-US" b="1" dirty="0">
                <a:solidFill>
                  <a:srgbClr val="0000FF"/>
                </a:solidFill>
                <a:latin typeface="Book Antiqua" panose="02040602050305030304" pitchFamily="18" charset="0"/>
              </a:rPr>
              <a:t>website. </a:t>
            </a:r>
            <a:r>
              <a:rPr lang="en-US" sz="2400" dirty="0">
                <a:latin typeface="Book Antiqua" panose="02040602050305030304" pitchFamily="18" charset="0"/>
              </a:rPr>
              <a:t>Please check frequently for information and updates. </a:t>
            </a:r>
            <a:r>
              <a:rPr lang="en-US" dirty="0">
                <a:solidFill>
                  <a:srgbClr val="0066FF"/>
                </a:solidFill>
                <a:latin typeface="Book Antiqua" panose="02040602050305030304" pitchFamily="18" charset="0"/>
                <a:hlinkClick r:id="rId2">
                  <a:extLst>
                    <a:ext uri="{A12FA001-AC4F-418D-AE19-62706E023703}">
                      <ahyp:hlinkClr xmlns:ahyp="http://schemas.microsoft.com/office/drawing/2018/hyperlinkcolor" val="tx"/>
                    </a:ext>
                  </a:extLst>
                </a:hlinkClick>
              </a:rPr>
              <a:t>Graduation and Graduate Information (cobbk12.org)</a:t>
            </a:r>
            <a:endParaRPr lang="en-US" sz="2400" dirty="0">
              <a:solidFill>
                <a:srgbClr val="0066FF"/>
              </a:solidFill>
              <a:latin typeface="Book Antiqua" pitchFamily="18" charset="0"/>
            </a:endParaRPr>
          </a:p>
          <a:p>
            <a:r>
              <a:rPr lang="en-US" sz="2400" dirty="0">
                <a:latin typeface="Book Antiqua" pitchFamily="18" charset="0"/>
              </a:rPr>
              <a:t>The Cobb County School District also maintains a website with graduation information </a:t>
            </a:r>
            <a:r>
              <a:rPr lang="en-US" sz="2400" b="1" dirty="0">
                <a:solidFill>
                  <a:srgbClr val="0033CC"/>
                </a:solidFill>
                <a:latin typeface="Book Antiqua" panose="02040602050305030304" pitchFamily="18" charset="0"/>
                <a:hlinkClick r:id="rId3"/>
              </a:rPr>
              <a:t>www.cobbk12.org/graduation</a:t>
            </a:r>
            <a:endParaRPr lang="en-US" sz="2400" dirty="0">
              <a:latin typeface="Book Antiqua" pitchFamily="18" charset="0"/>
            </a:endParaRPr>
          </a:p>
          <a:p>
            <a:endParaRPr lang="en-US" sz="2400" dirty="0">
              <a:latin typeface="Book Antiqu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800" b="1">
                <a:latin typeface="Calibri" panose="020F0502020204030204" pitchFamily="34" charset="0"/>
                <a:cs typeface="Calibri" panose="020F0502020204030204" pitchFamily="34" charset="0"/>
              </a:rPr>
              <a:t>Senior Activities and Responsibilities</a:t>
            </a:r>
          </a:p>
        </p:txBody>
      </p:sp>
    </p:spTree>
    <p:extLst>
      <p:ext uri="{BB962C8B-B14F-4D97-AF65-F5344CB8AC3E}">
        <p14:creationId xmlns:p14="http://schemas.microsoft.com/office/powerpoint/2010/main" val="493147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0"/>
            <a:ext cx="7514035" cy="1185333"/>
          </a:xfrm>
        </p:spPr>
        <p:txBody>
          <a:bodyPr>
            <a:normAutofit/>
          </a:bodyPr>
          <a:lstStyle/>
          <a:p>
            <a:r>
              <a:rPr lang="en-US" b="1">
                <a:effectLst/>
                <a:latin typeface="Calibri" panose="020F0502020204030204" pitchFamily="34" charset="0"/>
                <a:cs typeface="Calibri" panose="020F0502020204030204" pitchFamily="34" charset="0"/>
              </a:rPr>
              <a:t>Cap and </a:t>
            </a:r>
            <a:r>
              <a:rPr lang="en-US" b="1">
                <a:latin typeface="Calibri" panose="020F0502020204030204" pitchFamily="34" charset="0"/>
                <a:cs typeface="Calibri" panose="020F0502020204030204" pitchFamily="34" charset="0"/>
              </a:rPr>
              <a:t>Gown</a:t>
            </a:r>
            <a:endParaRPr lang="en-US" b="1">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113233" y="1998133"/>
            <a:ext cx="5141517" cy="3793067"/>
          </a:xfrm>
        </p:spPr>
        <p:txBody>
          <a:bodyPr>
            <a:normAutofit/>
          </a:bodyPr>
          <a:lstStyle/>
          <a:p>
            <a:r>
              <a:rPr lang="en-US" b="1">
                <a:latin typeface="Book Antiqua" panose="02040602050305030304" pitchFamily="18" charset="0"/>
              </a:rPr>
              <a:t>All graduates must wear the approved cap and gown for commencement provided by </a:t>
            </a:r>
            <a:r>
              <a:rPr lang="en-US" b="1" err="1">
                <a:latin typeface="Book Antiqua" panose="02040602050305030304" pitchFamily="18" charset="0"/>
              </a:rPr>
              <a:t>Herff</a:t>
            </a:r>
            <a:r>
              <a:rPr lang="en-US" b="1">
                <a:latin typeface="Book Antiqua" panose="02040602050305030304" pitchFamily="18" charset="0"/>
              </a:rPr>
              <a:t> Jones/</a:t>
            </a:r>
            <a:r>
              <a:rPr lang="en-US" b="1" err="1">
                <a:latin typeface="Book Antiqua" panose="02040602050305030304" pitchFamily="18" charset="0"/>
              </a:rPr>
              <a:t>ATLGrad</a:t>
            </a:r>
            <a:endParaRPr lang="en-US" b="1">
              <a:latin typeface="Book Antiqua" panose="02040602050305030304" pitchFamily="18" charset="0"/>
            </a:endParaRPr>
          </a:p>
          <a:p>
            <a:r>
              <a:rPr lang="en-US">
                <a:latin typeface="Book Antiqua" panose="02040602050305030304" pitchFamily="18" charset="0"/>
              </a:rPr>
              <a:t>Orders placed after March 7</a:t>
            </a:r>
            <a:r>
              <a:rPr lang="en-US" baseline="30000">
                <a:latin typeface="Book Antiqua" panose="02040602050305030304" pitchFamily="18" charset="0"/>
              </a:rPr>
              <a:t>th</a:t>
            </a:r>
            <a:r>
              <a:rPr lang="en-US">
                <a:latin typeface="Book Antiqua" panose="02040602050305030304" pitchFamily="18" charset="0"/>
              </a:rPr>
              <a:t> will be shipped directly to your home</a:t>
            </a:r>
          </a:p>
        </p:txBody>
      </p:sp>
      <p:pic>
        <p:nvPicPr>
          <p:cNvPr id="4" name="Picture 2">
            <a:extLst>
              <a:ext uri="{FF2B5EF4-FFF2-40B4-BE49-F238E27FC236}">
                <a16:creationId xmlns:a16="http://schemas.microsoft.com/office/drawing/2014/main" id="{CDEF6ADB-B9FE-4AFA-A700-095EC01574D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9430" y="2874971"/>
            <a:ext cx="2037837" cy="2037837"/>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914399"/>
          </a:xfrm>
        </p:spPr>
        <p:txBody>
          <a:bodyPr/>
          <a:lstStyle/>
          <a:p>
            <a:pPr algn="ctr"/>
            <a:r>
              <a:rPr lang="en-US" b="1">
                <a:solidFill>
                  <a:srgbClr val="FF0000"/>
                </a:solidFill>
                <a:effectLst/>
                <a:latin typeface="Calibri" panose="020F0502020204030204" pitchFamily="34" charset="0"/>
                <a:cs typeface="Calibri" panose="020F0502020204030204" pitchFamily="34" charset="0"/>
              </a:rPr>
              <a:t>Senior Exam Dates </a:t>
            </a:r>
          </a:p>
        </p:txBody>
      </p:sp>
      <p:sp>
        <p:nvSpPr>
          <p:cNvPr id="3" name="Content Placeholder 2"/>
          <p:cNvSpPr>
            <a:spLocks noGrp="1"/>
          </p:cNvSpPr>
          <p:nvPr>
            <p:ph idx="1"/>
          </p:nvPr>
        </p:nvSpPr>
        <p:spPr>
          <a:xfrm>
            <a:off x="838200" y="1600200"/>
            <a:ext cx="8458199" cy="4552016"/>
          </a:xfrm>
        </p:spPr>
        <p:txBody>
          <a:bodyPr>
            <a:normAutofit/>
          </a:bodyPr>
          <a:lstStyle/>
          <a:p>
            <a:pPr marL="0" indent="0">
              <a:buNone/>
            </a:pPr>
            <a:endParaRPr lang="en-US" b="1" i="1">
              <a:solidFill>
                <a:srgbClr val="FF0066"/>
              </a:solidFill>
              <a:latin typeface="Book Antiqua" panose="02040602050305030304" pitchFamily="18" charset="0"/>
            </a:endParaRPr>
          </a:p>
          <a:p>
            <a:pPr marL="342900" marR="0" lvl="0" indent="-342900">
              <a:spcBef>
                <a:spcPts val="0"/>
              </a:spcBef>
              <a:spcAft>
                <a:spcPts val="0"/>
              </a:spcAft>
              <a:buFont typeface="Symbol" panose="05050102010706020507" pitchFamily="18" charset="2"/>
              <a:buChar char=""/>
            </a:pPr>
            <a:r>
              <a:rPr lang="en-US">
                <a:latin typeface="Book Antiqua" panose="02040602050305030304" pitchFamily="18" charset="0"/>
                <a:ea typeface="Times New Roman" panose="02020603050405020304" pitchFamily="18" charset="0"/>
              </a:rPr>
              <a:t>Wednes</a:t>
            </a:r>
            <a:r>
              <a:rPr lang="en-US">
                <a:effectLst/>
                <a:latin typeface="Book Antiqua" panose="02040602050305030304" pitchFamily="18" charset="0"/>
                <a:ea typeface="Times New Roman" panose="02020603050405020304" pitchFamily="18" charset="0"/>
              </a:rPr>
              <a:t>day, May 10 –   1</a:t>
            </a:r>
            <a:r>
              <a:rPr lang="en-US" baseline="30000">
                <a:effectLst/>
                <a:latin typeface="Book Antiqua" panose="02040602050305030304" pitchFamily="18" charset="0"/>
                <a:ea typeface="Times New Roman" panose="02020603050405020304" pitchFamily="18" charset="0"/>
              </a:rPr>
              <a:t>st</a:t>
            </a:r>
            <a:r>
              <a:rPr lang="en-US">
                <a:effectLst/>
                <a:latin typeface="Book Antiqua" panose="02040602050305030304" pitchFamily="18" charset="0"/>
                <a:ea typeface="Times New Roman" panose="02020603050405020304" pitchFamily="18" charset="0"/>
              </a:rPr>
              <a:t> and 2</a:t>
            </a:r>
            <a:r>
              <a:rPr lang="en-US" baseline="30000">
                <a:effectLst/>
                <a:latin typeface="Book Antiqua" panose="02040602050305030304" pitchFamily="18" charset="0"/>
                <a:ea typeface="Times New Roman" panose="02020603050405020304" pitchFamily="18" charset="0"/>
              </a:rPr>
              <a:t>nd</a:t>
            </a:r>
            <a:r>
              <a:rPr lang="en-US">
                <a:effectLst/>
                <a:latin typeface="Book Antiqua" panose="02040602050305030304" pitchFamily="18" charset="0"/>
                <a:ea typeface="Times New Roman" panose="02020603050405020304" pitchFamily="18" charset="0"/>
              </a:rPr>
              <a:t> Block B </a:t>
            </a:r>
            <a:r>
              <a:rPr lang="en-US">
                <a:latin typeface="Book Antiqua" panose="02040602050305030304" pitchFamily="18" charset="0"/>
                <a:ea typeface="Times New Roman" panose="02020603050405020304" pitchFamily="18" charset="0"/>
              </a:rPr>
              <a:t>D</a:t>
            </a:r>
            <a:r>
              <a:rPr lang="en-US">
                <a:effectLst/>
                <a:latin typeface="Book Antiqua" panose="02040602050305030304" pitchFamily="18" charset="0"/>
                <a:ea typeface="Times New Roman" panose="02020603050405020304" pitchFamily="18" charset="0"/>
              </a:rPr>
              <a:t>ay Finals </a:t>
            </a:r>
          </a:p>
          <a:p>
            <a:pPr marL="342900" marR="0" lvl="0" indent="-342900">
              <a:spcBef>
                <a:spcPts val="0"/>
              </a:spcBef>
              <a:spcAft>
                <a:spcPts val="0"/>
              </a:spcAft>
              <a:buFont typeface="Symbol" panose="05050102010706020507" pitchFamily="18" charset="2"/>
              <a:buChar char=""/>
            </a:pPr>
            <a:r>
              <a:rPr lang="en-US">
                <a:latin typeface="Book Antiqua" panose="02040602050305030304" pitchFamily="18" charset="0"/>
                <a:ea typeface="Times New Roman" panose="02020603050405020304" pitchFamily="18" charset="0"/>
              </a:rPr>
              <a:t>Thurs</a:t>
            </a:r>
            <a:r>
              <a:rPr lang="en-US">
                <a:effectLst/>
                <a:latin typeface="Book Antiqua" panose="02040602050305030304" pitchFamily="18" charset="0"/>
                <a:ea typeface="Times New Roman" panose="02020603050405020304" pitchFamily="18" charset="0"/>
              </a:rPr>
              <a:t>day, May 11 –   3</a:t>
            </a:r>
            <a:r>
              <a:rPr lang="en-US" baseline="30000">
                <a:effectLst/>
                <a:latin typeface="Book Antiqua" panose="02040602050305030304" pitchFamily="18" charset="0"/>
                <a:ea typeface="Times New Roman" panose="02020603050405020304" pitchFamily="18" charset="0"/>
              </a:rPr>
              <a:t>rd</a:t>
            </a:r>
            <a:r>
              <a:rPr lang="en-US">
                <a:effectLst/>
                <a:latin typeface="Book Antiqua" panose="02040602050305030304" pitchFamily="18" charset="0"/>
                <a:ea typeface="Times New Roman" panose="02020603050405020304" pitchFamily="18" charset="0"/>
              </a:rPr>
              <a:t> and 4</a:t>
            </a:r>
            <a:r>
              <a:rPr lang="en-US" baseline="30000">
                <a:effectLst/>
                <a:latin typeface="Book Antiqua" panose="02040602050305030304" pitchFamily="18" charset="0"/>
                <a:ea typeface="Times New Roman" panose="02020603050405020304" pitchFamily="18" charset="0"/>
              </a:rPr>
              <a:t>th</a:t>
            </a:r>
            <a:r>
              <a:rPr lang="en-US">
                <a:effectLst/>
                <a:latin typeface="Book Antiqua" panose="02040602050305030304" pitchFamily="18" charset="0"/>
                <a:ea typeface="Times New Roman" panose="02020603050405020304" pitchFamily="18" charset="0"/>
              </a:rPr>
              <a:t> Block A Day Finals</a:t>
            </a:r>
          </a:p>
          <a:p>
            <a:pPr marL="342900" marR="0" lvl="0" indent="-342900">
              <a:spcBef>
                <a:spcPts val="0"/>
              </a:spcBef>
              <a:spcAft>
                <a:spcPts val="0"/>
              </a:spcAft>
              <a:buFont typeface="Symbol" panose="05050102010706020507" pitchFamily="18" charset="2"/>
              <a:buChar char=""/>
            </a:pPr>
            <a:r>
              <a:rPr lang="en-US">
                <a:effectLst/>
                <a:latin typeface="Book Antiqua" panose="02040602050305030304" pitchFamily="18" charset="0"/>
                <a:ea typeface="Times New Roman" panose="02020603050405020304" pitchFamily="18" charset="0"/>
              </a:rPr>
              <a:t>Friday, May 12 –   3</a:t>
            </a:r>
            <a:r>
              <a:rPr lang="en-US" baseline="30000">
                <a:effectLst/>
                <a:latin typeface="Book Antiqua" panose="02040602050305030304" pitchFamily="18" charset="0"/>
                <a:ea typeface="Times New Roman" panose="02020603050405020304" pitchFamily="18" charset="0"/>
              </a:rPr>
              <a:t>rd</a:t>
            </a:r>
            <a:r>
              <a:rPr lang="en-US">
                <a:effectLst/>
                <a:latin typeface="Book Antiqua" panose="02040602050305030304" pitchFamily="18" charset="0"/>
                <a:ea typeface="Times New Roman" panose="02020603050405020304" pitchFamily="18" charset="0"/>
              </a:rPr>
              <a:t> and 4</a:t>
            </a:r>
            <a:r>
              <a:rPr lang="en-US" baseline="30000">
                <a:effectLst/>
                <a:latin typeface="Book Antiqua" panose="02040602050305030304" pitchFamily="18" charset="0"/>
                <a:ea typeface="Times New Roman" panose="02020603050405020304" pitchFamily="18" charset="0"/>
              </a:rPr>
              <a:t>th</a:t>
            </a:r>
            <a:r>
              <a:rPr lang="en-US">
                <a:effectLst/>
                <a:latin typeface="Book Antiqua" panose="02040602050305030304" pitchFamily="18" charset="0"/>
                <a:ea typeface="Times New Roman" panose="02020603050405020304" pitchFamily="18" charset="0"/>
              </a:rPr>
              <a:t> Block B Day/(All)</a:t>
            </a:r>
          </a:p>
          <a:p>
            <a:pPr marL="342900" marR="0" lvl="0" indent="-342900">
              <a:spcBef>
                <a:spcPts val="0"/>
              </a:spcBef>
              <a:spcAft>
                <a:spcPts val="0"/>
              </a:spcAft>
              <a:buFont typeface="Symbol" panose="05050102010706020507" pitchFamily="18" charset="2"/>
              <a:buChar char=""/>
            </a:pPr>
            <a:r>
              <a:rPr lang="en-US">
                <a:effectLst/>
                <a:latin typeface="Book Antiqua" panose="02040602050305030304" pitchFamily="18" charset="0"/>
                <a:ea typeface="Times New Roman" panose="02020603050405020304" pitchFamily="18" charset="0"/>
              </a:rPr>
              <a:t>Monday, May 15 –   </a:t>
            </a:r>
            <a:r>
              <a:rPr lang="en-US">
                <a:latin typeface="Book Antiqua" panose="02040602050305030304" pitchFamily="18" charset="0"/>
                <a:ea typeface="Times New Roman" panose="02020603050405020304" pitchFamily="18" charset="0"/>
              </a:rPr>
              <a:t>1</a:t>
            </a:r>
            <a:r>
              <a:rPr lang="en-US" baseline="30000">
                <a:latin typeface="Book Antiqua" panose="02040602050305030304" pitchFamily="18" charset="0"/>
                <a:ea typeface="Times New Roman" panose="02020603050405020304" pitchFamily="18" charset="0"/>
              </a:rPr>
              <a:t>st</a:t>
            </a:r>
            <a:r>
              <a:rPr lang="en-US">
                <a:latin typeface="Book Antiqua" panose="02040602050305030304" pitchFamily="18" charset="0"/>
                <a:ea typeface="Times New Roman" panose="02020603050405020304" pitchFamily="18" charset="0"/>
              </a:rPr>
              <a:t> and 2</a:t>
            </a:r>
            <a:r>
              <a:rPr lang="en-US" baseline="30000">
                <a:latin typeface="Book Antiqua" panose="02040602050305030304" pitchFamily="18" charset="0"/>
                <a:ea typeface="Times New Roman" panose="02020603050405020304" pitchFamily="18" charset="0"/>
              </a:rPr>
              <a:t>nd</a:t>
            </a:r>
            <a:r>
              <a:rPr lang="en-US">
                <a:latin typeface="Book Antiqua" panose="02040602050305030304" pitchFamily="18" charset="0"/>
                <a:ea typeface="Times New Roman" panose="02020603050405020304" pitchFamily="18" charset="0"/>
              </a:rPr>
              <a:t> Block A Day/(All)</a:t>
            </a:r>
            <a:endParaRPr lang="en-US">
              <a:effectLst/>
              <a:latin typeface="Book Antiqua" panose="02040602050305030304" pitchFamily="18" charset="0"/>
              <a:ea typeface="Times New Roman" panose="02020603050405020304" pitchFamily="18" charset="0"/>
            </a:endParaRPr>
          </a:p>
          <a:p>
            <a:pPr marL="0" marR="0" indent="0">
              <a:spcBef>
                <a:spcPts val="0"/>
              </a:spcBef>
              <a:spcAft>
                <a:spcPts val="0"/>
              </a:spcAft>
              <a:buNone/>
            </a:pPr>
            <a:endParaRPr lang="en-US">
              <a:effectLst/>
              <a:latin typeface="Book Antiqua" panose="02040602050305030304" pitchFamily="18" charset="0"/>
              <a:ea typeface="Times New Roman" panose="02020603050405020304" pitchFamily="18" charset="0"/>
            </a:endParaRPr>
          </a:p>
          <a:p>
            <a:pPr marL="0" indent="0" algn="ctr">
              <a:buNone/>
            </a:pPr>
            <a:r>
              <a:rPr lang="en-US" sz="2000" i="1">
                <a:latin typeface="Book Antiqua" pitchFamily="18" charset="0"/>
              </a:rPr>
              <a:t>Seniors will be dismissed after their last exam on 5/15.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762000"/>
            <a:ext cx="7498080" cy="5486400"/>
          </a:xfrm>
        </p:spPr>
        <p:txBody>
          <a:bodyPr>
            <a:normAutofit/>
          </a:bodyPr>
          <a:lstStyle/>
          <a:p>
            <a:pPr marL="0" indent="0" algn="ctr">
              <a:buNone/>
            </a:pPr>
            <a:r>
              <a:rPr lang="en-US" sz="3600" b="1" u="sng" baseline="30000">
                <a:solidFill>
                  <a:srgbClr val="CC0099"/>
                </a:solidFill>
                <a:latin typeface="Book Antiqua" panose="02040602050305030304" pitchFamily="18" charset="0"/>
              </a:rPr>
              <a:t>Tuesday, May 16</a:t>
            </a:r>
          </a:p>
          <a:p>
            <a:pPr marL="0" indent="0" algn="ctr">
              <a:buNone/>
            </a:pPr>
            <a:r>
              <a:rPr lang="en-US" sz="3600" b="1" u="sng" baseline="30000">
                <a:solidFill>
                  <a:srgbClr val="CC0099"/>
                </a:solidFill>
                <a:latin typeface="Book Antiqua" panose="02040602050305030304" pitchFamily="18" charset="0"/>
              </a:rPr>
              <a:t>Wednesday, May 17</a:t>
            </a:r>
          </a:p>
          <a:p>
            <a:pPr marL="0" indent="0" algn="ctr">
              <a:buNone/>
            </a:pPr>
            <a:r>
              <a:rPr lang="en-US" sz="3600" b="1" u="sng" baseline="30000">
                <a:solidFill>
                  <a:srgbClr val="CC0099"/>
                </a:solidFill>
                <a:latin typeface="Book Antiqua" panose="02040602050305030304" pitchFamily="18" charset="0"/>
              </a:rPr>
              <a:t>Thursday, May 18</a:t>
            </a:r>
          </a:p>
          <a:p>
            <a:pPr marL="0" indent="0" algn="ctr">
              <a:buNone/>
            </a:pPr>
            <a:r>
              <a:rPr lang="en-US" sz="3600" b="1" u="sng" baseline="30000">
                <a:solidFill>
                  <a:srgbClr val="CC0099"/>
                </a:solidFill>
                <a:latin typeface="Book Antiqua" panose="02040602050305030304" pitchFamily="18" charset="0"/>
              </a:rPr>
              <a:t>Monday, May 22</a:t>
            </a:r>
          </a:p>
          <a:p>
            <a:pPr marL="0" indent="0" algn="ctr">
              <a:buNone/>
            </a:pPr>
            <a:endParaRPr lang="en-US" sz="3600" b="1" u="sng" baseline="30000">
              <a:solidFill>
                <a:srgbClr val="CC0099"/>
              </a:solidFill>
              <a:latin typeface="Book Antiqua" panose="02040602050305030304" pitchFamily="18" charset="0"/>
            </a:endParaRPr>
          </a:p>
          <a:p>
            <a:pPr marL="0" indent="0" algn="ctr">
              <a:buNone/>
            </a:pPr>
            <a:r>
              <a:rPr lang="en-US" sz="3600" b="1" baseline="30000">
                <a:solidFill>
                  <a:srgbClr val="CC0099"/>
                </a:solidFill>
                <a:latin typeface="Book Antiqua" panose="02040602050305030304" pitchFamily="18" charset="0"/>
              </a:rPr>
              <a:t> </a:t>
            </a:r>
            <a:r>
              <a:rPr lang="en-US" sz="3600">
                <a:solidFill>
                  <a:srgbClr val="CC0099"/>
                </a:solidFill>
                <a:latin typeface="Book Antiqua" panose="02040602050305030304" pitchFamily="18" charset="0"/>
              </a:rPr>
              <a:t>Graduating seniors </a:t>
            </a:r>
            <a:r>
              <a:rPr lang="en-US" sz="3600" i="1" u="sng">
                <a:solidFill>
                  <a:srgbClr val="CC0099"/>
                </a:solidFill>
                <a:latin typeface="Book Antiqua" panose="02040602050305030304" pitchFamily="18" charset="0"/>
              </a:rPr>
              <a:t>do not </a:t>
            </a:r>
            <a:r>
              <a:rPr lang="en-US" sz="3600">
                <a:solidFill>
                  <a:srgbClr val="CC0099"/>
                </a:solidFill>
                <a:latin typeface="Book Antiqua" panose="02040602050305030304" pitchFamily="18" charset="0"/>
              </a:rPr>
              <a:t>report to school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800" b="1">
                <a:latin typeface="Calibri" panose="020F0502020204030204" pitchFamily="34" charset="0"/>
                <a:cs typeface="Calibri" panose="020F0502020204030204" pitchFamily="34" charset="0"/>
              </a:rPr>
              <a:t>Requirements and Paperwork</a:t>
            </a:r>
          </a:p>
        </p:txBody>
      </p:sp>
    </p:spTree>
    <p:extLst>
      <p:ext uri="{BB962C8B-B14F-4D97-AF65-F5344CB8AC3E}">
        <p14:creationId xmlns:p14="http://schemas.microsoft.com/office/powerpoint/2010/main" val="26785925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iRespondGraphMaster">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JuxtaposeVTI">
  <a:themeElements>
    <a:clrScheme name="Juxtapose">
      <a:dk1>
        <a:sysClr val="windowText" lastClr="000000"/>
      </a:dk1>
      <a:lt1>
        <a:sysClr val="window" lastClr="FFFFFF"/>
      </a:lt1>
      <a:dk2>
        <a:srgbClr val="3F3F3F"/>
      </a:dk2>
      <a:lt2>
        <a:srgbClr val="F8F7F5"/>
      </a:lt2>
      <a:accent1>
        <a:srgbClr val="F99700"/>
      </a:accent1>
      <a:accent2>
        <a:srgbClr val="00BAC7"/>
      </a:accent2>
      <a:accent3>
        <a:srgbClr val="FF5C21"/>
      </a:accent3>
      <a:accent4>
        <a:srgbClr val="6F7EFD"/>
      </a:accent4>
      <a:accent5>
        <a:srgbClr val="ACACAC"/>
      </a:accent5>
      <a:accent6>
        <a:srgbClr val="737373"/>
      </a:accent6>
      <a:hlink>
        <a:srgbClr val="0099FF"/>
      </a:hlink>
      <a:folHlink>
        <a:srgbClr val="868686"/>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1398</TotalTime>
  <Words>2051</Words>
  <Application>Microsoft Office PowerPoint</Application>
  <PresentationFormat>On-screen Show (4:3)</PresentationFormat>
  <Paragraphs>186</Paragraphs>
  <Slides>33</Slides>
  <Notes>1</Notes>
  <HiddenSlides>0</HiddenSlides>
  <MMClips>0</MMClips>
  <ScaleCrop>false</ScaleCrop>
  <HeadingPairs>
    <vt:vector size="6" baseType="variant">
      <vt:variant>
        <vt:lpstr>Fonts Used</vt:lpstr>
      </vt:variant>
      <vt:variant>
        <vt:i4>24</vt:i4>
      </vt:variant>
      <vt:variant>
        <vt:lpstr>Theme</vt:lpstr>
      </vt:variant>
      <vt:variant>
        <vt:i4>5</vt:i4>
      </vt:variant>
      <vt:variant>
        <vt:lpstr>Slide Titles</vt:lpstr>
      </vt:variant>
      <vt:variant>
        <vt:i4>33</vt:i4>
      </vt:variant>
    </vt:vector>
  </HeadingPairs>
  <TitlesOfParts>
    <vt:vector size="62" baseType="lpstr">
      <vt:lpstr>Abadi</vt:lpstr>
      <vt:lpstr>Arial</vt:lpstr>
      <vt:lpstr>Avenir Next LT Pro</vt:lpstr>
      <vt:lpstr>Avenir Next LT Pro Light</vt:lpstr>
      <vt:lpstr>Bahnschrift</vt:lpstr>
      <vt:lpstr>Bell MT</vt:lpstr>
      <vt:lpstr>Book Antiqua</vt:lpstr>
      <vt:lpstr>Calibri</vt:lpstr>
      <vt:lpstr>Calibri Light</vt:lpstr>
      <vt:lpstr>Corbel</vt:lpstr>
      <vt:lpstr>Courier New</vt:lpstr>
      <vt:lpstr>Curlz MT</vt:lpstr>
      <vt:lpstr>Franklin Gothic Demi Cond</vt:lpstr>
      <vt:lpstr>Franklin Gothic Medium</vt:lpstr>
      <vt:lpstr>Gill Sans MT</vt:lpstr>
      <vt:lpstr>NeueHaasGroteskDisp Pro</vt:lpstr>
      <vt:lpstr>Posterama</vt:lpstr>
      <vt:lpstr>Segoe UI</vt:lpstr>
      <vt:lpstr>Symbol</vt:lpstr>
      <vt:lpstr>Tahoma</vt:lpstr>
      <vt:lpstr>Times New Roman</vt:lpstr>
      <vt:lpstr>Verdana</vt:lpstr>
      <vt:lpstr>Wingdings</vt:lpstr>
      <vt:lpstr>Wingdings 2</vt:lpstr>
      <vt:lpstr>iRespondGraphMaster</vt:lpstr>
      <vt:lpstr>Parallax</vt:lpstr>
      <vt:lpstr>Office Theme</vt:lpstr>
      <vt:lpstr>JuxtaposeVTI</vt:lpstr>
      <vt:lpstr>1_Office Theme</vt:lpstr>
      <vt:lpstr>COMMENCEMENT 2023</vt:lpstr>
      <vt:lpstr>Welcome </vt:lpstr>
      <vt:lpstr>Meeting Purpose</vt:lpstr>
      <vt:lpstr>How To Stay Informed</vt:lpstr>
      <vt:lpstr>Senior Activities and Responsibilities</vt:lpstr>
      <vt:lpstr>Cap and Gown</vt:lpstr>
      <vt:lpstr>Senior Exam Dates </vt:lpstr>
      <vt:lpstr>PowerPoint Presentation</vt:lpstr>
      <vt:lpstr>Requirements and Paperwork</vt:lpstr>
      <vt:lpstr>Meeting Graduation Requirements</vt:lpstr>
      <vt:lpstr>Senior Clearance</vt:lpstr>
      <vt:lpstr>Senior Clearance ACTION ITEMS for Counseling</vt:lpstr>
      <vt:lpstr>Assistance to Guests with Disabilities &amp; Elderly</vt:lpstr>
      <vt:lpstr>Graduation Information Packet</vt:lpstr>
      <vt:lpstr>Commencement Information  and Related Activities</vt:lpstr>
      <vt:lpstr>2023 Commencement</vt:lpstr>
      <vt:lpstr>Bag Checks/Clear Bag Policy</vt:lpstr>
      <vt:lpstr>KSU Parking</vt:lpstr>
      <vt:lpstr>PowerPoint Presentation</vt:lpstr>
      <vt:lpstr>2023 Commencement Ceremony</vt:lpstr>
      <vt:lpstr>Commencement Practice </vt:lpstr>
      <vt:lpstr>Decorum of the  Commencement Program</vt:lpstr>
      <vt:lpstr>Graduate Attire</vt:lpstr>
      <vt:lpstr>Honor Insignia</vt:lpstr>
      <vt:lpstr>Graduation Cords/Honor Insignias</vt:lpstr>
      <vt:lpstr>Honor Insignia (Clubs/Organizations) Distributed by teachers/sponsors</vt:lpstr>
      <vt:lpstr>Pictures, Filming and Live Streaming</vt:lpstr>
      <vt:lpstr>Cap and Gown Photos</vt:lpstr>
      <vt:lpstr>Graduate  Diploma Pick-up May 25th and 26th </vt:lpstr>
      <vt:lpstr> Diploma Pick-up</vt:lpstr>
      <vt:lpstr>PowerPoint Presentation</vt:lpstr>
      <vt:lpstr>Graduation Tickets</vt:lpstr>
      <vt:lpstr>COMMENCEMENT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of 2021 Commencement Meeting</dc:title>
  <dc:creator>Valencia Andrews</dc:creator>
  <cp:lastModifiedBy>Lisa Moore Sparks</cp:lastModifiedBy>
  <cp:revision>1</cp:revision>
  <dcterms:created xsi:type="dcterms:W3CDTF">2021-03-29T15:24:59Z</dcterms:created>
  <dcterms:modified xsi:type="dcterms:W3CDTF">2023-03-24T16:27:01Z</dcterms:modified>
</cp:coreProperties>
</file>