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Lst>
  <p:notesMasterIdLst>
    <p:notesMasterId r:id="rId28"/>
  </p:notesMasterIdLst>
  <p:handoutMasterIdLst>
    <p:handoutMasterId r:id="rId29"/>
  </p:handoutMasterIdLst>
  <p:sldIdLst>
    <p:sldId id="269" r:id="rId6"/>
    <p:sldId id="317" r:id="rId7"/>
    <p:sldId id="361" r:id="rId8"/>
    <p:sldId id="345" r:id="rId9"/>
    <p:sldId id="294" r:id="rId10"/>
    <p:sldId id="329" r:id="rId11"/>
    <p:sldId id="304" r:id="rId12"/>
    <p:sldId id="302" r:id="rId13"/>
    <p:sldId id="296" r:id="rId14"/>
    <p:sldId id="358" r:id="rId15"/>
    <p:sldId id="344" r:id="rId16"/>
    <p:sldId id="356" r:id="rId17"/>
    <p:sldId id="340" r:id="rId18"/>
    <p:sldId id="256" r:id="rId19"/>
    <p:sldId id="257" r:id="rId20"/>
    <p:sldId id="258" r:id="rId21"/>
    <p:sldId id="348" r:id="rId22"/>
    <p:sldId id="349" r:id="rId23"/>
    <p:sldId id="350" r:id="rId24"/>
    <p:sldId id="336" r:id="rId25"/>
    <p:sldId id="360" r:id="rId26"/>
    <p:sldId id="357" r:id="rId2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3B0ACE-B490-10AE-C534-87B4D4A17218}" v="240" dt="2026-04-02T13:33:42.4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275" autoAdjust="0"/>
    <p:restoredTop sz="94694"/>
  </p:normalViewPr>
  <p:slideViewPr>
    <p:cSldViewPr>
      <p:cViewPr varScale="1">
        <p:scale>
          <a:sx n="121" d="100"/>
          <a:sy n="121" d="100"/>
        </p:scale>
        <p:origin x="1416" y="17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56" d="100"/>
          <a:sy n="56" d="100"/>
        </p:scale>
        <p:origin x="-18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B17FCFED-FF42-5CE9-A4C2-F3BF39D99959}"/>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276B10CF-68B7-B247-7F45-FB59D95EC5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76CE97D2-33BB-EA36-C0D4-17F7D3468DA7}"/>
              </a:ext>
            </a:extLst>
          </p:cNvPr>
          <p:cNvSpPr>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Title 6"/>
          <p:cNvSpPr>
            <a:spLocks noGrp="1"/>
          </p:cNvSpPr>
          <p:nvPr>
            <p:ph type="title"/>
          </p:nvPr>
        </p:nvSpPr>
        <p:spPr/>
        <p:txBody>
          <a:bodyPr/>
          <a:lstStyle/>
          <a:p>
            <a:r>
              <a:rPr lang="en-US"/>
              <a:t>Click to edit Master title style</a:t>
            </a:r>
          </a:p>
        </p:txBody>
      </p:sp>
      <p:sp>
        <p:nvSpPr>
          <p:cNvPr id="2" name="Date Placeholder 3">
            <a:extLst>
              <a:ext uri="{FF2B5EF4-FFF2-40B4-BE49-F238E27FC236}">
                <a16:creationId xmlns:a16="http://schemas.microsoft.com/office/drawing/2014/main" id="{17127B32-3F08-0FCD-65F5-FE6A36957BD2}"/>
              </a:ext>
            </a:extLst>
          </p:cNvPr>
          <p:cNvSpPr>
            <a:spLocks noGrp="1"/>
          </p:cNvSpPr>
          <p:nvPr>
            <p:ph type="dt" sz="half" idx="10"/>
          </p:nvPr>
        </p:nvSpPr>
        <p:spPr/>
        <p:txBody>
          <a:bodyPr/>
          <a:lstStyle>
            <a:lvl1pPr>
              <a:defRPr/>
            </a:lvl1pPr>
          </a:lstStyle>
          <a:p>
            <a:pPr>
              <a:defRPr/>
            </a:pPr>
            <a:fld id="{3BB1029A-28F9-3147-867E-D65955CC7293}" type="datetimeFigureOut">
              <a:rPr lang="en-US" altLang="en-US"/>
              <a:pPr>
                <a:defRPr/>
              </a:pPr>
              <a:t>4/2/2026</a:t>
            </a:fld>
            <a:endParaRPr lang="en-US" altLang="en-US"/>
          </a:p>
        </p:txBody>
      </p:sp>
      <p:sp>
        <p:nvSpPr>
          <p:cNvPr id="4" name="Footer Placeholder 4">
            <a:extLst>
              <a:ext uri="{FF2B5EF4-FFF2-40B4-BE49-F238E27FC236}">
                <a16:creationId xmlns:a16="http://schemas.microsoft.com/office/drawing/2014/main" id="{C53A55A8-5B2A-1D34-FDED-C3D0BD350D6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72E3DC9-F591-9262-4B2F-CF2E36C6686E}"/>
              </a:ext>
            </a:extLst>
          </p:cNvPr>
          <p:cNvSpPr>
            <a:spLocks noGrp="1"/>
          </p:cNvSpPr>
          <p:nvPr>
            <p:ph type="sldNum" sz="quarter" idx="12"/>
          </p:nvPr>
        </p:nvSpPr>
        <p:spPr/>
        <p:txBody>
          <a:bodyPr/>
          <a:lstStyle>
            <a:lvl1pPr>
              <a:defRPr/>
            </a:lvl1pPr>
          </a:lstStyle>
          <a:p>
            <a:pPr>
              <a:defRPr/>
            </a:pPr>
            <a:fld id="{5B9F51B5-BF88-3E41-B9DF-6954B33208F5}" type="slidenum">
              <a:rPr lang="en-US" altLang="en-US"/>
              <a:pPr>
                <a:defRPr/>
              </a:pPr>
              <a:t>‹#›</a:t>
            </a:fld>
            <a:endParaRPr lang="en-US" altLang="en-US"/>
          </a:p>
        </p:txBody>
      </p:sp>
    </p:spTree>
    <p:extLst>
      <p:ext uri="{BB962C8B-B14F-4D97-AF65-F5344CB8AC3E}">
        <p14:creationId xmlns:p14="http://schemas.microsoft.com/office/powerpoint/2010/main" val="4096249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5E942A-C5B9-E099-5EB9-22A6C6CBEC6E}"/>
              </a:ext>
            </a:extLst>
          </p:cNvPr>
          <p:cNvSpPr>
            <a:spLocks noGrp="1"/>
          </p:cNvSpPr>
          <p:nvPr>
            <p:ph type="dt" sz="half" idx="10"/>
          </p:nvPr>
        </p:nvSpPr>
        <p:spPr/>
        <p:txBody>
          <a:bodyPr/>
          <a:lstStyle>
            <a:lvl1pPr>
              <a:defRPr/>
            </a:lvl1pPr>
          </a:lstStyle>
          <a:p>
            <a:pPr>
              <a:defRPr/>
            </a:pPr>
            <a:fld id="{EFCF16C9-3B20-1D42-AB95-E64CBA73B5D6}" type="datetimeFigureOut">
              <a:rPr lang="en-US" altLang="en-US"/>
              <a:pPr>
                <a:defRPr/>
              </a:pPr>
              <a:t>4/2/2026</a:t>
            </a:fld>
            <a:endParaRPr lang="en-US" altLang="en-US"/>
          </a:p>
        </p:txBody>
      </p:sp>
      <p:sp>
        <p:nvSpPr>
          <p:cNvPr id="5" name="Footer Placeholder 4">
            <a:extLst>
              <a:ext uri="{FF2B5EF4-FFF2-40B4-BE49-F238E27FC236}">
                <a16:creationId xmlns:a16="http://schemas.microsoft.com/office/drawing/2014/main" id="{2DC59E78-64D0-36C3-89CF-A9D3A2AD4A9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F1064F8-A707-123C-4B35-5742F0FF4C6A}"/>
              </a:ext>
            </a:extLst>
          </p:cNvPr>
          <p:cNvSpPr>
            <a:spLocks noGrp="1"/>
          </p:cNvSpPr>
          <p:nvPr>
            <p:ph type="sldNum" sz="quarter" idx="12"/>
          </p:nvPr>
        </p:nvSpPr>
        <p:spPr/>
        <p:txBody>
          <a:bodyPr/>
          <a:lstStyle>
            <a:lvl1pPr>
              <a:defRPr/>
            </a:lvl1pPr>
          </a:lstStyle>
          <a:p>
            <a:pPr>
              <a:defRPr/>
            </a:pPr>
            <a:fld id="{A7DADB7C-E565-1942-992D-E38F9DC3016B}" type="slidenum">
              <a:rPr lang="en-US" altLang="en-US"/>
              <a:pPr>
                <a:defRPr/>
              </a:pPr>
              <a:t>‹#›</a:t>
            </a:fld>
            <a:endParaRPr lang="en-US" altLang="en-US"/>
          </a:p>
        </p:txBody>
      </p:sp>
    </p:spTree>
    <p:extLst>
      <p:ext uri="{BB962C8B-B14F-4D97-AF65-F5344CB8AC3E}">
        <p14:creationId xmlns:p14="http://schemas.microsoft.com/office/powerpoint/2010/main" val="153402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2756E2-39E2-8472-28B1-61611B7F9AE4}"/>
              </a:ext>
            </a:extLst>
          </p:cNvPr>
          <p:cNvSpPr>
            <a:spLocks noGrp="1"/>
          </p:cNvSpPr>
          <p:nvPr>
            <p:ph type="dt" sz="half" idx="10"/>
          </p:nvPr>
        </p:nvSpPr>
        <p:spPr/>
        <p:txBody>
          <a:bodyPr/>
          <a:lstStyle>
            <a:lvl1pPr>
              <a:defRPr/>
            </a:lvl1pPr>
          </a:lstStyle>
          <a:p>
            <a:pPr>
              <a:defRPr/>
            </a:pPr>
            <a:fld id="{4AAB72DD-4FA9-7044-BF9C-FC88123BA41A}" type="datetimeFigureOut">
              <a:rPr lang="en-US" altLang="en-US"/>
              <a:pPr>
                <a:defRPr/>
              </a:pPr>
              <a:t>4/2/2026</a:t>
            </a:fld>
            <a:endParaRPr lang="en-US" altLang="en-US"/>
          </a:p>
        </p:txBody>
      </p:sp>
      <p:sp>
        <p:nvSpPr>
          <p:cNvPr id="5" name="Footer Placeholder 4">
            <a:extLst>
              <a:ext uri="{FF2B5EF4-FFF2-40B4-BE49-F238E27FC236}">
                <a16:creationId xmlns:a16="http://schemas.microsoft.com/office/drawing/2014/main" id="{73A68DC9-4B00-D5C5-7DAF-04DEDCE3E3F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206DEEA-ECD0-66BC-F1CD-0CB60B3E6A15}"/>
              </a:ext>
            </a:extLst>
          </p:cNvPr>
          <p:cNvSpPr>
            <a:spLocks noGrp="1"/>
          </p:cNvSpPr>
          <p:nvPr>
            <p:ph type="sldNum" sz="quarter" idx="12"/>
          </p:nvPr>
        </p:nvSpPr>
        <p:spPr/>
        <p:txBody>
          <a:bodyPr/>
          <a:lstStyle>
            <a:lvl1pPr>
              <a:defRPr/>
            </a:lvl1pPr>
          </a:lstStyle>
          <a:p>
            <a:pPr>
              <a:defRPr/>
            </a:pPr>
            <a:fld id="{452E5DCD-02B1-D84D-AB2B-47F308129632}" type="slidenum">
              <a:rPr lang="en-US" altLang="en-US"/>
              <a:pPr>
                <a:defRPr/>
              </a:pPr>
              <a:t>‹#›</a:t>
            </a:fld>
            <a:endParaRPr lang="en-US" altLang="en-US"/>
          </a:p>
        </p:txBody>
      </p:sp>
    </p:spTree>
    <p:extLst>
      <p:ext uri="{BB962C8B-B14F-4D97-AF65-F5344CB8AC3E}">
        <p14:creationId xmlns:p14="http://schemas.microsoft.com/office/powerpoint/2010/main" val="2915964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Title 6"/>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2" name="Date Placeholder 3">
            <a:extLst>
              <a:ext uri="{FF2B5EF4-FFF2-40B4-BE49-F238E27FC236}">
                <a16:creationId xmlns:a16="http://schemas.microsoft.com/office/drawing/2014/main" id="{A341809E-4249-70D0-D402-8982ADDB6106}"/>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ea typeface="ＭＳ Ｐゴシック" panose="020B0600070205080204" pitchFamily="34" charset="-128"/>
                <a:cs typeface="Arial" panose="020B0604020202020204" pitchFamily="34" charset="0"/>
              </a:defRPr>
            </a:lvl1pPr>
          </a:lstStyle>
          <a:p>
            <a:pPr>
              <a:defRPr/>
            </a:pPr>
            <a:fld id="{B22CAB92-C169-064C-8FB9-A139C7636A38}" type="datetimeFigureOut">
              <a:rPr lang="en-US" altLang="en-US"/>
              <a:pPr>
                <a:defRPr/>
              </a:pPr>
              <a:t>4/2/2026</a:t>
            </a:fld>
            <a:endParaRPr lang="en-US" altLang="en-US"/>
          </a:p>
        </p:txBody>
      </p:sp>
      <p:sp>
        <p:nvSpPr>
          <p:cNvPr id="4" name="Footer Placeholder 4">
            <a:extLst>
              <a:ext uri="{FF2B5EF4-FFF2-40B4-BE49-F238E27FC236}">
                <a16:creationId xmlns:a16="http://schemas.microsoft.com/office/drawing/2014/main" id="{1C8A7462-1DDE-5BCC-9066-634C8EF945C6}"/>
              </a:ext>
            </a:extLst>
          </p:cNvPr>
          <p:cNvSpPr>
            <a:spLocks noGrp="1"/>
          </p:cNvSpPr>
          <p:nvPr>
            <p:ph type="ftr" sz="quarter" idx="11"/>
          </p:nvPr>
        </p:nvSpPr>
        <p:spPr>
          <a:xfrm>
            <a:off x="3124200" y="6356350"/>
            <a:ext cx="2895600" cy="365125"/>
          </a:xfrm>
          <a:prstGeom prst="rect">
            <a:avLst/>
          </a:prstGeom>
        </p:spPr>
        <p:txBody>
          <a:bodyPr/>
          <a:lstStyle>
            <a:lvl1pPr eaLnBrk="1" hangingPunct="1">
              <a:defRPr>
                <a:latin typeface="Calibri" pitchFamily="34" charset="0"/>
                <a:ea typeface="+mn-ea"/>
                <a:cs typeface="Arial" charset="0"/>
              </a:defRPr>
            </a:lvl1pPr>
          </a:lstStyle>
          <a:p>
            <a:pPr>
              <a:defRPr/>
            </a:pPr>
            <a:endParaRPr lang="en-US"/>
          </a:p>
        </p:txBody>
      </p:sp>
      <p:sp>
        <p:nvSpPr>
          <p:cNvPr id="5" name="Slide Number Placeholder 5">
            <a:extLst>
              <a:ext uri="{FF2B5EF4-FFF2-40B4-BE49-F238E27FC236}">
                <a16:creationId xmlns:a16="http://schemas.microsoft.com/office/drawing/2014/main" id="{E5A39071-C915-56A7-24F1-D324B5043EFA}"/>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cs typeface="Arial" panose="020B0604020202020204" pitchFamily="34" charset="0"/>
              </a:defRPr>
            </a:lvl1pPr>
          </a:lstStyle>
          <a:p>
            <a:pPr>
              <a:defRPr/>
            </a:pPr>
            <a:fld id="{7EBA6686-AB35-FA4F-B52A-5D4EE57D24B0}" type="slidenum">
              <a:rPr lang="en-US" altLang="en-US"/>
              <a:pPr>
                <a:defRPr/>
              </a:pPr>
              <a:t>‹#›</a:t>
            </a:fld>
            <a:endParaRPr lang="en-US" altLang="en-US"/>
          </a:p>
        </p:txBody>
      </p:sp>
    </p:spTree>
    <p:extLst>
      <p:ext uri="{BB962C8B-B14F-4D97-AF65-F5344CB8AC3E}">
        <p14:creationId xmlns:p14="http://schemas.microsoft.com/office/powerpoint/2010/main" val="58222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4901AD-3D46-444E-1F39-6406420B29A8}"/>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ea typeface="ＭＳ Ｐゴシック" panose="020B0600070205080204" pitchFamily="34" charset="-128"/>
                <a:cs typeface="Arial" panose="020B0604020202020204" pitchFamily="34" charset="0"/>
              </a:defRPr>
            </a:lvl1pPr>
          </a:lstStyle>
          <a:p>
            <a:pPr>
              <a:defRPr/>
            </a:pPr>
            <a:fld id="{F16F9F2F-E27D-7B4C-83D6-62C1990A5BFA}" type="datetimeFigureOut">
              <a:rPr lang="en-US" altLang="en-US"/>
              <a:pPr>
                <a:defRPr/>
              </a:pPr>
              <a:t>4/2/2026</a:t>
            </a:fld>
            <a:endParaRPr lang="en-US" altLang="en-US"/>
          </a:p>
        </p:txBody>
      </p:sp>
      <p:sp>
        <p:nvSpPr>
          <p:cNvPr id="5" name="Footer Placeholder 4">
            <a:extLst>
              <a:ext uri="{FF2B5EF4-FFF2-40B4-BE49-F238E27FC236}">
                <a16:creationId xmlns:a16="http://schemas.microsoft.com/office/drawing/2014/main" id="{6DB83F04-226E-CBB0-B469-2F49C2F8F663}"/>
              </a:ext>
            </a:extLst>
          </p:cNvPr>
          <p:cNvSpPr>
            <a:spLocks noGrp="1"/>
          </p:cNvSpPr>
          <p:nvPr>
            <p:ph type="ftr" sz="quarter" idx="11"/>
          </p:nvPr>
        </p:nvSpPr>
        <p:spPr>
          <a:xfrm>
            <a:off x="3124200" y="6356350"/>
            <a:ext cx="2895600" cy="365125"/>
          </a:xfrm>
          <a:prstGeom prst="rect">
            <a:avLst/>
          </a:prstGeom>
        </p:spPr>
        <p:txBody>
          <a:bodyPr/>
          <a:lstStyle>
            <a:lvl1pPr eaLnBrk="1" hangingPunct="1">
              <a:defRPr>
                <a:latin typeface="Calibri" pitchFamily="34" charset="0"/>
                <a:ea typeface="+mn-ea"/>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8644650B-101D-C7CE-C824-AF6B751FFC51}"/>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cs typeface="Arial" panose="020B0604020202020204" pitchFamily="34" charset="0"/>
              </a:defRPr>
            </a:lvl1pPr>
          </a:lstStyle>
          <a:p>
            <a:pPr>
              <a:defRPr/>
            </a:pPr>
            <a:fld id="{001487CD-D8B5-BA42-9D5C-65645E4557C4}" type="slidenum">
              <a:rPr lang="en-US" altLang="en-US"/>
              <a:pPr>
                <a:defRPr/>
              </a:pPr>
              <a:t>‹#›</a:t>
            </a:fld>
            <a:endParaRPr lang="en-US" altLang="en-US"/>
          </a:p>
        </p:txBody>
      </p:sp>
    </p:spTree>
    <p:extLst>
      <p:ext uri="{BB962C8B-B14F-4D97-AF65-F5344CB8AC3E}">
        <p14:creationId xmlns:p14="http://schemas.microsoft.com/office/powerpoint/2010/main" val="291440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2EFF09-A9AD-6D8A-18F5-9034813683D3}"/>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ea typeface="ＭＳ Ｐゴシック" panose="020B0600070205080204" pitchFamily="34" charset="-128"/>
                <a:cs typeface="Arial" panose="020B0604020202020204" pitchFamily="34" charset="0"/>
              </a:defRPr>
            </a:lvl1pPr>
          </a:lstStyle>
          <a:p>
            <a:pPr>
              <a:defRPr/>
            </a:pPr>
            <a:fld id="{7430D2EE-9319-D14C-B164-8C4C4969995C}" type="datetimeFigureOut">
              <a:rPr lang="en-US" altLang="en-US"/>
              <a:pPr>
                <a:defRPr/>
              </a:pPr>
              <a:t>4/2/2026</a:t>
            </a:fld>
            <a:endParaRPr lang="en-US" altLang="en-US"/>
          </a:p>
        </p:txBody>
      </p:sp>
      <p:sp>
        <p:nvSpPr>
          <p:cNvPr id="5" name="Footer Placeholder 4">
            <a:extLst>
              <a:ext uri="{FF2B5EF4-FFF2-40B4-BE49-F238E27FC236}">
                <a16:creationId xmlns:a16="http://schemas.microsoft.com/office/drawing/2014/main" id="{859B528F-3C2B-90DC-1ADC-A10F19BDCE95}"/>
              </a:ext>
            </a:extLst>
          </p:cNvPr>
          <p:cNvSpPr>
            <a:spLocks noGrp="1"/>
          </p:cNvSpPr>
          <p:nvPr>
            <p:ph type="ftr" sz="quarter" idx="11"/>
          </p:nvPr>
        </p:nvSpPr>
        <p:spPr>
          <a:xfrm>
            <a:off x="3124200" y="6356350"/>
            <a:ext cx="2895600" cy="365125"/>
          </a:xfrm>
          <a:prstGeom prst="rect">
            <a:avLst/>
          </a:prstGeom>
        </p:spPr>
        <p:txBody>
          <a:bodyPr/>
          <a:lstStyle>
            <a:lvl1pPr eaLnBrk="1" hangingPunct="1">
              <a:defRPr>
                <a:latin typeface="Calibri" pitchFamily="34" charset="0"/>
                <a:ea typeface="+mn-ea"/>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645B659C-1268-3AD1-F0AD-46FD8D219414}"/>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cs typeface="Arial" panose="020B0604020202020204" pitchFamily="34" charset="0"/>
              </a:defRPr>
            </a:lvl1pPr>
          </a:lstStyle>
          <a:p>
            <a:pPr>
              <a:defRPr/>
            </a:pPr>
            <a:fld id="{2EED29E2-D6C0-AF43-ADA8-F92770553B9D}" type="slidenum">
              <a:rPr lang="en-US" altLang="en-US"/>
              <a:pPr>
                <a:defRPr/>
              </a:pPr>
              <a:t>‹#›</a:t>
            </a:fld>
            <a:endParaRPr lang="en-US" altLang="en-US"/>
          </a:p>
        </p:txBody>
      </p:sp>
    </p:spTree>
    <p:extLst>
      <p:ext uri="{BB962C8B-B14F-4D97-AF65-F5344CB8AC3E}">
        <p14:creationId xmlns:p14="http://schemas.microsoft.com/office/powerpoint/2010/main" val="2140972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C2F12E1-ED80-4182-E800-D24A2F839EE1}"/>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ea typeface="ＭＳ Ｐゴシック" panose="020B0600070205080204" pitchFamily="34" charset="-128"/>
                <a:cs typeface="Arial" panose="020B0604020202020204" pitchFamily="34" charset="0"/>
              </a:defRPr>
            </a:lvl1pPr>
          </a:lstStyle>
          <a:p>
            <a:pPr>
              <a:defRPr/>
            </a:pPr>
            <a:fld id="{704D39D5-64E6-AD46-A423-F78D6C7B778A}" type="datetimeFigureOut">
              <a:rPr lang="en-US" altLang="en-US"/>
              <a:pPr>
                <a:defRPr/>
              </a:pPr>
              <a:t>4/2/2026</a:t>
            </a:fld>
            <a:endParaRPr lang="en-US" altLang="en-US"/>
          </a:p>
        </p:txBody>
      </p:sp>
      <p:sp>
        <p:nvSpPr>
          <p:cNvPr id="6" name="Footer Placeholder 4">
            <a:extLst>
              <a:ext uri="{FF2B5EF4-FFF2-40B4-BE49-F238E27FC236}">
                <a16:creationId xmlns:a16="http://schemas.microsoft.com/office/drawing/2014/main" id="{8752B575-41BB-135A-32C5-E8F728602296}"/>
              </a:ext>
            </a:extLst>
          </p:cNvPr>
          <p:cNvSpPr>
            <a:spLocks noGrp="1"/>
          </p:cNvSpPr>
          <p:nvPr>
            <p:ph type="ftr" sz="quarter" idx="11"/>
          </p:nvPr>
        </p:nvSpPr>
        <p:spPr>
          <a:xfrm>
            <a:off x="3124200" y="6356350"/>
            <a:ext cx="2895600" cy="365125"/>
          </a:xfrm>
          <a:prstGeom prst="rect">
            <a:avLst/>
          </a:prstGeom>
        </p:spPr>
        <p:txBody>
          <a:bodyPr/>
          <a:lstStyle>
            <a:lvl1pPr eaLnBrk="1" hangingPunct="1">
              <a:defRPr>
                <a:latin typeface="Calibri" pitchFamily="34" charset="0"/>
                <a:ea typeface="+mn-ea"/>
                <a:cs typeface="Arial" charset="0"/>
              </a:defRPr>
            </a:lvl1pPr>
          </a:lstStyle>
          <a:p>
            <a:pPr>
              <a:defRPr/>
            </a:pPr>
            <a:endParaRPr lang="en-US"/>
          </a:p>
        </p:txBody>
      </p:sp>
      <p:sp>
        <p:nvSpPr>
          <p:cNvPr id="7" name="Slide Number Placeholder 5">
            <a:extLst>
              <a:ext uri="{FF2B5EF4-FFF2-40B4-BE49-F238E27FC236}">
                <a16:creationId xmlns:a16="http://schemas.microsoft.com/office/drawing/2014/main" id="{2196FA89-A89D-2F7A-F3FA-34E549DD86F6}"/>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cs typeface="Arial" panose="020B0604020202020204" pitchFamily="34" charset="0"/>
              </a:defRPr>
            </a:lvl1pPr>
          </a:lstStyle>
          <a:p>
            <a:pPr>
              <a:defRPr/>
            </a:pPr>
            <a:fld id="{0FBA0FBA-6376-A04D-BB08-B934A732A5A7}" type="slidenum">
              <a:rPr lang="en-US" altLang="en-US"/>
              <a:pPr>
                <a:defRPr/>
              </a:pPr>
              <a:t>‹#›</a:t>
            </a:fld>
            <a:endParaRPr lang="en-US" altLang="en-US"/>
          </a:p>
        </p:txBody>
      </p:sp>
    </p:spTree>
    <p:extLst>
      <p:ext uri="{BB962C8B-B14F-4D97-AF65-F5344CB8AC3E}">
        <p14:creationId xmlns:p14="http://schemas.microsoft.com/office/powerpoint/2010/main" val="27032505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2B25E06-1FB4-614B-2901-9BB31DB01B5D}"/>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ea typeface="ＭＳ Ｐゴシック" panose="020B0600070205080204" pitchFamily="34" charset="-128"/>
                <a:cs typeface="Arial" panose="020B0604020202020204" pitchFamily="34" charset="0"/>
              </a:defRPr>
            </a:lvl1pPr>
          </a:lstStyle>
          <a:p>
            <a:pPr>
              <a:defRPr/>
            </a:pPr>
            <a:fld id="{C509FC6A-9961-9545-908F-217C4543E24F}" type="datetimeFigureOut">
              <a:rPr lang="en-US" altLang="en-US"/>
              <a:pPr>
                <a:defRPr/>
              </a:pPr>
              <a:t>4/2/2026</a:t>
            </a:fld>
            <a:endParaRPr lang="en-US" altLang="en-US"/>
          </a:p>
        </p:txBody>
      </p:sp>
      <p:sp>
        <p:nvSpPr>
          <p:cNvPr id="8" name="Footer Placeholder 4">
            <a:extLst>
              <a:ext uri="{FF2B5EF4-FFF2-40B4-BE49-F238E27FC236}">
                <a16:creationId xmlns:a16="http://schemas.microsoft.com/office/drawing/2014/main" id="{7735C8B5-05DB-D1DA-4E87-FB7D692AA589}"/>
              </a:ext>
            </a:extLst>
          </p:cNvPr>
          <p:cNvSpPr>
            <a:spLocks noGrp="1"/>
          </p:cNvSpPr>
          <p:nvPr>
            <p:ph type="ftr" sz="quarter" idx="11"/>
          </p:nvPr>
        </p:nvSpPr>
        <p:spPr>
          <a:xfrm>
            <a:off x="3124200" y="6356350"/>
            <a:ext cx="2895600" cy="365125"/>
          </a:xfrm>
          <a:prstGeom prst="rect">
            <a:avLst/>
          </a:prstGeom>
        </p:spPr>
        <p:txBody>
          <a:bodyPr/>
          <a:lstStyle>
            <a:lvl1pPr eaLnBrk="1" hangingPunct="1">
              <a:defRPr>
                <a:latin typeface="Calibri" pitchFamily="34" charset="0"/>
                <a:ea typeface="+mn-ea"/>
                <a:cs typeface="Arial" charset="0"/>
              </a:defRPr>
            </a:lvl1pPr>
          </a:lstStyle>
          <a:p>
            <a:pPr>
              <a:defRPr/>
            </a:pPr>
            <a:endParaRPr lang="en-US"/>
          </a:p>
        </p:txBody>
      </p:sp>
      <p:sp>
        <p:nvSpPr>
          <p:cNvPr id="9" name="Slide Number Placeholder 5">
            <a:extLst>
              <a:ext uri="{FF2B5EF4-FFF2-40B4-BE49-F238E27FC236}">
                <a16:creationId xmlns:a16="http://schemas.microsoft.com/office/drawing/2014/main" id="{F554D310-3DD4-B756-D5C9-2DBFC664A67C}"/>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cs typeface="Arial" panose="020B0604020202020204" pitchFamily="34" charset="0"/>
              </a:defRPr>
            </a:lvl1pPr>
          </a:lstStyle>
          <a:p>
            <a:pPr>
              <a:defRPr/>
            </a:pPr>
            <a:fld id="{529F5706-5C36-B546-8ABB-3E19202D8D0B}" type="slidenum">
              <a:rPr lang="en-US" altLang="en-US"/>
              <a:pPr>
                <a:defRPr/>
              </a:pPr>
              <a:t>‹#›</a:t>
            </a:fld>
            <a:endParaRPr lang="en-US" altLang="en-US"/>
          </a:p>
        </p:txBody>
      </p:sp>
    </p:spTree>
    <p:extLst>
      <p:ext uri="{BB962C8B-B14F-4D97-AF65-F5344CB8AC3E}">
        <p14:creationId xmlns:p14="http://schemas.microsoft.com/office/powerpoint/2010/main" val="39661866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3">
            <a:extLst>
              <a:ext uri="{FF2B5EF4-FFF2-40B4-BE49-F238E27FC236}">
                <a16:creationId xmlns:a16="http://schemas.microsoft.com/office/drawing/2014/main" id="{CFAE485B-8D4A-EEFE-6FF5-23599189FECC}"/>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ea typeface="ＭＳ Ｐゴシック" panose="020B0600070205080204" pitchFamily="34" charset="-128"/>
                <a:cs typeface="Arial" panose="020B0604020202020204" pitchFamily="34" charset="0"/>
              </a:defRPr>
            </a:lvl1pPr>
          </a:lstStyle>
          <a:p>
            <a:pPr>
              <a:defRPr/>
            </a:pPr>
            <a:fld id="{F067CD13-08BC-2845-898B-902B23BF4D28}" type="datetimeFigureOut">
              <a:rPr lang="en-US" altLang="en-US"/>
              <a:pPr>
                <a:defRPr/>
              </a:pPr>
              <a:t>4/2/2026</a:t>
            </a:fld>
            <a:endParaRPr lang="en-US" altLang="en-US"/>
          </a:p>
        </p:txBody>
      </p:sp>
      <p:sp>
        <p:nvSpPr>
          <p:cNvPr id="4" name="Footer Placeholder 4">
            <a:extLst>
              <a:ext uri="{FF2B5EF4-FFF2-40B4-BE49-F238E27FC236}">
                <a16:creationId xmlns:a16="http://schemas.microsoft.com/office/drawing/2014/main" id="{5054ADD3-9AE3-C4C0-95F5-AE6B604F1C75}"/>
              </a:ext>
            </a:extLst>
          </p:cNvPr>
          <p:cNvSpPr>
            <a:spLocks noGrp="1"/>
          </p:cNvSpPr>
          <p:nvPr>
            <p:ph type="ftr" sz="quarter" idx="11"/>
          </p:nvPr>
        </p:nvSpPr>
        <p:spPr>
          <a:xfrm>
            <a:off x="3124200" y="6356350"/>
            <a:ext cx="2895600" cy="365125"/>
          </a:xfrm>
          <a:prstGeom prst="rect">
            <a:avLst/>
          </a:prstGeom>
        </p:spPr>
        <p:txBody>
          <a:bodyPr/>
          <a:lstStyle>
            <a:lvl1pPr eaLnBrk="1" hangingPunct="1">
              <a:defRPr>
                <a:latin typeface="Calibri" pitchFamily="34" charset="0"/>
                <a:ea typeface="+mn-ea"/>
                <a:cs typeface="Arial" charset="0"/>
              </a:defRPr>
            </a:lvl1pPr>
          </a:lstStyle>
          <a:p>
            <a:pPr>
              <a:defRPr/>
            </a:pPr>
            <a:endParaRPr lang="en-US"/>
          </a:p>
        </p:txBody>
      </p:sp>
      <p:sp>
        <p:nvSpPr>
          <p:cNvPr id="5" name="Slide Number Placeholder 5">
            <a:extLst>
              <a:ext uri="{FF2B5EF4-FFF2-40B4-BE49-F238E27FC236}">
                <a16:creationId xmlns:a16="http://schemas.microsoft.com/office/drawing/2014/main" id="{44552BDD-5006-C615-597D-575088F7E4CA}"/>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cs typeface="Arial" panose="020B0604020202020204" pitchFamily="34" charset="0"/>
              </a:defRPr>
            </a:lvl1pPr>
          </a:lstStyle>
          <a:p>
            <a:pPr>
              <a:defRPr/>
            </a:pPr>
            <a:fld id="{5D90C2B6-B48D-6D40-8166-F87B78C1FD7D}" type="slidenum">
              <a:rPr lang="en-US" altLang="en-US"/>
              <a:pPr>
                <a:defRPr/>
              </a:pPr>
              <a:t>‹#›</a:t>
            </a:fld>
            <a:endParaRPr lang="en-US" altLang="en-US"/>
          </a:p>
        </p:txBody>
      </p:sp>
    </p:spTree>
    <p:extLst>
      <p:ext uri="{BB962C8B-B14F-4D97-AF65-F5344CB8AC3E}">
        <p14:creationId xmlns:p14="http://schemas.microsoft.com/office/powerpoint/2010/main" val="11689143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80D94A4-13F3-5C49-F3A9-C9460E45E5E5}"/>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ea typeface="ＭＳ Ｐゴシック" panose="020B0600070205080204" pitchFamily="34" charset="-128"/>
                <a:cs typeface="Arial" panose="020B0604020202020204" pitchFamily="34" charset="0"/>
              </a:defRPr>
            </a:lvl1pPr>
          </a:lstStyle>
          <a:p>
            <a:pPr>
              <a:defRPr/>
            </a:pPr>
            <a:fld id="{FAD3F467-EFA0-534D-9CF8-AE4BC96AE109}" type="datetimeFigureOut">
              <a:rPr lang="en-US" altLang="en-US"/>
              <a:pPr>
                <a:defRPr/>
              </a:pPr>
              <a:t>4/2/2026</a:t>
            </a:fld>
            <a:endParaRPr lang="en-US" altLang="en-US"/>
          </a:p>
        </p:txBody>
      </p:sp>
      <p:sp>
        <p:nvSpPr>
          <p:cNvPr id="3" name="Footer Placeholder 4">
            <a:extLst>
              <a:ext uri="{FF2B5EF4-FFF2-40B4-BE49-F238E27FC236}">
                <a16:creationId xmlns:a16="http://schemas.microsoft.com/office/drawing/2014/main" id="{2E184AF6-0455-34AE-7528-C0B3183725FF}"/>
              </a:ext>
            </a:extLst>
          </p:cNvPr>
          <p:cNvSpPr>
            <a:spLocks noGrp="1"/>
          </p:cNvSpPr>
          <p:nvPr>
            <p:ph type="ftr" sz="quarter" idx="11"/>
          </p:nvPr>
        </p:nvSpPr>
        <p:spPr>
          <a:xfrm>
            <a:off x="3124200" y="6356350"/>
            <a:ext cx="2895600" cy="365125"/>
          </a:xfrm>
          <a:prstGeom prst="rect">
            <a:avLst/>
          </a:prstGeom>
        </p:spPr>
        <p:txBody>
          <a:bodyPr/>
          <a:lstStyle>
            <a:lvl1pPr eaLnBrk="1" hangingPunct="1">
              <a:defRPr>
                <a:latin typeface="Calibri" pitchFamily="34" charset="0"/>
                <a:ea typeface="+mn-ea"/>
                <a:cs typeface="Arial" charset="0"/>
              </a:defRPr>
            </a:lvl1pPr>
          </a:lstStyle>
          <a:p>
            <a:pPr>
              <a:defRPr/>
            </a:pPr>
            <a:endParaRPr lang="en-US"/>
          </a:p>
        </p:txBody>
      </p:sp>
      <p:sp>
        <p:nvSpPr>
          <p:cNvPr id="4" name="Slide Number Placeholder 5">
            <a:extLst>
              <a:ext uri="{FF2B5EF4-FFF2-40B4-BE49-F238E27FC236}">
                <a16:creationId xmlns:a16="http://schemas.microsoft.com/office/drawing/2014/main" id="{337628F2-3E98-65EB-60BE-299BA1C6651C}"/>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cs typeface="Arial" panose="020B0604020202020204" pitchFamily="34" charset="0"/>
              </a:defRPr>
            </a:lvl1pPr>
          </a:lstStyle>
          <a:p>
            <a:pPr>
              <a:defRPr/>
            </a:pPr>
            <a:fld id="{5EB16650-B84B-0E49-88FF-CF93129DCB8D}" type="slidenum">
              <a:rPr lang="en-US" altLang="en-US"/>
              <a:pPr>
                <a:defRPr/>
              </a:pPr>
              <a:t>‹#›</a:t>
            </a:fld>
            <a:endParaRPr lang="en-US" altLang="en-US"/>
          </a:p>
        </p:txBody>
      </p:sp>
    </p:spTree>
    <p:extLst>
      <p:ext uri="{BB962C8B-B14F-4D97-AF65-F5344CB8AC3E}">
        <p14:creationId xmlns:p14="http://schemas.microsoft.com/office/powerpoint/2010/main" val="27720752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5A2FC61-6217-0398-0BC5-F77B6DFBCEBE}"/>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ea typeface="ＭＳ Ｐゴシック" panose="020B0600070205080204" pitchFamily="34" charset="-128"/>
                <a:cs typeface="Arial" panose="020B0604020202020204" pitchFamily="34" charset="0"/>
              </a:defRPr>
            </a:lvl1pPr>
          </a:lstStyle>
          <a:p>
            <a:pPr>
              <a:defRPr/>
            </a:pPr>
            <a:fld id="{B870BB16-8A39-BE4B-9ECB-1BE7E8E53802}" type="datetimeFigureOut">
              <a:rPr lang="en-US" altLang="en-US"/>
              <a:pPr>
                <a:defRPr/>
              </a:pPr>
              <a:t>4/2/2026</a:t>
            </a:fld>
            <a:endParaRPr lang="en-US" altLang="en-US"/>
          </a:p>
        </p:txBody>
      </p:sp>
      <p:sp>
        <p:nvSpPr>
          <p:cNvPr id="6" name="Footer Placeholder 4">
            <a:extLst>
              <a:ext uri="{FF2B5EF4-FFF2-40B4-BE49-F238E27FC236}">
                <a16:creationId xmlns:a16="http://schemas.microsoft.com/office/drawing/2014/main" id="{24CAC136-32FF-0DDE-0063-210474296A7D}"/>
              </a:ext>
            </a:extLst>
          </p:cNvPr>
          <p:cNvSpPr>
            <a:spLocks noGrp="1"/>
          </p:cNvSpPr>
          <p:nvPr>
            <p:ph type="ftr" sz="quarter" idx="11"/>
          </p:nvPr>
        </p:nvSpPr>
        <p:spPr>
          <a:xfrm>
            <a:off x="3124200" y="6356350"/>
            <a:ext cx="2895600" cy="365125"/>
          </a:xfrm>
          <a:prstGeom prst="rect">
            <a:avLst/>
          </a:prstGeom>
        </p:spPr>
        <p:txBody>
          <a:bodyPr/>
          <a:lstStyle>
            <a:lvl1pPr eaLnBrk="1" hangingPunct="1">
              <a:defRPr>
                <a:latin typeface="Calibri" pitchFamily="34" charset="0"/>
                <a:ea typeface="+mn-ea"/>
                <a:cs typeface="Arial" charset="0"/>
              </a:defRPr>
            </a:lvl1pPr>
          </a:lstStyle>
          <a:p>
            <a:pPr>
              <a:defRPr/>
            </a:pPr>
            <a:endParaRPr lang="en-US"/>
          </a:p>
        </p:txBody>
      </p:sp>
      <p:sp>
        <p:nvSpPr>
          <p:cNvPr id="7" name="Slide Number Placeholder 5">
            <a:extLst>
              <a:ext uri="{FF2B5EF4-FFF2-40B4-BE49-F238E27FC236}">
                <a16:creationId xmlns:a16="http://schemas.microsoft.com/office/drawing/2014/main" id="{D7E4B04B-D153-B2D1-7603-5E295A88A6DE}"/>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cs typeface="Arial" panose="020B0604020202020204" pitchFamily="34" charset="0"/>
              </a:defRPr>
            </a:lvl1pPr>
          </a:lstStyle>
          <a:p>
            <a:pPr>
              <a:defRPr/>
            </a:pPr>
            <a:fld id="{00B5734B-13D3-5247-BA27-3C472B928910}" type="slidenum">
              <a:rPr lang="en-US" altLang="en-US"/>
              <a:pPr>
                <a:defRPr/>
              </a:pPr>
              <a:t>‹#›</a:t>
            </a:fld>
            <a:endParaRPr lang="en-US" altLang="en-US"/>
          </a:p>
        </p:txBody>
      </p:sp>
    </p:spTree>
    <p:extLst>
      <p:ext uri="{BB962C8B-B14F-4D97-AF65-F5344CB8AC3E}">
        <p14:creationId xmlns:p14="http://schemas.microsoft.com/office/powerpoint/2010/main" val="211143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2CB439-4FC7-D46B-7005-3C82848E51E9}"/>
              </a:ext>
            </a:extLst>
          </p:cNvPr>
          <p:cNvSpPr>
            <a:spLocks noGrp="1"/>
          </p:cNvSpPr>
          <p:nvPr>
            <p:ph type="dt" sz="half" idx="10"/>
          </p:nvPr>
        </p:nvSpPr>
        <p:spPr/>
        <p:txBody>
          <a:bodyPr/>
          <a:lstStyle>
            <a:lvl1pPr>
              <a:defRPr/>
            </a:lvl1pPr>
          </a:lstStyle>
          <a:p>
            <a:pPr>
              <a:defRPr/>
            </a:pPr>
            <a:fld id="{5BD2C736-082C-8A4B-B2D6-24ED291599AF}" type="datetimeFigureOut">
              <a:rPr lang="en-US" altLang="en-US"/>
              <a:pPr>
                <a:defRPr/>
              </a:pPr>
              <a:t>4/2/2026</a:t>
            </a:fld>
            <a:endParaRPr lang="en-US" altLang="en-US"/>
          </a:p>
        </p:txBody>
      </p:sp>
      <p:sp>
        <p:nvSpPr>
          <p:cNvPr id="5" name="Footer Placeholder 4">
            <a:extLst>
              <a:ext uri="{FF2B5EF4-FFF2-40B4-BE49-F238E27FC236}">
                <a16:creationId xmlns:a16="http://schemas.microsoft.com/office/drawing/2014/main" id="{C378B7E8-089F-4995-FBE7-BF3AFA82808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E4671C8-8831-50D4-BAD4-BBA865B46902}"/>
              </a:ext>
            </a:extLst>
          </p:cNvPr>
          <p:cNvSpPr>
            <a:spLocks noGrp="1"/>
          </p:cNvSpPr>
          <p:nvPr>
            <p:ph type="sldNum" sz="quarter" idx="12"/>
          </p:nvPr>
        </p:nvSpPr>
        <p:spPr/>
        <p:txBody>
          <a:bodyPr/>
          <a:lstStyle>
            <a:lvl1pPr>
              <a:defRPr/>
            </a:lvl1pPr>
          </a:lstStyle>
          <a:p>
            <a:pPr>
              <a:defRPr/>
            </a:pPr>
            <a:fld id="{D6C2BA0E-6CF0-E749-A539-5FC1605DBE6F}" type="slidenum">
              <a:rPr lang="en-US" altLang="en-US"/>
              <a:pPr>
                <a:defRPr/>
              </a:pPr>
              <a:t>‹#›</a:t>
            </a:fld>
            <a:endParaRPr lang="en-US" altLang="en-US"/>
          </a:p>
        </p:txBody>
      </p:sp>
    </p:spTree>
    <p:extLst>
      <p:ext uri="{BB962C8B-B14F-4D97-AF65-F5344CB8AC3E}">
        <p14:creationId xmlns:p14="http://schemas.microsoft.com/office/powerpoint/2010/main" val="1502856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D9580EA-7945-7CE6-E2AF-A06C7FE32A4E}"/>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ea typeface="ＭＳ Ｐゴシック" panose="020B0600070205080204" pitchFamily="34" charset="-128"/>
                <a:cs typeface="Arial" panose="020B0604020202020204" pitchFamily="34" charset="0"/>
              </a:defRPr>
            </a:lvl1pPr>
          </a:lstStyle>
          <a:p>
            <a:pPr>
              <a:defRPr/>
            </a:pPr>
            <a:fld id="{BC74C9EE-5BD1-C646-BBD3-D770016B4D51}" type="datetimeFigureOut">
              <a:rPr lang="en-US" altLang="en-US"/>
              <a:pPr>
                <a:defRPr/>
              </a:pPr>
              <a:t>4/2/2026</a:t>
            </a:fld>
            <a:endParaRPr lang="en-US" altLang="en-US"/>
          </a:p>
        </p:txBody>
      </p:sp>
      <p:sp>
        <p:nvSpPr>
          <p:cNvPr id="6" name="Footer Placeholder 4">
            <a:extLst>
              <a:ext uri="{FF2B5EF4-FFF2-40B4-BE49-F238E27FC236}">
                <a16:creationId xmlns:a16="http://schemas.microsoft.com/office/drawing/2014/main" id="{53A586AA-A740-3EFF-092E-FEACC8105E13}"/>
              </a:ext>
            </a:extLst>
          </p:cNvPr>
          <p:cNvSpPr>
            <a:spLocks noGrp="1"/>
          </p:cNvSpPr>
          <p:nvPr>
            <p:ph type="ftr" sz="quarter" idx="11"/>
          </p:nvPr>
        </p:nvSpPr>
        <p:spPr>
          <a:xfrm>
            <a:off x="3124200" y="6356350"/>
            <a:ext cx="2895600" cy="365125"/>
          </a:xfrm>
          <a:prstGeom prst="rect">
            <a:avLst/>
          </a:prstGeom>
        </p:spPr>
        <p:txBody>
          <a:bodyPr/>
          <a:lstStyle>
            <a:lvl1pPr eaLnBrk="1" hangingPunct="1">
              <a:defRPr>
                <a:latin typeface="Calibri" pitchFamily="34" charset="0"/>
                <a:ea typeface="+mn-ea"/>
                <a:cs typeface="Arial" charset="0"/>
              </a:defRPr>
            </a:lvl1pPr>
          </a:lstStyle>
          <a:p>
            <a:pPr>
              <a:defRPr/>
            </a:pPr>
            <a:endParaRPr lang="en-US"/>
          </a:p>
        </p:txBody>
      </p:sp>
      <p:sp>
        <p:nvSpPr>
          <p:cNvPr id="7" name="Slide Number Placeholder 5">
            <a:extLst>
              <a:ext uri="{FF2B5EF4-FFF2-40B4-BE49-F238E27FC236}">
                <a16:creationId xmlns:a16="http://schemas.microsoft.com/office/drawing/2014/main" id="{7AEF55B9-4452-98F5-7C15-F25376F627D3}"/>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cs typeface="Arial" panose="020B0604020202020204" pitchFamily="34" charset="0"/>
              </a:defRPr>
            </a:lvl1pPr>
          </a:lstStyle>
          <a:p>
            <a:pPr>
              <a:defRPr/>
            </a:pPr>
            <a:fld id="{C765647F-1082-3D45-9344-593E8BF2479B}" type="slidenum">
              <a:rPr lang="en-US" altLang="en-US"/>
              <a:pPr>
                <a:defRPr/>
              </a:pPr>
              <a:t>‹#›</a:t>
            </a:fld>
            <a:endParaRPr lang="en-US" altLang="en-US"/>
          </a:p>
        </p:txBody>
      </p:sp>
    </p:spTree>
    <p:extLst>
      <p:ext uri="{BB962C8B-B14F-4D97-AF65-F5344CB8AC3E}">
        <p14:creationId xmlns:p14="http://schemas.microsoft.com/office/powerpoint/2010/main" val="5871186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18610B-6DE4-AFB6-90C3-A9190906BAE3}"/>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ea typeface="ＭＳ Ｐゴシック" panose="020B0600070205080204" pitchFamily="34" charset="-128"/>
                <a:cs typeface="Arial" panose="020B0604020202020204" pitchFamily="34" charset="0"/>
              </a:defRPr>
            </a:lvl1pPr>
          </a:lstStyle>
          <a:p>
            <a:pPr>
              <a:defRPr/>
            </a:pPr>
            <a:fld id="{9BB7263F-FCDD-4343-B34A-A54409B0BD7B}" type="datetimeFigureOut">
              <a:rPr lang="en-US" altLang="en-US"/>
              <a:pPr>
                <a:defRPr/>
              </a:pPr>
              <a:t>4/2/2026</a:t>
            </a:fld>
            <a:endParaRPr lang="en-US" altLang="en-US"/>
          </a:p>
        </p:txBody>
      </p:sp>
      <p:sp>
        <p:nvSpPr>
          <p:cNvPr id="5" name="Footer Placeholder 4">
            <a:extLst>
              <a:ext uri="{FF2B5EF4-FFF2-40B4-BE49-F238E27FC236}">
                <a16:creationId xmlns:a16="http://schemas.microsoft.com/office/drawing/2014/main" id="{4EB25116-08A4-A91B-CB84-D59F3B892DC2}"/>
              </a:ext>
            </a:extLst>
          </p:cNvPr>
          <p:cNvSpPr>
            <a:spLocks noGrp="1"/>
          </p:cNvSpPr>
          <p:nvPr>
            <p:ph type="ftr" sz="quarter" idx="11"/>
          </p:nvPr>
        </p:nvSpPr>
        <p:spPr>
          <a:xfrm>
            <a:off x="3124200" y="6356350"/>
            <a:ext cx="2895600" cy="365125"/>
          </a:xfrm>
          <a:prstGeom prst="rect">
            <a:avLst/>
          </a:prstGeom>
        </p:spPr>
        <p:txBody>
          <a:bodyPr/>
          <a:lstStyle>
            <a:lvl1pPr eaLnBrk="1" hangingPunct="1">
              <a:defRPr>
                <a:latin typeface="Calibri" pitchFamily="34" charset="0"/>
                <a:ea typeface="+mn-ea"/>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99E598C9-6235-F9A4-B162-181550919E41}"/>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cs typeface="Arial" panose="020B0604020202020204" pitchFamily="34" charset="0"/>
              </a:defRPr>
            </a:lvl1pPr>
          </a:lstStyle>
          <a:p>
            <a:pPr>
              <a:defRPr/>
            </a:pPr>
            <a:fld id="{8DEDD9CD-7AC3-2C43-A3F0-4505EF84C2FC}" type="slidenum">
              <a:rPr lang="en-US" altLang="en-US"/>
              <a:pPr>
                <a:defRPr/>
              </a:pPr>
              <a:t>‹#›</a:t>
            </a:fld>
            <a:endParaRPr lang="en-US" altLang="en-US"/>
          </a:p>
        </p:txBody>
      </p:sp>
    </p:spTree>
    <p:extLst>
      <p:ext uri="{BB962C8B-B14F-4D97-AF65-F5344CB8AC3E}">
        <p14:creationId xmlns:p14="http://schemas.microsoft.com/office/powerpoint/2010/main" val="4916766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D6307E-37E5-D3E1-F1B5-866D1F99A733}"/>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ea typeface="ＭＳ Ｐゴシック" panose="020B0600070205080204" pitchFamily="34" charset="-128"/>
                <a:cs typeface="Arial" panose="020B0604020202020204" pitchFamily="34" charset="0"/>
              </a:defRPr>
            </a:lvl1pPr>
          </a:lstStyle>
          <a:p>
            <a:pPr>
              <a:defRPr/>
            </a:pPr>
            <a:fld id="{AA794717-953C-5C46-99EF-7FD6E38BD5A7}" type="datetimeFigureOut">
              <a:rPr lang="en-US" altLang="en-US"/>
              <a:pPr>
                <a:defRPr/>
              </a:pPr>
              <a:t>4/2/2026</a:t>
            </a:fld>
            <a:endParaRPr lang="en-US" altLang="en-US"/>
          </a:p>
        </p:txBody>
      </p:sp>
      <p:sp>
        <p:nvSpPr>
          <p:cNvPr id="5" name="Footer Placeholder 4">
            <a:extLst>
              <a:ext uri="{FF2B5EF4-FFF2-40B4-BE49-F238E27FC236}">
                <a16:creationId xmlns:a16="http://schemas.microsoft.com/office/drawing/2014/main" id="{9FD8097E-1EC1-CDBB-9E70-825ADF1FDDA1}"/>
              </a:ext>
            </a:extLst>
          </p:cNvPr>
          <p:cNvSpPr>
            <a:spLocks noGrp="1"/>
          </p:cNvSpPr>
          <p:nvPr>
            <p:ph type="ftr" sz="quarter" idx="11"/>
          </p:nvPr>
        </p:nvSpPr>
        <p:spPr>
          <a:xfrm>
            <a:off x="3124200" y="6356350"/>
            <a:ext cx="2895600" cy="365125"/>
          </a:xfrm>
          <a:prstGeom prst="rect">
            <a:avLst/>
          </a:prstGeom>
        </p:spPr>
        <p:txBody>
          <a:bodyPr/>
          <a:lstStyle>
            <a:lvl1pPr eaLnBrk="1" hangingPunct="1">
              <a:defRPr>
                <a:latin typeface="Calibri" pitchFamily="34" charset="0"/>
                <a:ea typeface="+mn-ea"/>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A33777FA-C76E-3F8B-AE64-9A37FB664DEA}"/>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cs typeface="Arial" panose="020B0604020202020204" pitchFamily="34" charset="0"/>
              </a:defRPr>
            </a:lvl1pPr>
          </a:lstStyle>
          <a:p>
            <a:pPr>
              <a:defRPr/>
            </a:pPr>
            <a:fld id="{07DFDAF9-C9A2-3D47-A350-FB885751A4FC}" type="slidenum">
              <a:rPr lang="en-US" altLang="en-US"/>
              <a:pPr>
                <a:defRPr/>
              </a:pPr>
              <a:t>‹#›</a:t>
            </a:fld>
            <a:endParaRPr lang="en-US" altLang="en-US"/>
          </a:p>
        </p:txBody>
      </p:sp>
    </p:spTree>
    <p:extLst>
      <p:ext uri="{BB962C8B-B14F-4D97-AF65-F5344CB8AC3E}">
        <p14:creationId xmlns:p14="http://schemas.microsoft.com/office/powerpoint/2010/main" val="2602829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E38D8F-3FB1-6844-B1B0-EE06423CEEFB}"/>
              </a:ext>
            </a:extLst>
          </p:cNvPr>
          <p:cNvSpPr>
            <a:spLocks noGrp="1"/>
          </p:cNvSpPr>
          <p:nvPr>
            <p:ph type="dt" sz="half" idx="10"/>
          </p:nvPr>
        </p:nvSpPr>
        <p:spPr/>
        <p:txBody>
          <a:bodyPr/>
          <a:lstStyle>
            <a:lvl1pPr>
              <a:defRPr/>
            </a:lvl1pPr>
          </a:lstStyle>
          <a:p>
            <a:pPr>
              <a:defRPr/>
            </a:pPr>
            <a:fld id="{817DFC99-8F49-394E-BC86-3F0840410F38}" type="datetimeFigureOut">
              <a:rPr lang="en-US" altLang="en-US"/>
              <a:pPr>
                <a:defRPr/>
              </a:pPr>
              <a:t>4/2/2026</a:t>
            </a:fld>
            <a:endParaRPr lang="en-US" altLang="en-US"/>
          </a:p>
        </p:txBody>
      </p:sp>
      <p:sp>
        <p:nvSpPr>
          <p:cNvPr id="5" name="Footer Placeholder 4">
            <a:extLst>
              <a:ext uri="{FF2B5EF4-FFF2-40B4-BE49-F238E27FC236}">
                <a16:creationId xmlns:a16="http://schemas.microsoft.com/office/drawing/2014/main" id="{B8252A56-8DCB-2DF9-3D4E-F573EC9F988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8ACCCA5-407B-EDE0-8BA4-6AE7A294B938}"/>
              </a:ext>
            </a:extLst>
          </p:cNvPr>
          <p:cNvSpPr>
            <a:spLocks noGrp="1"/>
          </p:cNvSpPr>
          <p:nvPr>
            <p:ph type="sldNum" sz="quarter" idx="12"/>
          </p:nvPr>
        </p:nvSpPr>
        <p:spPr/>
        <p:txBody>
          <a:bodyPr/>
          <a:lstStyle>
            <a:lvl1pPr>
              <a:defRPr/>
            </a:lvl1pPr>
          </a:lstStyle>
          <a:p>
            <a:pPr>
              <a:defRPr/>
            </a:pPr>
            <a:fld id="{C0EEE22E-E85E-DF47-B4CC-CEB271761165}" type="slidenum">
              <a:rPr lang="en-US" altLang="en-US"/>
              <a:pPr>
                <a:defRPr/>
              </a:pPr>
              <a:t>‹#›</a:t>
            </a:fld>
            <a:endParaRPr lang="en-US" altLang="en-US"/>
          </a:p>
        </p:txBody>
      </p:sp>
    </p:spTree>
    <p:extLst>
      <p:ext uri="{BB962C8B-B14F-4D97-AF65-F5344CB8AC3E}">
        <p14:creationId xmlns:p14="http://schemas.microsoft.com/office/powerpoint/2010/main" val="1345572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C4859E6-2EF8-C373-20D4-1687E08A102D}"/>
              </a:ext>
            </a:extLst>
          </p:cNvPr>
          <p:cNvSpPr>
            <a:spLocks noGrp="1"/>
          </p:cNvSpPr>
          <p:nvPr>
            <p:ph type="dt" sz="half" idx="10"/>
          </p:nvPr>
        </p:nvSpPr>
        <p:spPr/>
        <p:txBody>
          <a:bodyPr/>
          <a:lstStyle>
            <a:lvl1pPr>
              <a:defRPr/>
            </a:lvl1pPr>
          </a:lstStyle>
          <a:p>
            <a:pPr>
              <a:defRPr/>
            </a:pPr>
            <a:fld id="{CB1BECD7-831B-FE49-82D2-FFAE7FEEBACF}" type="datetimeFigureOut">
              <a:rPr lang="en-US" altLang="en-US"/>
              <a:pPr>
                <a:defRPr/>
              </a:pPr>
              <a:t>4/2/2026</a:t>
            </a:fld>
            <a:endParaRPr lang="en-US" altLang="en-US"/>
          </a:p>
        </p:txBody>
      </p:sp>
      <p:sp>
        <p:nvSpPr>
          <p:cNvPr id="6" name="Footer Placeholder 4">
            <a:extLst>
              <a:ext uri="{FF2B5EF4-FFF2-40B4-BE49-F238E27FC236}">
                <a16:creationId xmlns:a16="http://schemas.microsoft.com/office/drawing/2014/main" id="{276D637B-BE54-9D0A-DE91-50550FD5DD3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5D55F56-9F96-8DAF-7009-1380C69D206A}"/>
              </a:ext>
            </a:extLst>
          </p:cNvPr>
          <p:cNvSpPr>
            <a:spLocks noGrp="1"/>
          </p:cNvSpPr>
          <p:nvPr>
            <p:ph type="sldNum" sz="quarter" idx="12"/>
          </p:nvPr>
        </p:nvSpPr>
        <p:spPr/>
        <p:txBody>
          <a:bodyPr/>
          <a:lstStyle>
            <a:lvl1pPr>
              <a:defRPr/>
            </a:lvl1pPr>
          </a:lstStyle>
          <a:p>
            <a:pPr>
              <a:defRPr/>
            </a:pPr>
            <a:fld id="{8DB4E2DD-326C-B947-B498-C46E6954DDA5}" type="slidenum">
              <a:rPr lang="en-US" altLang="en-US"/>
              <a:pPr>
                <a:defRPr/>
              </a:pPr>
              <a:t>‹#›</a:t>
            </a:fld>
            <a:endParaRPr lang="en-US" altLang="en-US"/>
          </a:p>
        </p:txBody>
      </p:sp>
    </p:spTree>
    <p:extLst>
      <p:ext uri="{BB962C8B-B14F-4D97-AF65-F5344CB8AC3E}">
        <p14:creationId xmlns:p14="http://schemas.microsoft.com/office/powerpoint/2010/main" val="2502204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410BC90-B3D2-EEA5-1B5E-4641049295D5}"/>
              </a:ext>
            </a:extLst>
          </p:cNvPr>
          <p:cNvSpPr>
            <a:spLocks noGrp="1"/>
          </p:cNvSpPr>
          <p:nvPr>
            <p:ph type="dt" sz="half" idx="10"/>
          </p:nvPr>
        </p:nvSpPr>
        <p:spPr/>
        <p:txBody>
          <a:bodyPr/>
          <a:lstStyle>
            <a:lvl1pPr>
              <a:defRPr/>
            </a:lvl1pPr>
          </a:lstStyle>
          <a:p>
            <a:pPr>
              <a:defRPr/>
            </a:pPr>
            <a:fld id="{FDD6AF03-95F5-C243-AF73-F984050C6BC2}" type="datetimeFigureOut">
              <a:rPr lang="en-US" altLang="en-US"/>
              <a:pPr>
                <a:defRPr/>
              </a:pPr>
              <a:t>4/2/2026</a:t>
            </a:fld>
            <a:endParaRPr lang="en-US" altLang="en-US"/>
          </a:p>
        </p:txBody>
      </p:sp>
      <p:sp>
        <p:nvSpPr>
          <p:cNvPr id="8" name="Footer Placeholder 4">
            <a:extLst>
              <a:ext uri="{FF2B5EF4-FFF2-40B4-BE49-F238E27FC236}">
                <a16:creationId xmlns:a16="http://schemas.microsoft.com/office/drawing/2014/main" id="{B5A5E0AB-F7D8-617F-B482-449B5C3E8AE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D706168-227F-5682-80C3-9C023717CB5B}"/>
              </a:ext>
            </a:extLst>
          </p:cNvPr>
          <p:cNvSpPr>
            <a:spLocks noGrp="1"/>
          </p:cNvSpPr>
          <p:nvPr>
            <p:ph type="sldNum" sz="quarter" idx="12"/>
          </p:nvPr>
        </p:nvSpPr>
        <p:spPr/>
        <p:txBody>
          <a:bodyPr/>
          <a:lstStyle>
            <a:lvl1pPr>
              <a:defRPr/>
            </a:lvl1pPr>
          </a:lstStyle>
          <a:p>
            <a:pPr>
              <a:defRPr/>
            </a:pPr>
            <a:fld id="{9AE46502-A936-D240-8681-D8BC8F726E00}" type="slidenum">
              <a:rPr lang="en-US" altLang="en-US"/>
              <a:pPr>
                <a:defRPr/>
              </a:pPr>
              <a:t>‹#›</a:t>
            </a:fld>
            <a:endParaRPr lang="en-US" altLang="en-US"/>
          </a:p>
        </p:txBody>
      </p:sp>
    </p:spTree>
    <p:extLst>
      <p:ext uri="{BB962C8B-B14F-4D97-AF65-F5344CB8AC3E}">
        <p14:creationId xmlns:p14="http://schemas.microsoft.com/office/powerpoint/2010/main" val="1584833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030BDB6-B57D-87C9-F3F1-D28FC55A9CE3}"/>
              </a:ext>
            </a:extLst>
          </p:cNvPr>
          <p:cNvSpPr>
            <a:spLocks noGrp="1"/>
          </p:cNvSpPr>
          <p:nvPr>
            <p:ph type="dt" sz="half" idx="10"/>
          </p:nvPr>
        </p:nvSpPr>
        <p:spPr/>
        <p:txBody>
          <a:bodyPr/>
          <a:lstStyle>
            <a:lvl1pPr>
              <a:defRPr/>
            </a:lvl1pPr>
          </a:lstStyle>
          <a:p>
            <a:pPr>
              <a:defRPr/>
            </a:pPr>
            <a:fld id="{B134F3CB-AF82-814A-9650-84DCCEC66440}" type="datetimeFigureOut">
              <a:rPr lang="en-US" altLang="en-US"/>
              <a:pPr>
                <a:defRPr/>
              </a:pPr>
              <a:t>4/2/2026</a:t>
            </a:fld>
            <a:endParaRPr lang="en-US" altLang="en-US"/>
          </a:p>
        </p:txBody>
      </p:sp>
      <p:sp>
        <p:nvSpPr>
          <p:cNvPr id="4" name="Footer Placeholder 4">
            <a:extLst>
              <a:ext uri="{FF2B5EF4-FFF2-40B4-BE49-F238E27FC236}">
                <a16:creationId xmlns:a16="http://schemas.microsoft.com/office/drawing/2014/main" id="{5692A2EF-A9AD-20AA-44D1-C5E6B9E2446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AB76F8D-D38A-4F5C-47FD-231C1FE03CEC}"/>
              </a:ext>
            </a:extLst>
          </p:cNvPr>
          <p:cNvSpPr>
            <a:spLocks noGrp="1"/>
          </p:cNvSpPr>
          <p:nvPr>
            <p:ph type="sldNum" sz="quarter" idx="12"/>
          </p:nvPr>
        </p:nvSpPr>
        <p:spPr/>
        <p:txBody>
          <a:bodyPr/>
          <a:lstStyle>
            <a:lvl1pPr>
              <a:defRPr/>
            </a:lvl1pPr>
          </a:lstStyle>
          <a:p>
            <a:pPr>
              <a:defRPr/>
            </a:pPr>
            <a:fld id="{08E5556B-6DDB-F64B-8DBF-D67F792CF4CA}" type="slidenum">
              <a:rPr lang="en-US" altLang="en-US"/>
              <a:pPr>
                <a:defRPr/>
              </a:pPr>
              <a:t>‹#›</a:t>
            </a:fld>
            <a:endParaRPr lang="en-US" altLang="en-US"/>
          </a:p>
        </p:txBody>
      </p:sp>
    </p:spTree>
    <p:extLst>
      <p:ext uri="{BB962C8B-B14F-4D97-AF65-F5344CB8AC3E}">
        <p14:creationId xmlns:p14="http://schemas.microsoft.com/office/powerpoint/2010/main" val="2157504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B227C8D-0628-58BC-5519-CF25788BBB4D}"/>
              </a:ext>
            </a:extLst>
          </p:cNvPr>
          <p:cNvSpPr>
            <a:spLocks noGrp="1"/>
          </p:cNvSpPr>
          <p:nvPr>
            <p:ph type="dt" sz="half" idx="10"/>
          </p:nvPr>
        </p:nvSpPr>
        <p:spPr/>
        <p:txBody>
          <a:bodyPr/>
          <a:lstStyle>
            <a:lvl1pPr>
              <a:defRPr/>
            </a:lvl1pPr>
          </a:lstStyle>
          <a:p>
            <a:pPr>
              <a:defRPr/>
            </a:pPr>
            <a:fld id="{71345696-635F-CD4D-97EE-06B7EF997C76}" type="datetimeFigureOut">
              <a:rPr lang="en-US" altLang="en-US"/>
              <a:pPr>
                <a:defRPr/>
              </a:pPr>
              <a:t>4/2/2026</a:t>
            </a:fld>
            <a:endParaRPr lang="en-US" altLang="en-US"/>
          </a:p>
        </p:txBody>
      </p:sp>
      <p:sp>
        <p:nvSpPr>
          <p:cNvPr id="3" name="Footer Placeholder 4">
            <a:extLst>
              <a:ext uri="{FF2B5EF4-FFF2-40B4-BE49-F238E27FC236}">
                <a16:creationId xmlns:a16="http://schemas.microsoft.com/office/drawing/2014/main" id="{E47FE99A-DFC3-9780-3155-28280D4AC3D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D3E3704-303F-AC42-B160-63BBF08DE703}"/>
              </a:ext>
            </a:extLst>
          </p:cNvPr>
          <p:cNvSpPr>
            <a:spLocks noGrp="1"/>
          </p:cNvSpPr>
          <p:nvPr>
            <p:ph type="sldNum" sz="quarter" idx="12"/>
          </p:nvPr>
        </p:nvSpPr>
        <p:spPr/>
        <p:txBody>
          <a:bodyPr/>
          <a:lstStyle>
            <a:lvl1pPr>
              <a:defRPr/>
            </a:lvl1pPr>
          </a:lstStyle>
          <a:p>
            <a:pPr>
              <a:defRPr/>
            </a:pPr>
            <a:fld id="{DC5B4343-84F6-DE48-A5B5-E5B4D4A9BC25}" type="slidenum">
              <a:rPr lang="en-US" altLang="en-US"/>
              <a:pPr>
                <a:defRPr/>
              </a:pPr>
              <a:t>‹#›</a:t>
            </a:fld>
            <a:endParaRPr lang="en-US" altLang="en-US"/>
          </a:p>
        </p:txBody>
      </p:sp>
    </p:spTree>
    <p:extLst>
      <p:ext uri="{BB962C8B-B14F-4D97-AF65-F5344CB8AC3E}">
        <p14:creationId xmlns:p14="http://schemas.microsoft.com/office/powerpoint/2010/main" val="3213475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A008E2F-AB2B-EAA1-7B57-A2C03AEDB94E}"/>
              </a:ext>
            </a:extLst>
          </p:cNvPr>
          <p:cNvSpPr>
            <a:spLocks noGrp="1"/>
          </p:cNvSpPr>
          <p:nvPr>
            <p:ph type="dt" sz="half" idx="10"/>
          </p:nvPr>
        </p:nvSpPr>
        <p:spPr/>
        <p:txBody>
          <a:bodyPr/>
          <a:lstStyle>
            <a:lvl1pPr>
              <a:defRPr/>
            </a:lvl1pPr>
          </a:lstStyle>
          <a:p>
            <a:pPr>
              <a:defRPr/>
            </a:pPr>
            <a:fld id="{4B48D262-9FAA-4E43-BB7B-82CE3F505837}" type="datetimeFigureOut">
              <a:rPr lang="en-US" altLang="en-US"/>
              <a:pPr>
                <a:defRPr/>
              </a:pPr>
              <a:t>4/2/2026</a:t>
            </a:fld>
            <a:endParaRPr lang="en-US" altLang="en-US"/>
          </a:p>
        </p:txBody>
      </p:sp>
      <p:sp>
        <p:nvSpPr>
          <p:cNvPr id="6" name="Footer Placeholder 4">
            <a:extLst>
              <a:ext uri="{FF2B5EF4-FFF2-40B4-BE49-F238E27FC236}">
                <a16:creationId xmlns:a16="http://schemas.microsoft.com/office/drawing/2014/main" id="{527030DF-3FBB-5CBD-9950-9BB4DC6BEF6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FCE382C-7E84-0597-AEA4-08700A65B7F4}"/>
              </a:ext>
            </a:extLst>
          </p:cNvPr>
          <p:cNvSpPr>
            <a:spLocks noGrp="1"/>
          </p:cNvSpPr>
          <p:nvPr>
            <p:ph type="sldNum" sz="quarter" idx="12"/>
          </p:nvPr>
        </p:nvSpPr>
        <p:spPr/>
        <p:txBody>
          <a:bodyPr/>
          <a:lstStyle>
            <a:lvl1pPr>
              <a:defRPr/>
            </a:lvl1pPr>
          </a:lstStyle>
          <a:p>
            <a:pPr>
              <a:defRPr/>
            </a:pPr>
            <a:fld id="{439802AF-2B18-CA42-8146-70DF5AFD907F}" type="slidenum">
              <a:rPr lang="en-US" altLang="en-US"/>
              <a:pPr>
                <a:defRPr/>
              </a:pPr>
              <a:t>‹#›</a:t>
            </a:fld>
            <a:endParaRPr lang="en-US" altLang="en-US"/>
          </a:p>
        </p:txBody>
      </p:sp>
    </p:spTree>
    <p:extLst>
      <p:ext uri="{BB962C8B-B14F-4D97-AF65-F5344CB8AC3E}">
        <p14:creationId xmlns:p14="http://schemas.microsoft.com/office/powerpoint/2010/main" val="4291807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888787C-D6E4-C28E-66C1-1EC7A03FFD2F}"/>
              </a:ext>
            </a:extLst>
          </p:cNvPr>
          <p:cNvSpPr>
            <a:spLocks noGrp="1"/>
          </p:cNvSpPr>
          <p:nvPr>
            <p:ph type="dt" sz="half" idx="10"/>
          </p:nvPr>
        </p:nvSpPr>
        <p:spPr/>
        <p:txBody>
          <a:bodyPr/>
          <a:lstStyle>
            <a:lvl1pPr>
              <a:defRPr/>
            </a:lvl1pPr>
          </a:lstStyle>
          <a:p>
            <a:pPr>
              <a:defRPr/>
            </a:pPr>
            <a:fld id="{715B44C4-D9F0-5647-8835-2BCD4CB30F9C}" type="datetimeFigureOut">
              <a:rPr lang="en-US" altLang="en-US"/>
              <a:pPr>
                <a:defRPr/>
              </a:pPr>
              <a:t>4/2/2026</a:t>
            </a:fld>
            <a:endParaRPr lang="en-US" altLang="en-US"/>
          </a:p>
        </p:txBody>
      </p:sp>
      <p:sp>
        <p:nvSpPr>
          <p:cNvPr id="6" name="Footer Placeholder 4">
            <a:extLst>
              <a:ext uri="{FF2B5EF4-FFF2-40B4-BE49-F238E27FC236}">
                <a16:creationId xmlns:a16="http://schemas.microsoft.com/office/drawing/2014/main" id="{02A873E4-F7EA-F24B-7111-45BA1D7618F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4CA605D-BA20-98A7-91DA-1C92033DB2D4}"/>
              </a:ext>
            </a:extLst>
          </p:cNvPr>
          <p:cNvSpPr>
            <a:spLocks noGrp="1"/>
          </p:cNvSpPr>
          <p:nvPr>
            <p:ph type="sldNum" sz="quarter" idx="12"/>
          </p:nvPr>
        </p:nvSpPr>
        <p:spPr/>
        <p:txBody>
          <a:bodyPr/>
          <a:lstStyle>
            <a:lvl1pPr>
              <a:defRPr/>
            </a:lvl1pPr>
          </a:lstStyle>
          <a:p>
            <a:pPr>
              <a:defRPr/>
            </a:pPr>
            <a:fld id="{882C3724-43DD-5148-AF80-A7C2246ED8F9}" type="slidenum">
              <a:rPr lang="en-US" altLang="en-US"/>
              <a:pPr>
                <a:defRPr/>
              </a:pPr>
              <a:t>‹#›</a:t>
            </a:fld>
            <a:endParaRPr lang="en-US" altLang="en-US"/>
          </a:p>
        </p:txBody>
      </p:sp>
    </p:spTree>
    <p:extLst>
      <p:ext uri="{BB962C8B-B14F-4D97-AF65-F5344CB8AC3E}">
        <p14:creationId xmlns:p14="http://schemas.microsoft.com/office/powerpoint/2010/main" val="3209810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F2DA4A7-9B40-D8A6-9E10-31201CA456E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AB51761-716E-CFF7-36A1-0A5F430C392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BF7C9B5-AC5A-8D20-2D35-654C8538D380}"/>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ea typeface="ＭＳ Ｐゴシック" panose="020B0600070205080204" pitchFamily="34" charset="-128"/>
                <a:cs typeface="Arial" panose="020B0604020202020204" pitchFamily="34" charset="0"/>
              </a:defRPr>
            </a:lvl1pPr>
          </a:lstStyle>
          <a:p>
            <a:pPr>
              <a:defRPr/>
            </a:pPr>
            <a:fld id="{0AB5BECB-9F3D-834A-9614-75FE4D9D2638}" type="datetimeFigureOut">
              <a:rPr lang="en-US" altLang="en-US"/>
              <a:pPr>
                <a:defRPr/>
              </a:pPr>
              <a:t>4/2/2026</a:t>
            </a:fld>
            <a:endParaRPr lang="en-US" altLang="en-US"/>
          </a:p>
        </p:txBody>
      </p:sp>
      <p:sp>
        <p:nvSpPr>
          <p:cNvPr id="5" name="Footer Placeholder 4">
            <a:extLst>
              <a:ext uri="{FF2B5EF4-FFF2-40B4-BE49-F238E27FC236}">
                <a16:creationId xmlns:a16="http://schemas.microsoft.com/office/drawing/2014/main" id="{EBA01069-07CD-F07A-44D4-4F5CF3FD8AC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48B7859A-D3EA-341B-2616-A4A11B4628C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cs typeface="Arial" panose="020B0604020202020204" pitchFamily="34" charset="0"/>
              </a:defRPr>
            </a:lvl1pPr>
          </a:lstStyle>
          <a:p>
            <a:pPr>
              <a:defRPr/>
            </a:pPr>
            <a:fld id="{4931BF21-7A14-5A4A-A18B-008F1EEEB77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887" r:id="rId1"/>
    <p:sldLayoutId id="2147485888" r:id="rId2"/>
    <p:sldLayoutId id="2147485889" r:id="rId3"/>
    <p:sldLayoutId id="2147485890" r:id="rId4"/>
    <p:sldLayoutId id="2147485891" r:id="rId5"/>
    <p:sldLayoutId id="2147485892" r:id="rId6"/>
    <p:sldLayoutId id="2147485893" r:id="rId7"/>
    <p:sldLayoutId id="2147485894" r:id="rId8"/>
    <p:sldLayoutId id="2147485895" r:id="rId9"/>
    <p:sldLayoutId id="2147485896" r:id="rId10"/>
    <p:sldLayoutId id="2147485897" r:id="rId11"/>
  </p:sldLayoutIdLst>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GraphShape" hidden="1">
            <a:extLst>
              <a:ext uri="{FF2B5EF4-FFF2-40B4-BE49-F238E27FC236}">
                <a16:creationId xmlns:a16="http://schemas.microsoft.com/office/drawing/2014/main" id="{69B99E32-1E2B-9F08-245E-700ACCAABE0E}"/>
              </a:ext>
            </a:extLst>
          </p:cNvPr>
          <p:cNvSpPr/>
          <p:nvPr userDrawn="1"/>
        </p:nvSpPr>
        <p:spPr>
          <a:xfrm>
            <a:off x="127000" y="254000"/>
            <a:ext cx="1270000" cy="127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t>iRespond Graph</a:t>
            </a:r>
          </a:p>
        </p:txBody>
      </p:sp>
      <p:grpSp>
        <p:nvGrpSpPr>
          <p:cNvPr id="3075" name="CorrectBarGroup">
            <a:extLst>
              <a:ext uri="{FF2B5EF4-FFF2-40B4-BE49-F238E27FC236}">
                <a16:creationId xmlns:a16="http://schemas.microsoft.com/office/drawing/2014/main" id="{4E4989DC-6A61-A02D-CB66-D3675CEF2ACE}"/>
              </a:ext>
            </a:extLst>
          </p:cNvPr>
          <p:cNvGrpSpPr>
            <a:grpSpLocks/>
          </p:cNvGrpSpPr>
          <p:nvPr userDrawn="1"/>
        </p:nvGrpSpPr>
        <p:grpSpPr bwMode="auto">
          <a:xfrm>
            <a:off x="1270000" y="3175000"/>
            <a:ext cx="2667000" cy="2540000"/>
            <a:chOff x="1270000" y="3175000"/>
            <a:chExt cx="2667000" cy="2540000"/>
          </a:xfrm>
        </p:grpSpPr>
        <p:sp>
          <p:nvSpPr>
            <p:cNvPr id="7" name="CorrectBar0">
              <a:extLst>
                <a:ext uri="{FF2B5EF4-FFF2-40B4-BE49-F238E27FC236}">
                  <a16:creationId xmlns:a16="http://schemas.microsoft.com/office/drawing/2014/main" id="{6D7FC395-F012-D4F6-0BC8-1E19B4F6EA85}"/>
                </a:ext>
              </a:extLst>
            </p:cNvPr>
            <p:cNvSpPr/>
            <p:nvPr userDrawn="1"/>
          </p:nvSpPr>
          <p:spPr>
            <a:xfrm>
              <a:off x="1270000" y="3175000"/>
              <a:ext cx="1079500" cy="2540000"/>
            </a:xfrm>
            <a:prstGeom prst="rect">
              <a:avLst/>
            </a:prstGeom>
            <a:solidFill>
              <a:srgbClr val="22FF22"/>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CorrectBar1">
              <a:extLst>
                <a:ext uri="{FF2B5EF4-FFF2-40B4-BE49-F238E27FC236}">
                  <a16:creationId xmlns:a16="http://schemas.microsoft.com/office/drawing/2014/main" id="{25CFC0EA-3982-D62F-FB00-72FA286CE05D}"/>
                </a:ext>
              </a:extLst>
            </p:cNvPr>
            <p:cNvSpPr/>
            <p:nvPr userDrawn="1"/>
          </p:nvSpPr>
          <p:spPr>
            <a:xfrm>
              <a:off x="2857500" y="4445000"/>
              <a:ext cx="1079500" cy="1270000"/>
            </a:xfrm>
            <a:prstGeom prst="rect">
              <a:avLst/>
            </a:prstGeom>
            <a:solidFill>
              <a:srgbClr val="22FF22"/>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nvGrpSpPr>
          <p:cNvPr id="3076" name="PercentLabelGroup">
            <a:extLst>
              <a:ext uri="{FF2B5EF4-FFF2-40B4-BE49-F238E27FC236}">
                <a16:creationId xmlns:a16="http://schemas.microsoft.com/office/drawing/2014/main" id="{B9703BFC-5E75-41AC-49AC-327A046F7D5D}"/>
              </a:ext>
            </a:extLst>
          </p:cNvPr>
          <p:cNvGrpSpPr>
            <a:grpSpLocks/>
          </p:cNvGrpSpPr>
          <p:nvPr userDrawn="1"/>
        </p:nvGrpSpPr>
        <p:grpSpPr bwMode="auto">
          <a:xfrm>
            <a:off x="1270000" y="1270000"/>
            <a:ext cx="7429500" cy="317500"/>
            <a:chOff x="1270000" y="1270000"/>
            <a:chExt cx="7429500" cy="317500"/>
          </a:xfrm>
        </p:grpSpPr>
        <p:sp>
          <p:nvSpPr>
            <p:cNvPr id="3" name="PercentLabel0">
              <a:extLst>
                <a:ext uri="{FF2B5EF4-FFF2-40B4-BE49-F238E27FC236}">
                  <a16:creationId xmlns:a16="http://schemas.microsoft.com/office/drawing/2014/main" id="{2C303B6C-9BD4-03B3-02FC-2F7D715296F4}"/>
                </a:ext>
              </a:extLst>
            </p:cNvPr>
            <p:cNvSpPr/>
            <p:nvPr userDrawn="1"/>
          </p:nvSpPr>
          <p:spPr>
            <a:xfrm>
              <a:off x="1270000" y="1270000"/>
              <a:ext cx="1079500" cy="317500"/>
            </a:xfrm>
            <a:prstGeom prst="rect">
              <a:avLst/>
            </a:prstGeom>
            <a:solidFill>
              <a:schemeClr val="accent1">
                <a:alpha val="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eaLnBrk="1" hangingPunct="1">
                <a:defRPr/>
              </a:pPr>
              <a:r>
                <a:rPr lang="en-US" sz="2800">
                  <a:solidFill>
                    <a:srgbClr val="000000"/>
                  </a:solidFill>
                </a:rPr>
                <a:t>67%</a:t>
              </a:r>
            </a:p>
          </p:txBody>
        </p:sp>
        <p:sp>
          <p:nvSpPr>
            <p:cNvPr id="9" name="PercentLabel1">
              <a:extLst>
                <a:ext uri="{FF2B5EF4-FFF2-40B4-BE49-F238E27FC236}">
                  <a16:creationId xmlns:a16="http://schemas.microsoft.com/office/drawing/2014/main" id="{5B176B4D-F06B-A413-4A84-60165705D995}"/>
                </a:ext>
              </a:extLst>
            </p:cNvPr>
            <p:cNvSpPr/>
            <p:nvPr userDrawn="1"/>
          </p:nvSpPr>
          <p:spPr>
            <a:xfrm>
              <a:off x="2857500" y="1270000"/>
              <a:ext cx="1079500" cy="317500"/>
            </a:xfrm>
            <a:prstGeom prst="rect">
              <a:avLst/>
            </a:prstGeom>
            <a:solidFill>
              <a:schemeClr val="accent1">
                <a:alpha val="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eaLnBrk="1" hangingPunct="1">
                <a:defRPr/>
              </a:pPr>
              <a:r>
                <a:rPr lang="en-US" sz="2800">
                  <a:solidFill>
                    <a:srgbClr val="000000"/>
                  </a:solidFill>
                </a:rPr>
                <a:t>33%</a:t>
              </a:r>
            </a:p>
          </p:txBody>
        </p:sp>
        <p:sp>
          <p:nvSpPr>
            <p:cNvPr id="12" name="PercentLabel2">
              <a:extLst>
                <a:ext uri="{FF2B5EF4-FFF2-40B4-BE49-F238E27FC236}">
                  <a16:creationId xmlns:a16="http://schemas.microsoft.com/office/drawing/2014/main" id="{0855FC25-A73C-6F9C-B1B1-6E04CCF2B833}"/>
                </a:ext>
              </a:extLst>
            </p:cNvPr>
            <p:cNvSpPr/>
            <p:nvPr userDrawn="1"/>
          </p:nvSpPr>
          <p:spPr>
            <a:xfrm>
              <a:off x="4445000" y="1270000"/>
              <a:ext cx="1079500" cy="317500"/>
            </a:xfrm>
            <a:prstGeom prst="rect">
              <a:avLst/>
            </a:prstGeom>
            <a:solidFill>
              <a:schemeClr val="accent1">
                <a:alpha val="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eaLnBrk="1" hangingPunct="1">
                <a:defRPr/>
              </a:pPr>
              <a:r>
                <a:rPr lang="en-US" sz="2800">
                  <a:solidFill>
                    <a:srgbClr val="000000"/>
                  </a:solidFill>
                </a:rPr>
                <a:t>100%</a:t>
              </a:r>
            </a:p>
          </p:txBody>
        </p:sp>
        <p:sp>
          <p:nvSpPr>
            <p:cNvPr id="15" name="PercentLabel3">
              <a:extLst>
                <a:ext uri="{FF2B5EF4-FFF2-40B4-BE49-F238E27FC236}">
                  <a16:creationId xmlns:a16="http://schemas.microsoft.com/office/drawing/2014/main" id="{1D6C8C5A-C66D-6B43-51C5-D40F9F60E03D}"/>
                </a:ext>
              </a:extLst>
            </p:cNvPr>
            <p:cNvSpPr/>
            <p:nvPr userDrawn="1"/>
          </p:nvSpPr>
          <p:spPr>
            <a:xfrm>
              <a:off x="6032500" y="1270000"/>
              <a:ext cx="1079500" cy="317500"/>
            </a:xfrm>
            <a:prstGeom prst="rect">
              <a:avLst/>
            </a:prstGeom>
            <a:solidFill>
              <a:schemeClr val="accent1">
                <a:alpha val="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eaLnBrk="1" hangingPunct="1">
                <a:defRPr/>
              </a:pPr>
              <a:r>
                <a:rPr lang="en-US" sz="2800">
                  <a:solidFill>
                    <a:srgbClr val="000000"/>
                  </a:solidFill>
                </a:rPr>
                <a:t>100%</a:t>
              </a:r>
            </a:p>
          </p:txBody>
        </p:sp>
        <p:sp>
          <p:nvSpPr>
            <p:cNvPr id="18" name="PercentLabel4">
              <a:extLst>
                <a:ext uri="{FF2B5EF4-FFF2-40B4-BE49-F238E27FC236}">
                  <a16:creationId xmlns:a16="http://schemas.microsoft.com/office/drawing/2014/main" id="{8F298CA2-0B79-F81D-722A-C4A2963C1379}"/>
                </a:ext>
              </a:extLst>
            </p:cNvPr>
            <p:cNvSpPr/>
            <p:nvPr userDrawn="1"/>
          </p:nvSpPr>
          <p:spPr>
            <a:xfrm>
              <a:off x="7620000" y="1270000"/>
              <a:ext cx="1079500" cy="317500"/>
            </a:xfrm>
            <a:prstGeom prst="rect">
              <a:avLst/>
            </a:prstGeom>
            <a:solidFill>
              <a:schemeClr val="accent1">
                <a:alpha val="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eaLnBrk="1" hangingPunct="1">
                <a:defRPr/>
              </a:pPr>
              <a:r>
                <a:rPr lang="en-US" sz="2800">
                  <a:solidFill>
                    <a:srgbClr val="000000"/>
                  </a:solidFill>
                </a:rPr>
                <a:t>67%</a:t>
              </a:r>
            </a:p>
          </p:txBody>
        </p:sp>
      </p:grpSp>
      <p:grpSp>
        <p:nvGrpSpPr>
          <p:cNvPr id="3077" name="IncorrectBarGroup">
            <a:extLst>
              <a:ext uri="{FF2B5EF4-FFF2-40B4-BE49-F238E27FC236}">
                <a16:creationId xmlns:a16="http://schemas.microsoft.com/office/drawing/2014/main" id="{4581EC75-F4EC-10C7-E404-68A1E34830B2}"/>
              </a:ext>
            </a:extLst>
          </p:cNvPr>
          <p:cNvGrpSpPr>
            <a:grpSpLocks/>
          </p:cNvGrpSpPr>
          <p:nvPr userDrawn="1"/>
        </p:nvGrpSpPr>
        <p:grpSpPr bwMode="auto">
          <a:xfrm>
            <a:off x="4445000" y="1905000"/>
            <a:ext cx="4254500" cy="3810000"/>
            <a:chOff x="4445000" y="1905000"/>
            <a:chExt cx="4254500" cy="3810000"/>
          </a:xfrm>
        </p:grpSpPr>
        <p:sp>
          <p:nvSpPr>
            <p:cNvPr id="13" name="IncorrectBar2">
              <a:extLst>
                <a:ext uri="{FF2B5EF4-FFF2-40B4-BE49-F238E27FC236}">
                  <a16:creationId xmlns:a16="http://schemas.microsoft.com/office/drawing/2014/main" id="{04F95CC2-EEA1-D23C-8352-DC2169C7C50D}"/>
                </a:ext>
              </a:extLst>
            </p:cNvPr>
            <p:cNvSpPr/>
            <p:nvPr userDrawn="1"/>
          </p:nvSpPr>
          <p:spPr>
            <a:xfrm>
              <a:off x="4445000" y="1905000"/>
              <a:ext cx="1079500" cy="3810000"/>
            </a:xfrm>
            <a:prstGeom prst="rect">
              <a:avLst/>
            </a:prstGeom>
            <a:solidFill>
              <a:srgbClr val="FF2222"/>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6" name="IncorrectBar3">
              <a:extLst>
                <a:ext uri="{FF2B5EF4-FFF2-40B4-BE49-F238E27FC236}">
                  <a16:creationId xmlns:a16="http://schemas.microsoft.com/office/drawing/2014/main" id="{F359C69E-6C51-B8B5-60FB-DFEEB50FF9F5}"/>
                </a:ext>
              </a:extLst>
            </p:cNvPr>
            <p:cNvSpPr/>
            <p:nvPr userDrawn="1"/>
          </p:nvSpPr>
          <p:spPr>
            <a:xfrm>
              <a:off x="6032500" y="1905000"/>
              <a:ext cx="1079500" cy="3810000"/>
            </a:xfrm>
            <a:prstGeom prst="rect">
              <a:avLst/>
            </a:prstGeom>
            <a:solidFill>
              <a:srgbClr val="FF2222"/>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9" name="IncorrectBar4">
              <a:extLst>
                <a:ext uri="{FF2B5EF4-FFF2-40B4-BE49-F238E27FC236}">
                  <a16:creationId xmlns:a16="http://schemas.microsoft.com/office/drawing/2014/main" id="{440DC7B2-DACB-C301-A75B-361DC3D73345}"/>
                </a:ext>
              </a:extLst>
            </p:cNvPr>
            <p:cNvSpPr/>
            <p:nvPr userDrawn="1"/>
          </p:nvSpPr>
          <p:spPr>
            <a:xfrm>
              <a:off x="7620000" y="3175000"/>
              <a:ext cx="1079500" cy="2540000"/>
            </a:xfrm>
            <a:prstGeom prst="rect">
              <a:avLst/>
            </a:prstGeom>
            <a:solidFill>
              <a:srgbClr val="FF2222"/>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nvGrpSpPr>
          <p:cNvPr id="3078" name="XLabelGroup">
            <a:extLst>
              <a:ext uri="{FF2B5EF4-FFF2-40B4-BE49-F238E27FC236}">
                <a16:creationId xmlns:a16="http://schemas.microsoft.com/office/drawing/2014/main" id="{DED0C3C5-2B09-8601-1E50-A6B597A4AB74}"/>
              </a:ext>
            </a:extLst>
          </p:cNvPr>
          <p:cNvGrpSpPr>
            <a:grpSpLocks/>
          </p:cNvGrpSpPr>
          <p:nvPr userDrawn="1"/>
        </p:nvGrpSpPr>
        <p:grpSpPr bwMode="auto">
          <a:xfrm>
            <a:off x="1270000" y="5842000"/>
            <a:ext cx="7429500" cy="317500"/>
            <a:chOff x="1270000" y="5842000"/>
            <a:chExt cx="7429500" cy="317500"/>
          </a:xfrm>
        </p:grpSpPr>
        <p:sp>
          <p:nvSpPr>
            <p:cNvPr id="8" name="XValueLabel0">
              <a:extLst>
                <a:ext uri="{FF2B5EF4-FFF2-40B4-BE49-F238E27FC236}">
                  <a16:creationId xmlns:a16="http://schemas.microsoft.com/office/drawing/2014/main" id="{4E59F7F8-1AAC-9DCC-C44B-54B777986B63}"/>
                </a:ext>
              </a:extLst>
            </p:cNvPr>
            <p:cNvSpPr/>
            <p:nvPr userDrawn="1"/>
          </p:nvSpPr>
          <p:spPr>
            <a:xfrm>
              <a:off x="1270000" y="5842000"/>
              <a:ext cx="1079500" cy="317500"/>
            </a:xfrm>
            <a:prstGeom prst="rect">
              <a:avLst/>
            </a:prstGeom>
            <a:solidFill>
              <a:schemeClr val="accent1">
                <a:alpha val="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eaLnBrk="1" hangingPunct="1">
                <a:defRPr/>
              </a:pPr>
              <a:r>
                <a:rPr lang="en-US" sz="2800">
                  <a:solidFill>
                    <a:srgbClr val="000000"/>
                  </a:solidFill>
                </a:rPr>
                <a:t>A*</a:t>
              </a:r>
            </a:p>
          </p:txBody>
        </p:sp>
        <p:sp>
          <p:nvSpPr>
            <p:cNvPr id="11" name="XValueLabel1">
              <a:extLst>
                <a:ext uri="{FF2B5EF4-FFF2-40B4-BE49-F238E27FC236}">
                  <a16:creationId xmlns:a16="http://schemas.microsoft.com/office/drawing/2014/main" id="{5A93ABE8-D64F-DB44-E8DB-DD92ED6133A0}"/>
                </a:ext>
              </a:extLst>
            </p:cNvPr>
            <p:cNvSpPr/>
            <p:nvPr userDrawn="1"/>
          </p:nvSpPr>
          <p:spPr>
            <a:xfrm>
              <a:off x="2857500" y="5842000"/>
              <a:ext cx="1079500" cy="317500"/>
            </a:xfrm>
            <a:prstGeom prst="rect">
              <a:avLst/>
            </a:prstGeom>
            <a:solidFill>
              <a:schemeClr val="accent1">
                <a:alpha val="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eaLnBrk="1" hangingPunct="1">
                <a:defRPr/>
              </a:pPr>
              <a:r>
                <a:rPr lang="en-US" sz="2800">
                  <a:solidFill>
                    <a:srgbClr val="000000"/>
                  </a:solidFill>
                </a:rPr>
                <a:t>B*</a:t>
              </a:r>
            </a:p>
          </p:txBody>
        </p:sp>
        <p:sp>
          <p:nvSpPr>
            <p:cNvPr id="14" name="XValueLabel2">
              <a:extLst>
                <a:ext uri="{FF2B5EF4-FFF2-40B4-BE49-F238E27FC236}">
                  <a16:creationId xmlns:a16="http://schemas.microsoft.com/office/drawing/2014/main" id="{C74B2624-6676-7881-50BE-8617DDD9C3CC}"/>
                </a:ext>
              </a:extLst>
            </p:cNvPr>
            <p:cNvSpPr/>
            <p:nvPr userDrawn="1"/>
          </p:nvSpPr>
          <p:spPr>
            <a:xfrm>
              <a:off x="4445000" y="5842000"/>
              <a:ext cx="1079500" cy="317500"/>
            </a:xfrm>
            <a:prstGeom prst="rect">
              <a:avLst/>
            </a:prstGeom>
            <a:solidFill>
              <a:schemeClr val="accent1">
                <a:alpha val="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eaLnBrk="1" hangingPunct="1">
                <a:defRPr/>
              </a:pPr>
              <a:r>
                <a:rPr lang="en-US" sz="2800">
                  <a:solidFill>
                    <a:srgbClr val="000000"/>
                  </a:solidFill>
                </a:rPr>
                <a:t>C</a:t>
              </a:r>
            </a:p>
          </p:txBody>
        </p:sp>
        <p:sp>
          <p:nvSpPr>
            <p:cNvPr id="17" name="XValueLabel3">
              <a:extLst>
                <a:ext uri="{FF2B5EF4-FFF2-40B4-BE49-F238E27FC236}">
                  <a16:creationId xmlns:a16="http://schemas.microsoft.com/office/drawing/2014/main" id="{943773D6-EEA4-B6AC-801C-B6ED57EB243D}"/>
                </a:ext>
              </a:extLst>
            </p:cNvPr>
            <p:cNvSpPr/>
            <p:nvPr userDrawn="1"/>
          </p:nvSpPr>
          <p:spPr>
            <a:xfrm>
              <a:off x="6032500" y="5842000"/>
              <a:ext cx="1079500" cy="317500"/>
            </a:xfrm>
            <a:prstGeom prst="rect">
              <a:avLst/>
            </a:prstGeom>
            <a:solidFill>
              <a:schemeClr val="accent1">
                <a:alpha val="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eaLnBrk="1" hangingPunct="1">
                <a:defRPr/>
              </a:pPr>
              <a:r>
                <a:rPr lang="en-US" sz="2800">
                  <a:solidFill>
                    <a:srgbClr val="000000"/>
                  </a:solidFill>
                </a:rPr>
                <a:t>D</a:t>
              </a:r>
            </a:p>
          </p:txBody>
        </p:sp>
        <p:sp>
          <p:nvSpPr>
            <p:cNvPr id="20" name="XValueLabel4">
              <a:extLst>
                <a:ext uri="{FF2B5EF4-FFF2-40B4-BE49-F238E27FC236}">
                  <a16:creationId xmlns:a16="http://schemas.microsoft.com/office/drawing/2014/main" id="{AD92D628-B644-FF3D-11F1-3D079840521B}"/>
                </a:ext>
              </a:extLst>
            </p:cNvPr>
            <p:cNvSpPr/>
            <p:nvPr userDrawn="1"/>
          </p:nvSpPr>
          <p:spPr>
            <a:xfrm>
              <a:off x="7620000" y="5842000"/>
              <a:ext cx="1079500" cy="317500"/>
            </a:xfrm>
            <a:prstGeom prst="rect">
              <a:avLst/>
            </a:prstGeom>
            <a:solidFill>
              <a:schemeClr val="accent1">
                <a:alpha val="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eaLnBrk="1" hangingPunct="1">
                <a:defRPr/>
              </a:pPr>
              <a:r>
                <a:rPr lang="en-US" sz="2800">
                  <a:solidFill>
                    <a:srgbClr val="000000"/>
                  </a:solidFill>
                </a:rPr>
                <a:t>E</a:t>
              </a:r>
            </a:p>
          </p:txBody>
        </p:sp>
      </p:grpSp>
      <p:grpSp>
        <p:nvGrpSpPr>
          <p:cNvPr id="3079" name="AxisLineGroup">
            <a:extLst>
              <a:ext uri="{FF2B5EF4-FFF2-40B4-BE49-F238E27FC236}">
                <a16:creationId xmlns:a16="http://schemas.microsoft.com/office/drawing/2014/main" id="{625F1973-4B60-32F5-019E-1527E64AAE2D}"/>
              </a:ext>
            </a:extLst>
          </p:cNvPr>
          <p:cNvGrpSpPr>
            <a:grpSpLocks/>
          </p:cNvGrpSpPr>
          <p:nvPr userDrawn="1"/>
        </p:nvGrpSpPr>
        <p:grpSpPr bwMode="auto">
          <a:xfrm>
            <a:off x="889000" y="1587500"/>
            <a:ext cx="8001000" cy="4127500"/>
            <a:chOff x="889000" y="1587500"/>
            <a:chExt cx="8001000" cy="4127500"/>
          </a:xfrm>
        </p:grpSpPr>
        <p:cxnSp>
          <p:nvCxnSpPr>
            <p:cNvPr id="21" name="XAxisLine">
              <a:extLst>
                <a:ext uri="{FF2B5EF4-FFF2-40B4-BE49-F238E27FC236}">
                  <a16:creationId xmlns:a16="http://schemas.microsoft.com/office/drawing/2014/main" id="{31C84123-5873-79C3-0526-20EFC07CB819}"/>
                </a:ext>
              </a:extLst>
            </p:cNvPr>
            <p:cNvCxnSpPr/>
            <p:nvPr userDrawn="1"/>
          </p:nvCxnSpPr>
          <p:spPr>
            <a:xfrm>
              <a:off x="889000" y="5715000"/>
              <a:ext cx="8001000" cy="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 name="YAxisLine">
              <a:extLst>
                <a:ext uri="{FF2B5EF4-FFF2-40B4-BE49-F238E27FC236}">
                  <a16:creationId xmlns:a16="http://schemas.microsoft.com/office/drawing/2014/main" id="{0431BABF-F197-99D3-6CBD-9151107921CF}"/>
                </a:ext>
              </a:extLst>
            </p:cNvPr>
            <p:cNvCxnSpPr/>
            <p:nvPr userDrawn="1"/>
          </p:nvCxnSpPr>
          <p:spPr>
            <a:xfrm>
              <a:off x="1016000" y="1587500"/>
              <a:ext cx="0" cy="412750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 name="YAxisTick0">
              <a:extLst>
                <a:ext uri="{FF2B5EF4-FFF2-40B4-BE49-F238E27FC236}">
                  <a16:creationId xmlns:a16="http://schemas.microsoft.com/office/drawing/2014/main" id="{D9969ECC-063D-332F-E60B-F521D972C80E}"/>
                </a:ext>
              </a:extLst>
            </p:cNvPr>
            <p:cNvCxnSpPr/>
            <p:nvPr userDrawn="1"/>
          </p:nvCxnSpPr>
          <p:spPr>
            <a:xfrm>
              <a:off x="889000" y="5715000"/>
              <a:ext cx="254000" cy="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 name="YAxisTick1">
              <a:extLst>
                <a:ext uri="{FF2B5EF4-FFF2-40B4-BE49-F238E27FC236}">
                  <a16:creationId xmlns:a16="http://schemas.microsoft.com/office/drawing/2014/main" id="{99DB88FD-47C6-BEA9-3CA9-765A7DD86018}"/>
                </a:ext>
              </a:extLst>
            </p:cNvPr>
            <p:cNvCxnSpPr/>
            <p:nvPr userDrawn="1"/>
          </p:nvCxnSpPr>
          <p:spPr>
            <a:xfrm>
              <a:off x="889000" y="4445000"/>
              <a:ext cx="254000" cy="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7" name="YAxisTick2">
              <a:extLst>
                <a:ext uri="{FF2B5EF4-FFF2-40B4-BE49-F238E27FC236}">
                  <a16:creationId xmlns:a16="http://schemas.microsoft.com/office/drawing/2014/main" id="{278E0581-405B-615E-B577-6BEFCDF17369}"/>
                </a:ext>
              </a:extLst>
            </p:cNvPr>
            <p:cNvCxnSpPr/>
            <p:nvPr userDrawn="1"/>
          </p:nvCxnSpPr>
          <p:spPr>
            <a:xfrm>
              <a:off x="889000" y="3175000"/>
              <a:ext cx="254000" cy="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9" name="YAxisTick3">
              <a:extLst>
                <a:ext uri="{FF2B5EF4-FFF2-40B4-BE49-F238E27FC236}">
                  <a16:creationId xmlns:a16="http://schemas.microsoft.com/office/drawing/2014/main" id="{8B7A9F2E-13B8-2582-5B0F-2F6CFBCAA178}"/>
                </a:ext>
              </a:extLst>
            </p:cNvPr>
            <p:cNvCxnSpPr/>
            <p:nvPr userDrawn="1"/>
          </p:nvCxnSpPr>
          <p:spPr>
            <a:xfrm>
              <a:off x="889000" y="1905000"/>
              <a:ext cx="254000" cy="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3080" name="YLabelGroup">
            <a:extLst>
              <a:ext uri="{FF2B5EF4-FFF2-40B4-BE49-F238E27FC236}">
                <a16:creationId xmlns:a16="http://schemas.microsoft.com/office/drawing/2014/main" id="{D25DBF7D-CD2D-4078-196E-19BBC84B9E57}"/>
              </a:ext>
            </a:extLst>
          </p:cNvPr>
          <p:cNvGrpSpPr>
            <a:grpSpLocks/>
          </p:cNvGrpSpPr>
          <p:nvPr userDrawn="1"/>
        </p:nvGrpSpPr>
        <p:grpSpPr bwMode="auto">
          <a:xfrm>
            <a:off x="254000" y="1841500"/>
            <a:ext cx="762000" cy="3937000"/>
            <a:chOff x="254000" y="1841500"/>
            <a:chExt cx="762000" cy="3937000"/>
          </a:xfrm>
        </p:grpSpPr>
        <p:sp>
          <p:nvSpPr>
            <p:cNvPr id="24" name="YValueLabel0">
              <a:extLst>
                <a:ext uri="{FF2B5EF4-FFF2-40B4-BE49-F238E27FC236}">
                  <a16:creationId xmlns:a16="http://schemas.microsoft.com/office/drawing/2014/main" id="{D73BA108-1259-F691-480B-6BB9D0E13A27}"/>
                </a:ext>
              </a:extLst>
            </p:cNvPr>
            <p:cNvSpPr/>
            <p:nvPr userDrawn="1"/>
          </p:nvSpPr>
          <p:spPr>
            <a:xfrm>
              <a:off x="254000" y="5651500"/>
              <a:ext cx="762000" cy="127000"/>
            </a:xfrm>
            <a:prstGeom prst="rect">
              <a:avLst/>
            </a:prstGeom>
            <a:solidFill>
              <a:schemeClr val="accent1">
                <a:alpha val="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000">
                  <a:solidFill>
                    <a:srgbClr val="000000"/>
                  </a:solidFill>
                </a:rPr>
                <a:t>0</a:t>
              </a:r>
            </a:p>
          </p:txBody>
        </p:sp>
        <p:sp>
          <p:nvSpPr>
            <p:cNvPr id="26" name="YValueLabel1">
              <a:extLst>
                <a:ext uri="{FF2B5EF4-FFF2-40B4-BE49-F238E27FC236}">
                  <a16:creationId xmlns:a16="http://schemas.microsoft.com/office/drawing/2014/main" id="{7FBE18A8-C000-6911-3CE3-3800809C685A}"/>
                </a:ext>
              </a:extLst>
            </p:cNvPr>
            <p:cNvSpPr/>
            <p:nvPr userDrawn="1"/>
          </p:nvSpPr>
          <p:spPr>
            <a:xfrm>
              <a:off x="254000" y="4381500"/>
              <a:ext cx="762000" cy="127000"/>
            </a:xfrm>
            <a:prstGeom prst="rect">
              <a:avLst/>
            </a:prstGeom>
            <a:solidFill>
              <a:schemeClr val="accent1">
                <a:alpha val="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000">
                  <a:solidFill>
                    <a:srgbClr val="000000"/>
                  </a:solidFill>
                </a:rPr>
                <a:t>1</a:t>
              </a:r>
            </a:p>
          </p:txBody>
        </p:sp>
        <p:sp>
          <p:nvSpPr>
            <p:cNvPr id="28" name="YValueLabel2">
              <a:extLst>
                <a:ext uri="{FF2B5EF4-FFF2-40B4-BE49-F238E27FC236}">
                  <a16:creationId xmlns:a16="http://schemas.microsoft.com/office/drawing/2014/main" id="{60B46D9D-4461-9AF3-973A-27D1484174F9}"/>
                </a:ext>
              </a:extLst>
            </p:cNvPr>
            <p:cNvSpPr/>
            <p:nvPr userDrawn="1"/>
          </p:nvSpPr>
          <p:spPr>
            <a:xfrm>
              <a:off x="254000" y="3111500"/>
              <a:ext cx="762000" cy="127000"/>
            </a:xfrm>
            <a:prstGeom prst="rect">
              <a:avLst/>
            </a:prstGeom>
            <a:solidFill>
              <a:schemeClr val="accent1">
                <a:alpha val="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000">
                  <a:solidFill>
                    <a:srgbClr val="000000"/>
                  </a:solidFill>
                </a:rPr>
                <a:t>2</a:t>
              </a:r>
            </a:p>
          </p:txBody>
        </p:sp>
        <p:sp>
          <p:nvSpPr>
            <p:cNvPr id="30" name="YValueLabel3">
              <a:extLst>
                <a:ext uri="{FF2B5EF4-FFF2-40B4-BE49-F238E27FC236}">
                  <a16:creationId xmlns:a16="http://schemas.microsoft.com/office/drawing/2014/main" id="{7521A6E1-8D9E-DA14-8506-85548835708E}"/>
                </a:ext>
              </a:extLst>
            </p:cNvPr>
            <p:cNvSpPr/>
            <p:nvPr userDrawn="1"/>
          </p:nvSpPr>
          <p:spPr>
            <a:xfrm>
              <a:off x="254000" y="1841500"/>
              <a:ext cx="762000" cy="127000"/>
            </a:xfrm>
            <a:prstGeom prst="rect">
              <a:avLst/>
            </a:prstGeom>
            <a:solidFill>
              <a:schemeClr val="accent1">
                <a:alpha val="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000">
                  <a:solidFill>
                    <a:srgbClr val="000000"/>
                  </a:solidFill>
                </a:rPr>
                <a:t>3</a:t>
              </a:r>
            </a:p>
          </p:txBody>
        </p:sp>
      </p:grpSp>
    </p:spTree>
  </p:cSld>
  <p:clrMap bg1="lt1" tx1="dk1" bg2="lt2" tx2="dk2" accent1="accent1" accent2="accent2" accent3="accent3" accent4="accent4" accent5="accent5" accent6="accent6" hlink="hlink" folHlink="folHlink"/>
  <p:sldLayoutIdLst>
    <p:sldLayoutId id="2147485909" r:id="rId1"/>
    <p:sldLayoutId id="2147485910" r:id="rId2"/>
    <p:sldLayoutId id="2147485911" r:id="rId3"/>
    <p:sldLayoutId id="2147485912" r:id="rId4"/>
    <p:sldLayoutId id="2147485913" r:id="rId5"/>
    <p:sldLayoutId id="2147485914" r:id="rId6"/>
    <p:sldLayoutId id="2147485915" r:id="rId7"/>
    <p:sldLayoutId id="2147485916" r:id="rId8"/>
    <p:sldLayoutId id="2147485917" r:id="rId9"/>
    <p:sldLayoutId id="2147485918" r:id="rId10"/>
    <p:sldLayoutId id="2147485919" r:id="rId11"/>
  </p:sldLayoutIdLst>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4.jpe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27650" name="Picture 4" descr="Logo&#10;&#10;Description automatically generated with medium confidence">
            <a:extLst>
              <a:ext uri="{FF2B5EF4-FFF2-40B4-BE49-F238E27FC236}">
                <a16:creationId xmlns:a16="http://schemas.microsoft.com/office/drawing/2014/main" id="{641AAB13-5991-CA11-0207-053BD141CC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800" y="2438400"/>
            <a:ext cx="3475038"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7">
            <a:extLst>
              <a:ext uri="{FF2B5EF4-FFF2-40B4-BE49-F238E27FC236}">
                <a16:creationId xmlns:a16="http://schemas.microsoft.com/office/drawing/2014/main" id="{6300FF8F-0803-32E7-D402-682EF7268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76213"/>
            <a:ext cx="4800601"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8">
            <a:extLst>
              <a:ext uri="{FF2B5EF4-FFF2-40B4-BE49-F238E27FC236}">
                <a16:creationId xmlns:a16="http://schemas.microsoft.com/office/drawing/2014/main" id="{EE76759F-E554-3261-F4E2-0A190128E7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6275" y="176213"/>
            <a:ext cx="4800600"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6" descr="A picture containing outdoor&#10;&#10;Description automatically generated">
            <a:extLst>
              <a:ext uri="{FF2B5EF4-FFF2-40B4-BE49-F238E27FC236}">
                <a16:creationId xmlns:a16="http://schemas.microsoft.com/office/drawing/2014/main" id="{FDC425DB-E532-3D13-30B9-3D023CF9A8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7638" y="5189538"/>
            <a:ext cx="7888287"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TextBox 5">
            <a:extLst>
              <a:ext uri="{FF2B5EF4-FFF2-40B4-BE49-F238E27FC236}">
                <a16:creationId xmlns:a16="http://schemas.microsoft.com/office/drawing/2014/main" id="{E80A201A-6CD8-92A5-50AA-8D4E53C7F254}"/>
              </a:ext>
            </a:extLst>
          </p:cNvPr>
          <p:cNvSpPr txBox="1">
            <a:spLocks noChangeArrowheads="1"/>
          </p:cNvSpPr>
          <p:nvPr/>
        </p:nvSpPr>
        <p:spPr bwMode="auto">
          <a:xfrm>
            <a:off x="665163" y="1127125"/>
            <a:ext cx="8199437" cy="412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5400" b="1">
                <a:latin typeface="Janda Manatee Solid" panose="02000506000000020004" pitchFamily="2" charset="77"/>
              </a:rPr>
              <a:t>Welcome to Kindergarten </a:t>
            </a:r>
          </a:p>
          <a:p>
            <a:pPr algn="ctr">
              <a:spcBef>
                <a:spcPct val="0"/>
              </a:spcBef>
              <a:buFontTx/>
              <a:buNone/>
            </a:pPr>
            <a:endParaRPr lang="en-US" altLang="en-US" sz="8000" b="1">
              <a:latin typeface="Janda Manatee Solid" panose="02000506000000020004" pitchFamily="2" charset="77"/>
            </a:endParaRPr>
          </a:p>
          <a:p>
            <a:pPr algn="ctr">
              <a:spcBef>
                <a:spcPct val="0"/>
              </a:spcBef>
              <a:buFontTx/>
              <a:buNone/>
            </a:pPr>
            <a:endParaRPr lang="en-US" altLang="en-US" sz="8000" b="1">
              <a:latin typeface="Janda Manatee Solid" panose="02000506000000020004" pitchFamily="2" charset="77"/>
            </a:endParaRPr>
          </a:p>
          <a:p>
            <a:pPr algn="ctr">
              <a:spcBef>
                <a:spcPct val="0"/>
              </a:spcBef>
              <a:buFontTx/>
              <a:buNone/>
            </a:pPr>
            <a:r>
              <a:rPr lang="en-US" altLang="en-US" sz="4800" b="1">
                <a:latin typeface="Janda Manatee Solid" panose="02000506000000020004" pitchFamily="2" charset="77"/>
              </a:rPr>
              <a:t>Pirate Preview</a:t>
            </a:r>
          </a:p>
        </p:txBody>
      </p:sp>
      <p:pic>
        <p:nvPicPr>
          <p:cNvPr id="27655" name="Picture 2" descr="A black background with a black square&#10;&#10;Description automatically generated with medium confidence">
            <a:extLst>
              <a:ext uri="{FF2B5EF4-FFF2-40B4-BE49-F238E27FC236}">
                <a16:creationId xmlns:a16="http://schemas.microsoft.com/office/drawing/2014/main" id="{77F0F5ED-2B72-1313-447E-9DAF773C8F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0275" y="1914525"/>
            <a:ext cx="220345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8" descr="A red and white logo&#10;&#10;Description automatically generated">
            <a:extLst>
              <a:ext uri="{FF2B5EF4-FFF2-40B4-BE49-F238E27FC236}">
                <a16:creationId xmlns:a16="http://schemas.microsoft.com/office/drawing/2014/main" id="{4DDE99B3-FB1C-A1AB-CE57-AECDE751FF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3275" y="1722438"/>
            <a:ext cx="299085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0" descr="A black background with a black square&#10;&#10;Description automatically generated with medium confidence">
            <a:extLst>
              <a:ext uri="{FF2B5EF4-FFF2-40B4-BE49-F238E27FC236}">
                <a16:creationId xmlns:a16="http://schemas.microsoft.com/office/drawing/2014/main" id="{6C4995D0-84A2-48A9-AC26-B7FD47CBB3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4463" y="2019300"/>
            <a:ext cx="2201862"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890" name="Picture 2">
            <a:extLst>
              <a:ext uri="{FF2B5EF4-FFF2-40B4-BE49-F238E27FC236}">
                <a16:creationId xmlns:a16="http://schemas.microsoft.com/office/drawing/2014/main" id="{D95ED163-644C-CA59-308D-63C283D2C2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88" y="557213"/>
            <a:ext cx="286543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3">
            <a:extLst>
              <a:ext uri="{FF2B5EF4-FFF2-40B4-BE49-F238E27FC236}">
                <a16:creationId xmlns:a16="http://schemas.microsoft.com/office/drawing/2014/main" id="{BA1055EA-1DE0-D64C-1541-ABD34F158AE3}"/>
              </a:ext>
            </a:extLst>
          </p:cNvPr>
          <p:cNvSpPr txBox="1">
            <a:spLocks noChangeArrowheads="1"/>
          </p:cNvSpPr>
          <p:nvPr/>
        </p:nvSpPr>
        <p:spPr bwMode="auto">
          <a:xfrm>
            <a:off x="685800" y="2435225"/>
            <a:ext cx="3505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000">
                <a:solidFill>
                  <a:schemeClr val="bg1"/>
                </a:solidFill>
                <a:latin typeface="HelloBirdie" panose="02000603000000000000" pitchFamily="2" charset="0"/>
              </a:rPr>
              <a:t>Hands on STEM activities in the classroom and STEM Lab</a:t>
            </a:r>
          </a:p>
        </p:txBody>
      </p:sp>
      <p:pic>
        <p:nvPicPr>
          <p:cNvPr id="37892" name="Picture 5" descr="A group of kids working on a project&#10;&#10;Description automatically generated">
            <a:extLst>
              <a:ext uri="{FF2B5EF4-FFF2-40B4-BE49-F238E27FC236}">
                <a16:creationId xmlns:a16="http://schemas.microsoft.com/office/drawing/2014/main" id="{DC62693E-3F73-A5E0-2C07-A116F145D3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63513"/>
            <a:ext cx="3429000"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11" descr="A group of young boys playing with a long wooden slide&#10;&#10;Description automatically generated">
            <a:extLst>
              <a:ext uri="{FF2B5EF4-FFF2-40B4-BE49-F238E27FC236}">
                <a16:creationId xmlns:a16="http://schemas.microsoft.com/office/drawing/2014/main" id="{2496D898-3D75-B651-98EE-4E4C9F459E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4863" y="1584325"/>
            <a:ext cx="3240087"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15" descr="A group of kids sitting at a table with a plastic container with colorful objects&#10;&#10;Description automatically generated">
            <a:extLst>
              <a:ext uri="{FF2B5EF4-FFF2-40B4-BE49-F238E27FC236}">
                <a16:creationId xmlns:a16="http://schemas.microsoft.com/office/drawing/2014/main" id="{6B779395-2727-CFFB-84BA-A4AEFCD9E8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7288"/>
          <a:stretch>
            <a:fillRect/>
          </a:stretch>
        </p:blipFill>
        <p:spPr bwMode="auto">
          <a:xfrm>
            <a:off x="19050" y="3276600"/>
            <a:ext cx="4114800"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AutoShape 2">
            <a:extLst>
              <a:ext uri="{FF2B5EF4-FFF2-40B4-BE49-F238E27FC236}">
                <a16:creationId xmlns:a16="http://schemas.microsoft.com/office/drawing/2014/main" id="{705C5FD5-8559-C4D2-2C4D-0613324F2E8C}"/>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en-US" altLang="en-US" sz="1800"/>
          </a:p>
        </p:txBody>
      </p:sp>
      <p:pic>
        <p:nvPicPr>
          <p:cNvPr id="37896" name="Picture 18">
            <a:extLst>
              <a:ext uri="{FF2B5EF4-FFF2-40B4-BE49-F238E27FC236}">
                <a16:creationId xmlns:a16="http://schemas.microsoft.com/office/drawing/2014/main" id="{1734651E-25D6-DA97-09D2-AE8DE6845F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29025" y="3805238"/>
            <a:ext cx="219075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914" name="Picture 6">
            <a:extLst>
              <a:ext uri="{FF2B5EF4-FFF2-40B4-BE49-F238E27FC236}">
                <a16:creationId xmlns:a16="http://schemas.microsoft.com/office/drawing/2014/main" id="{4F2B23FB-E64A-41F3-C70C-7A5E642E2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3950" y="2503488"/>
            <a:ext cx="1608138"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6">
            <a:extLst>
              <a:ext uri="{FF2B5EF4-FFF2-40B4-BE49-F238E27FC236}">
                <a16:creationId xmlns:a16="http://schemas.microsoft.com/office/drawing/2014/main" id="{F664F270-8C40-F695-CC71-FACA4B1B7C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8" y="990600"/>
            <a:ext cx="3611562"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8">
            <a:extLst>
              <a:ext uri="{FF2B5EF4-FFF2-40B4-BE49-F238E27FC236}">
                <a16:creationId xmlns:a16="http://schemas.microsoft.com/office/drawing/2014/main" id="{AA3EBD8D-8A3B-9845-E666-10197B61E4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0188" y="954088"/>
            <a:ext cx="35877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10">
            <a:extLst>
              <a:ext uri="{FF2B5EF4-FFF2-40B4-BE49-F238E27FC236}">
                <a16:creationId xmlns:a16="http://schemas.microsoft.com/office/drawing/2014/main" id="{AC1D1936-FF40-05EE-F580-A7649CF293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8" y="1760538"/>
            <a:ext cx="3611562"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12">
            <a:extLst>
              <a:ext uri="{FF2B5EF4-FFF2-40B4-BE49-F238E27FC236}">
                <a16:creationId xmlns:a16="http://schemas.microsoft.com/office/drawing/2014/main" id="{9C7D40F9-A6EF-0E6C-26F5-45FB65158E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2725" y="1760538"/>
            <a:ext cx="3605213"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TextBox 13">
            <a:extLst>
              <a:ext uri="{FF2B5EF4-FFF2-40B4-BE49-F238E27FC236}">
                <a16:creationId xmlns:a16="http://schemas.microsoft.com/office/drawing/2014/main" id="{EAAD494B-2004-D966-D742-8550BCB20939}"/>
              </a:ext>
            </a:extLst>
          </p:cNvPr>
          <p:cNvSpPr txBox="1">
            <a:spLocks noChangeArrowheads="1"/>
          </p:cNvSpPr>
          <p:nvPr/>
        </p:nvSpPr>
        <p:spPr bwMode="auto">
          <a:xfrm>
            <a:off x="914400" y="2936875"/>
            <a:ext cx="7467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2800" b="1">
                <a:solidFill>
                  <a:schemeClr val="bg1"/>
                </a:solidFill>
                <a:latin typeface="AGCanYouNotBold" panose="02000803000000000000" pitchFamily="2" charset="0"/>
              </a:rPr>
              <a:t>Pickett’s Mill Elementary </a:t>
            </a:r>
          </a:p>
          <a:p>
            <a:pPr algn="ctr">
              <a:spcBef>
                <a:spcPct val="0"/>
              </a:spcBef>
              <a:buFontTx/>
              <a:buNone/>
            </a:pPr>
            <a:r>
              <a:rPr lang="en-US" altLang="en-US" sz="2800" b="1">
                <a:solidFill>
                  <a:schemeClr val="bg1"/>
                </a:solidFill>
                <a:latin typeface="AGCanYouNotBold" panose="02000803000000000000" pitchFamily="2" charset="0"/>
              </a:rPr>
              <a:t>Essential Skills for Entering Kindergarten</a:t>
            </a:r>
          </a:p>
        </p:txBody>
      </p:sp>
      <p:pic>
        <p:nvPicPr>
          <p:cNvPr id="38920" name="Picture 15">
            <a:extLst>
              <a:ext uri="{FF2B5EF4-FFF2-40B4-BE49-F238E27FC236}">
                <a16:creationId xmlns:a16="http://schemas.microsoft.com/office/drawing/2014/main" id="{39228750-4146-27F6-38D7-39892ADD86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4041775"/>
            <a:ext cx="3611563"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17">
            <a:extLst>
              <a:ext uri="{FF2B5EF4-FFF2-40B4-BE49-F238E27FC236}">
                <a16:creationId xmlns:a16="http://schemas.microsoft.com/office/drawing/2014/main" id="{A29908B0-2794-7DBE-C88B-EF83152B86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57813" y="4041775"/>
            <a:ext cx="35766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Picture 19">
            <a:extLst>
              <a:ext uri="{FF2B5EF4-FFF2-40B4-BE49-F238E27FC236}">
                <a16:creationId xmlns:a16="http://schemas.microsoft.com/office/drawing/2014/main" id="{B9AB5575-EE1C-C47F-4865-22ABDF01C56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188" y="4886325"/>
            <a:ext cx="358457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3" name="Picture 21">
            <a:extLst>
              <a:ext uri="{FF2B5EF4-FFF2-40B4-BE49-F238E27FC236}">
                <a16:creationId xmlns:a16="http://schemas.microsoft.com/office/drawing/2014/main" id="{C058A6A7-8AD1-173C-27D0-9F3E4F639CF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43525" y="4905375"/>
            <a:ext cx="3608388"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4" name="Picture 23">
            <a:extLst>
              <a:ext uri="{FF2B5EF4-FFF2-40B4-BE49-F238E27FC236}">
                <a16:creationId xmlns:a16="http://schemas.microsoft.com/office/drawing/2014/main" id="{087A85D8-15ED-D68C-5F78-0267562CF23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188" y="5737225"/>
            <a:ext cx="359727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5" name="Picture 25">
            <a:extLst>
              <a:ext uri="{FF2B5EF4-FFF2-40B4-BE49-F238E27FC236}">
                <a16:creationId xmlns:a16="http://schemas.microsoft.com/office/drawing/2014/main" id="{E47A3AFA-E012-07EB-7CB3-62F42752F7D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41938" y="5737225"/>
            <a:ext cx="3608387"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6" name="Picture 2">
            <a:extLst>
              <a:ext uri="{FF2B5EF4-FFF2-40B4-BE49-F238E27FC236}">
                <a16:creationId xmlns:a16="http://schemas.microsoft.com/office/drawing/2014/main" id="{634A96BA-5E16-90EE-0AB7-7FC8E53D342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675" y="142875"/>
            <a:ext cx="3629025"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7" name="Picture 4">
            <a:extLst>
              <a:ext uri="{FF2B5EF4-FFF2-40B4-BE49-F238E27FC236}">
                <a16:creationId xmlns:a16="http://schemas.microsoft.com/office/drawing/2014/main" id="{762EFC59-4607-7665-87BE-61E1A44EEA7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10188" y="142875"/>
            <a:ext cx="358775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schedule of a school schedule&#10;&#10;Description automatically generated">
            <a:extLst>
              <a:ext uri="{FF2B5EF4-FFF2-40B4-BE49-F238E27FC236}">
                <a16:creationId xmlns:a16="http://schemas.microsoft.com/office/drawing/2014/main" id="{CB4E620C-1240-55AD-5028-A807A1BF81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220348"/>
            <a:ext cx="6553200" cy="641730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a:extLst>
              <a:ext uri="{FF2B5EF4-FFF2-40B4-BE49-F238E27FC236}">
                <a16:creationId xmlns:a16="http://schemas.microsoft.com/office/drawing/2014/main" id="{1A6B00C7-7692-EA01-4D9B-9B88FAC380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8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group of people standing together&#10;&#10;Description automatically generated">
            <a:extLst>
              <a:ext uri="{FF2B5EF4-FFF2-40B4-BE49-F238E27FC236}">
                <a16:creationId xmlns:a16="http://schemas.microsoft.com/office/drawing/2014/main" id="{AD0884FE-8BF3-55F0-AB87-4532DE6401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6800"/>
            <a:ext cx="4466897" cy="40894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08549C27-8FFF-C8C3-3F80-EBDC332C28B9}"/>
              </a:ext>
            </a:extLst>
          </p:cNvPr>
          <p:cNvSpPr>
            <a:spLocks noGrp="1"/>
          </p:cNvSpPr>
          <p:nvPr>
            <p:ph type="ctrTitle"/>
          </p:nvPr>
        </p:nvSpPr>
        <p:spPr/>
        <p:txBody>
          <a:bodyPr/>
          <a:lstStyle/>
          <a:p>
            <a:endParaRPr lang="en-US" altLang="en-US"/>
          </a:p>
        </p:txBody>
      </p:sp>
      <p:sp>
        <p:nvSpPr>
          <p:cNvPr id="3" name="Subtitle 2">
            <a:extLst>
              <a:ext uri="{FF2B5EF4-FFF2-40B4-BE49-F238E27FC236}">
                <a16:creationId xmlns:a16="http://schemas.microsoft.com/office/drawing/2014/main" id="{8EE1DF0C-C420-032D-BF08-059E31FB3FDF}"/>
              </a:ext>
            </a:extLst>
          </p:cNvPr>
          <p:cNvSpPr>
            <a:spLocks noGrp="1"/>
          </p:cNvSpPr>
          <p:nvPr>
            <p:ph type="subTitle" idx="1"/>
          </p:nvPr>
        </p:nvSpPr>
        <p:spPr/>
        <p:txBody>
          <a:bodyPr/>
          <a:lstStyle/>
          <a:p>
            <a:pPr>
              <a:defRPr/>
            </a:pPr>
            <a:endParaRPr lang="en-US"/>
          </a:p>
        </p:txBody>
      </p:sp>
      <p:pic>
        <p:nvPicPr>
          <p:cNvPr id="43012" name="Picture 4" descr="Text&#10;&#10;Description automatically generated">
            <a:extLst>
              <a:ext uri="{FF2B5EF4-FFF2-40B4-BE49-F238E27FC236}">
                <a16:creationId xmlns:a16="http://schemas.microsoft.com/office/drawing/2014/main" id="{082B2738-172F-C431-A31B-6979EB4702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Text, timeline&#10;&#10;Description automatically generated">
            <a:extLst>
              <a:ext uri="{FF2B5EF4-FFF2-40B4-BE49-F238E27FC236}">
                <a16:creationId xmlns:a16="http://schemas.microsoft.com/office/drawing/2014/main" id="{0BF43F4D-22FE-1298-D9CC-4CA9B30AA6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Diagram&#10;&#10;Description automatically generated">
            <a:extLst>
              <a:ext uri="{FF2B5EF4-FFF2-40B4-BE49-F238E27FC236}">
                <a16:creationId xmlns:a16="http://schemas.microsoft.com/office/drawing/2014/main" id="{F5749D1F-0BB7-EA47-ABE0-0598BFEA76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46082" name="Picture 4" descr="Logo&#10;&#10;Description automatically generated with medium confidence">
            <a:extLst>
              <a:ext uri="{FF2B5EF4-FFF2-40B4-BE49-F238E27FC236}">
                <a16:creationId xmlns:a16="http://schemas.microsoft.com/office/drawing/2014/main" id="{0BD4D66E-9C95-0E84-FED7-48E22D8E9F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89413"/>
            <a:ext cx="1981200" cy="268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7">
            <a:extLst>
              <a:ext uri="{FF2B5EF4-FFF2-40B4-BE49-F238E27FC236}">
                <a16:creationId xmlns:a16="http://schemas.microsoft.com/office/drawing/2014/main" id="{0C512047-C845-0887-4168-BD075F20EB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063"/>
            <a:ext cx="4495800" cy="1149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8">
            <a:extLst>
              <a:ext uri="{FF2B5EF4-FFF2-40B4-BE49-F238E27FC236}">
                <a16:creationId xmlns:a16="http://schemas.microsoft.com/office/drawing/2014/main" id="{BA7B0DC5-E5DF-660B-9515-02EFDD9112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5813" y="-119063"/>
            <a:ext cx="4475162" cy="1149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extBox 5">
            <a:extLst>
              <a:ext uri="{FF2B5EF4-FFF2-40B4-BE49-F238E27FC236}">
                <a16:creationId xmlns:a16="http://schemas.microsoft.com/office/drawing/2014/main" id="{8F4803B6-16D8-F5E5-2E09-1512EA83EFF1}"/>
              </a:ext>
            </a:extLst>
          </p:cNvPr>
          <p:cNvSpPr txBox="1">
            <a:spLocks noChangeArrowheads="1"/>
          </p:cNvSpPr>
          <p:nvPr/>
        </p:nvSpPr>
        <p:spPr bwMode="auto">
          <a:xfrm>
            <a:off x="496888" y="1295400"/>
            <a:ext cx="8574087"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6000" b="1">
                <a:latin typeface="Janda Manatee Solid" panose="02000506000000020004" pitchFamily="2" charset="77"/>
              </a:rPr>
              <a:t>PTA</a:t>
            </a:r>
          </a:p>
          <a:p>
            <a:pPr algn="ctr">
              <a:spcBef>
                <a:spcPct val="0"/>
              </a:spcBef>
              <a:buNone/>
            </a:pPr>
            <a:r>
              <a:rPr lang="en-US" altLang="en-US" sz="2400" b="1" dirty="0">
                <a:latin typeface="AGCanYouNotBold"/>
                <a:ea typeface="MS PGothic"/>
              </a:rPr>
              <a:t>Why Join the PTA?  PTA provides opportunities to meet and collaborate with other parents, teachers, and school administrators. Working together to share ideas and support that benefit children. There is no better way to know what's happening in your child's school and community.</a:t>
            </a:r>
          </a:p>
          <a:p>
            <a:pPr algn="ctr">
              <a:spcBef>
                <a:spcPct val="0"/>
              </a:spcBef>
              <a:buFontTx/>
              <a:buNone/>
            </a:pPr>
            <a:endParaRPr lang="en-US" altLang="en-US" sz="6000" b="1">
              <a:latin typeface="Janda Manatee Solid" panose="02000506000000020004" pitchFamily="2" charset="77"/>
            </a:endParaRPr>
          </a:p>
        </p:txBody>
      </p:sp>
      <p:pic>
        <p:nvPicPr>
          <p:cNvPr id="46086" name="Picture 2">
            <a:extLst>
              <a:ext uri="{FF2B5EF4-FFF2-40B4-BE49-F238E27FC236}">
                <a16:creationId xmlns:a16="http://schemas.microsoft.com/office/drawing/2014/main" id="{0DE0E4E3-7C8F-6345-9BA6-6344F5E666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4724400"/>
            <a:ext cx="1836738" cy="196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47106" name="Picture 4" descr="Logo&#10;&#10;Description automatically generated with medium confidence">
            <a:extLst>
              <a:ext uri="{FF2B5EF4-FFF2-40B4-BE49-F238E27FC236}">
                <a16:creationId xmlns:a16="http://schemas.microsoft.com/office/drawing/2014/main" id="{847FC63C-9117-C3C6-BD29-AB47560885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70388"/>
            <a:ext cx="190500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7">
            <a:extLst>
              <a:ext uri="{FF2B5EF4-FFF2-40B4-BE49-F238E27FC236}">
                <a16:creationId xmlns:a16="http://schemas.microsoft.com/office/drawing/2014/main" id="{C236A00C-2DF0-3F9F-5121-9D87D248A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063"/>
            <a:ext cx="4495800" cy="1149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8">
            <a:extLst>
              <a:ext uri="{FF2B5EF4-FFF2-40B4-BE49-F238E27FC236}">
                <a16:creationId xmlns:a16="http://schemas.microsoft.com/office/drawing/2014/main" id="{89BE8152-D07F-307E-9FFD-CAE9DE430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5813" y="-119063"/>
            <a:ext cx="4475162" cy="1149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Box 5">
            <a:extLst>
              <a:ext uri="{FF2B5EF4-FFF2-40B4-BE49-F238E27FC236}">
                <a16:creationId xmlns:a16="http://schemas.microsoft.com/office/drawing/2014/main" id="{5C8F8BFC-A996-D087-B9DC-84B19417EFEC}"/>
              </a:ext>
            </a:extLst>
          </p:cNvPr>
          <p:cNvSpPr txBox="1">
            <a:spLocks noChangeArrowheads="1"/>
          </p:cNvSpPr>
          <p:nvPr/>
        </p:nvSpPr>
        <p:spPr bwMode="auto">
          <a:xfrm>
            <a:off x="457200" y="914400"/>
            <a:ext cx="8574088" cy="373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6000" b="1" dirty="0">
                <a:latin typeface="Janda Manatee Solid" panose="02000506000000020004" pitchFamily="2" charset="77"/>
              </a:rPr>
              <a:t>Foundation</a:t>
            </a:r>
          </a:p>
          <a:p>
            <a:pPr>
              <a:lnSpc>
                <a:spcPct val="107000"/>
              </a:lnSpc>
              <a:spcBef>
                <a:spcPct val="0"/>
              </a:spcBef>
              <a:buFont typeface="Arial" panose="020B0604020202020204" pitchFamily="34" charset="0"/>
              <a:buNone/>
            </a:pPr>
            <a:r>
              <a:rPr lang="en-US" altLang="en-US" sz="2000" b="1" dirty="0">
                <a:solidFill>
                  <a:srgbClr val="212121"/>
                </a:solidFill>
                <a:latin typeface="rooney-web"/>
                <a:cs typeface="Times New Roman" panose="02020603050405020304" pitchFamily="18" charset="0"/>
              </a:rPr>
              <a:t>“</a:t>
            </a:r>
            <a:r>
              <a:rPr lang="en-US" altLang="en-US" sz="2000" b="1" dirty="0">
                <a:solidFill>
                  <a:srgbClr val="212121"/>
                </a:solidFill>
                <a:latin typeface="AGCanYouNotBold" panose="02000803000000000000" pitchFamily="2" charset="0"/>
                <a:cs typeface="Times New Roman" panose="02020603050405020304" pitchFamily="18" charset="0"/>
              </a:rPr>
              <a:t>Our goal is to promote student participation, leadership, learning, curiosity, and creativity. We partner with families, the community, administration, faculty, and PTA to empower educators and support student success. We strive always for positive involvement, respect and transparency and pledge good stewardship of the financial resources entrusted to us for the benefit of all Pickett’s Mill Elementary School students.”</a:t>
            </a:r>
            <a:endParaRPr lang="en-US" altLang="en-US" sz="2000" b="1" dirty="0">
              <a:latin typeface="AGCanYouNotBold" panose="02000803000000000000" pitchFamily="2" charset="0"/>
              <a:ea typeface="Calibri" panose="020F0502020204030204" pitchFamily="34" charset="0"/>
              <a:cs typeface="Times New Roman" panose="02020603050405020304" pitchFamily="18" charset="0"/>
            </a:endParaRPr>
          </a:p>
          <a:p>
            <a:pPr>
              <a:lnSpc>
                <a:spcPct val="107000"/>
              </a:lnSpc>
              <a:spcBef>
                <a:spcPct val="0"/>
              </a:spcBef>
              <a:spcAft>
                <a:spcPts val="800"/>
              </a:spcAft>
              <a:buFont typeface="Arial" panose="020B0604020202020204" pitchFamily="34" charset="0"/>
              <a:buNone/>
            </a:pPr>
            <a:r>
              <a:rPr lang="en-US" altLang="en-US" sz="2000" b="1" dirty="0">
                <a:latin typeface="AGCanYouNotBold" panose="02000803000000000000" pitchFamily="2" charset="0"/>
                <a:cs typeface="Times New Roman" panose="02020603050405020304" pitchFamily="18" charset="0"/>
              </a:rPr>
              <a:t>Kate Zimmer, Foundation President 2023-2024</a:t>
            </a:r>
            <a:endParaRPr lang="en-US" altLang="en-US" sz="2000" b="1" dirty="0">
              <a:latin typeface="AGCanYouNotBold" panose="02000803000000000000" pitchFamily="2" charset="0"/>
              <a:cs typeface="Calibri" panose="020F0502020204030204" pitchFamily="34" charset="0"/>
            </a:endParaRPr>
          </a:p>
          <a:p>
            <a:pPr algn="ctr">
              <a:spcBef>
                <a:spcPct val="0"/>
              </a:spcBef>
              <a:buFontTx/>
              <a:buNone/>
            </a:pPr>
            <a:endParaRPr lang="en-US" altLang="en-US" sz="2000" b="1" dirty="0">
              <a:latin typeface="AGCanYouNotBold" panose="02000803000000000000" pitchFamily="2" charset="0"/>
              <a:cs typeface="Calibri" panose="020F0502020204030204" pitchFamily="34" charset="0"/>
            </a:endParaRPr>
          </a:p>
        </p:txBody>
      </p:sp>
      <p:pic>
        <p:nvPicPr>
          <p:cNvPr id="2" name="Picture 1">
            <a:extLst>
              <a:ext uri="{FF2B5EF4-FFF2-40B4-BE49-F238E27FC236}">
                <a16:creationId xmlns:a16="http://schemas.microsoft.com/office/drawing/2014/main" id="{025DFA88-EAFB-E5E5-8B3C-6F7BEB995C0A}"/>
              </a:ext>
            </a:extLst>
          </p:cNvPr>
          <p:cNvPicPr>
            <a:picLocks noChangeAspect="1"/>
          </p:cNvPicPr>
          <p:nvPr/>
        </p:nvPicPr>
        <p:blipFill>
          <a:blip r:embed="rId4"/>
          <a:stretch>
            <a:fillRect/>
          </a:stretch>
        </p:blipFill>
        <p:spPr>
          <a:xfrm>
            <a:off x="5936715" y="3900446"/>
            <a:ext cx="3091224" cy="305280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130" name="TextBox 3">
            <a:extLst>
              <a:ext uri="{FF2B5EF4-FFF2-40B4-BE49-F238E27FC236}">
                <a16:creationId xmlns:a16="http://schemas.microsoft.com/office/drawing/2014/main" id="{C4E6A105-2667-03E9-B891-3FD4F1D3CF44}"/>
              </a:ext>
            </a:extLst>
          </p:cNvPr>
          <p:cNvSpPr txBox="1">
            <a:spLocks noChangeArrowheads="1"/>
          </p:cNvSpPr>
          <p:nvPr/>
        </p:nvSpPr>
        <p:spPr bwMode="auto">
          <a:xfrm>
            <a:off x="499463" y="153988"/>
            <a:ext cx="825073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None/>
            </a:pPr>
            <a:r>
              <a:rPr lang="en-US" altLang="en-US" sz="2800" b="1" dirty="0">
                <a:solidFill>
                  <a:srgbClr val="FFFFFF"/>
                </a:solidFill>
                <a:latin typeface="HelloBirdie"/>
                <a:ea typeface="MS PGothic"/>
              </a:rPr>
              <a:t>We </a:t>
            </a:r>
            <a:r>
              <a:rPr lang="en-US" altLang="en-US" sz="2800" b="1" err="1">
                <a:solidFill>
                  <a:srgbClr val="FFFFFF"/>
                </a:solidFill>
                <a:latin typeface="HelloBirdie"/>
                <a:ea typeface="MS PGothic"/>
              </a:rPr>
              <a:t>looksforward</a:t>
            </a:r>
            <a:r>
              <a:rPr lang="en-US" altLang="en-US" sz="2800" b="1" dirty="0">
                <a:solidFill>
                  <a:srgbClr val="FFFFFF"/>
                </a:solidFill>
                <a:latin typeface="HelloBirdie"/>
                <a:ea typeface="MS PGothic"/>
              </a:rPr>
              <a:t> to greeting our new pirates over the summer with during our </a:t>
            </a:r>
            <a:r>
              <a:rPr lang="en-US" altLang="en-US" sz="2800" b="1">
                <a:solidFill>
                  <a:srgbClr val="FFFFFF"/>
                </a:solidFill>
                <a:latin typeface="HelloBirdie"/>
                <a:ea typeface="MS PGothic"/>
              </a:rPr>
              <a:t>locally famous, Kindergarten Home Visits</a:t>
            </a:r>
            <a:r>
              <a:rPr lang="en-US" altLang="en-US" sz="2800" b="1" dirty="0">
                <a:solidFill>
                  <a:srgbClr val="FFFFFF"/>
                </a:solidFill>
                <a:latin typeface="HelloBirdie"/>
                <a:ea typeface="MS PGothic"/>
              </a:rPr>
              <a:t>! </a:t>
            </a:r>
          </a:p>
        </p:txBody>
      </p:sp>
      <p:pic>
        <p:nvPicPr>
          <p:cNvPr id="2" name="Picture 1" descr="A group of people standing in front of a door&#10;&#10;AI-generated content may be incorrect.">
            <a:extLst>
              <a:ext uri="{FF2B5EF4-FFF2-40B4-BE49-F238E27FC236}">
                <a16:creationId xmlns:a16="http://schemas.microsoft.com/office/drawing/2014/main" id="{2133241C-3A46-EBC8-BCD0-2A77597D3153}"/>
              </a:ext>
            </a:extLst>
          </p:cNvPr>
          <p:cNvPicPr>
            <a:picLocks noChangeAspect="1"/>
          </p:cNvPicPr>
          <p:nvPr/>
        </p:nvPicPr>
        <p:blipFill>
          <a:blip r:embed="rId2"/>
          <a:stretch>
            <a:fillRect/>
          </a:stretch>
        </p:blipFill>
        <p:spPr>
          <a:xfrm>
            <a:off x="6834935" y="2348063"/>
            <a:ext cx="3025169" cy="4509937"/>
          </a:xfrm>
          <a:prstGeom prst="rect">
            <a:avLst/>
          </a:prstGeom>
        </p:spPr>
      </p:pic>
      <p:pic>
        <p:nvPicPr>
          <p:cNvPr id="3" name="Picture 2" descr="A person and person standing in front of a door&#10;&#10;AI-generated content may be incorrect.">
            <a:extLst>
              <a:ext uri="{FF2B5EF4-FFF2-40B4-BE49-F238E27FC236}">
                <a16:creationId xmlns:a16="http://schemas.microsoft.com/office/drawing/2014/main" id="{2F4C2458-FDD0-F988-5ABD-8F42A1CB3751}"/>
              </a:ext>
            </a:extLst>
          </p:cNvPr>
          <p:cNvPicPr>
            <a:picLocks noChangeAspect="1"/>
          </p:cNvPicPr>
          <p:nvPr/>
        </p:nvPicPr>
        <p:blipFill>
          <a:blip r:embed="rId3"/>
          <a:stretch>
            <a:fillRect/>
          </a:stretch>
        </p:blipFill>
        <p:spPr>
          <a:xfrm rot="5400000">
            <a:off x="-631445" y="3137215"/>
            <a:ext cx="4044462" cy="3033347"/>
          </a:xfrm>
          <a:prstGeom prst="rect">
            <a:avLst/>
          </a:prstGeom>
        </p:spPr>
      </p:pic>
      <p:pic>
        <p:nvPicPr>
          <p:cNvPr id="4" name="Picture 3" descr="A group of people posing for a picture&#10;&#10;AI-generated content may be incorrect.">
            <a:extLst>
              <a:ext uri="{FF2B5EF4-FFF2-40B4-BE49-F238E27FC236}">
                <a16:creationId xmlns:a16="http://schemas.microsoft.com/office/drawing/2014/main" id="{756AF6F0-8B2B-030F-4315-08F710C750E8}"/>
              </a:ext>
            </a:extLst>
          </p:cNvPr>
          <p:cNvPicPr>
            <a:picLocks noChangeAspect="1"/>
          </p:cNvPicPr>
          <p:nvPr/>
        </p:nvPicPr>
        <p:blipFill>
          <a:blip r:embed="rId4"/>
          <a:stretch>
            <a:fillRect/>
          </a:stretch>
        </p:blipFill>
        <p:spPr>
          <a:xfrm rot="5400000">
            <a:off x="2435579" y="2070749"/>
            <a:ext cx="4915566" cy="386381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a:extLst>
              <a:ext uri="{FF2B5EF4-FFF2-40B4-BE49-F238E27FC236}">
                <a16:creationId xmlns:a16="http://schemas.microsoft.com/office/drawing/2014/main" id="{F75E8897-DC80-03A9-5D6C-C855B554F3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50" y="-1588"/>
            <a:ext cx="9629775" cy="705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3">
            <a:extLst>
              <a:ext uri="{FF2B5EF4-FFF2-40B4-BE49-F238E27FC236}">
                <a16:creationId xmlns:a16="http://schemas.microsoft.com/office/drawing/2014/main" id="{A46294E5-6313-0383-7137-26B79FFCCD9E}"/>
              </a:ext>
            </a:extLst>
          </p:cNvPr>
          <p:cNvSpPr txBox="1">
            <a:spLocks noChangeArrowheads="1"/>
          </p:cNvSpPr>
          <p:nvPr/>
        </p:nvSpPr>
        <p:spPr bwMode="auto">
          <a:xfrm>
            <a:off x="3703508" y="142795"/>
            <a:ext cx="554742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2400">
                <a:solidFill>
                  <a:schemeClr val="bg1"/>
                </a:solidFill>
                <a:latin typeface="Janda Manatee Solid"/>
                <a:ea typeface="MS PGothic"/>
              </a:rPr>
              <a:t>             Principal-Dr. Benji Morrell </a:t>
            </a:r>
            <a:endParaRPr lang="en-US"/>
          </a:p>
          <a:p>
            <a:pPr algn="ctr">
              <a:spcBef>
                <a:spcPct val="0"/>
              </a:spcBef>
              <a:buNone/>
            </a:pPr>
            <a:r>
              <a:rPr lang="en-US" altLang="en-US" sz="2400">
                <a:solidFill>
                  <a:schemeClr val="bg1"/>
                </a:solidFill>
                <a:latin typeface="Janda Manatee Solid"/>
                <a:ea typeface="MS PGothic"/>
              </a:rPr>
              <a:t>         Assistant Principal-Mrs. Blair Ivey</a:t>
            </a:r>
          </a:p>
          <a:p>
            <a:pPr algn="ctr">
              <a:spcBef>
                <a:spcPct val="0"/>
              </a:spcBef>
              <a:buNone/>
            </a:pPr>
            <a:r>
              <a:rPr lang="en-US" altLang="en-US" sz="2400">
                <a:solidFill>
                  <a:schemeClr val="bg1"/>
                </a:solidFill>
                <a:latin typeface="Janda Manatee Solid"/>
                <a:ea typeface="MS PGothic"/>
              </a:rPr>
              <a:t>         SSA-Katie Greene</a:t>
            </a:r>
            <a:endParaRPr lang="en-US" altLang="en-US" sz="2400" dirty="0">
              <a:solidFill>
                <a:schemeClr val="bg1"/>
              </a:solidFill>
              <a:latin typeface="Janda Manatee Solid"/>
              <a:ea typeface="MS PGothic"/>
            </a:endParaRPr>
          </a:p>
        </p:txBody>
      </p:sp>
      <p:pic>
        <p:nvPicPr>
          <p:cNvPr id="2" name="Picture 1" descr="A red and white logo with a pirate eye&#10;&#10;AI-generated content may be incorrect.">
            <a:extLst>
              <a:ext uri="{FF2B5EF4-FFF2-40B4-BE49-F238E27FC236}">
                <a16:creationId xmlns:a16="http://schemas.microsoft.com/office/drawing/2014/main" id="{B459F2BF-A31E-DFF5-0F4E-81DAAB397E51}"/>
              </a:ext>
            </a:extLst>
          </p:cNvPr>
          <p:cNvPicPr>
            <a:picLocks noChangeAspect="1"/>
          </p:cNvPicPr>
          <p:nvPr/>
        </p:nvPicPr>
        <p:blipFill>
          <a:blip r:embed="rId3"/>
          <a:stretch>
            <a:fillRect/>
          </a:stretch>
        </p:blipFill>
        <p:spPr>
          <a:xfrm>
            <a:off x="-366179" y="425069"/>
            <a:ext cx="5099414" cy="5078728"/>
          </a:xfrm>
          <a:prstGeom prst="rect">
            <a:avLst/>
          </a:prstGeom>
        </p:spPr>
      </p:pic>
      <p:pic>
        <p:nvPicPr>
          <p:cNvPr id="3" name="Picture 2" descr="A group of people posing for a photo&#10;&#10;AI-generated content may be incorrect.">
            <a:extLst>
              <a:ext uri="{FF2B5EF4-FFF2-40B4-BE49-F238E27FC236}">
                <a16:creationId xmlns:a16="http://schemas.microsoft.com/office/drawing/2014/main" id="{AECA592A-F4F0-4E73-2CC4-AECAC6913E38}"/>
              </a:ext>
            </a:extLst>
          </p:cNvPr>
          <p:cNvPicPr>
            <a:picLocks noChangeAspect="1"/>
          </p:cNvPicPr>
          <p:nvPr/>
        </p:nvPicPr>
        <p:blipFill>
          <a:blip r:embed="rId4"/>
          <a:stretch>
            <a:fillRect/>
          </a:stretch>
        </p:blipFill>
        <p:spPr>
          <a:xfrm>
            <a:off x="4425268" y="1344705"/>
            <a:ext cx="5130714" cy="570909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a:extLst>
              <a:ext uri="{FF2B5EF4-FFF2-40B4-BE49-F238E27FC236}">
                <a16:creationId xmlns:a16="http://schemas.microsoft.com/office/drawing/2014/main" id="{C3243757-FF80-9B2C-2757-634FF324C3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50178" name="Picture 4" descr="Logo&#10;&#10;Description automatically generated with medium confidence">
            <a:extLst>
              <a:ext uri="{FF2B5EF4-FFF2-40B4-BE49-F238E27FC236}">
                <a16:creationId xmlns:a16="http://schemas.microsoft.com/office/drawing/2014/main" id="{17E6D015-12CE-4E49-F256-8E4D651977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64013"/>
            <a:ext cx="2057400"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2" descr="A poster of a school&#10;&#10;Description automatically generated">
            <a:extLst>
              <a:ext uri="{FF2B5EF4-FFF2-40B4-BE49-F238E27FC236}">
                <a16:creationId xmlns:a16="http://schemas.microsoft.com/office/drawing/2014/main" id="{9F3ED57D-DFC4-7604-7A9E-2EB0AE592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07950"/>
            <a:ext cx="5032375" cy="664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51202" name="Picture 4" descr="Logo&#10;&#10;Description automatically generated with medium confidence">
            <a:extLst>
              <a:ext uri="{FF2B5EF4-FFF2-40B4-BE49-F238E27FC236}">
                <a16:creationId xmlns:a16="http://schemas.microsoft.com/office/drawing/2014/main" id="{9726EFDD-C228-DCB4-1668-6C945F3B7A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12" y="4312799"/>
            <a:ext cx="1868725" cy="253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7">
            <a:extLst>
              <a:ext uri="{FF2B5EF4-FFF2-40B4-BE49-F238E27FC236}">
                <a16:creationId xmlns:a16="http://schemas.microsoft.com/office/drawing/2014/main" id="{89798863-6FB7-4C1F-2155-0150AE7D07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425" y="-104775"/>
            <a:ext cx="4495800"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8">
            <a:extLst>
              <a:ext uri="{FF2B5EF4-FFF2-40B4-BE49-F238E27FC236}">
                <a16:creationId xmlns:a16="http://schemas.microsoft.com/office/drawing/2014/main" id="{01AF18ED-38A5-1C37-AD5D-E7FCFDF95D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0413" y="-104775"/>
            <a:ext cx="4475162"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Box 1">
            <a:extLst>
              <a:ext uri="{FF2B5EF4-FFF2-40B4-BE49-F238E27FC236}">
                <a16:creationId xmlns:a16="http://schemas.microsoft.com/office/drawing/2014/main" id="{4B89E9FD-5447-4530-53D2-0734A6B7D914}"/>
              </a:ext>
            </a:extLst>
          </p:cNvPr>
          <p:cNvSpPr txBox="1">
            <a:spLocks noChangeArrowheads="1"/>
          </p:cNvSpPr>
          <p:nvPr/>
        </p:nvSpPr>
        <p:spPr bwMode="auto">
          <a:xfrm>
            <a:off x="962327" y="2684585"/>
            <a:ext cx="7350125"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endParaRPr lang="en-US" altLang="en-US" sz="4000" dirty="0">
              <a:latin typeface="HelloBirdie" panose="02000603000000000000" pitchFamily="2" charset="0"/>
            </a:endParaRPr>
          </a:p>
          <a:p>
            <a:pPr algn="ctr">
              <a:spcBef>
                <a:spcPct val="0"/>
              </a:spcBef>
              <a:buFontTx/>
              <a:buNone/>
            </a:pPr>
            <a:endParaRPr lang="en-US" altLang="en-US" sz="2000" dirty="0">
              <a:latin typeface="HelloBirdie" panose="02000603000000000000" pitchFamily="2" charset="0"/>
            </a:endParaRPr>
          </a:p>
          <a:p>
            <a:pPr algn="ctr">
              <a:spcBef>
                <a:spcPct val="0"/>
              </a:spcBef>
              <a:buFontTx/>
              <a:buNone/>
            </a:pPr>
            <a:r>
              <a:rPr lang="en-US" altLang="en-US" sz="4000" dirty="0">
                <a:latin typeface="HelloBirdie" panose="02000603000000000000" pitchFamily="2" charset="0"/>
              </a:rPr>
              <a:t>Thanks for attending Pickett’s Mill Pirate Preview</a:t>
            </a:r>
            <a:r>
              <a:rPr lang="en-US" altLang="en-US" sz="4000" b="1" dirty="0">
                <a:latin typeface="HelloBirdie" panose="02000603000000000000" pitchFamily="2" charset="0"/>
              </a:rPr>
              <a:t>.</a:t>
            </a:r>
            <a:r>
              <a:rPr lang="en-US" altLang="en-US" sz="4000" dirty="0">
                <a:latin typeface="HelloBirdie" panose="02000603000000000000" pitchFamily="2" charset="0"/>
              </a:rPr>
              <a:t> We look forward to seeing our new Pirate leaders in August!</a:t>
            </a:r>
          </a:p>
        </p:txBody>
      </p:sp>
      <p:pic>
        <p:nvPicPr>
          <p:cNvPr id="2" name="Picture 1" descr="A logo for a company&#10;&#10;Description automatically generated">
            <a:extLst>
              <a:ext uri="{FF2B5EF4-FFF2-40B4-BE49-F238E27FC236}">
                <a16:creationId xmlns:a16="http://schemas.microsoft.com/office/drawing/2014/main" id="{B6401733-1C5F-8427-C174-4C1F1397AA5C}"/>
              </a:ext>
            </a:extLst>
          </p:cNvPr>
          <p:cNvPicPr>
            <a:picLocks noChangeAspect="1"/>
          </p:cNvPicPr>
          <p:nvPr/>
        </p:nvPicPr>
        <p:blipFill>
          <a:blip r:embed="rId4"/>
          <a:stretch>
            <a:fillRect/>
          </a:stretch>
        </p:blipFill>
        <p:spPr>
          <a:xfrm>
            <a:off x="2655200" y="-175501"/>
            <a:ext cx="3729317" cy="378983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a:extLst>
              <a:ext uri="{FF2B5EF4-FFF2-40B4-BE49-F238E27FC236}">
                <a16:creationId xmlns:a16="http://schemas.microsoft.com/office/drawing/2014/main" id="{77A1D47B-85A4-DCF8-BD22-CF4725CAFD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 y="-192088"/>
            <a:ext cx="9629775" cy="705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Box 3">
            <a:extLst>
              <a:ext uri="{FF2B5EF4-FFF2-40B4-BE49-F238E27FC236}">
                <a16:creationId xmlns:a16="http://schemas.microsoft.com/office/drawing/2014/main" id="{CBE91265-1471-4F92-26F5-81E33C186CC4}"/>
              </a:ext>
            </a:extLst>
          </p:cNvPr>
          <p:cNvSpPr txBox="1">
            <a:spLocks noChangeArrowheads="1"/>
          </p:cNvSpPr>
          <p:nvPr/>
        </p:nvSpPr>
        <p:spPr bwMode="auto">
          <a:xfrm>
            <a:off x="174625" y="63500"/>
            <a:ext cx="5868988"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2400" dirty="0">
                <a:solidFill>
                  <a:schemeClr val="bg1"/>
                </a:solidFill>
                <a:latin typeface="Janda Manatee Solid" panose="02000506000000020004" pitchFamily="2" charset="77"/>
              </a:rPr>
              <a:t>             </a:t>
            </a:r>
            <a:r>
              <a:rPr lang="en-US" altLang="en-US" sz="9600" dirty="0">
                <a:solidFill>
                  <a:schemeClr val="bg1"/>
                </a:solidFill>
                <a:latin typeface="Janda Manatee Solid" panose="02000506000000020004" pitchFamily="2" charset="77"/>
              </a:rPr>
              <a:t>WELCOME</a:t>
            </a:r>
          </a:p>
          <a:p>
            <a:pPr>
              <a:spcBef>
                <a:spcPct val="0"/>
              </a:spcBef>
              <a:buFontTx/>
              <a:buNone/>
            </a:pPr>
            <a:endParaRPr lang="en-US" altLang="en-US" sz="2400" dirty="0">
              <a:solidFill>
                <a:schemeClr val="bg1"/>
              </a:solidFill>
              <a:latin typeface="Janda Manatee Solid" panose="02000506000000020004" pitchFamily="2" charset="77"/>
            </a:endParaRPr>
          </a:p>
          <a:p>
            <a:pPr>
              <a:spcBef>
                <a:spcPct val="0"/>
              </a:spcBef>
              <a:buFontTx/>
              <a:buNone/>
            </a:pPr>
            <a:endParaRPr lang="en-US" altLang="en-US" sz="2400" dirty="0">
              <a:solidFill>
                <a:schemeClr val="bg1"/>
              </a:solidFill>
              <a:latin typeface="Janda Manatee Solid" panose="02000506000000020004" pitchFamily="2" charset="77"/>
            </a:endParaRPr>
          </a:p>
          <a:p>
            <a:pPr>
              <a:spcBef>
                <a:spcPct val="0"/>
              </a:spcBef>
              <a:buFontTx/>
              <a:buNone/>
            </a:pPr>
            <a:endParaRPr lang="en-US" altLang="en-US" sz="2400" dirty="0">
              <a:solidFill>
                <a:schemeClr val="bg1"/>
              </a:solidFill>
              <a:latin typeface="Janda Manatee Solid" panose="02000506000000020004" pitchFamily="2" charset="77"/>
            </a:endParaRPr>
          </a:p>
          <a:p>
            <a:pPr>
              <a:spcBef>
                <a:spcPct val="0"/>
              </a:spcBef>
              <a:buFontTx/>
              <a:buNone/>
            </a:pPr>
            <a:endParaRPr lang="en-US" altLang="en-US" sz="2400" dirty="0">
              <a:solidFill>
                <a:schemeClr val="bg1"/>
              </a:solidFill>
              <a:latin typeface="Janda Manatee Solid" panose="02000506000000020004" pitchFamily="2" charset="77"/>
            </a:endParaRPr>
          </a:p>
          <a:p>
            <a:pPr>
              <a:spcBef>
                <a:spcPct val="0"/>
              </a:spcBef>
              <a:buFontTx/>
              <a:buNone/>
            </a:pPr>
            <a:endParaRPr lang="en-US" altLang="en-US" sz="2400" dirty="0">
              <a:solidFill>
                <a:schemeClr val="bg1"/>
              </a:solidFill>
              <a:latin typeface="Janda Manatee Solid" panose="02000506000000020004" pitchFamily="2" charset="77"/>
            </a:endParaRPr>
          </a:p>
          <a:p>
            <a:pPr>
              <a:spcBef>
                <a:spcPct val="0"/>
              </a:spcBef>
              <a:buFontTx/>
              <a:buNone/>
            </a:pPr>
            <a:endParaRPr lang="en-US" altLang="en-US" sz="2400" dirty="0">
              <a:solidFill>
                <a:schemeClr val="bg1"/>
              </a:solidFill>
              <a:latin typeface="Janda Manatee Solid" panose="02000506000000020004" pitchFamily="2" charset="77"/>
            </a:endParaRPr>
          </a:p>
          <a:p>
            <a:pPr>
              <a:spcBef>
                <a:spcPct val="0"/>
              </a:spcBef>
              <a:buFontTx/>
              <a:buNone/>
            </a:pPr>
            <a:endParaRPr lang="en-US" altLang="en-US" sz="2400" dirty="0">
              <a:solidFill>
                <a:schemeClr val="bg1"/>
              </a:solidFill>
              <a:latin typeface="Janda Manatee Solid" panose="02000506000000020004" pitchFamily="2" charset="77"/>
            </a:endParaRPr>
          </a:p>
          <a:p>
            <a:pPr>
              <a:spcBef>
                <a:spcPct val="0"/>
              </a:spcBef>
              <a:buFontTx/>
              <a:buNone/>
            </a:pPr>
            <a:endParaRPr lang="en-US" altLang="en-US" sz="2400" dirty="0">
              <a:solidFill>
                <a:schemeClr val="bg1"/>
              </a:solidFill>
              <a:latin typeface="Janda Manatee Solid" panose="02000506000000020004" pitchFamily="2" charset="77"/>
            </a:endParaRPr>
          </a:p>
          <a:p>
            <a:pPr>
              <a:spcBef>
                <a:spcPct val="0"/>
              </a:spcBef>
              <a:buFontTx/>
              <a:buNone/>
            </a:pPr>
            <a:endParaRPr lang="en-US" altLang="en-US" sz="2400" dirty="0">
              <a:solidFill>
                <a:schemeClr val="bg1"/>
              </a:solidFill>
              <a:latin typeface="Janda Manatee Solid" panose="02000506000000020004" pitchFamily="2" charset="77"/>
            </a:endParaRPr>
          </a:p>
        </p:txBody>
      </p:sp>
      <p:pic>
        <p:nvPicPr>
          <p:cNvPr id="6" name="Picture 5" descr="A blackboard with colorful numbers and stars&#10;&#10;Description automatically generated">
            <a:extLst>
              <a:ext uri="{FF2B5EF4-FFF2-40B4-BE49-F238E27FC236}">
                <a16:creationId xmlns:a16="http://schemas.microsoft.com/office/drawing/2014/main" id="{AEA77CAA-1B71-ADCC-A80F-21CB358F49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997" y="1828800"/>
            <a:ext cx="6259830" cy="47244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a:extLst>
              <a:ext uri="{FF2B5EF4-FFF2-40B4-BE49-F238E27FC236}">
                <a16:creationId xmlns:a16="http://schemas.microsoft.com/office/drawing/2014/main" id="{48ECAD7F-18D7-505D-DA48-E6806250DE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338"/>
            <a:ext cx="9421813" cy="702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3">
            <a:extLst>
              <a:ext uri="{FF2B5EF4-FFF2-40B4-BE49-F238E27FC236}">
                <a16:creationId xmlns:a16="http://schemas.microsoft.com/office/drawing/2014/main" id="{ED394612-3566-E9EF-A581-1095997F08CB}"/>
              </a:ext>
            </a:extLst>
          </p:cNvPr>
          <p:cNvSpPr txBox="1">
            <a:spLocks noChangeArrowheads="1"/>
          </p:cNvSpPr>
          <p:nvPr/>
        </p:nvSpPr>
        <p:spPr bwMode="auto">
          <a:xfrm>
            <a:off x="2573560" y="525046"/>
            <a:ext cx="5715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4800">
                <a:solidFill>
                  <a:srgbClr val="FF0000"/>
                </a:solidFill>
                <a:latin typeface="HelloBirdie" panose="02000603000000000000" pitchFamily="2" charset="0"/>
              </a:rPr>
              <a:t>Kindergarten Team</a:t>
            </a:r>
            <a:endParaRPr lang="en-US" altLang="en-US" sz="4800">
              <a:latin typeface="HelloBirdie" panose="02000603000000000000" pitchFamily="2" charset="0"/>
            </a:endParaRPr>
          </a:p>
        </p:txBody>
      </p:sp>
      <p:sp>
        <p:nvSpPr>
          <p:cNvPr id="30726" name="TextBox 3">
            <a:extLst>
              <a:ext uri="{FF2B5EF4-FFF2-40B4-BE49-F238E27FC236}">
                <a16:creationId xmlns:a16="http://schemas.microsoft.com/office/drawing/2014/main" id="{CDD9EE90-ACEE-0321-782B-EF89778E42C8}"/>
              </a:ext>
            </a:extLst>
          </p:cNvPr>
          <p:cNvSpPr txBox="1">
            <a:spLocks noChangeArrowheads="1"/>
          </p:cNvSpPr>
          <p:nvPr/>
        </p:nvSpPr>
        <p:spPr bwMode="auto">
          <a:xfrm>
            <a:off x="2990620" y="1354331"/>
            <a:ext cx="51054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400" dirty="0">
                <a:solidFill>
                  <a:schemeClr val="bg1"/>
                </a:solidFill>
                <a:latin typeface="Janda Manatee Solid" panose="02000506000000020004" pitchFamily="2" charset="77"/>
              </a:rPr>
              <a:t>Kate Cordell, Robin </a:t>
            </a:r>
            <a:r>
              <a:rPr lang="en-US" altLang="en-US" sz="2400" dirty="0" err="1">
                <a:solidFill>
                  <a:schemeClr val="bg1"/>
                </a:solidFill>
                <a:latin typeface="Janda Manatee Solid" panose="02000506000000020004" pitchFamily="2" charset="77"/>
              </a:rPr>
              <a:t>Rann</a:t>
            </a:r>
            <a:r>
              <a:rPr lang="en-US" altLang="en-US" sz="2400" dirty="0">
                <a:solidFill>
                  <a:schemeClr val="bg1"/>
                </a:solidFill>
                <a:latin typeface="Janda Manatee Solid" panose="02000506000000020004" pitchFamily="2" charset="77"/>
              </a:rPr>
              <a:t>, Lynn Hahn, Ashlee Green, Beth Fountain</a:t>
            </a:r>
          </a:p>
          <a:p>
            <a:pPr>
              <a:spcBef>
                <a:spcPct val="0"/>
              </a:spcBef>
              <a:buFontTx/>
              <a:buNone/>
            </a:pPr>
            <a:endParaRPr lang="en-US" altLang="en-US" sz="1800" dirty="0"/>
          </a:p>
        </p:txBody>
      </p:sp>
      <p:pic>
        <p:nvPicPr>
          <p:cNvPr id="3" name="Picture 2" descr="A group of women posing for a photo&#10;&#10;Description automatically generated">
            <a:extLst>
              <a:ext uri="{FF2B5EF4-FFF2-40B4-BE49-F238E27FC236}">
                <a16:creationId xmlns:a16="http://schemas.microsoft.com/office/drawing/2014/main" id="{3DDF271C-BA73-65A3-55DD-79796EC2CE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869" y="2306947"/>
            <a:ext cx="8236608" cy="4759504"/>
          </a:xfrm>
          <a:prstGeom prst="rect">
            <a:avLst/>
          </a:prstGeom>
        </p:spPr>
      </p:pic>
      <p:pic>
        <p:nvPicPr>
          <p:cNvPr id="2" name="Picture 1" descr="A red and white logo with a pirate eye&#10;&#10;AI-generated content may be incorrect.">
            <a:extLst>
              <a:ext uri="{FF2B5EF4-FFF2-40B4-BE49-F238E27FC236}">
                <a16:creationId xmlns:a16="http://schemas.microsoft.com/office/drawing/2014/main" id="{B9E180FD-DA3C-9263-54B1-0BDFF04D1E69}"/>
              </a:ext>
            </a:extLst>
          </p:cNvPr>
          <p:cNvPicPr>
            <a:picLocks noChangeAspect="1"/>
          </p:cNvPicPr>
          <p:nvPr/>
        </p:nvPicPr>
        <p:blipFill>
          <a:blip r:embed="rId4"/>
          <a:stretch>
            <a:fillRect/>
          </a:stretch>
        </p:blipFill>
        <p:spPr>
          <a:xfrm>
            <a:off x="365053" y="220240"/>
            <a:ext cx="2053140" cy="208417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746" name="Picture 5">
            <a:extLst>
              <a:ext uri="{FF2B5EF4-FFF2-40B4-BE49-F238E27FC236}">
                <a16:creationId xmlns:a16="http://schemas.microsoft.com/office/drawing/2014/main" id="{6BD99632-EF18-C4E9-1BCA-FB8CAE883B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838" t="10001" r="4074" b="11111"/>
          <a:stretch>
            <a:fillRect/>
          </a:stretch>
        </p:blipFill>
        <p:spPr bwMode="auto">
          <a:xfrm>
            <a:off x="6107113" y="3368675"/>
            <a:ext cx="2663825"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6">
            <a:extLst>
              <a:ext uri="{FF2B5EF4-FFF2-40B4-BE49-F238E27FC236}">
                <a16:creationId xmlns:a16="http://schemas.microsoft.com/office/drawing/2014/main" id="{60A19346-3436-EDA6-8CE6-3963EC853E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13" y="3429000"/>
            <a:ext cx="2438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2" descr="A scroll with black text&#10;&#10;Description automatically generated">
            <a:extLst>
              <a:ext uri="{FF2B5EF4-FFF2-40B4-BE49-F238E27FC236}">
                <a16:creationId xmlns:a16="http://schemas.microsoft.com/office/drawing/2014/main" id="{A6235E1C-4048-E5FD-A451-B0C14F7CF2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81000"/>
            <a:ext cx="9144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166B7C0F-F6EC-8294-8685-1CA00169B057}"/>
              </a:ext>
            </a:extLst>
          </p:cNvPr>
          <p:cNvPicPr>
            <a:picLocks noChangeAspect="1"/>
          </p:cNvPicPr>
          <p:nvPr/>
        </p:nvPicPr>
        <p:blipFill>
          <a:blip r:embed="rId6"/>
          <a:stretch>
            <a:fillRect/>
          </a:stretch>
        </p:blipFill>
        <p:spPr>
          <a:xfrm rot="5400000">
            <a:off x="2384267" y="3236345"/>
            <a:ext cx="3858272" cy="292990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a:extLst>
              <a:ext uri="{FF2B5EF4-FFF2-40B4-BE49-F238E27FC236}">
                <a16:creationId xmlns:a16="http://schemas.microsoft.com/office/drawing/2014/main" id="{2505843D-6754-42F1-90D8-AA9D8D46EE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 y="0"/>
            <a:ext cx="9217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3">
            <a:extLst>
              <a:ext uri="{FF2B5EF4-FFF2-40B4-BE49-F238E27FC236}">
                <a16:creationId xmlns:a16="http://schemas.microsoft.com/office/drawing/2014/main" id="{91B5ABBC-03E8-AD9F-9967-A4E7156F3824}"/>
              </a:ext>
            </a:extLst>
          </p:cNvPr>
          <p:cNvSpPr txBox="1">
            <a:spLocks noChangeArrowheads="1"/>
          </p:cNvSpPr>
          <p:nvPr/>
        </p:nvSpPr>
        <p:spPr bwMode="auto">
          <a:xfrm rot="10800000" flipV="1">
            <a:off x="304800" y="714375"/>
            <a:ext cx="8686800"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400">
                <a:solidFill>
                  <a:schemeClr val="bg1"/>
                </a:solidFill>
                <a:latin typeface="Janda Manatee Solid" panose="02000506000000020004" pitchFamily="2" charset="77"/>
              </a:rPr>
              <a:t>     </a:t>
            </a:r>
            <a:endParaRPr lang="en-US" altLang="en-US" b="1">
              <a:solidFill>
                <a:schemeClr val="bg1"/>
              </a:solidFill>
              <a:latin typeface="Janda Manatee Solid" panose="02000506000000020004" pitchFamily="2" charset="77"/>
            </a:endParaRPr>
          </a:p>
          <a:p>
            <a:pPr>
              <a:spcBef>
                <a:spcPct val="0"/>
              </a:spcBef>
              <a:buFontTx/>
              <a:buNone/>
            </a:pPr>
            <a:r>
              <a:rPr lang="en-US" altLang="en-US" sz="2400">
                <a:solidFill>
                  <a:schemeClr val="bg1"/>
                </a:solidFill>
                <a:latin typeface="Janda Manatee Solid" panose="02000506000000020004" pitchFamily="2" charset="77"/>
              </a:rPr>
              <a:t> </a:t>
            </a:r>
          </a:p>
          <a:p>
            <a:pPr>
              <a:spcBef>
                <a:spcPct val="0"/>
              </a:spcBef>
              <a:buFontTx/>
              <a:buNone/>
            </a:pPr>
            <a:endParaRPr lang="en-US" altLang="en-US" sz="2400">
              <a:solidFill>
                <a:schemeClr val="bg1"/>
              </a:solidFill>
              <a:latin typeface="Janda Manatee Solid" panose="02000506000000020004" pitchFamily="2" charset="77"/>
            </a:endParaRPr>
          </a:p>
          <a:p>
            <a:pPr>
              <a:spcBef>
                <a:spcPct val="0"/>
              </a:spcBef>
              <a:buFontTx/>
              <a:buNone/>
            </a:pPr>
            <a:endParaRPr lang="en-US" altLang="en-US" sz="2400">
              <a:solidFill>
                <a:schemeClr val="bg1"/>
              </a:solidFill>
              <a:latin typeface="Janda Manatee Solid" panose="02000506000000020004" pitchFamily="2" charset="77"/>
            </a:endParaRPr>
          </a:p>
          <a:p>
            <a:pPr>
              <a:spcBef>
                <a:spcPct val="0"/>
              </a:spcBef>
              <a:buFontTx/>
              <a:buNone/>
            </a:pPr>
            <a:endParaRPr lang="en-US" altLang="en-US" sz="2400">
              <a:solidFill>
                <a:schemeClr val="bg1"/>
              </a:solidFill>
              <a:latin typeface="Janda Manatee Solid" panose="02000506000000020004" pitchFamily="2" charset="77"/>
            </a:endParaRPr>
          </a:p>
          <a:p>
            <a:pPr>
              <a:spcBef>
                <a:spcPct val="0"/>
              </a:spcBef>
              <a:buFontTx/>
              <a:buNone/>
            </a:pPr>
            <a:endParaRPr lang="en-US" altLang="en-US" sz="2400">
              <a:solidFill>
                <a:schemeClr val="bg1"/>
              </a:solidFill>
              <a:latin typeface="Janda Manatee Solid" panose="02000506000000020004" pitchFamily="2" charset="77"/>
            </a:endParaRPr>
          </a:p>
          <a:p>
            <a:pPr>
              <a:spcBef>
                <a:spcPct val="0"/>
              </a:spcBef>
              <a:buFontTx/>
              <a:buNone/>
            </a:pPr>
            <a:endParaRPr lang="en-US" altLang="en-US" sz="2400">
              <a:solidFill>
                <a:schemeClr val="bg1"/>
              </a:solidFill>
              <a:latin typeface="Janda Manatee Solid" panose="02000506000000020004" pitchFamily="2" charset="77"/>
            </a:endParaRPr>
          </a:p>
          <a:p>
            <a:pPr>
              <a:spcBef>
                <a:spcPct val="0"/>
              </a:spcBef>
              <a:buFontTx/>
              <a:buNone/>
            </a:pPr>
            <a:endParaRPr lang="en-US" altLang="en-US" sz="2400">
              <a:solidFill>
                <a:schemeClr val="bg1"/>
              </a:solidFill>
              <a:latin typeface="Janda Manatee Solid" panose="02000506000000020004" pitchFamily="2" charset="77"/>
            </a:endParaRPr>
          </a:p>
          <a:p>
            <a:pPr>
              <a:spcBef>
                <a:spcPct val="0"/>
              </a:spcBef>
              <a:buFontTx/>
              <a:buNone/>
            </a:pPr>
            <a:endParaRPr lang="en-US" altLang="en-US" sz="2400">
              <a:solidFill>
                <a:schemeClr val="bg1"/>
              </a:solidFill>
              <a:latin typeface="Janda Manatee Solid" panose="02000506000000020004" pitchFamily="2" charset="77"/>
            </a:endParaRPr>
          </a:p>
          <a:p>
            <a:pPr>
              <a:spcBef>
                <a:spcPct val="0"/>
              </a:spcBef>
              <a:buFontTx/>
              <a:buNone/>
            </a:pPr>
            <a:endParaRPr lang="en-US" altLang="en-US" sz="2400">
              <a:solidFill>
                <a:schemeClr val="bg1"/>
              </a:solidFill>
              <a:latin typeface="Janda Manatee Solid" panose="02000506000000020004" pitchFamily="2" charset="77"/>
            </a:endParaRPr>
          </a:p>
          <a:p>
            <a:pPr>
              <a:spcBef>
                <a:spcPct val="0"/>
              </a:spcBef>
              <a:buFontTx/>
              <a:buNone/>
            </a:pPr>
            <a:endParaRPr lang="en-US" altLang="en-US" sz="2400">
              <a:solidFill>
                <a:schemeClr val="bg1"/>
              </a:solidFill>
              <a:latin typeface="Janda Manatee Solid" panose="02000506000000020004" pitchFamily="2" charset="77"/>
            </a:endParaRPr>
          </a:p>
        </p:txBody>
      </p:sp>
      <p:pic>
        <p:nvPicPr>
          <p:cNvPr id="33796" name="Picture 2">
            <a:extLst>
              <a:ext uri="{FF2B5EF4-FFF2-40B4-BE49-F238E27FC236}">
                <a16:creationId xmlns:a16="http://schemas.microsoft.com/office/drawing/2014/main" id="{C61B9DBC-97C7-8A5A-6073-F135B2C49A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2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3BAEA6D1-71B0-45EE-30F7-085C42351BB5}"/>
              </a:ext>
            </a:extLst>
          </p:cNvPr>
          <p:cNvPicPr>
            <a:picLocks noChangeAspect="1"/>
          </p:cNvPicPr>
          <p:nvPr/>
        </p:nvPicPr>
        <p:blipFill>
          <a:blip r:embed="rId4"/>
          <a:stretch>
            <a:fillRect/>
          </a:stretch>
        </p:blipFill>
        <p:spPr>
          <a:xfrm>
            <a:off x="6286054" y="4530623"/>
            <a:ext cx="2860978" cy="2317034"/>
          </a:xfrm>
          <a:prstGeom prst="rect">
            <a:avLst/>
          </a:prstGeom>
        </p:spPr>
      </p:pic>
      <p:pic>
        <p:nvPicPr>
          <p:cNvPr id="3" name="Picture 2">
            <a:extLst>
              <a:ext uri="{FF2B5EF4-FFF2-40B4-BE49-F238E27FC236}">
                <a16:creationId xmlns:a16="http://schemas.microsoft.com/office/drawing/2014/main" id="{B9CFD4D2-BFAC-5105-7FAC-5BF9ADBAA88A}"/>
              </a:ext>
            </a:extLst>
          </p:cNvPr>
          <p:cNvPicPr>
            <a:picLocks noChangeAspect="1"/>
          </p:cNvPicPr>
          <p:nvPr/>
        </p:nvPicPr>
        <p:blipFill>
          <a:blip r:embed="rId5"/>
          <a:stretch>
            <a:fillRect/>
          </a:stretch>
        </p:blipFill>
        <p:spPr>
          <a:xfrm>
            <a:off x="6486899" y="1286950"/>
            <a:ext cx="2454088" cy="314454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8" name="Picture 4">
            <a:extLst>
              <a:ext uri="{FF2B5EF4-FFF2-40B4-BE49-F238E27FC236}">
                <a16:creationId xmlns:a16="http://schemas.microsoft.com/office/drawing/2014/main" id="{7520B399-82F8-B624-0FE5-95A4BAA394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03225"/>
            <a:ext cx="8229600" cy="607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a:extLst>
              <a:ext uri="{FF2B5EF4-FFF2-40B4-BE49-F238E27FC236}">
                <a16:creationId xmlns:a16="http://schemas.microsoft.com/office/drawing/2014/main" id="{67837560-EE4A-030B-27CE-95AEAF4981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 y="0"/>
            <a:ext cx="9217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3">
            <a:extLst>
              <a:ext uri="{FF2B5EF4-FFF2-40B4-BE49-F238E27FC236}">
                <a16:creationId xmlns:a16="http://schemas.microsoft.com/office/drawing/2014/main" id="{73F5DFB1-D624-AC90-85FA-84EB92B2A6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13" y="3886200"/>
            <a:ext cx="3886200"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2">
            <a:extLst>
              <a:ext uri="{FF2B5EF4-FFF2-40B4-BE49-F238E27FC236}">
                <a16:creationId xmlns:a16="http://schemas.microsoft.com/office/drawing/2014/main" id="{0EC03E46-C0F3-6D68-4F0A-3272F8E988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825" y="152400"/>
            <a:ext cx="8763000" cy="326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6">
            <a:extLst>
              <a:ext uri="{FF2B5EF4-FFF2-40B4-BE49-F238E27FC236}">
                <a16:creationId xmlns:a16="http://schemas.microsoft.com/office/drawing/2014/main" id="{8767EB56-06D2-1860-E5B9-E213A6866F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2138" y="3733800"/>
            <a:ext cx="2189162"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a:extLst>
              <a:ext uri="{FF2B5EF4-FFF2-40B4-BE49-F238E27FC236}">
                <a16:creationId xmlns:a16="http://schemas.microsoft.com/office/drawing/2014/main" id="{76089312-B5A0-6D46-C071-03F47FC366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15875"/>
            <a:ext cx="9217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2">
            <a:extLst>
              <a:ext uri="{FF2B5EF4-FFF2-40B4-BE49-F238E27FC236}">
                <a16:creationId xmlns:a16="http://schemas.microsoft.com/office/drawing/2014/main" id="{8A5E7C18-CC9D-A3C2-7F9A-D82429601A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362" y="464168"/>
            <a:ext cx="4342451" cy="388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6">
            <a:extLst>
              <a:ext uri="{FF2B5EF4-FFF2-40B4-BE49-F238E27FC236}">
                <a16:creationId xmlns:a16="http://schemas.microsoft.com/office/drawing/2014/main" id="{DA6BC968-9967-CCC2-864C-B5912C631C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525" y="4645025"/>
            <a:ext cx="4479925"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1">
            <a:extLst>
              <a:ext uri="{FF2B5EF4-FFF2-40B4-BE49-F238E27FC236}">
                <a16:creationId xmlns:a16="http://schemas.microsoft.com/office/drawing/2014/main" id="{371B8B40-DE0C-B61E-3B57-0EEE9B9996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5090" b="3323"/>
          <a:stretch>
            <a:fillRect/>
          </a:stretch>
        </p:blipFill>
        <p:spPr bwMode="auto">
          <a:xfrm>
            <a:off x="4923391" y="2673551"/>
            <a:ext cx="4298950" cy="419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C00C99FF-AF81-175E-3EE9-AB628C1B3C3D}"/>
              </a:ext>
            </a:extLst>
          </p:cNvPr>
          <p:cNvPicPr>
            <a:picLocks noChangeAspect="1"/>
          </p:cNvPicPr>
          <p:nvPr/>
        </p:nvPicPr>
        <p:blipFill>
          <a:blip r:embed="rId6"/>
          <a:stretch>
            <a:fillRect/>
          </a:stretch>
        </p:blipFill>
        <p:spPr>
          <a:xfrm>
            <a:off x="5666297" y="127143"/>
            <a:ext cx="2548908" cy="253856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RespondGraph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f0eb99e-ffc3-44b2-a609-58ad5de3430a">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7C1AF27BB0DE24CAF5CB715BBBCF3C0" ma:contentTypeVersion="11" ma:contentTypeDescription="Create a new document." ma:contentTypeScope="" ma:versionID="201bce192e5768b239d832893780fa77">
  <xsd:schema xmlns:xsd="http://www.w3.org/2001/XMLSchema" xmlns:xs="http://www.w3.org/2001/XMLSchema" xmlns:p="http://schemas.microsoft.com/office/2006/metadata/properties" xmlns:ns2="cf0eb99e-ffc3-44b2-a609-58ad5de3430a" targetNamespace="http://schemas.microsoft.com/office/2006/metadata/properties" ma:root="true" ma:fieldsID="b1b3ab3e5dd171ab1c0235ce410b34ae" ns2:_="">
    <xsd:import namespace="cf0eb99e-ffc3-44b2-a609-58ad5de3430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0eb99e-ffc3-44b2-a609-58ad5de343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b2358ff1-2e0e-433d-bfb0-121866fdb5d8"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9913433-C5F8-4297-B661-A3E0ABDAB0BF}">
  <ds:schemaRefs>
    <ds:schemaRef ds:uri="http://schemas.microsoft.com/office/2006/metadata/properties"/>
    <ds:schemaRef ds:uri="http://schemas.microsoft.com/office/infopath/2007/PartnerControls"/>
    <ds:schemaRef ds:uri="cf0eb99e-ffc3-44b2-a609-58ad5de3430a"/>
  </ds:schemaRefs>
</ds:datastoreItem>
</file>

<file path=customXml/itemProps2.xml><?xml version="1.0" encoding="utf-8"?>
<ds:datastoreItem xmlns:ds="http://schemas.openxmlformats.org/officeDocument/2006/customXml" ds:itemID="{504937F3-E27A-440A-AA7D-3D235C27E7CF}">
  <ds:schemaRefs>
    <ds:schemaRef ds:uri="http://schemas.microsoft.com/sharepoint/v3/contenttype/forms"/>
  </ds:schemaRefs>
</ds:datastoreItem>
</file>

<file path=customXml/itemProps3.xml><?xml version="1.0" encoding="utf-8"?>
<ds:datastoreItem xmlns:ds="http://schemas.openxmlformats.org/officeDocument/2006/customXml" ds:itemID="{0A421858-2E05-4F1A-9FA9-730909B927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0eb99e-ffc3-44b2-a609-58ad5de343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5005</TotalTime>
  <Words>217</Words>
  <Application>Microsoft Office PowerPoint</Application>
  <PresentationFormat>On-screen Show (4:3)</PresentationFormat>
  <Paragraphs>47</Paragraphs>
  <Slides>22</Slides>
  <Notes>1</Notes>
  <HiddenSlides>0</HiddenSlides>
  <MMClips>0</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Office Theme</vt:lpstr>
      <vt:lpstr>iRespondGraphMaster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Ashley</dc:creator>
  <cp:lastModifiedBy>Cathy Ewers</cp:lastModifiedBy>
  <cp:revision>515</cp:revision>
  <cp:lastPrinted>2015-08-12T02:22:53Z</cp:lastPrinted>
  <dcterms:created xsi:type="dcterms:W3CDTF">2011-07-01T18:15:49Z</dcterms:created>
  <dcterms:modified xsi:type="dcterms:W3CDTF">2026-04-02T13:34:15Z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utoReflect">
    <vt:bool>false</vt:bool>
  </property>
  <property fmtid="{D5CDD505-2E9C-101B-9397-08002B2CF9AE}" pid="3" name="KeepGraph">
    <vt:bool>false</vt:bool>
  </property>
  <property fmtid="{D5CDD505-2E9C-101B-9397-08002B2CF9AE}" pid="4" name="ContentTypeId">
    <vt:lpwstr>0x010100D7C1AF27BB0DE24CAF5CB715BBBCF3C0</vt:lpwstr>
  </property>
  <property fmtid="{D5CDD505-2E9C-101B-9397-08002B2CF9AE}" pid="5" name="MediaServiceImageTags">
    <vt:lpwstr/>
  </property>
</Properties>
</file>