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66" r:id="rId7"/>
    <p:sldId id="259" r:id="rId8"/>
    <p:sldId id="261" r:id="rId9"/>
    <p:sldId id="262" r:id="rId10"/>
    <p:sldId id="268" r:id="rId11"/>
    <p:sldId id="271" r:id="rId12"/>
    <p:sldId id="263" r:id="rId13"/>
    <p:sldId id="26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A3094-9094-4037-8867-1CDAA99E5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871BC-1395-4FF7-963F-45B314D13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A0245-2FD7-4408-8902-3AD3A379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34E4C-B8E2-4324-949B-E9E1A988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11931-6F69-4C9B-A8D6-0DC00ACF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A81F-DBC1-4FCB-A3B3-38F729D4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97DEF-BB62-4AFB-8ABC-BC56372AA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9A939-583B-4AA7-8BD6-5921CA9E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E3AE-D52E-4011-9913-7E2FF303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9E04-A39F-4E83-9C2D-8E90D1C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3E365-DFB6-4381-B89A-21CE94BD0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F8A8-B23F-40A1-B517-99D5D088C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9C375-5232-4EBB-96FD-F90CD48D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F676-1D25-465D-B5EE-CFD5B5AB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FB2F-FB9C-40C0-A46A-4BD91C4B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DEAC-AA8A-4B58-8387-50D66B7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6CA0-FBB4-45A8-A9CA-207A657A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0F16-7890-454F-B558-ADDE5DC2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900EF-8D41-4B0A-AE34-C58830C4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A670-0FD5-4D8E-B370-4EE8F945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F7A6-F06D-487A-8028-7EA2A2D2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25EC4-116A-4660-93EC-875B5B24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053F-5371-4363-886F-619827A9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8919-3DD8-4F72-BDC9-DE37FEC2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5429-85D4-4B6D-9505-7F9174CE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B56D-8F36-46CB-BC84-1FDB5437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FAF00-D45A-4E02-AB3F-6B9239E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4C238-032C-4A35-AC72-068329142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CFABA-E949-4B4C-BC41-23DFB071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A0C83-FFBA-4541-8877-ABA8D1EF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55AA-13BA-4080-A4AC-026580BD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D348-4579-4AA1-92BA-58646555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FE58D-D302-4AAE-B0D3-19778B14D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18662-673F-4EFB-B1F3-83ED457DD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4B276-F5DC-4926-95A0-795E095E7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A7E33-EE23-40C8-A061-3123A8314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E34E3-2DA2-40E1-8EAB-86CE0C5A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65E92-6B7D-4DA1-87E6-2AD5967B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05484-74A8-41AC-9C34-8181FA21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6C95-10C5-4751-AE24-672FC2C6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FB42-E5EC-412A-8BD3-8801FD60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45A97-9443-487B-A3D1-568296E4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E17F2-3D72-4D08-8133-A7E1ADF1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994C9-B51D-43AC-AAE2-F2FAEA58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F4BED-418A-4138-9771-F1E8B662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0D2BF-A852-4621-9F95-25037A2F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5AD1-5E11-4F31-AD66-BCB39B75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0243-CDEC-47B3-A387-D6B3D04E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D6CB2-CA57-445E-BE22-4E5F53FCF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32D92-1852-4173-90D5-A404060E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54C91-18A3-4395-8321-A47A3716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C9F7E-4CD6-41F0-B34D-97CFC5E8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0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65AA-49CE-4CD6-8B3B-4D999A27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B6EAD-14A6-43BF-84D8-976D2B654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C4D5C-626D-48E5-9F58-7A454B7C1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3C731-C939-46C5-B17C-307CF173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6F860-12BC-4024-9B54-93E0FADC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B4072-C158-4C53-95AF-C8B47A83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E9EF4-37F9-41B4-BDBD-731C7574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CD0A7-154D-4643-83A3-020B8BB0C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75996-65E6-4BE2-8B3A-2407DFB62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D219-A520-40D0-8443-73CC4CF83A7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607F1-47EF-4826-B838-E34E63119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E35D-3A76-4275-83DE-0FB5BAB7E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LISON.MILLER@COBBK12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WELCOME TO LOST MOUNTAIN MIDDLE SCHOOL!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6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GRADE MEET &amp; GREET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JULY 28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, 2023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35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TRANSPORTATION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DISMISSAL TRANSPORTATION CHANGES NEED TO BE RECEIVED BY 3:00</a:t>
            </a:r>
          </a:p>
          <a:p>
            <a:r>
              <a:rPr lang="en-US" dirty="0"/>
              <a:t>BUS PASSES CANNOT BE GRANTED</a:t>
            </a:r>
          </a:p>
          <a:p>
            <a:r>
              <a:rPr lang="en-US" dirty="0"/>
              <a:t>UPDATE PARENTVUE</a:t>
            </a:r>
          </a:p>
          <a:p>
            <a:r>
              <a:rPr lang="en-US" dirty="0"/>
              <a:t>PLEASE USE THE CAR LINE- PARKING LOT BECOMES DANGEROUS</a:t>
            </a:r>
          </a:p>
        </p:txBody>
      </p:sp>
    </p:spTree>
    <p:extLst>
      <p:ext uri="{BB962C8B-B14F-4D97-AF65-F5344CB8AC3E}">
        <p14:creationId xmlns:p14="http://schemas.microsoft.com/office/powerpoint/2010/main" val="339839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LOCKERS ARE OPTIONAL</a:t>
            </a:r>
          </a:p>
          <a:p>
            <a:r>
              <a:rPr lang="en-US" dirty="0"/>
              <a:t>CELL PHONES SHOULD BE OFF AND NOT VISIBLE</a:t>
            </a:r>
          </a:p>
          <a:p>
            <a:r>
              <a:rPr lang="en-US" dirty="0"/>
              <a:t>DRESS CODE ON WEBSITE</a:t>
            </a:r>
          </a:p>
          <a:p>
            <a:r>
              <a:rPr lang="en-US" dirty="0"/>
              <a:t>BEHAVIOR EXPECTATIONS- LESSONS FOR 1</a:t>
            </a:r>
            <a:r>
              <a:rPr lang="en-US" baseline="30000" dirty="0"/>
              <a:t>ST</a:t>
            </a:r>
            <a:r>
              <a:rPr lang="en-US" dirty="0"/>
              <a:t> 2 WEEKS IN HR.</a:t>
            </a:r>
          </a:p>
          <a:p>
            <a:r>
              <a:rPr lang="en-US" dirty="0"/>
              <a:t>FOLDERS WILL HAVE PASS AND EAGLE CARD</a:t>
            </a:r>
          </a:p>
          <a:p>
            <a:r>
              <a:rPr lang="en-US" dirty="0"/>
              <a:t>LAPTOPS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47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14376-3497-422C-8EFA-15A916D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LET’S TALK ABOUT TODAY…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6EC848-9C35-3308-C413-8608935E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dirty="0"/>
              <a:t>STUDENTS RECEIVING A LOT OF INFORMATION TODAY</a:t>
            </a:r>
          </a:p>
          <a:p>
            <a:r>
              <a:rPr lang="en-US" dirty="0"/>
              <a:t>PARENTS WILL MEET STUDENTS IN HOMEROOM</a:t>
            </a:r>
          </a:p>
          <a:p>
            <a:r>
              <a:rPr lang="en-US" dirty="0"/>
              <a:t>STUDENTS WILL SHOW PARENTS AROUND THEIR CLASSES</a:t>
            </a:r>
          </a:p>
          <a:p>
            <a:r>
              <a:rPr lang="en-US" dirty="0"/>
              <a:t>CLINIC NEEDS- PLEASE VISIT NURSE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E0147293-09B4-4C49-8ADC-81CF7AD75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1731653"/>
            <a:ext cx="3781051" cy="275071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5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14376-3497-422C-8EFA-15A916D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LET’S TALK ABOUT TODAY…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6EC848-9C35-3308-C413-8608935E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dirty="0"/>
              <a:t>PARDON SOME MESS…</a:t>
            </a:r>
          </a:p>
          <a:p>
            <a:r>
              <a:rPr lang="en-US" dirty="0"/>
              <a:t>THERE WILL BE A DATE AND TIME SET FOR MORE DETAILED INFORMATION</a:t>
            </a:r>
          </a:p>
          <a:p>
            <a:r>
              <a:rPr lang="en-US" dirty="0"/>
              <a:t>MANY THINGS TO SEE IN THE 8</a:t>
            </a:r>
            <a:r>
              <a:rPr lang="en-US" baseline="30000" dirty="0"/>
              <a:t>TH</a:t>
            </a:r>
            <a:r>
              <a:rPr lang="en-US" dirty="0"/>
              <a:t> GRADE COMMONS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E0147293-09B4-4C49-8ADC-81CF7AD75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1731653"/>
            <a:ext cx="3781051" cy="275071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524DD-D6AC-4D76-97E7-F0D9120E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HAVE A GREAT TIME TODAY!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C56713-C117-4678-A779-97904C921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7316" y="995065"/>
            <a:ext cx="6780700" cy="48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2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704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ADMINISTRATION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1809751"/>
            <a:ext cx="4393278" cy="3171824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JOSH FOWLER-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AMY SHANNON- ASSISTANT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AUSTIN SMITH- ASSISTANT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LAURA CAPES- STUDENT SUPPORT ADMINISTRATOR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704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COUNSELORS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2524125"/>
            <a:ext cx="4393278" cy="1057275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TRACY FIELDS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VALERIE WOMBLES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4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DOES THE DAY LOOK LIKE?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8:15 STUDY HALL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8:50 ENTER THE BUILDING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9:10 HOMEROOM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1-5 ACADEMIC CLASSES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6-7 CONNECTIONS CLASSES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DISMISSAL 4:15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LUNCH APPROXIMATELY 11:20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Classes – 50 MINUTES</a:t>
            </a:r>
          </a:p>
        </p:txBody>
      </p:sp>
    </p:spTree>
    <p:extLst>
      <p:ext uri="{BB962C8B-B14F-4D97-AF65-F5344CB8AC3E}">
        <p14:creationId xmlns:p14="http://schemas.microsoft.com/office/powerpoint/2010/main" val="418831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CONNECTIONS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NOT CHOSEN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RANDOMLY ASSIGNED FOR SEMESTER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WILL ROTATE THROUGH ALL FOR FIRST WEEK AND A HALF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WILL BE ASSIGNED IN THE MIDDLE OF WEEK 2</a:t>
            </a:r>
          </a:p>
        </p:txBody>
      </p:sp>
    </p:spTree>
    <p:extLst>
      <p:ext uri="{BB962C8B-B14F-4D97-AF65-F5344CB8AC3E}">
        <p14:creationId xmlns:p14="http://schemas.microsoft.com/office/powerpoint/2010/main" val="392175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CONNECTIONS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2200275"/>
            <a:ext cx="4391025" cy="423862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Art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FACS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Business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PE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Health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Technology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Career Awareness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Stem/Innovation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Band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Chorus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Orchestra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Music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52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DURING THE DAY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NO CHECKOUTS AFTER 3:45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DROPPING OFF OF ITEMS NOT PERMITTED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SNACKS IN 5</a:t>
            </a:r>
            <a:r>
              <a:rPr lang="en-US" sz="2400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 BLOCK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WATER ONLY- EXCEPT LUNCH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USE OFFICE PHONE TO CONTACT HOME- NOT CELL PHONES</a:t>
            </a:r>
          </a:p>
        </p:txBody>
      </p:sp>
    </p:spTree>
    <p:extLst>
      <p:ext uri="{BB962C8B-B14F-4D97-AF65-F5344CB8AC3E}">
        <p14:creationId xmlns:p14="http://schemas.microsoft.com/office/powerpoint/2010/main" val="156819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CTLS FROM TEACHERS</a:t>
            </a:r>
          </a:p>
          <a:p>
            <a:r>
              <a:rPr lang="en-US" dirty="0"/>
              <a:t>WEEKLY BLAST FROM PRINCIPAL</a:t>
            </a:r>
          </a:p>
          <a:p>
            <a:r>
              <a:rPr lang="en-US" dirty="0"/>
              <a:t>24-48 HOUR RESPONSE TIME</a:t>
            </a:r>
          </a:p>
          <a:p>
            <a:r>
              <a:rPr lang="en-US" dirty="0"/>
              <a:t>PARENT VUE- PLEASE CHECK ACCESS FOR ANYONE YOU DESIRE TO HAVE RIGHTS</a:t>
            </a:r>
          </a:p>
          <a:p>
            <a:r>
              <a:rPr lang="en-US" dirty="0"/>
              <a:t>GRADES ON A QUARTER SYSTEM</a:t>
            </a:r>
          </a:p>
          <a:p>
            <a:r>
              <a:rPr lang="en-US" dirty="0"/>
              <a:t>FOLDERS</a:t>
            </a:r>
          </a:p>
        </p:txBody>
      </p:sp>
    </p:spTree>
    <p:extLst>
      <p:ext uri="{BB962C8B-B14F-4D97-AF65-F5344CB8AC3E}">
        <p14:creationId xmlns:p14="http://schemas.microsoft.com/office/powerpoint/2010/main" val="360685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ABSENCES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>
                <a:hlinkClick r:id="rId4"/>
              </a:rPr>
              <a:t>ALLISON.MILLER@COBBK12.ORG</a:t>
            </a:r>
            <a:endParaRPr lang="en-US" dirty="0"/>
          </a:p>
          <a:p>
            <a:r>
              <a:rPr lang="en-US" dirty="0"/>
              <a:t>CHECK CTLS WHILE OUT</a:t>
            </a:r>
          </a:p>
          <a:p>
            <a:r>
              <a:rPr lang="en-US" dirty="0"/>
              <a:t>IF A STUDENT WAS OUT FOR 3 DAYS, THEY HAVE 3 DAYS TO MAKE UP WORK</a:t>
            </a:r>
          </a:p>
          <a:p>
            <a:r>
              <a:rPr lang="en-US" dirty="0"/>
              <a:t>NOTES FOR EXCUSAL WITHIN 3 DAYS</a:t>
            </a:r>
          </a:p>
          <a:p>
            <a:r>
              <a:rPr lang="en-US" dirty="0"/>
              <a:t>TARDY?  STOP BY THE FRONT OFFICE</a:t>
            </a:r>
          </a:p>
        </p:txBody>
      </p:sp>
    </p:spTree>
    <p:extLst>
      <p:ext uri="{BB962C8B-B14F-4D97-AF65-F5344CB8AC3E}">
        <p14:creationId xmlns:p14="http://schemas.microsoft.com/office/powerpoint/2010/main" val="306231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340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WELCOME TO LOST MOUNTAIN MIDDLE SCHOOL!</vt:lpstr>
      <vt:lpstr>ADMINISTRATION</vt:lpstr>
      <vt:lpstr>COUNSELORS</vt:lpstr>
      <vt:lpstr>WHAT DOES THE DAY LOOK LIKE?</vt:lpstr>
      <vt:lpstr>CONNECTIONS</vt:lpstr>
      <vt:lpstr>CONNECTIONS</vt:lpstr>
      <vt:lpstr>DURING THE DAY</vt:lpstr>
      <vt:lpstr>COMMUNICATION</vt:lpstr>
      <vt:lpstr>ABSENCES</vt:lpstr>
      <vt:lpstr>TRANSPORTATION</vt:lpstr>
      <vt:lpstr>PROCEDURES</vt:lpstr>
      <vt:lpstr>LET’S TALK ABOUT TODAY…</vt:lpstr>
      <vt:lpstr>LET’S TALK ABOUT TODAY…</vt:lpstr>
      <vt:lpstr>HAVE A GREAT TIME TODAY!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LOST MOUNTAIN MIDDLE SCHOOL!</dc:title>
  <dc:creator>Joshua Fowler</dc:creator>
  <cp:lastModifiedBy>Wendy Hansen</cp:lastModifiedBy>
  <cp:revision>4</cp:revision>
  <dcterms:created xsi:type="dcterms:W3CDTF">2023-07-28T02:19:26Z</dcterms:created>
  <dcterms:modified xsi:type="dcterms:W3CDTF">2023-07-31T14:35:31Z</dcterms:modified>
</cp:coreProperties>
</file>