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0" r:id="rId4"/>
    <p:sldMasterId id="2147483718" r:id="rId5"/>
  </p:sldMasterIdLst>
  <p:notesMasterIdLst>
    <p:notesMasterId r:id="rId27"/>
  </p:notesMasterIdLst>
  <p:sldIdLst>
    <p:sldId id="256" r:id="rId6"/>
    <p:sldId id="264" r:id="rId7"/>
    <p:sldId id="287" r:id="rId8"/>
    <p:sldId id="288" r:id="rId9"/>
    <p:sldId id="314" r:id="rId10"/>
    <p:sldId id="277" r:id="rId11"/>
    <p:sldId id="315" r:id="rId12"/>
    <p:sldId id="294" r:id="rId13"/>
    <p:sldId id="258" r:id="rId14"/>
    <p:sldId id="268" r:id="rId15"/>
    <p:sldId id="319" r:id="rId16"/>
    <p:sldId id="318" r:id="rId17"/>
    <p:sldId id="335" r:id="rId18"/>
    <p:sldId id="336" r:id="rId19"/>
    <p:sldId id="305" r:id="rId20"/>
    <p:sldId id="321" r:id="rId21"/>
    <p:sldId id="328" r:id="rId22"/>
    <p:sldId id="330" r:id="rId23"/>
    <p:sldId id="326" r:id="rId24"/>
    <p:sldId id="327" r:id="rId25"/>
    <p:sldId id="267" r:id="rId26"/>
  </p:sldIdLst>
  <p:sldSz cx="18288000" cy="10287000"/>
  <p:notesSz cx="6858000" cy="9144000"/>
  <p:embeddedFontLst>
    <p:embeddedFont>
      <p:font typeface="Agency FB" panose="020B0503020202020204" pitchFamily="34" charset="0"/>
      <p:regular r:id="rId28"/>
      <p:bold r:id="rId29"/>
    </p:embeddedFont>
    <p:embeddedFont>
      <p:font typeface="Aharoni" panose="02010803020104030203" pitchFamily="2" charset="-79"/>
      <p:bold r:id="rId30"/>
    </p:embeddedFont>
    <p:embeddedFont>
      <p:font typeface="Algerian" panose="04020705040A02060702" pitchFamily="82" charset="0"/>
      <p:regular r:id="rId31"/>
    </p:embeddedFont>
    <p:embeddedFont>
      <p:font typeface="Baguet Script" panose="00000500000000000000" pitchFamily="2" charset="0"/>
      <p:regular r:id="rId32"/>
    </p:embeddedFont>
    <p:embeddedFont>
      <p:font typeface="Britannic Bold" panose="020B0903060703020204" pitchFamily="34" charset="0"/>
      <p:regular r:id="rId33"/>
    </p:embeddedFont>
    <p:embeddedFont>
      <p:font typeface="Calisto MT" panose="02040603050505030304" pitchFamily="18" charset="0"/>
      <p:regular r:id="rId34"/>
      <p:bold r:id="rId35"/>
      <p:italic r:id="rId36"/>
      <p:boldItalic r:id="rId37"/>
    </p:embeddedFont>
    <p:embeddedFont>
      <p:font typeface="Cavolini" panose="03000502040302020204" pitchFamily="66" charset="0"/>
      <p:regular r:id="rId38"/>
      <p:bold r:id="rId39"/>
      <p:italic r:id="rId40"/>
      <p:boldItalic r:id="rId41"/>
    </p:embeddedFont>
    <p:embeddedFont>
      <p:font typeface="DM Sans" pitchFamily="2" charset="0"/>
      <p:regular r:id="rId42"/>
      <p:bold r:id="rId43"/>
      <p:italic r:id="rId44"/>
      <p:boldItalic r:id="rId45"/>
    </p:embeddedFont>
    <p:embeddedFont>
      <p:font typeface="DM Sans Bold" charset="0"/>
      <p:regular r:id="rId46"/>
      <p:bold r:id="rId47"/>
    </p:embeddedFont>
    <p:embeddedFont>
      <p:font typeface="Gulfs Display" panose="020B0604020202020204" charset="0"/>
      <p:regular r:id="rId48"/>
    </p:embeddedFont>
    <p:embeddedFont>
      <p:font typeface="Impact" panose="020B0806030902050204" pitchFamily="34" charset="0"/>
      <p:regular r:id="rId49"/>
    </p:embeddedFont>
    <p:embeddedFont>
      <p:font typeface="Ink Free" panose="03080402000500000000" pitchFamily="66" charset="0"/>
      <p:regular r:id="rId50"/>
    </p:embeddedFont>
    <p:embeddedFont>
      <p:font typeface="MoolBoran" panose="020B0100010101010101" pitchFamily="34" charset="0"/>
      <p:regular r:id="rId51"/>
    </p:embeddedFont>
    <p:embeddedFont>
      <p:font typeface="Tw Cen MT" panose="020B0602020104020603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B82"/>
    <a:srgbClr val="7DEFF6"/>
    <a:srgbClr val="9C9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D36F6E-3141-4B57-8F38-CB8B27B19A2B}" v="2" dt="2025-01-17T17:46:43.582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8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2.fntdata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font" Target="fonts/font28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2.fntdata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font" Target="fonts/font2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font" Target="fonts/font14.fntdata"/><Relationship Id="rId54" Type="http://schemas.openxmlformats.org/officeDocument/2006/relationships/font" Target="fonts/font2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 Fields" userId="139fb29f-5736-4e5e-950e-c3ad59ae224a" providerId="ADAL" clId="{5B886127-30D8-4AAE-B3A9-C07C1505900A}"/>
    <pc:docChg chg="undo redo custSel addSld delSld modSld sldOrd">
      <pc:chgData name="Tracy Fields" userId="139fb29f-5736-4e5e-950e-c3ad59ae224a" providerId="ADAL" clId="{5B886127-30D8-4AAE-B3A9-C07C1505900A}" dt="2024-12-17T20:04:09.733" v="8435" actId="20577"/>
      <pc:docMkLst>
        <pc:docMk/>
      </pc:docMkLst>
      <pc:sldChg chg="modSp mod">
        <pc:chgData name="Tracy Fields" userId="139fb29f-5736-4e5e-950e-c3ad59ae224a" providerId="ADAL" clId="{5B886127-30D8-4AAE-B3A9-C07C1505900A}" dt="2024-12-06T16:44:40.499" v="1" actId="20577"/>
        <pc:sldMkLst>
          <pc:docMk/>
          <pc:sldMk cId="0" sldId="256"/>
        </pc:sldMkLst>
        <pc:spChg chg="mod">
          <ac:chgData name="Tracy Fields" userId="139fb29f-5736-4e5e-950e-c3ad59ae224a" providerId="ADAL" clId="{5B886127-30D8-4AAE-B3A9-C07C1505900A}" dt="2024-12-06T16:44:40.499" v="1" actId="20577"/>
          <ac:spMkLst>
            <pc:docMk/>
            <pc:sldMk cId="0" sldId="256"/>
            <ac:spMk id="10" creationId="{00000000-0000-0000-0000-000000000000}"/>
          </ac:spMkLst>
        </pc:spChg>
      </pc:sldChg>
      <pc:sldChg chg="modSp del mod">
        <pc:chgData name="Tracy Fields" userId="139fb29f-5736-4e5e-950e-c3ad59ae224a" providerId="ADAL" clId="{5B886127-30D8-4AAE-B3A9-C07C1505900A}" dt="2024-12-11T20:16:49.274" v="7158" actId="2696"/>
        <pc:sldMkLst>
          <pc:docMk/>
          <pc:sldMk cId="0" sldId="257"/>
        </pc:sldMkLst>
        <pc:spChg chg="mod">
          <ac:chgData name="Tracy Fields" userId="139fb29f-5736-4e5e-950e-c3ad59ae224a" providerId="ADAL" clId="{5B886127-30D8-4AAE-B3A9-C07C1505900A}" dt="2024-12-10T16:05:46.417" v="3339" actId="12"/>
          <ac:spMkLst>
            <pc:docMk/>
            <pc:sldMk cId="0" sldId="257"/>
            <ac:spMk id="10" creationId="{A6F0471E-7939-4F49-8519-521A12299944}"/>
          </ac:spMkLst>
        </pc:spChg>
      </pc:sldChg>
      <pc:sldChg chg="modSp mod">
        <pc:chgData name="Tracy Fields" userId="139fb29f-5736-4e5e-950e-c3ad59ae224a" providerId="ADAL" clId="{5B886127-30D8-4AAE-B3A9-C07C1505900A}" dt="2024-12-17T20:04:09.733" v="8435" actId="20577"/>
        <pc:sldMkLst>
          <pc:docMk/>
          <pc:sldMk cId="0" sldId="258"/>
        </pc:sldMkLst>
        <pc:spChg chg="mod">
          <ac:chgData name="Tracy Fields" userId="139fb29f-5736-4e5e-950e-c3ad59ae224a" providerId="ADAL" clId="{5B886127-30D8-4AAE-B3A9-C07C1505900A}" dt="2024-12-17T20:04:09.733" v="8435" actId="20577"/>
          <ac:spMkLst>
            <pc:docMk/>
            <pc:sldMk cId="0" sldId="258"/>
            <ac:spMk id="16" creationId="{36A9FC09-E0EB-4885-BF7D-D3F1DE027091}"/>
          </ac:spMkLst>
        </pc:spChg>
        <pc:spChg chg="mod">
          <ac:chgData name="Tracy Fields" userId="139fb29f-5736-4e5e-950e-c3ad59ae224a" providerId="ADAL" clId="{5B886127-30D8-4AAE-B3A9-C07C1505900A}" dt="2024-12-12T14:32:00.984" v="7500" actId="1076"/>
          <ac:spMkLst>
            <pc:docMk/>
            <pc:sldMk cId="0" sldId="258"/>
            <ac:spMk id="17" creationId="{8DF6B119-768A-42EF-BDF7-2CF30F4FB913}"/>
          </ac:spMkLst>
        </pc:spChg>
        <pc:spChg chg="mod">
          <ac:chgData name="Tracy Fields" userId="139fb29f-5736-4e5e-950e-c3ad59ae224a" providerId="ADAL" clId="{5B886127-30D8-4AAE-B3A9-C07C1505900A}" dt="2024-12-12T14:32:10.437" v="7501" actId="255"/>
          <ac:spMkLst>
            <pc:docMk/>
            <pc:sldMk cId="0" sldId="258"/>
            <ac:spMk id="18" creationId="{24BBEB15-8048-4849-9140-B1D314813CF4}"/>
          </ac:spMkLst>
        </pc:spChg>
        <pc:spChg chg="mod">
          <ac:chgData name="Tracy Fields" userId="139fb29f-5736-4e5e-950e-c3ad59ae224a" providerId="ADAL" clId="{5B886127-30D8-4AAE-B3A9-C07C1505900A}" dt="2024-12-06T16:50:25.232" v="14" actId="20577"/>
          <ac:spMkLst>
            <pc:docMk/>
            <pc:sldMk cId="0" sldId="258"/>
            <ac:spMk id="19" creationId="{14413780-5ACF-4F0D-808C-7BEC1028A660}"/>
          </ac:spMkLst>
        </pc:spChg>
      </pc:sldChg>
      <pc:sldChg chg="modSp mod">
        <pc:chgData name="Tracy Fields" userId="139fb29f-5736-4e5e-950e-c3ad59ae224a" providerId="ADAL" clId="{5B886127-30D8-4AAE-B3A9-C07C1505900A}" dt="2024-12-06T16:53:26.712" v="65" actId="20577"/>
        <pc:sldMkLst>
          <pc:docMk/>
          <pc:sldMk cId="0" sldId="268"/>
        </pc:sldMkLst>
        <pc:spChg chg="mod">
          <ac:chgData name="Tracy Fields" userId="139fb29f-5736-4e5e-950e-c3ad59ae224a" providerId="ADAL" clId="{5B886127-30D8-4AAE-B3A9-C07C1505900A}" dt="2024-12-06T16:53:26.712" v="65" actId="20577"/>
          <ac:spMkLst>
            <pc:docMk/>
            <pc:sldMk cId="0" sldId="268"/>
            <ac:spMk id="16" creationId="{00000000-0000-0000-0000-000000000000}"/>
          </ac:spMkLst>
        </pc:spChg>
      </pc:sldChg>
      <pc:sldChg chg="modSp mod">
        <pc:chgData name="Tracy Fields" userId="139fb29f-5736-4e5e-950e-c3ad59ae224a" providerId="ADAL" clId="{5B886127-30D8-4AAE-B3A9-C07C1505900A}" dt="2024-12-12T14:31:07.751" v="7431" actId="27636"/>
        <pc:sldMkLst>
          <pc:docMk/>
          <pc:sldMk cId="498156998" sldId="294"/>
        </pc:sldMkLst>
        <pc:spChg chg="mod">
          <ac:chgData name="Tracy Fields" userId="139fb29f-5736-4e5e-950e-c3ad59ae224a" providerId="ADAL" clId="{5B886127-30D8-4AAE-B3A9-C07C1505900A}" dt="2024-12-12T14:31:07.751" v="7431" actId="27636"/>
          <ac:spMkLst>
            <pc:docMk/>
            <pc:sldMk cId="498156998" sldId="294"/>
            <ac:spMk id="3" creationId="{583F05F9-EEE0-4FF5-B666-55FCADFDD995}"/>
          </ac:spMkLst>
        </pc:spChg>
        <pc:spChg chg="mod">
          <ac:chgData name="Tracy Fields" userId="139fb29f-5736-4e5e-950e-c3ad59ae224a" providerId="ADAL" clId="{5B886127-30D8-4AAE-B3A9-C07C1505900A}" dt="2024-12-06T17:00:12.699" v="269" actId="1076"/>
          <ac:spMkLst>
            <pc:docMk/>
            <pc:sldMk cId="498156998" sldId="294"/>
            <ac:spMk id="5" creationId="{29CA9FD3-3302-47F9-B9FE-63DDFD2369B3}"/>
          </ac:spMkLst>
        </pc:spChg>
        <pc:picChg chg="mod">
          <ac:chgData name="Tracy Fields" userId="139fb29f-5736-4e5e-950e-c3ad59ae224a" providerId="ADAL" clId="{5B886127-30D8-4AAE-B3A9-C07C1505900A}" dt="2024-12-06T16:58:20.106" v="138" actId="1076"/>
          <ac:picMkLst>
            <pc:docMk/>
            <pc:sldMk cId="498156998" sldId="294"/>
            <ac:picMk id="29" creationId="{8A028D0B-739D-48EB-85A7-B092486F2E0E}"/>
          </ac:picMkLst>
        </pc:picChg>
      </pc:sldChg>
      <pc:sldChg chg="modSp mod setBg">
        <pc:chgData name="Tracy Fields" userId="139fb29f-5736-4e5e-950e-c3ad59ae224a" providerId="ADAL" clId="{5B886127-30D8-4AAE-B3A9-C07C1505900A}" dt="2024-12-11T18:41:27.723" v="7146" actId="255"/>
        <pc:sldMkLst>
          <pc:docMk/>
          <pc:sldMk cId="1098464969" sldId="305"/>
        </pc:sldMkLst>
        <pc:spChg chg="mod">
          <ac:chgData name="Tracy Fields" userId="139fb29f-5736-4e5e-950e-c3ad59ae224a" providerId="ADAL" clId="{5B886127-30D8-4AAE-B3A9-C07C1505900A}" dt="2024-12-11T18:41:27.723" v="7146" actId="255"/>
          <ac:spMkLst>
            <pc:docMk/>
            <pc:sldMk cId="1098464969" sldId="305"/>
            <ac:spMk id="2" creationId="{F4818014-8956-48AD-BCC0-498E6574AD21}"/>
          </ac:spMkLst>
        </pc:spChg>
      </pc:sldChg>
      <pc:sldChg chg="addSp delSp modSp del mod ord setBg setClrOvrMap">
        <pc:chgData name="Tracy Fields" userId="139fb29f-5736-4e5e-950e-c3ad59ae224a" providerId="ADAL" clId="{5B886127-30D8-4AAE-B3A9-C07C1505900A}" dt="2024-12-11T18:41:38.396" v="7147" actId="2696"/>
        <pc:sldMkLst>
          <pc:docMk/>
          <pc:sldMk cId="1283909980" sldId="310"/>
        </pc:sldMkLst>
        <pc:spChg chg="mod ord">
          <ac:chgData name="Tracy Fields" userId="139fb29f-5736-4e5e-950e-c3ad59ae224a" providerId="ADAL" clId="{5B886127-30D8-4AAE-B3A9-C07C1505900A}" dt="2024-12-11T18:39:35.448" v="7094" actId="26606"/>
          <ac:spMkLst>
            <pc:docMk/>
            <pc:sldMk cId="1283909980" sldId="310"/>
            <ac:spMk id="4" creationId="{83F40B9F-1BDF-4658-8A43-09145A465C8B}"/>
          </ac:spMkLst>
        </pc:spChg>
        <pc:spChg chg="del">
          <ac:chgData name="Tracy Fields" userId="139fb29f-5736-4e5e-950e-c3ad59ae224a" providerId="ADAL" clId="{5B886127-30D8-4AAE-B3A9-C07C1505900A}" dt="2024-12-11T18:37:06.536" v="7060" actId="478"/>
          <ac:spMkLst>
            <pc:docMk/>
            <pc:sldMk cId="1283909980" sldId="310"/>
            <ac:spMk id="5" creationId="{44BD2467-4B46-4355-A5BC-3377C37BD21D}"/>
          </ac:spMkLst>
        </pc:spChg>
        <pc:spChg chg="del mod">
          <ac:chgData name="Tracy Fields" userId="139fb29f-5736-4e5e-950e-c3ad59ae224a" providerId="ADAL" clId="{5B886127-30D8-4AAE-B3A9-C07C1505900A}" dt="2024-12-11T18:36:54.455" v="7057" actId="478"/>
          <ac:spMkLst>
            <pc:docMk/>
            <pc:sldMk cId="1283909980" sldId="310"/>
            <ac:spMk id="12" creationId="{5EBC2022-1E5E-4739-8B9E-41D0EF93CBF0}"/>
          </ac:spMkLst>
        </pc:spChg>
        <pc:spChg chg="del mod">
          <ac:chgData name="Tracy Fields" userId="139fb29f-5736-4e5e-950e-c3ad59ae224a" providerId="ADAL" clId="{5B886127-30D8-4AAE-B3A9-C07C1505900A}" dt="2024-12-11T18:37:03.151" v="7059" actId="478"/>
          <ac:spMkLst>
            <pc:docMk/>
            <pc:sldMk cId="1283909980" sldId="310"/>
            <ac:spMk id="13" creationId="{92D0E52A-7F9E-40F4-BA55-F2FE253B0088}"/>
          </ac:spMkLst>
        </pc:spChg>
        <pc:spChg chg="del">
          <ac:chgData name="Tracy Fields" userId="139fb29f-5736-4e5e-950e-c3ad59ae224a" providerId="ADAL" clId="{5B886127-30D8-4AAE-B3A9-C07C1505900A}" dt="2024-12-11T18:36:46.827" v="7055" actId="478"/>
          <ac:spMkLst>
            <pc:docMk/>
            <pc:sldMk cId="1283909980" sldId="310"/>
            <ac:spMk id="14" creationId="{D17A3A96-CD4F-4A51-ACBE-A0F5DA5597FF}"/>
          </ac:spMkLst>
        </pc:spChg>
        <pc:spChg chg="del">
          <ac:chgData name="Tracy Fields" userId="139fb29f-5736-4e5e-950e-c3ad59ae224a" providerId="ADAL" clId="{5B886127-30D8-4AAE-B3A9-C07C1505900A}" dt="2024-12-11T18:37:10.885" v="7061" actId="478"/>
          <ac:spMkLst>
            <pc:docMk/>
            <pc:sldMk cId="1283909980" sldId="310"/>
            <ac:spMk id="16" creationId="{AD6461AD-F088-4B7F-BA86-A25BB8C1297F}"/>
          </ac:spMkLst>
        </pc:spChg>
        <pc:spChg chg="del">
          <ac:chgData name="Tracy Fields" userId="139fb29f-5736-4e5e-950e-c3ad59ae224a" providerId="ADAL" clId="{5B886127-30D8-4AAE-B3A9-C07C1505900A}" dt="2024-12-11T18:37:13.836" v="7062" actId="478"/>
          <ac:spMkLst>
            <pc:docMk/>
            <pc:sldMk cId="1283909980" sldId="310"/>
            <ac:spMk id="18" creationId="{83211F0D-6702-4A27-A723-180DE25668EF}"/>
          </ac:spMkLst>
        </pc:spChg>
        <pc:spChg chg="del">
          <ac:chgData name="Tracy Fields" userId="139fb29f-5736-4e5e-950e-c3ad59ae224a" providerId="ADAL" clId="{5B886127-30D8-4AAE-B3A9-C07C1505900A}" dt="2024-12-11T18:37:18.010" v="7063" actId="478"/>
          <ac:spMkLst>
            <pc:docMk/>
            <pc:sldMk cId="1283909980" sldId="310"/>
            <ac:spMk id="20" creationId="{910FDE89-6B19-42C7-B7C6-0111041E9D50}"/>
          </ac:spMkLst>
        </pc:spChg>
        <pc:spChg chg="del">
          <ac:chgData name="Tracy Fields" userId="139fb29f-5736-4e5e-950e-c3ad59ae224a" providerId="ADAL" clId="{5B886127-30D8-4AAE-B3A9-C07C1505900A}" dt="2024-12-11T18:37:20.429" v="7064" actId="478"/>
          <ac:spMkLst>
            <pc:docMk/>
            <pc:sldMk cId="1283909980" sldId="310"/>
            <ac:spMk id="22" creationId="{98E832FF-1B87-4588-9AEE-7A69ED032ACA}"/>
          </ac:spMkLst>
        </pc:spChg>
        <pc:spChg chg="add del">
          <ac:chgData name="Tracy Fields" userId="139fb29f-5736-4e5e-950e-c3ad59ae224a" providerId="ADAL" clId="{5B886127-30D8-4AAE-B3A9-C07C1505900A}" dt="2024-12-11T18:37:56.819" v="7070" actId="26606"/>
          <ac:spMkLst>
            <pc:docMk/>
            <pc:sldMk cId="1283909980" sldId="310"/>
            <ac:spMk id="127" creationId="{62B94F88-FD5B-4053-B143-DFF55CE44377}"/>
          </ac:spMkLst>
        </pc:spChg>
        <pc:spChg chg="add del">
          <ac:chgData name="Tracy Fields" userId="139fb29f-5736-4e5e-950e-c3ad59ae224a" providerId="ADAL" clId="{5B886127-30D8-4AAE-B3A9-C07C1505900A}" dt="2024-12-11T18:37:56.819" v="7070" actId="26606"/>
          <ac:spMkLst>
            <pc:docMk/>
            <pc:sldMk cId="1283909980" sldId="310"/>
            <ac:spMk id="183" creationId="{34106153-7990-4956-BD26-A04A030064E7}"/>
          </ac:spMkLst>
        </pc:spChg>
        <pc:spChg chg="add del">
          <ac:chgData name="Tracy Fields" userId="139fb29f-5736-4e5e-950e-c3ad59ae224a" providerId="ADAL" clId="{5B886127-30D8-4AAE-B3A9-C07C1505900A}" dt="2024-12-11T18:38:17.016" v="7079" actId="26606"/>
          <ac:spMkLst>
            <pc:docMk/>
            <pc:sldMk cId="1283909980" sldId="310"/>
            <ac:spMk id="320" creationId="{34106153-7990-4956-BD26-A04A030064E7}"/>
          </ac:spMkLst>
        </pc:spChg>
        <pc:spChg chg="add del">
          <ac:chgData name="Tracy Fields" userId="139fb29f-5736-4e5e-950e-c3ad59ae224a" providerId="ADAL" clId="{5B886127-30D8-4AAE-B3A9-C07C1505900A}" dt="2024-12-11T18:39:35.448" v="7094" actId="26606"/>
          <ac:spMkLst>
            <pc:docMk/>
            <pc:sldMk cId="1283909980" sldId="310"/>
            <ac:spMk id="326" creationId="{34106153-7990-4956-BD26-A04A030064E7}"/>
          </ac:spMkLst>
        </pc:spChg>
        <pc:spChg chg="add del">
          <ac:chgData name="Tracy Fields" userId="139fb29f-5736-4e5e-950e-c3ad59ae224a" providerId="ADAL" clId="{5B886127-30D8-4AAE-B3A9-C07C1505900A}" dt="2024-12-11T18:38:17.016" v="7079" actId="26606"/>
          <ac:spMkLst>
            <pc:docMk/>
            <pc:sldMk cId="1283909980" sldId="310"/>
            <ac:spMk id="345" creationId="{62B94F88-FD5B-4053-B143-DFF55CE44377}"/>
          </ac:spMkLst>
        </pc:spChg>
        <pc:spChg chg="add del">
          <ac:chgData name="Tracy Fields" userId="139fb29f-5736-4e5e-950e-c3ad59ae224a" providerId="ADAL" clId="{5B886127-30D8-4AAE-B3A9-C07C1505900A}" dt="2024-12-11T18:39:35.448" v="7094" actId="26606"/>
          <ac:spMkLst>
            <pc:docMk/>
            <pc:sldMk cId="1283909980" sldId="310"/>
            <ac:spMk id="386" creationId="{62B94F88-FD5B-4053-B143-DFF55CE44377}"/>
          </ac:spMkLst>
        </pc:spChg>
        <pc:grpChg chg="add del">
          <ac:chgData name="Tracy Fields" userId="139fb29f-5736-4e5e-950e-c3ad59ae224a" providerId="ADAL" clId="{5B886127-30D8-4AAE-B3A9-C07C1505900A}" dt="2024-12-11T18:37:54.065" v="7068" actId="26606"/>
          <ac:grpSpMkLst>
            <pc:docMk/>
            <pc:sldMk cId="1283909980" sldId="310"/>
            <ac:grpSpMk id="11" creationId="{9795E515-5F57-431F-9A0D-3A0419DF7572}"/>
          </ac:grpSpMkLst>
        </pc:grpChg>
        <pc:grpChg chg="add del">
          <ac:chgData name="Tracy Fields" userId="139fb29f-5736-4e5e-950e-c3ad59ae224a" providerId="ADAL" clId="{5B886127-30D8-4AAE-B3A9-C07C1505900A}" dt="2024-12-11T18:37:54.065" v="7068" actId="26606"/>
          <ac:grpSpMkLst>
            <pc:docMk/>
            <pc:sldMk cId="1283909980" sldId="310"/>
            <ac:grpSpMk id="67" creationId="{316DCFC9-6877-407C-8170-608FCB8E35AE}"/>
          </ac:grpSpMkLst>
        </pc:grpChg>
        <pc:grpChg chg="add del">
          <ac:chgData name="Tracy Fields" userId="139fb29f-5736-4e5e-950e-c3ad59ae224a" providerId="ADAL" clId="{5B886127-30D8-4AAE-B3A9-C07C1505900A}" dt="2024-12-11T18:37:54.065" v="7068" actId="26606"/>
          <ac:grpSpMkLst>
            <pc:docMk/>
            <pc:sldMk cId="1283909980" sldId="310"/>
            <ac:grpSpMk id="71" creationId="{89353FE7-0D03-4AD2-8B8A-60A06F6BDA4C}"/>
          </ac:grpSpMkLst>
        </pc:grpChg>
        <pc:grpChg chg="add del">
          <ac:chgData name="Tracy Fields" userId="139fb29f-5736-4e5e-950e-c3ad59ae224a" providerId="ADAL" clId="{5B886127-30D8-4AAE-B3A9-C07C1505900A}" dt="2024-12-11T18:37:56.819" v="7070" actId="26606"/>
          <ac:grpSpMkLst>
            <pc:docMk/>
            <pc:sldMk cId="1283909980" sldId="310"/>
            <ac:grpSpMk id="128" creationId="{AB86F577-8905-4B21-8AF3-C1BB3433775D}"/>
          </ac:grpSpMkLst>
        </pc:grpChg>
        <pc:grpChg chg="add del">
          <ac:chgData name="Tracy Fields" userId="139fb29f-5736-4e5e-950e-c3ad59ae224a" providerId="ADAL" clId="{5B886127-30D8-4AAE-B3A9-C07C1505900A}" dt="2024-12-11T18:37:56.819" v="7070" actId="26606"/>
          <ac:grpSpMkLst>
            <pc:docMk/>
            <pc:sldMk cId="1283909980" sldId="310"/>
            <ac:grpSpMk id="184" creationId="{866FCB64-0A37-46EB-8A9B-EC0C4C000AA4}"/>
          </ac:grpSpMkLst>
        </pc:grpChg>
        <pc:grpChg chg="add del">
          <ac:chgData name="Tracy Fields" userId="139fb29f-5736-4e5e-950e-c3ad59ae224a" providerId="ADAL" clId="{5B886127-30D8-4AAE-B3A9-C07C1505900A}" dt="2024-12-11T18:37:59.361" v="7072" actId="26606"/>
          <ac:grpSpMkLst>
            <pc:docMk/>
            <pc:sldMk cId="1283909980" sldId="310"/>
            <ac:grpSpMk id="209" creationId="{9795E515-5F57-431F-9A0D-3A0419DF7572}"/>
          </ac:grpSpMkLst>
        </pc:grpChg>
        <pc:grpChg chg="add del">
          <ac:chgData name="Tracy Fields" userId="139fb29f-5736-4e5e-950e-c3ad59ae224a" providerId="ADAL" clId="{5B886127-30D8-4AAE-B3A9-C07C1505900A}" dt="2024-12-11T18:37:59.361" v="7072" actId="26606"/>
          <ac:grpSpMkLst>
            <pc:docMk/>
            <pc:sldMk cId="1283909980" sldId="310"/>
            <ac:grpSpMk id="217" creationId="{1351B104-9B78-4A2B-B970-FA8ABE1CE12D}"/>
          </ac:grpSpMkLst>
        </pc:grpChg>
        <pc:grpChg chg="add del">
          <ac:chgData name="Tracy Fields" userId="139fb29f-5736-4e5e-950e-c3ad59ae224a" providerId="ADAL" clId="{5B886127-30D8-4AAE-B3A9-C07C1505900A}" dt="2024-12-11T18:37:59.361" v="7072" actId="26606"/>
          <ac:grpSpMkLst>
            <pc:docMk/>
            <pc:sldMk cId="1283909980" sldId="310"/>
            <ac:grpSpMk id="219" creationId="{D4116A08-770E-4DC3-AAB6-E3E8E6CEC832}"/>
          </ac:grpSpMkLst>
        </pc:grpChg>
        <pc:grpChg chg="add del">
          <ac:chgData name="Tracy Fields" userId="139fb29f-5736-4e5e-950e-c3ad59ae224a" providerId="ADAL" clId="{5B886127-30D8-4AAE-B3A9-C07C1505900A}" dt="2024-12-11T18:37:59.361" v="7072" actId="26606"/>
          <ac:grpSpMkLst>
            <pc:docMk/>
            <pc:sldMk cId="1283909980" sldId="310"/>
            <ac:grpSpMk id="252" creationId="{77EB1C59-16D1-4C5E-9775-50CB40E022FE}"/>
          </ac:grpSpMkLst>
        </pc:grpChg>
        <pc:grpChg chg="add del">
          <ac:chgData name="Tracy Fields" userId="139fb29f-5736-4e5e-950e-c3ad59ae224a" providerId="ADAL" clId="{5B886127-30D8-4AAE-B3A9-C07C1505900A}" dt="2024-12-11T18:38:17.016" v="7079" actId="26606"/>
          <ac:grpSpMkLst>
            <pc:docMk/>
            <pc:sldMk cId="1283909980" sldId="310"/>
            <ac:grpSpMk id="265" creationId="{AB86F577-8905-4B21-8AF3-C1BB3433775D}"/>
          </ac:grpSpMkLst>
        </pc:grpChg>
        <pc:grpChg chg="add del">
          <ac:chgData name="Tracy Fields" userId="139fb29f-5736-4e5e-950e-c3ad59ae224a" providerId="ADAL" clId="{5B886127-30D8-4AAE-B3A9-C07C1505900A}" dt="2024-12-11T18:39:35.448" v="7094" actId="26606"/>
          <ac:grpSpMkLst>
            <pc:docMk/>
            <pc:sldMk cId="1283909980" sldId="310"/>
            <ac:grpSpMk id="270" creationId="{AB86F577-8905-4B21-8AF3-C1BB3433775D}"/>
          </ac:grpSpMkLst>
        </pc:grpChg>
        <pc:grpChg chg="add del">
          <ac:chgData name="Tracy Fields" userId="139fb29f-5736-4e5e-950e-c3ad59ae224a" providerId="ADAL" clId="{5B886127-30D8-4AAE-B3A9-C07C1505900A}" dt="2024-12-11T18:38:17.016" v="7079" actId="26606"/>
          <ac:grpSpMkLst>
            <pc:docMk/>
            <pc:sldMk cId="1283909980" sldId="310"/>
            <ac:grpSpMk id="322" creationId="{866FCB64-0A37-46EB-8A9B-EC0C4C000AA4}"/>
          </ac:grpSpMkLst>
        </pc:grpChg>
        <pc:grpChg chg="add del">
          <ac:chgData name="Tracy Fields" userId="139fb29f-5736-4e5e-950e-c3ad59ae224a" providerId="ADAL" clId="{5B886127-30D8-4AAE-B3A9-C07C1505900A}" dt="2024-12-11T18:39:35.448" v="7094" actId="26606"/>
          <ac:grpSpMkLst>
            <pc:docMk/>
            <pc:sldMk cId="1283909980" sldId="310"/>
            <ac:grpSpMk id="330" creationId="{866FCB64-0A37-46EB-8A9B-EC0C4C000AA4}"/>
          </ac:grpSpMkLst>
        </pc:grpChg>
        <pc:picChg chg="add del mod">
          <ac:chgData name="Tracy Fields" userId="139fb29f-5736-4e5e-950e-c3ad59ae224a" providerId="ADAL" clId="{5B886127-30D8-4AAE-B3A9-C07C1505900A}" dt="2024-12-11T18:38:53.975" v="7086" actId="478"/>
          <ac:picMkLst>
            <pc:docMk/>
            <pc:sldMk cId="1283909980" sldId="310"/>
            <ac:picMk id="2" creationId="{F5768042-23E7-93C9-E95B-99F90D831BE6}"/>
          </ac:picMkLst>
        </pc:picChg>
        <pc:picChg chg="del">
          <ac:chgData name="Tracy Fields" userId="139fb29f-5736-4e5e-950e-c3ad59ae224a" providerId="ADAL" clId="{5B886127-30D8-4AAE-B3A9-C07C1505900A}" dt="2024-12-11T18:36:38.140" v="7054" actId="478"/>
          <ac:picMkLst>
            <pc:docMk/>
            <pc:sldMk cId="1283909980" sldId="310"/>
            <ac:picMk id="3" creationId="{275FE951-B239-4556-B9B5-804C47DFF8FA}"/>
          </ac:picMkLst>
        </pc:picChg>
        <pc:picChg chg="add del">
          <ac:chgData name="Tracy Fields" userId="139fb29f-5736-4e5e-950e-c3ad59ae224a" providerId="ADAL" clId="{5B886127-30D8-4AAE-B3A9-C07C1505900A}" dt="2024-12-11T18:37:54.065" v="7068" actId="26606"/>
          <ac:picMkLst>
            <pc:docMk/>
            <pc:sldMk cId="1283909980" sldId="310"/>
            <ac:picMk id="9" creationId="{50C065C3-0FE3-4452-B765-CB05BBB2A983}"/>
          </ac:picMkLst>
        </pc:picChg>
        <pc:picChg chg="add del">
          <ac:chgData name="Tracy Fields" userId="139fb29f-5736-4e5e-950e-c3ad59ae224a" providerId="ADAL" clId="{5B886127-30D8-4AAE-B3A9-C07C1505900A}" dt="2024-12-11T18:37:56.819" v="7070" actId="26606"/>
          <ac:picMkLst>
            <pc:docMk/>
            <pc:sldMk cId="1283909980" sldId="310"/>
            <ac:picMk id="69" creationId="{BDEA11A5-20BA-4650-A324-47C0465FF5A4}"/>
          </ac:picMkLst>
        </pc:picChg>
        <pc:picChg chg="add del">
          <ac:chgData name="Tracy Fields" userId="139fb29f-5736-4e5e-950e-c3ad59ae224a" providerId="ADAL" clId="{5B886127-30D8-4AAE-B3A9-C07C1505900A}" dt="2024-12-11T18:37:56.819" v="7070" actId="26606"/>
          <ac:picMkLst>
            <pc:docMk/>
            <pc:sldMk cId="1283909980" sldId="310"/>
            <ac:picMk id="126" creationId="{678E285C-BE9E-45B7-A3EE-B9792DAE9917}"/>
          </ac:picMkLst>
        </pc:picChg>
        <pc:picChg chg="add del">
          <ac:chgData name="Tracy Fields" userId="139fb29f-5736-4e5e-950e-c3ad59ae224a" providerId="ADAL" clId="{5B886127-30D8-4AAE-B3A9-C07C1505900A}" dt="2024-12-11T18:37:59.361" v="7072" actId="26606"/>
          <ac:picMkLst>
            <pc:docMk/>
            <pc:sldMk cId="1283909980" sldId="310"/>
            <ac:picMk id="208" creationId="{50C065C3-0FE3-4452-B765-CB05BBB2A983}"/>
          </ac:picMkLst>
        </pc:picChg>
        <pc:picChg chg="add mod">
          <ac:chgData name="Tracy Fields" userId="139fb29f-5736-4e5e-950e-c3ad59ae224a" providerId="ADAL" clId="{5B886127-30D8-4AAE-B3A9-C07C1505900A}" dt="2024-12-11T18:39:38.368" v="7098" actId="1076"/>
          <ac:picMkLst>
            <pc:docMk/>
            <pc:sldMk cId="1283909980" sldId="310"/>
            <ac:picMk id="263" creationId="{A8408691-4BBF-2A8F-BAEA-A1FF55574BFD}"/>
          </ac:picMkLst>
        </pc:picChg>
        <pc:picChg chg="add del">
          <ac:chgData name="Tracy Fields" userId="139fb29f-5736-4e5e-950e-c3ad59ae224a" providerId="ADAL" clId="{5B886127-30D8-4AAE-B3A9-C07C1505900A}" dt="2024-12-11T18:38:17.016" v="7079" actId="26606"/>
          <ac:picMkLst>
            <pc:docMk/>
            <pc:sldMk cId="1283909980" sldId="310"/>
            <ac:picMk id="264" creationId="{678E285C-BE9E-45B7-A3EE-B9792DAE9917}"/>
          </ac:picMkLst>
        </pc:picChg>
        <pc:picChg chg="add del">
          <ac:chgData name="Tracy Fields" userId="139fb29f-5736-4e5e-950e-c3ad59ae224a" providerId="ADAL" clId="{5B886127-30D8-4AAE-B3A9-C07C1505900A}" dt="2024-12-11T18:39:35.448" v="7094" actId="26606"/>
          <ac:picMkLst>
            <pc:docMk/>
            <pc:sldMk cId="1283909980" sldId="310"/>
            <ac:picMk id="268" creationId="{678E285C-BE9E-45B7-A3EE-B9792DAE9917}"/>
          </ac:picMkLst>
        </pc:picChg>
        <pc:picChg chg="add del">
          <ac:chgData name="Tracy Fields" userId="139fb29f-5736-4e5e-950e-c3ad59ae224a" providerId="ADAL" clId="{5B886127-30D8-4AAE-B3A9-C07C1505900A}" dt="2024-12-11T18:38:17.016" v="7079" actId="26606"/>
          <ac:picMkLst>
            <pc:docMk/>
            <pc:sldMk cId="1283909980" sldId="310"/>
            <ac:picMk id="321" creationId="{BDEA11A5-20BA-4650-A324-47C0465FF5A4}"/>
          </ac:picMkLst>
        </pc:picChg>
        <pc:picChg chg="add del">
          <ac:chgData name="Tracy Fields" userId="139fb29f-5736-4e5e-950e-c3ad59ae224a" providerId="ADAL" clId="{5B886127-30D8-4AAE-B3A9-C07C1505900A}" dt="2024-12-11T18:39:35.448" v="7094" actId="26606"/>
          <ac:picMkLst>
            <pc:docMk/>
            <pc:sldMk cId="1283909980" sldId="310"/>
            <ac:picMk id="328" creationId="{BDEA11A5-20BA-4650-A324-47C0465FF5A4}"/>
          </ac:picMkLst>
        </pc:picChg>
      </pc:sldChg>
      <pc:sldChg chg="delSp modSp del mod">
        <pc:chgData name="Tracy Fields" userId="139fb29f-5736-4e5e-950e-c3ad59ae224a" providerId="ADAL" clId="{5B886127-30D8-4AAE-B3A9-C07C1505900A}" dt="2024-12-11T20:16:52.918" v="7159" actId="2696"/>
        <pc:sldMkLst>
          <pc:docMk/>
          <pc:sldMk cId="2225788965" sldId="311"/>
        </pc:sldMkLst>
        <pc:spChg chg="del mod">
          <ac:chgData name="Tracy Fields" userId="139fb29f-5736-4e5e-950e-c3ad59ae224a" providerId="ADAL" clId="{5B886127-30D8-4AAE-B3A9-C07C1505900A}" dt="2024-12-10T16:03:55.470" v="3188"/>
          <ac:spMkLst>
            <pc:docMk/>
            <pc:sldMk cId="2225788965" sldId="311"/>
            <ac:spMk id="10" creationId="{A6F0471E-7939-4F49-8519-521A12299944}"/>
          </ac:spMkLst>
        </pc:spChg>
      </pc:sldChg>
      <pc:sldChg chg="del ord">
        <pc:chgData name="Tracy Fields" userId="139fb29f-5736-4e5e-950e-c3ad59ae224a" providerId="ADAL" clId="{5B886127-30D8-4AAE-B3A9-C07C1505900A}" dt="2024-12-11T18:35:31.660" v="7053" actId="2696"/>
        <pc:sldMkLst>
          <pc:docMk/>
          <pc:sldMk cId="2972979186" sldId="312"/>
        </pc:sldMkLst>
      </pc:sldChg>
      <pc:sldChg chg="del ord">
        <pc:chgData name="Tracy Fields" userId="139fb29f-5736-4e5e-950e-c3ad59ae224a" providerId="ADAL" clId="{5B886127-30D8-4AAE-B3A9-C07C1505900A}" dt="2024-12-11T18:41:46.663" v="7148" actId="2696"/>
        <pc:sldMkLst>
          <pc:docMk/>
          <pc:sldMk cId="375730317" sldId="313"/>
        </pc:sldMkLst>
      </pc:sldChg>
      <pc:sldChg chg="modSp mod">
        <pc:chgData name="Tracy Fields" userId="139fb29f-5736-4e5e-950e-c3ad59ae224a" providerId="ADAL" clId="{5B886127-30D8-4AAE-B3A9-C07C1505900A}" dt="2024-12-12T14:29:28.278" v="7325" actId="14100"/>
        <pc:sldMkLst>
          <pc:docMk/>
          <pc:sldMk cId="2045731370" sldId="314"/>
        </pc:sldMkLst>
        <pc:spChg chg="mod">
          <ac:chgData name="Tracy Fields" userId="139fb29f-5736-4e5e-950e-c3ad59ae224a" providerId="ADAL" clId="{5B886127-30D8-4AAE-B3A9-C07C1505900A}" dt="2024-12-12T14:29:28.278" v="7325" actId="14100"/>
          <ac:spMkLst>
            <pc:docMk/>
            <pc:sldMk cId="2045731370" sldId="314"/>
            <ac:spMk id="5" creationId="{10551013-530F-403E-A223-AA92C521659D}"/>
          </ac:spMkLst>
        </pc:spChg>
      </pc:sldChg>
      <pc:sldChg chg="modSp mod">
        <pc:chgData name="Tracy Fields" userId="139fb29f-5736-4e5e-950e-c3ad59ae224a" providerId="ADAL" clId="{5B886127-30D8-4AAE-B3A9-C07C1505900A}" dt="2024-12-12T14:29:44.591" v="7327" actId="20577"/>
        <pc:sldMkLst>
          <pc:docMk/>
          <pc:sldMk cId="449587312" sldId="315"/>
        </pc:sldMkLst>
        <pc:graphicFrameChg chg="modGraphic">
          <ac:chgData name="Tracy Fields" userId="139fb29f-5736-4e5e-950e-c3ad59ae224a" providerId="ADAL" clId="{5B886127-30D8-4AAE-B3A9-C07C1505900A}" dt="2024-12-12T14:29:44.591" v="7327" actId="20577"/>
          <ac:graphicFrameMkLst>
            <pc:docMk/>
            <pc:sldMk cId="449587312" sldId="315"/>
            <ac:graphicFrameMk id="4" creationId="{BCFABE4F-B215-4489-8165-9BD40BF78E15}"/>
          </ac:graphicFrameMkLst>
        </pc:graphicFrameChg>
      </pc:sldChg>
      <pc:sldChg chg="addSp delSp modSp del mod">
        <pc:chgData name="Tracy Fields" userId="139fb29f-5736-4e5e-950e-c3ad59ae224a" providerId="ADAL" clId="{5B886127-30D8-4AAE-B3A9-C07C1505900A}" dt="2024-12-11T18:18:59.401" v="6245"/>
        <pc:sldMkLst>
          <pc:docMk/>
          <pc:sldMk cId="3971005974" sldId="318"/>
        </pc:sldMkLst>
        <pc:graphicFrameChg chg="add del mod">
          <ac:chgData name="Tracy Fields" userId="139fb29f-5736-4e5e-950e-c3ad59ae224a" providerId="ADAL" clId="{5B886127-30D8-4AAE-B3A9-C07C1505900A}" dt="2024-12-11T18:18:59.401" v="6245"/>
          <ac:graphicFrameMkLst>
            <pc:docMk/>
            <pc:sldMk cId="3971005974" sldId="318"/>
            <ac:graphicFrameMk id="4" creationId="{0E9AD463-F897-235C-E031-46951BE5D4EE}"/>
          </ac:graphicFrameMkLst>
        </pc:graphicFrameChg>
      </pc:sldChg>
      <pc:sldChg chg="modSp mod">
        <pc:chgData name="Tracy Fields" userId="139fb29f-5736-4e5e-950e-c3ad59ae224a" providerId="ADAL" clId="{5B886127-30D8-4AAE-B3A9-C07C1505900A}" dt="2024-12-13T13:17:28.817" v="8253" actId="13926"/>
        <pc:sldMkLst>
          <pc:docMk/>
          <pc:sldMk cId="2153758619" sldId="319"/>
        </pc:sldMkLst>
        <pc:spChg chg="mod">
          <ac:chgData name="Tracy Fields" userId="139fb29f-5736-4e5e-950e-c3ad59ae224a" providerId="ADAL" clId="{5B886127-30D8-4AAE-B3A9-C07C1505900A}" dt="2024-12-12T16:15:31.725" v="7962" actId="13926"/>
          <ac:spMkLst>
            <pc:docMk/>
            <pc:sldMk cId="2153758619" sldId="319"/>
            <ac:spMk id="4" creationId="{FC2BB4BF-5610-4ABE-B84F-6535CAAB78CA}"/>
          </ac:spMkLst>
        </pc:spChg>
        <pc:spChg chg="mod">
          <ac:chgData name="Tracy Fields" userId="139fb29f-5736-4e5e-950e-c3ad59ae224a" providerId="ADAL" clId="{5B886127-30D8-4AAE-B3A9-C07C1505900A}" dt="2024-12-13T13:17:28.817" v="8253" actId="13926"/>
          <ac:spMkLst>
            <pc:docMk/>
            <pc:sldMk cId="2153758619" sldId="319"/>
            <ac:spMk id="5" creationId="{8404EA22-FB19-4539-8B29-4B7E564B95B8}"/>
          </ac:spMkLst>
        </pc:spChg>
      </pc:sldChg>
      <pc:sldChg chg="addSp delSp modSp mod ord">
        <pc:chgData name="Tracy Fields" userId="139fb29f-5736-4e5e-950e-c3ad59ae224a" providerId="ADAL" clId="{5B886127-30D8-4AAE-B3A9-C07C1505900A}" dt="2024-12-11T18:45:55.745" v="7156" actId="478"/>
        <pc:sldMkLst>
          <pc:docMk/>
          <pc:sldMk cId="3958300437" sldId="321"/>
        </pc:sldMkLst>
        <pc:spChg chg="del">
          <ac:chgData name="Tracy Fields" userId="139fb29f-5736-4e5e-950e-c3ad59ae224a" providerId="ADAL" clId="{5B886127-30D8-4AAE-B3A9-C07C1505900A}" dt="2024-12-11T18:45:45.083" v="7154" actId="478"/>
          <ac:spMkLst>
            <pc:docMk/>
            <pc:sldMk cId="3958300437" sldId="321"/>
            <ac:spMk id="2" creationId="{8E7A8327-F09F-4F9F-9D81-CE5784481A6E}"/>
          </ac:spMkLst>
        </pc:spChg>
        <pc:spChg chg="del mod">
          <ac:chgData name="Tracy Fields" userId="139fb29f-5736-4e5e-950e-c3ad59ae224a" providerId="ADAL" clId="{5B886127-30D8-4AAE-B3A9-C07C1505900A}" dt="2024-12-11T18:45:41.315" v="7153" actId="478"/>
          <ac:spMkLst>
            <pc:docMk/>
            <pc:sldMk cId="3958300437" sldId="321"/>
            <ac:spMk id="5" creationId="{8567ECAE-B08A-4FD9-B658-607A24A423C6}"/>
          </ac:spMkLst>
        </pc:spChg>
        <pc:spChg chg="del">
          <ac:chgData name="Tracy Fields" userId="139fb29f-5736-4e5e-950e-c3ad59ae224a" providerId="ADAL" clId="{5B886127-30D8-4AAE-B3A9-C07C1505900A}" dt="2024-12-11T18:45:29.757" v="7149" actId="478"/>
          <ac:spMkLst>
            <pc:docMk/>
            <pc:sldMk cId="3958300437" sldId="321"/>
            <ac:spMk id="7" creationId="{79F687A8-9192-4FC7-9CD0-40384D1D8F2C}"/>
          </ac:spMkLst>
        </pc:spChg>
        <pc:spChg chg="del">
          <ac:chgData name="Tracy Fields" userId="139fb29f-5736-4e5e-950e-c3ad59ae224a" providerId="ADAL" clId="{5B886127-30D8-4AAE-B3A9-C07C1505900A}" dt="2024-12-11T18:45:49.339" v="7155" actId="478"/>
          <ac:spMkLst>
            <pc:docMk/>
            <pc:sldMk cId="3958300437" sldId="321"/>
            <ac:spMk id="8" creationId="{0BBBCBF9-93CB-462F-BCB5-AF5B498AFB4E}"/>
          </ac:spMkLst>
        </pc:spChg>
        <pc:spChg chg="del">
          <ac:chgData name="Tracy Fields" userId="139fb29f-5736-4e5e-950e-c3ad59ae224a" providerId="ADAL" clId="{5B886127-30D8-4AAE-B3A9-C07C1505900A}" dt="2024-12-11T18:45:55.745" v="7156" actId="478"/>
          <ac:spMkLst>
            <pc:docMk/>
            <pc:sldMk cId="3958300437" sldId="321"/>
            <ac:spMk id="10" creationId="{398BB56A-FB50-4CFD-BC7A-3B7095B8E542}"/>
          </ac:spMkLst>
        </pc:spChg>
        <pc:picChg chg="add del">
          <ac:chgData name="Tracy Fields" userId="139fb29f-5736-4e5e-950e-c3ad59ae224a" providerId="ADAL" clId="{5B886127-30D8-4AAE-B3A9-C07C1505900A}" dt="2024-12-11T18:45:36.211" v="7151" actId="478"/>
          <ac:picMkLst>
            <pc:docMk/>
            <pc:sldMk cId="3958300437" sldId="321"/>
            <ac:picMk id="6" creationId="{DC134204-A355-4186-A6D7-0C60CB58A9B4}"/>
          </ac:picMkLst>
        </pc:picChg>
      </pc:sldChg>
      <pc:sldChg chg="del ord">
        <pc:chgData name="Tracy Fields" userId="139fb29f-5736-4e5e-950e-c3ad59ae224a" providerId="ADAL" clId="{5B886127-30D8-4AAE-B3A9-C07C1505900A}" dt="2024-12-11T18:46:01.905" v="7157" actId="2696"/>
        <pc:sldMkLst>
          <pc:docMk/>
          <pc:sldMk cId="810879781" sldId="324"/>
        </pc:sldMkLst>
      </pc:sldChg>
      <pc:sldChg chg="addSp modSp mod ord">
        <pc:chgData name="Tracy Fields" userId="139fb29f-5736-4e5e-950e-c3ad59ae224a" providerId="ADAL" clId="{5B886127-30D8-4AAE-B3A9-C07C1505900A}" dt="2024-12-11T20:19:26.485" v="7176" actId="1076"/>
        <pc:sldMkLst>
          <pc:docMk/>
          <pc:sldMk cId="1699794688" sldId="326"/>
        </pc:sldMkLst>
        <pc:spChg chg="mod">
          <ac:chgData name="Tracy Fields" userId="139fb29f-5736-4e5e-950e-c3ad59ae224a" providerId="ADAL" clId="{5B886127-30D8-4AAE-B3A9-C07C1505900A}" dt="2024-12-11T20:18:29.158" v="7170" actId="6549"/>
          <ac:spMkLst>
            <pc:docMk/>
            <pc:sldMk cId="1699794688" sldId="326"/>
            <ac:spMk id="2" creationId="{F04352E7-C2A3-48DA-83EF-7F6982263F66}"/>
          </ac:spMkLst>
        </pc:spChg>
        <pc:spChg chg="add mod">
          <ac:chgData name="Tracy Fields" userId="139fb29f-5736-4e5e-950e-c3ad59ae224a" providerId="ADAL" clId="{5B886127-30D8-4AAE-B3A9-C07C1505900A}" dt="2024-12-11T20:19:26.485" v="7176" actId="1076"/>
          <ac:spMkLst>
            <pc:docMk/>
            <pc:sldMk cId="1699794688" sldId="326"/>
            <ac:spMk id="5" creationId="{1F5427FD-C835-C7EF-9349-207CCFCCAB60}"/>
          </ac:spMkLst>
        </pc:spChg>
      </pc:sldChg>
      <pc:sldChg chg="addSp modSp mod ord">
        <pc:chgData name="Tracy Fields" userId="139fb29f-5736-4e5e-950e-c3ad59ae224a" providerId="ADAL" clId="{5B886127-30D8-4AAE-B3A9-C07C1505900A}" dt="2024-12-11T20:20:25.977" v="7183" actId="1076"/>
        <pc:sldMkLst>
          <pc:docMk/>
          <pc:sldMk cId="3525878550" sldId="327"/>
        </pc:sldMkLst>
        <pc:spChg chg="mod">
          <ac:chgData name="Tracy Fields" userId="139fb29f-5736-4e5e-950e-c3ad59ae224a" providerId="ADAL" clId="{5B886127-30D8-4AAE-B3A9-C07C1505900A}" dt="2024-12-11T20:18:34.152" v="7171" actId="20577"/>
          <ac:spMkLst>
            <pc:docMk/>
            <pc:sldMk cId="3525878550" sldId="327"/>
            <ac:spMk id="3" creationId="{060F1EEB-5924-49F3-ABEB-3C5F1E25BD87}"/>
          </ac:spMkLst>
        </pc:spChg>
        <pc:spChg chg="add mod">
          <ac:chgData name="Tracy Fields" userId="139fb29f-5736-4e5e-950e-c3ad59ae224a" providerId="ADAL" clId="{5B886127-30D8-4AAE-B3A9-C07C1505900A}" dt="2024-12-11T20:20:25.977" v="7183" actId="1076"/>
          <ac:spMkLst>
            <pc:docMk/>
            <pc:sldMk cId="3525878550" sldId="327"/>
            <ac:spMk id="5" creationId="{E8B018D3-C3A1-564A-B008-6BE8E09EEC19}"/>
          </ac:spMkLst>
        </pc:spChg>
      </pc:sldChg>
      <pc:sldChg chg="modSp mod">
        <pc:chgData name="Tracy Fields" userId="139fb29f-5736-4e5e-950e-c3ad59ae224a" providerId="ADAL" clId="{5B886127-30D8-4AAE-B3A9-C07C1505900A}" dt="2024-12-11T20:18:04.886" v="7166" actId="21"/>
        <pc:sldMkLst>
          <pc:docMk/>
          <pc:sldMk cId="2620308287" sldId="328"/>
        </pc:sldMkLst>
        <pc:spChg chg="mod">
          <ac:chgData name="Tracy Fields" userId="139fb29f-5736-4e5e-950e-c3ad59ae224a" providerId="ADAL" clId="{5B886127-30D8-4AAE-B3A9-C07C1505900A}" dt="2024-12-11T20:18:04.886" v="7166" actId="21"/>
          <ac:spMkLst>
            <pc:docMk/>
            <pc:sldMk cId="2620308287" sldId="328"/>
            <ac:spMk id="3" creationId="{E63F07FE-283A-44A2-9E71-0A8379EEE571}"/>
          </ac:spMkLst>
        </pc:spChg>
      </pc:sldChg>
      <pc:sldChg chg="modSp mod">
        <pc:chgData name="Tracy Fields" userId="139fb29f-5736-4e5e-950e-c3ad59ae224a" providerId="ADAL" clId="{5B886127-30D8-4AAE-B3A9-C07C1505900A}" dt="2024-12-11T20:18:09.444" v="7167"/>
        <pc:sldMkLst>
          <pc:docMk/>
          <pc:sldMk cId="3332335339" sldId="330"/>
        </pc:sldMkLst>
        <pc:spChg chg="mod">
          <ac:chgData name="Tracy Fields" userId="139fb29f-5736-4e5e-950e-c3ad59ae224a" providerId="ADAL" clId="{5B886127-30D8-4AAE-B3A9-C07C1505900A}" dt="2024-12-11T20:18:09.444" v="7167"/>
          <ac:spMkLst>
            <pc:docMk/>
            <pc:sldMk cId="3332335339" sldId="330"/>
            <ac:spMk id="3" creationId="{E63F07FE-283A-44A2-9E71-0A8379EEE571}"/>
          </ac:spMkLst>
        </pc:spChg>
      </pc:sldChg>
      <pc:sldChg chg="del ord">
        <pc:chgData name="Tracy Fields" userId="139fb29f-5736-4e5e-950e-c3ad59ae224a" providerId="ADAL" clId="{5B886127-30D8-4AAE-B3A9-C07C1505900A}" dt="2024-12-11T20:20:31.067" v="7184" actId="2696"/>
        <pc:sldMkLst>
          <pc:docMk/>
          <pc:sldMk cId="1398582968" sldId="331"/>
        </pc:sldMkLst>
      </pc:sldChg>
      <pc:sldChg chg="modSp del mod">
        <pc:chgData name="Tracy Fields" userId="139fb29f-5736-4e5e-950e-c3ad59ae224a" providerId="ADAL" clId="{5B886127-30D8-4AAE-B3A9-C07C1505900A}" dt="2024-12-11T20:18:18.468" v="7168" actId="2696"/>
        <pc:sldMkLst>
          <pc:docMk/>
          <pc:sldMk cId="4145628029" sldId="332"/>
        </pc:sldMkLst>
        <pc:spChg chg="mod">
          <ac:chgData name="Tracy Fields" userId="139fb29f-5736-4e5e-950e-c3ad59ae224a" providerId="ADAL" clId="{5B886127-30D8-4AAE-B3A9-C07C1505900A}" dt="2024-12-10T16:12:26.383" v="3891" actId="20577"/>
          <ac:spMkLst>
            <pc:docMk/>
            <pc:sldMk cId="4145628029" sldId="332"/>
            <ac:spMk id="3" creationId="{E63F07FE-283A-44A2-9E71-0A8379EEE571}"/>
          </ac:spMkLst>
        </pc:spChg>
      </pc:sldChg>
      <pc:sldChg chg="addSp delSp modSp new del mod setBg modClrScheme chgLayout">
        <pc:chgData name="Tracy Fields" userId="139fb29f-5736-4e5e-950e-c3ad59ae224a" providerId="ADAL" clId="{5B886127-30D8-4AAE-B3A9-C07C1505900A}" dt="2024-12-11T18:35:14.655" v="7052" actId="2696"/>
        <pc:sldMkLst>
          <pc:docMk/>
          <pc:sldMk cId="3806124224" sldId="333"/>
        </pc:sldMkLst>
        <pc:spChg chg="add mod ord">
          <ac:chgData name="Tracy Fields" userId="139fb29f-5736-4e5e-950e-c3ad59ae224a" providerId="ADAL" clId="{5B886127-30D8-4AAE-B3A9-C07C1505900A}" dt="2024-12-09T20:37:00.392" v="1130" actId="700"/>
          <ac:spMkLst>
            <pc:docMk/>
            <pc:sldMk cId="3806124224" sldId="333"/>
            <ac:spMk id="2" creationId="{24C56D25-5DE6-7559-6B9F-45488FD43680}"/>
          </ac:spMkLst>
        </pc:spChg>
        <pc:spChg chg="add del mod ord">
          <ac:chgData name="Tracy Fields" userId="139fb29f-5736-4e5e-950e-c3ad59ae224a" providerId="ADAL" clId="{5B886127-30D8-4AAE-B3A9-C07C1505900A}" dt="2024-12-09T20:37:00.392" v="1130" actId="700"/>
          <ac:spMkLst>
            <pc:docMk/>
            <pc:sldMk cId="3806124224" sldId="333"/>
            <ac:spMk id="3" creationId="{89BC0448-A080-9161-8A63-295EA02E9155}"/>
          </ac:spMkLst>
        </pc:spChg>
        <pc:spChg chg="add del mod ord">
          <ac:chgData name="Tracy Fields" userId="139fb29f-5736-4e5e-950e-c3ad59ae224a" providerId="ADAL" clId="{5B886127-30D8-4AAE-B3A9-C07C1505900A}" dt="2024-12-09T20:37:00.392" v="1130" actId="700"/>
          <ac:spMkLst>
            <pc:docMk/>
            <pc:sldMk cId="3806124224" sldId="333"/>
            <ac:spMk id="4" creationId="{27497082-8B6D-5961-1BE4-9547FEED1761}"/>
          </ac:spMkLst>
        </pc:spChg>
        <pc:spChg chg="add del mod ord">
          <ac:chgData name="Tracy Fields" userId="139fb29f-5736-4e5e-950e-c3ad59ae224a" providerId="ADAL" clId="{5B886127-30D8-4AAE-B3A9-C07C1505900A}" dt="2024-12-09T20:37:00.392" v="1130" actId="700"/>
          <ac:spMkLst>
            <pc:docMk/>
            <pc:sldMk cId="3806124224" sldId="333"/>
            <ac:spMk id="5" creationId="{1573754C-F821-1A44-1F10-6F343C6A6DC9}"/>
          </ac:spMkLst>
        </pc:spChg>
        <pc:spChg chg="add del mod">
          <ac:chgData name="Tracy Fields" userId="139fb29f-5736-4e5e-950e-c3ad59ae224a" providerId="ADAL" clId="{5B886127-30D8-4AAE-B3A9-C07C1505900A}" dt="2024-12-09T20:37:00.392" v="1130" actId="700"/>
          <ac:spMkLst>
            <pc:docMk/>
            <pc:sldMk cId="3806124224" sldId="333"/>
            <ac:spMk id="6" creationId="{E7337C6C-4E27-9E5F-65C0-13D798F9448B}"/>
          </ac:spMkLst>
        </pc:spChg>
        <pc:spChg chg="add del mod ord">
          <ac:chgData name="Tracy Fields" userId="139fb29f-5736-4e5e-950e-c3ad59ae224a" providerId="ADAL" clId="{5B886127-30D8-4AAE-B3A9-C07C1505900A}" dt="2024-12-09T20:37:00.392" v="1130" actId="700"/>
          <ac:spMkLst>
            <pc:docMk/>
            <pc:sldMk cId="3806124224" sldId="333"/>
            <ac:spMk id="7" creationId="{74422C07-A2F3-4D74-7CA0-593915A939DB}"/>
          </ac:spMkLst>
        </pc:spChg>
        <pc:spChg chg="add del mod ord">
          <ac:chgData name="Tracy Fields" userId="139fb29f-5736-4e5e-950e-c3ad59ae224a" providerId="ADAL" clId="{5B886127-30D8-4AAE-B3A9-C07C1505900A}" dt="2024-12-09T20:37:00.392" v="1130" actId="700"/>
          <ac:spMkLst>
            <pc:docMk/>
            <pc:sldMk cId="3806124224" sldId="333"/>
            <ac:spMk id="8" creationId="{145F0979-76D6-6B95-24AF-5C2BBC5811C6}"/>
          </ac:spMkLst>
        </pc:spChg>
        <pc:spChg chg="add del mod ord">
          <ac:chgData name="Tracy Fields" userId="139fb29f-5736-4e5e-950e-c3ad59ae224a" providerId="ADAL" clId="{5B886127-30D8-4AAE-B3A9-C07C1505900A}" dt="2024-12-09T20:37:00.392" v="1130" actId="700"/>
          <ac:spMkLst>
            <pc:docMk/>
            <pc:sldMk cId="3806124224" sldId="333"/>
            <ac:spMk id="9" creationId="{D0BC70A9-DF0A-437C-3E65-F11FD5B75FAB}"/>
          </ac:spMkLst>
        </pc:spChg>
        <pc:spChg chg="add del mod">
          <ac:chgData name="Tracy Fields" userId="139fb29f-5736-4e5e-950e-c3ad59ae224a" providerId="ADAL" clId="{5B886127-30D8-4AAE-B3A9-C07C1505900A}" dt="2024-12-09T20:37:00.392" v="1130" actId="700"/>
          <ac:spMkLst>
            <pc:docMk/>
            <pc:sldMk cId="3806124224" sldId="333"/>
            <ac:spMk id="10" creationId="{AF10510A-4CFC-1480-FEDA-B0A30A202A9E}"/>
          </ac:spMkLst>
        </pc:spChg>
        <pc:spChg chg="add del mod">
          <ac:chgData name="Tracy Fields" userId="139fb29f-5736-4e5e-950e-c3ad59ae224a" providerId="ADAL" clId="{5B886127-30D8-4AAE-B3A9-C07C1505900A}" dt="2024-12-09T20:37:00.392" v="1130" actId="700"/>
          <ac:spMkLst>
            <pc:docMk/>
            <pc:sldMk cId="3806124224" sldId="333"/>
            <ac:spMk id="11" creationId="{8378E123-41AE-01C1-B373-12481D3FB3CD}"/>
          </ac:spMkLst>
        </pc:spChg>
        <pc:spChg chg="add del mod ord">
          <ac:chgData name="Tracy Fields" userId="139fb29f-5736-4e5e-950e-c3ad59ae224a" providerId="ADAL" clId="{5B886127-30D8-4AAE-B3A9-C07C1505900A}" dt="2024-12-09T20:39:09.562" v="1389" actId="478"/>
          <ac:spMkLst>
            <pc:docMk/>
            <pc:sldMk cId="3806124224" sldId="333"/>
            <ac:spMk id="12" creationId="{2B2707D0-0E9F-C8B6-FB0A-C1FDCB180DAD}"/>
          </ac:spMkLst>
        </pc:spChg>
        <pc:spChg chg="add del mod ord">
          <ac:chgData name="Tracy Fields" userId="139fb29f-5736-4e5e-950e-c3ad59ae224a" providerId="ADAL" clId="{5B886127-30D8-4AAE-B3A9-C07C1505900A}" dt="2024-12-09T20:40:09.213" v="1398" actId="478"/>
          <ac:spMkLst>
            <pc:docMk/>
            <pc:sldMk cId="3806124224" sldId="333"/>
            <ac:spMk id="13" creationId="{B7414EA8-4077-37D1-3615-A2DAA87E1296}"/>
          </ac:spMkLst>
        </pc:spChg>
        <pc:spChg chg="add del mod ord">
          <ac:chgData name="Tracy Fields" userId="139fb29f-5736-4e5e-950e-c3ad59ae224a" providerId="ADAL" clId="{5B886127-30D8-4AAE-B3A9-C07C1505900A}" dt="2024-12-09T20:43:52.768" v="1804" actId="478"/>
          <ac:spMkLst>
            <pc:docMk/>
            <pc:sldMk cId="3806124224" sldId="333"/>
            <ac:spMk id="14" creationId="{DEC5839A-3769-3CDA-E7C6-64C74F940067}"/>
          </ac:spMkLst>
        </pc:spChg>
        <pc:spChg chg="add mod ord">
          <ac:chgData name="Tracy Fields" userId="139fb29f-5736-4e5e-950e-c3ad59ae224a" providerId="ADAL" clId="{5B886127-30D8-4AAE-B3A9-C07C1505900A}" dt="2024-12-11T18:27:11.955" v="6349" actId="21"/>
          <ac:spMkLst>
            <pc:docMk/>
            <pc:sldMk cId="3806124224" sldId="333"/>
            <ac:spMk id="15" creationId="{4FB00D58-837E-79B0-6751-48CE13B0454B}"/>
          </ac:spMkLst>
        </pc:spChg>
        <pc:spChg chg="add mod ord">
          <ac:chgData name="Tracy Fields" userId="139fb29f-5736-4e5e-950e-c3ad59ae224a" providerId="ADAL" clId="{5B886127-30D8-4AAE-B3A9-C07C1505900A}" dt="2024-12-11T18:28:16.055" v="6356" actId="21"/>
          <ac:spMkLst>
            <pc:docMk/>
            <pc:sldMk cId="3806124224" sldId="333"/>
            <ac:spMk id="16" creationId="{32749D0A-827C-14A7-795B-CCBB2851968D}"/>
          </ac:spMkLst>
        </pc:spChg>
        <pc:spChg chg="add mod ord">
          <ac:chgData name="Tracy Fields" userId="139fb29f-5736-4e5e-950e-c3ad59ae224a" providerId="ADAL" clId="{5B886127-30D8-4AAE-B3A9-C07C1505900A}" dt="2024-12-11T18:28:31.198" v="6358" actId="21"/>
          <ac:spMkLst>
            <pc:docMk/>
            <pc:sldMk cId="3806124224" sldId="333"/>
            <ac:spMk id="17" creationId="{1803A3FE-9886-25FD-BD82-3C085926C88C}"/>
          </ac:spMkLst>
        </pc:spChg>
      </pc:sldChg>
      <pc:sldChg chg="modSp add del mod ord">
        <pc:chgData name="Tracy Fields" userId="139fb29f-5736-4e5e-950e-c3ad59ae224a" providerId="ADAL" clId="{5B886127-30D8-4AAE-B3A9-C07C1505900A}" dt="2024-12-11T18:25:39.806" v="6291" actId="2696"/>
        <pc:sldMkLst>
          <pc:docMk/>
          <pc:sldMk cId="2959715561" sldId="334"/>
        </pc:sldMkLst>
        <pc:spChg chg="mod">
          <ac:chgData name="Tracy Fields" userId="139fb29f-5736-4e5e-950e-c3ad59ae224a" providerId="ADAL" clId="{5B886127-30D8-4AAE-B3A9-C07C1505900A}" dt="2024-12-11T18:20:53.937" v="6252" actId="21"/>
          <ac:spMkLst>
            <pc:docMk/>
            <pc:sldMk cId="2959715561" sldId="334"/>
            <ac:spMk id="2" creationId="{24C56D25-5DE6-7559-6B9F-45488FD43680}"/>
          </ac:spMkLst>
        </pc:spChg>
        <pc:spChg chg="mod">
          <ac:chgData name="Tracy Fields" userId="139fb29f-5736-4e5e-950e-c3ad59ae224a" providerId="ADAL" clId="{5B886127-30D8-4AAE-B3A9-C07C1505900A}" dt="2024-12-11T18:20:23.013" v="6249" actId="21"/>
          <ac:spMkLst>
            <pc:docMk/>
            <pc:sldMk cId="2959715561" sldId="334"/>
            <ac:spMk id="15" creationId="{4FB00D58-837E-79B0-6751-48CE13B0454B}"/>
          </ac:spMkLst>
        </pc:spChg>
        <pc:spChg chg="mod">
          <ac:chgData name="Tracy Fields" userId="139fb29f-5736-4e5e-950e-c3ad59ae224a" providerId="ADAL" clId="{5B886127-30D8-4AAE-B3A9-C07C1505900A}" dt="2024-12-11T18:19:56.673" v="6246" actId="21"/>
          <ac:spMkLst>
            <pc:docMk/>
            <pc:sldMk cId="2959715561" sldId="334"/>
            <ac:spMk id="16" creationId="{32749D0A-827C-14A7-795B-CCBB2851968D}"/>
          </ac:spMkLst>
        </pc:spChg>
        <pc:spChg chg="mod">
          <ac:chgData name="Tracy Fields" userId="139fb29f-5736-4e5e-950e-c3ad59ae224a" providerId="ADAL" clId="{5B886127-30D8-4AAE-B3A9-C07C1505900A}" dt="2024-12-11T18:19:59.197" v="6247"/>
          <ac:spMkLst>
            <pc:docMk/>
            <pc:sldMk cId="2959715561" sldId="334"/>
            <ac:spMk id="17" creationId="{1803A3FE-9886-25FD-BD82-3C085926C88C}"/>
          </ac:spMkLst>
        </pc:spChg>
      </pc:sldChg>
      <pc:sldChg chg="modSp add mod">
        <pc:chgData name="Tracy Fields" userId="139fb29f-5736-4e5e-950e-c3ad59ae224a" providerId="ADAL" clId="{5B886127-30D8-4AAE-B3A9-C07C1505900A}" dt="2024-12-11T18:26:34.404" v="6308" actId="122"/>
        <pc:sldMkLst>
          <pc:docMk/>
          <pc:sldMk cId="1432164758" sldId="335"/>
        </pc:sldMkLst>
        <pc:spChg chg="mod">
          <ac:chgData name="Tracy Fields" userId="139fb29f-5736-4e5e-950e-c3ad59ae224a" providerId="ADAL" clId="{5B886127-30D8-4AAE-B3A9-C07C1505900A}" dt="2024-12-11T18:26:34.404" v="6308" actId="122"/>
          <ac:spMkLst>
            <pc:docMk/>
            <pc:sldMk cId="1432164758" sldId="335"/>
            <ac:spMk id="3" creationId="{D23460A5-404F-486B-8AAC-EE4F22826A5D}"/>
          </ac:spMkLst>
        </pc:spChg>
        <pc:graphicFrameChg chg="mod">
          <ac:chgData name="Tracy Fields" userId="139fb29f-5736-4e5e-950e-c3ad59ae224a" providerId="ADAL" clId="{5B886127-30D8-4AAE-B3A9-C07C1505900A}" dt="2024-12-11T18:25:17.263" v="6290"/>
          <ac:graphicFrameMkLst>
            <pc:docMk/>
            <pc:sldMk cId="1432164758" sldId="335"/>
            <ac:graphicFrameMk id="4" creationId="{0E9AD463-F897-235C-E031-46951BE5D4EE}"/>
          </ac:graphicFrameMkLst>
        </pc:graphicFrameChg>
      </pc:sldChg>
      <pc:sldChg chg="modSp add mod ord">
        <pc:chgData name="Tracy Fields" userId="139fb29f-5736-4e5e-950e-c3ad59ae224a" providerId="ADAL" clId="{5B886127-30D8-4AAE-B3A9-C07C1505900A}" dt="2024-12-12T14:42:57.906" v="7909"/>
        <pc:sldMkLst>
          <pc:docMk/>
          <pc:sldMk cId="2051228997" sldId="336"/>
        </pc:sldMkLst>
        <pc:spChg chg="mod">
          <ac:chgData name="Tracy Fields" userId="139fb29f-5736-4e5e-950e-c3ad59ae224a" providerId="ADAL" clId="{5B886127-30D8-4AAE-B3A9-C07C1505900A}" dt="2024-12-11T18:27:03.822" v="6348" actId="122"/>
          <ac:spMkLst>
            <pc:docMk/>
            <pc:sldMk cId="2051228997" sldId="336"/>
            <ac:spMk id="2" creationId="{00000000-0000-0000-0000-000000000000}"/>
          </ac:spMkLst>
        </pc:spChg>
        <pc:graphicFrameChg chg="mod modGraphic">
          <ac:chgData name="Tracy Fields" userId="139fb29f-5736-4e5e-950e-c3ad59ae224a" providerId="ADAL" clId="{5B886127-30D8-4AAE-B3A9-C07C1505900A}" dt="2024-12-12T14:42:57.906" v="7909"/>
          <ac:graphicFrameMkLst>
            <pc:docMk/>
            <pc:sldMk cId="2051228997" sldId="336"/>
            <ac:graphicFrameMk id="25" creationId="{7A8E0B6A-77B2-4369-9AA7-2CC385E2FB78}"/>
          </ac:graphicFrameMkLst>
        </pc:graphicFrameChg>
      </pc:sldChg>
    </pc:docChg>
  </pc:docChgLst>
  <pc:docChgLst>
    <pc:chgData name="Tracy Fields" userId="139fb29f-5736-4e5e-950e-c3ad59ae224a" providerId="ADAL" clId="{4CD36F6E-3141-4B57-8F38-CB8B27B19A2B}"/>
    <pc:docChg chg="custSel modSld">
      <pc:chgData name="Tracy Fields" userId="139fb29f-5736-4e5e-950e-c3ad59ae224a" providerId="ADAL" clId="{4CD36F6E-3141-4B57-8F38-CB8B27B19A2B}" dt="2025-01-28T14:48:57.402" v="404" actId="20577"/>
      <pc:docMkLst>
        <pc:docMk/>
      </pc:docMkLst>
      <pc:sldChg chg="modSp mod">
        <pc:chgData name="Tracy Fields" userId="139fb29f-5736-4e5e-950e-c3ad59ae224a" providerId="ADAL" clId="{4CD36F6E-3141-4B57-8F38-CB8B27B19A2B}" dt="2025-01-03T18:02:46.650" v="53" actId="20577"/>
        <pc:sldMkLst>
          <pc:docMk/>
          <pc:sldMk cId="0" sldId="256"/>
        </pc:sldMkLst>
        <pc:spChg chg="mod">
          <ac:chgData name="Tracy Fields" userId="139fb29f-5736-4e5e-950e-c3ad59ae224a" providerId="ADAL" clId="{4CD36F6E-3141-4B57-8F38-CB8B27B19A2B}" dt="2025-01-03T18:02:46.650" v="53" actId="20577"/>
          <ac:spMkLst>
            <pc:docMk/>
            <pc:sldMk cId="0" sldId="256"/>
            <ac:spMk id="10" creationId="{00000000-0000-0000-0000-000000000000}"/>
          </ac:spMkLst>
        </pc:spChg>
      </pc:sldChg>
      <pc:sldChg chg="addSp delSp modSp mod">
        <pc:chgData name="Tracy Fields" userId="139fb29f-5736-4e5e-950e-c3ad59ae224a" providerId="ADAL" clId="{4CD36F6E-3141-4B57-8F38-CB8B27B19A2B}" dt="2025-01-17T17:47:52.909" v="379" actId="20577"/>
        <pc:sldMkLst>
          <pc:docMk/>
          <pc:sldMk cId="449587312" sldId="315"/>
        </pc:sldMkLst>
        <pc:spChg chg="mod">
          <ac:chgData name="Tracy Fields" userId="139fb29f-5736-4e5e-950e-c3ad59ae224a" providerId="ADAL" clId="{4CD36F6E-3141-4B57-8F38-CB8B27B19A2B}" dt="2025-01-17T17:41:50.371" v="60" actId="14100"/>
          <ac:spMkLst>
            <pc:docMk/>
            <pc:sldMk cId="449587312" sldId="315"/>
            <ac:spMk id="2" creationId="{820E7F2D-D8A0-4EA3-B811-48035515F441}"/>
          </ac:spMkLst>
        </pc:spChg>
        <pc:spChg chg="add del mod">
          <ac:chgData name="Tracy Fields" userId="139fb29f-5736-4e5e-950e-c3ad59ae224a" providerId="ADAL" clId="{4CD36F6E-3141-4B57-8F38-CB8B27B19A2B}" dt="2025-01-17T17:46:51.447" v="345" actId="478"/>
          <ac:spMkLst>
            <pc:docMk/>
            <pc:sldMk cId="449587312" sldId="315"/>
            <ac:spMk id="3" creationId="{57A0C5FC-3775-3E30-233F-4451B1DD3EEF}"/>
          </ac:spMkLst>
        </pc:spChg>
        <pc:spChg chg="mod">
          <ac:chgData name="Tracy Fields" userId="139fb29f-5736-4e5e-950e-c3ad59ae224a" providerId="ADAL" clId="{4CD36F6E-3141-4B57-8F38-CB8B27B19A2B}" dt="2025-01-17T17:47:52.909" v="379" actId="20577"/>
          <ac:spMkLst>
            <pc:docMk/>
            <pc:sldMk cId="449587312" sldId="315"/>
            <ac:spMk id="5" creationId="{8497E009-8B08-455E-9A4E-2A7E9744F658}"/>
          </ac:spMkLst>
        </pc:spChg>
        <pc:graphicFrameChg chg="mod modGraphic">
          <ac:chgData name="Tracy Fields" userId="139fb29f-5736-4e5e-950e-c3ad59ae224a" providerId="ADAL" clId="{4CD36F6E-3141-4B57-8F38-CB8B27B19A2B}" dt="2025-01-17T17:44:50.344" v="224" actId="14100"/>
          <ac:graphicFrameMkLst>
            <pc:docMk/>
            <pc:sldMk cId="449587312" sldId="315"/>
            <ac:graphicFrameMk id="4" creationId="{BCFABE4F-B215-4489-8165-9BD40BF78E15}"/>
          </ac:graphicFrameMkLst>
        </pc:graphicFrameChg>
      </pc:sldChg>
      <pc:sldChg chg="modSp mod">
        <pc:chgData name="Tracy Fields" userId="139fb29f-5736-4e5e-950e-c3ad59ae224a" providerId="ADAL" clId="{4CD36F6E-3141-4B57-8F38-CB8B27B19A2B}" dt="2025-01-28T14:48:57.402" v="404" actId="20577"/>
        <pc:sldMkLst>
          <pc:docMk/>
          <pc:sldMk cId="1699794688" sldId="326"/>
        </pc:sldMkLst>
        <pc:spChg chg="mod">
          <ac:chgData name="Tracy Fields" userId="139fb29f-5736-4e5e-950e-c3ad59ae224a" providerId="ADAL" clId="{4CD36F6E-3141-4B57-8F38-CB8B27B19A2B}" dt="2025-01-28T14:48:57.402" v="404" actId="20577"/>
          <ac:spMkLst>
            <pc:docMk/>
            <pc:sldMk cId="1699794688" sldId="326"/>
            <ac:spMk id="5" creationId="{1F5427FD-C835-C7EF-9349-207CCFCCAB60}"/>
          </ac:spMkLst>
        </pc:spChg>
      </pc:sldChg>
      <pc:sldChg chg="modSp mod">
        <pc:chgData name="Tracy Fields" userId="139fb29f-5736-4e5e-950e-c3ad59ae224a" providerId="ADAL" clId="{4CD36F6E-3141-4B57-8F38-CB8B27B19A2B}" dt="2025-01-03T17:42:51.079" v="0" actId="20577"/>
        <pc:sldMkLst>
          <pc:docMk/>
          <pc:sldMk cId="3525878550" sldId="327"/>
        </pc:sldMkLst>
        <pc:spChg chg="mod">
          <ac:chgData name="Tracy Fields" userId="139fb29f-5736-4e5e-950e-c3ad59ae224a" providerId="ADAL" clId="{4CD36F6E-3141-4B57-8F38-CB8B27B19A2B}" dt="2025-01-03T17:42:51.079" v="0" actId="20577"/>
          <ac:spMkLst>
            <pc:docMk/>
            <pc:sldMk cId="3525878550" sldId="327"/>
            <ac:spMk id="5" creationId="{E8B018D3-C3A1-564A-B008-6BE8E09EEC19}"/>
          </ac:spMkLst>
        </pc:spChg>
      </pc:sldChg>
      <pc:sldChg chg="modSp mod">
        <pc:chgData name="Tracy Fields" userId="139fb29f-5736-4e5e-950e-c3ad59ae224a" providerId="ADAL" clId="{4CD36F6E-3141-4B57-8F38-CB8B27B19A2B}" dt="2025-01-28T14:48:23.579" v="399" actId="20577"/>
        <pc:sldMkLst>
          <pc:docMk/>
          <pc:sldMk cId="3332335339" sldId="330"/>
        </pc:sldMkLst>
        <pc:spChg chg="mod">
          <ac:chgData name="Tracy Fields" userId="139fb29f-5736-4e5e-950e-c3ad59ae224a" providerId="ADAL" clId="{4CD36F6E-3141-4B57-8F38-CB8B27B19A2B}" dt="2025-01-28T14:48:23.579" v="399" actId="20577"/>
          <ac:spMkLst>
            <pc:docMk/>
            <pc:sldMk cId="3332335339" sldId="330"/>
            <ac:spMk id="3" creationId="{E63F07FE-283A-44A2-9E71-0A8379EEE571}"/>
          </ac:spMkLst>
        </pc:spChg>
      </pc:sldChg>
      <pc:sldChg chg="modSp mod">
        <pc:chgData name="Tracy Fields" userId="139fb29f-5736-4e5e-950e-c3ad59ae224a" providerId="ADAL" clId="{4CD36F6E-3141-4B57-8F38-CB8B27B19A2B}" dt="2025-01-17T17:50:32.610" v="384" actId="20577"/>
        <pc:sldMkLst>
          <pc:docMk/>
          <pc:sldMk cId="2051228997" sldId="336"/>
        </pc:sldMkLst>
        <pc:spChg chg="mod">
          <ac:chgData name="Tracy Fields" userId="139fb29f-5736-4e5e-950e-c3ad59ae224a" providerId="ADAL" clId="{4CD36F6E-3141-4B57-8F38-CB8B27B19A2B}" dt="2025-01-17T17:50:32.610" v="384" actId="20577"/>
          <ac:spMkLst>
            <pc:docMk/>
            <pc:sldMk cId="2051228997" sldId="336"/>
            <ac:spMk id="2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B6AD01-B08B-4949-A2B0-05396E4DFDC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E719C9E-B8AF-46BC-BFAF-6805D91D62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/>
            <a:t>Schedules (4X4)</a:t>
          </a:r>
        </a:p>
      </dgm:t>
    </dgm:pt>
    <dgm:pt modelId="{DEA129C5-0FE4-4407-BB99-1175020461D1}" type="parTrans" cxnId="{91697197-962A-49C0-91B3-9A431F111134}">
      <dgm:prSet/>
      <dgm:spPr/>
      <dgm:t>
        <a:bodyPr/>
        <a:lstStyle/>
        <a:p>
          <a:endParaRPr lang="en-US"/>
        </a:p>
      </dgm:t>
    </dgm:pt>
    <dgm:pt modelId="{F792DDDE-D625-48A7-A570-B07FFE0C3CCC}" type="sibTrans" cxnId="{91697197-962A-49C0-91B3-9A431F111134}">
      <dgm:prSet/>
      <dgm:spPr/>
      <dgm:t>
        <a:bodyPr/>
        <a:lstStyle/>
        <a:p>
          <a:endParaRPr lang="en-US"/>
        </a:p>
      </dgm:t>
    </dgm:pt>
    <dgm:pt modelId="{53350A13-62A0-4B78-A0B4-1848A08CF4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/>
            <a:t>Graduation Requirements </a:t>
          </a:r>
        </a:p>
      </dgm:t>
    </dgm:pt>
    <dgm:pt modelId="{2C29EDBA-057A-49B2-9EBC-AB3573103365}" type="parTrans" cxnId="{0C15A7B8-0367-4599-A248-6E3666BCD37E}">
      <dgm:prSet/>
      <dgm:spPr/>
      <dgm:t>
        <a:bodyPr/>
        <a:lstStyle/>
        <a:p>
          <a:endParaRPr lang="en-US"/>
        </a:p>
      </dgm:t>
    </dgm:pt>
    <dgm:pt modelId="{F18987A9-2A51-40D6-8825-E1E869A81C40}" type="sibTrans" cxnId="{0C15A7B8-0367-4599-A248-6E3666BCD37E}">
      <dgm:prSet/>
      <dgm:spPr/>
      <dgm:t>
        <a:bodyPr/>
        <a:lstStyle/>
        <a:p>
          <a:endParaRPr lang="en-US"/>
        </a:p>
      </dgm:t>
    </dgm:pt>
    <dgm:pt modelId="{91C5C6DE-A4D0-4310-9D0B-6C77DB2400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/>
            <a:t>AP and Honors Courses</a:t>
          </a:r>
        </a:p>
      </dgm:t>
    </dgm:pt>
    <dgm:pt modelId="{0BBE6C6F-A4E2-4F3D-888E-7858396D4124}" type="parTrans" cxnId="{FC9CBC90-BAEF-4503-B6AE-15C50F33553D}">
      <dgm:prSet/>
      <dgm:spPr/>
      <dgm:t>
        <a:bodyPr/>
        <a:lstStyle/>
        <a:p>
          <a:endParaRPr lang="en-US"/>
        </a:p>
      </dgm:t>
    </dgm:pt>
    <dgm:pt modelId="{52B145A9-2259-4300-BB38-09B70877861E}" type="sibTrans" cxnId="{FC9CBC90-BAEF-4503-B6AE-15C50F33553D}">
      <dgm:prSet/>
      <dgm:spPr/>
      <dgm:t>
        <a:bodyPr/>
        <a:lstStyle/>
        <a:p>
          <a:endParaRPr lang="en-US"/>
        </a:p>
      </dgm:t>
    </dgm:pt>
    <dgm:pt modelId="{CCA017E6-C5AC-47F2-B182-E739B4FE33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/>
            <a:t>CTAE, Fine Arts and elective courses</a:t>
          </a:r>
        </a:p>
      </dgm:t>
    </dgm:pt>
    <dgm:pt modelId="{F0ED6DEF-F101-4A95-BA0A-BCC8B3071F89}" type="parTrans" cxnId="{AA8F1668-3219-427B-82CD-9AD878AB0EBA}">
      <dgm:prSet/>
      <dgm:spPr/>
      <dgm:t>
        <a:bodyPr/>
        <a:lstStyle/>
        <a:p>
          <a:endParaRPr lang="en-US"/>
        </a:p>
      </dgm:t>
    </dgm:pt>
    <dgm:pt modelId="{F6DDEA46-FCAD-48AB-B27F-D5C0EEFA3AD6}" type="sibTrans" cxnId="{AA8F1668-3219-427B-82CD-9AD878AB0EBA}">
      <dgm:prSet/>
      <dgm:spPr/>
      <dgm:t>
        <a:bodyPr/>
        <a:lstStyle/>
        <a:p>
          <a:endParaRPr lang="en-US"/>
        </a:p>
      </dgm:t>
    </dgm:pt>
    <dgm:pt modelId="{637B6FF2-B102-454E-822D-81BF93BA05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/>
            <a:t>GPA (Calculating/Importance/Types)</a:t>
          </a:r>
        </a:p>
      </dgm:t>
    </dgm:pt>
    <dgm:pt modelId="{BDAE37D6-B53F-43BE-B8E4-EC666C4E054D}" type="parTrans" cxnId="{973271C5-E51E-40E8-B1EB-916642DDEDBF}">
      <dgm:prSet/>
      <dgm:spPr/>
      <dgm:t>
        <a:bodyPr/>
        <a:lstStyle/>
        <a:p>
          <a:endParaRPr lang="en-US"/>
        </a:p>
      </dgm:t>
    </dgm:pt>
    <dgm:pt modelId="{7625C80B-5B44-4E3E-AD3B-B19D3FBC2A2D}" type="sibTrans" cxnId="{973271C5-E51E-40E8-B1EB-916642DDEDBF}">
      <dgm:prSet/>
      <dgm:spPr/>
      <dgm:t>
        <a:bodyPr/>
        <a:lstStyle/>
        <a:p>
          <a:endParaRPr lang="en-US"/>
        </a:p>
      </dgm:t>
    </dgm:pt>
    <dgm:pt modelId="{3EB1480D-7AC7-4502-9A6C-01000AC821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/>
            <a:t>AP v. Dual Enrollment </a:t>
          </a:r>
        </a:p>
      </dgm:t>
    </dgm:pt>
    <dgm:pt modelId="{112B1833-D0EC-476F-B72C-1B371116E0FC}" type="parTrans" cxnId="{01C08438-772B-48BB-A604-969FB0B98D20}">
      <dgm:prSet/>
      <dgm:spPr/>
      <dgm:t>
        <a:bodyPr/>
        <a:lstStyle/>
        <a:p>
          <a:endParaRPr lang="en-US"/>
        </a:p>
      </dgm:t>
    </dgm:pt>
    <dgm:pt modelId="{DF461F96-9B47-4C32-9171-E7AC8364A503}" type="sibTrans" cxnId="{01C08438-772B-48BB-A604-969FB0B98D20}">
      <dgm:prSet/>
      <dgm:spPr/>
      <dgm:t>
        <a:bodyPr/>
        <a:lstStyle/>
        <a:p>
          <a:endParaRPr lang="en-US"/>
        </a:p>
      </dgm:t>
    </dgm:pt>
    <dgm:pt modelId="{BAC387CA-7C20-42F8-BABD-654F2FF0FA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>
              <a:latin typeface="Calibri"/>
            </a:rPr>
            <a:t> Elective Registration</a:t>
          </a:r>
        </a:p>
      </dgm:t>
    </dgm:pt>
    <dgm:pt modelId="{31D31561-AEBE-4CFE-B1DB-E6553F687DD8}" type="parTrans" cxnId="{8DF394C0-A4AC-41D2-9FE6-199F03033CAF}">
      <dgm:prSet/>
      <dgm:spPr/>
      <dgm:t>
        <a:bodyPr/>
        <a:lstStyle/>
        <a:p>
          <a:endParaRPr lang="en-US"/>
        </a:p>
      </dgm:t>
    </dgm:pt>
    <dgm:pt modelId="{EDFA50F3-1ED6-4D01-ABBE-E4A577A77600}" type="sibTrans" cxnId="{8DF394C0-A4AC-41D2-9FE6-199F03033CAF}">
      <dgm:prSet/>
      <dgm:spPr/>
      <dgm:t>
        <a:bodyPr/>
        <a:lstStyle/>
        <a:p>
          <a:endParaRPr lang="en-US"/>
        </a:p>
      </dgm:t>
    </dgm:pt>
    <dgm:pt modelId="{DA224ECF-FBD7-4675-8D63-C869EB02543C}" type="pres">
      <dgm:prSet presAssocID="{1AB6AD01-B08B-4949-A2B0-05396E4DFDC6}" presName="root" presStyleCnt="0">
        <dgm:presLayoutVars>
          <dgm:dir/>
          <dgm:resizeHandles val="exact"/>
        </dgm:presLayoutVars>
      </dgm:prSet>
      <dgm:spPr/>
    </dgm:pt>
    <dgm:pt modelId="{92F5ADFD-99BD-40BD-8E43-0DCAACD8BAB3}" type="pres">
      <dgm:prSet presAssocID="{BE719C9E-B8AF-46BC-BFAF-6805D91D6297}" presName="compNode" presStyleCnt="0"/>
      <dgm:spPr/>
    </dgm:pt>
    <dgm:pt modelId="{4C555FC4-0E38-4AC1-A0AC-22E8D160C009}" type="pres">
      <dgm:prSet presAssocID="{BE719C9E-B8AF-46BC-BFAF-6805D91D6297}" presName="bgRect" presStyleLbl="bgShp" presStyleIdx="0" presStyleCnt="7" custLinFactNeighborX="1582" custLinFactNeighborY="-50073"/>
      <dgm:spPr/>
    </dgm:pt>
    <dgm:pt modelId="{883E64D2-6E6A-489F-A6E6-1D99E1DCFADB}" type="pres">
      <dgm:prSet presAssocID="{BE719C9E-B8AF-46BC-BFAF-6805D91D6297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D91431CA-DBAA-46B3-9A50-5709E863BD72}" type="pres">
      <dgm:prSet presAssocID="{BE719C9E-B8AF-46BC-BFAF-6805D91D6297}" presName="spaceRect" presStyleCnt="0"/>
      <dgm:spPr/>
    </dgm:pt>
    <dgm:pt modelId="{B8F8C583-BD67-45AD-857E-23B80F7B10E2}" type="pres">
      <dgm:prSet presAssocID="{BE719C9E-B8AF-46BC-BFAF-6805D91D6297}" presName="parTx" presStyleLbl="revTx" presStyleIdx="0" presStyleCnt="7">
        <dgm:presLayoutVars>
          <dgm:chMax val="0"/>
          <dgm:chPref val="0"/>
        </dgm:presLayoutVars>
      </dgm:prSet>
      <dgm:spPr/>
    </dgm:pt>
    <dgm:pt modelId="{5B845F02-E7A3-4152-8233-B919E9BFDA1B}" type="pres">
      <dgm:prSet presAssocID="{F792DDDE-D625-48A7-A570-B07FFE0C3CCC}" presName="sibTrans" presStyleCnt="0"/>
      <dgm:spPr/>
    </dgm:pt>
    <dgm:pt modelId="{036E3CAF-EBC5-448A-9C34-AECB6659E0EF}" type="pres">
      <dgm:prSet presAssocID="{53350A13-62A0-4B78-A0B4-1848A08CF44E}" presName="compNode" presStyleCnt="0"/>
      <dgm:spPr/>
    </dgm:pt>
    <dgm:pt modelId="{0F588936-CD46-4B07-ABC4-1D1EE0180594}" type="pres">
      <dgm:prSet presAssocID="{53350A13-62A0-4B78-A0B4-1848A08CF44E}" presName="bgRect" presStyleLbl="bgShp" presStyleIdx="1" presStyleCnt="7"/>
      <dgm:spPr/>
    </dgm:pt>
    <dgm:pt modelId="{88120144-2791-469F-95B5-B713E7BF1B5B}" type="pres">
      <dgm:prSet presAssocID="{53350A13-62A0-4B78-A0B4-1848A08CF44E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1157A5B8-DD17-41B0-B84A-33B75138941A}" type="pres">
      <dgm:prSet presAssocID="{53350A13-62A0-4B78-A0B4-1848A08CF44E}" presName="spaceRect" presStyleCnt="0"/>
      <dgm:spPr/>
    </dgm:pt>
    <dgm:pt modelId="{E2C8BA1C-83CD-446D-9062-9A7D6E511B5F}" type="pres">
      <dgm:prSet presAssocID="{53350A13-62A0-4B78-A0B4-1848A08CF44E}" presName="parTx" presStyleLbl="revTx" presStyleIdx="1" presStyleCnt="7">
        <dgm:presLayoutVars>
          <dgm:chMax val="0"/>
          <dgm:chPref val="0"/>
        </dgm:presLayoutVars>
      </dgm:prSet>
      <dgm:spPr/>
    </dgm:pt>
    <dgm:pt modelId="{1111BD74-9706-4C62-8050-4CC9255AD260}" type="pres">
      <dgm:prSet presAssocID="{F18987A9-2A51-40D6-8825-E1E869A81C40}" presName="sibTrans" presStyleCnt="0"/>
      <dgm:spPr/>
    </dgm:pt>
    <dgm:pt modelId="{68782562-21AF-4E87-B070-95F874BBC4E0}" type="pres">
      <dgm:prSet presAssocID="{91C5C6DE-A4D0-4310-9D0B-6C77DB2400C7}" presName="compNode" presStyleCnt="0"/>
      <dgm:spPr/>
    </dgm:pt>
    <dgm:pt modelId="{ED5D8C04-72B5-46BD-BACC-D0AA44E95345}" type="pres">
      <dgm:prSet presAssocID="{91C5C6DE-A4D0-4310-9D0B-6C77DB2400C7}" presName="bgRect" presStyleLbl="bgShp" presStyleIdx="2" presStyleCnt="7"/>
      <dgm:spPr/>
    </dgm:pt>
    <dgm:pt modelId="{0EF902A8-DB40-4A09-80A9-AA737CA57E14}" type="pres">
      <dgm:prSet presAssocID="{91C5C6DE-A4D0-4310-9D0B-6C77DB2400C7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C1406A1-E89E-44CD-9115-CDBB0C73AB1C}" type="pres">
      <dgm:prSet presAssocID="{91C5C6DE-A4D0-4310-9D0B-6C77DB2400C7}" presName="spaceRect" presStyleCnt="0"/>
      <dgm:spPr/>
    </dgm:pt>
    <dgm:pt modelId="{6B543112-D284-4BE7-93D8-A3F600C25072}" type="pres">
      <dgm:prSet presAssocID="{91C5C6DE-A4D0-4310-9D0B-6C77DB2400C7}" presName="parTx" presStyleLbl="revTx" presStyleIdx="2" presStyleCnt="7">
        <dgm:presLayoutVars>
          <dgm:chMax val="0"/>
          <dgm:chPref val="0"/>
        </dgm:presLayoutVars>
      </dgm:prSet>
      <dgm:spPr/>
    </dgm:pt>
    <dgm:pt modelId="{CD6B63B4-4AEA-4311-A306-DAF88F496031}" type="pres">
      <dgm:prSet presAssocID="{52B145A9-2259-4300-BB38-09B70877861E}" presName="sibTrans" presStyleCnt="0"/>
      <dgm:spPr/>
    </dgm:pt>
    <dgm:pt modelId="{D5833E66-A9AC-4E75-9890-4412C886488F}" type="pres">
      <dgm:prSet presAssocID="{CCA017E6-C5AC-47F2-B182-E739B4FE33B9}" presName="compNode" presStyleCnt="0"/>
      <dgm:spPr/>
    </dgm:pt>
    <dgm:pt modelId="{69BC9518-3453-4842-8F76-5593ECC5ED93}" type="pres">
      <dgm:prSet presAssocID="{CCA017E6-C5AC-47F2-B182-E739B4FE33B9}" presName="bgRect" presStyleLbl="bgShp" presStyleIdx="3" presStyleCnt="7"/>
      <dgm:spPr/>
    </dgm:pt>
    <dgm:pt modelId="{2A605C38-105C-4C5E-8849-D4C7D15E9690}" type="pres">
      <dgm:prSet presAssocID="{CCA017E6-C5AC-47F2-B182-E739B4FE33B9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7024DCF2-5392-444E-835C-1E50502C7306}" type="pres">
      <dgm:prSet presAssocID="{CCA017E6-C5AC-47F2-B182-E739B4FE33B9}" presName="spaceRect" presStyleCnt="0"/>
      <dgm:spPr/>
    </dgm:pt>
    <dgm:pt modelId="{A116C921-D17A-41F4-B7C3-BC8E38AFA5EC}" type="pres">
      <dgm:prSet presAssocID="{CCA017E6-C5AC-47F2-B182-E739B4FE33B9}" presName="parTx" presStyleLbl="revTx" presStyleIdx="3" presStyleCnt="7">
        <dgm:presLayoutVars>
          <dgm:chMax val="0"/>
          <dgm:chPref val="0"/>
        </dgm:presLayoutVars>
      </dgm:prSet>
      <dgm:spPr/>
    </dgm:pt>
    <dgm:pt modelId="{4EA6E10B-5A03-4C21-B95C-C8DB9EF956DA}" type="pres">
      <dgm:prSet presAssocID="{F6DDEA46-FCAD-48AB-B27F-D5C0EEFA3AD6}" presName="sibTrans" presStyleCnt="0"/>
      <dgm:spPr/>
    </dgm:pt>
    <dgm:pt modelId="{DDA5BBEF-6A5A-4F78-BFC7-568E30E28BDA}" type="pres">
      <dgm:prSet presAssocID="{637B6FF2-B102-454E-822D-81BF93BA05B3}" presName="compNode" presStyleCnt="0"/>
      <dgm:spPr/>
    </dgm:pt>
    <dgm:pt modelId="{F11C7816-6A6A-4938-B450-EA03C56331CA}" type="pres">
      <dgm:prSet presAssocID="{637B6FF2-B102-454E-822D-81BF93BA05B3}" presName="bgRect" presStyleLbl="bgShp" presStyleIdx="4" presStyleCnt="7"/>
      <dgm:spPr/>
    </dgm:pt>
    <dgm:pt modelId="{E4B9B1E5-8C93-4D9A-9228-1F82A55BE6E1}" type="pres">
      <dgm:prSet presAssocID="{637B6FF2-B102-454E-822D-81BF93BA05B3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18AD7C2-1D62-48B7-99A5-FF0050622F9E}" type="pres">
      <dgm:prSet presAssocID="{637B6FF2-B102-454E-822D-81BF93BA05B3}" presName="spaceRect" presStyleCnt="0"/>
      <dgm:spPr/>
    </dgm:pt>
    <dgm:pt modelId="{EF97A93A-0D33-455B-89EF-6331608FC1AE}" type="pres">
      <dgm:prSet presAssocID="{637B6FF2-B102-454E-822D-81BF93BA05B3}" presName="parTx" presStyleLbl="revTx" presStyleIdx="4" presStyleCnt="7">
        <dgm:presLayoutVars>
          <dgm:chMax val="0"/>
          <dgm:chPref val="0"/>
        </dgm:presLayoutVars>
      </dgm:prSet>
      <dgm:spPr/>
    </dgm:pt>
    <dgm:pt modelId="{CF43E32A-DC36-41EE-AC09-0FCD17444DC8}" type="pres">
      <dgm:prSet presAssocID="{7625C80B-5B44-4E3E-AD3B-B19D3FBC2A2D}" presName="sibTrans" presStyleCnt="0"/>
      <dgm:spPr/>
    </dgm:pt>
    <dgm:pt modelId="{52B2B0AC-4ACD-45E0-85E0-01EC459A49F2}" type="pres">
      <dgm:prSet presAssocID="{3EB1480D-7AC7-4502-9A6C-01000AC82184}" presName="compNode" presStyleCnt="0"/>
      <dgm:spPr/>
    </dgm:pt>
    <dgm:pt modelId="{68FA2CDC-CA33-4D07-9313-D7383A0F4587}" type="pres">
      <dgm:prSet presAssocID="{3EB1480D-7AC7-4502-9A6C-01000AC82184}" presName="bgRect" presStyleLbl="bgShp" presStyleIdx="5" presStyleCnt="7"/>
      <dgm:spPr/>
    </dgm:pt>
    <dgm:pt modelId="{9D3911BE-6DB7-4ABB-ACB6-5FF7F41CCCBB}" type="pres">
      <dgm:prSet presAssocID="{3EB1480D-7AC7-4502-9A6C-01000AC82184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656C686-6F1B-48BF-B682-30B7E9301236}" type="pres">
      <dgm:prSet presAssocID="{3EB1480D-7AC7-4502-9A6C-01000AC82184}" presName="spaceRect" presStyleCnt="0"/>
      <dgm:spPr/>
    </dgm:pt>
    <dgm:pt modelId="{CD450E35-7724-403A-80D1-DEE80C373951}" type="pres">
      <dgm:prSet presAssocID="{3EB1480D-7AC7-4502-9A6C-01000AC82184}" presName="parTx" presStyleLbl="revTx" presStyleIdx="5" presStyleCnt="7">
        <dgm:presLayoutVars>
          <dgm:chMax val="0"/>
          <dgm:chPref val="0"/>
        </dgm:presLayoutVars>
      </dgm:prSet>
      <dgm:spPr/>
    </dgm:pt>
    <dgm:pt modelId="{3628D714-CD88-4B16-BE48-73CD8DC11304}" type="pres">
      <dgm:prSet presAssocID="{DF461F96-9B47-4C32-9171-E7AC8364A503}" presName="sibTrans" presStyleCnt="0"/>
      <dgm:spPr/>
    </dgm:pt>
    <dgm:pt modelId="{6A70CDD8-B1A2-456D-AD05-0223A67CD494}" type="pres">
      <dgm:prSet presAssocID="{BAC387CA-7C20-42F8-BABD-654F2FF0FA97}" presName="compNode" presStyleCnt="0"/>
      <dgm:spPr/>
    </dgm:pt>
    <dgm:pt modelId="{C8A44E64-1ECF-4159-9D3D-63F5F5663506}" type="pres">
      <dgm:prSet presAssocID="{BAC387CA-7C20-42F8-BABD-654F2FF0FA97}" presName="bgRect" presStyleLbl="bgShp" presStyleIdx="6" presStyleCnt="7"/>
      <dgm:spPr/>
    </dgm:pt>
    <dgm:pt modelId="{4C18BFE0-5171-4E82-B910-EC550DE0D778}" type="pres">
      <dgm:prSet presAssocID="{BAC387CA-7C20-42F8-BABD-654F2FF0FA97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44E25651-F0F7-44BB-920E-62692ADE5296}" type="pres">
      <dgm:prSet presAssocID="{BAC387CA-7C20-42F8-BABD-654F2FF0FA97}" presName="spaceRect" presStyleCnt="0"/>
      <dgm:spPr/>
    </dgm:pt>
    <dgm:pt modelId="{25806391-D588-4C4F-AE59-D4C1E053C6AB}" type="pres">
      <dgm:prSet presAssocID="{BAC387CA-7C20-42F8-BABD-654F2FF0FA97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DA1E8B1E-B5EA-403B-8AF5-C1724DD51AC5}" type="presOf" srcId="{BAC387CA-7C20-42F8-BABD-654F2FF0FA97}" destId="{25806391-D588-4C4F-AE59-D4C1E053C6AB}" srcOrd="0" destOrd="0" presId="urn:microsoft.com/office/officeart/2018/2/layout/IconVerticalSolidList"/>
    <dgm:cxn modelId="{49BA5634-3567-484C-A02F-02A4C656FB74}" type="presOf" srcId="{3EB1480D-7AC7-4502-9A6C-01000AC82184}" destId="{CD450E35-7724-403A-80D1-DEE80C373951}" srcOrd="0" destOrd="0" presId="urn:microsoft.com/office/officeart/2018/2/layout/IconVerticalSolidList"/>
    <dgm:cxn modelId="{01C08438-772B-48BB-A604-969FB0B98D20}" srcId="{1AB6AD01-B08B-4949-A2B0-05396E4DFDC6}" destId="{3EB1480D-7AC7-4502-9A6C-01000AC82184}" srcOrd="5" destOrd="0" parTransId="{112B1833-D0EC-476F-B72C-1B371116E0FC}" sibTransId="{DF461F96-9B47-4C32-9171-E7AC8364A503}"/>
    <dgm:cxn modelId="{AA8F1668-3219-427B-82CD-9AD878AB0EBA}" srcId="{1AB6AD01-B08B-4949-A2B0-05396E4DFDC6}" destId="{CCA017E6-C5AC-47F2-B182-E739B4FE33B9}" srcOrd="3" destOrd="0" parTransId="{F0ED6DEF-F101-4A95-BA0A-BCC8B3071F89}" sibTransId="{F6DDEA46-FCAD-48AB-B27F-D5C0EEFA3AD6}"/>
    <dgm:cxn modelId="{FC9CBC90-BAEF-4503-B6AE-15C50F33553D}" srcId="{1AB6AD01-B08B-4949-A2B0-05396E4DFDC6}" destId="{91C5C6DE-A4D0-4310-9D0B-6C77DB2400C7}" srcOrd="2" destOrd="0" parTransId="{0BBE6C6F-A4E2-4F3D-888E-7858396D4124}" sibTransId="{52B145A9-2259-4300-BB38-09B70877861E}"/>
    <dgm:cxn modelId="{020CE891-C9F5-422E-A977-1AEEC7299A15}" type="presOf" srcId="{91C5C6DE-A4D0-4310-9D0B-6C77DB2400C7}" destId="{6B543112-D284-4BE7-93D8-A3F600C25072}" srcOrd="0" destOrd="0" presId="urn:microsoft.com/office/officeart/2018/2/layout/IconVerticalSolidList"/>
    <dgm:cxn modelId="{91697197-962A-49C0-91B3-9A431F111134}" srcId="{1AB6AD01-B08B-4949-A2B0-05396E4DFDC6}" destId="{BE719C9E-B8AF-46BC-BFAF-6805D91D6297}" srcOrd="0" destOrd="0" parTransId="{DEA129C5-0FE4-4407-BB99-1175020461D1}" sibTransId="{F792DDDE-D625-48A7-A570-B07FFE0C3CCC}"/>
    <dgm:cxn modelId="{0C15A7B8-0367-4599-A248-6E3666BCD37E}" srcId="{1AB6AD01-B08B-4949-A2B0-05396E4DFDC6}" destId="{53350A13-62A0-4B78-A0B4-1848A08CF44E}" srcOrd="1" destOrd="0" parTransId="{2C29EDBA-057A-49B2-9EBC-AB3573103365}" sibTransId="{F18987A9-2A51-40D6-8825-E1E869A81C40}"/>
    <dgm:cxn modelId="{99B33BBD-4EE9-46A0-A63B-7470414E3E6E}" type="presOf" srcId="{1AB6AD01-B08B-4949-A2B0-05396E4DFDC6}" destId="{DA224ECF-FBD7-4675-8D63-C869EB02543C}" srcOrd="0" destOrd="0" presId="urn:microsoft.com/office/officeart/2018/2/layout/IconVerticalSolidList"/>
    <dgm:cxn modelId="{8DF394C0-A4AC-41D2-9FE6-199F03033CAF}" srcId="{1AB6AD01-B08B-4949-A2B0-05396E4DFDC6}" destId="{BAC387CA-7C20-42F8-BABD-654F2FF0FA97}" srcOrd="6" destOrd="0" parTransId="{31D31561-AEBE-4CFE-B1DB-E6553F687DD8}" sibTransId="{EDFA50F3-1ED6-4D01-ABBE-E4A577A77600}"/>
    <dgm:cxn modelId="{6450CDC3-CD4D-4EDD-837A-2EF65C038870}" type="presOf" srcId="{637B6FF2-B102-454E-822D-81BF93BA05B3}" destId="{EF97A93A-0D33-455B-89EF-6331608FC1AE}" srcOrd="0" destOrd="0" presId="urn:microsoft.com/office/officeart/2018/2/layout/IconVerticalSolidList"/>
    <dgm:cxn modelId="{973271C5-E51E-40E8-B1EB-916642DDEDBF}" srcId="{1AB6AD01-B08B-4949-A2B0-05396E4DFDC6}" destId="{637B6FF2-B102-454E-822D-81BF93BA05B3}" srcOrd="4" destOrd="0" parTransId="{BDAE37D6-B53F-43BE-B8E4-EC666C4E054D}" sibTransId="{7625C80B-5B44-4E3E-AD3B-B19D3FBC2A2D}"/>
    <dgm:cxn modelId="{2A5C2ED6-8322-41CE-86E9-94CA7E4A9A4E}" type="presOf" srcId="{53350A13-62A0-4B78-A0B4-1848A08CF44E}" destId="{E2C8BA1C-83CD-446D-9062-9A7D6E511B5F}" srcOrd="0" destOrd="0" presId="urn:microsoft.com/office/officeart/2018/2/layout/IconVerticalSolidList"/>
    <dgm:cxn modelId="{05E6C6DE-94B8-4656-A195-4933EE4C6FCF}" type="presOf" srcId="{BE719C9E-B8AF-46BC-BFAF-6805D91D6297}" destId="{B8F8C583-BD67-45AD-857E-23B80F7B10E2}" srcOrd="0" destOrd="0" presId="urn:microsoft.com/office/officeart/2018/2/layout/IconVerticalSolidList"/>
    <dgm:cxn modelId="{CBC234E5-2423-4EE6-AA0F-F6A37051F8AF}" type="presOf" srcId="{CCA017E6-C5AC-47F2-B182-E739B4FE33B9}" destId="{A116C921-D17A-41F4-B7C3-BC8E38AFA5EC}" srcOrd="0" destOrd="0" presId="urn:microsoft.com/office/officeart/2018/2/layout/IconVerticalSolidList"/>
    <dgm:cxn modelId="{63430E94-77C6-4D14-BB21-648F1ADBC088}" type="presParOf" srcId="{DA224ECF-FBD7-4675-8D63-C869EB02543C}" destId="{92F5ADFD-99BD-40BD-8E43-0DCAACD8BAB3}" srcOrd="0" destOrd="0" presId="urn:microsoft.com/office/officeart/2018/2/layout/IconVerticalSolidList"/>
    <dgm:cxn modelId="{6966CE3E-ECA1-4030-8C8C-62C89C4BC99F}" type="presParOf" srcId="{92F5ADFD-99BD-40BD-8E43-0DCAACD8BAB3}" destId="{4C555FC4-0E38-4AC1-A0AC-22E8D160C009}" srcOrd="0" destOrd="0" presId="urn:microsoft.com/office/officeart/2018/2/layout/IconVerticalSolidList"/>
    <dgm:cxn modelId="{EC1EAC0B-7ACC-411E-9C6F-691160D8FE53}" type="presParOf" srcId="{92F5ADFD-99BD-40BD-8E43-0DCAACD8BAB3}" destId="{883E64D2-6E6A-489F-A6E6-1D99E1DCFADB}" srcOrd="1" destOrd="0" presId="urn:microsoft.com/office/officeart/2018/2/layout/IconVerticalSolidList"/>
    <dgm:cxn modelId="{ABA5408F-FF59-480C-9C39-123E633BE9AA}" type="presParOf" srcId="{92F5ADFD-99BD-40BD-8E43-0DCAACD8BAB3}" destId="{D91431CA-DBAA-46B3-9A50-5709E863BD72}" srcOrd="2" destOrd="0" presId="urn:microsoft.com/office/officeart/2018/2/layout/IconVerticalSolidList"/>
    <dgm:cxn modelId="{9E29C527-AA8C-4F1E-AB15-2988012374CF}" type="presParOf" srcId="{92F5ADFD-99BD-40BD-8E43-0DCAACD8BAB3}" destId="{B8F8C583-BD67-45AD-857E-23B80F7B10E2}" srcOrd="3" destOrd="0" presId="urn:microsoft.com/office/officeart/2018/2/layout/IconVerticalSolidList"/>
    <dgm:cxn modelId="{BFF1FE3C-8811-453E-80A7-36795FA1D19E}" type="presParOf" srcId="{DA224ECF-FBD7-4675-8D63-C869EB02543C}" destId="{5B845F02-E7A3-4152-8233-B919E9BFDA1B}" srcOrd="1" destOrd="0" presId="urn:microsoft.com/office/officeart/2018/2/layout/IconVerticalSolidList"/>
    <dgm:cxn modelId="{3DA0A4DC-D3D8-4DAE-8B2A-9E349DB5DE51}" type="presParOf" srcId="{DA224ECF-FBD7-4675-8D63-C869EB02543C}" destId="{036E3CAF-EBC5-448A-9C34-AECB6659E0EF}" srcOrd="2" destOrd="0" presId="urn:microsoft.com/office/officeart/2018/2/layout/IconVerticalSolidList"/>
    <dgm:cxn modelId="{CA764B8A-4EBD-445C-8425-5DFC9C5683BD}" type="presParOf" srcId="{036E3CAF-EBC5-448A-9C34-AECB6659E0EF}" destId="{0F588936-CD46-4B07-ABC4-1D1EE0180594}" srcOrd="0" destOrd="0" presId="urn:microsoft.com/office/officeart/2018/2/layout/IconVerticalSolidList"/>
    <dgm:cxn modelId="{7B17C252-D8C8-453B-A83F-F7BA683B023E}" type="presParOf" srcId="{036E3CAF-EBC5-448A-9C34-AECB6659E0EF}" destId="{88120144-2791-469F-95B5-B713E7BF1B5B}" srcOrd="1" destOrd="0" presId="urn:microsoft.com/office/officeart/2018/2/layout/IconVerticalSolidList"/>
    <dgm:cxn modelId="{4C0B7F99-CFE1-4B6D-AB54-9D9A8ED8342C}" type="presParOf" srcId="{036E3CAF-EBC5-448A-9C34-AECB6659E0EF}" destId="{1157A5B8-DD17-41B0-B84A-33B75138941A}" srcOrd="2" destOrd="0" presId="urn:microsoft.com/office/officeart/2018/2/layout/IconVerticalSolidList"/>
    <dgm:cxn modelId="{CBDD54CA-4BA2-4B96-88E2-FEC086DF0858}" type="presParOf" srcId="{036E3CAF-EBC5-448A-9C34-AECB6659E0EF}" destId="{E2C8BA1C-83CD-446D-9062-9A7D6E511B5F}" srcOrd="3" destOrd="0" presId="urn:microsoft.com/office/officeart/2018/2/layout/IconVerticalSolidList"/>
    <dgm:cxn modelId="{F92592A1-F5D4-4D9E-891B-3C45CB38F40C}" type="presParOf" srcId="{DA224ECF-FBD7-4675-8D63-C869EB02543C}" destId="{1111BD74-9706-4C62-8050-4CC9255AD260}" srcOrd="3" destOrd="0" presId="urn:microsoft.com/office/officeart/2018/2/layout/IconVerticalSolidList"/>
    <dgm:cxn modelId="{0852078E-416C-48CC-993A-E665D86A522B}" type="presParOf" srcId="{DA224ECF-FBD7-4675-8D63-C869EB02543C}" destId="{68782562-21AF-4E87-B070-95F874BBC4E0}" srcOrd="4" destOrd="0" presId="urn:microsoft.com/office/officeart/2018/2/layout/IconVerticalSolidList"/>
    <dgm:cxn modelId="{83A01D31-D95F-4739-9813-29B3FBA659E8}" type="presParOf" srcId="{68782562-21AF-4E87-B070-95F874BBC4E0}" destId="{ED5D8C04-72B5-46BD-BACC-D0AA44E95345}" srcOrd="0" destOrd="0" presId="urn:microsoft.com/office/officeart/2018/2/layout/IconVerticalSolidList"/>
    <dgm:cxn modelId="{315B4B6B-ACB1-45F6-BABA-9AE7E7F08616}" type="presParOf" srcId="{68782562-21AF-4E87-B070-95F874BBC4E0}" destId="{0EF902A8-DB40-4A09-80A9-AA737CA57E14}" srcOrd="1" destOrd="0" presId="urn:microsoft.com/office/officeart/2018/2/layout/IconVerticalSolidList"/>
    <dgm:cxn modelId="{DC9F1456-6D52-4579-84DD-401F4C481F35}" type="presParOf" srcId="{68782562-21AF-4E87-B070-95F874BBC4E0}" destId="{6C1406A1-E89E-44CD-9115-CDBB0C73AB1C}" srcOrd="2" destOrd="0" presId="urn:microsoft.com/office/officeart/2018/2/layout/IconVerticalSolidList"/>
    <dgm:cxn modelId="{A5BB69D5-6FB9-4AA8-8177-7402C2683099}" type="presParOf" srcId="{68782562-21AF-4E87-B070-95F874BBC4E0}" destId="{6B543112-D284-4BE7-93D8-A3F600C25072}" srcOrd="3" destOrd="0" presId="urn:microsoft.com/office/officeart/2018/2/layout/IconVerticalSolidList"/>
    <dgm:cxn modelId="{94607675-90B7-4C61-A75F-C70733364620}" type="presParOf" srcId="{DA224ECF-FBD7-4675-8D63-C869EB02543C}" destId="{CD6B63B4-4AEA-4311-A306-DAF88F496031}" srcOrd="5" destOrd="0" presId="urn:microsoft.com/office/officeart/2018/2/layout/IconVerticalSolidList"/>
    <dgm:cxn modelId="{F250CFB4-FEFB-4A8A-87AB-5A6A09E7E33E}" type="presParOf" srcId="{DA224ECF-FBD7-4675-8D63-C869EB02543C}" destId="{D5833E66-A9AC-4E75-9890-4412C886488F}" srcOrd="6" destOrd="0" presId="urn:microsoft.com/office/officeart/2018/2/layout/IconVerticalSolidList"/>
    <dgm:cxn modelId="{9906F9DF-B4A2-444F-B9B7-DD72015325AE}" type="presParOf" srcId="{D5833E66-A9AC-4E75-9890-4412C886488F}" destId="{69BC9518-3453-4842-8F76-5593ECC5ED93}" srcOrd="0" destOrd="0" presId="urn:microsoft.com/office/officeart/2018/2/layout/IconVerticalSolidList"/>
    <dgm:cxn modelId="{0EA35061-D08C-4D7D-87D3-11C1E3E5AA58}" type="presParOf" srcId="{D5833E66-A9AC-4E75-9890-4412C886488F}" destId="{2A605C38-105C-4C5E-8849-D4C7D15E9690}" srcOrd="1" destOrd="0" presId="urn:microsoft.com/office/officeart/2018/2/layout/IconVerticalSolidList"/>
    <dgm:cxn modelId="{AA0AE9BE-21F5-440E-BD5D-BEDF74C5C256}" type="presParOf" srcId="{D5833E66-A9AC-4E75-9890-4412C886488F}" destId="{7024DCF2-5392-444E-835C-1E50502C7306}" srcOrd="2" destOrd="0" presId="urn:microsoft.com/office/officeart/2018/2/layout/IconVerticalSolidList"/>
    <dgm:cxn modelId="{474E5A10-E4A1-4A71-86A9-9AB192D07E2B}" type="presParOf" srcId="{D5833E66-A9AC-4E75-9890-4412C886488F}" destId="{A116C921-D17A-41F4-B7C3-BC8E38AFA5EC}" srcOrd="3" destOrd="0" presId="urn:microsoft.com/office/officeart/2018/2/layout/IconVerticalSolidList"/>
    <dgm:cxn modelId="{6ABA2813-42E0-4989-9482-36C88FA2A19B}" type="presParOf" srcId="{DA224ECF-FBD7-4675-8D63-C869EB02543C}" destId="{4EA6E10B-5A03-4C21-B95C-C8DB9EF956DA}" srcOrd="7" destOrd="0" presId="urn:microsoft.com/office/officeart/2018/2/layout/IconVerticalSolidList"/>
    <dgm:cxn modelId="{152CB5BF-B8FC-4E8A-893B-3A8BA532B47A}" type="presParOf" srcId="{DA224ECF-FBD7-4675-8D63-C869EB02543C}" destId="{DDA5BBEF-6A5A-4F78-BFC7-568E30E28BDA}" srcOrd="8" destOrd="0" presId="urn:microsoft.com/office/officeart/2018/2/layout/IconVerticalSolidList"/>
    <dgm:cxn modelId="{9753275F-8372-460B-9AC9-B508D372AB33}" type="presParOf" srcId="{DDA5BBEF-6A5A-4F78-BFC7-568E30E28BDA}" destId="{F11C7816-6A6A-4938-B450-EA03C56331CA}" srcOrd="0" destOrd="0" presId="urn:microsoft.com/office/officeart/2018/2/layout/IconVerticalSolidList"/>
    <dgm:cxn modelId="{2AD0F5DC-862A-4970-A938-CC7931DEC4FC}" type="presParOf" srcId="{DDA5BBEF-6A5A-4F78-BFC7-568E30E28BDA}" destId="{E4B9B1E5-8C93-4D9A-9228-1F82A55BE6E1}" srcOrd="1" destOrd="0" presId="urn:microsoft.com/office/officeart/2018/2/layout/IconVerticalSolidList"/>
    <dgm:cxn modelId="{DF7F7764-3FEB-4677-8771-59AF51300CFC}" type="presParOf" srcId="{DDA5BBEF-6A5A-4F78-BFC7-568E30E28BDA}" destId="{918AD7C2-1D62-48B7-99A5-FF0050622F9E}" srcOrd="2" destOrd="0" presId="urn:microsoft.com/office/officeart/2018/2/layout/IconVerticalSolidList"/>
    <dgm:cxn modelId="{B6413426-BD4D-456C-90D4-141FCFE1A00F}" type="presParOf" srcId="{DDA5BBEF-6A5A-4F78-BFC7-568E30E28BDA}" destId="{EF97A93A-0D33-455B-89EF-6331608FC1AE}" srcOrd="3" destOrd="0" presId="urn:microsoft.com/office/officeart/2018/2/layout/IconVerticalSolidList"/>
    <dgm:cxn modelId="{5955796D-C9B1-479F-8EB0-12E508790BE3}" type="presParOf" srcId="{DA224ECF-FBD7-4675-8D63-C869EB02543C}" destId="{CF43E32A-DC36-41EE-AC09-0FCD17444DC8}" srcOrd="9" destOrd="0" presId="urn:microsoft.com/office/officeart/2018/2/layout/IconVerticalSolidList"/>
    <dgm:cxn modelId="{9980C220-80E3-4324-BFB1-EC8C7C1CE565}" type="presParOf" srcId="{DA224ECF-FBD7-4675-8D63-C869EB02543C}" destId="{52B2B0AC-4ACD-45E0-85E0-01EC459A49F2}" srcOrd="10" destOrd="0" presId="urn:microsoft.com/office/officeart/2018/2/layout/IconVerticalSolidList"/>
    <dgm:cxn modelId="{6CF8B37D-878B-4F84-95D5-9918EFB4FF50}" type="presParOf" srcId="{52B2B0AC-4ACD-45E0-85E0-01EC459A49F2}" destId="{68FA2CDC-CA33-4D07-9313-D7383A0F4587}" srcOrd="0" destOrd="0" presId="urn:microsoft.com/office/officeart/2018/2/layout/IconVerticalSolidList"/>
    <dgm:cxn modelId="{C031ABC4-9CB0-4315-9EA1-3AE4CB955A70}" type="presParOf" srcId="{52B2B0AC-4ACD-45E0-85E0-01EC459A49F2}" destId="{9D3911BE-6DB7-4ABB-ACB6-5FF7F41CCCBB}" srcOrd="1" destOrd="0" presId="urn:microsoft.com/office/officeart/2018/2/layout/IconVerticalSolidList"/>
    <dgm:cxn modelId="{4250FBFD-7A8D-4F12-81A8-51AB0D284880}" type="presParOf" srcId="{52B2B0AC-4ACD-45E0-85E0-01EC459A49F2}" destId="{2656C686-6F1B-48BF-B682-30B7E9301236}" srcOrd="2" destOrd="0" presId="urn:microsoft.com/office/officeart/2018/2/layout/IconVerticalSolidList"/>
    <dgm:cxn modelId="{907285CE-DE21-4ABD-B8A7-9166A64233A1}" type="presParOf" srcId="{52B2B0AC-4ACD-45E0-85E0-01EC459A49F2}" destId="{CD450E35-7724-403A-80D1-DEE80C373951}" srcOrd="3" destOrd="0" presId="urn:microsoft.com/office/officeart/2018/2/layout/IconVerticalSolidList"/>
    <dgm:cxn modelId="{9B8CEFB4-D06C-496C-A13E-5052F3F64FE9}" type="presParOf" srcId="{DA224ECF-FBD7-4675-8D63-C869EB02543C}" destId="{3628D714-CD88-4B16-BE48-73CD8DC11304}" srcOrd="11" destOrd="0" presId="urn:microsoft.com/office/officeart/2018/2/layout/IconVerticalSolidList"/>
    <dgm:cxn modelId="{0D910F32-E5CB-4AE9-9B3D-05EAC8115BFE}" type="presParOf" srcId="{DA224ECF-FBD7-4675-8D63-C869EB02543C}" destId="{6A70CDD8-B1A2-456D-AD05-0223A67CD494}" srcOrd="12" destOrd="0" presId="urn:microsoft.com/office/officeart/2018/2/layout/IconVerticalSolidList"/>
    <dgm:cxn modelId="{C76F4523-5762-4F5C-9404-BC64F40B8A0E}" type="presParOf" srcId="{6A70CDD8-B1A2-456D-AD05-0223A67CD494}" destId="{C8A44E64-1ECF-4159-9D3D-63F5F5663506}" srcOrd="0" destOrd="0" presId="urn:microsoft.com/office/officeart/2018/2/layout/IconVerticalSolidList"/>
    <dgm:cxn modelId="{A3D850E1-C9FE-4251-BA51-EF094B4EE6B4}" type="presParOf" srcId="{6A70CDD8-B1A2-456D-AD05-0223A67CD494}" destId="{4C18BFE0-5171-4E82-B910-EC550DE0D778}" srcOrd="1" destOrd="0" presId="urn:microsoft.com/office/officeart/2018/2/layout/IconVerticalSolidList"/>
    <dgm:cxn modelId="{C22647AF-C4E1-4379-9201-A1EC979CC210}" type="presParOf" srcId="{6A70CDD8-B1A2-456D-AD05-0223A67CD494}" destId="{44E25651-F0F7-44BB-920E-62692ADE5296}" srcOrd="2" destOrd="0" presId="urn:microsoft.com/office/officeart/2018/2/layout/IconVerticalSolidList"/>
    <dgm:cxn modelId="{2A4FAFC0-F4B2-461E-A440-A92C118754C6}" type="presParOf" srcId="{6A70CDD8-B1A2-456D-AD05-0223A67CD494}" destId="{25806391-D588-4C4F-AE59-D4C1E053C6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402D1E-CC60-42BC-AFCA-DF09B40E692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B9135BF-537E-4B05-8CC5-FEDED23AF7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Students complete a year’s worth of curriculum, the entire course, in 18 weeks.  Semesters 1 and 2</a:t>
          </a:r>
        </a:p>
      </dgm:t>
    </dgm:pt>
    <dgm:pt modelId="{FB6CEB5B-0E6E-4441-8AC8-0B4F2EBD196F}" type="parTrans" cxnId="{34487E15-3074-4476-8718-3ED2EDAD9EEC}">
      <dgm:prSet/>
      <dgm:spPr/>
      <dgm:t>
        <a:bodyPr/>
        <a:lstStyle/>
        <a:p>
          <a:endParaRPr lang="en-US"/>
        </a:p>
      </dgm:t>
    </dgm:pt>
    <dgm:pt modelId="{A6092FC0-1719-43DE-B48A-010FD67DCF93}" type="sibTrans" cxnId="{34487E15-3074-4476-8718-3ED2EDAD9EEC}">
      <dgm:prSet/>
      <dgm:spPr/>
      <dgm:t>
        <a:bodyPr/>
        <a:lstStyle/>
        <a:p>
          <a:endParaRPr lang="en-US"/>
        </a:p>
      </dgm:t>
    </dgm:pt>
    <dgm:pt modelId="{0D738677-CEF6-4198-AE29-9B86A83E0A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Homeroom does NOT meet everyday, students go directly to 1</a:t>
          </a:r>
          <a:r>
            <a:rPr lang="en-US" baseline="30000"/>
            <a:t>st</a:t>
          </a:r>
          <a:r>
            <a:rPr lang="en-US"/>
            <a:t> Block except for the first few days of the semester and other days as scheduled by the school</a:t>
          </a:r>
        </a:p>
      </dgm:t>
    </dgm:pt>
    <dgm:pt modelId="{D3B12352-820D-42F7-AAB7-4E5854BDB409}" type="parTrans" cxnId="{742FEE33-9DD7-425E-9D88-E09C9AC76E03}">
      <dgm:prSet/>
      <dgm:spPr/>
      <dgm:t>
        <a:bodyPr/>
        <a:lstStyle/>
        <a:p>
          <a:endParaRPr lang="en-US"/>
        </a:p>
      </dgm:t>
    </dgm:pt>
    <dgm:pt modelId="{477AC651-609E-4BFD-9405-6F2B48B15CCC}" type="sibTrans" cxnId="{742FEE33-9DD7-425E-9D88-E09C9AC76E03}">
      <dgm:prSet/>
      <dgm:spPr/>
      <dgm:t>
        <a:bodyPr/>
        <a:lstStyle/>
        <a:p>
          <a:endParaRPr lang="en-US"/>
        </a:p>
      </dgm:t>
    </dgm:pt>
    <dgm:pt modelId="{A4472059-1356-468F-BF54-AD911286A8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Every class taken and passed earns 1 unit of credit.  Students can earn as many as 32 course credits in the 4 years of high school (only need 23 to graduate)</a:t>
          </a:r>
        </a:p>
      </dgm:t>
    </dgm:pt>
    <dgm:pt modelId="{12DBBD4B-CE7D-4492-9571-A717CAE817AC}" type="parTrans" cxnId="{632C616E-E470-46CC-B2EA-44900278929C}">
      <dgm:prSet/>
      <dgm:spPr/>
      <dgm:t>
        <a:bodyPr/>
        <a:lstStyle/>
        <a:p>
          <a:endParaRPr lang="en-US"/>
        </a:p>
      </dgm:t>
    </dgm:pt>
    <dgm:pt modelId="{67A57CCB-FDFA-477A-9004-15E6A98B79D0}" type="sibTrans" cxnId="{632C616E-E470-46CC-B2EA-44900278929C}">
      <dgm:prSet/>
      <dgm:spPr/>
      <dgm:t>
        <a:bodyPr/>
        <a:lstStyle/>
        <a:p>
          <a:endParaRPr lang="en-US"/>
        </a:p>
      </dgm:t>
    </dgm:pt>
    <dgm:pt modelId="{6E37B469-F596-41B2-B2E7-32EE76F2CA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Most often, each semester will consist of 2 academic courses and 2 Elective courses (CTAE, Fine Arts, World Languages)</a:t>
          </a:r>
        </a:p>
      </dgm:t>
    </dgm:pt>
    <dgm:pt modelId="{EF057E38-E755-42FF-8824-B9446BC0928C}" type="parTrans" cxnId="{67AFD13A-D6EF-4B9E-BC89-48FFCB08EAC8}">
      <dgm:prSet/>
      <dgm:spPr/>
      <dgm:t>
        <a:bodyPr/>
        <a:lstStyle/>
        <a:p>
          <a:endParaRPr lang="en-US"/>
        </a:p>
      </dgm:t>
    </dgm:pt>
    <dgm:pt modelId="{16F60871-7BF9-42F6-A780-54413E66FDA5}" type="sibTrans" cxnId="{67AFD13A-D6EF-4B9E-BC89-48FFCB08EAC8}">
      <dgm:prSet/>
      <dgm:spPr/>
      <dgm:t>
        <a:bodyPr/>
        <a:lstStyle/>
        <a:p>
          <a:endParaRPr lang="en-US"/>
        </a:p>
      </dgm:t>
    </dgm:pt>
    <dgm:pt modelId="{1D50ED2C-7F9A-4B12-B281-DBF057A96E0C}" type="pres">
      <dgm:prSet presAssocID="{DD402D1E-CC60-42BC-AFCA-DF09B40E692E}" presName="root" presStyleCnt="0">
        <dgm:presLayoutVars>
          <dgm:dir/>
          <dgm:resizeHandles val="exact"/>
        </dgm:presLayoutVars>
      </dgm:prSet>
      <dgm:spPr/>
    </dgm:pt>
    <dgm:pt modelId="{ABCD273B-CA13-4A34-A344-E87CAB91C9E1}" type="pres">
      <dgm:prSet presAssocID="{0B9135BF-537E-4B05-8CC5-FEDED23AF777}" presName="compNode" presStyleCnt="0"/>
      <dgm:spPr/>
    </dgm:pt>
    <dgm:pt modelId="{60B91CE3-F0A9-466B-B098-70306D549BF7}" type="pres">
      <dgm:prSet presAssocID="{0B9135BF-537E-4B05-8CC5-FEDED23AF777}" presName="bgRect" presStyleLbl="bgShp" presStyleIdx="0" presStyleCnt="4"/>
      <dgm:spPr/>
    </dgm:pt>
    <dgm:pt modelId="{9B5250AE-2B12-4D0C-80DC-A078D297B3BE}" type="pres">
      <dgm:prSet presAssocID="{0B9135BF-537E-4B05-8CC5-FEDED23AF77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0692454-FD23-415A-9F68-7DC7F26E0E8E}" type="pres">
      <dgm:prSet presAssocID="{0B9135BF-537E-4B05-8CC5-FEDED23AF777}" presName="spaceRect" presStyleCnt="0"/>
      <dgm:spPr/>
    </dgm:pt>
    <dgm:pt modelId="{92F21741-D3CB-41B5-854C-C5A17BFABD2B}" type="pres">
      <dgm:prSet presAssocID="{0B9135BF-537E-4B05-8CC5-FEDED23AF777}" presName="parTx" presStyleLbl="revTx" presStyleIdx="0" presStyleCnt="4">
        <dgm:presLayoutVars>
          <dgm:chMax val="0"/>
          <dgm:chPref val="0"/>
        </dgm:presLayoutVars>
      </dgm:prSet>
      <dgm:spPr/>
    </dgm:pt>
    <dgm:pt modelId="{A3EE4266-6E40-4D8D-9CAE-4D4A02C45E7B}" type="pres">
      <dgm:prSet presAssocID="{A6092FC0-1719-43DE-B48A-010FD67DCF93}" presName="sibTrans" presStyleCnt="0"/>
      <dgm:spPr/>
    </dgm:pt>
    <dgm:pt modelId="{187FDC63-E0A2-4D17-A857-DA390D874B53}" type="pres">
      <dgm:prSet presAssocID="{0D738677-CEF6-4198-AE29-9B86A83E0A04}" presName="compNode" presStyleCnt="0"/>
      <dgm:spPr/>
    </dgm:pt>
    <dgm:pt modelId="{A05DC026-5FB9-4E43-A12E-30D273074348}" type="pres">
      <dgm:prSet presAssocID="{0D738677-CEF6-4198-AE29-9B86A83E0A04}" presName="bgRect" presStyleLbl="bgShp" presStyleIdx="1" presStyleCnt="4"/>
      <dgm:spPr/>
    </dgm:pt>
    <dgm:pt modelId="{98B0E273-99D4-4F19-80B3-53199CA1507F}" type="pres">
      <dgm:prSet presAssocID="{0D738677-CEF6-4198-AE29-9B86A83E0A0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C7F28D33-0785-404E-9E17-A3DE4B233E13}" type="pres">
      <dgm:prSet presAssocID="{0D738677-CEF6-4198-AE29-9B86A83E0A04}" presName="spaceRect" presStyleCnt="0"/>
      <dgm:spPr/>
    </dgm:pt>
    <dgm:pt modelId="{98FD8BE4-3E69-4CFE-A732-EE674AFE0CCD}" type="pres">
      <dgm:prSet presAssocID="{0D738677-CEF6-4198-AE29-9B86A83E0A04}" presName="parTx" presStyleLbl="revTx" presStyleIdx="1" presStyleCnt="4">
        <dgm:presLayoutVars>
          <dgm:chMax val="0"/>
          <dgm:chPref val="0"/>
        </dgm:presLayoutVars>
      </dgm:prSet>
      <dgm:spPr/>
    </dgm:pt>
    <dgm:pt modelId="{70B17D5A-7894-403B-AD2E-C498D72AEB2A}" type="pres">
      <dgm:prSet presAssocID="{477AC651-609E-4BFD-9405-6F2B48B15CCC}" presName="sibTrans" presStyleCnt="0"/>
      <dgm:spPr/>
    </dgm:pt>
    <dgm:pt modelId="{2163F870-1711-49FB-AF12-106AFD427A71}" type="pres">
      <dgm:prSet presAssocID="{A4472059-1356-468F-BF54-AD911286A8FD}" presName="compNode" presStyleCnt="0"/>
      <dgm:spPr/>
    </dgm:pt>
    <dgm:pt modelId="{791CF461-1827-4CEB-BE4E-37487480E0E5}" type="pres">
      <dgm:prSet presAssocID="{A4472059-1356-468F-BF54-AD911286A8FD}" presName="bgRect" presStyleLbl="bgShp" presStyleIdx="2" presStyleCnt="4"/>
      <dgm:spPr/>
    </dgm:pt>
    <dgm:pt modelId="{77D9E840-3F92-413A-A0AB-46C592868365}" type="pres">
      <dgm:prSet presAssocID="{A4472059-1356-468F-BF54-AD911286A8F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FD15D340-C275-499C-A039-A3BFED96B916}" type="pres">
      <dgm:prSet presAssocID="{A4472059-1356-468F-BF54-AD911286A8FD}" presName="spaceRect" presStyleCnt="0"/>
      <dgm:spPr/>
    </dgm:pt>
    <dgm:pt modelId="{3D5E50AE-730B-4727-8337-802103237525}" type="pres">
      <dgm:prSet presAssocID="{A4472059-1356-468F-BF54-AD911286A8FD}" presName="parTx" presStyleLbl="revTx" presStyleIdx="2" presStyleCnt="4">
        <dgm:presLayoutVars>
          <dgm:chMax val="0"/>
          <dgm:chPref val="0"/>
        </dgm:presLayoutVars>
      </dgm:prSet>
      <dgm:spPr/>
    </dgm:pt>
    <dgm:pt modelId="{5E7EB504-6249-40BA-8764-2B9D327895CB}" type="pres">
      <dgm:prSet presAssocID="{67A57CCB-FDFA-477A-9004-15E6A98B79D0}" presName="sibTrans" presStyleCnt="0"/>
      <dgm:spPr/>
    </dgm:pt>
    <dgm:pt modelId="{07A871C9-F1CD-4471-9D89-3E1865F2236A}" type="pres">
      <dgm:prSet presAssocID="{6E37B469-F596-41B2-B2E7-32EE76F2CADD}" presName="compNode" presStyleCnt="0"/>
      <dgm:spPr/>
    </dgm:pt>
    <dgm:pt modelId="{D391CA70-61B3-453B-B430-F58FFC039D63}" type="pres">
      <dgm:prSet presAssocID="{6E37B469-F596-41B2-B2E7-32EE76F2CADD}" presName="bgRect" presStyleLbl="bgShp" presStyleIdx="3" presStyleCnt="4"/>
      <dgm:spPr/>
    </dgm:pt>
    <dgm:pt modelId="{1259715C-B0C7-446B-A04D-AAB5FBF226D2}" type="pres">
      <dgm:prSet presAssocID="{6E37B469-F596-41B2-B2E7-32EE76F2CAD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9283613-9686-401E-B507-B0AE23DAC1F6}" type="pres">
      <dgm:prSet presAssocID="{6E37B469-F596-41B2-B2E7-32EE76F2CADD}" presName="spaceRect" presStyleCnt="0"/>
      <dgm:spPr/>
    </dgm:pt>
    <dgm:pt modelId="{B22EF3E9-0389-4755-AA2E-F0BC1C3E38A7}" type="pres">
      <dgm:prSet presAssocID="{6E37B469-F596-41B2-B2E7-32EE76F2CAD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4487E15-3074-4476-8718-3ED2EDAD9EEC}" srcId="{DD402D1E-CC60-42BC-AFCA-DF09B40E692E}" destId="{0B9135BF-537E-4B05-8CC5-FEDED23AF777}" srcOrd="0" destOrd="0" parTransId="{FB6CEB5B-0E6E-4441-8AC8-0B4F2EBD196F}" sibTransId="{A6092FC0-1719-43DE-B48A-010FD67DCF93}"/>
    <dgm:cxn modelId="{D6D2D923-2402-424F-8C89-DA477CB9841C}" type="presOf" srcId="{6E37B469-F596-41B2-B2E7-32EE76F2CADD}" destId="{B22EF3E9-0389-4755-AA2E-F0BC1C3E38A7}" srcOrd="0" destOrd="0" presId="urn:microsoft.com/office/officeart/2018/2/layout/IconVerticalSolidList"/>
    <dgm:cxn modelId="{742FEE33-9DD7-425E-9D88-E09C9AC76E03}" srcId="{DD402D1E-CC60-42BC-AFCA-DF09B40E692E}" destId="{0D738677-CEF6-4198-AE29-9B86A83E0A04}" srcOrd="1" destOrd="0" parTransId="{D3B12352-820D-42F7-AAB7-4E5854BDB409}" sibTransId="{477AC651-609E-4BFD-9405-6F2B48B15CCC}"/>
    <dgm:cxn modelId="{6CEA2038-65DB-479D-BACF-947A0D2D3BE6}" type="presOf" srcId="{0D738677-CEF6-4198-AE29-9B86A83E0A04}" destId="{98FD8BE4-3E69-4CFE-A732-EE674AFE0CCD}" srcOrd="0" destOrd="0" presId="urn:microsoft.com/office/officeart/2018/2/layout/IconVerticalSolidList"/>
    <dgm:cxn modelId="{67AFD13A-D6EF-4B9E-BC89-48FFCB08EAC8}" srcId="{DD402D1E-CC60-42BC-AFCA-DF09B40E692E}" destId="{6E37B469-F596-41B2-B2E7-32EE76F2CADD}" srcOrd="3" destOrd="0" parTransId="{EF057E38-E755-42FF-8824-B9446BC0928C}" sibTransId="{16F60871-7BF9-42F6-A780-54413E66FDA5}"/>
    <dgm:cxn modelId="{632C616E-E470-46CC-B2EA-44900278929C}" srcId="{DD402D1E-CC60-42BC-AFCA-DF09B40E692E}" destId="{A4472059-1356-468F-BF54-AD911286A8FD}" srcOrd="2" destOrd="0" parTransId="{12DBBD4B-CE7D-4492-9571-A717CAE817AC}" sibTransId="{67A57CCB-FDFA-477A-9004-15E6A98B79D0}"/>
    <dgm:cxn modelId="{00852499-CE78-4C1B-9322-D5E2E092ADF0}" type="presOf" srcId="{DD402D1E-CC60-42BC-AFCA-DF09B40E692E}" destId="{1D50ED2C-7F9A-4B12-B281-DBF057A96E0C}" srcOrd="0" destOrd="0" presId="urn:microsoft.com/office/officeart/2018/2/layout/IconVerticalSolidList"/>
    <dgm:cxn modelId="{187127D2-0A47-411C-B1F1-A12511CC92DD}" type="presOf" srcId="{A4472059-1356-468F-BF54-AD911286A8FD}" destId="{3D5E50AE-730B-4727-8337-802103237525}" srcOrd="0" destOrd="0" presId="urn:microsoft.com/office/officeart/2018/2/layout/IconVerticalSolidList"/>
    <dgm:cxn modelId="{74CBDEF3-18E0-47F8-BEC5-FE15A6557979}" type="presOf" srcId="{0B9135BF-537E-4B05-8CC5-FEDED23AF777}" destId="{92F21741-D3CB-41B5-854C-C5A17BFABD2B}" srcOrd="0" destOrd="0" presId="urn:microsoft.com/office/officeart/2018/2/layout/IconVerticalSolidList"/>
    <dgm:cxn modelId="{72821B9C-72B0-419F-90FB-A83C58012B87}" type="presParOf" srcId="{1D50ED2C-7F9A-4B12-B281-DBF057A96E0C}" destId="{ABCD273B-CA13-4A34-A344-E87CAB91C9E1}" srcOrd="0" destOrd="0" presId="urn:microsoft.com/office/officeart/2018/2/layout/IconVerticalSolidList"/>
    <dgm:cxn modelId="{32D86EEC-9F27-44EB-8BCC-E9E5BA6E50BE}" type="presParOf" srcId="{ABCD273B-CA13-4A34-A344-E87CAB91C9E1}" destId="{60B91CE3-F0A9-466B-B098-70306D549BF7}" srcOrd="0" destOrd="0" presId="urn:microsoft.com/office/officeart/2018/2/layout/IconVerticalSolidList"/>
    <dgm:cxn modelId="{F87C9FF2-29D9-4469-AC6B-3ED6731F736F}" type="presParOf" srcId="{ABCD273B-CA13-4A34-A344-E87CAB91C9E1}" destId="{9B5250AE-2B12-4D0C-80DC-A078D297B3BE}" srcOrd="1" destOrd="0" presId="urn:microsoft.com/office/officeart/2018/2/layout/IconVerticalSolidList"/>
    <dgm:cxn modelId="{767BAB6A-7228-4B41-BEEE-2AE5BFFC19BD}" type="presParOf" srcId="{ABCD273B-CA13-4A34-A344-E87CAB91C9E1}" destId="{60692454-FD23-415A-9F68-7DC7F26E0E8E}" srcOrd="2" destOrd="0" presId="urn:microsoft.com/office/officeart/2018/2/layout/IconVerticalSolidList"/>
    <dgm:cxn modelId="{64B486E2-F810-4BE1-8A1A-120EFBF44898}" type="presParOf" srcId="{ABCD273B-CA13-4A34-A344-E87CAB91C9E1}" destId="{92F21741-D3CB-41B5-854C-C5A17BFABD2B}" srcOrd="3" destOrd="0" presId="urn:microsoft.com/office/officeart/2018/2/layout/IconVerticalSolidList"/>
    <dgm:cxn modelId="{490A01BA-337B-45DA-9FC3-3290E2BECAF9}" type="presParOf" srcId="{1D50ED2C-7F9A-4B12-B281-DBF057A96E0C}" destId="{A3EE4266-6E40-4D8D-9CAE-4D4A02C45E7B}" srcOrd="1" destOrd="0" presId="urn:microsoft.com/office/officeart/2018/2/layout/IconVerticalSolidList"/>
    <dgm:cxn modelId="{CD70F201-67C0-4A3B-B20A-7C3E6D379EE8}" type="presParOf" srcId="{1D50ED2C-7F9A-4B12-B281-DBF057A96E0C}" destId="{187FDC63-E0A2-4D17-A857-DA390D874B53}" srcOrd="2" destOrd="0" presId="urn:microsoft.com/office/officeart/2018/2/layout/IconVerticalSolidList"/>
    <dgm:cxn modelId="{1C93EF3C-BA39-43FD-841D-65219A046F8B}" type="presParOf" srcId="{187FDC63-E0A2-4D17-A857-DA390D874B53}" destId="{A05DC026-5FB9-4E43-A12E-30D273074348}" srcOrd="0" destOrd="0" presId="urn:microsoft.com/office/officeart/2018/2/layout/IconVerticalSolidList"/>
    <dgm:cxn modelId="{9AEC3107-535D-455C-AE44-FCDF505BC393}" type="presParOf" srcId="{187FDC63-E0A2-4D17-A857-DA390D874B53}" destId="{98B0E273-99D4-4F19-80B3-53199CA1507F}" srcOrd="1" destOrd="0" presId="urn:microsoft.com/office/officeart/2018/2/layout/IconVerticalSolidList"/>
    <dgm:cxn modelId="{56FF3A93-922F-4131-9456-FE8E88B7FB5B}" type="presParOf" srcId="{187FDC63-E0A2-4D17-A857-DA390D874B53}" destId="{C7F28D33-0785-404E-9E17-A3DE4B233E13}" srcOrd="2" destOrd="0" presId="urn:microsoft.com/office/officeart/2018/2/layout/IconVerticalSolidList"/>
    <dgm:cxn modelId="{01EE49AC-3D0D-407E-95AB-AB658FEC9CA4}" type="presParOf" srcId="{187FDC63-E0A2-4D17-A857-DA390D874B53}" destId="{98FD8BE4-3E69-4CFE-A732-EE674AFE0CCD}" srcOrd="3" destOrd="0" presId="urn:microsoft.com/office/officeart/2018/2/layout/IconVerticalSolidList"/>
    <dgm:cxn modelId="{9845BC23-E000-4756-83D9-28D95DE4E930}" type="presParOf" srcId="{1D50ED2C-7F9A-4B12-B281-DBF057A96E0C}" destId="{70B17D5A-7894-403B-AD2E-C498D72AEB2A}" srcOrd="3" destOrd="0" presId="urn:microsoft.com/office/officeart/2018/2/layout/IconVerticalSolidList"/>
    <dgm:cxn modelId="{C714D1FA-3EA8-4445-99CD-8616CC106850}" type="presParOf" srcId="{1D50ED2C-7F9A-4B12-B281-DBF057A96E0C}" destId="{2163F870-1711-49FB-AF12-106AFD427A71}" srcOrd="4" destOrd="0" presId="urn:microsoft.com/office/officeart/2018/2/layout/IconVerticalSolidList"/>
    <dgm:cxn modelId="{D514796E-70CF-480A-A0E5-D8E2406A8C1A}" type="presParOf" srcId="{2163F870-1711-49FB-AF12-106AFD427A71}" destId="{791CF461-1827-4CEB-BE4E-37487480E0E5}" srcOrd="0" destOrd="0" presId="urn:microsoft.com/office/officeart/2018/2/layout/IconVerticalSolidList"/>
    <dgm:cxn modelId="{A4EED0E6-C3E3-4489-BCFA-1E460E12F5DF}" type="presParOf" srcId="{2163F870-1711-49FB-AF12-106AFD427A71}" destId="{77D9E840-3F92-413A-A0AB-46C592868365}" srcOrd="1" destOrd="0" presId="urn:microsoft.com/office/officeart/2018/2/layout/IconVerticalSolidList"/>
    <dgm:cxn modelId="{5654EFB5-EAA0-4B1F-A258-181DF8402897}" type="presParOf" srcId="{2163F870-1711-49FB-AF12-106AFD427A71}" destId="{FD15D340-C275-499C-A039-A3BFED96B916}" srcOrd="2" destOrd="0" presId="urn:microsoft.com/office/officeart/2018/2/layout/IconVerticalSolidList"/>
    <dgm:cxn modelId="{03A64AF4-0F86-4998-81E2-4337722AB570}" type="presParOf" srcId="{2163F870-1711-49FB-AF12-106AFD427A71}" destId="{3D5E50AE-730B-4727-8337-802103237525}" srcOrd="3" destOrd="0" presId="urn:microsoft.com/office/officeart/2018/2/layout/IconVerticalSolidList"/>
    <dgm:cxn modelId="{882B38C3-D0B0-406F-84F5-A4359F2DD519}" type="presParOf" srcId="{1D50ED2C-7F9A-4B12-B281-DBF057A96E0C}" destId="{5E7EB504-6249-40BA-8764-2B9D327895CB}" srcOrd="5" destOrd="0" presId="urn:microsoft.com/office/officeart/2018/2/layout/IconVerticalSolidList"/>
    <dgm:cxn modelId="{F1A7013F-9D54-4B9C-A56B-D6A884F670EE}" type="presParOf" srcId="{1D50ED2C-7F9A-4B12-B281-DBF057A96E0C}" destId="{07A871C9-F1CD-4471-9D89-3E1865F2236A}" srcOrd="6" destOrd="0" presId="urn:microsoft.com/office/officeart/2018/2/layout/IconVerticalSolidList"/>
    <dgm:cxn modelId="{790240B9-4192-495A-B934-690D72ECC5A0}" type="presParOf" srcId="{07A871C9-F1CD-4471-9D89-3E1865F2236A}" destId="{D391CA70-61B3-453B-B430-F58FFC039D63}" srcOrd="0" destOrd="0" presId="urn:microsoft.com/office/officeart/2018/2/layout/IconVerticalSolidList"/>
    <dgm:cxn modelId="{C3CAEAE4-776D-47F6-896E-57B74A1CBAD0}" type="presParOf" srcId="{07A871C9-F1CD-4471-9D89-3E1865F2236A}" destId="{1259715C-B0C7-446B-A04D-AAB5FBF226D2}" srcOrd="1" destOrd="0" presId="urn:microsoft.com/office/officeart/2018/2/layout/IconVerticalSolidList"/>
    <dgm:cxn modelId="{88B3C0DA-C283-4BFA-99B3-08329590BD91}" type="presParOf" srcId="{07A871C9-F1CD-4471-9D89-3E1865F2236A}" destId="{F9283613-9686-401E-B507-B0AE23DAC1F6}" srcOrd="2" destOrd="0" presId="urn:microsoft.com/office/officeart/2018/2/layout/IconVerticalSolidList"/>
    <dgm:cxn modelId="{19CA293C-1AC6-417A-BED3-D94D7FB25C55}" type="presParOf" srcId="{07A871C9-F1CD-4471-9D89-3E1865F2236A}" destId="{B22EF3E9-0389-4755-AA2E-F0BC1C3E38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5DF0DD-C396-44C6-9450-0BAA601E865D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C66CA7D-1433-48B1-ADDF-795D76AD7328}">
      <dgm:prSet phldrT="[Text]"/>
      <dgm:spPr/>
      <dgm:t>
        <a:bodyPr/>
        <a:lstStyle/>
        <a:p>
          <a:r>
            <a:rPr lang="en-US">
              <a:latin typeface="Calisto MT" panose="02040603050505030304" pitchFamily="18" charset="0"/>
            </a:rPr>
            <a:t>Grade Point Average (GPA)</a:t>
          </a:r>
          <a:endParaRPr lang="en-US"/>
        </a:p>
      </dgm:t>
    </dgm:pt>
    <dgm:pt modelId="{31205A95-C5DA-4F44-82E5-5AE94B8FF246}" type="parTrans" cxnId="{5EE7829C-57F3-4C1A-BA04-41C56DDA0D1E}">
      <dgm:prSet/>
      <dgm:spPr/>
      <dgm:t>
        <a:bodyPr/>
        <a:lstStyle/>
        <a:p>
          <a:endParaRPr lang="en-US"/>
        </a:p>
      </dgm:t>
    </dgm:pt>
    <dgm:pt modelId="{116C3F18-75FF-429D-B3A3-EEF42831C4A7}" type="sibTrans" cxnId="{5EE7829C-57F3-4C1A-BA04-41C56DDA0D1E}">
      <dgm:prSet/>
      <dgm:spPr/>
      <dgm:t>
        <a:bodyPr/>
        <a:lstStyle/>
        <a:p>
          <a:endParaRPr lang="en-US"/>
        </a:p>
      </dgm:t>
    </dgm:pt>
    <dgm:pt modelId="{4B0586B1-517F-48EE-A2FA-D51832DC0059}">
      <dgm:prSet phldrT="[Text]"/>
      <dgm:spPr/>
      <dgm:t>
        <a:bodyPr/>
        <a:lstStyle/>
        <a:p>
          <a:pPr>
            <a:buNone/>
          </a:pPr>
          <a:r>
            <a:rPr lang="en-US">
              <a:latin typeface="Calisto MT" panose="02040603050505030304" pitchFamily="18" charset="0"/>
            </a:rPr>
            <a:t>	A = 4.0	90-100</a:t>
          </a:r>
        </a:p>
        <a:p>
          <a:pPr>
            <a:buNone/>
          </a:pPr>
          <a:r>
            <a:rPr lang="en-US">
              <a:latin typeface="Calisto MT" panose="02040603050505030304" pitchFamily="18" charset="0"/>
            </a:rPr>
            <a:t>B = 3.0	80-89</a:t>
          </a:r>
        </a:p>
        <a:p>
          <a:pPr>
            <a:buNone/>
          </a:pPr>
          <a:r>
            <a:rPr lang="en-US">
              <a:latin typeface="Calisto MT" panose="02040603050505030304" pitchFamily="18" charset="0"/>
            </a:rPr>
            <a:t>C = 2.0	74-79</a:t>
          </a:r>
        </a:p>
        <a:p>
          <a:pPr>
            <a:buNone/>
          </a:pPr>
          <a:r>
            <a:rPr lang="en-US">
              <a:latin typeface="Calisto MT" panose="02040603050505030304" pitchFamily="18" charset="0"/>
            </a:rPr>
            <a:t>D = 1.0	70-73</a:t>
          </a:r>
        </a:p>
        <a:p>
          <a:pPr>
            <a:buNone/>
          </a:pPr>
          <a:r>
            <a:rPr lang="en-US">
              <a:latin typeface="Calisto MT" panose="02040603050505030304" pitchFamily="18" charset="0"/>
            </a:rPr>
            <a:t>F = 0.0	69 and ↓</a:t>
          </a:r>
          <a:endParaRPr lang="en-US"/>
        </a:p>
      </dgm:t>
    </dgm:pt>
    <dgm:pt modelId="{1DBF5FC9-16FD-4571-B7E8-B83B9E8F94EC}" type="parTrans" cxnId="{A61A5A93-FA07-4957-9585-9727A1B917FD}">
      <dgm:prSet/>
      <dgm:spPr/>
      <dgm:t>
        <a:bodyPr/>
        <a:lstStyle/>
        <a:p>
          <a:endParaRPr lang="en-US"/>
        </a:p>
      </dgm:t>
    </dgm:pt>
    <dgm:pt modelId="{AA21BF53-6199-4A6A-ABF1-1182F98E202C}" type="sibTrans" cxnId="{A61A5A93-FA07-4957-9585-9727A1B917FD}">
      <dgm:prSet/>
      <dgm:spPr/>
      <dgm:t>
        <a:bodyPr/>
        <a:lstStyle/>
        <a:p>
          <a:endParaRPr lang="en-US"/>
        </a:p>
      </dgm:t>
    </dgm:pt>
    <dgm:pt modelId="{C926032A-A723-4145-A7C5-3A0AF0969446}">
      <dgm:prSet phldrT="[Text]"/>
      <dgm:spPr/>
      <dgm:t>
        <a:bodyPr/>
        <a:lstStyle/>
        <a:p>
          <a:r>
            <a:rPr lang="en-US">
              <a:latin typeface="Calisto MT" panose="02040603050505030304" pitchFamily="18" charset="0"/>
            </a:rPr>
            <a:t>Advanced Placement </a:t>
          </a:r>
        </a:p>
        <a:p>
          <a:r>
            <a:rPr lang="en-US">
              <a:latin typeface="Calisto MT" panose="02040603050505030304" pitchFamily="18" charset="0"/>
            </a:rPr>
            <a:t>Grade Point Average (GPA): </a:t>
          </a:r>
          <a:endParaRPr lang="en-US"/>
        </a:p>
      </dgm:t>
    </dgm:pt>
    <dgm:pt modelId="{9CE567D6-8204-4C6B-806B-16FAE9D6DF9A}" type="parTrans" cxnId="{FAF2CBE0-70AA-4ABB-B4F8-716435283E0F}">
      <dgm:prSet/>
      <dgm:spPr/>
      <dgm:t>
        <a:bodyPr/>
        <a:lstStyle/>
        <a:p>
          <a:endParaRPr lang="en-US"/>
        </a:p>
      </dgm:t>
    </dgm:pt>
    <dgm:pt modelId="{DA8BA15A-C438-491A-BE6C-EC918B9FD965}" type="sibTrans" cxnId="{FAF2CBE0-70AA-4ABB-B4F8-716435283E0F}">
      <dgm:prSet/>
      <dgm:spPr/>
      <dgm:t>
        <a:bodyPr/>
        <a:lstStyle/>
        <a:p>
          <a:endParaRPr lang="en-US"/>
        </a:p>
      </dgm:t>
    </dgm:pt>
    <dgm:pt modelId="{0064C231-5688-4671-B164-65B7F407481F}">
      <dgm:prSet phldrT="[Text]"/>
      <dgm:spPr/>
      <dgm:t>
        <a:bodyPr/>
        <a:lstStyle/>
        <a:p>
          <a:pPr>
            <a:buNone/>
          </a:pPr>
          <a:r>
            <a:rPr lang="en-US">
              <a:latin typeface="Calisto MT" panose="02040603050505030304" pitchFamily="18" charset="0"/>
            </a:rPr>
            <a:t>	A = 5.0	90-100</a:t>
          </a:r>
        </a:p>
        <a:p>
          <a:pPr>
            <a:buNone/>
          </a:pPr>
          <a:r>
            <a:rPr lang="en-US">
              <a:latin typeface="Calisto MT" panose="02040603050505030304" pitchFamily="18" charset="0"/>
            </a:rPr>
            <a:t>B = 4.0	80-89</a:t>
          </a:r>
        </a:p>
        <a:p>
          <a:pPr>
            <a:buNone/>
          </a:pPr>
          <a:r>
            <a:rPr lang="en-US">
              <a:latin typeface="Calisto MT" panose="02040603050505030304" pitchFamily="18" charset="0"/>
            </a:rPr>
            <a:t>C = 3.0	74-79</a:t>
          </a:r>
        </a:p>
        <a:p>
          <a:pPr>
            <a:buNone/>
          </a:pPr>
          <a:r>
            <a:rPr lang="en-US">
              <a:latin typeface="Calisto MT" panose="02040603050505030304" pitchFamily="18" charset="0"/>
            </a:rPr>
            <a:t>D = 2.0	70-73</a:t>
          </a:r>
        </a:p>
        <a:p>
          <a:pPr>
            <a:buNone/>
          </a:pPr>
          <a:r>
            <a:rPr lang="en-US">
              <a:latin typeface="Calisto MT" panose="02040603050505030304" pitchFamily="18" charset="0"/>
            </a:rPr>
            <a:t>F = 0.0	69 and ↓</a:t>
          </a:r>
          <a:endParaRPr lang="en-US"/>
        </a:p>
      </dgm:t>
    </dgm:pt>
    <dgm:pt modelId="{2E176E91-9DF1-463F-8C19-A933AC2CA0D2}" type="parTrans" cxnId="{56FD7E65-E648-42E8-944B-CB3B8CD310B7}">
      <dgm:prSet/>
      <dgm:spPr/>
      <dgm:t>
        <a:bodyPr/>
        <a:lstStyle/>
        <a:p>
          <a:endParaRPr lang="en-US"/>
        </a:p>
      </dgm:t>
    </dgm:pt>
    <dgm:pt modelId="{6D6D29D1-247A-4EB2-A68F-F971D376E634}" type="sibTrans" cxnId="{56FD7E65-E648-42E8-944B-CB3B8CD310B7}">
      <dgm:prSet/>
      <dgm:spPr/>
      <dgm:t>
        <a:bodyPr/>
        <a:lstStyle/>
        <a:p>
          <a:endParaRPr lang="en-US"/>
        </a:p>
      </dgm:t>
    </dgm:pt>
    <dgm:pt modelId="{7A4811B0-FB24-4889-9B48-DDB9AA07BE8E}" type="pres">
      <dgm:prSet presAssocID="{505DF0DD-C396-44C6-9450-0BAA601E865D}" presName="Name0" presStyleCnt="0">
        <dgm:presLayoutVars>
          <dgm:dir/>
          <dgm:animLvl val="lvl"/>
          <dgm:resizeHandles val="exact"/>
        </dgm:presLayoutVars>
      </dgm:prSet>
      <dgm:spPr/>
    </dgm:pt>
    <dgm:pt modelId="{8DD5DA53-6B5A-4472-BC2C-B7B9649710DE}" type="pres">
      <dgm:prSet presAssocID="{BC66CA7D-1433-48B1-ADDF-795D76AD7328}" presName="composite" presStyleCnt="0"/>
      <dgm:spPr/>
    </dgm:pt>
    <dgm:pt modelId="{8AEBB0FD-63E5-4773-B8A7-009D3CB11E6E}" type="pres">
      <dgm:prSet presAssocID="{BC66CA7D-1433-48B1-ADDF-795D76AD732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C050E9E-380D-489E-BE3C-1B995A7C296F}" type="pres">
      <dgm:prSet presAssocID="{BC66CA7D-1433-48B1-ADDF-795D76AD7328}" presName="desTx" presStyleLbl="alignAccFollowNode1" presStyleIdx="0" presStyleCnt="2">
        <dgm:presLayoutVars>
          <dgm:bulletEnabled val="1"/>
        </dgm:presLayoutVars>
      </dgm:prSet>
      <dgm:spPr/>
    </dgm:pt>
    <dgm:pt modelId="{A3FFF4D4-8968-47C9-BE14-53C112863BF6}" type="pres">
      <dgm:prSet presAssocID="{116C3F18-75FF-429D-B3A3-EEF42831C4A7}" presName="space" presStyleCnt="0"/>
      <dgm:spPr/>
    </dgm:pt>
    <dgm:pt modelId="{103F85CC-07BC-4E1F-A1E3-0672F745C86F}" type="pres">
      <dgm:prSet presAssocID="{C926032A-A723-4145-A7C5-3A0AF0969446}" presName="composite" presStyleCnt="0"/>
      <dgm:spPr/>
    </dgm:pt>
    <dgm:pt modelId="{CEF2ABF8-447C-494D-B5AA-98EE3B5F5E69}" type="pres">
      <dgm:prSet presAssocID="{C926032A-A723-4145-A7C5-3A0AF096944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B487035-4213-4627-ADF9-AA38638657B8}" type="pres">
      <dgm:prSet presAssocID="{C926032A-A723-4145-A7C5-3A0AF096944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C41F801-7EDD-4F35-909C-B630A4DBE093}" type="presOf" srcId="{C926032A-A723-4145-A7C5-3A0AF0969446}" destId="{CEF2ABF8-447C-494D-B5AA-98EE3B5F5E69}" srcOrd="0" destOrd="0" presId="urn:microsoft.com/office/officeart/2005/8/layout/hList1"/>
    <dgm:cxn modelId="{41F3A162-E12B-47C2-8BA2-AB4ACF996DB4}" type="presOf" srcId="{4B0586B1-517F-48EE-A2FA-D51832DC0059}" destId="{6C050E9E-380D-489E-BE3C-1B995A7C296F}" srcOrd="0" destOrd="0" presId="urn:microsoft.com/office/officeart/2005/8/layout/hList1"/>
    <dgm:cxn modelId="{56FD7E65-E648-42E8-944B-CB3B8CD310B7}" srcId="{C926032A-A723-4145-A7C5-3A0AF0969446}" destId="{0064C231-5688-4671-B164-65B7F407481F}" srcOrd="0" destOrd="0" parTransId="{2E176E91-9DF1-463F-8C19-A933AC2CA0D2}" sibTransId="{6D6D29D1-247A-4EB2-A68F-F971D376E634}"/>
    <dgm:cxn modelId="{E33FB252-49FA-4B9E-B535-1E9AAABF5B16}" type="presOf" srcId="{505DF0DD-C396-44C6-9450-0BAA601E865D}" destId="{7A4811B0-FB24-4889-9B48-DDB9AA07BE8E}" srcOrd="0" destOrd="0" presId="urn:microsoft.com/office/officeart/2005/8/layout/hList1"/>
    <dgm:cxn modelId="{FF5FED54-ACC6-4897-BF1E-0E611C61C2A6}" type="presOf" srcId="{0064C231-5688-4671-B164-65B7F407481F}" destId="{8B487035-4213-4627-ADF9-AA38638657B8}" srcOrd="0" destOrd="0" presId="urn:microsoft.com/office/officeart/2005/8/layout/hList1"/>
    <dgm:cxn modelId="{A61A5A93-FA07-4957-9585-9727A1B917FD}" srcId="{BC66CA7D-1433-48B1-ADDF-795D76AD7328}" destId="{4B0586B1-517F-48EE-A2FA-D51832DC0059}" srcOrd="0" destOrd="0" parTransId="{1DBF5FC9-16FD-4571-B7E8-B83B9E8F94EC}" sibTransId="{AA21BF53-6199-4A6A-ABF1-1182F98E202C}"/>
    <dgm:cxn modelId="{5EE7829C-57F3-4C1A-BA04-41C56DDA0D1E}" srcId="{505DF0DD-C396-44C6-9450-0BAA601E865D}" destId="{BC66CA7D-1433-48B1-ADDF-795D76AD7328}" srcOrd="0" destOrd="0" parTransId="{31205A95-C5DA-4F44-82E5-5AE94B8FF246}" sibTransId="{116C3F18-75FF-429D-B3A3-EEF42831C4A7}"/>
    <dgm:cxn modelId="{D6CF96C7-4B47-4DAC-8222-3E6450184328}" type="presOf" srcId="{BC66CA7D-1433-48B1-ADDF-795D76AD7328}" destId="{8AEBB0FD-63E5-4773-B8A7-009D3CB11E6E}" srcOrd="0" destOrd="0" presId="urn:microsoft.com/office/officeart/2005/8/layout/hList1"/>
    <dgm:cxn modelId="{FAF2CBE0-70AA-4ABB-B4F8-716435283E0F}" srcId="{505DF0DD-C396-44C6-9450-0BAA601E865D}" destId="{C926032A-A723-4145-A7C5-3A0AF0969446}" srcOrd="1" destOrd="0" parTransId="{9CE567D6-8204-4C6B-806B-16FAE9D6DF9A}" sibTransId="{DA8BA15A-C438-491A-BE6C-EC918B9FD965}"/>
    <dgm:cxn modelId="{DA8E7806-9059-4B3E-8557-F308DC528325}" type="presParOf" srcId="{7A4811B0-FB24-4889-9B48-DDB9AA07BE8E}" destId="{8DD5DA53-6B5A-4472-BC2C-B7B9649710DE}" srcOrd="0" destOrd="0" presId="urn:microsoft.com/office/officeart/2005/8/layout/hList1"/>
    <dgm:cxn modelId="{A230F164-EB7B-462B-BD55-197B70C4A68C}" type="presParOf" srcId="{8DD5DA53-6B5A-4472-BC2C-B7B9649710DE}" destId="{8AEBB0FD-63E5-4773-B8A7-009D3CB11E6E}" srcOrd="0" destOrd="0" presId="urn:microsoft.com/office/officeart/2005/8/layout/hList1"/>
    <dgm:cxn modelId="{5E232EC3-4751-4AFF-BDFF-14366EB02C97}" type="presParOf" srcId="{8DD5DA53-6B5A-4472-BC2C-B7B9649710DE}" destId="{6C050E9E-380D-489E-BE3C-1B995A7C296F}" srcOrd="1" destOrd="0" presId="urn:microsoft.com/office/officeart/2005/8/layout/hList1"/>
    <dgm:cxn modelId="{C11932E7-198E-4114-9CF8-A94A5DEECF6E}" type="presParOf" srcId="{7A4811B0-FB24-4889-9B48-DDB9AA07BE8E}" destId="{A3FFF4D4-8968-47C9-BE14-53C112863BF6}" srcOrd="1" destOrd="0" presId="urn:microsoft.com/office/officeart/2005/8/layout/hList1"/>
    <dgm:cxn modelId="{2D8206E5-A927-42D7-9A7E-92F9FD621747}" type="presParOf" srcId="{7A4811B0-FB24-4889-9B48-DDB9AA07BE8E}" destId="{103F85CC-07BC-4E1F-A1E3-0672F745C86F}" srcOrd="2" destOrd="0" presId="urn:microsoft.com/office/officeart/2005/8/layout/hList1"/>
    <dgm:cxn modelId="{FA7E3E2A-38C4-4CB8-A624-C3EE39414FC8}" type="presParOf" srcId="{103F85CC-07BC-4E1F-A1E3-0672F745C86F}" destId="{CEF2ABF8-447C-494D-B5AA-98EE3B5F5E69}" srcOrd="0" destOrd="0" presId="urn:microsoft.com/office/officeart/2005/8/layout/hList1"/>
    <dgm:cxn modelId="{24219E02-C0DD-4E83-AEBD-0DF0796D9442}" type="presParOf" srcId="{103F85CC-07BC-4E1F-A1E3-0672F745C86F}" destId="{8B487035-4213-4627-ADF9-AA38638657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AE9F20-48F0-47D8-8100-C46B650EF2F1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19D869-7AD1-4B4D-A479-51EC2AB6C65A}">
      <dgm:prSet custT="1"/>
      <dgm:spPr/>
      <dgm:t>
        <a:bodyPr/>
        <a:lstStyle/>
        <a:p>
          <a:pPr>
            <a:defRPr cap="all"/>
          </a:pPr>
          <a:r>
            <a:rPr lang="en-US" sz="4400" dirty="0"/>
            <a:t>Students are registered for the high School they currently reside in</a:t>
          </a:r>
        </a:p>
      </dgm:t>
    </dgm:pt>
    <dgm:pt modelId="{052FC928-2831-4F5B-95F3-6EE86C16E66A}" type="parTrans" cxnId="{376A2D84-247E-4D75-8956-1964F312A3F6}">
      <dgm:prSet/>
      <dgm:spPr/>
      <dgm:t>
        <a:bodyPr/>
        <a:lstStyle/>
        <a:p>
          <a:endParaRPr lang="en-US"/>
        </a:p>
      </dgm:t>
    </dgm:pt>
    <dgm:pt modelId="{A4376E13-D3AC-4F4C-88E4-D7BEA4F87FFB}" type="sibTrans" cxnId="{376A2D84-247E-4D75-8956-1964F312A3F6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DBCE804-5990-4F5E-B19C-990A12E2D3CE}">
      <dgm:prSet custT="1"/>
      <dgm:spPr/>
      <dgm:t>
        <a:bodyPr/>
        <a:lstStyle/>
        <a:p>
          <a:pPr>
            <a:defRPr cap="all"/>
          </a:pPr>
          <a:r>
            <a:rPr lang="en-US" sz="2800" i="1" dirty="0"/>
            <a:t>Students who plan to apply for school choice or employee transfer–  parent needs to email a counselor or Ms. Biolsi . We will still register the student for their districted high school, but we will also do an unofficial registration form for the school applied for In case the transfer is approved</a:t>
          </a:r>
          <a:r>
            <a:rPr lang="en-US" sz="1400" i="1" dirty="0"/>
            <a:t>..</a:t>
          </a:r>
        </a:p>
      </dgm:t>
    </dgm:pt>
    <dgm:pt modelId="{368395D7-9146-4A6C-9814-1F1067378258}" type="parTrans" cxnId="{EB4DAF24-D269-43E3-A4CD-EEE97ACF9CED}">
      <dgm:prSet/>
      <dgm:spPr/>
      <dgm:t>
        <a:bodyPr/>
        <a:lstStyle/>
        <a:p>
          <a:endParaRPr lang="en-US"/>
        </a:p>
      </dgm:t>
    </dgm:pt>
    <dgm:pt modelId="{3A498112-28EF-48A2-B02E-77DA60F1EC9F}" type="sibTrans" cxnId="{EB4DAF24-D269-43E3-A4CD-EEE97ACF9CE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BCD2D88D-B862-43F2-ACE8-066983B6C8BD}">
      <dgm:prSet custT="1"/>
      <dgm:spPr/>
      <dgm:t>
        <a:bodyPr/>
        <a:lstStyle/>
        <a:p>
          <a:pPr>
            <a:defRPr cap="all"/>
          </a:pPr>
          <a:r>
            <a:rPr lang="en-US" sz="2800" dirty="0"/>
            <a:t>For students who applied to Magnet Programs or CITA – we will still register, the student for their districted High School.  the Magnet school will send us a registration forms for accepted students later in the year</a:t>
          </a:r>
        </a:p>
      </dgm:t>
    </dgm:pt>
    <dgm:pt modelId="{3115BCE2-5A38-45B9-816B-491618E870E5}" type="parTrans" cxnId="{887324AA-5C43-4AC0-BDB5-1ABCA528E020}">
      <dgm:prSet/>
      <dgm:spPr/>
      <dgm:t>
        <a:bodyPr/>
        <a:lstStyle/>
        <a:p>
          <a:endParaRPr lang="en-US"/>
        </a:p>
      </dgm:t>
    </dgm:pt>
    <dgm:pt modelId="{90011CDA-8A3A-454A-BD99-523F98881434}" type="sibTrans" cxnId="{887324AA-5C43-4AC0-BDB5-1ABCA528E020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en-US"/>
        </a:p>
      </dgm:t>
    </dgm:pt>
    <dgm:pt modelId="{0400B4FA-8B90-44AC-BD64-5E506ED8E8D1}">
      <dgm:prSet custT="1"/>
      <dgm:spPr>
        <a:solidFill>
          <a:schemeClr val="accent2"/>
        </a:solidFill>
      </dgm:spPr>
      <dgm:t>
        <a:bodyPr/>
        <a:lstStyle/>
        <a:p>
          <a:pPr>
            <a:defRPr cap="all"/>
          </a:pPr>
          <a:r>
            <a:rPr lang="en-US" sz="2800" dirty="0"/>
            <a:t>Once Parents are notified transfer is approved, they need to contact the approved school about registration.  The school may request the parent and student come in for an in-person registration appointment or they maybe able to use the unofficial registration form we completed</a:t>
          </a:r>
        </a:p>
      </dgm:t>
    </dgm:pt>
    <dgm:pt modelId="{CA2CE15F-956A-4E2A-8A91-35E7CF2285AF}" type="parTrans" cxnId="{B5233E32-D25A-4926-907C-CAFF5745CD8D}">
      <dgm:prSet/>
      <dgm:spPr/>
      <dgm:t>
        <a:bodyPr/>
        <a:lstStyle/>
        <a:p>
          <a:endParaRPr lang="en-US"/>
        </a:p>
      </dgm:t>
    </dgm:pt>
    <dgm:pt modelId="{B5BD5175-3C1D-4088-95E7-170110B42F44}" type="sibTrans" cxnId="{B5233E32-D25A-4926-907C-CAFF5745CD8D}">
      <dgm:prSet/>
      <dgm:spPr/>
      <dgm:t>
        <a:bodyPr/>
        <a:lstStyle/>
        <a:p>
          <a:endParaRPr lang="en-US"/>
        </a:p>
      </dgm:t>
    </dgm:pt>
    <dgm:pt modelId="{0645CD68-D2EC-490F-A602-4A09507B970F}" type="pres">
      <dgm:prSet presAssocID="{DFAE9F20-48F0-47D8-8100-C46B650EF2F1}" presName="Name0" presStyleCnt="0">
        <dgm:presLayoutVars>
          <dgm:dir/>
          <dgm:resizeHandles val="exact"/>
        </dgm:presLayoutVars>
      </dgm:prSet>
      <dgm:spPr/>
    </dgm:pt>
    <dgm:pt modelId="{2F706B38-4A25-488F-826D-C77EEAA415CE}" type="pres">
      <dgm:prSet presAssocID="{3419D869-7AD1-4B4D-A479-51EC2AB6C65A}" presName="node" presStyleLbl="node1" presStyleIdx="0" presStyleCnt="7" custScaleX="120534" custScaleY="111869">
        <dgm:presLayoutVars>
          <dgm:bulletEnabled val="1"/>
        </dgm:presLayoutVars>
      </dgm:prSet>
      <dgm:spPr/>
    </dgm:pt>
    <dgm:pt modelId="{E5E6DB80-067A-41A9-9FD6-43DAC45116A7}" type="pres">
      <dgm:prSet presAssocID="{A4376E13-D3AC-4F4C-88E4-D7BEA4F87FFB}" presName="sibTransSpacerBeforeConnector" presStyleCnt="0"/>
      <dgm:spPr/>
    </dgm:pt>
    <dgm:pt modelId="{6B37119E-E234-4601-8AE5-D328BE7198B3}" type="pres">
      <dgm:prSet presAssocID="{A4376E13-D3AC-4F4C-88E4-D7BEA4F87FFB}" presName="sibTrans" presStyleLbl="node1" presStyleIdx="1" presStyleCnt="7" custScaleX="129312" custScaleY="213580" custLinFactX="20036" custLinFactY="300000" custLinFactNeighborX="100000" custLinFactNeighborY="306249"/>
      <dgm:spPr/>
    </dgm:pt>
    <dgm:pt modelId="{2B81EF23-E5B9-4D95-A5D2-E4ADB0CBF592}" type="pres">
      <dgm:prSet presAssocID="{A4376E13-D3AC-4F4C-88E4-D7BEA4F87FFB}" presName="sibTransSpacerAfterConnector" presStyleCnt="0"/>
      <dgm:spPr/>
    </dgm:pt>
    <dgm:pt modelId="{16502C76-603B-405C-961E-6EA6CF0C2B90}" type="pres">
      <dgm:prSet presAssocID="{8DBCE804-5990-4F5E-B19C-990A12E2D3CE}" presName="node" presStyleLbl="node1" presStyleIdx="2" presStyleCnt="7" custScaleX="134691" custScaleY="110322" custLinFactX="-9304" custLinFactNeighborX="-100000" custLinFactNeighborY="-2622">
        <dgm:presLayoutVars>
          <dgm:bulletEnabled val="1"/>
        </dgm:presLayoutVars>
      </dgm:prSet>
      <dgm:spPr/>
    </dgm:pt>
    <dgm:pt modelId="{684DAB60-6BAE-4144-8753-6D5EA3C9E004}" type="pres">
      <dgm:prSet presAssocID="{3A498112-28EF-48A2-B02E-77DA60F1EC9F}" presName="sibTransSpacerBeforeConnector" presStyleCnt="0"/>
      <dgm:spPr/>
    </dgm:pt>
    <dgm:pt modelId="{05AA53EA-FE4F-4918-83CE-AA6F478193F8}" type="pres">
      <dgm:prSet presAssocID="{3A498112-28EF-48A2-B02E-77DA60F1EC9F}" presName="sibTrans" presStyleLbl="node1" presStyleIdx="3" presStyleCnt="7" custFlipHor="0" custScaleX="160876" custScaleY="188147" custLinFactY="700000" custLinFactNeighborX="10238" custLinFactNeighborY="765631"/>
      <dgm:spPr/>
    </dgm:pt>
    <dgm:pt modelId="{4A122625-EB1B-4091-BA8E-6651B42D1A2E}" type="pres">
      <dgm:prSet presAssocID="{3A498112-28EF-48A2-B02E-77DA60F1EC9F}" presName="sibTransSpacerAfterConnector" presStyleCnt="0"/>
      <dgm:spPr/>
    </dgm:pt>
    <dgm:pt modelId="{A8D7964E-6C5E-469F-816D-53F9AD4D36B8}" type="pres">
      <dgm:prSet presAssocID="{BCD2D88D-B862-43F2-ACE8-066983B6C8BD}" presName="node" presStyleLbl="node1" presStyleIdx="4" presStyleCnt="7" custScaleX="142084" custScaleY="109853" custLinFactX="143793" custLinFactNeighborX="200000" custLinFactNeighborY="-669">
        <dgm:presLayoutVars>
          <dgm:bulletEnabled val="1"/>
        </dgm:presLayoutVars>
      </dgm:prSet>
      <dgm:spPr/>
    </dgm:pt>
    <dgm:pt modelId="{E0AA19A0-EFED-4E83-8A26-B84179AC9695}" type="pres">
      <dgm:prSet presAssocID="{90011CDA-8A3A-454A-BD99-523F98881434}" presName="sibTransSpacerBeforeConnector" presStyleCnt="0"/>
      <dgm:spPr/>
    </dgm:pt>
    <dgm:pt modelId="{15A3957C-881E-4C4C-BC38-D6369E01597C}" type="pres">
      <dgm:prSet presAssocID="{90011CDA-8A3A-454A-BD99-523F98881434}" presName="sibTrans" presStyleLbl="node1" presStyleIdx="5" presStyleCnt="7" custScaleX="138583" custScaleY="188147" custLinFactY="700000" custLinFactNeighborX="-3618" custLinFactNeighborY="781453"/>
      <dgm:spPr/>
    </dgm:pt>
    <dgm:pt modelId="{8500B8E3-8E63-402D-9256-9F7D52A31649}" type="pres">
      <dgm:prSet presAssocID="{90011CDA-8A3A-454A-BD99-523F98881434}" presName="sibTransSpacerAfterConnector" presStyleCnt="0"/>
      <dgm:spPr/>
    </dgm:pt>
    <dgm:pt modelId="{6D445D42-2EA9-4B9F-A3CF-87CC39161AD7}" type="pres">
      <dgm:prSet presAssocID="{0400B4FA-8B90-44AC-BD64-5E506ED8E8D1}" presName="node" presStyleLbl="node1" presStyleIdx="6" presStyleCnt="7" custScaleX="160061" custScaleY="113634" custLinFactX="-182869" custLinFactNeighborX="-200000" custLinFactNeighborY="927">
        <dgm:presLayoutVars>
          <dgm:bulletEnabled val="1"/>
        </dgm:presLayoutVars>
      </dgm:prSet>
      <dgm:spPr/>
    </dgm:pt>
  </dgm:ptLst>
  <dgm:cxnLst>
    <dgm:cxn modelId="{C4878C19-8ED6-46ED-9142-F8F53B5F65F8}" type="presOf" srcId="{3419D869-7AD1-4B4D-A479-51EC2AB6C65A}" destId="{2F706B38-4A25-488F-826D-C77EEAA415CE}" srcOrd="0" destOrd="0" presId="urn:microsoft.com/office/officeart/2016/7/layout/BasicProcessNew"/>
    <dgm:cxn modelId="{228FC71C-94FB-46D9-ACBB-FCBE9D13FDB6}" type="presOf" srcId="{BCD2D88D-B862-43F2-ACE8-066983B6C8BD}" destId="{A8D7964E-6C5E-469F-816D-53F9AD4D36B8}" srcOrd="0" destOrd="0" presId="urn:microsoft.com/office/officeart/2016/7/layout/BasicProcessNew"/>
    <dgm:cxn modelId="{EB4DAF24-D269-43E3-A4CD-EEE97ACF9CED}" srcId="{DFAE9F20-48F0-47D8-8100-C46B650EF2F1}" destId="{8DBCE804-5990-4F5E-B19C-990A12E2D3CE}" srcOrd="1" destOrd="0" parTransId="{368395D7-9146-4A6C-9814-1F1067378258}" sibTransId="{3A498112-28EF-48A2-B02E-77DA60F1EC9F}"/>
    <dgm:cxn modelId="{B5233E32-D25A-4926-907C-CAFF5745CD8D}" srcId="{DFAE9F20-48F0-47D8-8100-C46B650EF2F1}" destId="{0400B4FA-8B90-44AC-BD64-5E506ED8E8D1}" srcOrd="3" destOrd="0" parTransId="{CA2CE15F-956A-4E2A-8A91-35E7CF2285AF}" sibTransId="{B5BD5175-3C1D-4088-95E7-170110B42F44}"/>
    <dgm:cxn modelId="{CA5E1337-661E-41FA-8D27-F6BCFF901600}" type="presOf" srcId="{3A498112-28EF-48A2-B02E-77DA60F1EC9F}" destId="{05AA53EA-FE4F-4918-83CE-AA6F478193F8}" srcOrd="0" destOrd="0" presId="urn:microsoft.com/office/officeart/2016/7/layout/BasicProcessNew"/>
    <dgm:cxn modelId="{9EA95B67-50AC-472E-93E8-06EE2369BB6C}" type="presOf" srcId="{A4376E13-D3AC-4F4C-88E4-D7BEA4F87FFB}" destId="{6B37119E-E234-4601-8AE5-D328BE7198B3}" srcOrd="0" destOrd="0" presId="urn:microsoft.com/office/officeart/2016/7/layout/BasicProcessNew"/>
    <dgm:cxn modelId="{1C954A6A-D744-4E86-90ED-2C58C3E33970}" type="presOf" srcId="{DFAE9F20-48F0-47D8-8100-C46B650EF2F1}" destId="{0645CD68-D2EC-490F-A602-4A09507B970F}" srcOrd="0" destOrd="0" presId="urn:microsoft.com/office/officeart/2016/7/layout/BasicProcessNew"/>
    <dgm:cxn modelId="{6541D970-ACAB-426E-B201-A8988B046956}" type="presOf" srcId="{90011CDA-8A3A-454A-BD99-523F98881434}" destId="{15A3957C-881E-4C4C-BC38-D6369E01597C}" srcOrd="0" destOrd="0" presId="urn:microsoft.com/office/officeart/2016/7/layout/BasicProcessNew"/>
    <dgm:cxn modelId="{EFAEB173-1EF3-47C5-A154-446A949AA8F4}" type="presOf" srcId="{8DBCE804-5990-4F5E-B19C-990A12E2D3CE}" destId="{16502C76-603B-405C-961E-6EA6CF0C2B90}" srcOrd="0" destOrd="0" presId="urn:microsoft.com/office/officeart/2016/7/layout/BasicProcessNew"/>
    <dgm:cxn modelId="{376A2D84-247E-4D75-8956-1964F312A3F6}" srcId="{DFAE9F20-48F0-47D8-8100-C46B650EF2F1}" destId="{3419D869-7AD1-4B4D-A479-51EC2AB6C65A}" srcOrd="0" destOrd="0" parTransId="{052FC928-2831-4F5B-95F3-6EE86C16E66A}" sibTransId="{A4376E13-D3AC-4F4C-88E4-D7BEA4F87FFB}"/>
    <dgm:cxn modelId="{887324AA-5C43-4AC0-BDB5-1ABCA528E020}" srcId="{DFAE9F20-48F0-47D8-8100-C46B650EF2F1}" destId="{BCD2D88D-B862-43F2-ACE8-066983B6C8BD}" srcOrd="2" destOrd="0" parTransId="{3115BCE2-5A38-45B9-816B-491618E870E5}" sibTransId="{90011CDA-8A3A-454A-BD99-523F98881434}"/>
    <dgm:cxn modelId="{202CA2DE-CA5D-4E2C-8274-904725DD0DD0}" type="presOf" srcId="{0400B4FA-8B90-44AC-BD64-5E506ED8E8D1}" destId="{6D445D42-2EA9-4B9F-A3CF-87CC39161AD7}" srcOrd="0" destOrd="0" presId="urn:microsoft.com/office/officeart/2016/7/layout/BasicProcessNew"/>
    <dgm:cxn modelId="{0509EB43-04AA-45C0-B51D-3D6A65756E15}" type="presParOf" srcId="{0645CD68-D2EC-490F-A602-4A09507B970F}" destId="{2F706B38-4A25-488F-826D-C77EEAA415CE}" srcOrd="0" destOrd="0" presId="urn:microsoft.com/office/officeart/2016/7/layout/BasicProcessNew"/>
    <dgm:cxn modelId="{AD10A977-89A2-410E-92FD-34F005488702}" type="presParOf" srcId="{0645CD68-D2EC-490F-A602-4A09507B970F}" destId="{E5E6DB80-067A-41A9-9FD6-43DAC45116A7}" srcOrd="1" destOrd="0" presId="urn:microsoft.com/office/officeart/2016/7/layout/BasicProcessNew"/>
    <dgm:cxn modelId="{77ADDAD2-3633-473F-80EA-355CF25874F9}" type="presParOf" srcId="{0645CD68-D2EC-490F-A602-4A09507B970F}" destId="{6B37119E-E234-4601-8AE5-D328BE7198B3}" srcOrd="2" destOrd="0" presId="urn:microsoft.com/office/officeart/2016/7/layout/BasicProcessNew"/>
    <dgm:cxn modelId="{B5019550-7F89-4175-A28F-5D9184E8476F}" type="presParOf" srcId="{0645CD68-D2EC-490F-A602-4A09507B970F}" destId="{2B81EF23-E5B9-4D95-A5D2-E4ADB0CBF592}" srcOrd="3" destOrd="0" presId="urn:microsoft.com/office/officeart/2016/7/layout/BasicProcessNew"/>
    <dgm:cxn modelId="{27D164D8-5B2F-420B-9B92-DF54FBD9C119}" type="presParOf" srcId="{0645CD68-D2EC-490F-A602-4A09507B970F}" destId="{16502C76-603B-405C-961E-6EA6CF0C2B90}" srcOrd="4" destOrd="0" presId="urn:microsoft.com/office/officeart/2016/7/layout/BasicProcessNew"/>
    <dgm:cxn modelId="{A4EC5D8F-08F6-49DF-89A6-DE0CFE323ACF}" type="presParOf" srcId="{0645CD68-D2EC-490F-A602-4A09507B970F}" destId="{684DAB60-6BAE-4144-8753-6D5EA3C9E004}" srcOrd="5" destOrd="0" presId="urn:microsoft.com/office/officeart/2016/7/layout/BasicProcessNew"/>
    <dgm:cxn modelId="{ACE9870E-9CB6-4E6E-8B66-71825DF0EDF6}" type="presParOf" srcId="{0645CD68-D2EC-490F-A602-4A09507B970F}" destId="{05AA53EA-FE4F-4918-83CE-AA6F478193F8}" srcOrd="6" destOrd="0" presId="urn:microsoft.com/office/officeart/2016/7/layout/BasicProcessNew"/>
    <dgm:cxn modelId="{29094CC5-B8DB-4424-A9EE-7E5C48A69FEF}" type="presParOf" srcId="{0645CD68-D2EC-490F-A602-4A09507B970F}" destId="{4A122625-EB1B-4091-BA8E-6651B42D1A2E}" srcOrd="7" destOrd="0" presId="urn:microsoft.com/office/officeart/2016/7/layout/BasicProcessNew"/>
    <dgm:cxn modelId="{04E45957-A1E6-487A-A776-B61C08765538}" type="presParOf" srcId="{0645CD68-D2EC-490F-A602-4A09507B970F}" destId="{A8D7964E-6C5E-469F-816D-53F9AD4D36B8}" srcOrd="8" destOrd="0" presId="urn:microsoft.com/office/officeart/2016/7/layout/BasicProcessNew"/>
    <dgm:cxn modelId="{A5FC1E1D-2E98-4711-8E2C-02BAA6127E7B}" type="presParOf" srcId="{0645CD68-D2EC-490F-A602-4A09507B970F}" destId="{E0AA19A0-EFED-4E83-8A26-B84179AC9695}" srcOrd="9" destOrd="0" presId="urn:microsoft.com/office/officeart/2016/7/layout/BasicProcessNew"/>
    <dgm:cxn modelId="{B3482AFE-9AEA-4035-81E8-2D15B5FE1A10}" type="presParOf" srcId="{0645CD68-D2EC-490F-A602-4A09507B970F}" destId="{15A3957C-881E-4C4C-BC38-D6369E01597C}" srcOrd="10" destOrd="0" presId="urn:microsoft.com/office/officeart/2016/7/layout/BasicProcessNew"/>
    <dgm:cxn modelId="{7EDB7BC9-52C6-4073-B197-32C49DB12C72}" type="presParOf" srcId="{0645CD68-D2EC-490F-A602-4A09507B970F}" destId="{8500B8E3-8E63-402D-9256-9F7D52A31649}" srcOrd="11" destOrd="0" presId="urn:microsoft.com/office/officeart/2016/7/layout/BasicProcessNew"/>
    <dgm:cxn modelId="{068B457A-F65C-4D9D-A946-FB4BDC9D66CF}" type="presParOf" srcId="{0645CD68-D2EC-490F-A602-4A09507B970F}" destId="{6D445D42-2EA9-4B9F-A3CF-87CC39161AD7}" srcOrd="12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AE9F20-48F0-47D8-8100-C46B650EF2F1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19D869-7AD1-4B4D-A479-51EC2AB6C65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defRPr cap="all"/>
          </a:pPr>
          <a:r>
            <a:rPr lang="en-US" sz="3600" b="1" dirty="0">
              <a:solidFill>
                <a:srgbClr val="7030A0"/>
              </a:solidFill>
              <a:latin typeface="Britannic Bold" panose="020B0903060703020204" pitchFamily="34" charset="0"/>
            </a:rPr>
            <a:t>8</a:t>
          </a:r>
          <a:r>
            <a:rPr lang="en-US" sz="3600" b="1" baseline="30000" dirty="0">
              <a:solidFill>
                <a:srgbClr val="7030A0"/>
              </a:solidFill>
              <a:latin typeface="Britannic Bold" panose="020B0903060703020204" pitchFamily="34" charset="0"/>
            </a:rPr>
            <a:t>th</a:t>
          </a:r>
          <a:r>
            <a:rPr lang="en-US" sz="3600" b="1" dirty="0">
              <a:solidFill>
                <a:srgbClr val="7030A0"/>
              </a:solidFill>
              <a:latin typeface="Britannic Bold" panose="020B0903060703020204" pitchFamily="34" charset="0"/>
            </a:rPr>
            <a:t> graders will register for their 9</a:t>
          </a:r>
          <a:r>
            <a:rPr lang="en-US" sz="3600" b="1" baseline="30000" dirty="0">
              <a:solidFill>
                <a:srgbClr val="7030A0"/>
              </a:solidFill>
              <a:latin typeface="Britannic Bold" panose="020B0903060703020204" pitchFamily="34" charset="0"/>
            </a:rPr>
            <a:t>th</a:t>
          </a:r>
          <a:r>
            <a:rPr lang="en-US" sz="3600" b="1" dirty="0">
              <a:solidFill>
                <a:srgbClr val="7030A0"/>
              </a:solidFill>
              <a:latin typeface="Britannic Bold" panose="020B0903060703020204" pitchFamily="34" charset="0"/>
            </a:rPr>
            <a:t> grade electives by selecting their choices given by their high school  </a:t>
          </a:r>
          <a:endParaRPr lang="en-US" sz="3600" dirty="0">
            <a:latin typeface="Britannic Bold" panose="020B0903060703020204" pitchFamily="34" charset="0"/>
          </a:endParaRPr>
        </a:p>
      </dgm:t>
    </dgm:pt>
    <dgm:pt modelId="{052FC928-2831-4F5B-95F3-6EE86C16E66A}" type="parTrans" cxnId="{376A2D84-247E-4D75-8956-1964F312A3F6}">
      <dgm:prSet/>
      <dgm:spPr/>
      <dgm:t>
        <a:bodyPr/>
        <a:lstStyle/>
        <a:p>
          <a:endParaRPr lang="en-US"/>
        </a:p>
      </dgm:t>
    </dgm:pt>
    <dgm:pt modelId="{A4376E13-D3AC-4F4C-88E4-D7BEA4F87FFB}" type="sibTrans" cxnId="{376A2D84-247E-4D75-8956-1964F312A3F6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DBCE804-5990-4F5E-B19C-990A12E2D3CE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defRPr cap="all"/>
          </a:pPr>
          <a:r>
            <a:rPr lang="en-US" sz="3200" b="1" dirty="0">
              <a:solidFill>
                <a:srgbClr val="002060"/>
              </a:solidFill>
              <a:latin typeface="Britannic Bold" panose="020B0903060703020204" pitchFamily="34" charset="0"/>
            </a:rPr>
            <a:t>Health/BPE is required in 9</a:t>
          </a:r>
          <a:r>
            <a:rPr lang="en-US" sz="3200" b="1" baseline="30000" dirty="0">
              <a:solidFill>
                <a:srgbClr val="002060"/>
              </a:solidFill>
              <a:latin typeface="Britannic Bold" panose="020B0903060703020204" pitchFamily="34" charset="0"/>
            </a:rPr>
            <a:t>th</a:t>
          </a:r>
          <a:r>
            <a:rPr lang="en-US" sz="3200" b="1" dirty="0">
              <a:solidFill>
                <a:srgbClr val="002060"/>
              </a:solidFill>
              <a:latin typeface="Britannic Bold" panose="020B0903060703020204" pitchFamily="34" charset="0"/>
            </a:rPr>
            <a:t> grade so it will be an automatic choice for one semester</a:t>
          </a:r>
        </a:p>
        <a:p>
          <a:pPr>
            <a:buFont typeface="Arial" panose="020B0604020202020204" pitchFamily="34" charset="0"/>
            <a:buChar char="•"/>
          </a:pPr>
          <a:r>
            <a:rPr lang="en-US" sz="3200" b="1" dirty="0">
              <a:solidFill>
                <a:srgbClr val="002060"/>
              </a:solidFill>
              <a:latin typeface="Britannic Bold" panose="020B0903060703020204" pitchFamily="34" charset="0"/>
            </a:rPr>
            <a:t>Foreign Language will also take the place of an elective choice for one semester</a:t>
          </a:r>
          <a:endParaRPr lang="en-US" sz="3200" i="1" dirty="0">
            <a:latin typeface="Britannic Bold" panose="020B0903060703020204" pitchFamily="34" charset="0"/>
          </a:endParaRPr>
        </a:p>
      </dgm:t>
    </dgm:pt>
    <dgm:pt modelId="{368395D7-9146-4A6C-9814-1F1067378258}" type="parTrans" cxnId="{EB4DAF24-D269-43E3-A4CD-EEE97ACF9CED}">
      <dgm:prSet/>
      <dgm:spPr/>
      <dgm:t>
        <a:bodyPr/>
        <a:lstStyle/>
        <a:p>
          <a:endParaRPr lang="en-US"/>
        </a:p>
      </dgm:t>
    </dgm:pt>
    <dgm:pt modelId="{3A498112-28EF-48A2-B02E-77DA60F1EC9F}" type="sibTrans" cxnId="{EB4DAF24-D269-43E3-A4CD-EEE97ACF9CE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0400B4FA-8B90-44AC-BD64-5E506ED8E8D1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defRPr cap="all"/>
          </a:pPr>
          <a:r>
            <a:rPr kumimoji="0" lang="en-US" sz="3600" b="1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rPr>
            <a:t>Hillgrove will use an orange paper elective sheet for students to list their elective choices</a:t>
          </a:r>
        </a:p>
        <a:p>
          <a:pPr>
            <a:buClrTx/>
            <a:buSzPct val="125000"/>
            <a:buFont typeface="Arial" panose="020B0604020202020204" pitchFamily="34" charset="0"/>
            <a:buChar char="•"/>
          </a:pPr>
          <a:r>
            <a:rPr kumimoji="0" lang="en-US" sz="3600" b="1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rPr>
            <a:t>Harrison students will use their Student Vue account to choose their electives</a:t>
          </a:r>
          <a:endParaRPr lang="en-US" sz="3600" dirty="0">
            <a:latin typeface="Britannic Bold" panose="020B0903060703020204" pitchFamily="34" charset="0"/>
          </a:endParaRPr>
        </a:p>
      </dgm:t>
    </dgm:pt>
    <dgm:pt modelId="{CA2CE15F-956A-4E2A-8A91-35E7CF2285AF}" type="parTrans" cxnId="{B5233E32-D25A-4926-907C-CAFF5745CD8D}">
      <dgm:prSet/>
      <dgm:spPr/>
      <dgm:t>
        <a:bodyPr/>
        <a:lstStyle/>
        <a:p>
          <a:endParaRPr lang="en-US"/>
        </a:p>
      </dgm:t>
    </dgm:pt>
    <dgm:pt modelId="{B5BD5175-3C1D-4088-95E7-170110B42F44}" type="sibTrans" cxnId="{B5233E32-D25A-4926-907C-CAFF5745CD8D}">
      <dgm:prSet/>
      <dgm:spPr/>
      <dgm:t>
        <a:bodyPr/>
        <a:lstStyle/>
        <a:p>
          <a:endParaRPr lang="en-US"/>
        </a:p>
      </dgm:t>
    </dgm:pt>
    <dgm:pt modelId="{0645CD68-D2EC-490F-A602-4A09507B970F}" type="pres">
      <dgm:prSet presAssocID="{DFAE9F20-48F0-47D8-8100-C46B650EF2F1}" presName="Name0" presStyleCnt="0">
        <dgm:presLayoutVars>
          <dgm:dir/>
          <dgm:resizeHandles val="exact"/>
        </dgm:presLayoutVars>
      </dgm:prSet>
      <dgm:spPr/>
    </dgm:pt>
    <dgm:pt modelId="{2F706B38-4A25-488F-826D-C77EEAA415CE}" type="pres">
      <dgm:prSet presAssocID="{3419D869-7AD1-4B4D-A479-51EC2AB6C65A}" presName="node" presStyleLbl="node1" presStyleIdx="0" presStyleCnt="5" custScaleX="120534" custScaleY="111869">
        <dgm:presLayoutVars>
          <dgm:bulletEnabled val="1"/>
        </dgm:presLayoutVars>
      </dgm:prSet>
      <dgm:spPr/>
    </dgm:pt>
    <dgm:pt modelId="{E5E6DB80-067A-41A9-9FD6-43DAC45116A7}" type="pres">
      <dgm:prSet presAssocID="{A4376E13-D3AC-4F4C-88E4-D7BEA4F87FFB}" presName="sibTransSpacerBeforeConnector" presStyleCnt="0"/>
      <dgm:spPr/>
    </dgm:pt>
    <dgm:pt modelId="{6B37119E-E234-4601-8AE5-D328BE7198B3}" type="pres">
      <dgm:prSet presAssocID="{A4376E13-D3AC-4F4C-88E4-D7BEA4F87FFB}" presName="sibTrans" presStyleLbl="node1" presStyleIdx="1" presStyleCnt="5" custScaleX="129312" custScaleY="213580" custLinFactX="-84649" custLinFactY="352858" custLinFactNeighborX="-100000" custLinFactNeighborY="400000"/>
      <dgm:spPr/>
    </dgm:pt>
    <dgm:pt modelId="{2B81EF23-E5B9-4D95-A5D2-E4ADB0CBF592}" type="pres">
      <dgm:prSet presAssocID="{A4376E13-D3AC-4F4C-88E4-D7BEA4F87FFB}" presName="sibTransSpacerAfterConnector" presStyleCnt="0"/>
      <dgm:spPr/>
    </dgm:pt>
    <dgm:pt modelId="{16502C76-603B-405C-961E-6EA6CF0C2B90}" type="pres">
      <dgm:prSet presAssocID="{8DBCE804-5990-4F5E-B19C-990A12E2D3CE}" presName="node" presStyleLbl="node1" presStyleIdx="2" presStyleCnt="5" custScaleX="134691" custScaleY="110322" custLinFactX="-9304" custLinFactNeighborX="-100000" custLinFactNeighborY="-2622">
        <dgm:presLayoutVars>
          <dgm:bulletEnabled val="1"/>
        </dgm:presLayoutVars>
      </dgm:prSet>
      <dgm:spPr/>
    </dgm:pt>
    <dgm:pt modelId="{684DAB60-6BAE-4144-8753-6D5EA3C9E004}" type="pres">
      <dgm:prSet presAssocID="{3A498112-28EF-48A2-B02E-77DA60F1EC9F}" presName="sibTransSpacerBeforeConnector" presStyleCnt="0"/>
      <dgm:spPr/>
    </dgm:pt>
    <dgm:pt modelId="{05AA53EA-FE4F-4918-83CE-AA6F478193F8}" type="pres">
      <dgm:prSet presAssocID="{3A498112-28EF-48A2-B02E-77DA60F1EC9F}" presName="sibTrans" presStyleLbl="node1" presStyleIdx="3" presStyleCnt="5" custFlipHor="0" custScaleX="160876" custScaleY="188147" custLinFactX="-177116" custLinFactY="361908" custLinFactNeighborX="-200000" custLinFactNeighborY="400000"/>
      <dgm:spPr/>
    </dgm:pt>
    <dgm:pt modelId="{4A122625-EB1B-4091-BA8E-6651B42D1A2E}" type="pres">
      <dgm:prSet presAssocID="{3A498112-28EF-48A2-B02E-77DA60F1EC9F}" presName="sibTransSpacerAfterConnector" presStyleCnt="0"/>
      <dgm:spPr/>
    </dgm:pt>
    <dgm:pt modelId="{6D445D42-2EA9-4B9F-A3CF-87CC39161AD7}" type="pres">
      <dgm:prSet presAssocID="{0400B4FA-8B90-44AC-BD64-5E506ED8E8D1}" presName="node" presStyleLbl="node1" presStyleIdx="4" presStyleCnt="5" custScaleX="160061" custScaleY="113634" custLinFactX="-23399" custLinFactNeighborX="-100000" custLinFactNeighborY="-67">
        <dgm:presLayoutVars>
          <dgm:bulletEnabled val="1"/>
        </dgm:presLayoutVars>
      </dgm:prSet>
      <dgm:spPr/>
    </dgm:pt>
  </dgm:ptLst>
  <dgm:cxnLst>
    <dgm:cxn modelId="{C4878C19-8ED6-46ED-9142-F8F53B5F65F8}" type="presOf" srcId="{3419D869-7AD1-4B4D-A479-51EC2AB6C65A}" destId="{2F706B38-4A25-488F-826D-C77EEAA415CE}" srcOrd="0" destOrd="0" presId="urn:microsoft.com/office/officeart/2016/7/layout/BasicProcessNew"/>
    <dgm:cxn modelId="{EB4DAF24-D269-43E3-A4CD-EEE97ACF9CED}" srcId="{DFAE9F20-48F0-47D8-8100-C46B650EF2F1}" destId="{8DBCE804-5990-4F5E-B19C-990A12E2D3CE}" srcOrd="1" destOrd="0" parTransId="{368395D7-9146-4A6C-9814-1F1067378258}" sibTransId="{3A498112-28EF-48A2-B02E-77DA60F1EC9F}"/>
    <dgm:cxn modelId="{B5233E32-D25A-4926-907C-CAFF5745CD8D}" srcId="{DFAE9F20-48F0-47D8-8100-C46B650EF2F1}" destId="{0400B4FA-8B90-44AC-BD64-5E506ED8E8D1}" srcOrd="2" destOrd="0" parTransId="{CA2CE15F-956A-4E2A-8A91-35E7CF2285AF}" sibTransId="{B5BD5175-3C1D-4088-95E7-170110B42F44}"/>
    <dgm:cxn modelId="{CA5E1337-661E-41FA-8D27-F6BCFF901600}" type="presOf" srcId="{3A498112-28EF-48A2-B02E-77DA60F1EC9F}" destId="{05AA53EA-FE4F-4918-83CE-AA6F478193F8}" srcOrd="0" destOrd="0" presId="urn:microsoft.com/office/officeart/2016/7/layout/BasicProcessNew"/>
    <dgm:cxn modelId="{9EA95B67-50AC-472E-93E8-06EE2369BB6C}" type="presOf" srcId="{A4376E13-D3AC-4F4C-88E4-D7BEA4F87FFB}" destId="{6B37119E-E234-4601-8AE5-D328BE7198B3}" srcOrd="0" destOrd="0" presId="urn:microsoft.com/office/officeart/2016/7/layout/BasicProcessNew"/>
    <dgm:cxn modelId="{1C954A6A-D744-4E86-90ED-2C58C3E33970}" type="presOf" srcId="{DFAE9F20-48F0-47D8-8100-C46B650EF2F1}" destId="{0645CD68-D2EC-490F-A602-4A09507B970F}" srcOrd="0" destOrd="0" presId="urn:microsoft.com/office/officeart/2016/7/layout/BasicProcessNew"/>
    <dgm:cxn modelId="{EFAEB173-1EF3-47C5-A154-446A949AA8F4}" type="presOf" srcId="{8DBCE804-5990-4F5E-B19C-990A12E2D3CE}" destId="{16502C76-603B-405C-961E-6EA6CF0C2B90}" srcOrd="0" destOrd="0" presId="urn:microsoft.com/office/officeart/2016/7/layout/BasicProcessNew"/>
    <dgm:cxn modelId="{376A2D84-247E-4D75-8956-1964F312A3F6}" srcId="{DFAE9F20-48F0-47D8-8100-C46B650EF2F1}" destId="{3419D869-7AD1-4B4D-A479-51EC2AB6C65A}" srcOrd="0" destOrd="0" parTransId="{052FC928-2831-4F5B-95F3-6EE86C16E66A}" sibTransId="{A4376E13-D3AC-4F4C-88E4-D7BEA4F87FFB}"/>
    <dgm:cxn modelId="{202CA2DE-CA5D-4E2C-8274-904725DD0DD0}" type="presOf" srcId="{0400B4FA-8B90-44AC-BD64-5E506ED8E8D1}" destId="{6D445D42-2EA9-4B9F-A3CF-87CC39161AD7}" srcOrd="0" destOrd="0" presId="urn:microsoft.com/office/officeart/2016/7/layout/BasicProcessNew"/>
    <dgm:cxn modelId="{0509EB43-04AA-45C0-B51D-3D6A65756E15}" type="presParOf" srcId="{0645CD68-D2EC-490F-A602-4A09507B970F}" destId="{2F706B38-4A25-488F-826D-C77EEAA415CE}" srcOrd="0" destOrd="0" presId="urn:microsoft.com/office/officeart/2016/7/layout/BasicProcessNew"/>
    <dgm:cxn modelId="{AD10A977-89A2-410E-92FD-34F005488702}" type="presParOf" srcId="{0645CD68-D2EC-490F-A602-4A09507B970F}" destId="{E5E6DB80-067A-41A9-9FD6-43DAC45116A7}" srcOrd="1" destOrd="0" presId="urn:microsoft.com/office/officeart/2016/7/layout/BasicProcessNew"/>
    <dgm:cxn modelId="{77ADDAD2-3633-473F-80EA-355CF25874F9}" type="presParOf" srcId="{0645CD68-D2EC-490F-A602-4A09507B970F}" destId="{6B37119E-E234-4601-8AE5-D328BE7198B3}" srcOrd="2" destOrd="0" presId="urn:microsoft.com/office/officeart/2016/7/layout/BasicProcessNew"/>
    <dgm:cxn modelId="{B5019550-7F89-4175-A28F-5D9184E8476F}" type="presParOf" srcId="{0645CD68-D2EC-490F-A602-4A09507B970F}" destId="{2B81EF23-E5B9-4D95-A5D2-E4ADB0CBF592}" srcOrd="3" destOrd="0" presId="urn:microsoft.com/office/officeart/2016/7/layout/BasicProcessNew"/>
    <dgm:cxn modelId="{27D164D8-5B2F-420B-9B92-DF54FBD9C119}" type="presParOf" srcId="{0645CD68-D2EC-490F-A602-4A09507B970F}" destId="{16502C76-603B-405C-961E-6EA6CF0C2B90}" srcOrd="4" destOrd="0" presId="urn:microsoft.com/office/officeart/2016/7/layout/BasicProcessNew"/>
    <dgm:cxn modelId="{A4EC5D8F-08F6-49DF-89A6-DE0CFE323ACF}" type="presParOf" srcId="{0645CD68-D2EC-490F-A602-4A09507B970F}" destId="{684DAB60-6BAE-4144-8753-6D5EA3C9E004}" srcOrd="5" destOrd="0" presId="urn:microsoft.com/office/officeart/2016/7/layout/BasicProcessNew"/>
    <dgm:cxn modelId="{ACE9870E-9CB6-4E6E-8B66-71825DF0EDF6}" type="presParOf" srcId="{0645CD68-D2EC-490F-A602-4A09507B970F}" destId="{05AA53EA-FE4F-4918-83CE-AA6F478193F8}" srcOrd="6" destOrd="0" presId="urn:microsoft.com/office/officeart/2016/7/layout/BasicProcessNew"/>
    <dgm:cxn modelId="{29094CC5-B8DB-4424-A9EE-7E5C48A69FEF}" type="presParOf" srcId="{0645CD68-D2EC-490F-A602-4A09507B970F}" destId="{4A122625-EB1B-4091-BA8E-6651B42D1A2E}" srcOrd="7" destOrd="0" presId="urn:microsoft.com/office/officeart/2016/7/layout/BasicProcessNew"/>
    <dgm:cxn modelId="{068B457A-F65C-4D9D-A946-FB4BDC9D66CF}" type="presParOf" srcId="{0645CD68-D2EC-490F-A602-4A09507B970F}" destId="{6D445D42-2EA9-4B9F-A3CF-87CC39161AD7}" srcOrd="8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402D1E-CC60-42BC-AFCA-DF09B40E692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B9135BF-537E-4B05-8CC5-FEDED23AF7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solidFill>
                <a:srgbClr val="7030A0"/>
              </a:solidFill>
            </a:rPr>
            <a:t>High School Department Chairs meet with 8</a:t>
          </a:r>
          <a:r>
            <a:rPr lang="en-US" sz="2400" b="1" baseline="30000" dirty="0">
              <a:solidFill>
                <a:srgbClr val="7030A0"/>
              </a:solidFill>
            </a:rPr>
            <a:t>th</a:t>
          </a:r>
          <a:r>
            <a:rPr lang="en-US" sz="2400" b="1" dirty="0">
              <a:solidFill>
                <a:srgbClr val="7030A0"/>
              </a:solidFill>
            </a:rPr>
            <a:t> grade teachers to share their requirements for core placement.  8</a:t>
          </a:r>
          <a:r>
            <a:rPr lang="en-US" sz="2400" b="1" baseline="30000" dirty="0">
              <a:solidFill>
                <a:srgbClr val="7030A0"/>
              </a:solidFill>
            </a:rPr>
            <a:t>th</a:t>
          </a:r>
          <a:r>
            <a:rPr lang="en-US" sz="2400" b="1" dirty="0">
              <a:solidFill>
                <a:srgbClr val="7030A0"/>
              </a:solidFill>
            </a:rPr>
            <a:t> grade teachers use the criteria set by the high school in recommending core classes</a:t>
          </a:r>
          <a:endParaRPr lang="en-US" sz="2400" dirty="0"/>
        </a:p>
      </dgm:t>
    </dgm:pt>
    <dgm:pt modelId="{FB6CEB5B-0E6E-4441-8AC8-0B4F2EBD196F}" type="parTrans" cxnId="{34487E15-3074-4476-8718-3ED2EDAD9EEC}">
      <dgm:prSet/>
      <dgm:spPr/>
      <dgm:t>
        <a:bodyPr/>
        <a:lstStyle/>
        <a:p>
          <a:endParaRPr lang="en-US"/>
        </a:p>
      </dgm:t>
    </dgm:pt>
    <dgm:pt modelId="{A6092FC0-1719-43DE-B48A-010FD67DCF93}" type="sibTrans" cxnId="{34487E15-3074-4476-8718-3ED2EDAD9EEC}">
      <dgm:prSet/>
      <dgm:spPr/>
      <dgm:t>
        <a:bodyPr/>
        <a:lstStyle/>
        <a:p>
          <a:endParaRPr lang="en-US"/>
        </a:p>
      </dgm:t>
    </dgm:pt>
    <dgm:pt modelId="{0D738677-CEF6-4198-AE29-9B86A83E0A04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0" lang="en-US" sz="2400" b="1" i="0" u="none" strike="noStrike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8</a:t>
          </a:r>
          <a:r>
            <a:rPr kumimoji="0" lang="en-US" sz="2400" b="1" i="0" u="none" strike="noStrike" cap="none" spc="0" normalizeH="0" baseline="3000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TH</a:t>
          </a:r>
          <a:r>
            <a:rPr kumimoji="0" lang="en-US" sz="2400" b="1" i="0" u="none" strike="noStrike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 grade teachers will evaluate your student’s achievement level, work habits and current grades to recommend the academic core classes for the subject they teach</a:t>
          </a:r>
          <a:endParaRPr lang="en-US" sz="2400" dirty="0"/>
        </a:p>
      </dgm:t>
    </dgm:pt>
    <dgm:pt modelId="{D3B12352-820D-42F7-AAB7-4E5854BDB409}" type="parTrans" cxnId="{742FEE33-9DD7-425E-9D88-E09C9AC76E03}">
      <dgm:prSet/>
      <dgm:spPr/>
      <dgm:t>
        <a:bodyPr/>
        <a:lstStyle/>
        <a:p>
          <a:endParaRPr lang="en-US"/>
        </a:p>
      </dgm:t>
    </dgm:pt>
    <dgm:pt modelId="{477AC651-609E-4BFD-9405-6F2B48B15CCC}" type="sibTrans" cxnId="{742FEE33-9DD7-425E-9D88-E09C9AC76E03}">
      <dgm:prSet/>
      <dgm:spPr/>
      <dgm:t>
        <a:bodyPr/>
        <a:lstStyle/>
        <a:p>
          <a:endParaRPr lang="en-US"/>
        </a:p>
      </dgm:t>
    </dgm:pt>
    <dgm:pt modelId="{A4472059-1356-468F-BF54-AD911286A8FD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0" lang="en-US" sz="2400" b="1" i="0" u="none" strike="noStrike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For Students/Parents who disagree with a core recommendation: Each High School will have a process for addressing this.  </a:t>
          </a:r>
          <a:endParaRPr lang="en-US" sz="2400" dirty="0"/>
        </a:p>
      </dgm:t>
    </dgm:pt>
    <dgm:pt modelId="{12DBBD4B-CE7D-4492-9571-A717CAE817AC}" type="parTrans" cxnId="{632C616E-E470-46CC-B2EA-44900278929C}">
      <dgm:prSet/>
      <dgm:spPr/>
      <dgm:t>
        <a:bodyPr/>
        <a:lstStyle/>
        <a:p>
          <a:endParaRPr lang="en-US"/>
        </a:p>
      </dgm:t>
    </dgm:pt>
    <dgm:pt modelId="{67A57CCB-FDFA-477A-9004-15E6A98B79D0}" type="sibTrans" cxnId="{632C616E-E470-46CC-B2EA-44900278929C}">
      <dgm:prSet/>
      <dgm:spPr/>
      <dgm:t>
        <a:bodyPr/>
        <a:lstStyle/>
        <a:p>
          <a:endParaRPr lang="en-US"/>
        </a:p>
      </dgm:t>
    </dgm:pt>
    <dgm:pt modelId="{6E37B469-F596-41B2-B2E7-32EE76F2CADD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400" dirty="0">
              <a:solidFill>
                <a:schemeClr val="bg1"/>
              </a:solidFill>
              <a:latin typeface="+mn-lt"/>
            </a:rPr>
            <a:t>Harrison will use online drop/adds submissions from April 18-25 for this.</a:t>
          </a:r>
        </a:p>
        <a:p>
          <a:pPr algn="l">
            <a:lnSpc>
              <a:spcPct val="100000"/>
            </a:lnSpc>
          </a:pPr>
          <a:r>
            <a:rPr lang="en-US" sz="2400" dirty="0">
              <a:solidFill>
                <a:schemeClr val="bg1"/>
              </a:solidFill>
              <a:latin typeface="+mn-lt"/>
            </a:rPr>
            <a:t>For Hillgrove, 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Registration Verification Forms to drop/add will be used April 14-28.  Forms must be turned into Hillgrove Front Office</a:t>
          </a:r>
          <a:endParaRPr lang="en-US" sz="2400" dirty="0">
            <a:solidFill>
              <a:schemeClr val="bg1"/>
            </a:solidFill>
            <a:latin typeface="+mn-lt"/>
          </a:endParaRPr>
        </a:p>
      </dgm:t>
    </dgm:pt>
    <dgm:pt modelId="{EF057E38-E755-42FF-8824-B9446BC0928C}" type="parTrans" cxnId="{67AFD13A-D6EF-4B9E-BC89-48FFCB08EAC8}">
      <dgm:prSet/>
      <dgm:spPr/>
      <dgm:t>
        <a:bodyPr/>
        <a:lstStyle/>
        <a:p>
          <a:endParaRPr lang="en-US"/>
        </a:p>
      </dgm:t>
    </dgm:pt>
    <dgm:pt modelId="{16F60871-7BF9-42F6-A780-54413E66FDA5}" type="sibTrans" cxnId="{67AFD13A-D6EF-4B9E-BC89-48FFCB08EAC8}">
      <dgm:prSet/>
      <dgm:spPr/>
      <dgm:t>
        <a:bodyPr/>
        <a:lstStyle/>
        <a:p>
          <a:endParaRPr lang="en-US"/>
        </a:p>
      </dgm:t>
    </dgm:pt>
    <dgm:pt modelId="{1D50ED2C-7F9A-4B12-B281-DBF057A96E0C}" type="pres">
      <dgm:prSet presAssocID="{DD402D1E-CC60-42BC-AFCA-DF09B40E692E}" presName="root" presStyleCnt="0">
        <dgm:presLayoutVars>
          <dgm:dir/>
          <dgm:resizeHandles val="exact"/>
        </dgm:presLayoutVars>
      </dgm:prSet>
      <dgm:spPr/>
    </dgm:pt>
    <dgm:pt modelId="{ABCD273B-CA13-4A34-A344-E87CAB91C9E1}" type="pres">
      <dgm:prSet presAssocID="{0B9135BF-537E-4B05-8CC5-FEDED23AF777}" presName="compNode" presStyleCnt="0"/>
      <dgm:spPr/>
    </dgm:pt>
    <dgm:pt modelId="{60B91CE3-F0A9-466B-B098-70306D549BF7}" type="pres">
      <dgm:prSet presAssocID="{0B9135BF-537E-4B05-8CC5-FEDED23AF777}" presName="bgRect" presStyleLbl="bgShp" presStyleIdx="0" presStyleCnt="4"/>
      <dgm:spPr/>
    </dgm:pt>
    <dgm:pt modelId="{9B5250AE-2B12-4D0C-80DC-A078D297B3BE}" type="pres">
      <dgm:prSet presAssocID="{0B9135BF-537E-4B05-8CC5-FEDED23AF77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0692454-FD23-415A-9F68-7DC7F26E0E8E}" type="pres">
      <dgm:prSet presAssocID="{0B9135BF-537E-4B05-8CC5-FEDED23AF777}" presName="spaceRect" presStyleCnt="0"/>
      <dgm:spPr/>
    </dgm:pt>
    <dgm:pt modelId="{92F21741-D3CB-41B5-854C-C5A17BFABD2B}" type="pres">
      <dgm:prSet presAssocID="{0B9135BF-537E-4B05-8CC5-FEDED23AF777}" presName="parTx" presStyleLbl="revTx" presStyleIdx="0" presStyleCnt="4">
        <dgm:presLayoutVars>
          <dgm:chMax val="0"/>
          <dgm:chPref val="0"/>
        </dgm:presLayoutVars>
      </dgm:prSet>
      <dgm:spPr/>
    </dgm:pt>
    <dgm:pt modelId="{A3EE4266-6E40-4D8D-9CAE-4D4A02C45E7B}" type="pres">
      <dgm:prSet presAssocID="{A6092FC0-1719-43DE-B48A-010FD67DCF93}" presName="sibTrans" presStyleCnt="0"/>
      <dgm:spPr/>
    </dgm:pt>
    <dgm:pt modelId="{187FDC63-E0A2-4D17-A857-DA390D874B53}" type="pres">
      <dgm:prSet presAssocID="{0D738677-CEF6-4198-AE29-9B86A83E0A04}" presName="compNode" presStyleCnt="0"/>
      <dgm:spPr/>
    </dgm:pt>
    <dgm:pt modelId="{A05DC026-5FB9-4E43-A12E-30D273074348}" type="pres">
      <dgm:prSet presAssocID="{0D738677-CEF6-4198-AE29-9B86A83E0A04}" presName="bgRect" presStyleLbl="bgShp" presStyleIdx="1" presStyleCnt="4"/>
      <dgm:spPr/>
    </dgm:pt>
    <dgm:pt modelId="{98B0E273-99D4-4F19-80B3-53199CA1507F}" type="pres">
      <dgm:prSet presAssocID="{0D738677-CEF6-4198-AE29-9B86A83E0A0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C7F28D33-0785-404E-9E17-A3DE4B233E13}" type="pres">
      <dgm:prSet presAssocID="{0D738677-CEF6-4198-AE29-9B86A83E0A04}" presName="spaceRect" presStyleCnt="0"/>
      <dgm:spPr/>
    </dgm:pt>
    <dgm:pt modelId="{98FD8BE4-3E69-4CFE-A732-EE674AFE0CCD}" type="pres">
      <dgm:prSet presAssocID="{0D738677-CEF6-4198-AE29-9B86A83E0A04}" presName="parTx" presStyleLbl="revTx" presStyleIdx="1" presStyleCnt="4">
        <dgm:presLayoutVars>
          <dgm:chMax val="0"/>
          <dgm:chPref val="0"/>
        </dgm:presLayoutVars>
      </dgm:prSet>
      <dgm:spPr/>
    </dgm:pt>
    <dgm:pt modelId="{70B17D5A-7894-403B-AD2E-C498D72AEB2A}" type="pres">
      <dgm:prSet presAssocID="{477AC651-609E-4BFD-9405-6F2B48B15CCC}" presName="sibTrans" presStyleCnt="0"/>
      <dgm:spPr/>
    </dgm:pt>
    <dgm:pt modelId="{2163F870-1711-49FB-AF12-106AFD427A71}" type="pres">
      <dgm:prSet presAssocID="{A4472059-1356-468F-BF54-AD911286A8FD}" presName="compNode" presStyleCnt="0"/>
      <dgm:spPr/>
    </dgm:pt>
    <dgm:pt modelId="{791CF461-1827-4CEB-BE4E-37487480E0E5}" type="pres">
      <dgm:prSet presAssocID="{A4472059-1356-468F-BF54-AD911286A8FD}" presName="bgRect" presStyleLbl="bgShp" presStyleIdx="2" presStyleCnt="4"/>
      <dgm:spPr>
        <a:solidFill>
          <a:schemeClr val="tx2">
            <a:lumMod val="40000"/>
            <a:lumOff val="60000"/>
          </a:schemeClr>
        </a:solidFill>
      </dgm:spPr>
    </dgm:pt>
    <dgm:pt modelId="{77D9E840-3F92-413A-A0AB-46C592868365}" type="pres">
      <dgm:prSet presAssocID="{A4472059-1356-468F-BF54-AD911286A8F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FD15D340-C275-499C-A039-A3BFED96B916}" type="pres">
      <dgm:prSet presAssocID="{A4472059-1356-468F-BF54-AD911286A8FD}" presName="spaceRect" presStyleCnt="0"/>
      <dgm:spPr/>
    </dgm:pt>
    <dgm:pt modelId="{3D5E50AE-730B-4727-8337-802103237525}" type="pres">
      <dgm:prSet presAssocID="{A4472059-1356-468F-BF54-AD911286A8FD}" presName="parTx" presStyleLbl="revTx" presStyleIdx="2" presStyleCnt="4">
        <dgm:presLayoutVars>
          <dgm:chMax val="0"/>
          <dgm:chPref val="0"/>
        </dgm:presLayoutVars>
      </dgm:prSet>
      <dgm:spPr/>
    </dgm:pt>
    <dgm:pt modelId="{5E7EB504-6249-40BA-8764-2B9D327895CB}" type="pres">
      <dgm:prSet presAssocID="{67A57CCB-FDFA-477A-9004-15E6A98B79D0}" presName="sibTrans" presStyleCnt="0"/>
      <dgm:spPr/>
    </dgm:pt>
    <dgm:pt modelId="{07A871C9-F1CD-4471-9D89-3E1865F2236A}" type="pres">
      <dgm:prSet presAssocID="{6E37B469-F596-41B2-B2E7-32EE76F2CADD}" presName="compNode" presStyleCnt="0"/>
      <dgm:spPr/>
    </dgm:pt>
    <dgm:pt modelId="{D391CA70-61B3-453B-B430-F58FFC039D63}" type="pres">
      <dgm:prSet presAssocID="{6E37B469-F596-41B2-B2E7-32EE76F2CADD}" presName="bgRect" presStyleLbl="bgShp" presStyleIdx="3" presStyleCnt="4" custScaleY="175007" custLinFactNeighborX="-33590" custLinFactNeighborY="7139"/>
      <dgm:spPr/>
    </dgm:pt>
    <dgm:pt modelId="{1259715C-B0C7-446B-A04D-AAB5FBF226D2}" type="pres">
      <dgm:prSet presAssocID="{6E37B469-F596-41B2-B2E7-32EE76F2CAD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9283613-9686-401E-B507-B0AE23DAC1F6}" type="pres">
      <dgm:prSet presAssocID="{6E37B469-F596-41B2-B2E7-32EE76F2CADD}" presName="spaceRect" presStyleCnt="0"/>
      <dgm:spPr/>
    </dgm:pt>
    <dgm:pt modelId="{B22EF3E9-0389-4755-AA2E-F0BC1C3E38A7}" type="pres">
      <dgm:prSet presAssocID="{6E37B469-F596-41B2-B2E7-32EE76F2CADD}" presName="parTx" presStyleLbl="revTx" presStyleIdx="3" presStyleCnt="4" custScaleY="117450">
        <dgm:presLayoutVars>
          <dgm:chMax val="0"/>
          <dgm:chPref val="0"/>
        </dgm:presLayoutVars>
      </dgm:prSet>
      <dgm:spPr/>
    </dgm:pt>
  </dgm:ptLst>
  <dgm:cxnLst>
    <dgm:cxn modelId="{34487E15-3074-4476-8718-3ED2EDAD9EEC}" srcId="{DD402D1E-CC60-42BC-AFCA-DF09B40E692E}" destId="{0B9135BF-537E-4B05-8CC5-FEDED23AF777}" srcOrd="0" destOrd="0" parTransId="{FB6CEB5B-0E6E-4441-8AC8-0B4F2EBD196F}" sibTransId="{A6092FC0-1719-43DE-B48A-010FD67DCF93}"/>
    <dgm:cxn modelId="{D6D2D923-2402-424F-8C89-DA477CB9841C}" type="presOf" srcId="{6E37B469-F596-41B2-B2E7-32EE76F2CADD}" destId="{B22EF3E9-0389-4755-AA2E-F0BC1C3E38A7}" srcOrd="0" destOrd="0" presId="urn:microsoft.com/office/officeart/2018/2/layout/IconVerticalSolidList"/>
    <dgm:cxn modelId="{742FEE33-9DD7-425E-9D88-E09C9AC76E03}" srcId="{DD402D1E-CC60-42BC-AFCA-DF09B40E692E}" destId="{0D738677-CEF6-4198-AE29-9B86A83E0A04}" srcOrd="1" destOrd="0" parTransId="{D3B12352-820D-42F7-AAB7-4E5854BDB409}" sibTransId="{477AC651-609E-4BFD-9405-6F2B48B15CCC}"/>
    <dgm:cxn modelId="{6CEA2038-65DB-479D-BACF-947A0D2D3BE6}" type="presOf" srcId="{0D738677-CEF6-4198-AE29-9B86A83E0A04}" destId="{98FD8BE4-3E69-4CFE-A732-EE674AFE0CCD}" srcOrd="0" destOrd="0" presId="urn:microsoft.com/office/officeart/2018/2/layout/IconVerticalSolidList"/>
    <dgm:cxn modelId="{67AFD13A-D6EF-4B9E-BC89-48FFCB08EAC8}" srcId="{DD402D1E-CC60-42BC-AFCA-DF09B40E692E}" destId="{6E37B469-F596-41B2-B2E7-32EE76F2CADD}" srcOrd="3" destOrd="0" parTransId="{EF057E38-E755-42FF-8824-B9446BC0928C}" sibTransId="{16F60871-7BF9-42F6-A780-54413E66FDA5}"/>
    <dgm:cxn modelId="{632C616E-E470-46CC-B2EA-44900278929C}" srcId="{DD402D1E-CC60-42BC-AFCA-DF09B40E692E}" destId="{A4472059-1356-468F-BF54-AD911286A8FD}" srcOrd="2" destOrd="0" parTransId="{12DBBD4B-CE7D-4492-9571-A717CAE817AC}" sibTransId="{67A57CCB-FDFA-477A-9004-15E6A98B79D0}"/>
    <dgm:cxn modelId="{00852499-CE78-4C1B-9322-D5E2E092ADF0}" type="presOf" srcId="{DD402D1E-CC60-42BC-AFCA-DF09B40E692E}" destId="{1D50ED2C-7F9A-4B12-B281-DBF057A96E0C}" srcOrd="0" destOrd="0" presId="urn:microsoft.com/office/officeart/2018/2/layout/IconVerticalSolidList"/>
    <dgm:cxn modelId="{187127D2-0A47-411C-B1F1-A12511CC92DD}" type="presOf" srcId="{A4472059-1356-468F-BF54-AD911286A8FD}" destId="{3D5E50AE-730B-4727-8337-802103237525}" srcOrd="0" destOrd="0" presId="urn:microsoft.com/office/officeart/2018/2/layout/IconVerticalSolidList"/>
    <dgm:cxn modelId="{74CBDEF3-18E0-47F8-BEC5-FE15A6557979}" type="presOf" srcId="{0B9135BF-537E-4B05-8CC5-FEDED23AF777}" destId="{92F21741-D3CB-41B5-854C-C5A17BFABD2B}" srcOrd="0" destOrd="0" presId="urn:microsoft.com/office/officeart/2018/2/layout/IconVerticalSolidList"/>
    <dgm:cxn modelId="{72821B9C-72B0-419F-90FB-A83C58012B87}" type="presParOf" srcId="{1D50ED2C-7F9A-4B12-B281-DBF057A96E0C}" destId="{ABCD273B-CA13-4A34-A344-E87CAB91C9E1}" srcOrd="0" destOrd="0" presId="urn:microsoft.com/office/officeart/2018/2/layout/IconVerticalSolidList"/>
    <dgm:cxn modelId="{32D86EEC-9F27-44EB-8BCC-E9E5BA6E50BE}" type="presParOf" srcId="{ABCD273B-CA13-4A34-A344-E87CAB91C9E1}" destId="{60B91CE3-F0A9-466B-B098-70306D549BF7}" srcOrd="0" destOrd="0" presId="urn:microsoft.com/office/officeart/2018/2/layout/IconVerticalSolidList"/>
    <dgm:cxn modelId="{F87C9FF2-29D9-4469-AC6B-3ED6731F736F}" type="presParOf" srcId="{ABCD273B-CA13-4A34-A344-E87CAB91C9E1}" destId="{9B5250AE-2B12-4D0C-80DC-A078D297B3BE}" srcOrd="1" destOrd="0" presId="urn:microsoft.com/office/officeart/2018/2/layout/IconVerticalSolidList"/>
    <dgm:cxn modelId="{767BAB6A-7228-4B41-BEEE-2AE5BFFC19BD}" type="presParOf" srcId="{ABCD273B-CA13-4A34-A344-E87CAB91C9E1}" destId="{60692454-FD23-415A-9F68-7DC7F26E0E8E}" srcOrd="2" destOrd="0" presId="urn:microsoft.com/office/officeart/2018/2/layout/IconVerticalSolidList"/>
    <dgm:cxn modelId="{64B486E2-F810-4BE1-8A1A-120EFBF44898}" type="presParOf" srcId="{ABCD273B-CA13-4A34-A344-E87CAB91C9E1}" destId="{92F21741-D3CB-41B5-854C-C5A17BFABD2B}" srcOrd="3" destOrd="0" presId="urn:microsoft.com/office/officeart/2018/2/layout/IconVerticalSolidList"/>
    <dgm:cxn modelId="{490A01BA-337B-45DA-9FC3-3290E2BECAF9}" type="presParOf" srcId="{1D50ED2C-7F9A-4B12-B281-DBF057A96E0C}" destId="{A3EE4266-6E40-4D8D-9CAE-4D4A02C45E7B}" srcOrd="1" destOrd="0" presId="urn:microsoft.com/office/officeart/2018/2/layout/IconVerticalSolidList"/>
    <dgm:cxn modelId="{CD70F201-67C0-4A3B-B20A-7C3E6D379EE8}" type="presParOf" srcId="{1D50ED2C-7F9A-4B12-B281-DBF057A96E0C}" destId="{187FDC63-E0A2-4D17-A857-DA390D874B53}" srcOrd="2" destOrd="0" presId="urn:microsoft.com/office/officeart/2018/2/layout/IconVerticalSolidList"/>
    <dgm:cxn modelId="{1C93EF3C-BA39-43FD-841D-65219A046F8B}" type="presParOf" srcId="{187FDC63-E0A2-4D17-A857-DA390D874B53}" destId="{A05DC026-5FB9-4E43-A12E-30D273074348}" srcOrd="0" destOrd="0" presId="urn:microsoft.com/office/officeart/2018/2/layout/IconVerticalSolidList"/>
    <dgm:cxn modelId="{9AEC3107-535D-455C-AE44-FCDF505BC393}" type="presParOf" srcId="{187FDC63-E0A2-4D17-A857-DA390D874B53}" destId="{98B0E273-99D4-4F19-80B3-53199CA1507F}" srcOrd="1" destOrd="0" presId="urn:microsoft.com/office/officeart/2018/2/layout/IconVerticalSolidList"/>
    <dgm:cxn modelId="{56FF3A93-922F-4131-9456-FE8E88B7FB5B}" type="presParOf" srcId="{187FDC63-E0A2-4D17-A857-DA390D874B53}" destId="{C7F28D33-0785-404E-9E17-A3DE4B233E13}" srcOrd="2" destOrd="0" presId="urn:microsoft.com/office/officeart/2018/2/layout/IconVerticalSolidList"/>
    <dgm:cxn modelId="{01EE49AC-3D0D-407E-95AB-AB658FEC9CA4}" type="presParOf" srcId="{187FDC63-E0A2-4D17-A857-DA390D874B53}" destId="{98FD8BE4-3E69-4CFE-A732-EE674AFE0CCD}" srcOrd="3" destOrd="0" presId="urn:microsoft.com/office/officeart/2018/2/layout/IconVerticalSolidList"/>
    <dgm:cxn modelId="{9845BC23-E000-4756-83D9-28D95DE4E930}" type="presParOf" srcId="{1D50ED2C-7F9A-4B12-B281-DBF057A96E0C}" destId="{70B17D5A-7894-403B-AD2E-C498D72AEB2A}" srcOrd="3" destOrd="0" presId="urn:microsoft.com/office/officeart/2018/2/layout/IconVerticalSolidList"/>
    <dgm:cxn modelId="{C714D1FA-3EA8-4445-99CD-8616CC106850}" type="presParOf" srcId="{1D50ED2C-7F9A-4B12-B281-DBF057A96E0C}" destId="{2163F870-1711-49FB-AF12-106AFD427A71}" srcOrd="4" destOrd="0" presId="urn:microsoft.com/office/officeart/2018/2/layout/IconVerticalSolidList"/>
    <dgm:cxn modelId="{D514796E-70CF-480A-A0E5-D8E2406A8C1A}" type="presParOf" srcId="{2163F870-1711-49FB-AF12-106AFD427A71}" destId="{791CF461-1827-4CEB-BE4E-37487480E0E5}" srcOrd="0" destOrd="0" presId="urn:microsoft.com/office/officeart/2018/2/layout/IconVerticalSolidList"/>
    <dgm:cxn modelId="{A4EED0E6-C3E3-4489-BCFA-1E460E12F5DF}" type="presParOf" srcId="{2163F870-1711-49FB-AF12-106AFD427A71}" destId="{77D9E840-3F92-413A-A0AB-46C592868365}" srcOrd="1" destOrd="0" presId="urn:microsoft.com/office/officeart/2018/2/layout/IconVerticalSolidList"/>
    <dgm:cxn modelId="{5654EFB5-EAA0-4B1F-A258-181DF8402897}" type="presParOf" srcId="{2163F870-1711-49FB-AF12-106AFD427A71}" destId="{FD15D340-C275-499C-A039-A3BFED96B916}" srcOrd="2" destOrd="0" presId="urn:microsoft.com/office/officeart/2018/2/layout/IconVerticalSolidList"/>
    <dgm:cxn modelId="{03A64AF4-0F86-4998-81E2-4337722AB570}" type="presParOf" srcId="{2163F870-1711-49FB-AF12-106AFD427A71}" destId="{3D5E50AE-730B-4727-8337-802103237525}" srcOrd="3" destOrd="0" presId="urn:microsoft.com/office/officeart/2018/2/layout/IconVerticalSolidList"/>
    <dgm:cxn modelId="{882B38C3-D0B0-406F-84F5-A4359F2DD519}" type="presParOf" srcId="{1D50ED2C-7F9A-4B12-B281-DBF057A96E0C}" destId="{5E7EB504-6249-40BA-8764-2B9D327895CB}" srcOrd="5" destOrd="0" presId="urn:microsoft.com/office/officeart/2018/2/layout/IconVerticalSolidList"/>
    <dgm:cxn modelId="{F1A7013F-9D54-4B9C-A56B-D6A884F670EE}" type="presParOf" srcId="{1D50ED2C-7F9A-4B12-B281-DBF057A96E0C}" destId="{07A871C9-F1CD-4471-9D89-3E1865F2236A}" srcOrd="6" destOrd="0" presId="urn:microsoft.com/office/officeart/2018/2/layout/IconVerticalSolidList"/>
    <dgm:cxn modelId="{790240B9-4192-495A-B934-690D72ECC5A0}" type="presParOf" srcId="{07A871C9-F1CD-4471-9D89-3E1865F2236A}" destId="{D391CA70-61B3-453B-B430-F58FFC039D63}" srcOrd="0" destOrd="0" presId="urn:microsoft.com/office/officeart/2018/2/layout/IconVerticalSolidList"/>
    <dgm:cxn modelId="{C3CAEAE4-776D-47F6-896E-57B74A1CBAD0}" type="presParOf" srcId="{07A871C9-F1CD-4471-9D89-3E1865F2236A}" destId="{1259715C-B0C7-446B-A04D-AAB5FBF226D2}" srcOrd="1" destOrd="0" presId="urn:microsoft.com/office/officeart/2018/2/layout/IconVerticalSolidList"/>
    <dgm:cxn modelId="{88B3C0DA-C283-4BFA-99B3-08329590BD91}" type="presParOf" srcId="{07A871C9-F1CD-4471-9D89-3E1865F2236A}" destId="{F9283613-9686-401E-B507-B0AE23DAC1F6}" srcOrd="2" destOrd="0" presId="urn:microsoft.com/office/officeart/2018/2/layout/IconVerticalSolidList"/>
    <dgm:cxn modelId="{19CA293C-1AC6-417A-BED3-D94D7FB25C55}" type="presParOf" srcId="{07A871C9-F1CD-4471-9D89-3E1865F2236A}" destId="{B22EF3E9-0389-4755-AA2E-F0BC1C3E38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55FC4-0E38-4AC1-A0AC-22E8D160C009}">
      <dsp:nvSpPr>
        <dsp:cNvPr id="0" name=""/>
        <dsp:cNvSpPr/>
      </dsp:nvSpPr>
      <dsp:spPr>
        <a:xfrm>
          <a:off x="0" y="0"/>
          <a:ext cx="11201399" cy="10307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E64D2-6E6A-489F-A6E6-1D99E1DCFADB}">
      <dsp:nvSpPr>
        <dsp:cNvPr id="0" name=""/>
        <dsp:cNvSpPr/>
      </dsp:nvSpPr>
      <dsp:spPr>
        <a:xfrm>
          <a:off x="311806" y="232670"/>
          <a:ext cx="566920" cy="5669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8C583-BD67-45AD-857E-23B80F7B10E2}">
      <dsp:nvSpPr>
        <dsp:cNvPr id="0" name=""/>
        <dsp:cNvSpPr/>
      </dsp:nvSpPr>
      <dsp:spPr>
        <a:xfrm>
          <a:off x="1190533" y="748"/>
          <a:ext cx="10010866" cy="1030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89" tIns="109089" rIns="109089" bIns="109089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Schedules (4X4)</a:t>
          </a:r>
        </a:p>
      </dsp:txBody>
      <dsp:txXfrm>
        <a:off x="1190533" y="748"/>
        <a:ext cx="10010866" cy="1030764"/>
      </dsp:txXfrm>
    </dsp:sp>
    <dsp:sp modelId="{0F588936-CD46-4B07-ABC4-1D1EE0180594}">
      <dsp:nvSpPr>
        <dsp:cNvPr id="0" name=""/>
        <dsp:cNvSpPr/>
      </dsp:nvSpPr>
      <dsp:spPr>
        <a:xfrm>
          <a:off x="0" y="1289205"/>
          <a:ext cx="11201399" cy="10307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20144-2791-469F-95B5-B713E7BF1B5B}">
      <dsp:nvSpPr>
        <dsp:cNvPr id="0" name=""/>
        <dsp:cNvSpPr/>
      </dsp:nvSpPr>
      <dsp:spPr>
        <a:xfrm>
          <a:off x="311806" y="1521127"/>
          <a:ext cx="566920" cy="5669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8BA1C-83CD-446D-9062-9A7D6E511B5F}">
      <dsp:nvSpPr>
        <dsp:cNvPr id="0" name=""/>
        <dsp:cNvSpPr/>
      </dsp:nvSpPr>
      <dsp:spPr>
        <a:xfrm>
          <a:off x="1190533" y="1289205"/>
          <a:ext cx="10010866" cy="1030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89" tIns="109089" rIns="109089" bIns="10908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Graduation Requirements </a:t>
          </a:r>
        </a:p>
      </dsp:txBody>
      <dsp:txXfrm>
        <a:off x="1190533" y="1289205"/>
        <a:ext cx="10010866" cy="1030764"/>
      </dsp:txXfrm>
    </dsp:sp>
    <dsp:sp modelId="{ED5D8C04-72B5-46BD-BACC-D0AA44E95345}">
      <dsp:nvSpPr>
        <dsp:cNvPr id="0" name=""/>
        <dsp:cNvSpPr/>
      </dsp:nvSpPr>
      <dsp:spPr>
        <a:xfrm>
          <a:off x="0" y="2577661"/>
          <a:ext cx="11201399" cy="10307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902A8-DB40-4A09-80A9-AA737CA57E14}">
      <dsp:nvSpPr>
        <dsp:cNvPr id="0" name=""/>
        <dsp:cNvSpPr/>
      </dsp:nvSpPr>
      <dsp:spPr>
        <a:xfrm>
          <a:off x="311806" y="2809583"/>
          <a:ext cx="566920" cy="5669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43112-D284-4BE7-93D8-A3F600C25072}">
      <dsp:nvSpPr>
        <dsp:cNvPr id="0" name=""/>
        <dsp:cNvSpPr/>
      </dsp:nvSpPr>
      <dsp:spPr>
        <a:xfrm>
          <a:off x="1190533" y="2577661"/>
          <a:ext cx="10010866" cy="1030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89" tIns="109089" rIns="109089" bIns="109089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AP and Honors Courses</a:t>
          </a:r>
        </a:p>
      </dsp:txBody>
      <dsp:txXfrm>
        <a:off x="1190533" y="2577661"/>
        <a:ext cx="10010866" cy="1030764"/>
      </dsp:txXfrm>
    </dsp:sp>
    <dsp:sp modelId="{69BC9518-3453-4842-8F76-5593ECC5ED93}">
      <dsp:nvSpPr>
        <dsp:cNvPr id="0" name=""/>
        <dsp:cNvSpPr/>
      </dsp:nvSpPr>
      <dsp:spPr>
        <a:xfrm>
          <a:off x="0" y="3866117"/>
          <a:ext cx="11201399" cy="10307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05C38-105C-4C5E-8849-D4C7D15E9690}">
      <dsp:nvSpPr>
        <dsp:cNvPr id="0" name=""/>
        <dsp:cNvSpPr/>
      </dsp:nvSpPr>
      <dsp:spPr>
        <a:xfrm>
          <a:off x="311806" y="4098039"/>
          <a:ext cx="566920" cy="5669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6C921-D17A-41F4-B7C3-BC8E38AFA5EC}">
      <dsp:nvSpPr>
        <dsp:cNvPr id="0" name=""/>
        <dsp:cNvSpPr/>
      </dsp:nvSpPr>
      <dsp:spPr>
        <a:xfrm>
          <a:off x="1190533" y="3866117"/>
          <a:ext cx="10010866" cy="1030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89" tIns="109089" rIns="109089" bIns="10908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CTAE, Fine Arts and elective courses</a:t>
          </a:r>
        </a:p>
      </dsp:txBody>
      <dsp:txXfrm>
        <a:off x="1190533" y="3866117"/>
        <a:ext cx="10010866" cy="1030764"/>
      </dsp:txXfrm>
    </dsp:sp>
    <dsp:sp modelId="{F11C7816-6A6A-4938-B450-EA03C56331CA}">
      <dsp:nvSpPr>
        <dsp:cNvPr id="0" name=""/>
        <dsp:cNvSpPr/>
      </dsp:nvSpPr>
      <dsp:spPr>
        <a:xfrm>
          <a:off x="0" y="5154573"/>
          <a:ext cx="11201399" cy="10307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9B1E5-8C93-4D9A-9228-1F82A55BE6E1}">
      <dsp:nvSpPr>
        <dsp:cNvPr id="0" name=""/>
        <dsp:cNvSpPr/>
      </dsp:nvSpPr>
      <dsp:spPr>
        <a:xfrm>
          <a:off x="311806" y="5386495"/>
          <a:ext cx="566920" cy="56692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7A93A-0D33-455B-89EF-6331608FC1AE}">
      <dsp:nvSpPr>
        <dsp:cNvPr id="0" name=""/>
        <dsp:cNvSpPr/>
      </dsp:nvSpPr>
      <dsp:spPr>
        <a:xfrm>
          <a:off x="1190533" y="5154573"/>
          <a:ext cx="10010866" cy="1030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89" tIns="109089" rIns="109089" bIns="10908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GPA (Calculating/Importance/Types)</a:t>
          </a:r>
        </a:p>
      </dsp:txBody>
      <dsp:txXfrm>
        <a:off x="1190533" y="5154573"/>
        <a:ext cx="10010866" cy="1030764"/>
      </dsp:txXfrm>
    </dsp:sp>
    <dsp:sp modelId="{68FA2CDC-CA33-4D07-9313-D7383A0F4587}">
      <dsp:nvSpPr>
        <dsp:cNvPr id="0" name=""/>
        <dsp:cNvSpPr/>
      </dsp:nvSpPr>
      <dsp:spPr>
        <a:xfrm>
          <a:off x="0" y="6443029"/>
          <a:ext cx="11201399" cy="10307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911BE-6DB7-4ABB-ACB6-5FF7F41CCCBB}">
      <dsp:nvSpPr>
        <dsp:cNvPr id="0" name=""/>
        <dsp:cNvSpPr/>
      </dsp:nvSpPr>
      <dsp:spPr>
        <a:xfrm>
          <a:off x="311806" y="6674952"/>
          <a:ext cx="566920" cy="56692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50E35-7724-403A-80D1-DEE80C373951}">
      <dsp:nvSpPr>
        <dsp:cNvPr id="0" name=""/>
        <dsp:cNvSpPr/>
      </dsp:nvSpPr>
      <dsp:spPr>
        <a:xfrm>
          <a:off x="1190533" y="6443029"/>
          <a:ext cx="10010866" cy="1030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89" tIns="109089" rIns="109089" bIns="109089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AP v. Dual Enrollment </a:t>
          </a:r>
        </a:p>
      </dsp:txBody>
      <dsp:txXfrm>
        <a:off x="1190533" y="6443029"/>
        <a:ext cx="10010866" cy="1030764"/>
      </dsp:txXfrm>
    </dsp:sp>
    <dsp:sp modelId="{C8A44E64-1ECF-4159-9D3D-63F5F5663506}">
      <dsp:nvSpPr>
        <dsp:cNvPr id="0" name=""/>
        <dsp:cNvSpPr/>
      </dsp:nvSpPr>
      <dsp:spPr>
        <a:xfrm>
          <a:off x="0" y="7731486"/>
          <a:ext cx="11201399" cy="10307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8BFE0-5171-4E82-B910-EC550DE0D778}">
      <dsp:nvSpPr>
        <dsp:cNvPr id="0" name=""/>
        <dsp:cNvSpPr/>
      </dsp:nvSpPr>
      <dsp:spPr>
        <a:xfrm>
          <a:off x="311806" y="7963408"/>
          <a:ext cx="566920" cy="56692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06391-D588-4C4F-AE59-D4C1E053C6AB}">
      <dsp:nvSpPr>
        <dsp:cNvPr id="0" name=""/>
        <dsp:cNvSpPr/>
      </dsp:nvSpPr>
      <dsp:spPr>
        <a:xfrm>
          <a:off x="1190533" y="7731486"/>
          <a:ext cx="10010866" cy="1030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89" tIns="109089" rIns="109089" bIns="109089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Calibri"/>
            </a:rPr>
            <a:t> Elective Registration</a:t>
          </a:r>
        </a:p>
      </dsp:txBody>
      <dsp:txXfrm>
        <a:off x="1190533" y="7731486"/>
        <a:ext cx="10010866" cy="1030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91CE3-F0A9-466B-B098-70306D549BF7}">
      <dsp:nvSpPr>
        <dsp:cNvPr id="0" name=""/>
        <dsp:cNvSpPr/>
      </dsp:nvSpPr>
      <dsp:spPr>
        <a:xfrm>
          <a:off x="0" y="3538"/>
          <a:ext cx="9480512" cy="17931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250AE-2B12-4D0C-80DC-A078D297B3BE}">
      <dsp:nvSpPr>
        <dsp:cNvPr id="0" name=""/>
        <dsp:cNvSpPr/>
      </dsp:nvSpPr>
      <dsp:spPr>
        <a:xfrm>
          <a:off x="542430" y="406998"/>
          <a:ext cx="986236" cy="9862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21741-D3CB-41B5-854C-C5A17BFABD2B}">
      <dsp:nvSpPr>
        <dsp:cNvPr id="0" name=""/>
        <dsp:cNvSpPr/>
      </dsp:nvSpPr>
      <dsp:spPr>
        <a:xfrm>
          <a:off x="2071096" y="3538"/>
          <a:ext cx="7409415" cy="1793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776" tIns="189776" rIns="189776" bIns="18977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Students complete a year’s worth of curriculum, the entire course, in 18 weeks.  Semesters 1 and 2</a:t>
          </a:r>
        </a:p>
      </dsp:txBody>
      <dsp:txXfrm>
        <a:off x="2071096" y="3538"/>
        <a:ext cx="7409415" cy="1793157"/>
      </dsp:txXfrm>
    </dsp:sp>
    <dsp:sp modelId="{A05DC026-5FB9-4E43-A12E-30D273074348}">
      <dsp:nvSpPr>
        <dsp:cNvPr id="0" name=""/>
        <dsp:cNvSpPr/>
      </dsp:nvSpPr>
      <dsp:spPr>
        <a:xfrm>
          <a:off x="0" y="2244984"/>
          <a:ext cx="9480512" cy="17931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0E273-99D4-4F19-80B3-53199CA1507F}">
      <dsp:nvSpPr>
        <dsp:cNvPr id="0" name=""/>
        <dsp:cNvSpPr/>
      </dsp:nvSpPr>
      <dsp:spPr>
        <a:xfrm>
          <a:off x="542430" y="2648444"/>
          <a:ext cx="986236" cy="9862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D8BE4-3E69-4CFE-A732-EE674AFE0CCD}">
      <dsp:nvSpPr>
        <dsp:cNvPr id="0" name=""/>
        <dsp:cNvSpPr/>
      </dsp:nvSpPr>
      <dsp:spPr>
        <a:xfrm>
          <a:off x="2071096" y="2244984"/>
          <a:ext cx="7409415" cy="1793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776" tIns="189776" rIns="189776" bIns="18977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Homeroom does NOT meet everyday, students go directly to 1</a:t>
          </a:r>
          <a:r>
            <a:rPr lang="en-US" sz="2200" kern="1200" baseline="30000"/>
            <a:t>st</a:t>
          </a:r>
          <a:r>
            <a:rPr lang="en-US" sz="2200" kern="1200"/>
            <a:t> Block except for the first few days of the semester and other days as scheduled by the school</a:t>
          </a:r>
        </a:p>
      </dsp:txBody>
      <dsp:txXfrm>
        <a:off x="2071096" y="2244984"/>
        <a:ext cx="7409415" cy="1793157"/>
      </dsp:txXfrm>
    </dsp:sp>
    <dsp:sp modelId="{791CF461-1827-4CEB-BE4E-37487480E0E5}">
      <dsp:nvSpPr>
        <dsp:cNvPr id="0" name=""/>
        <dsp:cNvSpPr/>
      </dsp:nvSpPr>
      <dsp:spPr>
        <a:xfrm>
          <a:off x="0" y="4486431"/>
          <a:ext cx="9480512" cy="17931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9E840-3F92-413A-A0AB-46C592868365}">
      <dsp:nvSpPr>
        <dsp:cNvPr id="0" name=""/>
        <dsp:cNvSpPr/>
      </dsp:nvSpPr>
      <dsp:spPr>
        <a:xfrm>
          <a:off x="542430" y="4889891"/>
          <a:ext cx="986236" cy="9862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E50AE-730B-4727-8337-802103237525}">
      <dsp:nvSpPr>
        <dsp:cNvPr id="0" name=""/>
        <dsp:cNvSpPr/>
      </dsp:nvSpPr>
      <dsp:spPr>
        <a:xfrm>
          <a:off x="2071096" y="4486431"/>
          <a:ext cx="7409415" cy="1793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776" tIns="189776" rIns="189776" bIns="18977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Every class taken and passed earns 1 unit of credit.  Students can earn as many as 32 course credits in the 4 years of high school (only need 23 to graduate)</a:t>
          </a:r>
        </a:p>
      </dsp:txBody>
      <dsp:txXfrm>
        <a:off x="2071096" y="4486431"/>
        <a:ext cx="7409415" cy="1793157"/>
      </dsp:txXfrm>
    </dsp:sp>
    <dsp:sp modelId="{D391CA70-61B3-453B-B430-F58FFC039D63}">
      <dsp:nvSpPr>
        <dsp:cNvPr id="0" name=""/>
        <dsp:cNvSpPr/>
      </dsp:nvSpPr>
      <dsp:spPr>
        <a:xfrm>
          <a:off x="0" y="6727877"/>
          <a:ext cx="9480512" cy="17931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9715C-B0C7-446B-A04D-AAB5FBF226D2}">
      <dsp:nvSpPr>
        <dsp:cNvPr id="0" name=""/>
        <dsp:cNvSpPr/>
      </dsp:nvSpPr>
      <dsp:spPr>
        <a:xfrm>
          <a:off x="542430" y="7131338"/>
          <a:ext cx="986236" cy="9862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EF3E9-0389-4755-AA2E-F0BC1C3E38A7}">
      <dsp:nvSpPr>
        <dsp:cNvPr id="0" name=""/>
        <dsp:cNvSpPr/>
      </dsp:nvSpPr>
      <dsp:spPr>
        <a:xfrm>
          <a:off x="2071096" y="6727877"/>
          <a:ext cx="7409415" cy="1793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776" tIns="189776" rIns="189776" bIns="18977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Most often, each semester will consist of 2 academic courses and 2 Elective courses (CTAE, Fine Arts, World Languages)</a:t>
          </a:r>
        </a:p>
      </dsp:txBody>
      <dsp:txXfrm>
        <a:off x="2071096" y="6727877"/>
        <a:ext cx="7409415" cy="1793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BB0FD-63E5-4773-B8A7-009D3CB11E6E}">
      <dsp:nvSpPr>
        <dsp:cNvPr id="0" name=""/>
        <dsp:cNvSpPr/>
      </dsp:nvSpPr>
      <dsp:spPr>
        <a:xfrm>
          <a:off x="77" y="23895"/>
          <a:ext cx="7370675" cy="24028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182880" rIns="320040" bIns="18288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>
              <a:latin typeface="Calisto MT" panose="02040603050505030304" pitchFamily="18" charset="0"/>
            </a:rPr>
            <a:t>Grade Point Average (GPA)</a:t>
          </a:r>
          <a:endParaRPr lang="en-US" sz="4500" kern="1200"/>
        </a:p>
      </dsp:txBody>
      <dsp:txXfrm>
        <a:off x="77" y="23895"/>
        <a:ext cx="7370675" cy="2402891"/>
      </dsp:txXfrm>
    </dsp:sp>
    <dsp:sp modelId="{6C050E9E-380D-489E-BE3C-1B995A7C296F}">
      <dsp:nvSpPr>
        <dsp:cNvPr id="0" name=""/>
        <dsp:cNvSpPr/>
      </dsp:nvSpPr>
      <dsp:spPr>
        <a:xfrm>
          <a:off x="77" y="2426786"/>
          <a:ext cx="7370675" cy="407632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320040" bIns="36004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500" kern="1200">
              <a:latin typeface="Calisto MT" panose="02040603050505030304" pitchFamily="18" charset="0"/>
            </a:rPr>
            <a:t>	A = 4.0	90-100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500" kern="1200">
              <a:latin typeface="Calisto MT" panose="02040603050505030304" pitchFamily="18" charset="0"/>
            </a:rPr>
            <a:t>B = 3.0	80-89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500" kern="1200">
              <a:latin typeface="Calisto MT" panose="02040603050505030304" pitchFamily="18" charset="0"/>
            </a:rPr>
            <a:t>C = 2.0	74-79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500" kern="1200">
              <a:latin typeface="Calisto MT" panose="02040603050505030304" pitchFamily="18" charset="0"/>
            </a:rPr>
            <a:t>D = 1.0	70-73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500" kern="1200">
              <a:latin typeface="Calisto MT" panose="02040603050505030304" pitchFamily="18" charset="0"/>
            </a:rPr>
            <a:t>F = 0.0	69 and ↓</a:t>
          </a:r>
          <a:endParaRPr lang="en-US" sz="4500" kern="1200"/>
        </a:p>
      </dsp:txBody>
      <dsp:txXfrm>
        <a:off x="77" y="2426786"/>
        <a:ext cx="7370675" cy="4076325"/>
      </dsp:txXfrm>
    </dsp:sp>
    <dsp:sp modelId="{CEF2ABF8-447C-494D-B5AA-98EE3B5F5E69}">
      <dsp:nvSpPr>
        <dsp:cNvPr id="0" name=""/>
        <dsp:cNvSpPr/>
      </dsp:nvSpPr>
      <dsp:spPr>
        <a:xfrm>
          <a:off x="8402647" y="23895"/>
          <a:ext cx="7370675" cy="2402891"/>
        </a:xfrm>
        <a:prstGeom prst="rect">
          <a:avLst/>
        </a:prstGeom>
        <a:solidFill>
          <a:schemeClr val="accent3">
            <a:hueOff val="16421869"/>
            <a:satOff val="-4260"/>
            <a:lumOff val="4706"/>
            <a:alphaOff val="0"/>
          </a:schemeClr>
        </a:solidFill>
        <a:ln w="15875" cap="flat" cmpd="sng" algn="ctr">
          <a:solidFill>
            <a:schemeClr val="accent3">
              <a:hueOff val="16421869"/>
              <a:satOff val="-4260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182880" rIns="320040" bIns="18288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>
              <a:latin typeface="Calisto MT" panose="02040603050505030304" pitchFamily="18" charset="0"/>
            </a:rPr>
            <a:t>Advanced Placement </a:t>
          </a: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>
              <a:latin typeface="Calisto MT" panose="02040603050505030304" pitchFamily="18" charset="0"/>
            </a:rPr>
            <a:t>Grade Point Average (GPA): </a:t>
          </a:r>
          <a:endParaRPr lang="en-US" sz="4500" kern="1200"/>
        </a:p>
      </dsp:txBody>
      <dsp:txXfrm>
        <a:off x="8402647" y="23895"/>
        <a:ext cx="7370675" cy="2402891"/>
      </dsp:txXfrm>
    </dsp:sp>
    <dsp:sp modelId="{8B487035-4213-4627-ADF9-AA38638657B8}">
      <dsp:nvSpPr>
        <dsp:cNvPr id="0" name=""/>
        <dsp:cNvSpPr/>
      </dsp:nvSpPr>
      <dsp:spPr>
        <a:xfrm>
          <a:off x="8402647" y="2426786"/>
          <a:ext cx="7370675" cy="4076325"/>
        </a:xfrm>
        <a:prstGeom prst="rect">
          <a:avLst/>
        </a:prstGeom>
        <a:solidFill>
          <a:schemeClr val="accent3">
            <a:tint val="40000"/>
            <a:alpha val="90000"/>
            <a:hueOff val="16411796"/>
            <a:satOff val="-2205"/>
            <a:lumOff val="533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16411796"/>
              <a:satOff val="-2205"/>
              <a:lumOff val="5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320040" bIns="36004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500" kern="1200">
              <a:latin typeface="Calisto MT" panose="02040603050505030304" pitchFamily="18" charset="0"/>
            </a:rPr>
            <a:t>	A = 5.0	90-100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500" kern="1200">
              <a:latin typeface="Calisto MT" panose="02040603050505030304" pitchFamily="18" charset="0"/>
            </a:rPr>
            <a:t>B = 4.0	80-89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500" kern="1200">
              <a:latin typeface="Calisto MT" panose="02040603050505030304" pitchFamily="18" charset="0"/>
            </a:rPr>
            <a:t>C = 3.0	74-79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500" kern="1200">
              <a:latin typeface="Calisto MT" panose="02040603050505030304" pitchFamily="18" charset="0"/>
            </a:rPr>
            <a:t>D = 2.0	70-73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500" kern="1200">
              <a:latin typeface="Calisto MT" panose="02040603050505030304" pitchFamily="18" charset="0"/>
            </a:rPr>
            <a:t>F = 0.0	69 and ↓</a:t>
          </a:r>
          <a:endParaRPr lang="en-US" sz="4500" kern="1200"/>
        </a:p>
      </dsp:txBody>
      <dsp:txXfrm>
        <a:off x="8402647" y="2426786"/>
        <a:ext cx="7370675" cy="40763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06B38-4A25-488F-826D-C77EEAA415CE}">
      <dsp:nvSpPr>
        <dsp:cNvPr id="0" name=""/>
        <dsp:cNvSpPr/>
      </dsp:nvSpPr>
      <dsp:spPr>
        <a:xfrm>
          <a:off x="10812" y="364729"/>
          <a:ext cx="3437646" cy="70031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 dirty="0"/>
            <a:t>Students are registered for the high School they currently reside in</a:t>
          </a:r>
        </a:p>
      </dsp:txBody>
      <dsp:txXfrm>
        <a:off x="10812" y="364729"/>
        <a:ext cx="3437646" cy="7003108"/>
      </dsp:txXfrm>
    </dsp:sp>
    <dsp:sp modelId="{6B37119E-E234-4601-8AE5-D328BE7198B3}">
      <dsp:nvSpPr>
        <dsp:cNvPr id="0" name=""/>
        <dsp:cNvSpPr/>
      </dsp:nvSpPr>
      <dsp:spPr>
        <a:xfrm>
          <a:off x="3585776" y="5079969"/>
          <a:ext cx="553199" cy="518999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02C76-603B-405C-961E-6EA6CF0C2B90}">
      <dsp:nvSpPr>
        <dsp:cNvPr id="0" name=""/>
        <dsp:cNvSpPr/>
      </dsp:nvSpPr>
      <dsp:spPr>
        <a:xfrm>
          <a:off x="3762109" y="249011"/>
          <a:ext cx="3841406" cy="6906265"/>
        </a:xfrm>
        <a:prstGeom prst="rect">
          <a:avLst/>
        </a:prstGeom>
        <a:solidFill>
          <a:schemeClr val="accent2">
            <a:hueOff val="-489677"/>
            <a:satOff val="-10832"/>
            <a:lumOff val="-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i="1" kern="1200" dirty="0"/>
            <a:t>Students who plan to apply for school choice or employee transfer–  parent needs to email a counselor or Ms. Biolsi . We will still register the student for their districted high school, but we will also do an unofficial registration form for the school applied for In case the transfer is approved</a:t>
          </a:r>
          <a:r>
            <a:rPr lang="en-US" sz="1400" i="1" kern="1200" dirty="0"/>
            <a:t>..</a:t>
          </a:r>
        </a:p>
      </dsp:txBody>
      <dsp:txXfrm>
        <a:off x="3762109" y="249011"/>
        <a:ext cx="3841406" cy="6906265"/>
      </dsp:txXfrm>
    </dsp:sp>
    <dsp:sp modelId="{05AA53EA-FE4F-4918-83CE-AA6F478193F8}">
      <dsp:nvSpPr>
        <dsp:cNvPr id="0" name=""/>
        <dsp:cNvSpPr/>
      </dsp:nvSpPr>
      <dsp:spPr>
        <a:xfrm>
          <a:off x="7923111" y="7199168"/>
          <a:ext cx="688230" cy="457197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7964E-6C5E-469F-816D-53F9AD4D36B8}">
      <dsp:nvSpPr>
        <dsp:cNvPr id="0" name=""/>
        <dsp:cNvSpPr/>
      </dsp:nvSpPr>
      <dsp:spPr>
        <a:xfrm>
          <a:off x="12787101" y="385951"/>
          <a:ext cx="4052255" cy="6876905"/>
        </a:xfrm>
        <a:prstGeom prst="rect">
          <a:avLst/>
        </a:prstGeom>
        <a:solidFill>
          <a:schemeClr val="accent2">
            <a:hueOff val="-979354"/>
            <a:satOff val="-21663"/>
            <a:lumOff val="-431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dirty="0"/>
            <a:t>For students who applied to Magnet Programs or CITA – we will still register, the student for their districted High School.  the Magnet school will send us a registration forms for accepted students later in the year</a:t>
          </a:r>
        </a:p>
      </dsp:txBody>
      <dsp:txXfrm>
        <a:off x="12787101" y="385951"/>
        <a:ext cx="4052255" cy="6876905"/>
      </dsp:txXfrm>
    </dsp:sp>
    <dsp:sp modelId="{15A3957C-881E-4C4C-BC38-D6369E01597C}">
      <dsp:nvSpPr>
        <dsp:cNvPr id="0" name=""/>
        <dsp:cNvSpPr/>
      </dsp:nvSpPr>
      <dsp:spPr>
        <a:xfrm>
          <a:off x="12711625" y="7237616"/>
          <a:ext cx="592861" cy="457197"/>
        </a:xfrm>
        <a:prstGeom prst="rightArrow">
          <a:avLst>
            <a:gd name="adj1" fmla="val 50000"/>
            <a:gd name="adj2" fmla="val 50000"/>
          </a:avLst>
        </a:prstGeom>
        <a:solidFill>
          <a:schemeClr val="tx1">
            <a:lumMod val="95000"/>
            <a:lumOff val="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45D42-2EA9-4B9F-A3CF-87CC39161AD7}">
      <dsp:nvSpPr>
        <dsp:cNvPr id="0" name=""/>
        <dsp:cNvSpPr/>
      </dsp:nvSpPr>
      <dsp:spPr>
        <a:xfrm>
          <a:off x="8064169" y="367515"/>
          <a:ext cx="4564962" cy="7113599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dirty="0"/>
            <a:t>Once Parents are notified transfer is approved, they need to contact the approved school about registration.  The school may request the parent and student come in for an in-person registration appointment or they maybe able to use the unofficial registration form we completed</a:t>
          </a:r>
        </a:p>
      </dsp:txBody>
      <dsp:txXfrm>
        <a:off x="8064169" y="367515"/>
        <a:ext cx="4564962" cy="7113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06B38-4A25-488F-826D-C77EEAA415CE}">
      <dsp:nvSpPr>
        <dsp:cNvPr id="0" name=""/>
        <dsp:cNvSpPr/>
      </dsp:nvSpPr>
      <dsp:spPr>
        <a:xfrm>
          <a:off x="16318" y="1724363"/>
          <a:ext cx="4658985" cy="428384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b="1" kern="1200" dirty="0">
              <a:solidFill>
                <a:srgbClr val="7030A0"/>
              </a:solidFill>
              <a:latin typeface="Britannic Bold" panose="020B0903060703020204" pitchFamily="34" charset="0"/>
            </a:rPr>
            <a:t>8</a:t>
          </a:r>
          <a:r>
            <a:rPr lang="en-US" sz="3600" b="1" kern="1200" baseline="30000" dirty="0">
              <a:solidFill>
                <a:srgbClr val="7030A0"/>
              </a:solidFill>
              <a:latin typeface="Britannic Bold" panose="020B0903060703020204" pitchFamily="34" charset="0"/>
            </a:rPr>
            <a:t>th</a:t>
          </a:r>
          <a:r>
            <a:rPr lang="en-US" sz="3600" b="1" kern="1200" dirty="0">
              <a:solidFill>
                <a:srgbClr val="7030A0"/>
              </a:solidFill>
              <a:latin typeface="Britannic Bold" panose="020B0903060703020204" pitchFamily="34" charset="0"/>
            </a:rPr>
            <a:t> graders will register for their 9</a:t>
          </a:r>
          <a:r>
            <a:rPr lang="en-US" sz="3600" b="1" kern="1200" baseline="30000" dirty="0">
              <a:solidFill>
                <a:srgbClr val="7030A0"/>
              </a:solidFill>
              <a:latin typeface="Britannic Bold" panose="020B0903060703020204" pitchFamily="34" charset="0"/>
            </a:rPr>
            <a:t>th</a:t>
          </a:r>
          <a:r>
            <a:rPr lang="en-US" sz="3600" b="1" kern="1200" dirty="0">
              <a:solidFill>
                <a:srgbClr val="7030A0"/>
              </a:solidFill>
              <a:latin typeface="Britannic Bold" panose="020B0903060703020204" pitchFamily="34" charset="0"/>
            </a:rPr>
            <a:t> grade electives by selecting their choices given by their high school  </a:t>
          </a:r>
          <a:endParaRPr lang="en-US" sz="3600" kern="1200" dirty="0">
            <a:latin typeface="Britannic Bold" panose="020B0903060703020204" pitchFamily="34" charset="0"/>
          </a:endParaRPr>
        </a:p>
      </dsp:txBody>
      <dsp:txXfrm>
        <a:off x="16318" y="1724363"/>
        <a:ext cx="4658985" cy="4283841"/>
      </dsp:txXfrm>
    </dsp:sp>
    <dsp:sp modelId="{6B37119E-E234-4601-8AE5-D328BE7198B3}">
      <dsp:nvSpPr>
        <dsp:cNvPr id="0" name=""/>
        <dsp:cNvSpPr/>
      </dsp:nvSpPr>
      <dsp:spPr>
        <a:xfrm>
          <a:off x="4184515" y="5436229"/>
          <a:ext cx="749742" cy="518999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02C76-603B-405C-961E-6EA6CF0C2B90}">
      <dsp:nvSpPr>
        <dsp:cNvPr id="0" name=""/>
        <dsp:cNvSpPr/>
      </dsp:nvSpPr>
      <dsp:spPr>
        <a:xfrm>
          <a:off x="5100388" y="1653577"/>
          <a:ext cx="5206193" cy="422460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b="1" kern="1200" dirty="0">
              <a:solidFill>
                <a:srgbClr val="002060"/>
              </a:solidFill>
              <a:latin typeface="Britannic Bold" panose="020B0903060703020204" pitchFamily="34" charset="0"/>
            </a:rPr>
            <a:t>Health/BPE is required in 9</a:t>
          </a:r>
          <a:r>
            <a:rPr lang="en-US" sz="3200" b="1" kern="1200" baseline="30000" dirty="0">
              <a:solidFill>
                <a:srgbClr val="002060"/>
              </a:solidFill>
              <a:latin typeface="Britannic Bold" panose="020B0903060703020204" pitchFamily="34" charset="0"/>
            </a:rPr>
            <a:t>th</a:t>
          </a:r>
          <a:r>
            <a:rPr lang="en-US" sz="3200" b="1" kern="1200" dirty="0">
              <a:solidFill>
                <a:srgbClr val="002060"/>
              </a:solidFill>
              <a:latin typeface="Britannic Bold" panose="020B0903060703020204" pitchFamily="34" charset="0"/>
            </a:rPr>
            <a:t> grade so it will be an automatic choice for one semester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200" b="1" kern="1200" dirty="0">
              <a:solidFill>
                <a:srgbClr val="002060"/>
              </a:solidFill>
              <a:latin typeface="Britannic Bold" panose="020B0903060703020204" pitchFamily="34" charset="0"/>
            </a:rPr>
            <a:t>Foreign Language will also take the place of an elective choice for one semester</a:t>
          </a:r>
          <a:endParaRPr lang="en-US" sz="3200" i="1" kern="1200" dirty="0">
            <a:latin typeface="Britannic Bold" panose="020B0903060703020204" pitchFamily="34" charset="0"/>
          </a:endParaRPr>
        </a:p>
      </dsp:txBody>
      <dsp:txXfrm>
        <a:off x="5100388" y="1653577"/>
        <a:ext cx="5206193" cy="4224601"/>
      </dsp:txXfrm>
    </dsp:sp>
    <dsp:sp modelId="{05AA53EA-FE4F-4918-83CE-AA6F478193F8}">
      <dsp:nvSpPr>
        <dsp:cNvPr id="0" name=""/>
        <dsp:cNvSpPr/>
      </dsp:nvSpPr>
      <dsp:spPr>
        <a:xfrm>
          <a:off x="9639301" y="5489121"/>
          <a:ext cx="932747" cy="457197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45D42-2EA9-4B9F-A3CF-87CC39161AD7}">
      <dsp:nvSpPr>
        <dsp:cNvPr id="0" name=""/>
        <dsp:cNvSpPr/>
      </dsp:nvSpPr>
      <dsp:spPr>
        <a:xfrm>
          <a:off x="10764454" y="1688003"/>
          <a:ext cx="6186817" cy="43514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rPr>
            <a:t>Hillgrove will use an orange paper elective sheet for students to list their elective choices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125000"/>
            <a:buFont typeface="Arial" panose="020B0604020202020204" pitchFamily="34" charset="0"/>
            <a:buNone/>
          </a:pPr>
          <a:r>
            <a: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rPr>
            <a:t>Harrison students will use their Student Vue account to choose their electives</a:t>
          </a:r>
          <a:endParaRPr lang="en-US" sz="3600" kern="1200" dirty="0">
            <a:latin typeface="Britannic Bold" panose="020B0903060703020204" pitchFamily="34" charset="0"/>
          </a:endParaRPr>
        </a:p>
      </dsp:txBody>
      <dsp:txXfrm>
        <a:off x="10764454" y="1688003"/>
        <a:ext cx="6186817" cy="43514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91CE3-F0A9-466B-B098-70306D549BF7}">
      <dsp:nvSpPr>
        <dsp:cNvPr id="0" name=""/>
        <dsp:cNvSpPr/>
      </dsp:nvSpPr>
      <dsp:spPr>
        <a:xfrm>
          <a:off x="0" y="229281"/>
          <a:ext cx="9480512" cy="12943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250AE-2B12-4D0C-80DC-A078D297B3BE}">
      <dsp:nvSpPr>
        <dsp:cNvPr id="0" name=""/>
        <dsp:cNvSpPr/>
      </dsp:nvSpPr>
      <dsp:spPr>
        <a:xfrm>
          <a:off x="391531" y="520503"/>
          <a:ext cx="712570" cy="7118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21741-D3CB-41B5-854C-C5A17BFABD2B}">
      <dsp:nvSpPr>
        <dsp:cNvPr id="0" name=""/>
        <dsp:cNvSpPr/>
      </dsp:nvSpPr>
      <dsp:spPr>
        <a:xfrm>
          <a:off x="1495633" y="229281"/>
          <a:ext cx="7772395" cy="1546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13" tIns="163713" rIns="163713" bIns="16371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030A0"/>
              </a:solidFill>
            </a:rPr>
            <a:t>High School Department Chairs meet with 8</a:t>
          </a:r>
          <a:r>
            <a:rPr lang="en-US" sz="2400" b="1" kern="1200" baseline="30000" dirty="0">
              <a:solidFill>
                <a:srgbClr val="7030A0"/>
              </a:solidFill>
            </a:rPr>
            <a:t>th</a:t>
          </a:r>
          <a:r>
            <a:rPr lang="en-US" sz="2400" b="1" kern="1200" dirty="0">
              <a:solidFill>
                <a:srgbClr val="7030A0"/>
              </a:solidFill>
            </a:rPr>
            <a:t> grade teachers to share their requirements for core placement.  8</a:t>
          </a:r>
          <a:r>
            <a:rPr lang="en-US" sz="2400" b="1" kern="1200" baseline="30000" dirty="0">
              <a:solidFill>
                <a:srgbClr val="7030A0"/>
              </a:solidFill>
            </a:rPr>
            <a:t>th</a:t>
          </a:r>
          <a:r>
            <a:rPr lang="en-US" sz="2400" b="1" kern="1200" dirty="0">
              <a:solidFill>
                <a:srgbClr val="7030A0"/>
              </a:solidFill>
            </a:rPr>
            <a:t> grade teachers use the criteria set by the high school in recommending core classes</a:t>
          </a:r>
          <a:endParaRPr lang="en-US" sz="2400" kern="1200" dirty="0"/>
        </a:p>
      </dsp:txBody>
      <dsp:txXfrm>
        <a:off x="1495633" y="229281"/>
        <a:ext cx="7772395" cy="1546896"/>
      </dsp:txXfrm>
    </dsp:sp>
    <dsp:sp modelId="{A05DC026-5FB9-4E43-A12E-30D273074348}">
      <dsp:nvSpPr>
        <dsp:cNvPr id="0" name=""/>
        <dsp:cNvSpPr/>
      </dsp:nvSpPr>
      <dsp:spPr>
        <a:xfrm>
          <a:off x="0" y="2162902"/>
          <a:ext cx="9480512" cy="12943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0E273-99D4-4F19-80B3-53199CA1507F}">
      <dsp:nvSpPr>
        <dsp:cNvPr id="0" name=""/>
        <dsp:cNvSpPr/>
      </dsp:nvSpPr>
      <dsp:spPr>
        <a:xfrm>
          <a:off x="391531" y="2454123"/>
          <a:ext cx="712570" cy="7118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D8BE4-3E69-4CFE-A732-EE674AFE0CCD}">
      <dsp:nvSpPr>
        <dsp:cNvPr id="0" name=""/>
        <dsp:cNvSpPr/>
      </dsp:nvSpPr>
      <dsp:spPr>
        <a:xfrm>
          <a:off x="1495633" y="2162902"/>
          <a:ext cx="7845059" cy="1546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13" tIns="163713" rIns="163713" bIns="16371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8</a:t>
          </a:r>
          <a:r>
            <a: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TH</a:t>
          </a:r>
          <a:r>
            <a: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 grade teachers will evaluate your student’s achievement level, work habits and current grades to recommend the academic core classes for the subject they teach</a:t>
          </a:r>
          <a:endParaRPr lang="en-US" sz="2400" kern="1200" dirty="0"/>
        </a:p>
      </dsp:txBody>
      <dsp:txXfrm>
        <a:off x="1495633" y="2162902"/>
        <a:ext cx="7845059" cy="1546896"/>
      </dsp:txXfrm>
    </dsp:sp>
    <dsp:sp modelId="{791CF461-1827-4CEB-BE4E-37487480E0E5}">
      <dsp:nvSpPr>
        <dsp:cNvPr id="0" name=""/>
        <dsp:cNvSpPr/>
      </dsp:nvSpPr>
      <dsp:spPr>
        <a:xfrm>
          <a:off x="0" y="4096523"/>
          <a:ext cx="9480512" cy="1294318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9E840-3F92-413A-A0AB-46C592868365}">
      <dsp:nvSpPr>
        <dsp:cNvPr id="0" name=""/>
        <dsp:cNvSpPr/>
      </dsp:nvSpPr>
      <dsp:spPr>
        <a:xfrm>
          <a:off x="391531" y="4387744"/>
          <a:ext cx="712570" cy="7118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E50AE-730B-4727-8337-802103237525}">
      <dsp:nvSpPr>
        <dsp:cNvPr id="0" name=""/>
        <dsp:cNvSpPr/>
      </dsp:nvSpPr>
      <dsp:spPr>
        <a:xfrm>
          <a:off x="1495633" y="4096523"/>
          <a:ext cx="7845059" cy="1546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13" tIns="163713" rIns="163713" bIns="16371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For Students/Parents who disagree with a core recommendation: Each High School will have a process for addressing this.  </a:t>
          </a:r>
          <a:endParaRPr lang="en-US" sz="2400" kern="1200" dirty="0"/>
        </a:p>
      </dsp:txBody>
      <dsp:txXfrm>
        <a:off x="1495633" y="4096523"/>
        <a:ext cx="7845059" cy="1546896"/>
      </dsp:txXfrm>
    </dsp:sp>
    <dsp:sp modelId="{D391CA70-61B3-453B-B430-F58FFC039D63}">
      <dsp:nvSpPr>
        <dsp:cNvPr id="0" name=""/>
        <dsp:cNvSpPr/>
      </dsp:nvSpPr>
      <dsp:spPr>
        <a:xfrm>
          <a:off x="0" y="6122545"/>
          <a:ext cx="9480512" cy="22651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9715C-B0C7-446B-A04D-AAB5FBF226D2}">
      <dsp:nvSpPr>
        <dsp:cNvPr id="0" name=""/>
        <dsp:cNvSpPr/>
      </dsp:nvSpPr>
      <dsp:spPr>
        <a:xfrm>
          <a:off x="391531" y="6806780"/>
          <a:ext cx="712570" cy="7118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EF3E9-0389-4755-AA2E-F0BC1C3E38A7}">
      <dsp:nvSpPr>
        <dsp:cNvPr id="0" name=""/>
        <dsp:cNvSpPr/>
      </dsp:nvSpPr>
      <dsp:spPr>
        <a:xfrm>
          <a:off x="1495633" y="6380591"/>
          <a:ext cx="7845059" cy="1816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13" tIns="163713" rIns="163713" bIns="16371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+mn-lt"/>
            </a:rPr>
            <a:t>Harrison will use online drop/adds submissions from April 18-25 for this.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+mn-lt"/>
            </a:rPr>
            <a:t>For Hillgrove, 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Registration Verification Forms to drop/add will be used April 14-28.  Forms must be turned into Hillgrove Front Office</a:t>
          </a:r>
          <a:endParaRPr lang="en-US" sz="2400" kern="1200" dirty="0">
            <a:solidFill>
              <a:schemeClr val="bg1"/>
            </a:solidFill>
            <a:latin typeface="+mn-lt"/>
          </a:endParaRPr>
        </a:p>
      </dsp:txBody>
      <dsp:txXfrm>
        <a:off x="1495633" y="6380591"/>
        <a:ext cx="7845059" cy="1816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C7ED8-9A6A-4A0E-AFC6-AAB16C88B4C7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930C5-6375-46B4-A0FD-2E7FB8B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2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This is your agenda for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4DCB-71D2-43DD-B38E-C95D17AABF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2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930C5-6375-46B4-A0FD-2E7FB8B6AD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0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** 4-Year colleges require at least two credits of the same foreign language** </a:t>
            </a:r>
          </a:p>
          <a:p>
            <a:r>
              <a:rPr lang="en-US"/>
              <a:t>Don’t need foreign language to graduate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930C5-6375-46B4-A0FD-2E7FB8B6AD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2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930C5-6375-46B4-A0FD-2E7FB8B6AD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3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8288005" cy="10287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3457577" cy="10287002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4637" y="1683545"/>
            <a:ext cx="13187363" cy="3581400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4637" y="5403057"/>
            <a:ext cx="13187363" cy="2483643"/>
          </a:xfrm>
        </p:spPr>
        <p:txBody>
          <a:bodyPr>
            <a:normAutofit/>
          </a:bodyPr>
          <a:lstStyle>
            <a:lvl1pPr marL="0" indent="0" algn="l">
              <a:buNone/>
              <a:defRPr sz="3000" cap="all" baseline="0">
                <a:solidFill>
                  <a:schemeClr val="tx2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16267" y="8115302"/>
            <a:ext cx="4114800" cy="54768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4636" y="8115302"/>
            <a:ext cx="7687329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45367" y="8115299"/>
            <a:ext cx="1156634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7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6" y="6456997"/>
            <a:ext cx="14868533" cy="122903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2117" y="909639"/>
            <a:ext cx="14868531" cy="4949667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4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047" y="7686030"/>
            <a:ext cx="14866289" cy="102370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85" y="914400"/>
            <a:ext cx="14858933" cy="5143500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6" y="6629399"/>
            <a:ext cx="14856689" cy="2057399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9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18" y="914399"/>
            <a:ext cx="13954128" cy="4122644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580967" y="5048336"/>
            <a:ext cx="13128449" cy="82345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7" y="6464879"/>
            <a:ext cx="14859003" cy="2234244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355268" y="1098591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5806055" y="4147458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542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6" y="3201062"/>
            <a:ext cx="14859002" cy="376775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047" y="6986483"/>
            <a:ext cx="14856758" cy="1710966"/>
          </a:xfrm>
        </p:spPr>
        <p:txBody>
          <a:bodyPr anchor="t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74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12120" y="914400"/>
            <a:ext cx="14858997" cy="2857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712116" y="4011695"/>
            <a:ext cx="4795349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691878" y="5040395"/>
            <a:ext cx="4813103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72150" y="4016453"/>
            <a:ext cx="4776578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56320" y="5045153"/>
            <a:ext cx="4793745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778663" y="4011695"/>
            <a:ext cx="4792452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778663" y="5040395"/>
            <a:ext cx="4792452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27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712117" y="914400"/>
            <a:ext cx="14858999" cy="2857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712120" y="6606894"/>
            <a:ext cx="4792860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712120" y="4000497"/>
            <a:ext cx="4792860" cy="2286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712120" y="7471288"/>
            <a:ext cx="4792860" cy="1226765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3580" y="6606894"/>
            <a:ext cx="4800600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733580" y="4000497"/>
            <a:ext cx="4798410" cy="2286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31390" y="7471286"/>
            <a:ext cx="4800600" cy="1215513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778851" y="6606893"/>
            <a:ext cx="4786112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778664" y="4000497"/>
            <a:ext cx="4792454" cy="2286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778663" y="7471281"/>
            <a:ext cx="4792452" cy="121551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1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06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563601" y="914399"/>
            <a:ext cx="3007517" cy="77724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2115" y="914399"/>
            <a:ext cx="11622885" cy="77724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94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07472-9B63-437E-9B6B-59F0DDEEF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3A54F-1E70-49BA-943F-B120E5178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366BD-9821-4719-8C26-554410E90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FA0F-3D8D-4D00-B543-20E3049A1D0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BD7EF-0E02-42D4-BAF5-58A056097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2905B-1595-4D37-AFB4-8BAA01A56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5529-E887-468D-86A2-B4B01370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55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FCAC1-21B6-4B4F-9F7E-A5289BA8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21B6C-8946-41EA-B598-8170B72A5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7A5BE-3FBE-4235-9822-F756B730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FA0F-3D8D-4D00-B543-20E3049A1D0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2BF62-0602-40D3-92DE-B5D85153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A821E-95AB-4E34-A000-535A084A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5529-E887-468D-86A2-B4B01370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3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51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9AE26-7405-4B3C-99EA-814CBE36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FB5E4-94C8-4FDB-9714-69C0ADFF2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E7FE2-28D1-4BD5-BA49-0953B4123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FA0F-3D8D-4D00-B543-20E3049A1D0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951E9-31A5-4E47-B11E-D66DA9341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E2534-7F0B-48BB-8AD8-B9CDB36F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5529-E887-468D-86A2-B4B01370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86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854D-1CB2-4A60-8FC3-584D8FE4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EC852-95D4-499C-A7C5-C70C58AFE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CAA1B-018F-4E2D-ACCD-F16A32B2E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5E452-9EDF-4A20-9C81-7AB7E20D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FA0F-3D8D-4D00-B543-20E3049A1D0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B3ADE-314A-4869-8CC3-8BB065CC5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3C3BE-DF66-4CF0-9DAC-1A3FDDFC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5529-E887-468D-86A2-B4B01370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76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721B6-CB98-41D2-A36D-DF01B017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9757E-2C03-432E-8DDF-2AD85CD85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1891B-DA1F-4E88-B484-EC6EFB894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E44CD4-2B0D-474A-AD7A-79871F2D2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784E8-F5FE-475D-9D7C-25CE6BB0B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D1FD47-C767-4A5D-9907-2BE32560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FA0F-3D8D-4D00-B543-20E3049A1D0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B9624F-7E71-441E-90E2-6190C533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1D5975-D65E-4AFB-8317-E0F25031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5529-E887-468D-86A2-B4B01370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57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C5DE-8D05-4B50-B51C-E89613BE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7C3E19-4637-44DB-83FF-CBC0CE36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FA0F-3D8D-4D00-B543-20E3049A1D0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C6866-5F5D-4E14-9C53-8848DD7C4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1D2A4-AAED-4CBD-B938-62019D15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5529-E887-468D-86A2-B4B01370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99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6C6C52-75DD-498C-B02B-8FEA63BA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FA0F-3D8D-4D00-B543-20E3049A1D0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D9ADC7-8355-496E-A468-E12C4A32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B9866-53C0-4DA9-AA6A-F81EAD56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5529-E887-468D-86A2-B4B01370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95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F12D6-3A28-4D09-9350-89D75873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A5DE3-20C7-4188-ADDF-0078680BB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B69E8-16E5-4B94-8CD3-AA9CFE139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0EE60-85DE-4811-BF45-3ABF78332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FA0F-3D8D-4D00-B543-20E3049A1D0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DDD83-C994-4603-9BD7-1E766B14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6C784-400B-4D5C-9B69-E647C2D2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5529-E887-468D-86A2-B4B01370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4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7907-777A-4BF8-BD65-81E42262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7A57AD-5BE1-4F18-9BA2-556F4F7A0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3997E-63F4-452A-90D3-1FC48F67D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5102F-67DC-41C8-A59C-37074213A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FA0F-3D8D-4D00-B543-20E3049A1D0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55082-CCA4-4742-968D-2F4C5851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88405-474B-463C-A0B9-DE62780A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5529-E887-468D-86A2-B4B01370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80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6AB7-A30E-448F-BAED-1913024A4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F5462-7A2A-491B-955E-FAE671C9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7A13E-16BC-4832-9106-E663505F7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FA0F-3D8D-4D00-B543-20E3049A1D0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B99F6-ADB7-4C8C-B356-37E4178D4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40D19-1D21-4F0F-BC58-50CA5B79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5529-E887-468D-86A2-B4B01370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00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E10EC8-4791-4426-9949-67BDA0B79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74711-2AFD-45CD-8409-2D8D2D2F7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89B26-FC52-4843-91EB-F440F7AF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FA0F-3D8D-4D00-B543-20E3049A1D0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32D24-3E21-4E2B-A45E-88DCFA2E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08ABE-F92F-47C5-B67B-731FA808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5529-E887-468D-86A2-B4B01370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3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2128840"/>
            <a:ext cx="14859000" cy="4279106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7" y="6636543"/>
            <a:ext cx="14859000" cy="2062164"/>
          </a:xfrm>
        </p:spPr>
        <p:txBody>
          <a:bodyPr>
            <a:normAutofit/>
          </a:bodyPr>
          <a:lstStyle>
            <a:lvl1pPr marL="0" indent="0">
              <a:buNone/>
              <a:defRPr sz="27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9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2116" y="3374229"/>
            <a:ext cx="7317584" cy="5312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1" y="3374229"/>
            <a:ext cx="7312817" cy="5312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8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928690"/>
            <a:ext cx="14859000" cy="22169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5029" y="3374229"/>
            <a:ext cx="6974675" cy="123586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2116" y="4610096"/>
            <a:ext cx="7317587" cy="4076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12" y="3374228"/>
            <a:ext cx="6969903" cy="123586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4610096"/>
            <a:ext cx="7312815" cy="4076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9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1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058" y="914402"/>
            <a:ext cx="5784056" cy="245982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4301" y="888999"/>
            <a:ext cx="8836814" cy="779780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0058" y="3374229"/>
            <a:ext cx="5784056" cy="531257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20" y="914400"/>
            <a:ext cx="8901762" cy="245982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071082" y="914402"/>
            <a:ext cx="5500035" cy="77723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6" y="3374229"/>
            <a:ext cx="8901767" cy="531257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8288005" cy="10287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21432" y="1"/>
            <a:ext cx="18080832" cy="10287002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2120" y="927777"/>
            <a:ext cx="14858997" cy="2217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9" y="3374230"/>
            <a:ext cx="14858999" cy="5312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85382" y="882491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7" y="8824913"/>
            <a:ext cx="935896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4482" y="8824912"/>
            <a:ext cx="115663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SzPct val="125000"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CABB3C-962D-45A0-A1B8-C0672F80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379EA-BB23-40DB-B15B-48E4FBFB0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3D4E3-D5F2-4698-8077-DB3E4393B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AFA0F-3D8D-4D00-B543-20E3049A1D0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612B9-3DC8-4A19-A9A7-F9D43CD33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0B329-4C2C-427F-84C2-FEA48E134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F5529-E887-468D-86A2-B4B01370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7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7.png"/><Relationship Id="rId7" Type="http://schemas.openxmlformats.org/officeDocument/2006/relationships/image" Target="../media/image11.png"/><Relationship Id="rId12" Type="http://schemas.openxmlformats.org/officeDocument/2006/relationships/image" Target="../media/image5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51.png"/><Relationship Id="rId5" Type="http://schemas.openxmlformats.org/officeDocument/2006/relationships/image" Target="../media/image13.png"/><Relationship Id="rId10" Type="http://schemas.openxmlformats.org/officeDocument/2006/relationships/image" Target="../media/image50.svg"/><Relationship Id="rId4" Type="http://schemas.openxmlformats.org/officeDocument/2006/relationships/image" Target="../media/image48.sv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8.svg"/><Relationship Id="rId3" Type="http://schemas.openxmlformats.org/officeDocument/2006/relationships/image" Target="../media/image52.svg"/><Relationship Id="rId7" Type="http://schemas.openxmlformats.org/officeDocument/2006/relationships/image" Target="../media/image40.svg"/><Relationship Id="rId12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14.svg"/><Relationship Id="rId5" Type="http://schemas.openxmlformats.org/officeDocument/2006/relationships/image" Target="../media/image56.svg"/><Relationship Id="rId10" Type="http://schemas.openxmlformats.org/officeDocument/2006/relationships/image" Target="../media/image13.png"/><Relationship Id="rId4" Type="http://schemas.openxmlformats.org/officeDocument/2006/relationships/image" Target="../media/image55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6.svg"/><Relationship Id="rId4" Type="http://schemas.openxmlformats.org/officeDocument/2006/relationships/image" Target="../media/image42.sv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60929" y="1028700"/>
            <a:ext cx="2500407" cy="458673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7867652"/>
            <a:ext cx="18288000" cy="2419348"/>
            <a:chOff x="0" y="0"/>
            <a:chExt cx="24384000" cy="3225798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384000" cy="3225798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905291" y="1241424"/>
              <a:ext cx="12078907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</a:rPr>
                <a:t>Presented by Your Amazing Counseling Team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05093" y="5615434"/>
            <a:ext cx="4586734" cy="36428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436726" y="3322067"/>
            <a:ext cx="2148680" cy="20978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398460" y="2109122"/>
            <a:ext cx="2656623" cy="350631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12297" y="1747657"/>
            <a:ext cx="13887232" cy="7459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00"/>
              </a:lnSpc>
            </a:pPr>
            <a:r>
              <a:rPr lang="en-US" sz="9600" dirty="0">
                <a:solidFill>
                  <a:srgbClr val="000000"/>
                </a:solidFill>
                <a:latin typeface="Gulfs Display"/>
              </a:rPr>
              <a:t>Class of 2029</a:t>
            </a:r>
          </a:p>
          <a:p>
            <a:pPr>
              <a:lnSpc>
                <a:spcPts val="15000"/>
              </a:lnSpc>
            </a:pPr>
            <a:r>
              <a:rPr lang="en-US" sz="9600" dirty="0">
                <a:solidFill>
                  <a:srgbClr val="000000"/>
                </a:solidFill>
                <a:latin typeface="Gulfs Display"/>
              </a:rPr>
              <a:t>High school 101</a:t>
            </a:r>
          </a:p>
          <a:p>
            <a:pPr>
              <a:lnSpc>
                <a:spcPts val="15000"/>
              </a:lnSpc>
            </a:pPr>
            <a:r>
              <a:rPr lang="en-US" sz="9600" dirty="0">
                <a:solidFill>
                  <a:srgbClr val="000000"/>
                </a:solidFill>
                <a:latin typeface="Gulfs Display"/>
              </a:rPr>
              <a:t>Parent Hot Topic </a:t>
            </a:r>
          </a:p>
          <a:p>
            <a:pPr>
              <a:lnSpc>
                <a:spcPts val="15000"/>
              </a:lnSpc>
            </a:pPr>
            <a:endParaRPr lang="en-US" sz="9600" dirty="0">
              <a:solidFill>
                <a:srgbClr val="000000"/>
              </a:solidFill>
              <a:latin typeface="Gulfs Display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92711" y="6181021"/>
            <a:ext cx="1798232" cy="5885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298649" y="855590"/>
            <a:ext cx="524559" cy="5245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04900"/>
            <a:ext cx="13906500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00"/>
              </a:lnSpc>
            </a:pPr>
            <a:r>
              <a:rPr lang="en-US" sz="10000">
                <a:solidFill>
                  <a:srgbClr val="000000"/>
                </a:solidFill>
                <a:latin typeface="Gulfs Display"/>
              </a:rPr>
              <a:t>Graduation Requirements, Pt. 2</a:t>
            </a:r>
          </a:p>
        </p:txBody>
      </p:sp>
      <p:sp>
        <p:nvSpPr>
          <p:cNvPr id="4" name="AutoShape 4"/>
          <p:cNvSpPr/>
          <p:nvPr/>
        </p:nvSpPr>
        <p:spPr>
          <a:xfrm>
            <a:off x="1028700" y="3933826"/>
            <a:ext cx="7939134" cy="1512276"/>
          </a:xfrm>
          <a:prstGeom prst="rect">
            <a:avLst/>
          </a:prstGeom>
          <a:solidFill>
            <a:srgbClr val="7DEFF6"/>
          </a:solidFill>
        </p:spPr>
        <p:txBody>
          <a:bodyPr/>
          <a:lstStyle/>
          <a:p>
            <a:r>
              <a:rPr lang="en-US" sz="3600">
                <a:latin typeface="DM Sans" panose="020B0604020202020204" charset="0"/>
              </a:rPr>
              <a:t>1 Unit - Health/ Personal Fitness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028700" y="5839925"/>
            <a:ext cx="7939134" cy="1512276"/>
          </a:xfrm>
          <a:prstGeom prst="rect">
            <a:avLst/>
          </a:prstGeom>
          <a:solidFill>
            <a:srgbClr val="A4DB82"/>
          </a:solidFill>
        </p:spPr>
        <p:txBody>
          <a:bodyPr/>
          <a:lstStyle/>
          <a:p>
            <a:r>
              <a:rPr lang="en-US" sz="3200">
                <a:latin typeface="DM Sans" panose="020B0604020202020204" charset="0"/>
              </a:rPr>
              <a:t>3 Units – Pathways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latin typeface="DM Sans" panose="020B0604020202020204" charset="0"/>
              </a:rPr>
              <a:t>CTAE, Fine Arts, Foreign Language 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028700" y="7746023"/>
            <a:ext cx="9516588" cy="2217373"/>
          </a:xfrm>
          <a:prstGeom prst="rect">
            <a:avLst/>
          </a:prstGeom>
          <a:solidFill>
            <a:srgbClr val="FDA258"/>
          </a:solidFill>
        </p:spPr>
        <p:txBody>
          <a:bodyPr/>
          <a:lstStyle/>
          <a:p>
            <a:r>
              <a:rPr lang="en-US" sz="3200" dirty="0">
                <a:latin typeface="DM Sans" panose="020B0604020202020204" charset="0"/>
              </a:rPr>
              <a:t>4 Additional Electives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DM Sans" panose="020B0604020202020204" charset="0"/>
              </a:rPr>
              <a:t>23 Units total required for graduation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DM Sans" panose="020B0604020202020204" charset="0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11378" y="1028700"/>
            <a:ext cx="2115002" cy="347128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483947" y="2021791"/>
            <a:ext cx="524559" cy="52455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6051" flipH="1">
            <a:off x="16306360" y="8159118"/>
            <a:ext cx="2096379" cy="68608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552033" y="7944223"/>
            <a:ext cx="2685729" cy="2475753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C935D08A-5A3C-4FBB-8674-207EAE34F6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0449487">
            <a:off x="9721154" y="4393664"/>
            <a:ext cx="3115845" cy="29679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3D06E5-130D-4A1E-BF49-39BDEF2D225A}"/>
              </a:ext>
            </a:extLst>
          </p:cNvPr>
          <p:cNvSpPr txBox="1"/>
          <p:nvPr/>
        </p:nvSpPr>
        <p:spPr>
          <a:xfrm>
            <a:off x="1565446" y="318534"/>
            <a:ext cx="14914074" cy="3228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Pathways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BF36F0-3129-4515-8B5D-BAFD437C45F5}"/>
              </a:ext>
            </a:extLst>
          </p:cNvPr>
          <p:cNvSpPr txBox="1"/>
          <p:nvPr/>
        </p:nvSpPr>
        <p:spPr>
          <a:xfrm>
            <a:off x="5388079" y="683939"/>
            <a:ext cx="11091442" cy="2758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bg1"/>
                </a:solidFill>
              </a:rPr>
              <a:t>Students must complete at least one pathway while in High School to be eligible for graduation.  This means they must pass 3 out of 4 classes in a particular pathway.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2BB4BF-5610-4ABE-B84F-6535CAAB78CA}"/>
              </a:ext>
            </a:extLst>
          </p:cNvPr>
          <p:cNvSpPr txBox="1"/>
          <p:nvPr/>
        </p:nvSpPr>
        <p:spPr>
          <a:xfrm>
            <a:off x="288056" y="3331124"/>
            <a:ext cx="7921039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solidFill>
                  <a:srgbClr val="00B050"/>
                </a:solidFill>
              </a:rPr>
              <a:t>Harrison Pathways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00B05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Audio Visual Technology and Film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00B05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Business and Technology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Computer Science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00B05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Teaching as a Profession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00B05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Graphic Design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00B05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Sports and Entertainment marketing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00B05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Therapeutic Services/Sports Medicine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World Languages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00B05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Fine Arts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04EA22-FB19-4539-8B29-4B7E564B95B8}"/>
              </a:ext>
            </a:extLst>
          </p:cNvPr>
          <p:cNvSpPr txBox="1"/>
          <p:nvPr/>
        </p:nvSpPr>
        <p:spPr>
          <a:xfrm>
            <a:off x="8502732" y="3031726"/>
            <a:ext cx="9393382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u="sng" dirty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Hillgrove Pathways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Architecture Drawing &amp; Design / Engineering  </a:t>
            </a: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Drafting and Design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Business Management and Administration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Culinary Arts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Engineering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Visual Arts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Audio &amp; Video Technology and Film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Graphics Design / Graphic Communication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Government &amp; Public Administration / </a:t>
            </a: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JR ROTC Navy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Sports and Entertainment Marketing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Computer Science and Programming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Fine Arts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World Languages</a:t>
            </a:r>
          </a:p>
        </p:txBody>
      </p:sp>
    </p:spTree>
    <p:extLst>
      <p:ext uri="{BB962C8B-B14F-4D97-AF65-F5344CB8AC3E}">
        <p14:creationId xmlns:p14="http://schemas.microsoft.com/office/powerpoint/2010/main" val="2153758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0E9AD463-F897-235C-E031-46951BE5D4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232336"/>
              </p:ext>
            </p:extLst>
          </p:nvPr>
        </p:nvGraphicFramePr>
        <p:xfrm>
          <a:off x="838200" y="2363932"/>
          <a:ext cx="17906997" cy="773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23460A5-404F-486B-8AAC-EE4F22826A5D}"/>
              </a:ext>
            </a:extLst>
          </p:cNvPr>
          <p:cNvSpPr txBox="1"/>
          <p:nvPr/>
        </p:nvSpPr>
        <p:spPr>
          <a:xfrm>
            <a:off x="3657600" y="495300"/>
            <a:ext cx="1363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Transfers and Magnet Programs</a:t>
            </a:r>
          </a:p>
        </p:txBody>
      </p:sp>
    </p:spTree>
    <p:extLst>
      <p:ext uri="{BB962C8B-B14F-4D97-AF65-F5344CB8AC3E}">
        <p14:creationId xmlns:p14="http://schemas.microsoft.com/office/powerpoint/2010/main" val="3971005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0E9AD463-F897-235C-E031-46951BE5D4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054176"/>
              </p:ext>
            </p:extLst>
          </p:nvPr>
        </p:nvGraphicFramePr>
        <p:xfrm>
          <a:off x="838200" y="2363932"/>
          <a:ext cx="17906997" cy="773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23460A5-404F-486B-8AAC-EE4F22826A5D}"/>
              </a:ext>
            </a:extLst>
          </p:cNvPr>
          <p:cNvSpPr txBox="1"/>
          <p:nvPr/>
        </p:nvSpPr>
        <p:spPr>
          <a:xfrm>
            <a:off x="3657600" y="4953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High School Registration - Electives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16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DE707B7-3FA0-46E1-A43C-B75F7E9B1AE0}"/>
              </a:ext>
            </a:extLst>
          </p:cNvPr>
          <p:cNvSpPr/>
          <p:nvPr/>
        </p:nvSpPr>
        <p:spPr>
          <a:xfrm>
            <a:off x="685800" y="2171700"/>
            <a:ext cx="6553200" cy="548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506" y="1326722"/>
            <a:ext cx="5549788" cy="763355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High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School Registration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- Core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7A8E0B6A-77B2-4369-9AA7-2CC385E2FB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616938"/>
              </p:ext>
            </p:extLst>
          </p:nvPr>
        </p:nvGraphicFramePr>
        <p:xfrm>
          <a:off x="7588288" y="962327"/>
          <a:ext cx="9480512" cy="8524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1228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040547" cy="10287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defTabSz="1371600"/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7257114" cy="10287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18014-8956-48AD-BCC0-498E6574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7" y="2908125"/>
            <a:ext cx="6590475" cy="2238198"/>
          </a:xfrm>
        </p:spPr>
        <p:txBody>
          <a:bodyPr anchor="t">
            <a:noAutofit/>
          </a:bodyPr>
          <a:lstStyle/>
          <a:p>
            <a:pPr algn="ctr"/>
            <a:r>
              <a:rPr lang="en-US" sz="8800" dirty="0">
                <a:solidFill>
                  <a:schemeClr val="accent1">
                    <a:lumMod val="75000"/>
                  </a:schemeClr>
                </a:solidFill>
                <a:latin typeface="MoolBoran" panose="020F0502020204030204" pitchFamily="34" charset="0"/>
                <a:cs typeface="MoolBoran" panose="020F0502020204030204" pitchFamily="34" charset="0"/>
              </a:rPr>
              <a:t>Harrison Elective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4E1EF-8DB8-4DD0-9DB5-92FE963AD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915" y="5872163"/>
            <a:ext cx="5976113" cy="2123888"/>
          </a:xfrm>
        </p:spPr>
        <p:txBody>
          <a:bodyPr vert="horz" lIns="137160" tIns="68580" rIns="137160" bIns="68580" rtlCol="0" anchor="t">
            <a:normAutofit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chemeClr val="bg1">
                    <a:alpha val="60000"/>
                  </a:schemeClr>
                </a:solidFill>
                <a:ea typeface="+mn-lt"/>
                <a:cs typeface="+mn-lt"/>
              </a:rPr>
              <a:t>You will use your Elective Registration Worksheet </a:t>
            </a:r>
            <a:r>
              <a:rPr lang="en-US" sz="3000" u="sng" dirty="0">
                <a:solidFill>
                  <a:srgbClr val="FF0000">
                    <a:alpha val="60000"/>
                  </a:srgbClr>
                </a:solidFill>
                <a:ea typeface="+mn-lt"/>
                <a:cs typeface="+mn-lt"/>
              </a:rPr>
              <a:t>Numbers</a:t>
            </a:r>
            <a:r>
              <a:rPr lang="en-US" sz="3000" dirty="0">
                <a:solidFill>
                  <a:srgbClr val="FF0000">
                    <a:alpha val="60000"/>
                  </a:srgbClr>
                </a:solidFill>
                <a:ea typeface="+mn-lt"/>
                <a:cs typeface="+mn-lt"/>
              </a:rPr>
              <a:t> </a:t>
            </a:r>
            <a:r>
              <a:rPr lang="en-US" sz="3000" dirty="0">
                <a:solidFill>
                  <a:schemeClr val="bg1">
                    <a:alpha val="60000"/>
                  </a:schemeClr>
                </a:solidFill>
                <a:ea typeface="+mn-lt"/>
                <a:cs typeface="+mn-lt"/>
              </a:rPr>
              <a:t>to enter your Elective courses. </a:t>
            </a:r>
            <a:endParaRPr lang="en-US" sz="3000" dirty="0">
              <a:solidFill>
                <a:schemeClr val="bg1">
                  <a:alpha val="60000"/>
                </a:schemeClr>
              </a:solidFill>
              <a:cs typeface="Calibri" panose="020F0502020204030204"/>
            </a:endParaRP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3146AD17-E1CE-43B3-B3D6-1CA80BB81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3" r="-167" b="132"/>
          <a:stretch/>
        </p:blipFill>
        <p:spPr>
          <a:xfrm>
            <a:off x="9050341" y="319745"/>
            <a:ext cx="8079104" cy="966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64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F40B9F-1BDF-4658-8A43-09145A465C8B}"/>
              </a:ext>
            </a:extLst>
          </p:cNvPr>
          <p:cNvSpPr txBox="1"/>
          <p:nvPr/>
        </p:nvSpPr>
        <p:spPr>
          <a:xfrm>
            <a:off x="1447800" y="1257300"/>
            <a:ext cx="4495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chemeClr val="accent3">
                    <a:lumMod val="75000"/>
                  </a:schemeClr>
                </a:solidFill>
              </a:rPr>
              <a:t>Sample Worksheet for Hillgrove Elective Registration – Year Long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34204-A355-4186-A6D7-0C60CB58A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914400"/>
            <a:ext cx="9677400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0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F40B9F-1BDF-4658-8A43-09145A465C8B}"/>
              </a:ext>
            </a:extLst>
          </p:cNvPr>
          <p:cNvSpPr txBox="1"/>
          <p:nvPr/>
        </p:nvSpPr>
        <p:spPr>
          <a:xfrm>
            <a:off x="1905000" y="647700"/>
            <a:ext cx="906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Hillgrove High School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F07FE-283A-44A2-9E71-0A8379EEE571}"/>
              </a:ext>
            </a:extLst>
          </p:cNvPr>
          <p:cNvSpPr txBox="1"/>
          <p:nvPr/>
        </p:nvSpPr>
        <p:spPr>
          <a:xfrm>
            <a:off x="1219200" y="2208419"/>
            <a:ext cx="16459200" cy="6454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Mid January Hillgrove students receive Registration materials in homeroom (from now until Feb. 6 students will fill out their forms with selected electives and turn into homeroom teacher)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Jan. 23 at 7-8:15PM Rising 9</a:t>
            </a:r>
            <a:r>
              <a:rPr lang="en-US" sz="4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Parent Night/Open House at Hillgrove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Jan. 24</a:t>
            </a:r>
            <a:r>
              <a:rPr lang="en-US" sz="4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LMMS 8</a:t>
            </a:r>
            <a:r>
              <a:rPr lang="en-US" sz="4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grade Field trip to Hillgrove (for districted Hillgrove students with parent permission)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Jan. 30 from 11:00AM-1:00PM Virtual Q&amp;A for parents with Hillgrove counselors (link will be sent via CTLS)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08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F40B9F-1BDF-4658-8A43-09145A465C8B}"/>
              </a:ext>
            </a:extLst>
          </p:cNvPr>
          <p:cNvSpPr txBox="1"/>
          <p:nvPr/>
        </p:nvSpPr>
        <p:spPr>
          <a:xfrm>
            <a:off x="1905000" y="647700"/>
            <a:ext cx="906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Hillgrove High School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F07FE-283A-44A2-9E71-0A8379EEE571}"/>
              </a:ext>
            </a:extLst>
          </p:cNvPr>
          <p:cNvSpPr txBox="1"/>
          <p:nvPr/>
        </p:nvSpPr>
        <p:spPr>
          <a:xfrm>
            <a:off x="1219200" y="2208419"/>
            <a:ext cx="16459200" cy="58552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4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Feb. 4 LIME GREEN Elective Registration forms due to homeroom teachers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4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Feb. 5 Hillgrove picks up Registrations from LMMS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4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Feb. 12 from 6-7:30PM Advanced Academic Night at Hillgrove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4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4 Course Registration Verification Forms mailed to parents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4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14-April 28 Parents/Students may use Registration Verification Forms to drop/add course.  Forms must be turned into Hillgrove Front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35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F40B9F-1BDF-4658-8A43-09145A465C8B}"/>
              </a:ext>
            </a:extLst>
          </p:cNvPr>
          <p:cNvSpPr txBox="1"/>
          <p:nvPr/>
        </p:nvSpPr>
        <p:spPr>
          <a:xfrm>
            <a:off x="1181100" y="4191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B050"/>
                </a:solidFill>
                <a:latin typeface="Ink Free" panose="03080402000500000000" pitchFamily="66" charset="0"/>
              </a:rPr>
              <a:t>Harrison High School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4352E7-C2A3-48DA-83EF-7F6982263F66}"/>
              </a:ext>
            </a:extLst>
          </p:cNvPr>
          <p:cNvSpPr txBox="1"/>
          <p:nvPr/>
        </p:nvSpPr>
        <p:spPr>
          <a:xfrm>
            <a:off x="855024" y="1602432"/>
            <a:ext cx="16447324" cy="1333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b="1" kern="100" dirty="0">
              <a:solidFill>
                <a:srgbClr val="002060"/>
              </a:solidFill>
              <a:latin typeface="Ink Free" panose="03080402000500000000" pitchFamily="66" charset="0"/>
              <a:ea typeface="Impact" panose="020B080603090205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b="1" kern="100" dirty="0">
              <a:solidFill>
                <a:srgbClr val="002060"/>
              </a:solidFill>
              <a:latin typeface="Ink Free" panose="03080402000500000000" pitchFamily="66" charset="0"/>
              <a:ea typeface="Impact" panose="020B080603090205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5427FD-C835-C7EF-9349-207CCFCCAB60}"/>
              </a:ext>
            </a:extLst>
          </p:cNvPr>
          <p:cNvSpPr txBox="1"/>
          <p:nvPr/>
        </p:nvSpPr>
        <p:spPr>
          <a:xfrm>
            <a:off x="2109019" y="2146525"/>
            <a:ext cx="13155561" cy="5993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January 24 LMMS 8th grade Field trip to Harrison (for districted Harrison students with parent permission)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February-March 8:30 AM- 9:30 AM - Virtual Transition Talks Every Friday with HHS Counselors (link will be sent via CTLS)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Feb. </a:t>
            </a:r>
            <a:r>
              <a:rPr lang="en-US" sz="3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6th @ 6 PM at Harrison 8th Grade Open House (Club exhibits @5 PM) 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Feb. 7 LMMS Students Receive Elective Registration Materials in Homeroom 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Feb. 10 Online Elective Registration for Students via Student VUE Opens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794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78DD5C05-1F8D-4F5E-A628-DE4C383E9F8D}"/>
              </a:ext>
            </a:extLst>
          </p:cNvPr>
          <p:cNvSpPr/>
          <p:nvPr/>
        </p:nvSpPr>
        <p:spPr>
          <a:xfrm>
            <a:off x="838200" y="3075773"/>
            <a:ext cx="5257800" cy="4181173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101681"/>
            <a:ext cx="3276600" cy="4544016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bg1"/>
                </a:solidFill>
                <a:latin typeface="Agency FB" panose="020B0503020202020204" pitchFamily="34" charset="0"/>
              </a:rPr>
              <a:t>Let’s talk about…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44367A-B4E7-4462-B36A-C1D5B51BA9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914934"/>
              </p:ext>
            </p:extLst>
          </p:nvPr>
        </p:nvGraphicFramePr>
        <p:xfrm>
          <a:off x="6477000" y="800101"/>
          <a:ext cx="11201400" cy="876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F40B9F-1BDF-4658-8A43-09145A465C8B}"/>
              </a:ext>
            </a:extLst>
          </p:cNvPr>
          <p:cNvSpPr txBox="1"/>
          <p:nvPr/>
        </p:nvSpPr>
        <p:spPr>
          <a:xfrm>
            <a:off x="990600" y="2667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B050"/>
                </a:solidFill>
                <a:latin typeface="Ink Free" panose="03080402000500000000" pitchFamily="66" charset="0"/>
              </a:rPr>
              <a:t>Harrison High School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0F1EEB-5924-49F3-ABEB-3C5F1E25BD87}"/>
              </a:ext>
            </a:extLst>
          </p:cNvPr>
          <p:cNvSpPr txBox="1"/>
          <p:nvPr/>
        </p:nvSpPr>
        <p:spPr>
          <a:xfrm>
            <a:off x="1143000" y="1396754"/>
            <a:ext cx="14948065" cy="12262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indent="-34290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1" kern="100" dirty="0">
              <a:solidFill>
                <a:srgbClr val="002060"/>
              </a:solidFill>
              <a:effectLst/>
              <a:latin typeface="Ink Free" panose="03080402000500000000" pitchFamily="66" charset="0"/>
              <a:ea typeface="Impact" panose="020B080603090205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1" kern="100" dirty="0">
              <a:solidFill>
                <a:srgbClr val="002060"/>
              </a:solidFill>
              <a:effectLst/>
              <a:latin typeface="Impact" panose="020B0806030902050204" pitchFamily="34" charset="0"/>
              <a:ea typeface="Impact" panose="020B080603090205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018D3-C3A1-564A-B008-6BE8E09EEC19}"/>
              </a:ext>
            </a:extLst>
          </p:cNvPr>
          <p:cNvSpPr txBox="1"/>
          <p:nvPr/>
        </p:nvSpPr>
        <p:spPr>
          <a:xfrm>
            <a:off x="2809567" y="2497292"/>
            <a:ext cx="12668865" cy="480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Feb. 25 8:30 am LMMS Media Center – Registration Help Session for Students (HHS Counselors will be present)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Feb. 28 Online Elective Registration Closes 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17 @ 6 PM at Harrison - Hoya Challenge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18 Students Schedules Distributed via Enrolling Adult Email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18-25 Students may request to drop/add online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25 Drop/Add Closes (all requests for schedule changes must be made during drop/add) 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78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59832" y="1399996"/>
            <a:ext cx="11968336" cy="2415651"/>
            <a:chOff x="0" y="0"/>
            <a:chExt cx="15957781" cy="3220868"/>
          </a:xfrm>
        </p:grpSpPr>
        <p:sp>
          <p:nvSpPr>
            <p:cNvPr id="3" name="TextBox 3"/>
            <p:cNvSpPr txBox="1"/>
            <p:nvPr/>
          </p:nvSpPr>
          <p:spPr>
            <a:xfrm>
              <a:off x="0" y="76200"/>
              <a:ext cx="15957781" cy="1947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00"/>
                </a:lnSpc>
              </a:pPr>
              <a:r>
                <a:rPr lang="en-US" sz="10000">
                  <a:solidFill>
                    <a:srgbClr val="000000"/>
                  </a:solidFill>
                  <a:latin typeface="Gulfs Display"/>
                </a:rPr>
                <a:t>THANK YOU!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573168"/>
              <a:ext cx="15957781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DM Sans Bold"/>
                </a:rPr>
                <a:t>Do you have any questions for us?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7867652"/>
            <a:ext cx="18288000" cy="241934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84131" y="5143500"/>
            <a:ext cx="4319856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17619" y="5143500"/>
            <a:ext cx="4286250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339923" y="5143500"/>
            <a:ext cx="3641760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97285">
            <a:off x="1166716" y="3472603"/>
            <a:ext cx="2096379" cy="6860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14395" y="4618941"/>
            <a:ext cx="524559" cy="5245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973730" flipH="1">
            <a:off x="16442189" y="1376905"/>
            <a:ext cx="1109664" cy="4216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DE707B7-3FA0-46E1-A43C-B75F7E9B1AE0}"/>
              </a:ext>
            </a:extLst>
          </p:cNvPr>
          <p:cNvSpPr/>
          <p:nvPr/>
        </p:nvSpPr>
        <p:spPr>
          <a:xfrm>
            <a:off x="685800" y="2171700"/>
            <a:ext cx="6553200" cy="548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506" y="1326722"/>
            <a:ext cx="5549788" cy="7633556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4x4 Block Schedule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7A8E0B6A-77B2-4369-9AA7-2CC385E2FB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57992"/>
              </p:ext>
            </p:extLst>
          </p:nvPr>
        </p:nvGraphicFramePr>
        <p:xfrm>
          <a:off x="7588288" y="962327"/>
          <a:ext cx="9480512" cy="8524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371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2" y="342900"/>
            <a:ext cx="4260273" cy="3556722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Sample </a:t>
            </a:r>
            <a:br>
              <a:rPr lang="en-US" sz="4800">
                <a:solidFill>
                  <a:srgbClr val="FFFFFF"/>
                </a:solidFill>
              </a:rPr>
            </a:br>
            <a:r>
              <a:rPr lang="en-US" sz="4800">
                <a:solidFill>
                  <a:srgbClr val="FFFFFF"/>
                </a:solidFill>
              </a:rPr>
              <a:t>High School Schedule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9376"/>
              </p:ext>
            </p:extLst>
          </p:nvPr>
        </p:nvGraphicFramePr>
        <p:xfrm>
          <a:off x="6019800" y="1133488"/>
          <a:ext cx="12077700" cy="7934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761">
                  <a:extLst>
                    <a:ext uri="{9D8B030D-6E8A-4147-A177-3AD203B41FA5}">
                      <a16:colId xmlns:a16="http://schemas.microsoft.com/office/drawing/2014/main" val="2511016896"/>
                    </a:ext>
                  </a:extLst>
                </a:gridCol>
                <a:gridCol w="469786">
                  <a:extLst>
                    <a:ext uri="{9D8B030D-6E8A-4147-A177-3AD203B41FA5}">
                      <a16:colId xmlns:a16="http://schemas.microsoft.com/office/drawing/2014/main" val="2930164769"/>
                    </a:ext>
                  </a:extLst>
                </a:gridCol>
                <a:gridCol w="2002071">
                  <a:extLst>
                    <a:ext uri="{9D8B030D-6E8A-4147-A177-3AD203B41FA5}">
                      <a16:colId xmlns:a16="http://schemas.microsoft.com/office/drawing/2014/main" val="2715053194"/>
                    </a:ext>
                  </a:extLst>
                </a:gridCol>
                <a:gridCol w="1639859">
                  <a:extLst>
                    <a:ext uri="{9D8B030D-6E8A-4147-A177-3AD203B41FA5}">
                      <a16:colId xmlns:a16="http://schemas.microsoft.com/office/drawing/2014/main" val="450671011"/>
                    </a:ext>
                  </a:extLst>
                </a:gridCol>
                <a:gridCol w="1124977">
                  <a:extLst>
                    <a:ext uri="{9D8B030D-6E8A-4147-A177-3AD203B41FA5}">
                      <a16:colId xmlns:a16="http://schemas.microsoft.com/office/drawing/2014/main" val="3899723096"/>
                    </a:ext>
                  </a:extLst>
                </a:gridCol>
                <a:gridCol w="1431672">
                  <a:extLst>
                    <a:ext uri="{9D8B030D-6E8A-4147-A177-3AD203B41FA5}">
                      <a16:colId xmlns:a16="http://schemas.microsoft.com/office/drawing/2014/main" val="1520877251"/>
                    </a:ext>
                  </a:extLst>
                </a:gridCol>
                <a:gridCol w="2002071">
                  <a:extLst>
                    <a:ext uri="{9D8B030D-6E8A-4147-A177-3AD203B41FA5}">
                      <a16:colId xmlns:a16="http://schemas.microsoft.com/office/drawing/2014/main" val="1327741189"/>
                    </a:ext>
                  </a:extLst>
                </a:gridCol>
                <a:gridCol w="1812503">
                  <a:extLst>
                    <a:ext uri="{9D8B030D-6E8A-4147-A177-3AD203B41FA5}">
                      <a16:colId xmlns:a16="http://schemas.microsoft.com/office/drawing/2014/main" val="2716226227"/>
                    </a:ext>
                  </a:extLst>
                </a:gridCol>
              </a:tblGrid>
              <a:tr h="501802">
                <a:tc gridSpan="2"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2" marR="8812" marT="8812" marB="0" anchor="b"/>
                </a:tc>
                <a:tc>
                  <a:txBody>
                    <a:bodyPr/>
                    <a:lstStyle/>
                    <a:p>
                      <a:endParaRPr lang="en-US" sz="2600"/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 </a:t>
                      </a:r>
                      <a:r>
                        <a:rPr lang="en-US" sz="2600" b="1" u="none" strike="noStrike">
                          <a:effectLst/>
                        </a:rPr>
                        <a:t>Fall</a:t>
                      </a:r>
                      <a:endParaRPr lang="en-US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1" u="none" strike="noStrike">
                          <a:effectLst/>
                        </a:rPr>
                        <a:t>Spring </a:t>
                      </a:r>
                      <a:endParaRPr lang="en-US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extLst>
                  <a:ext uri="{0D108BD9-81ED-4DB2-BD59-A6C34878D82A}">
                    <a16:rowId xmlns:a16="http://schemas.microsoft.com/office/drawing/2014/main" val="2205136333"/>
                  </a:ext>
                </a:extLst>
              </a:tr>
              <a:tr h="81680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>
                          <a:effectLst/>
                        </a:rPr>
                        <a:t>Warning Bell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2" marR="8812" marT="88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8:15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>
                          <a:effectLst/>
                        </a:rPr>
                        <a:t>Warning Bell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8:15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extLst>
                  <a:ext uri="{0D108BD9-81ED-4DB2-BD59-A6C34878D82A}">
                    <a16:rowId xmlns:a16="http://schemas.microsoft.com/office/drawing/2014/main" val="2652526941"/>
                  </a:ext>
                </a:extLst>
              </a:tr>
              <a:tr h="4354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>
                          <a:effectLst/>
                        </a:rPr>
                        <a:t>Block 1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2" marR="8812" marT="8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8:20 - 10:01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>
                          <a:effectLst/>
                        </a:rPr>
                        <a:t>9th Lit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>
                          <a:effectLst/>
                        </a:rPr>
                        <a:t>Block 1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8:20 - 10:01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H/PF</a:t>
                      </a:r>
                    </a:p>
                  </a:txBody>
                  <a:tcPr marL="12860" marR="12860" marT="12860" marB="0" anchor="b"/>
                </a:tc>
                <a:extLst>
                  <a:ext uri="{0D108BD9-81ED-4DB2-BD59-A6C34878D82A}">
                    <a16:rowId xmlns:a16="http://schemas.microsoft.com/office/drawing/2014/main" val="1618672992"/>
                  </a:ext>
                </a:extLst>
              </a:tr>
              <a:tr h="81680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>
                          <a:effectLst/>
                        </a:rPr>
                        <a:t>Block 2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2" marR="8812" marT="8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10:06 - 11:43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>
                          <a:effectLst/>
                        </a:rPr>
                        <a:t>Spanish II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>
                          <a:effectLst/>
                        </a:rPr>
                        <a:t>Block 2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10:06 - 11:43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>
                          <a:effectLst/>
                        </a:rPr>
                        <a:t>World Geography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extLst>
                  <a:ext uri="{0D108BD9-81ED-4DB2-BD59-A6C34878D82A}">
                    <a16:rowId xmlns:a16="http://schemas.microsoft.com/office/drawing/2014/main" val="3784648537"/>
                  </a:ext>
                </a:extLst>
              </a:tr>
              <a:tr h="81680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>
                          <a:effectLst/>
                        </a:rPr>
                        <a:t>Block 3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2" marR="8812" marT="8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11:48 - 1:48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>
                          <a:effectLst/>
                        </a:rPr>
                        <a:t>Intro to Marketing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>
                          <a:effectLst/>
                        </a:rPr>
                        <a:t>Block 3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11:48 - 1:48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>
                          <a:effectLst/>
                        </a:rPr>
                        <a:t>Visual Art I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extLst>
                  <a:ext uri="{0D108BD9-81ED-4DB2-BD59-A6C34878D82A}">
                    <a16:rowId xmlns:a16="http://schemas.microsoft.com/office/drawing/2014/main" val="3154366525"/>
                  </a:ext>
                </a:extLst>
              </a:tr>
              <a:tr h="4354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Lunch A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2" marR="8812" marT="8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11:48 - 12:18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Lunch A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11:48 - 12:18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extLst>
                  <a:ext uri="{0D108BD9-81ED-4DB2-BD59-A6C34878D82A}">
                    <a16:rowId xmlns:a16="http://schemas.microsoft.com/office/drawing/2014/main" val="3681999821"/>
                  </a:ext>
                </a:extLst>
              </a:tr>
              <a:tr h="4354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Lunch B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2" marR="8812" marT="8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12:18 - 12:48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Lunch B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12:18 - 12:48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extLst>
                  <a:ext uri="{0D108BD9-81ED-4DB2-BD59-A6C34878D82A}">
                    <a16:rowId xmlns:a16="http://schemas.microsoft.com/office/drawing/2014/main" val="3100787455"/>
                  </a:ext>
                </a:extLst>
              </a:tr>
              <a:tr h="4354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Lunch C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2" marR="8812" marT="8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12:48 - 1:18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Lunch C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12:48 - 1:18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extLst>
                  <a:ext uri="{0D108BD9-81ED-4DB2-BD59-A6C34878D82A}">
                    <a16:rowId xmlns:a16="http://schemas.microsoft.com/office/drawing/2014/main" val="3936139013"/>
                  </a:ext>
                </a:extLst>
              </a:tr>
              <a:tr h="4354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Lunch D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2" marR="8812" marT="8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1:18 - 1:48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Lunch D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1:18 - 1:48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extLst>
                  <a:ext uri="{0D108BD9-81ED-4DB2-BD59-A6C34878D82A}">
                    <a16:rowId xmlns:a16="http://schemas.microsoft.com/office/drawing/2014/main" val="1287275306"/>
                  </a:ext>
                </a:extLst>
              </a:tr>
              <a:tr h="4354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>
                          <a:effectLst/>
                        </a:rPr>
                        <a:t>Block 4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2" marR="8812" marT="8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1:53 - 3:30 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>
                          <a:effectLst/>
                        </a:rPr>
                        <a:t>Algebra I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>
                          <a:effectLst/>
                        </a:rPr>
                        <a:t>Block 4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1:53 - 3:30 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>
                          <a:effectLst/>
                        </a:rPr>
                        <a:t>Biology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extLst>
                  <a:ext uri="{0D108BD9-81ED-4DB2-BD59-A6C34878D82A}">
                    <a16:rowId xmlns:a16="http://schemas.microsoft.com/office/drawing/2014/main" val="2252357289"/>
                  </a:ext>
                </a:extLst>
              </a:tr>
              <a:tr h="611223">
                <a:tc gridSpan="2"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2" marR="8812" marT="8812" marB="0" anchor="b"/>
                </a:tc>
                <a:tc>
                  <a:txBody>
                    <a:bodyPr/>
                    <a:lstStyle/>
                    <a:p>
                      <a:endParaRPr lang="en-US" sz="2600"/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extLst>
                  <a:ext uri="{0D108BD9-81ED-4DB2-BD59-A6C34878D82A}">
                    <a16:rowId xmlns:a16="http://schemas.microsoft.com/office/drawing/2014/main" val="935973577"/>
                  </a:ext>
                </a:extLst>
              </a:tr>
              <a:tr h="71732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***Each</a:t>
                      </a:r>
                      <a:r>
                        <a:rPr lang="en-US" sz="19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teacher/class is assigned a lunch period    for their student to attend.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extLst>
                  <a:ext uri="{0D108BD9-81ED-4DB2-BD59-A6C34878D82A}">
                    <a16:rowId xmlns:a16="http://schemas.microsoft.com/office/drawing/2014/main" val="888349808"/>
                  </a:ext>
                </a:extLst>
              </a:tr>
              <a:tr h="1040626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60" marR="12860" marT="12860" marB="0" anchor="b"/>
                </a:tc>
                <a:extLst>
                  <a:ext uri="{0D108BD9-81ED-4DB2-BD59-A6C34878D82A}">
                    <a16:rowId xmlns:a16="http://schemas.microsoft.com/office/drawing/2014/main" val="3105414812"/>
                  </a:ext>
                </a:extLst>
              </a:tr>
            </a:tbl>
          </a:graphicData>
        </a:graphic>
      </p:graphicFrame>
      <p:pic>
        <p:nvPicPr>
          <p:cNvPr id="19" name="Picture 15">
            <a:extLst>
              <a:ext uri="{FF2B5EF4-FFF2-40B4-BE49-F238E27FC236}">
                <a16:creationId xmlns:a16="http://schemas.microsoft.com/office/drawing/2014/main" id="{1538B94B-2B2A-4A3D-A383-785536D94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05000" y="6210300"/>
            <a:ext cx="2133600" cy="336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7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E50A7-2B83-44AE-9166-4F5DE3004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140" y="419100"/>
            <a:ext cx="8337733" cy="16763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b="1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PROMOTION/RETENTION </a:t>
            </a:r>
            <a:br>
              <a:rPr lang="en-US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51013-530F-403E-A223-AA92C521659D}"/>
              </a:ext>
            </a:extLst>
          </p:cNvPr>
          <p:cNvSpPr txBox="1"/>
          <p:nvPr/>
        </p:nvSpPr>
        <p:spPr>
          <a:xfrm>
            <a:off x="1524000" y="2628900"/>
            <a:ext cx="15468600" cy="723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i="0" u="sng" strike="noStrike" baseline="0" dirty="0">
                <a:solidFill>
                  <a:srgbClr val="FF0000"/>
                </a:solidFill>
              </a:rPr>
              <a:t>10th grade: </a:t>
            </a:r>
            <a:r>
              <a:rPr lang="en-US" sz="4000" b="0" i="0" u="none" strike="noStrike" baseline="0" dirty="0"/>
              <a:t>5 units including one unit each of required English, Math, and Science.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i="0" u="sng" strike="noStrike" baseline="0" dirty="0">
                <a:solidFill>
                  <a:srgbClr val="7030A0"/>
                </a:solidFill>
              </a:rPr>
              <a:t>11th grade: </a:t>
            </a:r>
            <a:r>
              <a:rPr lang="en-US" sz="4000" b="0" i="0" u="none" strike="noStrike" baseline="0" dirty="0"/>
              <a:t>10 units including two units each of required English, Math, and Science.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i="0" u="sng" strike="noStrike" baseline="0" dirty="0">
                <a:solidFill>
                  <a:schemeClr val="accent6">
                    <a:lumMod val="50000"/>
                  </a:schemeClr>
                </a:solidFill>
              </a:rPr>
              <a:t>12th grade: </a:t>
            </a:r>
            <a:r>
              <a:rPr lang="en-US" sz="4000" b="0" i="0" u="none" strike="noStrike" baseline="0" dirty="0"/>
              <a:t>16 units including two units each of English, Math and Science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0" i="0" u="none" strike="noStrike" baseline="0" dirty="0"/>
              <a:t>Students who are retained will remain in the same grade-level homeroom the entire year and must retake the failed classes needed for promotion.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i="0" u="none" strike="noStrike" baseline="0" dirty="0"/>
              <a:t>Important</a:t>
            </a:r>
            <a:r>
              <a:rPr lang="en-US" sz="4000" b="0" i="0" u="none" strike="noStrike" baseline="0" dirty="0"/>
              <a:t>: Participation in homecoming court or purchasing prom tickets is based on your enrolled grade, not your ninth-grade entry date. Only students in 11th and 12th grade homerooms may purchase prom tickets.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Also parking and yearbook picture placement are also determined by promotion/retention too</a:t>
            </a:r>
          </a:p>
        </p:txBody>
      </p:sp>
    </p:spTree>
    <p:extLst>
      <p:ext uri="{BB962C8B-B14F-4D97-AF65-F5344CB8AC3E}">
        <p14:creationId xmlns:p14="http://schemas.microsoft.com/office/powerpoint/2010/main" val="2045731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8B718E-D4CC-433B-90B5-497D9ACF7B77}"/>
              </a:ext>
            </a:extLst>
          </p:cNvPr>
          <p:cNvSpPr/>
          <p:nvPr/>
        </p:nvSpPr>
        <p:spPr>
          <a:xfrm>
            <a:off x="1257300" y="835492"/>
            <a:ext cx="15773400" cy="1700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b="1" kern="1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What’s a GPA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25B4DE9-97E6-4326-A417-555B28083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89409"/>
              </p:ext>
            </p:extLst>
          </p:nvPr>
        </p:nvGraphicFramePr>
        <p:xfrm>
          <a:off x="1257300" y="2738437"/>
          <a:ext cx="15773400" cy="652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9CB6DC0B-947B-4CCD-95FB-E5408427DF0A}"/>
              </a:ext>
            </a:extLst>
          </p:cNvPr>
          <p:cNvSpPr/>
          <p:nvPr/>
        </p:nvSpPr>
        <p:spPr>
          <a:xfrm>
            <a:off x="13542263" y="266700"/>
            <a:ext cx="4114800" cy="226933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2316AA-0E17-417E-A386-E30D2D334758}"/>
              </a:ext>
            </a:extLst>
          </p:cNvPr>
          <p:cNvSpPr txBox="1"/>
          <p:nvPr/>
        </p:nvSpPr>
        <p:spPr>
          <a:xfrm>
            <a:off x="8382000" y="835492"/>
            <a:ext cx="9815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https://www.youtube.com/watch?v=28JWeft_WAc</a:t>
            </a:r>
          </a:p>
        </p:txBody>
      </p:sp>
    </p:spTree>
    <p:extLst>
      <p:ext uri="{BB962C8B-B14F-4D97-AF65-F5344CB8AC3E}">
        <p14:creationId xmlns:p14="http://schemas.microsoft.com/office/powerpoint/2010/main" val="91832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E7F2D-D8A0-4EA3-B811-48035515F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12" y="617883"/>
            <a:ext cx="15459780" cy="19883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000" kern="1200" dirty="0">
                <a:solidFill>
                  <a:srgbClr val="C00000"/>
                </a:solidFill>
                <a:latin typeface="Baguet Script" panose="00000500000000000000" pitchFamily="2" charset="0"/>
              </a:rPr>
              <a:t>Hope and Zell Miller </a:t>
            </a:r>
            <a:br>
              <a:rPr lang="en-US" sz="6000" kern="1200" dirty="0">
                <a:solidFill>
                  <a:srgbClr val="C00000"/>
                </a:solidFill>
                <a:latin typeface="Baguet Script" panose="00000500000000000000" pitchFamily="2" charset="0"/>
              </a:rPr>
            </a:br>
            <a:r>
              <a:rPr lang="en-US" sz="6000" kern="1200" dirty="0">
                <a:solidFill>
                  <a:srgbClr val="C00000"/>
                </a:solidFill>
                <a:latin typeface="Baguet Script" panose="00000500000000000000" pitchFamily="2" charset="0"/>
              </a:rPr>
              <a:t>Scholarship Program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CFABE4F-B215-4489-8165-9BD40BF78E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264987"/>
              </p:ext>
            </p:extLst>
          </p:nvPr>
        </p:nvGraphicFramePr>
        <p:xfrm>
          <a:off x="9978886" y="2782957"/>
          <a:ext cx="7752521" cy="6533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997">
                  <a:extLst>
                    <a:ext uri="{9D8B030D-6E8A-4147-A177-3AD203B41FA5}">
                      <a16:colId xmlns:a16="http://schemas.microsoft.com/office/drawing/2014/main" val="1623226130"/>
                    </a:ext>
                  </a:extLst>
                </a:gridCol>
                <a:gridCol w="2568820">
                  <a:extLst>
                    <a:ext uri="{9D8B030D-6E8A-4147-A177-3AD203B41FA5}">
                      <a16:colId xmlns:a16="http://schemas.microsoft.com/office/drawing/2014/main" val="2164410839"/>
                    </a:ext>
                  </a:extLst>
                </a:gridCol>
                <a:gridCol w="2891704">
                  <a:extLst>
                    <a:ext uri="{9D8B030D-6E8A-4147-A177-3AD203B41FA5}">
                      <a16:colId xmlns:a16="http://schemas.microsoft.com/office/drawing/2014/main" val="2626630687"/>
                    </a:ext>
                  </a:extLst>
                </a:gridCol>
              </a:tblGrid>
              <a:tr h="486184"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Requirements</a:t>
                      </a:r>
                    </a:p>
                  </a:txBody>
                  <a:tcPr marL="67116" marR="67116" marT="33559" marB="33559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HOPE</a:t>
                      </a:r>
                    </a:p>
                  </a:txBody>
                  <a:tcPr marL="67116" marR="67116" marT="33559" marB="33559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ZELL MILLER</a:t>
                      </a:r>
                    </a:p>
                  </a:txBody>
                  <a:tcPr marL="67116" marR="67116" marT="33559" marB="33559"/>
                </a:tc>
                <a:extLst>
                  <a:ext uri="{0D108BD9-81ED-4DB2-BD59-A6C34878D82A}">
                    <a16:rowId xmlns:a16="http://schemas.microsoft.com/office/drawing/2014/main" val="2999775113"/>
                  </a:ext>
                </a:extLst>
              </a:tr>
              <a:tr h="357119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GPA</a:t>
                      </a:r>
                    </a:p>
                  </a:txBody>
                  <a:tcPr marL="67116" marR="67116" marT="33559" marB="33559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3.0 (unweighted) in all Math, English, Science, Social Studies and World Languages</a:t>
                      </a:r>
                    </a:p>
                  </a:txBody>
                  <a:tcPr marL="67116" marR="67116" marT="33559" marB="33559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3.7 (unweighted) in all Math, English, Science, Social Studies and World Languages</a:t>
                      </a:r>
                    </a:p>
                  </a:txBody>
                  <a:tcPr marL="67116" marR="67116" marT="33559" marB="33559"/>
                </a:tc>
                <a:extLst>
                  <a:ext uri="{0D108BD9-81ED-4DB2-BD59-A6C34878D82A}">
                    <a16:rowId xmlns:a16="http://schemas.microsoft.com/office/drawing/2014/main" val="3802630804"/>
                  </a:ext>
                </a:extLst>
              </a:tr>
              <a:tr h="1237971">
                <a:tc>
                  <a:txBody>
                    <a:bodyPr/>
                    <a:lstStyle/>
                    <a:p>
                      <a:r>
                        <a:rPr lang="en-US" sz="240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Test Scores</a:t>
                      </a:r>
                    </a:p>
                  </a:txBody>
                  <a:tcPr marL="67116" marR="67116" marT="33559" marB="33559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No Test Score Requirement</a:t>
                      </a:r>
                    </a:p>
                  </a:txBody>
                  <a:tcPr marL="67116" marR="67116" marT="33559" marB="33559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1200 SAT or 25 ACT score</a:t>
                      </a:r>
                    </a:p>
                  </a:txBody>
                  <a:tcPr marL="67116" marR="67116" marT="33559" marB="33559"/>
                </a:tc>
                <a:extLst>
                  <a:ext uri="{0D108BD9-81ED-4DB2-BD59-A6C34878D82A}">
                    <a16:rowId xmlns:a16="http://schemas.microsoft.com/office/drawing/2014/main" val="2650879660"/>
                  </a:ext>
                </a:extLst>
              </a:tr>
              <a:tr h="1237971">
                <a:tc>
                  <a:txBody>
                    <a:bodyPr/>
                    <a:lstStyle/>
                    <a:p>
                      <a:r>
                        <a:rPr lang="en-US" sz="240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Rigor Requirement</a:t>
                      </a:r>
                    </a:p>
                  </a:txBody>
                  <a:tcPr marL="67116" marR="67116" marT="33559" marB="33559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4 Credits</a:t>
                      </a:r>
                    </a:p>
                  </a:txBody>
                  <a:tcPr marL="67116" marR="67116" marT="33559" marB="33559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4 Credits</a:t>
                      </a:r>
                    </a:p>
                  </a:txBody>
                  <a:tcPr marL="67116" marR="67116" marT="33559" marB="33559"/>
                </a:tc>
                <a:extLst>
                  <a:ext uri="{0D108BD9-81ED-4DB2-BD59-A6C34878D82A}">
                    <a16:rowId xmlns:a16="http://schemas.microsoft.com/office/drawing/2014/main" val="20649944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497E009-8B08-455E-9A4E-2A7E9744F658}"/>
              </a:ext>
            </a:extLst>
          </p:cNvPr>
          <p:cNvSpPr txBox="1"/>
          <p:nvPr/>
        </p:nvSpPr>
        <p:spPr>
          <a:xfrm>
            <a:off x="706119" y="2425148"/>
            <a:ext cx="8530645" cy="7659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Rigor Courses are most AP Courses and World Language year 3 and up.  For a full list contact the High School Counseling office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HOPE – covers part of in-state tuition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ZELL- covers 100% of in-state tuition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half point (.5) is added for AP, IB and Dual Enrollment classes that receive a B, C, D, or F. No point added for an A.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58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CA9FD3-3302-47F9-B9FE-63DDFD23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275" y="255930"/>
            <a:ext cx="6812478" cy="136354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Dual Enrollment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05F9-EEE0-4FF5-B666-55FCADFDD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476829"/>
            <a:ext cx="14891657" cy="855424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5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Dual Enrollment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is a program that provides funding for students at eligible high schools that are </a:t>
            </a:r>
            <a:r>
              <a:rPr lang="en-US" sz="5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enrolled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to take approved college-level coursework for </a:t>
            </a:r>
            <a:r>
              <a:rPr lang="en-US" sz="5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credit 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towards both high school and college graduation requirements.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Dual Enrollment/Dual Credit courses are primarily available for any eligible 11th or 12th grade high school students (some 10</a:t>
            </a:r>
            <a:r>
              <a:rPr lang="en-US" sz="51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grade students if meet specific requirements)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Dual Enrollment program covers tuition, mandatory fees and required textbooks.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Students may enroll full-time or part-time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Courses can be taken before, during or after regular school hours, on the college campus, on-line, or at the high school during the regular school calendar year.  Dual Enrollment courses can also be taken during the summer.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Students must meet certain eligibility requirements (SAT or ACT score, and enroll in approved courses)</a:t>
            </a:r>
          </a:p>
          <a:p>
            <a:endParaRPr lang="en-US" sz="5100" dirty="0"/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8A028D0B-739D-48EB-85A7-B092486F2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85820" y="255930"/>
            <a:ext cx="36417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5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04900"/>
            <a:ext cx="16192500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00"/>
              </a:lnSpc>
            </a:pPr>
            <a:r>
              <a:rPr lang="en-US" sz="10000">
                <a:solidFill>
                  <a:srgbClr val="000000"/>
                </a:solidFill>
                <a:latin typeface="Gulfs Display"/>
              </a:rPr>
              <a:t>Graduation Requirements</a:t>
            </a:r>
          </a:p>
        </p:txBody>
      </p:sp>
      <p:sp>
        <p:nvSpPr>
          <p:cNvPr id="5" name="AutoShape 5"/>
          <p:cNvSpPr/>
          <p:nvPr/>
        </p:nvSpPr>
        <p:spPr>
          <a:xfrm>
            <a:off x="1223194" y="4061900"/>
            <a:ext cx="3623126" cy="1058740"/>
          </a:xfrm>
          <a:prstGeom prst="rect">
            <a:avLst/>
          </a:prstGeom>
          <a:solidFill>
            <a:srgbClr val="FDA258"/>
          </a:solidFill>
        </p:spPr>
        <p:txBody>
          <a:bodyPr/>
          <a:lstStyle/>
          <a:p>
            <a:r>
              <a:rPr lang="en-US" sz="3600">
                <a:latin typeface="DM Sans" panose="020B0604020202020204" charset="0"/>
              </a:rPr>
              <a:t>ELA </a:t>
            </a:r>
          </a:p>
        </p:txBody>
      </p:sp>
      <p:sp>
        <p:nvSpPr>
          <p:cNvPr id="9" name="AutoShape 9"/>
          <p:cNvSpPr/>
          <p:nvPr/>
        </p:nvSpPr>
        <p:spPr>
          <a:xfrm>
            <a:off x="9513754" y="4084760"/>
            <a:ext cx="3623126" cy="1058740"/>
          </a:xfrm>
          <a:prstGeom prst="rect">
            <a:avLst/>
          </a:prstGeom>
          <a:solidFill>
            <a:srgbClr val="FDA258"/>
          </a:solidFill>
        </p:spPr>
        <p:txBody>
          <a:bodyPr/>
          <a:lstStyle/>
          <a:p>
            <a:r>
              <a:rPr lang="en-US" sz="3600">
                <a:latin typeface="DM Sans" panose="020B0604020202020204" charset="0"/>
              </a:rPr>
              <a:t>SCIENCE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3598074" y="4122860"/>
            <a:ext cx="3623126" cy="1058740"/>
          </a:xfrm>
          <a:prstGeom prst="rect">
            <a:avLst/>
          </a:prstGeom>
          <a:solidFill>
            <a:srgbClr val="FDA258"/>
          </a:solidFill>
        </p:spPr>
        <p:txBody>
          <a:bodyPr/>
          <a:lstStyle/>
          <a:p>
            <a:r>
              <a:rPr lang="en-US" sz="3600">
                <a:latin typeface="DM Sans" panose="020B0604020202020204" charset="0"/>
              </a:rPr>
              <a:t>SOCIAL STUDIES</a:t>
            </a:r>
          </a:p>
        </p:txBody>
      </p:sp>
      <p:pic>
        <p:nvPicPr>
          <p:cNvPr id="12" name="Picture 20">
            <a:extLst>
              <a:ext uri="{FF2B5EF4-FFF2-40B4-BE49-F238E27FC236}">
                <a16:creationId xmlns:a16="http://schemas.microsoft.com/office/drawing/2014/main" id="{B509BF4D-E96E-40B2-8659-E32F449BA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23194" y="2515543"/>
            <a:ext cx="1481254" cy="1358183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A432D207-C7E2-4B79-AF6B-D0D01DB513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68474" y="2515543"/>
            <a:ext cx="1273207" cy="1495710"/>
          </a:xfrm>
          <a:prstGeom prst="rect">
            <a:avLst/>
          </a:prstGeom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AF1186BB-9967-46A5-AECB-306124DA89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513754" y="2559524"/>
            <a:ext cx="938691" cy="1481254"/>
          </a:xfrm>
          <a:prstGeom prst="rect">
            <a:avLst/>
          </a:prstGeom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A91448D9-0DE7-4FFB-AF83-975FDCF4DB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653161" y="2583168"/>
            <a:ext cx="1256396" cy="149571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6A9FC09-E0EB-4885-BF7D-D3F1DE027091}"/>
              </a:ext>
            </a:extLst>
          </p:cNvPr>
          <p:cNvSpPr/>
          <p:nvPr/>
        </p:nvSpPr>
        <p:spPr>
          <a:xfrm>
            <a:off x="807522" y="5284369"/>
            <a:ext cx="4038798" cy="526297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DM Sans" panose="020B0604020202020204" charset="0"/>
              </a:rPr>
              <a:t>4 Units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9th Literature (Lit &amp; Comp)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American Literature (Lit &amp; Comp II)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+2 More Classes (Pick 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AP Language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AP seminar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AP Literature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AP Research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Lit and Comp III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Lit and Comp IV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Comp &amp; Dramatic </a:t>
            </a:r>
            <a:r>
              <a:rPr lang="en-US" sz="2400" b="1" dirty="0" err="1"/>
              <a:t>Wtg</a:t>
            </a:r>
            <a:endParaRPr lang="en-US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8DF6B119-768A-42EF-BDF7-2CF30F4FB913}"/>
              </a:ext>
            </a:extLst>
          </p:cNvPr>
          <p:cNvSpPr/>
          <p:nvPr/>
        </p:nvSpPr>
        <p:spPr>
          <a:xfrm>
            <a:off x="5307514" y="3943891"/>
            <a:ext cx="3623126" cy="1058740"/>
          </a:xfrm>
          <a:prstGeom prst="rect">
            <a:avLst/>
          </a:prstGeom>
          <a:solidFill>
            <a:srgbClr val="FDA258"/>
          </a:solidFill>
        </p:spPr>
        <p:txBody>
          <a:bodyPr/>
          <a:lstStyle/>
          <a:p>
            <a:r>
              <a:rPr lang="en-US" sz="3600">
                <a:latin typeface="DM Sans" panose="020B0604020202020204" charset="0"/>
              </a:rPr>
              <a:t>MATH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BBEB15-8048-4849-9140-B1D314813CF4}"/>
              </a:ext>
            </a:extLst>
          </p:cNvPr>
          <p:cNvSpPr/>
          <p:nvPr/>
        </p:nvSpPr>
        <p:spPr>
          <a:xfrm>
            <a:off x="5374824" y="5284369"/>
            <a:ext cx="3623126" cy="489364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DM Sans" panose="020B0604020202020204" charset="0"/>
              </a:rPr>
              <a:t>4 Units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Algebra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Geometry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Advanced Algebra 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+ 1 More Class: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Foundations of Algebra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AP Calc AB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AP Calc BC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AP Stat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Calculus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Pre-Cal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Adv Mathematical Decision Making</a:t>
            </a:r>
          </a:p>
          <a:p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413780-5ACF-4F0D-808C-7BEC1028A660}"/>
              </a:ext>
            </a:extLst>
          </p:cNvPr>
          <p:cNvSpPr/>
          <p:nvPr/>
        </p:nvSpPr>
        <p:spPr>
          <a:xfrm>
            <a:off x="9486449" y="5284369"/>
            <a:ext cx="3623126" cy="378565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DM Sans" panose="020B0604020202020204" charset="0"/>
              </a:rPr>
              <a:t>4 Units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Physical Science or Physics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Biology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Chemistry or Environmental Science,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4</a:t>
            </a:r>
            <a:r>
              <a:rPr lang="en-US" sz="2400" b="1" baseline="30000" dirty="0"/>
              <a:t>th</a:t>
            </a:r>
            <a:r>
              <a:rPr lang="en-US" sz="2400" b="1" dirty="0"/>
              <a:t> Science Class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48CB9-FB63-46C1-9DDB-33C339C25404}"/>
              </a:ext>
            </a:extLst>
          </p:cNvPr>
          <p:cNvSpPr/>
          <p:nvPr/>
        </p:nvSpPr>
        <p:spPr>
          <a:xfrm>
            <a:off x="13598074" y="5284369"/>
            <a:ext cx="3623126" cy="267765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>
                <a:latin typeface="DM Sans" panose="020B0604020202020204" charset="0"/>
              </a:rPr>
              <a:t>3 Units</a:t>
            </a:r>
          </a:p>
          <a:p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World History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US History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Economics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US Government</a:t>
            </a:r>
          </a:p>
          <a:p>
            <a:endParaRPr lang="en-US" sz="24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BE82FC5048DE4FB23B3040253C84AF" ma:contentTypeVersion="2" ma:contentTypeDescription="Create a new document." ma:contentTypeScope="" ma:versionID="220ca5319b1a8c46d5b6bd590e6bc965">
  <xsd:schema xmlns:xsd="http://www.w3.org/2001/XMLSchema" xmlns:xs="http://www.w3.org/2001/XMLSchema" xmlns:p="http://schemas.microsoft.com/office/2006/metadata/properties" xmlns:ns2="e1663d5f-7364-415c-9b3a-d5c24d3a5536" targetNamespace="http://schemas.microsoft.com/office/2006/metadata/properties" ma:root="true" ma:fieldsID="ebdf8be8c5ad61f3e28d91c517d6acad" ns2:_="">
    <xsd:import namespace="e1663d5f-7364-415c-9b3a-d5c24d3a55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63d5f-7364-415c-9b3a-d5c24d3a5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49DC3F-C374-48F9-94CC-EEBBF55D05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0D7FEC-6C15-4E27-917F-273C7DFCC5A3}">
  <ds:schemaRefs>
    <ds:schemaRef ds:uri="e1663d5f-7364-415c-9b3a-d5c24d3a55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3A27E25-DA7C-4C2B-A385-472868C38844}">
  <ds:schemaRefs>
    <ds:schemaRef ds:uri="e1663d5f-7364-415c-9b3a-d5c24d3a553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414</TotalTime>
  <Words>1794</Words>
  <Application>Microsoft Office PowerPoint</Application>
  <PresentationFormat>Custom</PresentationFormat>
  <Paragraphs>241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42" baseType="lpstr">
      <vt:lpstr>Cavolini</vt:lpstr>
      <vt:lpstr>Impact</vt:lpstr>
      <vt:lpstr>Agency FB</vt:lpstr>
      <vt:lpstr>Calisto MT</vt:lpstr>
      <vt:lpstr>Symbol</vt:lpstr>
      <vt:lpstr>Aharoni</vt:lpstr>
      <vt:lpstr>Britannic Bold</vt:lpstr>
      <vt:lpstr>Gulfs Display</vt:lpstr>
      <vt:lpstr>MoolBoran</vt:lpstr>
      <vt:lpstr>Tw Cen MT</vt:lpstr>
      <vt:lpstr>Algerian</vt:lpstr>
      <vt:lpstr>Calibri</vt:lpstr>
      <vt:lpstr>Ink Free</vt:lpstr>
      <vt:lpstr>Arial</vt:lpstr>
      <vt:lpstr>Baguet Script</vt:lpstr>
      <vt:lpstr>Wingdings</vt:lpstr>
      <vt:lpstr>DM Sans</vt:lpstr>
      <vt:lpstr>Calibri Light</vt:lpstr>
      <vt:lpstr>DM Sans Bold</vt:lpstr>
      <vt:lpstr>Circuit</vt:lpstr>
      <vt:lpstr>Office Theme</vt:lpstr>
      <vt:lpstr>PowerPoint Presentation</vt:lpstr>
      <vt:lpstr>Let’s talk about…</vt:lpstr>
      <vt:lpstr>4x4 Block Schedule</vt:lpstr>
      <vt:lpstr>Sample  High School Schedule</vt:lpstr>
      <vt:lpstr>PROMOTION/RETENTION  </vt:lpstr>
      <vt:lpstr>PowerPoint Presentation</vt:lpstr>
      <vt:lpstr>Hope and Zell Miller  Scholarship Program</vt:lpstr>
      <vt:lpstr>Dual Enrollment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School Registration - Core</vt:lpstr>
      <vt:lpstr>Harrison Elective Registration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Patty Dasilva</dc:creator>
  <cp:lastModifiedBy>Tracy Fields</cp:lastModifiedBy>
  <cp:revision>10</cp:revision>
  <dcterms:created xsi:type="dcterms:W3CDTF">2006-08-16T00:00:00Z</dcterms:created>
  <dcterms:modified xsi:type="dcterms:W3CDTF">2025-01-28T14:48:58Z</dcterms:modified>
  <dc:identifier>DAEk3WD7lGw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0x0101008EBE82FC5048DE4FB23B3040253C84AF</vt:lpwstr>
  </property>
</Properties>
</file>