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handoutMasterIdLst>
    <p:handoutMasterId r:id="rId13"/>
  </p:handoutMasterIdLst>
  <p:sldIdLst>
    <p:sldId id="369" r:id="rId5"/>
    <p:sldId id="382" r:id="rId6"/>
    <p:sldId id="384" r:id="rId7"/>
    <p:sldId id="372" r:id="rId8"/>
    <p:sldId id="376" r:id="rId9"/>
    <p:sldId id="379" r:id="rId10"/>
    <p:sldId id="385" r:id="rId11"/>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ndall Dunson" initials="RD" lastIdx="1" clrIdx="0">
    <p:extLst>
      <p:ext uri="{19B8F6BF-5375-455C-9EA6-DF929625EA0E}">
        <p15:presenceInfo xmlns:p15="http://schemas.microsoft.com/office/powerpoint/2012/main" userId="S::randall.dunson@cobbk12.org::b636ac86-e50c-4280-a255-70bf374a80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9887E7-E29F-C070-551C-99C0F4FA47E5}" v="5" dt="2019-11-06T19:18:40.010"/>
    <p1510:client id="{1E2B6FEC-0A1D-44A5-BFDD-C47F72F726C1}" v="1050" dt="2019-10-08T17:41:58.130"/>
    <p1510:client id="{718134C3-C994-4BF0-25AC-23E093990F16}" v="3" dt="2019-11-15T11:55:39.634"/>
    <p1510:client id="{C0EF379F-0FFC-5B6D-0D04-99FB60C86F21}" v="61" dt="2019-11-15T12:02:49.604"/>
    <p1510:client id="{875692A8-6BA9-3B15-9131-1E51F388C96C}" v="2" dt="2019-11-15T01:01:42.5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300"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688D03-9939-46FC-AADF-25BF044467C6}" type="doc">
      <dgm:prSet loTypeId="urn:microsoft.com/office/officeart/2005/8/layout/chevron2" loCatId="process" qsTypeId="urn:microsoft.com/office/officeart/2005/8/quickstyle/simple1" qsCatId="simple" csTypeId="urn:microsoft.com/office/officeart/2005/8/colors/accent2_2" csCatId="accent2" phldr="1"/>
      <dgm:spPr/>
      <dgm:t>
        <a:bodyPr/>
        <a:lstStyle/>
        <a:p>
          <a:endParaRPr lang="en-US"/>
        </a:p>
      </dgm:t>
    </dgm:pt>
    <dgm:pt modelId="{025AB95B-DFB1-47E4-9D4B-1B3F75FE836E}">
      <dgm:prSet phldrT="[Text]" phldr="0"/>
      <dgm:spPr/>
      <dgm:t>
        <a:bodyPr/>
        <a:lstStyle/>
        <a:p>
          <a:pPr rtl="0"/>
          <a:endParaRPr lang="en-US" b="0" i="0" u="none" strike="noStrike" cap="none" baseline="0" noProof="0">
            <a:latin typeface="Calibri Light"/>
            <a:cs typeface="Calibri Light"/>
          </a:endParaRPr>
        </a:p>
      </dgm:t>
    </dgm:pt>
    <dgm:pt modelId="{3AA600D9-C20B-41F6-AA9A-44985272155C}" type="parTrans" cxnId="{B8F08418-D5F1-414C-8595-B2C91F20E1A3}">
      <dgm:prSet/>
      <dgm:spPr/>
      <dgm:t>
        <a:bodyPr/>
        <a:lstStyle/>
        <a:p>
          <a:endParaRPr lang="en-US"/>
        </a:p>
      </dgm:t>
    </dgm:pt>
    <dgm:pt modelId="{290436EE-5285-43D7-8721-1E28F991C1E4}" type="sibTrans" cxnId="{B8F08418-D5F1-414C-8595-B2C91F20E1A3}">
      <dgm:prSet/>
      <dgm:spPr/>
      <dgm:t>
        <a:bodyPr/>
        <a:lstStyle/>
        <a:p>
          <a:endParaRPr lang="en-US"/>
        </a:p>
      </dgm:t>
    </dgm:pt>
    <dgm:pt modelId="{1964F009-79E6-47B0-9BD7-BCCCDC70D732}">
      <dgm:prSet phldrT="[Text]" phldr="0"/>
      <dgm:spPr/>
      <dgm:t>
        <a:bodyPr/>
        <a:lstStyle/>
        <a:p>
          <a:r>
            <a:rPr lang="en-US">
              <a:latin typeface="Calibri Light"/>
            </a:rPr>
            <a:t>Task Force</a:t>
          </a:r>
          <a:endParaRPr lang="en-US"/>
        </a:p>
      </dgm:t>
    </dgm:pt>
    <dgm:pt modelId="{5AB04388-B963-4A2F-B4A7-F73D44A73951}" type="parTrans" cxnId="{64930BBF-B3B2-4B06-96D5-CA4142A5CDE2}">
      <dgm:prSet/>
      <dgm:spPr/>
      <dgm:t>
        <a:bodyPr/>
        <a:lstStyle/>
        <a:p>
          <a:endParaRPr lang="en-US"/>
        </a:p>
      </dgm:t>
    </dgm:pt>
    <dgm:pt modelId="{9CB0EFF6-1751-49EC-8D0A-1D7D69EEDC40}" type="sibTrans" cxnId="{64930BBF-B3B2-4B06-96D5-CA4142A5CDE2}">
      <dgm:prSet/>
      <dgm:spPr/>
      <dgm:t>
        <a:bodyPr/>
        <a:lstStyle/>
        <a:p>
          <a:endParaRPr lang="en-US"/>
        </a:p>
      </dgm:t>
    </dgm:pt>
    <dgm:pt modelId="{7E233CBD-2671-46C7-AE28-0CD6D453EE7A}">
      <dgm:prSet phldrT="[Text]" phldr="0"/>
      <dgm:spPr/>
      <dgm:t>
        <a:bodyPr/>
        <a:lstStyle/>
        <a:p>
          <a:r>
            <a:rPr lang="en-US">
              <a:latin typeface="Calibri Light"/>
            </a:rPr>
            <a:t>Profile of a Graduate</a:t>
          </a:r>
          <a:endParaRPr lang="en-US"/>
        </a:p>
      </dgm:t>
    </dgm:pt>
    <dgm:pt modelId="{BE639791-F8CF-4CB3-8B2C-75C206D5A5A7}" type="parTrans" cxnId="{F979EFF0-68A3-4CA0-AD6F-8726B2B3F61D}">
      <dgm:prSet/>
      <dgm:spPr/>
      <dgm:t>
        <a:bodyPr/>
        <a:lstStyle/>
        <a:p>
          <a:endParaRPr lang="en-US"/>
        </a:p>
      </dgm:t>
    </dgm:pt>
    <dgm:pt modelId="{8B3731C1-8632-47A8-9EF4-D0CF4698515F}" type="sibTrans" cxnId="{F979EFF0-68A3-4CA0-AD6F-8726B2B3F61D}">
      <dgm:prSet/>
      <dgm:spPr/>
      <dgm:t>
        <a:bodyPr/>
        <a:lstStyle/>
        <a:p>
          <a:endParaRPr lang="en-US"/>
        </a:p>
      </dgm:t>
    </dgm:pt>
    <dgm:pt modelId="{5B05AD2C-2856-463D-A668-87B3AE2E2A18}">
      <dgm:prSet phldrT="[Text]" phldr="0"/>
      <dgm:spPr/>
      <dgm:t>
        <a:bodyPr/>
        <a:lstStyle/>
        <a:p>
          <a:pPr rtl="0"/>
          <a:r>
            <a:rPr lang="en-US">
              <a:latin typeface="Calibri Light"/>
            </a:rPr>
            <a:t>Profiles of Support will be dynamic, nimble, and adjustable</a:t>
          </a:r>
          <a:endParaRPr lang="en-US"/>
        </a:p>
      </dgm:t>
    </dgm:pt>
    <dgm:pt modelId="{6F3C6505-AE14-48BB-81B7-94AEE4CAEAA9}" type="parTrans" cxnId="{12205DCF-F1B0-4469-AC5E-A752837D00A7}">
      <dgm:prSet/>
      <dgm:spPr/>
      <dgm:t>
        <a:bodyPr/>
        <a:lstStyle/>
        <a:p>
          <a:endParaRPr lang="en-US"/>
        </a:p>
      </dgm:t>
    </dgm:pt>
    <dgm:pt modelId="{8697ADE7-E3A2-4CB3-90A6-1BE995090D78}" type="sibTrans" cxnId="{12205DCF-F1B0-4469-AC5E-A752837D00A7}">
      <dgm:prSet/>
      <dgm:spPr/>
      <dgm:t>
        <a:bodyPr/>
        <a:lstStyle/>
        <a:p>
          <a:endParaRPr lang="en-US"/>
        </a:p>
      </dgm:t>
    </dgm:pt>
    <dgm:pt modelId="{51ED3069-3527-4E3D-83BF-1552505B66C9}">
      <dgm:prSet phldr="0"/>
      <dgm:spPr/>
      <dgm:t>
        <a:bodyPr/>
        <a:lstStyle/>
        <a:p>
          <a:pPr rtl="0"/>
          <a:r>
            <a:rPr lang="en-US">
              <a:latin typeface="Calibri Light"/>
            </a:rPr>
            <a:t>Research Plans Compared to Districts of a Similar Size</a:t>
          </a:r>
          <a:endParaRPr lang="en-US"/>
        </a:p>
      </dgm:t>
    </dgm:pt>
    <dgm:pt modelId="{589106B1-F240-44B6-8206-EB2D35A1A134}" type="parTrans" cxnId="{BA59C1AC-14EB-4D01-ACB6-702EC1081B63}">
      <dgm:prSet/>
      <dgm:spPr/>
      <dgm:t>
        <a:bodyPr/>
        <a:lstStyle/>
        <a:p>
          <a:endParaRPr lang="en-US"/>
        </a:p>
      </dgm:t>
    </dgm:pt>
    <dgm:pt modelId="{37555F30-E928-43EA-8CE1-BDD34D8836A7}" type="sibTrans" cxnId="{BA59C1AC-14EB-4D01-ACB6-702EC1081B63}">
      <dgm:prSet/>
      <dgm:spPr/>
      <dgm:t>
        <a:bodyPr/>
        <a:lstStyle/>
        <a:p>
          <a:endParaRPr lang="en-US"/>
        </a:p>
      </dgm:t>
    </dgm:pt>
    <dgm:pt modelId="{C4792D31-BE7D-4480-AEF9-5FABE682D7F7}">
      <dgm:prSet phldr="0"/>
      <dgm:spPr/>
      <dgm:t>
        <a:bodyPr/>
        <a:lstStyle/>
        <a:p>
          <a:pPr rtl="0"/>
          <a:r>
            <a:rPr lang="en-US">
              <a:latin typeface="Calibri Light"/>
            </a:rPr>
            <a:t>Guiding Coalition - Team of 40</a:t>
          </a:r>
        </a:p>
      </dgm:t>
    </dgm:pt>
    <dgm:pt modelId="{2873DAF0-A460-417F-9A92-418116208124}" type="parTrans" cxnId="{55E5684E-5391-4453-B190-A17825EB1073}">
      <dgm:prSet/>
      <dgm:spPr/>
      <dgm:t>
        <a:bodyPr/>
        <a:lstStyle/>
        <a:p>
          <a:endParaRPr lang="en-US"/>
        </a:p>
      </dgm:t>
    </dgm:pt>
    <dgm:pt modelId="{C084656B-3E85-46A9-91C4-F509EE4A1E79}" type="sibTrans" cxnId="{55E5684E-5391-4453-B190-A17825EB1073}">
      <dgm:prSet/>
      <dgm:spPr/>
      <dgm:t>
        <a:bodyPr/>
        <a:lstStyle/>
        <a:p>
          <a:endParaRPr lang="en-US"/>
        </a:p>
      </dgm:t>
    </dgm:pt>
    <dgm:pt modelId="{60B2CCB0-4782-4BA9-ACCE-23C54FA34431}">
      <dgm:prSet phldr="0"/>
      <dgm:spPr/>
      <dgm:t>
        <a:bodyPr/>
        <a:lstStyle/>
        <a:p>
          <a:pPr rtl="0"/>
          <a:r>
            <a:rPr lang="en-US">
              <a:latin typeface="Calibri Light"/>
            </a:rPr>
            <a:t>Survey – We have currently received over 9,000 responses </a:t>
          </a:r>
        </a:p>
      </dgm:t>
    </dgm:pt>
    <dgm:pt modelId="{E939D72C-B6E9-4E36-831D-D157C59B581C}" type="parTrans" cxnId="{50BC645E-1083-4D18-8EAA-DB35C9654FCA}">
      <dgm:prSet/>
      <dgm:spPr/>
      <dgm:t>
        <a:bodyPr/>
        <a:lstStyle/>
        <a:p>
          <a:endParaRPr lang="en-US"/>
        </a:p>
      </dgm:t>
    </dgm:pt>
    <dgm:pt modelId="{1F86FDB1-C843-46BB-B953-4D94053DFB70}" type="sibTrans" cxnId="{50BC645E-1083-4D18-8EAA-DB35C9654FCA}">
      <dgm:prSet/>
      <dgm:spPr/>
      <dgm:t>
        <a:bodyPr/>
        <a:lstStyle/>
        <a:p>
          <a:endParaRPr lang="en-US"/>
        </a:p>
      </dgm:t>
    </dgm:pt>
    <dgm:pt modelId="{F016B9DD-621A-4C6B-BCAF-3A2BF20C9EBF}">
      <dgm:prSet phldr="0"/>
      <dgm:spPr/>
      <dgm:t>
        <a:bodyPr/>
        <a:lstStyle/>
        <a:p>
          <a:pPr rtl="0"/>
          <a:endParaRPr lang="en-US">
            <a:latin typeface="Calibri Light"/>
          </a:endParaRPr>
        </a:p>
      </dgm:t>
    </dgm:pt>
    <dgm:pt modelId="{D10B13D1-A821-4003-8580-949079E44CB6}" type="parTrans" cxnId="{7616AC49-CD5C-4E82-88B1-2871E1B23086}">
      <dgm:prSet/>
      <dgm:spPr/>
      <dgm:t>
        <a:bodyPr/>
        <a:lstStyle/>
        <a:p>
          <a:endParaRPr lang="en-US"/>
        </a:p>
      </dgm:t>
    </dgm:pt>
    <dgm:pt modelId="{A8A16D79-FF31-437C-B5D9-ADB32FDB06DA}" type="sibTrans" cxnId="{7616AC49-CD5C-4E82-88B1-2871E1B23086}">
      <dgm:prSet/>
      <dgm:spPr/>
      <dgm:t>
        <a:bodyPr/>
        <a:lstStyle/>
        <a:p>
          <a:endParaRPr lang="en-US"/>
        </a:p>
      </dgm:t>
    </dgm:pt>
    <dgm:pt modelId="{A22AB4AD-534C-4C81-B562-3F3A8CDD8260}">
      <dgm:prSet phldr="0"/>
      <dgm:spPr/>
      <dgm:t>
        <a:bodyPr/>
        <a:lstStyle/>
        <a:p>
          <a:pPr rtl="0"/>
          <a:endParaRPr lang="en-US">
            <a:latin typeface="Calibri Light"/>
          </a:endParaRPr>
        </a:p>
      </dgm:t>
    </dgm:pt>
    <dgm:pt modelId="{98192C72-DD92-48F8-B5D2-1E452441D54D}" type="parTrans" cxnId="{3B942D58-261E-484F-B666-8CBCF2D58A1A}">
      <dgm:prSet/>
      <dgm:spPr/>
      <dgm:t>
        <a:bodyPr/>
        <a:lstStyle/>
        <a:p>
          <a:endParaRPr lang="en-US"/>
        </a:p>
      </dgm:t>
    </dgm:pt>
    <dgm:pt modelId="{AD882877-8AC3-4C0D-87FB-5D0F4F28282F}" type="sibTrans" cxnId="{3B942D58-261E-484F-B666-8CBCF2D58A1A}">
      <dgm:prSet/>
      <dgm:spPr/>
      <dgm:t>
        <a:bodyPr/>
        <a:lstStyle/>
        <a:p>
          <a:endParaRPr lang="en-US"/>
        </a:p>
      </dgm:t>
    </dgm:pt>
    <dgm:pt modelId="{19BA9B60-31D3-42C9-AFB0-ADF70563E3B9}">
      <dgm:prSet phldr="0"/>
      <dgm:spPr/>
      <dgm:t>
        <a:bodyPr/>
        <a:lstStyle/>
        <a:p>
          <a:pPr rtl="0"/>
          <a:endParaRPr lang="en-US">
            <a:latin typeface="Calibri Light"/>
          </a:endParaRPr>
        </a:p>
      </dgm:t>
    </dgm:pt>
    <dgm:pt modelId="{7221B5E4-7BBA-4C35-95C3-35767A15D17E}" type="parTrans" cxnId="{0DB77D24-04D9-4E49-AD73-03582BB77D77}">
      <dgm:prSet/>
      <dgm:spPr/>
      <dgm:t>
        <a:bodyPr/>
        <a:lstStyle/>
        <a:p>
          <a:endParaRPr lang="en-US"/>
        </a:p>
      </dgm:t>
    </dgm:pt>
    <dgm:pt modelId="{27BD364B-1FA0-49BE-9C38-EB3D9CE05FC3}" type="sibTrans" cxnId="{0DB77D24-04D9-4E49-AD73-03582BB77D77}">
      <dgm:prSet/>
      <dgm:spPr/>
      <dgm:t>
        <a:bodyPr/>
        <a:lstStyle/>
        <a:p>
          <a:endParaRPr lang="en-US"/>
        </a:p>
      </dgm:t>
    </dgm:pt>
    <dgm:pt modelId="{4CB74036-0755-4FF2-8079-FC446A72DEA8}">
      <dgm:prSet phldr="0"/>
      <dgm:spPr/>
      <dgm:t>
        <a:bodyPr/>
        <a:lstStyle/>
        <a:p>
          <a:pPr rtl="0"/>
          <a:endParaRPr lang="en-US">
            <a:latin typeface="Calibri Light"/>
          </a:endParaRPr>
        </a:p>
      </dgm:t>
    </dgm:pt>
    <dgm:pt modelId="{BC901083-5741-4E6B-B5F7-2E36F798857D}" type="parTrans" cxnId="{12F29D91-0841-4EE4-85CF-58F5B0C0B584}">
      <dgm:prSet/>
      <dgm:spPr/>
      <dgm:t>
        <a:bodyPr/>
        <a:lstStyle/>
        <a:p>
          <a:endParaRPr lang="en-US"/>
        </a:p>
      </dgm:t>
    </dgm:pt>
    <dgm:pt modelId="{6770756C-C75A-4818-90ED-0A4E45955A30}" type="sibTrans" cxnId="{12F29D91-0841-4EE4-85CF-58F5B0C0B584}">
      <dgm:prSet/>
      <dgm:spPr/>
      <dgm:t>
        <a:bodyPr/>
        <a:lstStyle/>
        <a:p>
          <a:endParaRPr lang="en-US"/>
        </a:p>
      </dgm:t>
    </dgm:pt>
    <dgm:pt modelId="{220F0328-70F3-462A-BFC0-48D162173330}">
      <dgm:prSet phldr="0"/>
      <dgm:spPr/>
      <dgm:t>
        <a:bodyPr/>
        <a:lstStyle/>
        <a:p>
          <a:pPr rtl="0"/>
          <a:endParaRPr lang="en-US">
            <a:latin typeface="Calibri Light"/>
          </a:endParaRPr>
        </a:p>
      </dgm:t>
    </dgm:pt>
    <dgm:pt modelId="{B58898D0-BE98-4DFF-8038-EB2AE245D05D}" type="parTrans" cxnId="{8601EF83-98BE-4F1E-8349-E1D4FA1CDF6E}">
      <dgm:prSet/>
      <dgm:spPr/>
      <dgm:t>
        <a:bodyPr/>
        <a:lstStyle/>
        <a:p>
          <a:endParaRPr lang="en-US"/>
        </a:p>
      </dgm:t>
    </dgm:pt>
    <dgm:pt modelId="{20972FD3-7C05-40A9-886E-F6167172BE04}" type="sibTrans" cxnId="{8601EF83-98BE-4F1E-8349-E1D4FA1CDF6E}">
      <dgm:prSet/>
      <dgm:spPr/>
      <dgm:t>
        <a:bodyPr/>
        <a:lstStyle/>
        <a:p>
          <a:endParaRPr lang="en-US"/>
        </a:p>
      </dgm:t>
    </dgm:pt>
    <dgm:pt modelId="{28F5285F-EF5B-437D-BED0-34BB457DEB41}">
      <dgm:prSet phldr="0"/>
      <dgm:spPr/>
      <dgm:t>
        <a:bodyPr/>
        <a:lstStyle/>
        <a:p>
          <a:r>
            <a:rPr lang="en-US">
              <a:latin typeface="Calibri Light"/>
            </a:rPr>
            <a:t>9 competencies which define a Cobb Graduate</a:t>
          </a:r>
          <a:endParaRPr lang="en-US"/>
        </a:p>
      </dgm:t>
    </dgm:pt>
    <dgm:pt modelId="{B0D864AE-A7A4-430B-9685-1C72E37D6D40}" type="parTrans" cxnId="{930D2598-E3A0-4B36-B0FB-E22332A61A70}">
      <dgm:prSet/>
      <dgm:spPr/>
      <dgm:t>
        <a:bodyPr/>
        <a:lstStyle/>
        <a:p>
          <a:endParaRPr lang="en-US"/>
        </a:p>
      </dgm:t>
    </dgm:pt>
    <dgm:pt modelId="{CCC71B43-AD95-47D3-986C-72524E370D4B}" type="sibTrans" cxnId="{930D2598-E3A0-4B36-B0FB-E22332A61A70}">
      <dgm:prSet/>
      <dgm:spPr/>
      <dgm:t>
        <a:bodyPr/>
        <a:lstStyle/>
        <a:p>
          <a:endParaRPr lang="en-US"/>
        </a:p>
      </dgm:t>
    </dgm:pt>
    <dgm:pt modelId="{5057228D-4301-470F-BD45-B619131958D9}">
      <dgm:prSet phldr="0"/>
      <dgm:spPr/>
      <dgm:t>
        <a:bodyPr/>
        <a:lstStyle/>
        <a:p>
          <a:pPr rtl="0"/>
          <a:endParaRPr lang="en-US">
            <a:latin typeface="Calibri Light"/>
          </a:endParaRPr>
        </a:p>
      </dgm:t>
    </dgm:pt>
    <dgm:pt modelId="{B778D5DA-C3AB-414E-8CFE-FC2DB4C40004}" type="parTrans" cxnId="{7040D4C0-1B5B-4E24-9DCB-C6246DACC061}">
      <dgm:prSet/>
      <dgm:spPr/>
      <dgm:t>
        <a:bodyPr/>
        <a:lstStyle/>
        <a:p>
          <a:endParaRPr lang="en-US"/>
        </a:p>
      </dgm:t>
    </dgm:pt>
    <dgm:pt modelId="{1E943A63-0F7F-44A7-AF30-5FECC1C83BDC}" type="sibTrans" cxnId="{7040D4C0-1B5B-4E24-9DCB-C6246DACC061}">
      <dgm:prSet/>
      <dgm:spPr/>
      <dgm:t>
        <a:bodyPr/>
        <a:lstStyle/>
        <a:p>
          <a:endParaRPr lang="en-US"/>
        </a:p>
      </dgm:t>
    </dgm:pt>
    <dgm:pt modelId="{B8A077BF-7946-4426-A83D-2244A2E875E4}" type="pres">
      <dgm:prSet presAssocID="{31688D03-9939-46FC-AADF-25BF044467C6}" presName="linearFlow" presStyleCnt="0">
        <dgm:presLayoutVars>
          <dgm:dir/>
          <dgm:animLvl val="lvl"/>
          <dgm:resizeHandles val="exact"/>
        </dgm:presLayoutVars>
      </dgm:prSet>
      <dgm:spPr/>
    </dgm:pt>
    <dgm:pt modelId="{A9B11E85-29BA-4521-8CF9-138B489D019F}" type="pres">
      <dgm:prSet presAssocID="{025AB95B-DFB1-47E4-9D4B-1B3F75FE836E}" presName="composite" presStyleCnt="0"/>
      <dgm:spPr/>
    </dgm:pt>
    <dgm:pt modelId="{2F23ED76-DF39-45AE-A2BF-7CBBF76D7546}" type="pres">
      <dgm:prSet presAssocID="{025AB95B-DFB1-47E4-9D4B-1B3F75FE836E}" presName="parentText" presStyleLbl="alignNode1" presStyleIdx="0" presStyleCnt="7">
        <dgm:presLayoutVars>
          <dgm:chMax val="1"/>
          <dgm:bulletEnabled val="1"/>
        </dgm:presLayoutVars>
      </dgm:prSet>
      <dgm:spPr/>
    </dgm:pt>
    <dgm:pt modelId="{0E8768D3-71CA-4117-84BC-8F50FD58BC47}" type="pres">
      <dgm:prSet presAssocID="{025AB95B-DFB1-47E4-9D4B-1B3F75FE836E}" presName="descendantText" presStyleLbl="alignAcc1" presStyleIdx="0" presStyleCnt="7">
        <dgm:presLayoutVars>
          <dgm:bulletEnabled val="1"/>
        </dgm:presLayoutVars>
      </dgm:prSet>
      <dgm:spPr/>
    </dgm:pt>
    <dgm:pt modelId="{B37CBA96-5332-41E8-8680-126CFA6142E3}" type="pres">
      <dgm:prSet presAssocID="{290436EE-5285-43D7-8721-1E28F991C1E4}" presName="sp" presStyleCnt="0"/>
      <dgm:spPr/>
    </dgm:pt>
    <dgm:pt modelId="{D00B2791-9D02-4101-8A16-FFA1213A6A8D}" type="pres">
      <dgm:prSet presAssocID="{F016B9DD-621A-4C6B-BCAF-3A2BF20C9EBF}" presName="composite" presStyleCnt="0"/>
      <dgm:spPr/>
    </dgm:pt>
    <dgm:pt modelId="{CF36E461-E507-4CD8-88A0-DC887AF36569}" type="pres">
      <dgm:prSet presAssocID="{F016B9DD-621A-4C6B-BCAF-3A2BF20C9EBF}" presName="parentText" presStyleLbl="alignNode1" presStyleIdx="1" presStyleCnt="7">
        <dgm:presLayoutVars>
          <dgm:chMax val="1"/>
          <dgm:bulletEnabled val="1"/>
        </dgm:presLayoutVars>
      </dgm:prSet>
      <dgm:spPr/>
    </dgm:pt>
    <dgm:pt modelId="{031BD61D-727A-41F1-AF3A-BA965390B93E}" type="pres">
      <dgm:prSet presAssocID="{F016B9DD-621A-4C6B-BCAF-3A2BF20C9EBF}" presName="descendantText" presStyleLbl="alignAcc1" presStyleIdx="1" presStyleCnt="7">
        <dgm:presLayoutVars>
          <dgm:bulletEnabled val="1"/>
        </dgm:presLayoutVars>
      </dgm:prSet>
      <dgm:spPr/>
    </dgm:pt>
    <dgm:pt modelId="{DCECC0B9-A54F-4502-9132-56654944EF73}" type="pres">
      <dgm:prSet presAssocID="{A8A16D79-FF31-437C-B5D9-ADB32FDB06DA}" presName="sp" presStyleCnt="0"/>
      <dgm:spPr/>
    </dgm:pt>
    <dgm:pt modelId="{1C697187-D68A-4CDE-98DD-042D0FA97083}" type="pres">
      <dgm:prSet presAssocID="{A22AB4AD-534C-4C81-B562-3F3A8CDD8260}" presName="composite" presStyleCnt="0"/>
      <dgm:spPr/>
    </dgm:pt>
    <dgm:pt modelId="{7C670A2E-C3AE-41F5-944E-7DB49BAE0410}" type="pres">
      <dgm:prSet presAssocID="{A22AB4AD-534C-4C81-B562-3F3A8CDD8260}" presName="parentText" presStyleLbl="alignNode1" presStyleIdx="2" presStyleCnt="7">
        <dgm:presLayoutVars>
          <dgm:chMax val="1"/>
          <dgm:bulletEnabled val="1"/>
        </dgm:presLayoutVars>
      </dgm:prSet>
      <dgm:spPr/>
    </dgm:pt>
    <dgm:pt modelId="{7B16F7F8-92F3-4D77-A98E-A78DAABC595F}" type="pres">
      <dgm:prSet presAssocID="{A22AB4AD-534C-4C81-B562-3F3A8CDD8260}" presName="descendantText" presStyleLbl="alignAcc1" presStyleIdx="2" presStyleCnt="7">
        <dgm:presLayoutVars>
          <dgm:bulletEnabled val="1"/>
        </dgm:presLayoutVars>
      </dgm:prSet>
      <dgm:spPr/>
    </dgm:pt>
    <dgm:pt modelId="{57C5CAAC-BB58-4C0C-AF8A-7FD114C12111}" type="pres">
      <dgm:prSet presAssocID="{AD882877-8AC3-4C0D-87FB-5D0F4F28282F}" presName="sp" presStyleCnt="0"/>
      <dgm:spPr/>
    </dgm:pt>
    <dgm:pt modelId="{BA47BCBF-464C-44E7-8C7F-1629B0111167}" type="pres">
      <dgm:prSet presAssocID="{19BA9B60-31D3-42C9-AFB0-ADF70563E3B9}" presName="composite" presStyleCnt="0"/>
      <dgm:spPr/>
    </dgm:pt>
    <dgm:pt modelId="{0EFB6A63-BC24-4AA7-AF91-DB9E2D316A88}" type="pres">
      <dgm:prSet presAssocID="{19BA9B60-31D3-42C9-AFB0-ADF70563E3B9}" presName="parentText" presStyleLbl="alignNode1" presStyleIdx="3" presStyleCnt="7">
        <dgm:presLayoutVars>
          <dgm:chMax val="1"/>
          <dgm:bulletEnabled val="1"/>
        </dgm:presLayoutVars>
      </dgm:prSet>
      <dgm:spPr/>
    </dgm:pt>
    <dgm:pt modelId="{1DA0D1BD-3E85-4C3C-97C9-DBB6F1DE62C9}" type="pres">
      <dgm:prSet presAssocID="{19BA9B60-31D3-42C9-AFB0-ADF70563E3B9}" presName="descendantText" presStyleLbl="alignAcc1" presStyleIdx="3" presStyleCnt="7">
        <dgm:presLayoutVars>
          <dgm:bulletEnabled val="1"/>
        </dgm:presLayoutVars>
      </dgm:prSet>
      <dgm:spPr/>
    </dgm:pt>
    <dgm:pt modelId="{810C3CD2-4D84-40DA-B4BF-0BCB344BABE8}" type="pres">
      <dgm:prSet presAssocID="{27BD364B-1FA0-49BE-9C38-EB3D9CE05FC3}" presName="sp" presStyleCnt="0"/>
      <dgm:spPr/>
    </dgm:pt>
    <dgm:pt modelId="{1370615D-2514-4F3F-9F68-D4617CAE5B7A}" type="pres">
      <dgm:prSet presAssocID="{4CB74036-0755-4FF2-8079-FC446A72DEA8}" presName="composite" presStyleCnt="0"/>
      <dgm:spPr/>
    </dgm:pt>
    <dgm:pt modelId="{163196CF-A2D9-4964-B732-FB13B921DF81}" type="pres">
      <dgm:prSet presAssocID="{4CB74036-0755-4FF2-8079-FC446A72DEA8}" presName="parentText" presStyleLbl="alignNode1" presStyleIdx="4" presStyleCnt="7">
        <dgm:presLayoutVars>
          <dgm:chMax val="1"/>
          <dgm:bulletEnabled val="1"/>
        </dgm:presLayoutVars>
      </dgm:prSet>
      <dgm:spPr/>
    </dgm:pt>
    <dgm:pt modelId="{1770C632-B4DE-44C6-AC15-6040074A94DC}" type="pres">
      <dgm:prSet presAssocID="{4CB74036-0755-4FF2-8079-FC446A72DEA8}" presName="descendantText" presStyleLbl="alignAcc1" presStyleIdx="4" presStyleCnt="7">
        <dgm:presLayoutVars>
          <dgm:bulletEnabled val="1"/>
        </dgm:presLayoutVars>
      </dgm:prSet>
      <dgm:spPr/>
    </dgm:pt>
    <dgm:pt modelId="{9F209D34-FAF0-4DFF-B72C-B83A42D85BFF}" type="pres">
      <dgm:prSet presAssocID="{6770756C-C75A-4818-90ED-0A4E45955A30}" presName="sp" presStyleCnt="0"/>
      <dgm:spPr/>
    </dgm:pt>
    <dgm:pt modelId="{EE1CDF89-E3CB-448C-992B-85E05B90BE2F}" type="pres">
      <dgm:prSet presAssocID="{5057228D-4301-470F-BD45-B619131958D9}" presName="composite" presStyleCnt="0"/>
      <dgm:spPr/>
    </dgm:pt>
    <dgm:pt modelId="{582699EC-47CD-4587-BD5D-D930D80A5590}" type="pres">
      <dgm:prSet presAssocID="{5057228D-4301-470F-BD45-B619131958D9}" presName="parentText" presStyleLbl="alignNode1" presStyleIdx="5" presStyleCnt="7">
        <dgm:presLayoutVars>
          <dgm:chMax val="1"/>
          <dgm:bulletEnabled val="1"/>
        </dgm:presLayoutVars>
      </dgm:prSet>
      <dgm:spPr/>
    </dgm:pt>
    <dgm:pt modelId="{E3048B39-CC8D-4F13-8BA0-F5710A3C5067}" type="pres">
      <dgm:prSet presAssocID="{5057228D-4301-470F-BD45-B619131958D9}" presName="descendantText" presStyleLbl="alignAcc1" presStyleIdx="5" presStyleCnt="7">
        <dgm:presLayoutVars>
          <dgm:bulletEnabled val="1"/>
        </dgm:presLayoutVars>
      </dgm:prSet>
      <dgm:spPr/>
    </dgm:pt>
    <dgm:pt modelId="{A37BA0D8-92F2-45EC-BAC5-6B75AE1815BD}" type="pres">
      <dgm:prSet presAssocID="{1E943A63-0F7F-44A7-AF30-5FECC1C83BDC}" presName="sp" presStyleCnt="0"/>
      <dgm:spPr/>
    </dgm:pt>
    <dgm:pt modelId="{B5670D11-F5F4-4A01-A5AB-7AEBAAFDDB3E}" type="pres">
      <dgm:prSet presAssocID="{220F0328-70F3-462A-BFC0-48D162173330}" presName="composite" presStyleCnt="0"/>
      <dgm:spPr/>
    </dgm:pt>
    <dgm:pt modelId="{D51D169B-2BD9-49E2-8E01-299F54A0D268}" type="pres">
      <dgm:prSet presAssocID="{220F0328-70F3-462A-BFC0-48D162173330}" presName="parentText" presStyleLbl="alignNode1" presStyleIdx="6" presStyleCnt="7">
        <dgm:presLayoutVars>
          <dgm:chMax val="1"/>
          <dgm:bulletEnabled val="1"/>
        </dgm:presLayoutVars>
      </dgm:prSet>
      <dgm:spPr/>
    </dgm:pt>
    <dgm:pt modelId="{7D7D62D1-E896-4718-9E97-A73A2DA62711}" type="pres">
      <dgm:prSet presAssocID="{220F0328-70F3-462A-BFC0-48D162173330}" presName="descendantText" presStyleLbl="alignAcc1" presStyleIdx="6" presStyleCnt="7">
        <dgm:presLayoutVars>
          <dgm:bulletEnabled val="1"/>
        </dgm:presLayoutVars>
      </dgm:prSet>
      <dgm:spPr/>
    </dgm:pt>
  </dgm:ptLst>
  <dgm:cxnLst>
    <dgm:cxn modelId="{1169E000-264E-45DE-924A-62C3B0C30670}" type="presOf" srcId="{5057228D-4301-470F-BD45-B619131958D9}" destId="{582699EC-47CD-4587-BD5D-D930D80A5590}" srcOrd="0" destOrd="0" presId="urn:microsoft.com/office/officeart/2005/8/layout/chevron2"/>
    <dgm:cxn modelId="{66F7540D-EE42-4CF6-BF49-D2B5A412E55C}" type="presOf" srcId="{19BA9B60-31D3-42C9-AFB0-ADF70563E3B9}" destId="{0EFB6A63-BC24-4AA7-AF91-DB9E2D316A88}" srcOrd="0" destOrd="0" presId="urn:microsoft.com/office/officeart/2005/8/layout/chevron2"/>
    <dgm:cxn modelId="{8C8EF310-23F9-4B0F-9925-09E59DF82FE8}" type="presOf" srcId="{025AB95B-DFB1-47E4-9D4B-1B3F75FE836E}" destId="{2F23ED76-DF39-45AE-A2BF-7CBBF76D7546}" srcOrd="0" destOrd="0" presId="urn:microsoft.com/office/officeart/2005/8/layout/chevron2"/>
    <dgm:cxn modelId="{B8F08418-D5F1-414C-8595-B2C91F20E1A3}" srcId="{31688D03-9939-46FC-AADF-25BF044467C6}" destId="{025AB95B-DFB1-47E4-9D4B-1B3F75FE836E}" srcOrd="0" destOrd="0" parTransId="{3AA600D9-C20B-41F6-AA9A-44985272155C}" sibTransId="{290436EE-5285-43D7-8721-1E28F991C1E4}"/>
    <dgm:cxn modelId="{5FE3731E-4D1C-4604-B727-759A295A0662}" type="presOf" srcId="{60B2CCB0-4782-4BA9-ACCE-23C54FA34431}" destId="{1770C632-B4DE-44C6-AC15-6040074A94DC}" srcOrd="0" destOrd="0" presId="urn:microsoft.com/office/officeart/2005/8/layout/chevron2"/>
    <dgm:cxn modelId="{0DB77D24-04D9-4E49-AD73-03582BB77D77}" srcId="{31688D03-9939-46FC-AADF-25BF044467C6}" destId="{19BA9B60-31D3-42C9-AFB0-ADF70563E3B9}" srcOrd="3" destOrd="0" parTransId="{7221B5E4-7BBA-4C35-95C3-35767A15D17E}" sibTransId="{27BD364B-1FA0-49BE-9C38-EB3D9CE05FC3}"/>
    <dgm:cxn modelId="{D87E772A-DFB6-448C-9D6D-95FC86C4A9E3}" type="presOf" srcId="{5B05AD2C-2856-463D-A668-87B3AE2E2A18}" destId="{7D7D62D1-E896-4718-9E97-A73A2DA62711}" srcOrd="0" destOrd="0" presId="urn:microsoft.com/office/officeart/2005/8/layout/chevron2"/>
    <dgm:cxn modelId="{50BC645E-1083-4D18-8EAA-DB35C9654FCA}" srcId="{4CB74036-0755-4FF2-8079-FC446A72DEA8}" destId="{60B2CCB0-4782-4BA9-ACCE-23C54FA34431}" srcOrd="0" destOrd="0" parTransId="{E939D72C-B6E9-4E36-831D-D157C59B581C}" sibTransId="{1F86FDB1-C843-46BB-B953-4D94053DFB70}"/>
    <dgm:cxn modelId="{7616AC49-CD5C-4E82-88B1-2871E1B23086}" srcId="{31688D03-9939-46FC-AADF-25BF044467C6}" destId="{F016B9DD-621A-4C6B-BCAF-3A2BF20C9EBF}" srcOrd="1" destOrd="0" parTransId="{D10B13D1-A821-4003-8580-949079E44CB6}" sibTransId="{A8A16D79-FF31-437C-B5D9-ADB32FDB06DA}"/>
    <dgm:cxn modelId="{55E5684E-5391-4453-B190-A17825EB1073}" srcId="{025AB95B-DFB1-47E4-9D4B-1B3F75FE836E}" destId="{C4792D31-BE7D-4480-AEF9-5FABE682D7F7}" srcOrd="0" destOrd="0" parTransId="{2873DAF0-A460-417F-9A92-418116208124}" sibTransId="{C084656B-3E85-46A9-91C4-F509EE4A1E79}"/>
    <dgm:cxn modelId="{B0ACDD51-CC6D-4B57-A9C6-4887924E0C66}" type="presOf" srcId="{51ED3069-3527-4E3D-83BF-1552505B66C9}" destId="{7B16F7F8-92F3-4D77-A98E-A78DAABC595F}" srcOrd="0" destOrd="0" presId="urn:microsoft.com/office/officeart/2005/8/layout/chevron2"/>
    <dgm:cxn modelId="{BB55E753-04E1-4314-9DD7-0D425893051E}" type="presOf" srcId="{C4792D31-BE7D-4480-AEF9-5FABE682D7F7}" destId="{0E8768D3-71CA-4117-84BC-8F50FD58BC47}" srcOrd="0" destOrd="0" presId="urn:microsoft.com/office/officeart/2005/8/layout/chevron2"/>
    <dgm:cxn modelId="{3B942D58-261E-484F-B666-8CBCF2D58A1A}" srcId="{31688D03-9939-46FC-AADF-25BF044467C6}" destId="{A22AB4AD-534C-4C81-B562-3F3A8CDD8260}" srcOrd="2" destOrd="0" parTransId="{98192C72-DD92-48F8-B5D2-1E452441D54D}" sibTransId="{AD882877-8AC3-4C0D-87FB-5D0F4F28282F}"/>
    <dgm:cxn modelId="{2219CA79-8E99-4029-9CBD-408282571F30}" type="presOf" srcId="{220F0328-70F3-462A-BFC0-48D162173330}" destId="{D51D169B-2BD9-49E2-8E01-299F54A0D268}" srcOrd="0" destOrd="0" presId="urn:microsoft.com/office/officeart/2005/8/layout/chevron2"/>
    <dgm:cxn modelId="{8601EF83-98BE-4F1E-8349-E1D4FA1CDF6E}" srcId="{31688D03-9939-46FC-AADF-25BF044467C6}" destId="{220F0328-70F3-462A-BFC0-48D162173330}" srcOrd="6" destOrd="0" parTransId="{B58898D0-BE98-4DFF-8038-EB2AE245D05D}" sibTransId="{20972FD3-7C05-40A9-886E-F6167172BE04}"/>
    <dgm:cxn modelId="{174BD089-5500-47CD-84C9-A3697315FA5E}" type="presOf" srcId="{F016B9DD-621A-4C6B-BCAF-3A2BF20C9EBF}" destId="{CF36E461-E507-4CD8-88A0-DC887AF36569}" srcOrd="0" destOrd="0" presId="urn:microsoft.com/office/officeart/2005/8/layout/chevron2"/>
    <dgm:cxn modelId="{12F29D91-0841-4EE4-85CF-58F5B0C0B584}" srcId="{31688D03-9939-46FC-AADF-25BF044467C6}" destId="{4CB74036-0755-4FF2-8079-FC446A72DEA8}" srcOrd="4" destOrd="0" parTransId="{BC901083-5741-4E6B-B5F7-2E36F798857D}" sibTransId="{6770756C-C75A-4818-90ED-0A4E45955A30}"/>
    <dgm:cxn modelId="{930D2598-E3A0-4B36-B0FB-E22332A61A70}" srcId="{5057228D-4301-470F-BD45-B619131958D9}" destId="{28F5285F-EF5B-437D-BED0-34BB457DEB41}" srcOrd="0" destOrd="0" parTransId="{B0D864AE-A7A4-430B-9685-1C72E37D6D40}" sibTransId="{CCC71B43-AD95-47D3-986C-72524E370D4B}"/>
    <dgm:cxn modelId="{3096F998-56A7-4552-8D07-D1D54F5BC5A1}" type="presOf" srcId="{31688D03-9939-46FC-AADF-25BF044467C6}" destId="{B8A077BF-7946-4426-A83D-2244A2E875E4}" srcOrd="0" destOrd="0" presId="urn:microsoft.com/office/officeart/2005/8/layout/chevron2"/>
    <dgm:cxn modelId="{5C7248A7-DCB7-4815-B7C3-91EFF38D7987}" type="presOf" srcId="{7E233CBD-2671-46C7-AE28-0CD6D453EE7A}" destId="{1DA0D1BD-3E85-4C3C-97C9-DBB6F1DE62C9}" srcOrd="0" destOrd="0" presId="urn:microsoft.com/office/officeart/2005/8/layout/chevron2"/>
    <dgm:cxn modelId="{BA59C1AC-14EB-4D01-ACB6-702EC1081B63}" srcId="{A22AB4AD-534C-4C81-B562-3F3A8CDD8260}" destId="{51ED3069-3527-4E3D-83BF-1552505B66C9}" srcOrd="0" destOrd="0" parTransId="{589106B1-F240-44B6-8206-EB2D35A1A134}" sibTransId="{37555F30-E928-43EA-8CE1-BDD34D8836A7}"/>
    <dgm:cxn modelId="{64930BBF-B3B2-4B06-96D5-CA4142A5CDE2}" srcId="{F016B9DD-621A-4C6B-BCAF-3A2BF20C9EBF}" destId="{1964F009-79E6-47B0-9BD7-BCCCDC70D732}" srcOrd="0" destOrd="0" parTransId="{5AB04388-B963-4A2F-B4A7-F73D44A73951}" sibTransId="{9CB0EFF6-1751-49EC-8D0A-1D7D69EEDC40}"/>
    <dgm:cxn modelId="{7040D4C0-1B5B-4E24-9DCB-C6246DACC061}" srcId="{31688D03-9939-46FC-AADF-25BF044467C6}" destId="{5057228D-4301-470F-BD45-B619131958D9}" srcOrd="5" destOrd="0" parTransId="{B778D5DA-C3AB-414E-8CFE-FC2DB4C40004}" sibTransId="{1E943A63-0F7F-44A7-AF30-5FECC1C83BDC}"/>
    <dgm:cxn modelId="{2B8ED6CA-9BA8-4307-A1D5-6B7A39D7D0B0}" type="presOf" srcId="{A22AB4AD-534C-4C81-B562-3F3A8CDD8260}" destId="{7C670A2E-C3AE-41F5-944E-7DB49BAE0410}" srcOrd="0" destOrd="0" presId="urn:microsoft.com/office/officeart/2005/8/layout/chevron2"/>
    <dgm:cxn modelId="{12205DCF-F1B0-4469-AC5E-A752837D00A7}" srcId="{220F0328-70F3-462A-BFC0-48D162173330}" destId="{5B05AD2C-2856-463D-A668-87B3AE2E2A18}" srcOrd="0" destOrd="0" parTransId="{6F3C6505-AE14-48BB-81B7-94AEE4CAEAA9}" sibTransId="{8697ADE7-E3A2-4CB3-90A6-1BE995090D78}"/>
    <dgm:cxn modelId="{B8FE9FD9-5F44-478D-84CF-B926C5D15B76}" type="presOf" srcId="{1964F009-79E6-47B0-9BD7-BCCCDC70D732}" destId="{031BD61D-727A-41F1-AF3A-BA965390B93E}" srcOrd="0" destOrd="0" presId="urn:microsoft.com/office/officeart/2005/8/layout/chevron2"/>
    <dgm:cxn modelId="{59E7A0E2-B6BD-46C8-8321-06F6122332AA}" type="presOf" srcId="{28F5285F-EF5B-437D-BED0-34BB457DEB41}" destId="{E3048B39-CC8D-4F13-8BA0-F5710A3C5067}" srcOrd="0" destOrd="0" presId="urn:microsoft.com/office/officeart/2005/8/layout/chevron2"/>
    <dgm:cxn modelId="{F979EFF0-68A3-4CA0-AD6F-8726B2B3F61D}" srcId="{19BA9B60-31D3-42C9-AFB0-ADF70563E3B9}" destId="{7E233CBD-2671-46C7-AE28-0CD6D453EE7A}" srcOrd="0" destOrd="0" parTransId="{BE639791-F8CF-4CB3-8B2C-75C206D5A5A7}" sibTransId="{8B3731C1-8632-47A8-9EF4-D0CF4698515F}"/>
    <dgm:cxn modelId="{15442CF1-1FF9-41D5-A00D-4FE7AF800567}" type="presOf" srcId="{4CB74036-0755-4FF2-8079-FC446A72DEA8}" destId="{163196CF-A2D9-4964-B732-FB13B921DF81}" srcOrd="0" destOrd="0" presId="urn:microsoft.com/office/officeart/2005/8/layout/chevron2"/>
    <dgm:cxn modelId="{26CAE92B-F7F1-4D88-AE2B-FBAB37BA6AF2}" type="presParOf" srcId="{B8A077BF-7946-4426-A83D-2244A2E875E4}" destId="{A9B11E85-29BA-4521-8CF9-138B489D019F}" srcOrd="0" destOrd="0" presId="urn:microsoft.com/office/officeart/2005/8/layout/chevron2"/>
    <dgm:cxn modelId="{5267ECF0-81CE-48E0-8918-C7594484CB57}" type="presParOf" srcId="{A9B11E85-29BA-4521-8CF9-138B489D019F}" destId="{2F23ED76-DF39-45AE-A2BF-7CBBF76D7546}" srcOrd="0" destOrd="0" presId="urn:microsoft.com/office/officeart/2005/8/layout/chevron2"/>
    <dgm:cxn modelId="{B3B33B05-8123-431D-BB99-0DA45E72C5A3}" type="presParOf" srcId="{A9B11E85-29BA-4521-8CF9-138B489D019F}" destId="{0E8768D3-71CA-4117-84BC-8F50FD58BC47}" srcOrd="1" destOrd="0" presId="urn:microsoft.com/office/officeart/2005/8/layout/chevron2"/>
    <dgm:cxn modelId="{52001F23-F76F-4149-A175-7A169E756353}" type="presParOf" srcId="{B8A077BF-7946-4426-A83D-2244A2E875E4}" destId="{B37CBA96-5332-41E8-8680-126CFA6142E3}" srcOrd="1" destOrd="0" presId="urn:microsoft.com/office/officeart/2005/8/layout/chevron2"/>
    <dgm:cxn modelId="{89B5B248-872F-44AE-83FD-5D34EC45A29A}" type="presParOf" srcId="{B8A077BF-7946-4426-A83D-2244A2E875E4}" destId="{D00B2791-9D02-4101-8A16-FFA1213A6A8D}" srcOrd="2" destOrd="0" presId="urn:microsoft.com/office/officeart/2005/8/layout/chevron2"/>
    <dgm:cxn modelId="{3A187668-9DEB-4C26-B439-E696FEE368EB}" type="presParOf" srcId="{D00B2791-9D02-4101-8A16-FFA1213A6A8D}" destId="{CF36E461-E507-4CD8-88A0-DC887AF36569}" srcOrd="0" destOrd="0" presId="urn:microsoft.com/office/officeart/2005/8/layout/chevron2"/>
    <dgm:cxn modelId="{A1F89DCD-1D14-4229-ADB1-8061832E5A24}" type="presParOf" srcId="{D00B2791-9D02-4101-8A16-FFA1213A6A8D}" destId="{031BD61D-727A-41F1-AF3A-BA965390B93E}" srcOrd="1" destOrd="0" presId="urn:microsoft.com/office/officeart/2005/8/layout/chevron2"/>
    <dgm:cxn modelId="{4D8844E3-4999-46BD-952F-AC7F04783279}" type="presParOf" srcId="{B8A077BF-7946-4426-A83D-2244A2E875E4}" destId="{DCECC0B9-A54F-4502-9132-56654944EF73}" srcOrd="3" destOrd="0" presId="urn:microsoft.com/office/officeart/2005/8/layout/chevron2"/>
    <dgm:cxn modelId="{A3403AA0-826E-4804-A450-674AFA3696C0}" type="presParOf" srcId="{B8A077BF-7946-4426-A83D-2244A2E875E4}" destId="{1C697187-D68A-4CDE-98DD-042D0FA97083}" srcOrd="4" destOrd="0" presId="urn:microsoft.com/office/officeart/2005/8/layout/chevron2"/>
    <dgm:cxn modelId="{A2885C36-5CD6-4162-870A-A02E17B0CB63}" type="presParOf" srcId="{1C697187-D68A-4CDE-98DD-042D0FA97083}" destId="{7C670A2E-C3AE-41F5-944E-7DB49BAE0410}" srcOrd="0" destOrd="0" presId="urn:microsoft.com/office/officeart/2005/8/layout/chevron2"/>
    <dgm:cxn modelId="{612B81E7-F250-40BF-8E32-BBF66A9E4610}" type="presParOf" srcId="{1C697187-D68A-4CDE-98DD-042D0FA97083}" destId="{7B16F7F8-92F3-4D77-A98E-A78DAABC595F}" srcOrd="1" destOrd="0" presId="urn:microsoft.com/office/officeart/2005/8/layout/chevron2"/>
    <dgm:cxn modelId="{B9892AF8-CD1A-4925-A779-079450294040}" type="presParOf" srcId="{B8A077BF-7946-4426-A83D-2244A2E875E4}" destId="{57C5CAAC-BB58-4C0C-AF8A-7FD114C12111}" srcOrd="5" destOrd="0" presId="urn:microsoft.com/office/officeart/2005/8/layout/chevron2"/>
    <dgm:cxn modelId="{61629952-EF10-4A13-B453-8952B4F3513F}" type="presParOf" srcId="{B8A077BF-7946-4426-A83D-2244A2E875E4}" destId="{BA47BCBF-464C-44E7-8C7F-1629B0111167}" srcOrd="6" destOrd="0" presId="urn:microsoft.com/office/officeart/2005/8/layout/chevron2"/>
    <dgm:cxn modelId="{4FF40E3C-D096-4F9A-A8F3-983CA115A31E}" type="presParOf" srcId="{BA47BCBF-464C-44E7-8C7F-1629B0111167}" destId="{0EFB6A63-BC24-4AA7-AF91-DB9E2D316A88}" srcOrd="0" destOrd="0" presId="urn:microsoft.com/office/officeart/2005/8/layout/chevron2"/>
    <dgm:cxn modelId="{575F6FA8-8010-4ABA-8E98-342E497B8299}" type="presParOf" srcId="{BA47BCBF-464C-44E7-8C7F-1629B0111167}" destId="{1DA0D1BD-3E85-4C3C-97C9-DBB6F1DE62C9}" srcOrd="1" destOrd="0" presId="urn:microsoft.com/office/officeart/2005/8/layout/chevron2"/>
    <dgm:cxn modelId="{A6661185-A727-4C7B-8CEB-230AC977446B}" type="presParOf" srcId="{B8A077BF-7946-4426-A83D-2244A2E875E4}" destId="{810C3CD2-4D84-40DA-B4BF-0BCB344BABE8}" srcOrd="7" destOrd="0" presId="urn:microsoft.com/office/officeart/2005/8/layout/chevron2"/>
    <dgm:cxn modelId="{56ADEDB2-DA36-4562-8128-C84531186561}" type="presParOf" srcId="{B8A077BF-7946-4426-A83D-2244A2E875E4}" destId="{1370615D-2514-4F3F-9F68-D4617CAE5B7A}" srcOrd="8" destOrd="0" presId="urn:microsoft.com/office/officeart/2005/8/layout/chevron2"/>
    <dgm:cxn modelId="{0CD3DE5C-7B3B-49BF-884D-A8D7F1F09069}" type="presParOf" srcId="{1370615D-2514-4F3F-9F68-D4617CAE5B7A}" destId="{163196CF-A2D9-4964-B732-FB13B921DF81}" srcOrd="0" destOrd="0" presId="urn:microsoft.com/office/officeart/2005/8/layout/chevron2"/>
    <dgm:cxn modelId="{E8DA0612-C637-4E41-B5CB-F41654367A0E}" type="presParOf" srcId="{1370615D-2514-4F3F-9F68-D4617CAE5B7A}" destId="{1770C632-B4DE-44C6-AC15-6040074A94DC}" srcOrd="1" destOrd="0" presId="urn:microsoft.com/office/officeart/2005/8/layout/chevron2"/>
    <dgm:cxn modelId="{6F6DC76E-AE5F-463B-9524-CB5AF6C1295B}" type="presParOf" srcId="{B8A077BF-7946-4426-A83D-2244A2E875E4}" destId="{9F209D34-FAF0-4DFF-B72C-B83A42D85BFF}" srcOrd="9" destOrd="0" presId="urn:microsoft.com/office/officeart/2005/8/layout/chevron2"/>
    <dgm:cxn modelId="{7D2CDD9E-A4A5-4A0B-AE4B-3D7A4E9E8146}" type="presParOf" srcId="{B8A077BF-7946-4426-A83D-2244A2E875E4}" destId="{EE1CDF89-E3CB-448C-992B-85E05B90BE2F}" srcOrd="10" destOrd="0" presId="urn:microsoft.com/office/officeart/2005/8/layout/chevron2"/>
    <dgm:cxn modelId="{3E1B90C3-6198-42E5-836B-B79B789552BD}" type="presParOf" srcId="{EE1CDF89-E3CB-448C-992B-85E05B90BE2F}" destId="{582699EC-47CD-4587-BD5D-D930D80A5590}" srcOrd="0" destOrd="0" presId="urn:microsoft.com/office/officeart/2005/8/layout/chevron2"/>
    <dgm:cxn modelId="{A9AFD36B-75A6-4A5B-8CB5-8480E9002055}" type="presParOf" srcId="{EE1CDF89-E3CB-448C-992B-85E05B90BE2F}" destId="{E3048B39-CC8D-4F13-8BA0-F5710A3C5067}" srcOrd="1" destOrd="0" presId="urn:microsoft.com/office/officeart/2005/8/layout/chevron2"/>
    <dgm:cxn modelId="{F85C8AEF-596C-4970-8E39-44643F718F3B}" type="presParOf" srcId="{B8A077BF-7946-4426-A83D-2244A2E875E4}" destId="{A37BA0D8-92F2-45EC-BAC5-6B75AE1815BD}" srcOrd="11" destOrd="0" presId="urn:microsoft.com/office/officeart/2005/8/layout/chevron2"/>
    <dgm:cxn modelId="{E37C1F72-3555-48C1-841A-4D4F510EDDA2}" type="presParOf" srcId="{B8A077BF-7946-4426-A83D-2244A2E875E4}" destId="{B5670D11-F5F4-4A01-A5AB-7AEBAAFDDB3E}" srcOrd="12" destOrd="0" presId="urn:microsoft.com/office/officeart/2005/8/layout/chevron2"/>
    <dgm:cxn modelId="{37E3D204-E548-4FD7-8489-92A009ECB2AF}" type="presParOf" srcId="{B5670D11-F5F4-4A01-A5AB-7AEBAAFDDB3E}" destId="{D51D169B-2BD9-49E2-8E01-299F54A0D268}" srcOrd="0" destOrd="0" presId="urn:microsoft.com/office/officeart/2005/8/layout/chevron2"/>
    <dgm:cxn modelId="{715F0889-8845-4F9C-9C98-C4B00FC57106}" type="presParOf" srcId="{B5670D11-F5F4-4A01-A5AB-7AEBAAFDDB3E}" destId="{7D7D62D1-E896-4718-9E97-A73A2DA6271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23ED76-DF39-45AE-A2BF-7CBBF76D7546}">
      <dsp:nvSpPr>
        <dsp:cNvPr id="0" name=""/>
        <dsp:cNvSpPr/>
      </dsp:nvSpPr>
      <dsp:spPr>
        <a:xfrm rot="5400000">
          <a:off x="-109395" y="109724"/>
          <a:ext cx="729301" cy="510511"/>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endParaRPr lang="en-US" sz="1400" b="0" i="0" u="none" strike="noStrike" kern="1200" cap="none" baseline="0" noProof="0">
            <a:latin typeface="Calibri Light"/>
            <a:cs typeface="Calibri Light"/>
          </a:endParaRPr>
        </a:p>
      </dsp:txBody>
      <dsp:txXfrm rot="-5400000">
        <a:off x="1" y="255585"/>
        <a:ext cx="510511" cy="218790"/>
      </dsp:txXfrm>
    </dsp:sp>
    <dsp:sp modelId="{0E8768D3-71CA-4117-84BC-8F50FD58BC47}">
      <dsp:nvSpPr>
        <dsp:cNvPr id="0" name=""/>
        <dsp:cNvSpPr/>
      </dsp:nvSpPr>
      <dsp:spPr>
        <a:xfrm rot="5400000">
          <a:off x="5287974" y="-4777133"/>
          <a:ext cx="474046" cy="10028971"/>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rtl="0">
            <a:lnSpc>
              <a:spcPct val="90000"/>
            </a:lnSpc>
            <a:spcBef>
              <a:spcPct val="0"/>
            </a:spcBef>
            <a:spcAft>
              <a:spcPct val="15000"/>
            </a:spcAft>
            <a:buChar char="•"/>
          </a:pPr>
          <a:r>
            <a:rPr lang="en-US" sz="2800" kern="1200">
              <a:latin typeface="Calibri Light"/>
            </a:rPr>
            <a:t>Guiding Coalition - Team of 40</a:t>
          </a:r>
        </a:p>
      </dsp:txBody>
      <dsp:txXfrm rot="-5400000">
        <a:off x="510512" y="23470"/>
        <a:ext cx="10005830" cy="427764"/>
      </dsp:txXfrm>
    </dsp:sp>
    <dsp:sp modelId="{CF36E461-E507-4CD8-88A0-DC887AF36569}">
      <dsp:nvSpPr>
        <dsp:cNvPr id="0" name=""/>
        <dsp:cNvSpPr/>
      </dsp:nvSpPr>
      <dsp:spPr>
        <a:xfrm rot="5400000">
          <a:off x="-109395" y="754018"/>
          <a:ext cx="729301" cy="510511"/>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endParaRPr lang="en-US" sz="1400" kern="1200">
            <a:latin typeface="Calibri Light"/>
          </a:endParaRPr>
        </a:p>
      </dsp:txBody>
      <dsp:txXfrm rot="-5400000">
        <a:off x="1" y="899879"/>
        <a:ext cx="510511" cy="218790"/>
      </dsp:txXfrm>
    </dsp:sp>
    <dsp:sp modelId="{031BD61D-727A-41F1-AF3A-BA965390B93E}">
      <dsp:nvSpPr>
        <dsp:cNvPr id="0" name=""/>
        <dsp:cNvSpPr/>
      </dsp:nvSpPr>
      <dsp:spPr>
        <a:xfrm rot="5400000">
          <a:off x="5287974" y="-4132840"/>
          <a:ext cx="474046" cy="10028971"/>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a:latin typeface="Calibri Light"/>
            </a:rPr>
            <a:t>Task Force</a:t>
          </a:r>
          <a:endParaRPr lang="en-US" sz="2800" kern="1200"/>
        </a:p>
      </dsp:txBody>
      <dsp:txXfrm rot="-5400000">
        <a:off x="510512" y="667763"/>
        <a:ext cx="10005830" cy="427764"/>
      </dsp:txXfrm>
    </dsp:sp>
    <dsp:sp modelId="{7C670A2E-C3AE-41F5-944E-7DB49BAE0410}">
      <dsp:nvSpPr>
        <dsp:cNvPr id="0" name=""/>
        <dsp:cNvSpPr/>
      </dsp:nvSpPr>
      <dsp:spPr>
        <a:xfrm rot="5400000">
          <a:off x="-109395" y="1398311"/>
          <a:ext cx="729301" cy="510511"/>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endParaRPr lang="en-US" sz="1400" kern="1200">
            <a:latin typeface="Calibri Light"/>
          </a:endParaRPr>
        </a:p>
      </dsp:txBody>
      <dsp:txXfrm rot="-5400000">
        <a:off x="1" y="1544172"/>
        <a:ext cx="510511" cy="218790"/>
      </dsp:txXfrm>
    </dsp:sp>
    <dsp:sp modelId="{7B16F7F8-92F3-4D77-A98E-A78DAABC595F}">
      <dsp:nvSpPr>
        <dsp:cNvPr id="0" name=""/>
        <dsp:cNvSpPr/>
      </dsp:nvSpPr>
      <dsp:spPr>
        <a:xfrm rot="5400000">
          <a:off x="5287974" y="-3488546"/>
          <a:ext cx="474046" cy="10028971"/>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rtl="0">
            <a:lnSpc>
              <a:spcPct val="90000"/>
            </a:lnSpc>
            <a:spcBef>
              <a:spcPct val="0"/>
            </a:spcBef>
            <a:spcAft>
              <a:spcPct val="15000"/>
            </a:spcAft>
            <a:buChar char="•"/>
          </a:pPr>
          <a:r>
            <a:rPr lang="en-US" sz="2800" kern="1200">
              <a:latin typeface="Calibri Light"/>
            </a:rPr>
            <a:t>Research Plans Compared to Districts of a Similar Size</a:t>
          </a:r>
          <a:endParaRPr lang="en-US" sz="2800" kern="1200"/>
        </a:p>
      </dsp:txBody>
      <dsp:txXfrm rot="-5400000">
        <a:off x="510512" y="1312057"/>
        <a:ext cx="10005830" cy="427764"/>
      </dsp:txXfrm>
    </dsp:sp>
    <dsp:sp modelId="{0EFB6A63-BC24-4AA7-AF91-DB9E2D316A88}">
      <dsp:nvSpPr>
        <dsp:cNvPr id="0" name=""/>
        <dsp:cNvSpPr/>
      </dsp:nvSpPr>
      <dsp:spPr>
        <a:xfrm rot="5400000">
          <a:off x="-109395" y="2042605"/>
          <a:ext cx="729301" cy="510511"/>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endParaRPr lang="en-US" sz="1400" kern="1200">
            <a:latin typeface="Calibri Light"/>
          </a:endParaRPr>
        </a:p>
      </dsp:txBody>
      <dsp:txXfrm rot="-5400000">
        <a:off x="1" y="2188466"/>
        <a:ext cx="510511" cy="218790"/>
      </dsp:txXfrm>
    </dsp:sp>
    <dsp:sp modelId="{1DA0D1BD-3E85-4C3C-97C9-DBB6F1DE62C9}">
      <dsp:nvSpPr>
        <dsp:cNvPr id="0" name=""/>
        <dsp:cNvSpPr/>
      </dsp:nvSpPr>
      <dsp:spPr>
        <a:xfrm rot="5400000">
          <a:off x="5287974" y="-2844252"/>
          <a:ext cx="474046" cy="10028971"/>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a:latin typeface="Calibri Light"/>
            </a:rPr>
            <a:t>Profile of a Graduate</a:t>
          </a:r>
          <a:endParaRPr lang="en-US" sz="2800" kern="1200"/>
        </a:p>
      </dsp:txBody>
      <dsp:txXfrm rot="-5400000">
        <a:off x="510512" y="1956351"/>
        <a:ext cx="10005830" cy="427764"/>
      </dsp:txXfrm>
    </dsp:sp>
    <dsp:sp modelId="{163196CF-A2D9-4964-B732-FB13B921DF81}">
      <dsp:nvSpPr>
        <dsp:cNvPr id="0" name=""/>
        <dsp:cNvSpPr/>
      </dsp:nvSpPr>
      <dsp:spPr>
        <a:xfrm rot="5400000">
          <a:off x="-109395" y="2686899"/>
          <a:ext cx="729301" cy="510511"/>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endParaRPr lang="en-US" sz="1400" kern="1200">
            <a:latin typeface="Calibri Light"/>
          </a:endParaRPr>
        </a:p>
      </dsp:txBody>
      <dsp:txXfrm rot="-5400000">
        <a:off x="1" y="2832760"/>
        <a:ext cx="510511" cy="218790"/>
      </dsp:txXfrm>
    </dsp:sp>
    <dsp:sp modelId="{1770C632-B4DE-44C6-AC15-6040074A94DC}">
      <dsp:nvSpPr>
        <dsp:cNvPr id="0" name=""/>
        <dsp:cNvSpPr/>
      </dsp:nvSpPr>
      <dsp:spPr>
        <a:xfrm rot="5400000">
          <a:off x="5287974" y="-2199958"/>
          <a:ext cx="474046" cy="10028971"/>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rtl="0">
            <a:lnSpc>
              <a:spcPct val="90000"/>
            </a:lnSpc>
            <a:spcBef>
              <a:spcPct val="0"/>
            </a:spcBef>
            <a:spcAft>
              <a:spcPct val="15000"/>
            </a:spcAft>
            <a:buChar char="•"/>
          </a:pPr>
          <a:r>
            <a:rPr lang="en-US" sz="2800" kern="1200">
              <a:latin typeface="Calibri Light"/>
            </a:rPr>
            <a:t>Survey – We have currently received over 9,000 responses </a:t>
          </a:r>
        </a:p>
      </dsp:txBody>
      <dsp:txXfrm rot="-5400000">
        <a:off x="510512" y="2600645"/>
        <a:ext cx="10005830" cy="427764"/>
      </dsp:txXfrm>
    </dsp:sp>
    <dsp:sp modelId="{582699EC-47CD-4587-BD5D-D930D80A5590}">
      <dsp:nvSpPr>
        <dsp:cNvPr id="0" name=""/>
        <dsp:cNvSpPr/>
      </dsp:nvSpPr>
      <dsp:spPr>
        <a:xfrm rot="5400000">
          <a:off x="-109395" y="3331193"/>
          <a:ext cx="729301" cy="510511"/>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endParaRPr lang="en-US" sz="1400" kern="1200">
            <a:latin typeface="Calibri Light"/>
          </a:endParaRPr>
        </a:p>
      </dsp:txBody>
      <dsp:txXfrm rot="-5400000">
        <a:off x="1" y="3477054"/>
        <a:ext cx="510511" cy="218790"/>
      </dsp:txXfrm>
    </dsp:sp>
    <dsp:sp modelId="{E3048B39-CC8D-4F13-8BA0-F5710A3C5067}">
      <dsp:nvSpPr>
        <dsp:cNvPr id="0" name=""/>
        <dsp:cNvSpPr/>
      </dsp:nvSpPr>
      <dsp:spPr>
        <a:xfrm rot="5400000">
          <a:off x="5287974" y="-1555664"/>
          <a:ext cx="474046" cy="10028971"/>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a:latin typeface="Calibri Light"/>
            </a:rPr>
            <a:t>9 competencies which define a Cobb Graduate</a:t>
          </a:r>
          <a:endParaRPr lang="en-US" sz="2800" kern="1200"/>
        </a:p>
      </dsp:txBody>
      <dsp:txXfrm rot="-5400000">
        <a:off x="510512" y="3244939"/>
        <a:ext cx="10005830" cy="427764"/>
      </dsp:txXfrm>
    </dsp:sp>
    <dsp:sp modelId="{D51D169B-2BD9-49E2-8E01-299F54A0D268}">
      <dsp:nvSpPr>
        <dsp:cNvPr id="0" name=""/>
        <dsp:cNvSpPr/>
      </dsp:nvSpPr>
      <dsp:spPr>
        <a:xfrm rot="5400000">
          <a:off x="-109395" y="3975487"/>
          <a:ext cx="729301" cy="510511"/>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endParaRPr lang="en-US" sz="1400" kern="1200">
            <a:latin typeface="Calibri Light"/>
          </a:endParaRPr>
        </a:p>
      </dsp:txBody>
      <dsp:txXfrm rot="-5400000">
        <a:off x="1" y="4121348"/>
        <a:ext cx="510511" cy="218790"/>
      </dsp:txXfrm>
    </dsp:sp>
    <dsp:sp modelId="{7D7D62D1-E896-4718-9E97-A73A2DA62711}">
      <dsp:nvSpPr>
        <dsp:cNvPr id="0" name=""/>
        <dsp:cNvSpPr/>
      </dsp:nvSpPr>
      <dsp:spPr>
        <a:xfrm rot="5400000">
          <a:off x="5287974" y="-911370"/>
          <a:ext cx="474046" cy="10028971"/>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rtl="0">
            <a:lnSpc>
              <a:spcPct val="90000"/>
            </a:lnSpc>
            <a:spcBef>
              <a:spcPct val="0"/>
            </a:spcBef>
            <a:spcAft>
              <a:spcPct val="15000"/>
            </a:spcAft>
            <a:buChar char="•"/>
          </a:pPr>
          <a:r>
            <a:rPr lang="en-US" sz="2800" kern="1200">
              <a:latin typeface="Calibri Light"/>
            </a:rPr>
            <a:t>Profiles of Support will be dynamic, nimble, and adjustable</a:t>
          </a:r>
          <a:endParaRPr lang="en-US" sz="2800" kern="1200"/>
        </a:p>
      </dsp:txBody>
      <dsp:txXfrm rot="-5400000">
        <a:off x="510512" y="3889233"/>
        <a:ext cx="10005830" cy="42776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DEA1CA0-D66B-4B35-8075-59ECD06D3628}"/>
              </a:ext>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905D1036-F8C7-41FA-8FE5-D718876A0AF2}"/>
              </a:ext>
            </a:extLst>
          </p:cNvPr>
          <p:cNvSpPr>
            <a:spLocks noGrp="1"/>
          </p:cNvSpPr>
          <p:nvPr>
            <p:ph type="dt" sz="quarter" idx="1"/>
          </p:nvPr>
        </p:nvSpPr>
        <p:spPr>
          <a:xfrm>
            <a:off x="3970338" y="0"/>
            <a:ext cx="3038475" cy="466725"/>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vl1pPr>
          </a:lstStyle>
          <a:p>
            <a:pPr>
              <a:defRPr/>
            </a:pPr>
            <a:fld id="{530AA1B5-C44E-4F79-80CF-2C537239F99B}" type="datetimeFigureOut">
              <a:rPr lang="en-US" altLang="en-US"/>
              <a:pPr>
                <a:defRPr/>
              </a:pPr>
              <a:t>11/18/2019</a:t>
            </a:fld>
            <a:endParaRPr lang="en-US" altLang="en-US"/>
          </a:p>
        </p:txBody>
      </p:sp>
      <p:sp>
        <p:nvSpPr>
          <p:cNvPr id="4" name="Footer Placeholder 3">
            <a:extLst>
              <a:ext uri="{FF2B5EF4-FFF2-40B4-BE49-F238E27FC236}">
                <a16:creationId xmlns:a16="http://schemas.microsoft.com/office/drawing/2014/main" id="{D515FBC4-6504-4318-A387-EB287B8798C5}"/>
              </a:ext>
            </a:extLst>
          </p:cNvPr>
          <p:cNvSpPr>
            <a:spLocks noGrp="1"/>
          </p:cNvSpPr>
          <p:nvPr>
            <p:ph type="ftr" sz="quarter" idx="2"/>
          </p:nvPr>
        </p:nvSpPr>
        <p:spPr>
          <a:xfrm>
            <a:off x="0" y="8829675"/>
            <a:ext cx="3038475" cy="46672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C823F2F4-602F-4A8A-BF95-17A72E5E37D7}"/>
              </a:ext>
            </a:extLst>
          </p:cNvPr>
          <p:cNvSpPr>
            <a:spLocks noGrp="1"/>
          </p:cNvSpPr>
          <p:nvPr>
            <p:ph type="sldNum" sz="quarter" idx="3"/>
          </p:nvPr>
        </p:nvSpPr>
        <p:spPr>
          <a:xfrm>
            <a:off x="3970338" y="8829675"/>
            <a:ext cx="3038475" cy="466725"/>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E190835C-DEA5-45C7-B5B8-3DB4C951C60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B04C908-96F2-4D01-86C6-09F296BCCF6B}"/>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A4B4E7DD-76C6-4E71-ACEF-21D9FDA4270A}"/>
              </a:ext>
            </a:extLst>
          </p:cNvPr>
          <p:cNvSpPr>
            <a:spLocks noGrp="1"/>
          </p:cNvSpPr>
          <p:nvPr>
            <p:ph type="dt" idx="1"/>
          </p:nvPr>
        </p:nvSpPr>
        <p:spPr>
          <a:xfrm>
            <a:off x="3970338" y="0"/>
            <a:ext cx="3038475" cy="4667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7740F038-7553-422B-8DD2-F5DBCE2D16B9}" type="datetimeFigureOut">
              <a:rPr lang="en-US" altLang="en-US"/>
              <a:pPr>
                <a:defRPr/>
              </a:pPr>
              <a:t>11/18/2019</a:t>
            </a:fld>
            <a:endParaRPr lang="en-US" altLang="en-US"/>
          </a:p>
        </p:txBody>
      </p:sp>
      <p:sp>
        <p:nvSpPr>
          <p:cNvPr id="4" name="Slide Image Placeholder 3">
            <a:extLst>
              <a:ext uri="{FF2B5EF4-FFF2-40B4-BE49-F238E27FC236}">
                <a16:creationId xmlns:a16="http://schemas.microsoft.com/office/drawing/2014/main" id="{4196A755-4A8F-4226-97F6-42B724AB83B4}"/>
              </a:ext>
            </a:extLst>
          </p:cNvPr>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5B20DE06-19E2-4EAC-89D0-7FE33F03FFDD}"/>
              </a:ext>
            </a:extLst>
          </p:cNvPr>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04DD434-5B7B-46D5-8554-19401EBC93E2}"/>
              </a:ext>
            </a:extLst>
          </p:cNvPr>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3AE6A036-15AB-4E28-9C66-1849EDB174C6}"/>
              </a:ext>
            </a:extLst>
          </p:cNvPr>
          <p:cNvSpPr>
            <a:spLocks noGrp="1"/>
          </p:cNvSpPr>
          <p:nvPr>
            <p:ph type="sldNum" sz="quarter" idx="5"/>
          </p:nvPr>
        </p:nvSpPr>
        <p:spPr>
          <a:xfrm>
            <a:off x="3970338" y="8829675"/>
            <a:ext cx="3038475" cy="4667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444DEE6-8C0D-48CF-AEE1-E08A82589FA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Presenting this draft of our District strategic plan is an opportunity to frame why we exist to the parents and community which we serve. Communicated well, your audience should walk away with a better understanding of why we do what we do and, to a lesser extent, what and how. </a:t>
            </a:r>
          </a:p>
          <a:p>
            <a:endParaRPr lang="en-US"/>
          </a:p>
          <a:p>
            <a:r>
              <a:rPr lang="en-US"/>
              <a:t>What is student success? (Profile a graduate as defined in this strategic plan draft)</a:t>
            </a:r>
          </a:p>
          <a:p>
            <a:r>
              <a:rPr lang="en-US"/>
              <a:t>Who should define student success? (The audience! Their input matters!)</a:t>
            </a:r>
          </a:p>
          <a:p>
            <a:r>
              <a:rPr lang="en-US"/>
              <a:t>Why do we need to define student success? Multiple definitions of success mean our time, people, and resources go in multiple directions and no one feels like the District is being successful.</a:t>
            </a:r>
          </a:p>
          <a:p>
            <a:endParaRPr lang="en-US"/>
          </a:p>
          <a:p>
            <a:endParaRPr lang="en-US"/>
          </a:p>
          <a:p>
            <a:endParaRPr lang="en-US"/>
          </a:p>
        </p:txBody>
      </p:sp>
      <p:sp>
        <p:nvSpPr>
          <p:cNvPr id="4" name="Slide Number Placeholder 3"/>
          <p:cNvSpPr>
            <a:spLocks noGrp="1"/>
          </p:cNvSpPr>
          <p:nvPr>
            <p:ph type="sldNum" sz="quarter" idx="5"/>
          </p:nvPr>
        </p:nvSpPr>
        <p:spPr/>
        <p:txBody>
          <a:bodyPr/>
          <a:lstStyle/>
          <a:p>
            <a:pPr>
              <a:defRPr/>
            </a:pPr>
            <a:fld id="{B444DEE6-8C0D-48CF-AEE1-E08A82589FA4}" type="slidenum">
              <a:rPr lang="en-US" altLang="en-US" smtClean="0"/>
              <a:pPr>
                <a:defRPr/>
              </a:pPr>
              <a:t>2</a:t>
            </a:fld>
            <a:endParaRPr lang="en-US" altLang="en-US"/>
          </a:p>
        </p:txBody>
      </p:sp>
    </p:spTree>
    <p:extLst>
      <p:ext uri="{BB962C8B-B14F-4D97-AF65-F5344CB8AC3E}">
        <p14:creationId xmlns:p14="http://schemas.microsoft.com/office/powerpoint/2010/main" val="2013701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r>
              <a:rPr lang="en-US"/>
              <a:t>Strategic Plan Task Force assembled in November 2018</a:t>
            </a:r>
          </a:p>
          <a:p>
            <a:pPr marL="285750" indent="-285750">
              <a:lnSpc>
                <a:spcPct val="90000"/>
              </a:lnSpc>
              <a:spcBef>
                <a:spcPts val="1000"/>
              </a:spcBef>
              <a:buFont typeface="Arial"/>
              <a:buChar char="•"/>
            </a:pPr>
            <a:r>
              <a:rPr lang="en-US"/>
              <a:t>Task Force comprised of principals and assistant principals representing all three levels and all geographic areas of the county</a:t>
            </a:r>
          </a:p>
          <a:p>
            <a:pPr marL="285750" indent="-285750">
              <a:lnSpc>
                <a:spcPct val="90000"/>
              </a:lnSpc>
              <a:spcBef>
                <a:spcPts val="1000"/>
              </a:spcBef>
              <a:buFont typeface="Arial"/>
              <a:buChar char="•"/>
            </a:pPr>
            <a:r>
              <a:rPr lang="en-US"/>
              <a:t>Met monthly with the goal of developing a final product by spring 2020</a:t>
            </a:r>
          </a:p>
        </p:txBody>
      </p:sp>
      <p:sp>
        <p:nvSpPr>
          <p:cNvPr id="4" name="Slide Number Placeholder 3"/>
          <p:cNvSpPr>
            <a:spLocks noGrp="1"/>
          </p:cNvSpPr>
          <p:nvPr>
            <p:ph type="sldNum" sz="quarter" idx="5"/>
          </p:nvPr>
        </p:nvSpPr>
        <p:spPr/>
        <p:txBody>
          <a:bodyPr/>
          <a:lstStyle/>
          <a:p>
            <a:pPr>
              <a:defRPr/>
            </a:pPr>
            <a:fld id="{B444DEE6-8C0D-48CF-AEE1-E08A82589FA4}" type="slidenum">
              <a:rPr lang="en-US" altLang="en-US" smtClean="0"/>
              <a:pPr>
                <a:defRPr/>
              </a:pPr>
              <a:t>3</a:t>
            </a:fld>
            <a:endParaRPr lang="en-US" altLang="en-US"/>
          </a:p>
        </p:txBody>
      </p:sp>
    </p:spTree>
    <p:extLst>
      <p:ext uri="{BB962C8B-B14F-4D97-AF65-F5344CB8AC3E}">
        <p14:creationId xmlns:p14="http://schemas.microsoft.com/office/powerpoint/2010/main" val="1397403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do we best support the graduate Cobb County is asking the school district to produce? They aren’t departments, they aren’t programs, they aren’t initiatives. They are the best way we know to support the knowledge and skills Cobb county is asking for it’s graduates to possess when they walk across graduation stages. </a:t>
            </a:r>
          </a:p>
        </p:txBody>
      </p:sp>
      <p:sp>
        <p:nvSpPr>
          <p:cNvPr id="4" name="Slide Number Placeholder 3"/>
          <p:cNvSpPr>
            <a:spLocks noGrp="1"/>
          </p:cNvSpPr>
          <p:nvPr>
            <p:ph type="sldNum" sz="quarter" idx="5"/>
          </p:nvPr>
        </p:nvSpPr>
        <p:spPr/>
        <p:txBody>
          <a:bodyPr/>
          <a:lstStyle/>
          <a:p>
            <a:pPr>
              <a:defRPr/>
            </a:pPr>
            <a:fld id="{B444DEE6-8C0D-48CF-AEE1-E08A82589FA4}" type="slidenum">
              <a:rPr lang="en-US" altLang="en-US" smtClean="0"/>
              <a:pPr>
                <a:defRPr/>
              </a:pPr>
              <a:t>4</a:t>
            </a:fld>
            <a:endParaRPr lang="en-US" altLang="en-US"/>
          </a:p>
        </p:txBody>
      </p:sp>
    </p:spTree>
    <p:extLst>
      <p:ext uri="{BB962C8B-B14F-4D97-AF65-F5344CB8AC3E}">
        <p14:creationId xmlns:p14="http://schemas.microsoft.com/office/powerpoint/2010/main" val="2449552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visual will be present on District and local school websites. The graduate is at the center of everything we do. This site will continue to be built (based on their input) between now and January 30</a:t>
            </a:r>
            <a:r>
              <a:rPr lang="en-US" baseline="30000"/>
              <a:t>th</a:t>
            </a:r>
            <a:r>
              <a:rPr lang="en-US"/>
              <a:t>. *Note a brief pdf version is available (bottom right-hand corner). </a:t>
            </a:r>
          </a:p>
        </p:txBody>
      </p:sp>
      <p:sp>
        <p:nvSpPr>
          <p:cNvPr id="4" name="Slide Number Placeholder 3"/>
          <p:cNvSpPr>
            <a:spLocks noGrp="1"/>
          </p:cNvSpPr>
          <p:nvPr>
            <p:ph type="sldNum" sz="quarter" idx="5"/>
          </p:nvPr>
        </p:nvSpPr>
        <p:spPr/>
        <p:txBody>
          <a:bodyPr/>
          <a:lstStyle/>
          <a:p>
            <a:pPr>
              <a:defRPr/>
            </a:pPr>
            <a:fld id="{B444DEE6-8C0D-48CF-AEE1-E08A82589FA4}" type="slidenum">
              <a:rPr lang="en-US" altLang="en-US" smtClean="0"/>
              <a:pPr>
                <a:defRPr/>
              </a:pPr>
              <a:t>5</a:t>
            </a:fld>
            <a:endParaRPr lang="en-US" altLang="en-US"/>
          </a:p>
        </p:txBody>
      </p:sp>
    </p:spTree>
    <p:extLst>
      <p:ext uri="{BB962C8B-B14F-4D97-AF65-F5344CB8AC3E}">
        <p14:creationId xmlns:p14="http://schemas.microsoft.com/office/powerpoint/2010/main" val="3419715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Ask each audience member to provide input through the digital link at their convenience. We have currently received over 7,000 responses from our community and we </a:t>
            </a:r>
          </a:p>
        </p:txBody>
      </p:sp>
      <p:sp>
        <p:nvSpPr>
          <p:cNvPr id="4" name="Slide Number Placeholder 3"/>
          <p:cNvSpPr>
            <a:spLocks noGrp="1"/>
          </p:cNvSpPr>
          <p:nvPr>
            <p:ph type="sldNum" sz="quarter" idx="5"/>
          </p:nvPr>
        </p:nvSpPr>
        <p:spPr/>
        <p:txBody>
          <a:bodyPr/>
          <a:lstStyle/>
          <a:p>
            <a:pPr>
              <a:defRPr/>
            </a:pPr>
            <a:fld id="{B444DEE6-8C0D-48CF-AEE1-E08A82589FA4}" type="slidenum">
              <a:rPr lang="en-US" altLang="en-US" smtClean="0"/>
              <a:pPr>
                <a:defRPr/>
              </a:pPr>
              <a:t>6</a:t>
            </a:fld>
            <a:endParaRPr lang="en-US" altLang="en-US"/>
          </a:p>
        </p:txBody>
      </p:sp>
    </p:spTree>
    <p:extLst>
      <p:ext uri="{BB962C8B-B14F-4D97-AF65-F5344CB8AC3E}">
        <p14:creationId xmlns:p14="http://schemas.microsoft.com/office/powerpoint/2010/main" val="440500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86E06B-0339-4322-AEAC-C17769759FF9}"/>
              </a:ext>
            </a:extLst>
          </p:cNvPr>
          <p:cNvSpPr>
            <a:spLocks noGrp="1"/>
          </p:cNvSpPr>
          <p:nvPr>
            <p:ph type="dt" sz="half" idx="10"/>
          </p:nvPr>
        </p:nvSpPr>
        <p:spPr/>
        <p:txBody>
          <a:bodyPr/>
          <a:lstStyle>
            <a:lvl1pPr>
              <a:defRPr/>
            </a:lvl1pPr>
          </a:lstStyle>
          <a:p>
            <a:pPr>
              <a:defRPr/>
            </a:pPr>
            <a:fld id="{2031E856-744A-4A7C-B716-9BA97BA77B1F}" type="datetimeFigureOut">
              <a:rPr lang="en-US" altLang="en-US"/>
              <a:pPr>
                <a:defRPr/>
              </a:pPr>
              <a:t>11/18/2019</a:t>
            </a:fld>
            <a:endParaRPr lang="en-US" altLang="en-US"/>
          </a:p>
        </p:txBody>
      </p:sp>
      <p:sp>
        <p:nvSpPr>
          <p:cNvPr id="5" name="Footer Placeholder 4">
            <a:extLst>
              <a:ext uri="{FF2B5EF4-FFF2-40B4-BE49-F238E27FC236}">
                <a16:creationId xmlns:a16="http://schemas.microsoft.com/office/drawing/2014/main" id="{881633CE-822D-4E6A-8FB0-E16CA8DF9DE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C37FFEC-0488-478B-ACD3-C454FD7E4F7A}"/>
              </a:ext>
            </a:extLst>
          </p:cNvPr>
          <p:cNvSpPr>
            <a:spLocks noGrp="1"/>
          </p:cNvSpPr>
          <p:nvPr>
            <p:ph type="sldNum" sz="quarter" idx="12"/>
          </p:nvPr>
        </p:nvSpPr>
        <p:spPr/>
        <p:txBody>
          <a:bodyPr/>
          <a:lstStyle>
            <a:lvl1pPr>
              <a:defRPr/>
            </a:lvl1pPr>
          </a:lstStyle>
          <a:p>
            <a:pPr>
              <a:defRPr/>
            </a:pPr>
            <a:fld id="{EE0EC7F5-7B0A-4EA3-B96C-8C1B06F02FA1}" type="slidenum">
              <a:rPr lang="en-US" altLang="en-US"/>
              <a:pPr>
                <a:defRPr/>
              </a:pPr>
              <a:t>‹#›</a:t>
            </a:fld>
            <a:endParaRPr lang="en-US" altLang="en-US"/>
          </a:p>
        </p:txBody>
      </p:sp>
    </p:spTree>
    <p:extLst>
      <p:ext uri="{BB962C8B-B14F-4D97-AF65-F5344CB8AC3E}">
        <p14:creationId xmlns:p14="http://schemas.microsoft.com/office/powerpoint/2010/main" val="1393914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C66405-452E-4951-8FE6-655B3C048BE8}"/>
              </a:ext>
            </a:extLst>
          </p:cNvPr>
          <p:cNvSpPr>
            <a:spLocks noGrp="1"/>
          </p:cNvSpPr>
          <p:nvPr>
            <p:ph type="dt" sz="half" idx="10"/>
          </p:nvPr>
        </p:nvSpPr>
        <p:spPr/>
        <p:txBody>
          <a:bodyPr/>
          <a:lstStyle>
            <a:lvl1pPr>
              <a:defRPr/>
            </a:lvl1pPr>
          </a:lstStyle>
          <a:p>
            <a:pPr>
              <a:defRPr/>
            </a:pPr>
            <a:fld id="{CA048000-F0EF-4F2F-8ED5-7DF335FAFF4A}" type="datetimeFigureOut">
              <a:rPr lang="en-US" altLang="en-US"/>
              <a:pPr>
                <a:defRPr/>
              </a:pPr>
              <a:t>11/18/2019</a:t>
            </a:fld>
            <a:endParaRPr lang="en-US" altLang="en-US"/>
          </a:p>
        </p:txBody>
      </p:sp>
      <p:sp>
        <p:nvSpPr>
          <p:cNvPr id="5" name="Footer Placeholder 4">
            <a:extLst>
              <a:ext uri="{FF2B5EF4-FFF2-40B4-BE49-F238E27FC236}">
                <a16:creationId xmlns:a16="http://schemas.microsoft.com/office/drawing/2014/main" id="{A3CEFDC7-61B6-4B3E-B7CC-F0EA46E12CD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E409F71-804C-4847-8EDD-3541BBA9862C}"/>
              </a:ext>
            </a:extLst>
          </p:cNvPr>
          <p:cNvSpPr>
            <a:spLocks noGrp="1"/>
          </p:cNvSpPr>
          <p:nvPr>
            <p:ph type="sldNum" sz="quarter" idx="12"/>
          </p:nvPr>
        </p:nvSpPr>
        <p:spPr/>
        <p:txBody>
          <a:bodyPr/>
          <a:lstStyle>
            <a:lvl1pPr>
              <a:defRPr/>
            </a:lvl1pPr>
          </a:lstStyle>
          <a:p>
            <a:pPr>
              <a:defRPr/>
            </a:pPr>
            <a:fld id="{FDA60FC1-55F9-44C7-B280-AAECE38005D6}" type="slidenum">
              <a:rPr lang="en-US" altLang="en-US"/>
              <a:pPr>
                <a:defRPr/>
              </a:pPr>
              <a:t>‹#›</a:t>
            </a:fld>
            <a:endParaRPr lang="en-US" altLang="en-US"/>
          </a:p>
        </p:txBody>
      </p:sp>
    </p:spTree>
    <p:extLst>
      <p:ext uri="{BB962C8B-B14F-4D97-AF65-F5344CB8AC3E}">
        <p14:creationId xmlns:p14="http://schemas.microsoft.com/office/powerpoint/2010/main" val="4133742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656183-57B9-47EC-BA11-E405C854104B}"/>
              </a:ext>
            </a:extLst>
          </p:cNvPr>
          <p:cNvSpPr>
            <a:spLocks noGrp="1"/>
          </p:cNvSpPr>
          <p:nvPr>
            <p:ph type="dt" sz="half" idx="10"/>
          </p:nvPr>
        </p:nvSpPr>
        <p:spPr/>
        <p:txBody>
          <a:bodyPr/>
          <a:lstStyle>
            <a:lvl1pPr>
              <a:defRPr/>
            </a:lvl1pPr>
          </a:lstStyle>
          <a:p>
            <a:pPr>
              <a:defRPr/>
            </a:pPr>
            <a:fld id="{D8FFAB40-D142-45A5-A6AE-9181475784E3}" type="datetimeFigureOut">
              <a:rPr lang="en-US" altLang="en-US"/>
              <a:pPr>
                <a:defRPr/>
              </a:pPr>
              <a:t>11/18/2019</a:t>
            </a:fld>
            <a:endParaRPr lang="en-US" altLang="en-US"/>
          </a:p>
        </p:txBody>
      </p:sp>
      <p:sp>
        <p:nvSpPr>
          <p:cNvPr id="5" name="Footer Placeholder 4">
            <a:extLst>
              <a:ext uri="{FF2B5EF4-FFF2-40B4-BE49-F238E27FC236}">
                <a16:creationId xmlns:a16="http://schemas.microsoft.com/office/drawing/2014/main" id="{7F56E487-0E2E-4AEA-AF08-7FFEF5D91FA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3D7A198-F77E-445D-B789-57A7B7B21A11}"/>
              </a:ext>
            </a:extLst>
          </p:cNvPr>
          <p:cNvSpPr>
            <a:spLocks noGrp="1"/>
          </p:cNvSpPr>
          <p:nvPr>
            <p:ph type="sldNum" sz="quarter" idx="12"/>
          </p:nvPr>
        </p:nvSpPr>
        <p:spPr/>
        <p:txBody>
          <a:bodyPr/>
          <a:lstStyle>
            <a:lvl1pPr>
              <a:defRPr/>
            </a:lvl1pPr>
          </a:lstStyle>
          <a:p>
            <a:pPr>
              <a:defRPr/>
            </a:pPr>
            <a:fld id="{19F693E7-617B-47F1-A2AF-20AECFCFA3EE}" type="slidenum">
              <a:rPr lang="en-US" altLang="en-US"/>
              <a:pPr>
                <a:defRPr/>
              </a:pPr>
              <a:t>‹#›</a:t>
            </a:fld>
            <a:endParaRPr lang="en-US" altLang="en-US"/>
          </a:p>
        </p:txBody>
      </p:sp>
    </p:spTree>
    <p:extLst>
      <p:ext uri="{BB962C8B-B14F-4D97-AF65-F5344CB8AC3E}">
        <p14:creationId xmlns:p14="http://schemas.microsoft.com/office/powerpoint/2010/main" val="4247288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39C973-BFE7-4FD6-8E92-67ED4B853C21}"/>
              </a:ext>
            </a:extLst>
          </p:cNvPr>
          <p:cNvSpPr>
            <a:spLocks noGrp="1"/>
          </p:cNvSpPr>
          <p:nvPr>
            <p:ph type="dt" sz="half" idx="10"/>
          </p:nvPr>
        </p:nvSpPr>
        <p:spPr/>
        <p:txBody>
          <a:bodyPr/>
          <a:lstStyle>
            <a:lvl1pPr>
              <a:defRPr/>
            </a:lvl1pPr>
          </a:lstStyle>
          <a:p>
            <a:pPr>
              <a:defRPr/>
            </a:pPr>
            <a:fld id="{345478B0-095D-49F7-9852-AC017D276A72}" type="datetimeFigureOut">
              <a:rPr lang="en-US" altLang="en-US"/>
              <a:pPr>
                <a:defRPr/>
              </a:pPr>
              <a:t>11/18/2019</a:t>
            </a:fld>
            <a:endParaRPr lang="en-US" altLang="en-US"/>
          </a:p>
        </p:txBody>
      </p:sp>
      <p:sp>
        <p:nvSpPr>
          <p:cNvPr id="5" name="Footer Placeholder 4">
            <a:extLst>
              <a:ext uri="{FF2B5EF4-FFF2-40B4-BE49-F238E27FC236}">
                <a16:creationId xmlns:a16="http://schemas.microsoft.com/office/drawing/2014/main" id="{C4F65754-F89F-4ACF-A0BA-107038A5072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A3F2656-C9E4-480D-ADCF-1FC7A3581D82}"/>
              </a:ext>
            </a:extLst>
          </p:cNvPr>
          <p:cNvSpPr>
            <a:spLocks noGrp="1"/>
          </p:cNvSpPr>
          <p:nvPr>
            <p:ph type="sldNum" sz="quarter" idx="12"/>
          </p:nvPr>
        </p:nvSpPr>
        <p:spPr/>
        <p:txBody>
          <a:bodyPr/>
          <a:lstStyle>
            <a:lvl1pPr>
              <a:defRPr/>
            </a:lvl1pPr>
          </a:lstStyle>
          <a:p>
            <a:pPr>
              <a:defRPr/>
            </a:pPr>
            <a:fld id="{5060CD3B-9B30-4F7D-9EEC-83350F55D12E}" type="slidenum">
              <a:rPr lang="en-US" altLang="en-US"/>
              <a:pPr>
                <a:defRPr/>
              </a:pPr>
              <a:t>‹#›</a:t>
            </a:fld>
            <a:endParaRPr lang="en-US" altLang="en-US"/>
          </a:p>
        </p:txBody>
      </p:sp>
    </p:spTree>
    <p:extLst>
      <p:ext uri="{BB962C8B-B14F-4D97-AF65-F5344CB8AC3E}">
        <p14:creationId xmlns:p14="http://schemas.microsoft.com/office/powerpoint/2010/main" val="430280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8B52A2-130F-4FE5-A5BE-271346E9430B}"/>
              </a:ext>
            </a:extLst>
          </p:cNvPr>
          <p:cNvSpPr>
            <a:spLocks noGrp="1"/>
          </p:cNvSpPr>
          <p:nvPr>
            <p:ph type="dt" sz="half" idx="10"/>
          </p:nvPr>
        </p:nvSpPr>
        <p:spPr/>
        <p:txBody>
          <a:bodyPr/>
          <a:lstStyle>
            <a:lvl1pPr>
              <a:defRPr/>
            </a:lvl1pPr>
          </a:lstStyle>
          <a:p>
            <a:pPr>
              <a:defRPr/>
            </a:pPr>
            <a:fld id="{55235750-D236-4F15-A405-6BA67F1570C6}" type="datetimeFigureOut">
              <a:rPr lang="en-US" altLang="en-US"/>
              <a:pPr>
                <a:defRPr/>
              </a:pPr>
              <a:t>11/18/2019</a:t>
            </a:fld>
            <a:endParaRPr lang="en-US" altLang="en-US"/>
          </a:p>
        </p:txBody>
      </p:sp>
      <p:sp>
        <p:nvSpPr>
          <p:cNvPr id="5" name="Footer Placeholder 4">
            <a:extLst>
              <a:ext uri="{FF2B5EF4-FFF2-40B4-BE49-F238E27FC236}">
                <a16:creationId xmlns:a16="http://schemas.microsoft.com/office/drawing/2014/main" id="{21FF6E22-2FFB-4F4D-A547-E31AFF95561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4DC6CDF-A87F-4851-B1EA-3EE029F60634}"/>
              </a:ext>
            </a:extLst>
          </p:cNvPr>
          <p:cNvSpPr>
            <a:spLocks noGrp="1"/>
          </p:cNvSpPr>
          <p:nvPr>
            <p:ph type="sldNum" sz="quarter" idx="12"/>
          </p:nvPr>
        </p:nvSpPr>
        <p:spPr/>
        <p:txBody>
          <a:bodyPr/>
          <a:lstStyle>
            <a:lvl1pPr>
              <a:defRPr/>
            </a:lvl1pPr>
          </a:lstStyle>
          <a:p>
            <a:pPr>
              <a:defRPr/>
            </a:pPr>
            <a:fld id="{87A65806-DA6E-4103-937A-BC1D88036E59}" type="slidenum">
              <a:rPr lang="en-US" altLang="en-US"/>
              <a:pPr>
                <a:defRPr/>
              </a:pPr>
              <a:t>‹#›</a:t>
            </a:fld>
            <a:endParaRPr lang="en-US" altLang="en-US"/>
          </a:p>
        </p:txBody>
      </p:sp>
    </p:spTree>
    <p:extLst>
      <p:ext uri="{BB962C8B-B14F-4D97-AF65-F5344CB8AC3E}">
        <p14:creationId xmlns:p14="http://schemas.microsoft.com/office/powerpoint/2010/main" val="2641645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3C7A6CA-8D53-42CB-8A00-0A928EE7B95F}"/>
              </a:ext>
            </a:extLst>
          </p:cNvPr>
          <p:cNvSpPr>
            <a:spLocks noGrp="1"/>
          </p:cNvSpPr>
          <p:nvPr>
            <p:ph type="dt" sz="half" idx="10"/>
          </p:nvPr>
        </p:nvSpPr>
        <p:spPr/>
        <p:txBody>
          <a:bodyPr/>
          <a:lstStyle>
            <a:lvl1pPr>
              <a:defRPr/>
            </a:lvl1pPr>
          </a:lstStyle>
          <a:p>
            <a:pPr>
              <a:defRPr/>
            </a:pPr>
            <a:fld id="{3A28F53C-D7DA-4549-8BDE-B9700A8DF7C7}" type="datetimeFigureOut">
              <a:rPr lang="en-US" altLang="en-US"/>
              <a:pPr>
                <a:defRPr/>
              </a:pPr>
              <a:t>11/18/2019</a:t>
            </a:fld>
            <a:endParaRPr lang="en-US" altLang="en-US"/>
          </a:p>
        </p:txBody>
      </p:sp>
      <p:sp>
        <p:nvSpPr>
          <p:cNvPr id="6" name="Footer Placeholder 4">
            <a:extLst>
              <a:ext uri="{FF2B5EF4-FFF2-40B4-BE49-F238E27FC236}">
                <a16:creationId xmlns:a16="http://schemas.microsoft.com/office/drawing/2014/main" id="{6D940689-60EE-4E00-9230-6AC492A4C2A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F3F21A5-BD0F-4BE7-B3DA-7FA9D8210084}"/>
              </a:ext>
            </a:extLst>
          </p:cNvPr>
          <p:cNvSpPr>
            <a:spLocks noGrp="1"/>
          </p:cNvSpPr>
          <p:nvPr>
            <p:ph type="sldNum" sz="quarter" idx="12"/>
          </p:nvPr>
        </p:nvSpPr>
        <p:spPr/>
        <p:txBody>
          <a:bodyPr/>
          <a:lstStyle>
            <a:lvl1pPr>
              <a:defRPr/>
            </a:lvl1pPr>
          </a:lstStyle>
          <a:p>
            <a:pPr>
              <a:defRPr/>
            </a:pPr>
            <a:fld id="{84C1A637-462E-46F6-B8B6-73C0BA1EB064}" type="slidenum">
              <a:rPr lang="en-US" altLang="en-US"/>
              <a:pPr>
                <a:defRPr/>
              </a:pPr>
              <a:t>‹#›</a:t>
            </a:fld>
            <a:endParaRPr lang="en-US" altLang="en-US"/>
          </a:p>
        </p:txBody>
      </p:sp>
    </p:spTree>
    <p:extLst>
      <p:ext uri="{BB962C8B-B14F-4D97-AF65-F5344CB8AC3E}">
        <p14:creationId xmlns:p14="http://schemas.microsoft.com/office/powerpoint/2010/main" val="4268295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915DA4A4-5E3C-4539-AF44-B3599F7D59B3}"/>
              </a:ext>
            </a:extLst>
          </p:cNvPr>
          <p:cNvSpPr>
            <a:spLocks noGrp="1"/>
          </p:cNvSpPr>
          <p:nvPr>
            <p:ph type="dt" sz="half" idx="10"/>
          </p:nvPr>
        </p:nvSpPr>
        <p:spPr/>
        <p:txBody>
          <a:bodyPr/>
          <a:lstStyle>
            <a:lvl1pPr>
              <a:defRPr/>
            </a:lvl1pPr>
          </a:lstStyle>
          <a:p>
            <a:pPr>
              <a:defRPr/>
            </a:pPr>
            <a:fld id="{D0CF5798-28DB-4312-988C-55CC19727EC5}" type="datetimeFigureOut">
              <a:rPr lang="en-US" altLang="en-US"/>
              <a:pPr>
                <a:defRPr/>
              </a:pPr>
              <a:t>11/18/2019</a:t>
            </a:fld>
            <a:endParaRPr lang="en-US" altLang="en-US"/>
          </a:p>
        </p:txBody>
      </p:sp>
      <p:sp>
        <p:nvSpPr>
          <p:cNvPr id="8" name="Footer Placeholder 4">
            <a:extLst>
              <a:ext uri="{FF2B5EF4-FFF2-40B4-BE49-F238E27FC236}">
                <a16:creationId xmlns:a16="http://schemas.microsoft.com/office/drawing/2014/main" id="{2DE25EF4-2DBB-456C-A2DD-CAFFF7A1B04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60D6690-9DA5-4177-820E-0CF6206C7D21}"/>
              </a:ext>
            </a:extLst>
          </p:cNvPr>
          <p:cNvSpPr>
            <a:spLocks noGrp="1"/>
          </p:cNvSpPr>
          <p:nvPr>
            <p:ph type="sldNum" sz="quarter" idx="12"/>
          </p:nvPr>
        </p:nvSpPr>
        <p:spPr/>
        <p:txBody>
          <a:bodyPr/>
          <a:lstStyle>
            <a:lvl1pPr>
              <a:defRPr/>
            </a:lvl1pPr>
          </a:lstStyle>
          <a:p>
            <a:pPr>
              <a:defRPr/>
            </a:pPr>
            <a:fld id="{834C61E0-8FA3-4960-95C6-CDEB6DFAFDC8}" type="slidenum">
              <a:rPr lang="en-US" altLang="en-US"/>
              <a:pPr>
                <a:defRPr/>
              </a:pPr>
              <a:t>‹#›</a:t>
            </a:fld>
            <a:endParaRPr lang="en-US" altLang="en-US"/>
          </a:p>
        </p:txBody>
      </p:sp>
    </p:spTree>
    <p:extLst>
      <p:ext uri="{BB962C8B-B14F-4D97-AF65-F5344CB8AC3E}">
        <p14:creationId xmlns:p14="http://schemas.microsoft.com/office/powerpoint/2010/main" val="571012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D41F9CAA-98E5-419E-BBB6-7D49E6DB7E6F}"/>
              </a:ext>
            </a:extLst>
          </p:cNvPr>
          <p:cNvSpPr>
            <a:spLocks noGrp="1"/>
          </p:cNvSpPr>
          <p:nvPr>
            <p:ph type="dt" sz="half" idx="10"/>
          </p:nvPr>
        </p:nvSpPr>
        <p:spPr/>
        <p:txBody>
          <a:bodyPr/>
          <a:lstStyle>
            <a:lvl1pPr>
              <a:defRPr/>
            </a:lvl1pPr>
          </a:lstStyle>
          <a:p>
            <a:pPr>
              <a:defRPr/>
            </a:pPr>
            <a:fld id="{2DDCF252-531E-451A-9AA2-FBDE2B4DA856}" type="datetimeFigureOut">
              <a:rPr lang="en-US" altLang="en-US"/>
              <a:pPr>
                <a:defRPr/>
              </a:pPr>
              <a:t>11/18/2019</a:t>
            </a:fld>
            <a:endParaRPr lang="en-US" altLang="en-US"/>
          </a:p>
        </p:txBody>
      </p:sp>
      <p:sp>
        <p:nvSpPr>
          <p:cNvPr id="4" name="Footer Placeholder 4">
            <a:extLst>
              <a:ext uri="{FF2B5EF4-FFF2-40B4-BE49-F238E27FC236}">
                <a16:creationId xmlns:a16="http://schemas.microsoft.com/office/drawing/2014/main" id="{14419C2D-F965-4242-8422-78366B05851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BD64206-B05F-4500-99B3-F672849FEAF6}"/>
              </a:ext>
            </a:extLst>
          </p:cNvPr>
          <p:cNvSpPr>
            <a:spLocks noGrp="1"/>
          </p:cNvSpPr>
          <p:nvPr>
            <p:ph type="sldNum" sz="quarter" idx="12"/>
          </p:nvPr>
        </p:nvSpPr>
        <p:spPr/>
        <p:txBody>
          <a:bodyPr/>
          <a:lstStyle>
            <a:lvl1pPr>
              <a:defRPr/>
            </a:lvl1pPr>
          </a:lstStyle>
          <a:p>
            <a:pPr>
              <a:defRPr/>
            </a:pPr>
            <a:fld id="{DFC6F1DC-A977-48AA-BDD5-3104D3D559FE}" type="slidenum">
              <a:rPr lang="en-US" altLang="en-US"/>
              <a:pPr>
                <a:defRPr/>
              </a:pPr>
              <a:t>‹#›</a:t>
            </a:fld>
            <a:endParaRPr lang="en-US" altLang="en-US"/>
          </a:p>
        </p:txBody>
      </p:sp>
    </p:spTree>
    <p:extLst>
      <p:ext uri="{BB962C8B-B14F-4D97-AF65-F5344CB8AC3E}">
        <p14:creationId xmlns:p14="http://schemas.microsoft.com/office/powerpoint/2010/main" val="2278927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70DD840-8B21-49D7-8E0B-CE5FB96B98DA}"/>
              </a:ext>
            </a:extLst>
          </p:cNvPr>
          <p:cNvSpPr>
            <a:spLocks noGrp="1"/>
          </p:cNvSpPr>
          <p:nvPr>
            <p:ph type="dt" sz="half" idx="10"/>
          </p:nvPr>
        </p:nvSpPr>
        <p:spPr/>
        <p:txBody>
          <a:bodyPr/>
          <a:lstStyle>
            <a:lvl1pPr>
              <a:defRPr/>
            </a:lvl1pPr>
          </a:lstStyle>
          <a:p>
            <a:pPr>
              <a:defRPr/>
            </a:pPr>
            <a:fld id="{B0598B77-5ADD-4980-966F-F86D5138DDBF}" type="datetimeFigureOut">
              <a:rPr lang="en-US" altLang="en-US"/>
              <a:pPr>
                <a:defRPr/>
              </a:pPr>
              <a:t>11/18/2019</a:t>
            </a:fld>
            <a:endParaRPr lang="en-US" altLang="en-US"/>
          </a:p>
        </p:txBody>
      </p:sp>
      <p:sp>
        <p:nvSpPr>
          <p:cNvPr id="3" name="Footer Placeholder 4">
            <a:extLst>
              <a:ext uri="{FF2B5EF4-FFF2-40B4-BE49-F238E27FC236}">
                <a16:creationId xmlns:a16="http://schemas.microsoft.com/office/drawing/2014/main" id="{FF1D44CD-08FC-45C1-9486-F79FE1C5A9A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2E61CD9-064B-4DE4-BDE6-E35EA435C01E}"/>
              </a:ext>
            </a:extLst>
          </p:cNvPr>
          <p:cNvSpPr>
            <a:spLocks noGrp="1"/>
          </p:cNvSpPr>
          <p:nvPr>
            <p:ph type="sldNum" sz="quarter" idx="12"/>
          </p:nvPr>
        </p:nvSpPr>
        <p:spPr/>
        <p:txBody>
          <a:bodyPr/>
          <a:lstStyle>
            <a:lvl1pPr>
              <a:defRPr/>
            </a:lvl1pPr>
          </a:lstStyle>
          <a:p>
            <a:pPr>
              <a:defRPr/>
            </a:pPr>
            <a:fld id="{897B3711-E416-4928-B06B-7A9CB3962777}" type="slidenum">
              <a:rPr lang="en-US" altLang="en-US"/>
              <a:pPr>
                <a:defRPr/>
              </a:pPr>
              <a:t>‹#›</a:t>
            </a:fld>
            <a:endParaRPr lang="en-US" altLang="en-US"/>
          </a:p>
        </p:txBody>
      </p:sp>
    </p:spTree>
    <p:extLst>
      <p:ext uri="{BB962C8B-B14F-4D97-AF65-F5344CB8AC3E}">
        <p14:creationId xmlns:p14="http://schemas.microsoft.com/office/powerpoint/2010/main" val="3749326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7CC52F2F-7FAA-4CDD-BDAF-0F1EA668B4C1}"/>
              </a:ext>
            </a:extLst>
          </p:cNvPr>
          <p:cNvSpPr>
            <a:spLocks noGrp="1"/>
          </p:cNvSpPr>
          <p:nvPr>
            <p:ph type="dt" sz="half" idx="10"/>
          </p:nvPr>
        </p:nvSpPr>
        <p:spPr/>
        <p:txBody>
          <a:bodyPr/>
          <a:lstStyle>
            <a:lvl1pPr>
              <a:defRPr/>
            </a:lvl1pPr>
          </a:lstStyle>
          <a:p>
            <a:pPr>
              <a:defRPr/>
            </a:pPr>
            <a:fld id="{3F8D62A3-2C95-4852-9579-E4871909F2CA}" type="datetimeFigureOut">
              <a:rPr lang="en-US" altLang="en-US"/>
              <a:pPr>
                <a:defRPr/>
              </a:pPr>
              <a:t>11/18/2019</a:t>
            </a:fld>
            <a:endParaRPr lang="en-US" altLang="en-US"/>
          </a:p>
        </p:txBody>
      </p:sp>
      <p:sp>
        <p:nvSpPr>
          <p:cNvPr id="6" name="Footer Placeholder 4">
            <a:extLst>
              <a:ext uri="{FF2B5EF4-FFF2-40B4-BE49-F238E27FC236}">
                <a16:creationId xmlns:a16="http://schemas.microsoft.com/office/drawing/2014/main" id="{EC6DD51E-4173-47A9-AB26-D990BF4387E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58704A2-7992-4E35-8B33-46742BDF9599}"/>
              </a:ext>
            </a:extLst>
          </p:cNvPr>
          <p:cNvSpPr>
            <a:spLocks noGrp="1"/>
          </p:cNvSpPr>
          <p:nvPr>
            <p:ph type="sldNum" sz="quarter" idx="12"/>
          </p:nvPr>
        </p:nvSpPr>
        <p:spPr/>
        <p:txBody>
          <a:bodyPr/>
          <a:lstStyle>
            <a:lvl1pPr>
              <a:defRPr/>
            </a:lvl1pPr>
          </a:lstStyle>
          <a:p>
            <a:pPr>
              <a:defRPr/>
            </a:pPr>
            <a:fld id="{3B64F90C-F920-4043-AA8A-8524A5674F0D}" type="slidenum">
              <a:rPr lang="en-US" altLang="en-US"/>
              <a:pPr>
                <a:defRPr/>
              </a:pPr>
              <a:t>‹#›</a:t>
            </a:fld>
            <a:endParaRPr lang="en-US" altLang="en-US"/>
          </a:p>
        </p:txBody>
      </p:sp>
    </p:spTree>
    <p:extLst>
      <p:ext uri="{BB962C8B-B14F-4D97-AF65-F5344CB8AC3E}">
        <p14:creationId xmlns:p14="http://schemas.microsoft.com/office/powerpoint/2010/main" val="612213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E7830D2A-098C-4B54-9726-E1E70E2781AF}"/>
              </a:ext>
            </a:extLst>
          </p:cNvPr>
          <p:cNvSpPr>
            <a:spLocks noGrp="1"/>
          </p:cNvSpPr>
          <p:nvPr>
            <p:ph type="dt" sz="half" idx="10"/>
          </p:nvPr>
        </p:nvSpPr>
        <p:spPr/>
        <p:txBody>
          <a:bodyPr/>
          <a:lstStyle>
            <a:lvl1pPr>
              <a:defRPr/>
            </a:lvl1pPr>
          </a:lstStyle>
          <a:p>
            <a:pPr>
              <a:defRPr/>
            </a:pPr>
            <a:fld id="{CC9171FB-5207-43AE-874E-F07F49961212}" type="datetimeFigureOut">
              <a:rPr lang="en-US" altLang="en-US"/>
              <a:pPr>
                <a:defRPr/>
              </a:pPr>
              <a:t>11/18/2019</a:t>
            </a:fld>
            <a:endParaRPr lang="en-US" altLang="en-US"/>
          </a:p>
        </p:txBody>
      </p:sp>
      <p:sp>
        <p:nvSpPr>
          <p:cNvPr id="6" name="Footer Placeholder 4">
            <a:extLst>
              <a:ext uri="{FF2B5EF4-FFF2-40B4-BE49-F238E27FC236}">
                <a16:creationId xmlns:a16="http://schemas.microsoft.com/office/drawing/2014/main" id="{4DE29DD5-7D1D-49C1-B3BD-B295D8BB415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FC1BAE6-1E4E-4E3D-BD2D-7EFCA8639E91}"/>
              </a:ext>
            </a:extLst>
          </p:cNvPr>
          <p:cNvSpPr>
            <a:spLocks noGrp="1"/>
          </p:cNvSpPr>
          <p:nvPr>
            <p:ph type="sldNum" sz="quarter" idx="12"/>
          </p:nvPr>
        </p:nvSpPr>
        <p:spPr/>
        <p:txBody>
          <a:bodyPr/>
          <a:lstStyle>
            <a:lvl1pPr>
              <a:defRPr/>
            </a:lvl1pPr>
          </a:lstStyle>
          <a:p>
            <a:pPr>
              <a:defRPr/>
            </a:pPr>
            <a:fld id="{A10C3081-681A-401F-9EE6-020439B2EED0}" type="slidenum">
              <a:rPr lang="en-US" altLang="en-US"/>
              <a:pPr>
                <a:defRPr/>
              </a:pPr>
              <a:t>‹#›</a:t>
            </a:fld>
            <a:endParaRPr lang="en-US" altLang="en-US"/>
          </a:p>
        </p:txBody>
      </p:sp>
    </p:spTree>
    <p:extLst>
      <p:ext uri="{BB962C8B-B14F-4D97-AF65-F5344CB8AC3E}">
        <p14:creationId xmlns:p14="http://schemas.microsoft.com/office/powerpoint/2010/main" val="3195113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56034AE-3AC8-4594-B492-ECC0AF3920FD}"/>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14F57E20-A530-4D7F-AA6A-CB0D052BA923}"/>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E1BF13A-DC53-46DA-9C08-2E6B6950BC54}"/>
              </a:ext>
            </a:extLst>
          </p:cNvPr>
          <p:cNvSpPr>
            <a:spLocks noGrp="1"/>
          </p:cNvSpPr>
          <p:nvPr>
            <p:ph type="dt" sz="half" idx="2"/>
          </p:nvPr>
        </p:nvSpPr>
        <p:spPr>
          <a:xfrm>
            <a:off x="838200" y="6356350"/>
            <a:ext cx="27432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86AAE8C8-9B8E-4E47-8A67-B7EF5FF14973}" type="datetimeFigureOut">
              <a:rPr lang="en-US" altLang="en-US"/>
              <a:pPr>
                <a:defRPr/>
              </a:pPr>
              <a:t>11/18/2019</a:t>
            </a:fld>
            <a:endParaRPr lang="en-US" altLang="en-US"/>
          </a:p>
        </p:txBody>
      </p:sp>
      <p:sp>
        <p:nvSpPr>
          <p:cNvPr id="5" name="Footer Placeholder 4">
            <a:extLst>
              <a:ext uri="{FF2B5EF4-FFF2-40B4-BE49-F238E27FC236}">
                <a16:creationId xmlns:a16="http://schemas.microsoft.com/office/drawing/2014/main" id="{2AF683B4-8077-4B3F-BB1E-510AFE2E51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C16F6C2F-FA9F-443E-AE61-9C86C7C409B6}"/>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253EB4DB-7513-407C-A7AA-E623DC3688E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b="1" kern="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0"/>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0"/>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0"/>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nam03.safelinks.protection.outlook.com/?url=https%3A%2F%2Fcobb-isometric.dualmore.com%2F&amp;data=02%7C01%7Crandall.dunson%40cobbk12.org%7C483ef2449bee4a2fee9708d74b729d8b%7C2fce1dfb919f4938aab8c47f0fc9182d%7C0%7C0%7C637060827953051847&amp;sdata=HTCHm60IcFz%2BbPVoz8W%2B9y8y7secqHLMr5FlQThdLKY%3D&amp;reserved=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rebrand.ly/CobbStrategicPla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C5596D25-1FD5-431D-8E5A-9585C56473F1}"/>
              </a:ext>
            </a:extLst>
          </p:cNvPr>
          <p:cNvSpPr>
            <a:spLocks noGrp="1"/>
          </p:cNvSpPr>
          <p:nvPr>
            <p:ph type="title"/>
          </p:nvPr>
        </p:nvSpPr>
        <p:spPr/>
        <p:txBody>
          <a:bodyPr/>
          <a:lstStyle/>
          <a:p>
            <a:r>
              <a:rPr lang="en-US" altLang="en-US" sz="3600">
                <a:solidFill>
                  <a:schemeClr val="tx2"/>
                </a:solidFill>
                <a:latin typeface="Arial"/>
                <a:ea typeface="MS PGothic"/>
                <a:cs typeface="Arial"/>
              </a:rPr>
              <a:t>Why: The Cobb County School District Strategic Plan 2020-2025 </a:t>
            </a:r>
            <a:endParaRPr lang="en-US" altLang="en-US" sz="3600" b="1">
              <a:solidFill>
                <a:schemeClr val="tx2"/>
              </a:solidFill>
              <a:ea typeface="MS PGothic"/>
            </a:endParaRPr>
          </a:p>
        </p:txBody>
      </p:sp>
      <p:sp>
        <p:nvSpPr>
          <p:cNvPr id="12291" name="Content Placeholder 2">
            <a:extLst>
              <a:ext uri="{FF2B5EF4-FFF2-40B4-BE49-F238E27FC236}">
                <a16:creationId xmlns:a16="http://schemas.microsoft.com/office/drawing/2014/main" id="{F69C3634-2626-4C8B-BB1E-FC169F4B56E7}"/>
              </a:ext>
            </a:extLst>
          </p:cNvPr>
          <p:cNvSpPr>
            <a:spLocks noGrp="1"/>
          </p:cNvSpPr>
          <p:nvPr>
            <p:ph idx="1"/>
          </p:nvPr>
        </p:nvSpPr>
        <p:spPr/>
        <p:txBody>
          <a:bodyPr/>
          <a:lstStyle/>
          <a:p>
            <a:r>
              <a:rPr lang="en-US" altLang="en-US">
                <a:latin typeface="Arial"/>
                <a:ea typeface="MS PGothic"/>
                <a:cs typeface="Arial"/>
              </a:rPr>
              <a:t>Define student success</a:t>
            </a:r>
            <a:endParaRPr lang="en-US"/>
          </a:p>
          <a:p>
            <a:r>
              <a:rPr lang="en-US" altLang="en-US">
                <a:latin typeface="Arial"/>
                <a:ea typeface="MS PGothic"/>
                <a:cs typeface="Arial"/>
              </a:rPr>
              <a:t>Reflection of what our community believes</a:t>
            </a:r>
          </a:p>
          <a:p>
            <a:r>
              <a:rPr lang="en-US">
                <a:latin typeface="Arial"/>
                <a:ea typeface="MS PGothic"/>
                <a:cs typeface="Arial"/>
              </a:rPr>
              <a:t>Simplify</a:t>
            </a:r>
          </a:p>
          <a:p>
            <a:r>
              <a:rPr lang="en-US">
                <a:latin typeface="Arial"/>
                <a:ea typeface="MS PGothic"/>
                <a:cs typeface="Arial"/>
              </a:rPr>
              <a:t>Streamline</a:t>
            </a:r>
          </a:p>
          <a:p>
            <a:r>
              <a:rPr lang="en-US">
                <a:latin typeface="Arial"/>
                <a:ea typeface="MS PGothic"/>
                <a:cs typeface="Arial"/>
              </a:rPr>
              <a:t>Align </a:t>
            </a:r>
            <a:endParaRPr lang="en-US"/>
          </a:p>
        </p:txBody>
      </p:sp>
    </p:spTree>
    <p:extLst>
      <p:ext uri="{BB962C8B-B14F-4D97-AF65-F5344CB8AC3E}">
        <p14:creationId xmlns:p14="http://schemas.microsoft.com/office/powerpoint/2010/main" val="905919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C5596D25-1FD5-431D-8E5A-9585C56473F1}"/>
              </a:ext>
            </a:extLst>
          </p:cNvPr>
          <p:cNvSpPr>
            <a:spLocks noGrp="1"/>
          </p:cNvSpPr>
          <p:nvPr>
            <p:ph type="title"/>
          </p:nvPr>
        </p:nvSpPr>
        <p:spPr/>
        <p:txBody>
          <a:bodyPr/>
          <a:lstStyle/>
          <a:p>
            <a:r>
              <a:rPr lang="en-US" altLang="en-US" sz="3200" b="1">
                <a:solidFill>
                  <a:schemeClr val="tx2"/>
                </a:solidFill>
                <a:ea typeface="MS PGothic"/>
              </a:rPr>
              <a:t>What: Profile of a Graduate and Profiles of Support</a:t>
            </a:r>
          </a:p>
        </p:txBody>
      </p:sp>
      <p:graphicFrame>
        <p:nvGraphicFramePr>
          <p:cNvPr id="7" name="Diagram 12677">
            <a:extLst>
              <a:ext uri="{FF2B5EF4-FFF2-40B4-BE49-F238E27FC236}">
                <a16:creationId xmlns:a16="http://schemas.microsoft.com/office/drawing/2014/main" id="{F546E750-FB0C-6646-9A97-9CE8F18FF55B}"/>
              </a:ext>
            </a:extLst>
          </p:cNvPr>
          <p:cNvGraphicFramePr/>
          <p:nvPr>
            <p:extLst>
              <p:ext uri="{D42A27DB-BD31-4B8C-83A1-F6EECF244321}">
                <p14:modId xmlns:p14="http://schemas.microsoft.com/office/powerpoint/2010/main" val="3211674652"/>
              </p:ext>
            </p:extLst>
          </p:nvPr>
        </p:nvGraphicFramePr>
        <p:xfrm>
          <a:off x="1031395" y="1880562"/>
          <a:ext cx="10539483" cy="45957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0053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6540CBA1-F5F4-4B25-BA2E-E7904E71460E}"/>
              </a:ext>
            </a:extLst>
          </p:cNvPr>
          <p:cNvSpPr>
            <a:spLocks noGrp="1"/>
          </p:cNvSpPr>
          <p:nvPr>
            <p:ph type="title"/>
          </p:nvPr>
        </p:nvSpPr>
        <p:spPr>
          <a:xfrm>
            <a:off x="838200" y="130175"/>
            <a:ext cx="10515600" cy="1325563"/>
          </a:xfrm>
        </p:spPr>
        <p:txBody>
          <a:bodyPr/>
          <a:lstStyle/>
          <a:p>
            <a:r>
              <a:rPr lang="en-US" altLang="en-US" sz="3600" b="1">
                <a:solidFill>
                  <a:schemeClr val="tx2"/>
                </a:solidFill>
              </a:rPr>
              <a:t>How: Profiles of Support </a:t>
            </a:r>
          </a:p>
        </p:txBody>
      </p:sp>
      <p:sp>
        <p:nvSpPr>
          <p:cNvPr id="15363" name="Content Placeholder 2">
            <a:extLst>
              <a:ext uri="{FF2B5EF4-FFF2-40B4-BE49-F238E27FC236}">
                <a16:creationId xmlns:a16="http://schemas.microsoft.com/office/drawing/2014/main" id="{BF708163-27F3-4A25-A8D5-A742F0601435}"/>
              </a:ext>
            </a:extLst>
          </p:cNvPr>
          <p:cNvSpPr>
            <a:spLocks noGrp="1"/>
          </p:cNvSpPr>
          <p:nvPr>
            <p:ph idx="1"/>
          </p:nvPr>
        </p:nvSpPr>
        <p:spPr>
          <a:xfrm>
            <a:off x="838200" y="1398588"/>
            <a:ext cx="10515600" cy="4351337"/>
          </a:xfrm>
        </p:spPr>
        <p:txBody>
          <a:bodyPr/>
          <a:lstStyle/>
          <a:p>
            <a:r>
              <a:rPr lang="en-US" altLang="en-US">
                <a:ea typeface="MS PGothic"/>
              </a:rPr>
              <a:t>Profiles of Support – How we support a Cobb County graduate:</a:t>
            </a:r>
          </a:p>
          <a:p>
            <a:pPr lvl="1"/>
            <a:r>
              <a:rPr lang="en-US" altLang="en-US">
                <a:ea typeface="MS PGothic"/>
              </a:rPr>
              <a:t>Academics</a:t>
            </a:r>
            <a:endParaRPr lang="en-US" altLang="en-US">
              <a:ea typeface="MS PGothic"/>
              <a:cs typeface="Calibri"/>
            </a:endParaRPr>
          </a:p>
          <a:p>
            <a:pPr lvl="1"/>
            <a:r>
              <a:rPr lang="en-US" altLang="en-US">
                <a:ea typeface="MS PGothic"/>
              </a:rPr>
              <a:t>Culture of Care</a:t>
            </a:r>
            <a:endParaRPr lang="en-US" altLang="en-US">
              <a:ea typeface="MS PGothic"/>
              <a:cs typeface="Calibri"/>
            </a:endParaRPr>
          </a:p>
          <a:p>
            <a:pPr lvl="1"/>
            <a:r>
              <a:rPr lang="en-US" altLang="en-US">
                <a:ea typeface="MS PGothic"/>
              </a:rPr>
              <a:t>Safety</a:t>
            </a:r>
            <a:endParaRPr lang="en-US" altLang="en-US">
              <a:ea typeface="MS PGothic"/>
              <a:cs typeface="Calibri"/>
            </a:endParaRPr>
          </a:p>
          <a:p>
            <a:pPr lvl="1"/>
            <a:r>
              <a:rPr lang="en-US" altLang="en-US">
                <a:ea typeface="MS PGothic"/>
              </a:rPr>
              <a:t>Personnel</a:t>
            </a:r>
            <a:endParaRPr lang="en-US" altLang="en-US">
              <a:ea typeface="MS PGothic"/>
              <a:cs typeface="Calibri"/>
            </a:endParaRPr>
          </a:p>
          <a:p>
            <a:pPr lvl="1"/>
            <a:r>
              <a:rPr lang="en-US" altLang="en-US">
                <a:ea typeface="MS PGothic"/>
              </a:rPr>
              <a:t>Community</a:t>
            </a:r>
            <a:endParaRPr lang="en-US" altLang="en-US">
              <a:ea typeface="MS PGothic"/>
              <a:cs typeface="Calibri"/>
            </a:endParaRPr>
          </a:p>
          <a:p>
            <a:pPr lvl="1"/>
            <a:r>
              <a:rPr lang="en-US" altLang="en-US">
                <a:ea typeface="MS PGothic"/>
              </a:rPr>
              <a:t>Technology</a:t>
            </a:r>
            <a:endParaRPr lang="en-US" altLang="en-US">
              <a:ea typeface="MS PGothic"/>
              <a:cs typeface="Calibri"/>
            </a:endParaRPr>
          </a:p>
          <a:p>
            <a:pPr lvl="1"/>
            <a:r>
              <a:rPr lang="en-US" altLang="en-US">
                <a:ea typeface="MS PGothic"/>
              </a:rPr>
              <a:t>Finance</a:t>
            </a:r>
            <a:endParaRPr lang="en-US" altLang="en-US">
              <a:ea typeface="MS PGothic"/>
              <a:cs typeface="Calibri"/>
            </a:endParaRPr>
          </a:p>
          <a:p>
            <a:pPr lvl="1"/>
            <a:r>
              <a:rPr lang="en-US" altLang="en-US">
                <a:ea typeface="MS PGothic"/>
              </a:rPr>
              <a:t>Communication</a:t>
            </a:r>
            <a:endParaRPr lang="en-US" altLang="en-US">
              <a:ea typeface="MS PGothic"/>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AF2FFBC6-F68F-450F-97D3-E85CC1FCF63B}"/>
              </a:ext>
            </a:extLst>
          </p:cNvPr>
          <p:cNvSpPr>
            <a:spLocks noGrp="1"/>
          </p:cNvSpPr>
          <p:nvPr>
            <p:ph type="title"/>
          </p:nvPr>
        </p:nvSpPr>
        <p:spPr>
          <a:xfrm>
            <a:off x="838200" y="130175"/>
            <a:ext cx="10515600" cy="1325563"/>
          </a:xfrm>
        </p:spPr>
        <p:txBody>
          <a:bodyPr/>
          <a:lstStyle/>
          <a:p>
            <a:r>
              <a:rPr lang="en-US" altLang="en-US" sz="3600" b="1">
                <a:solidFill>
                  <a:schemeClr val="tx2"/>
                </a:solidFill>
                <a:ea typeface="MS PGothic"/>
              </a:rPr>
              <a:t>The Cobb County School District Strategic Plan 2020-2025 (Draft)</a:t>
            </a:r>
          </a:p>
        </p:txBody>
      </p:sp>
      <p:sp>
        <p:nvSpPr>
          <p:cNvPr id="16387" name="Content Placeholder 2">
            <a:extLst>
              <a:ext uri="{FF2B5EF4-FFF2-40B4-BE49-F238E27FC236}">
                <a16:creationId xmlns:a16="http://schemas.microsoft.com/office/drawing/2014/main" id="{E4294666-C12E-45A8-91BE-3130D158E0F5}"/>
              </a:ext>
            </a:extLst>
          </p:cNvPr>
          <p:cNvSpPr>
            <a:spLocks noGrp="1"/>
          </p:cNvSpPr>
          <p:nvPr>
            <p:ph idx="1"/>
          </p:nvPr>
        </p:nvSpPr>
        <p:spPr>
          <a:xfrm>
            <a:off x="838200" y="1398588"/>
            <a:ext cx="10515600" cy="4351337"/>
          </a:xfrm>
        </p:spPr>
        <p:txBody>
          <a:bodyPr/>
          <a:lstStyle/>
          <a:p>
            <a:r>
              <a:rPr lang="en-US">
                <a:latin typeface="Arial"/>
                <a:ea typeface="+mn-lt"/>
                <a:cs typeface="Arial"/>
                <a:hlinkClick r:id="rId3"/>
              </a:rPr>
              <a:t>The Cobb County School District Strategic Plan 2020-2025</a:t>
            </a:r>
          </a:p>
          <a:p>
            <a:pPr lvl="1"/>
            <a:r>
              <a:rPr lang="en-US">
                <a:latin typeface="Arial"/>
                <a:ea typeface="+mn-lt"/>
                <a:cs typeface="Arial"/>
              </a:rPr>
              <a:t>Revisions based on your input</a:t>
            </a:r>
          </a:p>
          <a:p>
            <a:pPr lvl="1"/>
            <a:r>
              <a:rPr lang="en-US">
                <a:latin typeface="Arial"/>
                <a:ea typeface="+mn-lt"/>
                <a:cs typeface="Arial"/>
              </a:rPr>
              <a:t>Micro-sites are being created to provide further detail for each profile of support. Ex. Safety has an active micro-site</a:t>
            </a:r>
            <a:endParaRPr lang="en-US" b="1">
              <a:latin typeface="Arial"/>
              <a:ea typeface="+mn-lt"/>
              <a:cs typeface="Arial"/>
              <a:hlinkClick r:id="rId3"/>
            </a:endParaRPr>
          </a:p>
          <a:p>
            <a:endParaRPr lang="en-US" altLang="en-US">
              <a:ea typeface="MS P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65F5C-CE68-4724-B904-9DC51BF8D797}"/>
              </a:ext>
            </a:extLst>
          </p:cNvPr>
          <p:cNvSpPr>
            <a:spLocks noGrp="1"/>
          </p:cNvSpPr>
          <p:nvPr>
            <p:ph type="title"/>
          </p:nvPr>
        </p:nvSpPr>
        <p:spPr/>
        <p:txBody>
          <a:bodyPr/>
          <a:lstStyle/>
          <a:p>
            <a:r>
              <a:rPr lang="en-US" sz="3600">
                <a:solidFill>
                  <a:schemeClr val="tx2"/>
                </a:solidFill>
                <a:ea typeface="MS PGothic"/>
              </a:rPr>
              <a:t>Your Voice</a:t>
            </a:r>
            <a:endParaRPr lang="en-US" sz="3600">
              <a:solidFill>
                <a:schemeClr val="tx2"/>
              </a:solidFill>
            </a:endParaRPr>
          </a:p>
        </p:txBody>
      </p:sp>
      <p:sp>
        <p:nvSpPr>
          <p:cNvPr id="3" name="Content Placeholder 2">
            <a:extLst>
              <a:ext uri="{FF2B5EF4-FFF2-40B4-BE49-F238E27FC236}">
                <a16:creationId xmlns:a16="http://schemas.microsoft.com/office/drawing/2014/main" id="{456CC8A8-B36A-4AC0-95F5-65DDD6EB2028}"/>
              </a:ext>
            </a:extLst>
          </p:cNvPr>
          <p:cNvSpPr>
            <a:spLocks noGrp="1"/>
          </p:cNvSpPr>
          <p:nvPr>
            <p:ph idx="1"/>
          </p:nvPr>
        </p:nvSpPr>
        <p:spPr/>
        <p:txBody>
          <a:bodyPr/>
          <a:lstStyle/>
          <a:p>
            <a:r>
              <a:rPr lang="en-US">
                <a:latin typeface="Arial"/>
                <a:ea typeface="+mn-lt"/>
                <a:cs typeface="+mn-lt"/>
                <a:hlinkClick r:id="rId3"/>
              </a:rPr>
              <a:t>Cobb County School District Strategic Plan Feedback</a:t>
            </a:r>
            <a:endParaRPr lang="en-US">
              <a:latin typeface="Arial"/>
              <a:ea typeface="+mn-lt"/>
              <a:cs typeface="+mn-lt"/>
            </a:endParaRPr>
          </a:p>
          <a:p>
            <a:r>
              <a:rPr lang="en-US">
                <a:latin typeface="Arial"/>
                <a:ea typeface="+mn-lt"/>
                <a:cs typeface="+mn-lt"/>
              </a:rPr>
              <a:t>Your voice matters! </a:t>
            </a:r>
            <a:endParaRPr lang="en-US"/>
          </a:p>
          <a:p>
            <a:r>
              <a:rPr lang="en-US">
                <a:latin typeface="Arial"/>
                <a:ea typeface="+mn-lt"/>
                <a:cs typeface="+mn-lt"/>
              </a:rPr>
              <a:t>This draft has been built based on the input of over 7,000 community, staff, and students! </a:t>
            </a:r>
          </a:p>
          <a:p>
            <a:r>
              <a:rPr lang="en-US">
                <a:latin typeface="Arial"/>
                <a:ea typeface="+mn-lt"/>
                <a:cs typeface="+mn-lt"/>
              </a:rPr>
              <a:t>Complete the survey at your convenience from your phone, tablet, or computer.</a:t>
            </a:r>
            <a:endParaRPr lang="en-US">
              <a:latin typeface="Arial"/>
              <a:ea typeface="+mn-lt"/>
              <a:cs typeface="Calibri"/>
            </a:endParaRPr>
          </a:p>
          <a:p>
            <a:endParaRPr lang="en-US">
              <a:latin typeface="Arial"/>
              <a:ea typeface="+mn-lt"/>
              <a:cs typeface="+mn-lt"/>
            </a:endParaRPr>
          </a:p>
          <a:p>
            <a:endParaRPr lang="en-US">
              <a:ea typeface="+mn-lt"/>
              <a:cs typeface="+mn-lt"/>
            </a:endParaRPr>
          </a:p>
          <a:p>
            <a:endParaRPr lang="en-US">
              <a:cs typeface="Calibri"/>
            </a:endParaRPr>
          </a:p>
          <a:p>
            <a:pPr marL="3657600" lvl="8" indent="0" eaLnBrk="0" fontAlgn="base" hangingPunct="0">
              <a:spcAft>
                <a:spcPct val="0"/>
              </a:spcAft>
              <a:buNone/>
            </a:pPr>
            <a:r>
              <a:rPr lang="en-US" sz="2400">
                <a:latin typeface="Arial"/>
                <a:cs typeface="Calibri"/>
              </a:rPr>
              <a:t>         </a:t>
            </a:r>
            <a:r>
              <a:rPr lang="en-US" sz="2400" b="1">
                <a:latin typeface="Arial"/>
                <a:cs typeface="Calibri"/>
              </a:rPr>
              <a:t>Thank you!</a:t>
            </a:r>
          </a:p>
          <a:p>
            <a:pPr marL="0" indent="0">
              <a:buNone/>
            </a:pPr>
            <a:endParaRPr lang="en-US"/>
          </a:p>
        </p:txBody>
      </p:sp>
    </p:spTree>
    <p:extLst>
      <p:ext uri="{BB962C8B-B14F-4D97-AF65-F5344CB8AC3E}">
        <p14:creationId xmlns:p14="http://schemas.microsoft.com/office/powerpoint/2010/main" val="2407269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5711780"/>
      </p:ext>
    </p:extLst>
  </p:cSld>
  <p:clrMapOvr>
    <a:masterClrMapping/>
  </p:clrMapOvr>
</p:sld>
</file>

<file path=ppt/theme/theme1.xml><?xml version="1.0" encoding="utf-8"?>
<a:theme xmlns:a="http://schemas.openxmlformats.org/drawingml/2006/main" name="Office Theme">
  <a:themeElements>
    <a:clrScheme name="Cobb Schools">
      <a:dk1>
        <a:srgbClr val="1B1D1B"/>
      </a:dk1>
      <a:lt1>
        <a:srgbClr val="FFFFFF"/>
      </a:lt1>
      <a:dk2>
        <a:srgbClr val="A72529"/>
      </a:dk2>
      <a:lt2>
        <a:srgbClr val="C2C1BC"/>
      </a:lt2>
      <a:accent1>
        <a:srgbClr val="F9C821"/>
      </a:accent1>
      <a:accent2>
        <a:srgbClr val="D4232A"/>
      </a:accent2>
      <a:accent3>
        <a:srgbClr val="308986"/>
      </a:accent3>
      <a:accent4>
        <a:srgbClr val="64193A"/>
      </a:accent4>
      <a:accent5>
        <a:srgbClr val="7EC081"/>
      </a:accent5>
      <a:accent6>
        <a:srgbClr val="D86A2B"/>
      </a:accent6>
      <a:hlink>
        <a:srgbClr val="308986"/>
      </a:hlink>
      <a:folHlink>
        <a:srgbClr val="64193A"/>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6c15c6b-5e18-4d67-ab2c-780fb66045e0">
      <UserInfo>
        <DisplayName>John Floresta</DisplayName>
        <AccountId>12</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7A17ECB21DD0240B127E3CB3E35B9AB" ma:contentTypeVersion="4" ma:contentTypeDescription="Create a new document." ma:contentTypeScope="" ma:versionID="72de130f850787c6da6a94d8ce05b196">
  <xsd:schema xmlns:xsd="http://www.w3.org/2001/XMLSchema" xmlns:xs="http://www.w3.org/2001/XMLSchema" xmlns:p="http://schemas.microsoft.com/office/2006/metadata/properties" xmlns:ns2="3911aae7-0603-4786-8045-7b3b7049655d" xmlns:ns3="96c15c6b-5e18-4d67-ab2c-780fb66045e0" targetNamespace="http://schemas.microsoft.com/office/2006/metadata/properties" ma:root="true" ma:fieldsID="c1988882415c3acecda6468b535a21bf" ns2:_="" ns3:_="">
    <xsd:import namespace="3911aae7-0603-4786-8045-7b3b7049655d"/>
    <xsd:import namespace="96c15c6b-5e18-4d67-ab2c-780fb66045e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11aae7-0603-4786-8045-7b3b704965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6c15c6b-5e18-4d67-ab2c-780fb66045e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0F1C9C-67FA-4AD7-8E5F-AF9127E3D3B7}">
  <ds:schemaRefs>
    <ds:schemaRef ds:uri="http://purl.org/dc/elements/1.1/"/>
    <ds:schemaRef ds:uri="http://schemas.microsoft.com/office/2006/metadata/properties"/>
    <ds:schemaRef ds:uri="http://schemas.microsoft.com/office/infopath/2007/PartnerControls"/>
    <ds:schemaRef ds:uri="96c15c6b-5e18-4d67-ab2c-780fb66045e0"/>
    <ds:schemaRef ds:uri="http://purl.org/dc/terms/"/>
    <ds:schemaRef ds:uri="3911aae7-0603-4786-8045-7b3b7049655d"/>
    <ds:schemaRef ds:uri="http://schemas.microsoft.com/office/2006/documentManagement/types"/>
    <ds:schemaRef ds:uri="http://purl.org/dc/dcmitype/"/>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82E4F4D-4A5D-4DAD-A8BC-D97524B86223}">
  <ds:schemaRefs>
    <ds:schemaRef ds:uri="http://schemas.microsoft.com/sharepoint/v3/contenttype/forms"/>
  </ds:schemaRefs>
</ds:datastoreItem>
</file>

<file path=customXml/itemProps3.xml><?xml version="1.0" encoding="utf-8"?>
<ds:datastoreItem xmlns:ds="http://schemas.openxmlformats.org/officeDocument/2006/customXml" ds:itemID="{CF2F1A7D-F906-4EEB-9509-DB3DF1F149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11aae7-0603-4786-8045-7b3b7049655d"/>
    <ds:schemaRef ds:uri="96c15c6b-5e18-4d67-ab2c-780fb66045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441</Words>
  <Application>Microsoft Office PowerPoint</Application>
  <PresentationFormat>Widescreen</PresentationFormat>
  <Paragraphs>54</Paragraphs>
  <Slides>7</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Why: The Cobb County School District Strategic Plan 2020-2025 </vt:lpstr>
      <vt:lpstr>What: Profile of a Graduate and Profiles of Support</vt:lpstr>
      <vt:lpstr>How: Profiles of Support </vt:lpstr>
      <vt:lpstr>The Cobb County School District Strategic Plan 2020-2025 (Draft)</vt:lpstr>
      <vt:lpstr>Your Voice</vt:lpstr>
      <vt:lpstr>PowerPoint Presentation</vt:lpstr>
    </vt:vector>
  </TitlesOfParts>
  <Company>Cobb County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Stafford</dc:creator>
  <cp:lastModifiedBy>Jonathan Tanner</cp:lastModifiedBy>
  <cp:revision>2</cp:revision>
  <cp:lastPrinted>2018-07-12T14:05:26Z</cp:lastPrinted>
  <dcterms:created xsi:type="dcterms:W3CDTF">2016-09-08T18:12:52Z</dcterms:created>
  <dcterms:modified xsi:type="dcterms:W3CDTF">2019-11-18T18:52:18Z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0x01010077A17ECB21DD0240B127E3CB3E35B9AB</vt:lpwstr>
  </property>
</Properties>
</file>