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1" r:id="rId1"/>
  </p:sldMasterIdLst>
  <p:notesMasterIdLst>
    <p:notesMasterId r:id="rId26"/>
  </p:notesMasterIdLst>
  <p:sldIdLst>
    <p:sldId id="256" r:id="rId2"/>
    <p:sldId id="346" r:id="rId3"/>
    <p:sldId id="345" r:id="rId4"/>
    <p:sldId id="347" r:id="rId5"/>
    <p:sldId id="257" r:id="rId6"/>
    <p:sldId id="348" r:id="rId7"/>
    <p:sldId id="258" r:id="rId8"/>
    <p:sldId id="305" r:id="rId9"/>
    <p:sldId id="262" r:id="rId10"/>
    <p:sldId id="272" r:id="rId11"/>
    <p:sldId id="343" r:id="rId12"/>
    <p:sldId id="263" r:id="rId13"/>
    <p:sldId id="309" r:id="rId14"/>
    <p:sldId id="286" r:id="rId15"/>
    <p:sldId id="281" r:id="rId16"/>
    <p:sldId id="344" r:id="rId17"/>
    <p:sldId id="310" r:id="rId18"/>
    <p:sldId id="275" r:id="rId19"/>
    <p:sldId id="349" r:id="rId20"/>
    <p:sldId id="323" r:id="rId21"/>
    <p:sldId id="259" r:id="rId22"/>
    <p:sldId id="287" r:id="rId23"/>
    <p:sldId id="276" r:id="rId24"/>
    <p:sldId id="308" r:id="rId25"/>
  </p:sldIdLst>
  <p:sldSz cx="9144000" cy="5143500" type="screen16x9"/>
  <p:notesSz cx="6858000" cy="9144000"/>
  <p:embeddedFontLst>
    <p:embeddedFont>
      <p:font typeface="Chelsea Market" panose="020B0604020202020204" charset="0"/>
      <p:regular r:id="rId27"/>
    </p:embeddedFont>
    <p:embeddedFont>
      <p:font typeface="Montserrat" panose="00000500000000000000" pitchFamily="2" charset="0"/>
      <p:regular r:id="rId28"/>
      <p:bold r:id="rId29"/>
      <p:italic r:id="rId30"/>
      <p:boldItalic r:id="rId31"/>
    </p:embeddedFont>
    <p:embeddedFont>
      <p:font typeface="Montserrat Medium" panose="00000600000000000000" pitchFamily="2" charset="0"/>
      <p:regular r:id="rId32"/>
      <p:bold r:id="rId33"/>
      <p:italic r:id="rId34"/>
      <p:boldItalic r:id="rId35"/>
    </p:embeddedFont>
    <p:embeddedFont>
      <p:font typeface="Roboto" panose="02000000000000000000" pitchFamily="2" charset="0"/>
      <p:regular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C70EB29-DBE2-48F6-B56A-D3662FB98CAB}">
  <a:tblStyle styleId="{7C70EB29-DBE2-48F6-B56A-D3662FB98CA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6" d="100"/>
          <a:sy n="96" d="100"/>
        </p:scale>
        <p:origin x="42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8aa8df2416_0_1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8aa8df2416_0_1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b1f35cc09e_3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b1f35cc09e_3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b1f35cc09e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b1f35cc09e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b1f35cc09e_3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b1f35cc09e_3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5025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9"/>
        <p:cNvGrpSpPr/>
        <p:nvPr/>
      </p:nvGrpSpPr>
      <p:grpSpPr>
        <a:xfrm>
          <a:off x="0" y="0"/>
          <a:ext cx="0" cy="0"/>
          <a:chOff x="0" y="0"/>
          <a:chExt cx="0" cy="0"/>
        </a:xfrm>
      </p:grpSpPr>
      <p:sp>
        <p:nvSpPr>
          <p:cNvPr id="1580" name="Google Shape;1580;g8aa8df2416_0_1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1" name="Google Shape;1581;g8aa8df2416_0_1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8aa8df2416_0_16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8aa8df2416_0_16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2"/>
        <p:cNvGrpSpPr/>
        <p:nvPr/>
      </p:nvGrpSpPr>
      <p:grpSpPr>
        <a:xfrm>
          <a:off x="0" y="0"/>
          <a:ext cx="0" cy="0"/>
          <a:chOff x="0" y="0"/>
          <a:chExt cx="0" cy="0"/>
        </a:xfrm>
      </p:grpSpPr>
      <p:sp>
        <p:nvSpPr>
          <p:cNvPr id="3193" name="Google Shape;3193;g8aa8df2416_0_2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4" name="Google Shape;3194;g8aa8df2416_0_2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b1bf76fcf9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b1bf76fcf9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b1b903ea98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0" name="Google Shape;970;gb1b903ea98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8aa8df2416_0_16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8aa8df2416_0_16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2"/>
        <p:cNvGrpSpPr/>
        <p:nvPr/>
      </p:nvGrpSpPr>
      <p:grpSpPr>
        <a:xfrm>
          <a:off x="0" y="0"/>
          <a:ext cx="0" cy="0"/>
          <a:chOff x="0" y="0"/>
          <a:chExt cx="0" cy="0"/>
        </a:xfrm>
      </p:grpSpPr>
      <p:sp>
        <p:nvSpPr>
          <p:cNvPr id="1563" name="Google Shape;1563;g8aa8df2416_0_19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4" name="Google Shape;1564;g8aa8df2416_0_19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8aa8df2416_0_1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8aa8df2416_0_1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8aa8df2416_0_1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8aa8df2416_0_1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gb1f35cc09e_3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2" name="Google Shape;1442;gb1f35cc09e_3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b1f35cc09e_3_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b1f35cc09e_3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8aa8df2416_0_1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8aa8df2416_0_1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gb1f35cc09e_3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2" name="Google Shape;1442;gb1f35cc09e_3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8386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8aa8df2416_0_1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8aa8df2416_0_1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9"/>
        <p:cNvGrpSpPr/>
        <p:nvPr/>
      </p:nvGrpSpPr>
      <p:grpSpPr>
        <a:xfrm>
          <a:off x="0" y="0"/>
          <a:ext cx="0" cy="0"/>
          <a:chOff x="0" y="0"/>
          <a:chExt cx="0" cy="0"/>
        </a:xfrm>
      </p:grpSpPr>
      <p:sp>
        <p:nvSpPr>
          <p:cNvPr id="1570" name="Google Shape;1570;ga84820d499_0_1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1" name="Google Shape;1571;ga84820d499_0_1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5503250" y="3442700"/>
            <a:ext cx="613750" cy="608850"/>
            <a:chOff x="4381650" y="1129150"/>
            <a:chExt cx="613750" cy="608850"/>
          </a:xfrm>
        </p:grpSpPr>
        <p:sp>
          <p:nvSpPr>
            <p:cNvPr id="10" name="Google Shape;10;p2"/>
            <p:cNvSpPr/>
            <p:nvPr/>
          </p:nvSpPr>
          <p:spPr>
            <a:xfrm>
              <a:off x="4381650" y="1129150"/>
              <a:ext cx="613750" cy="608850"/>
            </a:xfrm>
            <a:custGeom>
              <a:avLst/>
              <a:gdLst/>
              <a:ahLst/>
              <a:cxnLst/>
              <a:rect l="l" t="t" r="r" b="b"/>
              <a:pathLst>
                <a:path w="24550" h="24354" fill="none" extrusionOk="0">
                  <a:moveTo>
                    <a:pt x="12216" y="23686"/>
                  </a:moveTo>
                  <a:cubicBezTo>
                    <a:pt x="3221" y="22625"/>
                    <a:pt x="0" y="11195"/>
                    <a:pt x="7110" y="5618"/>
                  </a:cubicBezTo>
                  <a:cubicBezTo>
                    <a:pt x="14219" y="1"/>
                    <a:pt x="24549" y="5775"/>
                    <a:pt x="23489" y="14769"/>
                  </a:cubicBezTo>
                  <a:cubicBezTo>
                    <a:pt x="22821" y="20347"/>
                    <a:pt x="17793" y="24353"/>
                    <a:pt x="12216" y="23686"/>
                  </a:cubicBezTo>
                  <a:close/>
                </a:path>
              </a:pathLst>
            </a:custGeom>
            <a:noFill/>
            <a:ln w="28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582950" y="1365800"/>
              <a:ext cx="290675" cy="252400"/>
            </a:xfrm>
            <a:custGeom>
              <a:avLst/>
              <a:gdLst/>
              <a:ahLst/>
              <a:cxnLst/>
              <a:rect l="l" t="t" r="r" b="b"/>
              <a:pathLst>
                <a:path w="11627" h="10096" fill="none" extrusionOk="0">
                  <a:moveTo>
                    <a:pt x="4439" y="8996"/>
                  </a:moveTo>
                  <a:cubicBezTo>
                    <a:pt x="4439" y="8996"/>
                    <a:pt x="747" y="6325"/>
                    <a:pt x="393" y="3968"/>
                  </a:cubicBezTo>
                  <a:cubicBezTo>
                    <a:pt x="0" y="1572"/>
                    <a:pt x="2396" y="669"/>
                    <a:pt x="3732" y="1847"/>
                  </a:cubicBezTo>
                  <a:cubicBezTo>
                    <a:pt x="5067" y="3025"/>
                    <a:pt x="4989" y="4243"/>
                    <a:pt x="4989" y="4243"/>
                  </a:cubicBezTo>
                  <a:cubicBezTo>
                    <a:pt x="4989" y="4243"/>
                    <a:pt x="5735" y="1"/>
                    <a:pt x="8681" y="315"/>
                  </a:cubicBezTo>
                  <a:cubicBezTo>
                    <a:pt x="11627" y="669"/>
                    <a:pt x="11587" y="3418"/>
                    <a:pt x="10370" y="5107"/>
                  </a:cubicBezTo>
                  <a:cubicBezTo>
                    <a:pt x="9152" y="6796"/>
                    <a:pt x="5696" y="10095"/>
                    <a:pt x="4439" y="8996"/>
                  </a:cubicBezTo>
                  <a:close/>
                </a:path>
              </a:pathLst>
            </a:custGeom>
            <a:noFill/>
            <a:ln w="28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554475" y="1365800"/>
              <a:ext cx="20650" cy="28500"/>
            </a:xfrm>
            <a:custGeom>
              <a:avLst/>
              <a:gdLst/>
              <a:ahLst/>
              <a:cxnLst/>
              <a:rect l="l" t="t" r="r" b="b"/>
              <a:pathLst>
                <a:path w="826" h="1140" fill="none" extrusionOk="0">
                  <a:moveTo>
                    <a:pt x="0" y="1"/>
                  </a:moveTo>
                  <a:lnTo>
                    <a:pt x="825" y="1140"/>
                  </a:lnTo>
                </a:path>
              </a:pathLst>
            </a:custGeom>
            <a:noFill/>
            <a:ln w="28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578025" y="1309850"/>
              <a:ext cx="26550" cy="61875"/>
            </a:xfrm>
            <a:custGeom>
              <a:avLst/>
              <a:gdLst/>
              <a:ahLst/>
              <a:cxnLst/>
              <a:rect l="l" t="t" r="r" b="b"/>
              <a:pathLst>
                <a:path w="1062" h="2475" fill="none" extrusionOk="0">
                  <a:moveTo>
                    <a:pt x="1" y="0"/>
                  </a:moveTo>
                  <a:lnTo>
                    <a:pt x="1061" y="2475"/>
                  </a:lnTo>
                </a:path>
              </a:pathLst>
            </a:custGeom>
            <a:noFill/>
            <a:ln w="28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634000" y="1294125"/>
              <a:ext cx="2000" cy="67775"/>
            </a:xfrm>
            <a:custGeom>
              <a:avLst/>
              <a:gdLst/>
              <a:ahLst/>
              <a:cxnLst/>
              <a:rect l="l" t="t" r="r" b="b"/>
              <a:pathLst>
                <a:path w="80" h="2711" fill="none" extrusionOk="0">
                  <a:moveTo>
                    <a:pt x="1" y="1"/>
                  </a:moveTo>
                  <a:lnTo>
                    <a:pt x="79" y="2711"/>
                  </a:lnTo>
                </a:path>
              </a:pathLst>
            </a:custGeom>
            <a:noFill/>
            <a:ln w="28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822550" y="1573975"/>
              <a:ext cx="52050" cy="32450"/>
            </a:xfrm>
            <a:custGeom>
              <a:avLst/>
              <a:gdLst/>
              <a:ahLst/>
              <a:cxnLst/>
              <a:rect l="l" t="t" r="r" b="b"/>
              <a:pathLst>
                <a:path w="2082" h="1298" fill="none" extrusionOk="0">
                  <a:moveTo>
                    <a:pt x="0" y="1"/>
                  </a:moveTo>
                  <a:lnTo>
                    <a:pt x="2082" y="1297"/>
                  </a:lnTo>
                </a:path>
              </a:pathLst>
            </a:custGeom>
            <a:noFill/>
            <a:ln w="28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799950" y="1589700"/>
              <a:ext cx="27525" cy="53050"/>
            </a:xfrm>
            <a:custGeom>
              <a:avLst/>
              <a:gdLst/>
              <a:ahLst/>
              <a:cxnLst/>
              <a:rect l="l" t="t" r="r" b="b"/>
              <a:pathLst>
                <a:path w="1101" h="2122" fill="none" extrusionOk="0">
                  <a:moveTo>
                    <a:pt x="1" y="0"/>
                  </a:moveTo>
                  <a:lnTo>
                    <a:pt x="1101" y="2121"/>
                  </a:lnTo>
                </a:path>
              </a:pathLst>
            </a:custGeom>
            <a:noFill/>
            <a:ln w="28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rot="-936654">
            <a:off x="4090903" y="702075"/>
            <a:ext cx="740416" cy="870015"/>
            <a:chOff x="3461550" y="822800"/>
            <a:chExt cx="740425" cy="870025"/>
          </a:xfrm>
        </p:grpSpPr>
        <p:sp>
          <p:nvSpPr>
            <p:cNvPr id="18" name="Google Shape;18;p2"/>
            <p:cNvSpPr/>
            <p:nvPr/>
          </p:nvSpPr>
          <p:spPr>
            <a:xfrm>
              <a:off x="3619050" y="822800"/>
              <a:ext cx="418450" cy="143375"/>
            </a:xfrm>
            <a:custGeom>
              <a:avLst/>
              <a:gdLst/>
              <a:ahLst/>
              <a:cxnLst/>
              <a:rect l="l" t="t" r="r" b="b"/>
              <a:pathLst>
                <a:path w="16738" h="5735" extrusionOk="0">
                  <a:moveTo>
                    <a:pt x="8980" y="0"/>
                  </a:moveTo>
                  <a:cubicBezTo>
                    <a:pt x="7094" y="0"/>
                    <a:pt x="5248" y="432"/>
                    <a:pt x="3599" y="1257"/>
                  </a:cubicBezTo>
                  <a:cubicBezTo>
                    <a:pt x="2185" y="2003"/>
                    <a:pt x="299" y="3142"/>
                    <a:pt x="24" y="4910"/>
                  </a:cubicBezTo>
                  <a:cubicBezTo>
                    <a:pt x="1" y="5193"/>
                    <a:pt x="246" y="5376"/>
                    <a:pt x="463" y="5376"/>
                  </a:cubicBezTo>
                  <a:cubicBezTo>
                    <a:pt x="607" y="5376"/>
                    <a:pt x="739" y="5295"/>
                    <a:pt x="771" y="5106"/>
                  </a:cubicBezTo>
                  <a:cubicBezTo>
                    <a:pt x="967" y="3496"/>
                    <a:pt x="2734" y="2514"/>
                    <a:pt x="4070" y="1846"/>
                  </a:cubicBezTo>
                  <a:cubicBezTo>
                    <a:pt x="5523" y="1139"/>
                    <a:pt x="7134" y="746"/>
                    <a:pt x="8783" y="746"/>
                  </a:cubicBezTo>
                  <a:cubicBezTo>
                    <a:pt x="8862" y="744"/>
                    <a:pt x="8941" y="743"/>
                    <a:pt x="9020" y="743"/>
                  </a:cubicBezTo>
                  <a:cubicBezTo>
                    <a:pt x="10512" y="743"/>
                    <a:pt x="11999" y="1094"/>
                    <a:pt x="13379" y="1728"/>
                  </a:cubicBezTo>
                  <a:cubicBezTo>
                    <a:pt x="14871" y="2317"/>
                    <a:pt x="15893" y="3731"/>
                    <a:pt x="15971" y="5381"/>
                  </a:cubicBezTo>
                  <a:cubicBezTo>
                    <a:pt x="15991" y="5617"/>
                    <a:pt x="16187" y="5735"/>
                    <a:pt x="16374" y="5735"/>
                  </a:cubicBezTo>
                  <a:cubicBezTo>
                    <a:pt x="16560" y="5735"/>
                    <a:pt x="16737" y="5617"/>
                    <a:pt x="16718" y="5381"/>
                  </a:cubicBezTo>
                  <a:cubicBezTo>
                    <a:pt x="16678" y="3653"/>
                    <a:pt x="15696" y="2121"/>
                    <a:pt x="14243" y="1335"/>
                  </a:cubicBezTo>
                  <a:cubicBezTo>
                    <a:pt x="12633" y="432"/>
                    <a:pt x="10826" y="0"/>
                    <a:pt x="898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809150" y="1307875"/>
              <a:ext cx="32450" cy="31450"/>
            </a:xfrm>
            <a:custGeom>
              <a:avLst/>
              <a:gdLst/>
              <a:ahLst/>
              <a:cxnLst/>
              <a:rect l="l" t="t" r="r" b="b"/>
              <a:pathLst>
                <a:path w="1298" h="1258" fill="none" extrusionOk="0">
                  <a:moveTo>
                    <a:pt x="1297" y="550"/>
                  </a:moveTo>
                  <a:cubicBezTo>
                    <a:pt x="1297" y="1022"/>
                    <a:pt x="708" y="1257"/>
                    <a:pt x="354" y="904"/>
                  </a:cubicBezTo>
                  <a:cubicBezTo>
                    <a:pt x="1" y="550"/>
                    <a:pt x="276" y="0"/>
                    <a:pt x="747" y="0"/>
                  </a:cubicBezTo>
                  <a:cubicBezTo>
                    <a:pt x="1061" y="0"/>
                    <a:pt x="1297" y="236"/>
                    <a:pt x="1297" y="550"/>
                  </a:cubicBez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976100" y="1153700"/>
              <a:ext cx="22600" cy="22625"/>
            </a:xfrm>
            <a:custGeom>
              <a:avLst/>
              <a:gdLst/>
              <a:ahLst/>
              <a:cxnLst/>
              <a:rect l="l" t="t" r="r" b="b"/>
              <a:pathLst>
                <a:path w="904" h="905" extrusionOk="0">
                  <a:moveTo>
                    <a:pt x="668" y="1"/>
                  </a:moveTo>
                  <a:lnTo>
                    <a:pt x="0" y="629"/>
                  </a:lnTo>
                  <a:lnTo>
                    <a:pt x="236" y="904"/>
                  </a:lnTo>
                  <a:lnTo>
                    <a:pt x="904" y="276"/>
                  </a:lnTo>
                  <a:lnTo>
                    <a:pt x="668"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976100" y="1153700"/>
              <a:ext cx="22600" cy="22625"/>
            </a:xfrm>
            <a:custGeom>
              <a:avLst/>
              <a:gdLst/>
              <a:ahLst/>
              <a:cxnLst/>
              <a:rect l="l" t="t" r="r" b="b"/>
              <a:pathLst>
                <a:path w="904" h="905" fill="none" extrusionOk="0">
                  <a:moveTo>
                    <a:pt x="668" y="1"/>
                  </a:moveTo>
                  <a:lnTo>
                    <a:pt x="904" y="276"/>
                  </a:lnTo>
                  <a:lnTo>
                    <a:pt x="236" y="904"/>
                  </a:lnTo>
                  <a:lnTo>
                    <a:pt x="0" y="629"/>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653025" y="1466950"/>
              <a:ext cx="23600" cy="22600"/>
            </a:xfrm>
            <a:custGeom>
              <a:avLst/>
              <a:gdLst/>
              <a:ahLst/>
              <a:cxnLst/>
              <a:rect l="l" t="t" r="r" b="b"/>
              <a:pathLst>
                <a:path w="944" h="904" extrusionOk="0">
                  <a:moveTo>
                    <a:pt x="668" y="1"/>
                  </a:moveTo>
                  <a:lnTo>
                    <a:pt x="1" y="629"/>
                  </a:lnTo>
                  <a:lnTo>
                    <a:pt x="276" y="904"/>
                  </a:lnTo>
                  <a:lnTo>
                    <a:pt x="943" y="276"/>
                  </a:lnTo>
                  <a:lnTo>
                    <a:pt x="668"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653025" y="1466950"/>
              <a:ext cx="23600" cy="22600"/>
            </a:xfrm>
            <a:custGeom>
              <a:avLst/>
              <a:gdLst/>
              <a:ahLst/>
              <a:cxnLst/>
              <a:rect l="l" t="t" r="r" b="b"/>
              <a:pathLst>
                <a:path w="944" h="904" fill="none" extrusionOk="0">
                  <a:moveTo>
                    <a:pt x="668" y="1"/>
                  </a:moveTo>
                  <a:lnTo>
                    <a:pt x="943" y="276"/>
                  </a:lnTo>
                  <a:lnTo>
                    <a:pt x="276" y="904"/>
                  </a:lnTo>
                  <a:lnTo>
                    <a:pt x="1" y="629"/>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972175" y="1470875"/>
              <a:ext cx="22600" cy="23600"/>
            </a:xfrm>
            <a:custGeom>
              <a:avLst/>
              <a:gdLst/>
              <a:ahLst/>
              <a:cxnLst/>
              <a:rect l="l" t="t" r="r" b="b"/>
              <a:pathLst>
                <a:path w="904" h="944" extrusionOk="0">
                  <a:moveTo>
                    <a:pt x="236" y="1"/>
                  </a:moveTo>
                  <a:lnTo>
                    <a:pt x="0" y="276"/>
                  </a:lnTo>
                  <a:lnTo>
                    <a:pt x="629" y="943"/>
                  </a:lnTo>
                  <a:lnTo>
                    <a:pt x="904" y="668"/>
                  </a:lnTo>
                  <a:lnTo>
                    <a:pt x="236"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972175" y="1470875"/>
              <a:ext cx="22600" cy="23600"/>
            </a:xfrm>
            <a:custGeom>
              <a:avLst/>
              <a:gdLst/>
              <a:ahLst/>
              <a:cxnLst/>
              <a:rect l="l" t="t" r="r" b="b"/>
              <a:pathLst>
                <a:path w="904" h="944" fill="none" extrusionOk="0">
                  <a:moveTo>
                    <a:pt x="904" y="668"/>
                  </a:moveTo>
                  <a:lnTo>
                    <a:pt x="629" y="943"/>
                  </a:lnTo>
                  <a:lnTo>
                    <a:pt x="0" y="276"/>
                  </a:lnTo>
                  <a:lnTo>
                    <a:pt x="236"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657950" y="1148800"/>
              <a:ext cx="22600" cy="22600"/>
            </a:xfrm>
            <a:custGeom>
              <a:avLst/>
              <a:gdLst/>
              <a:ahLst/>
              <a:cxnLst/>
              <a:rect l="l" t="t" r="r" b="b"/>
              <a:pathLst>
                <a:path w="904" h="904" extrusionOk="0">
                  <a:moveTo>
                    <a:pt x="275" y="0"/>
                  </a:moveTo>
                  <a:lnTo>
                    <a:pt x="0" y="275"/>
                  </a:lnTo>
                  <a:lnTo>
                    <a:pt x="668" y="904"/>
                  </a:lnTo>
                  <a:lnTo>
                    <a:pt x="904" y="668"/>
                  </a:lnTo>
                  <a:lnTo>
                    <a:pt x="275" y="0"/>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657950" y="1148800"/>
              <a:ext cx="22600" cy="22600"/>
            </a:xfrm>
            <a:custGeom>
              <a:avLst/>
              <a:gdLst/>
              <a:ahLst/>
              <a:cxnLst/>
              <a:rect l="l" t="t" r="r" b="b"/>
              <a:pathLst>
                <a:path w="904" h="904" fill="none" extrusionOk="0">
                  <a:moveTo>
                    <a:pt x="904" y="668"/>
                  </a:moveTo>
                  <a:lnTo>
                    <a:pt x="668" y="904"/>
                  </a:lnTo>
                  <a:lnTo>
                    <a:pt x="0" y="275"/>
                  </a:lnTo>
                  <a:lnTo>
                    <a:pt x="275" y="0"/>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055625" y="1322600"/>
              <a:ext cx="23600" cy="8875"/>
            </a:xfrm>
            <a:custGeom>
              <a:avLst/>
              <a:gdLst/>
              <a:ahLst/>
              <a:cxnLst/>
              <a:rect l="l" t="t" r="r" b="b"/>
              <a:pathLst>
                <a:path w="944" h="355" extrusionOk="0">
                  <a:moveTo>
                    <a:pt x="40" y="1"/>
                  </a:moveTo>
                  <a:lnTo>
                    <a:pt x="1" y="354"/>
                  </a:lnTo>
                  <a:lnTo>
                    <a:pt x="944" y="354"/>
                  </a:lnTo>
                  <a:lnTo>
                    <a:pt x="944"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055625" y="1322600"/>
              <a:ext cx="23600" cy="8875"/>
            </a:xfrm>
            <a:custGeom>
              <a:avLst/>
              <a:gdLst/>
              <a:ahLst/>
              <a:cxnLst/>
              <a:rect l="l" t="t" r="r" b="b"/>
              <a:pathLst>
                <a:path w="944" h="355" fill="none" extrusionOk="0">
                  <a:moveTo>
                    <a:pt x="944" y="1"/>
                  </a:moveTo>
                  <a:lnTo>
                    <a:pt x="944" y="354"/>
                  </a:lnTo>
                  <a:lnTo>
                    <a:pt x="1" y="354"/>
                  </a:lnTo>
                  <a:lnTo>
                    <a:pt x="40"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590175" y="1313775"/>
              <a:ext cx="23600" cy="8850"/>
            </a:xfrm>
            <a:custGeom>
              <a:avLst/>
              <a:gdLst/>
              <a:ahLst/>
              <a:cxnLst/>
              <a:rect l="l" t="t" r="r" b="b"/>
              <a:pathLst>
                <a:path w="944" h="354" extrusionOk="0">
                  <a:moveTo>
                    <a:pt x="1" y="0"/>
                  </a:moveTo>
                  <a:lnTo>
                    <a:pt x="1" y="354"/>
                  </a:lnTo>
                  <a:lnTo>
                    <a:pt x="904" y="354"/>
                  </a:lnTo>
                  <a:lnTo>
                    <a:pt x="944" y="0"/>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590175" y="1313775"/>
              <a:ext cx="23600" cy="8850"/>
            </a:xfrm>
            <a:custGeom>
              <a:avLst/>
              <a:gdLst/>
              <a:ahLst/>
              <a:cxnLst/>
              <a:rect l="l" t="t" r="r" b="b"/>
              <a:pathLst>
                <a:path w="944" h="354" fill="none" extrusionOk="0">
                  <a:moveTo>
                    <a:pt x="944" y="0"/>
                  </a:moveTo>
                  <a:lnTo>
                    <a:pt x="904" y="354"/>
                  </a:lnTo>
                  <a:lnTo>
                    <a:pt x="1" y="354"/>
                  </a:lnTo>
                  <a:lnTo>
                    <a:pt x="1" y="0"/>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824875" y="1084975"/>
              <a:ext cx="9850" cy="23575"/>
            </a:xfrm>
            <a:custGeom>
              <a:avLst/>
              <a:gdLst/>
              <a:ahLst/>
              <a:cxnLst/>
              <a:rect l="l" t="t" r="r" b="b"/>
              <a:pathLst>
                <a:path w="394" h="943" extrusionOk="0">
                  <a:moveTo>
                    <a:pt x="0" y="0"/>
                  </a:moveTo>
                  <a:lnTo>
                    <a:pt x="0" y="943"/>
                  </a:lnTo>
                  <a:lnTo>
                    <a:pt x="354" y="943"/>
                  </a:lnTo>
                  <a:lnTo>
                    <a:pt x="393" y="0"/>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824875" y="1084975"/>
              <a:ext cx="9850" cy="23575"/>
            </a:xfrm>
            <a:custGeom>
              <a:avLst/>
              <a:gdLst/>
              <a:ahLst/>
              <a:cxnLst/>
              <a:rect l="l" t="t" r="r" b="b"/>
              <a:pathLst>
                <a:path w="394" h="943" fill="none" extrusionOk="0">
                  <a:moveTo>
                    <a:pt x="0" y="0"/>
                  </a:moveTo>
                  <a:lnTo>
                    <a:pt x="393" y="0"/>
                  </a:lnTo>
                  <a:lnTo>
                    <a:pt x="354" y="943"/>
                  </a:lnTo>
                  <a:lnTo>
                    <a:pt x="0" y="943"/>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818000" y="1534700"/>
              <a:ext cx="9850" cy="22625"/>
            </a:xfrm>
            <a:custGeom>
              <a:avLst/>
              <a:gdLst/>
              <a:ahLst/>
              <a:cxnLst/>
              <a:rect l="l" t="t" r="r" b="b"/>
              <a:pathLst>
                <a:path w="394" h="905" extrusionOk="0">
                  <a:moveTo>
                    <a:pt x="40" y="1"/>
                  </a:moveTo>
                  <a:lnTo>
                    <a:pt x="0" y="904"/>
                  </a:lnTo>
                  <a:lnTo>
                    <a:pt x="393" y="904"/>
                  </a:lnTo>
                  <a:lnTo>
                    <a:pt x="393"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818000" y="1534700"/>
              <a:ext cx="9850" cy="22625"/>
            </a:xfrm>
            <a:custGeom>
              <a:avLst/>
              <a:gdLst/>
              <a:ahLst/>
              <a:cxnLst/>
              <a:rect l="l" t="t" r="r" b="b"/>
              <a:pathLst>
                <a:path w="394" h="905" fill="none" extrusionOk="0">
                  <a:moveTo>
                    <a:pt x="40" y="1"/>
                  </a:moveTo>
                  <a:lnTo>
                    <a:pt x="393" y="1"/>
                  </a:lnTo>
                  <a:lnTo>
                    <a:pt x="393" y="904"/>
                  </a:lnTo>
                  <a:lnTo>
                    <a:pt x="0" y="904"/>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966275" y="1551400"/>
              <a:ext cx="87425" cy="141425"/>
            </a:xfrm>
            <a:custGeom>
              <a:avLst/>
              <a:gdLst/>
              <a:ahLst/>
              <a:cxnLst/>
              <a:rect l="l" t="t" r="r" b="b"/>
              <a:pathLst>
                <a:path w="3497" h="5657" fill="none" extrusionOk="0">
                  <a:moveTo>
                    <a:pt x="3104" y="4517"/>
                  </a:moveTo>
                  <a:lnTo>
                    <a:pt x="1807" y="0"/>
                  </a:lnTo>
                  <a:lnTo>
                    <a:pt x="1" y="1179"/>
                  </a:lnTo>
                  <a:lnTo>
                    <a:pt x="2514" y="4832"/>
                  </a:lnTo>
                  <a:cubicBezTo>
                    <a:pt x="2514" y="4871"/>
                    <a:pt x="2475" y="4910"/>
                    <a:pt x="2475" y="4950"/>
                  </a:cubicBezTo>
                  <a:cubicBezTo>
                    <a:pt x="2436" y="5657"/>
                    <a:pt x="3496" y="5657"/>
                    <a:pt x="3418" y="4950"/>
                  </a:cubicBezTo>
                  <a:cubicBezTo>
                    <a:pt x="3418" y="4753"/>
                    <a:pt x="3300" y="4596"/>
                    <a:pt x="3104" y="4517"/>
                  </a:cubicBez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593125" y="1547475"/>
              <a:ext cx="91350" cy="137500"/>
            </a:xfrm>
            <a:custGeom>
              <a:avLst/>
              <a:gdLst/>
              <a:ahLst/>
              <a:cxnLst/>
              <a:rect l="l" t="t" r="r" b="b"/>
              <a:pathLst>
                <a:path w="3654" h="5500" fill="none" extrusionOk="0">
                  <a:moveTo>
                    <a:pt x="3654" y="1218"/>
                  </a:moveTo>
                  <a:lnTo>
                    <a:pt x="1886" y="0"/>
                  </a:lnTo>
                  <a:lnTo>
                    <a:pt x="472" y="4478"/>
                  </a:lnTo>
                  <a:cubicBezTo>
                    <a:pt x="79" y="4596"/>
                    <a:pt x="1" y="5067"/>
                    <a:pt x="315" y="5303"/>
                  </a:cubicBezTo>
                  <a:cubicBezTo>
                    <a:pt x="629" y="5499"/>
                    <a:pt x="1061" y="5303"/>
                    <a:pt x="1061" y="4910"/>
                  </a:cubicBezTo>
                  <a:cubicBezTo>
                    <a:pt x="1061" y="4871"/>
                    <a:pt x="1061" y="4832"/>
                    <a:pt x="1022" y="4792"/>
                  </a:cubicBez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495925" y="988750"/>
              <a:ext cx="663825" cy="664800"/>
            </a:xfrm>
            <a:custGeom>
              <a:avLst/>
              <a:gdLst/>
              <a:ahLst/>
              <a:cxnLst/>
              <a:rect l="l" t="t" r="r" b="b"/>
              <a:pathLst>
                <a:path w="26553" h="26592" fill="none" extrusionOk="0">
                  <a:moveTo>
                    <a:pt x="22860" y="6599"/>
                  </a:moveTo>
                  <a:cubicBezTo>
                    <a:pt x="26552" y="11862"/>
                    <a:pt x="25295" y="19168"/>
                    <a:pt x="19993" y="22860"/>
                  </a:cubicBezTo>
                  <a:cubicBezTo>
                    <a:pt x="14690" y="26591"/>
                    <a:pt x="7424" y="25295"/>
                    <a:pt x="3692" y="20032"/>
                  </a:cubicBezTo>
                  <a:cubicBezTo>
                    <a:pt x="0" y="14729"/>
                    <a:pt x="1257" y="7424"/>
                    <a:pt x="6560" y="3731"/>
                  </a:cubicBezTo>
                  <a:cubicBezTo>
                    <a:pt x="11823" y="0"/>
                    <a:pt x="19129" y="1296"/>
                    <a:pt x="22860" y="6599"/>
                  </a:cubicBez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461550" y="933750"/>
              <a:ext cx="270050" cy="239625"/>
            </a:xfrm>
            <a:custGeom>
              <a:avLst/>
              <a:gdLst/>
              <a:ahLst/>
              <a:cxnLst/>
              <a:rect l="l" t="t" r="r" b="b"/>
              <a:pathLst>
                <a:path w="10802" h="9585" fill="none" extrusionOk="0">
                  <a:moveTo>
                    <a:pt x="3261" y="1611"/>
                  </a:moveTo>
                  <a:cubicBezTo>
                    <a:pt x="3496" y="904"/>
                    <a:pt x="1847" y="1140"/>
                    <a:pt x="2318" y="1729"/>
                  </a:cubicBezTo>
                  <a:cubicBezTo>
                    <a:pt x="2396" y="1886"/>
                    <a:pt x="2593" y="1964"/>
                    <a:pt x="2750" y="1964"/>
                  </a:cubicBezTo>
                  <a:cubicBezTo>
                    <a:pt x="433" y="3810"/>
                    <a:pt x="0" y="7149"/>
                    <a:pt x="1729" y="9584"/>
                  </a:cubicBezTo>
                  <a:cubicBezTo>
                    <a:pt x="1729" y="9584"/>
                    <a:pt x="5814" y="8210"/>
                    <a:pt x="10802" y="3025"/>
                  </a:cubicBezTo>
                  <a:cubicBezTo>
                    <a:pt x="9074" y="629"/>
                    <a:pt x="5735" y="0"/>
                    <a:pt x="3261" y="1611"/>
                  </a:cubicBez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934850" y="940625"/>
              <a:ext cx="267125" cy="242575"/>
            </a:xfrm>
            <a:custGeom>
              <a:avLst/>
              <a:gdLst/>
              <a:ahLst/>
              <a:cxnLst/>
              <a:rect l="l" t="t" r="r" b="b"/>
              <a:pathLst>
                <a:path w="10685" h="9703" fill="none" extrusionOk="0">
                  <a:moveTo>
                    <a:pt x="8092" y="2043"/>
                  </a:moveTo>
                  <a:cubicBezTo>
                    <a:pt x="8249" y="2043"/>
                    <a:pt x="8445" y="1964"/>
                    <a:pt x="8524" y="1807"/>
                  </a:cubicBezTo>
                  <a:cubicBezTo>
                    <a:pt x="8995" y="1375"/>
                    <a:pt x="7935" y="629"/>
                    <a:pt x="7660" y="1179"/>
                  </a:cubicBezTo>
                  <a:cubicBezTo>
                    <a:pt x="7542" y="1336"/>
                    <a:pt x="7542" y="1493"/>
                    <a:pt x="7581" y="1689"/>
                  </a:cubicBezTo>
                  <a:cubicBezTo>
                    <a:pt x="5146" y="0"/>
                    <a:pt x="1807" y="550"/>
                    <a:pt x="1" y="2907"/>
                  </a:cubicBezTo>
                  <a:cubicBezTo>
                    <a:pt x="4832" y="8210"/>
                    <a:pt x="8878" y="9702"/>
                    <a:pt x="8878" y="9702"/>
                  </a:cubicBezTo>
                  <a:cubicBezTo>
                    <a:pt x="10684" y="7345"/>
                    <a:pt x="10331" y="3968"/>
                    <a:pt x="8092" y="2043"/>
                  </a:cubicBez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976100" y="1153700"/>
              <a:ext cx="22600" cy="22625"/>
            </a:xfrm>
            <a:custGeom>
              <a:avLst/>
              <a:gdLst/>
              <a:ahLst/>
              <a:cxnLst/>
              <a:rect l="l" t="t" r="r" b="b"/>
              <a:pathLst>
                <a:path w="904" h="905" extrusionOk="0">
                  <a:moveTo>
                    <a:pt x="668" y="1"/>
                  </a:moveTo>
                  <a:lnTo>
                    <a:pt x="0" y="629"/>
                  </a:lnTo>
                  <a:lnTo>
                    <a:pt x="236" y="904"/>
                  </a:lnTo>
                  <a:lnTo>
                    <a:pt x="904" y="276"/>
                  </a:lnTo>
                  <a:lnTo>
                    <a:pt x="668"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976100" y="1153700"/>
              <a:ext cx="22600" cy="22625"/>
            </a:xfrm>
            <a:custGeom>
              <a:avLst/>
              <a:gdLst/>
              <a:ahLst/>
              <a:cxnLst/>
              <a:rect l="l" t="t" r="r" b="b"/>
              <a:pathLst>
                <a:path w="904" h="905" fill="none" extrusionOk="0">
                  <a:moveTo>
                    <a:pt x="668" y="1"/>
                  </a:moveTo>
                  <a:lnTo>
                    <a:pt x="904" y="276"/>
                  </a:lnTo>
                  <a:lnTo>
                    <a:pt x="236" y="904"/>
                  </a:lnTo>
                  <a:lnTo>
                    <a:pt x="0" y="62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653025" y="1466950"/>
              <a:ext cx="23600" cy="22600"/>
            </a:xfrm>
            <a:custGeom>
              <a:avLst/>
              <a:gdLst/>
              <a:ahLst/>
              <a:cxnLst/>
              <a:rect l="l" t="t" r="r" b="b"/>
              <a:pathLst>
                <a:path w="944" h="904" extrusionOk="0">
                  <a:moveTo>
                    <a:pt x="668" y="1"/>
                  </a:moveTo>
                  <a:lnTo>
                    <a:pt x="1" y="629"/>
                  </a:lnTo>
                  <a:lnTo>
                    <a:pt x="276" y="904"/>
                  </a:lnTo>
                  <a:lnTo>
                    <a:pt x="943" y="276"/>
                  </a:lnTo>
                  <a:lnTo>
                    <a:pt x="668"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653025" y="1466950"/>
              <a:ext cx="23600" cy="22600"/>
            </a:xfrm>
            <a:custGeom>
              <a:avLst/>
              <a:gdLst/>
              <a:ahLst/>
              <a:cxnLst/>
              <a:rect l="l" t="t" r="r" b="b"/>
              <a:pathLst>
                <a:path w="944" h="904" fill="none" extrusionOk="0">
                  <a:moveTo>
                    <a:pt x="668" y="1"/>
                  </a:moveTo>
                  <a:lnTo>
                    <a:pt x="943" y="276"/>
                  </a:lnTo>
                  <a:lnTo>
                    <a:pt x="276" y="904"/>
                  </a:lnTo>
                  <a:lnTo>
                    <a:pt x="1" y="62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972175" y="1470875"/>
              <a:ext cx="22600" cy="23600"/>
            </a:xfrm>
            <a:custGeom>
              <a:avLst/>
              <a:gdLst/>
              <a:ahLst/>
              <a:cxnLst/>
              <a:rect l="l" t="t" r="r" b="b"/>
              <a:pathLst>
                <a:path w="904" h="944" extrusionOk="0">
                  <a:moveTo>
                    <a:pt x="236" y="1"/>
                  </a:moveTo>
                  <a:lnTo>
                    <a:pt x="0" y="276"/>
                  </a:lnTo>
                  <a:lnTo>
                    <a:pt x="629" y="943"/>
                  </a:lnTo>
                  <a:lnTo>
                    <a:pt x="904" y="668"/>
                  </a:lnTo>
                  <a:lnTo>
                    <a:pt x="236"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972175" y="1470875"/>
              <a:ext cx="22600" cy="23600"/>
            </a:xfrm>
            <a:custGeom>
              <a:avLst/>
              <a:gdLst/>
              <a:ahLst/>
              <a:cxnLst/>
              <a:rect l="l" t="t" r="r" b="b"/>
              <a:pathLst>
                <a:path w="904" h="944" fill="none" extrusionOk="0">
                  <a:moveTo>
                    <a:pt x="904" y="668"/>
                  </a:moveTo>
                  <a:lnTo>
                    <a:pt x="629" y="943"/>
                  </a:lnTo>
                  <a:lnTo>
                    <a:pt x="0" y="276"/>
                  </a:lnTo>
                  <a:lnTo>
                    <a:pt x="2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657950" y="1148800"/>
              <a:ext cx="22600" cy="22600"/>
            </a:xfrm>
            <a:custGeom>
              <a:avLst/>
              <a:gdLst/>
              <a:ahLst/>
              <a:cxnLst/>
              <a:rect l="l" t="t" r="r" b="b"/>
              <a:pathLst>
                <a:path w="904" h="904" extrusionOk="0">
                  <a:moveTo>
                    <a:pt x="275" y="0"/>
                  </a:moveTo>
                  <a:lnTo>
                    <a:pt x="0" y="275"/>
                  </a:lnTo>
                  <a:lnTo>
                    <a:pt x="668" y="904"/>
                  </a:lnTo>
                  <a:lnTo>
                    <a:pt x="904" y="668"/>
                  </a:lnTo>
                  <a:lnTo>
                    <a:pt x="275" y="0"/>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657950" y="1148800"/>
              <a:ext cx="22600" cy="22600"/>
            </a:xfrm>
            <a:custGeom>
              <a:avLst/>
              <a:gdLst/>
              <a:ahLst/>
              <a:cxnLst/>
              <a:rect l="l" t="t" r="r" b="b"/>
              <a:pathLst>
                <a:path w="904" h="904" fill="none" extrusionOk="0">
                  <a:moveTo>
                    <a:pt x="904" y="668"/>
                  </a:moveTo>
                  <a:lnTo>
                    <a:pt x="668" y="904"/>
                  </a:lnTo>
                  <a:lnTo>
                    <a:pt x="0" y="275"/>
                  </a:lnTo>
                  <a:lnTo>
                    <a:pt x="2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055625" y="1322600"/>
              <a:ext cx="23600" cy="8875"/>
            </a:xfrm>
            <a:custGeom>
              <a:avLst/>
              <a:gdLst/>
              <a:ahLst/>
              <a:cxnLst/>
              <a:rect l="l" t="t" r="r" b="b"/>
              <a:pathLst>
                <a:path w="944" h="355" extrusionOk="0">
                  <a:moveTo>
                    <a:pt x="40" y="1"/>
                  </a:moveTo>
                  <a:lnTo>
                    <a:pt x="1" y="354"/>
                  </a:lnTo>
                  <a:lnTo>
                    <a:pt x="944" y="354"/>
                  </a:lnTo>
                  <a:lnTo>
                    <a:pt x="944"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055625" y="1322600"/>
              <a:ext cx="23600" cy="8875"/>
            </a:xfrm>
            <a:custGeom>
              <a:avLst/>
              <a:gdLst/>
              <a:ahLst/>
              <a:cxnLst/>
              <a:rect l="l" t="t" r="r" b="b"/>
              <a:pathLst>
                <a:path w="944" h="355" fill="none" extrusionOk="0">
                  <a:moveTo>
                    <a:pt x="944" y="1"/>
                  </a:moveTo>
                  <a:lnTo>
                    <a:pt x="944" y="354"/>
                  </a:lnTo>
                  <a:lnTo>
                    <a:pt x="1" y="354"/>
                  </a:lnTo>
                  <a:lnTo>
                    <a:pt x="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590175" y="1313775"/>
              <a:ext cx="23600" cy="8850"/>
            </a:xfrm>
            <a:custGeom>
              <a:avLst/>
              <a:gdLst/>
              <a:ahLst/>
              <a:cxnLst/>
              <a:rect l="l" t="t" r="r" b="b"/>
              <a:pathLst>
                <a:path w="944" h="354" extrusionOk="0">
                  <a:moveTo>
                    <a:pt x="1" y="0"/>
                  </a:moveTo>
                  <a:lnTo>
                    <a:pt x="1" y="354"/>
                  </a:lnTo>
                  <a:lnTo>
                    <a:pt x="904" y="354"/>
                  </a:lnTo>
                  <a:lnTo>
                    <a:pt x="944" y="0"/>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590175" y="1313775"/>
              <a:ext cx="23600" cy="8850"/>
            </a:xfrm>
            <a:custGeom>
              <a:avLst/>
              <a:gdLst/>
              <a:ahLst/>
              <a:cxnLst/>
              <a:rect l="l" t="t" r="r" b="b"/>
              <a:pathLst>
                <a:path w="944" h="354" fill="none" extrusionOk="0">
                  <a:moveTo>
                    <a:pt x="944" y="0"/>
                  </a:moveTo>
                  <a:lnTo>
                    <a:pt x="904" y="354"/>
                  </a:lnTo>
                  <a:lnTo>
                    <a:pt x="1" y="35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824875" y="1084975"/>
              <a:ext cx="9850" cy="23575"/>
            </a:xfrm>
            <a:custGeom>
              <a:avLst/>
              <a:gdLst/>
              <a:ahLst/>
              <a:cxnLst/>
              <a:rect l="l" t="t" r="r" b="b"/>
              <a:pathLst>
                <a:path w="394" h="943" extrusionOk="0">
                  <a:moveTo>
                    <a:pt x="0" y="0"/>
                  </a:moveTo>
                  <a:lnTo>
                    <a:pt x="0" y="943"/>
                  </a:lnTo>
                  <a:lnTo>
                    <a:pt x="354" y="943"/>
                  </a:lnTo>
                  <a:lnTo>
                    <a:pt x="393" y="0"/>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824875" y="1084975"/>
              <a:ext cx="9850" cy="23575"/>
            </a:xfrm>
            <a:custGeom>
              <a:avLst/>
              <a:gdLst/>
              <a:ahLst/>
              <a:cxnLst/>
              <a:rect l="l" t="t" r="r" b="b"/>
              <a:pathLst>
                <a:path w="394" h="943" fill="none" extrusionOk="0">
                  <a:moveTo>
                    <a:pt x="0" y="0"/>
                  </a:moveTo>
                  <a:lnTo>
                    <a:pt x="393" y="0"/>
                  </a:lnTo>
                  <a:lnTo>
                    <a:pt x="354" y="943"/>
                  </a:lnTo>
                  <a:lnTo>
                    <a:pt x="0" y="94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818000" y="1534700"/>
              <a:ext cx="9850" cy="22625"/>
            </a:xfrm>
            <a:custGeom>
              <a:avLst/>
              <a:gdLst/>
              <a:ahLst/>
              <a:cxnLst/>
              <a:rect l="l" t="t" r="r" b="b"/>
              <a:pathLst>
                <a:path w="394" h="905" extrusionOk="0">
                  <a:moveTo>
                    <a:pt x="40" y="1"/>
                  </a:moveTo>
                  <a:lnTo>
                    <a:pt x="0" y="904"/>
                  </a:lnTo>
                  <a:lnTo>
                    <a:pt x="393" y="904"/>
                  </a:lnTo>
                  <a:lnTo>
                    <a:pt x="393"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3818000" y="1534700"/>
              <a:ext cx="9850" cy="22625"/>
            </a:xfrm>
            <a:custGeom>
              <a:avLst/>
              <a:gdLst/>
              <a:ahLst/>
              <a:cxnLst/>
              <a:rect l="l" t="t" r="r" b="b"/>
              <a:pathLst>
                <a:path w="394" h="905" fill="none" extrusionOk="0">
                  <a:moveTo>
                    <a:pt x="40" y="1"/>
                  </a:moveTo>
                  <a:lnTo>
                    <a:pt x="393" y="1"/>
                  </a:lnTo>
                  <a:lnTo>
                    <a:pt x="393" y="904"/>
                  </a:lnTo>
                  <a:lnTo>
                    <a:pt x="0" y="90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818000" y="1142900"/>
              <a:ext cx="24575" cy="178750"/>
            </a:xfrm>
            <a:custGeom>
              <a:avLst/>
              <a:gdLst/>
              <a:ahLst/>
              <a:cxnLst/>
              <a:rect l="l" t="t" r="r" b="b"/>
              <a:pathLst>
                <a:path w="983" h="7150" extrusionOk="0">
                  <a:moveTo>
                    <a:pt x="511" y="1"/>
                  </a:moveTo>
                  <a:lnTo>
                    <a:pt x="0" y="943"/>
                  </a:lnTo>
                  <a:lnTo>
                    <a:pt x="236" y="7149"/>
                  </a:lnTo>
                  <a:lnTo>
                    <a:pt x="550" y="7149"/>
                  </a:lnTo>
                  <a:lnTo>
                    <a:pt x="982" y="943"/>
                  </a:lnTo>
                  <a:lnTo>
                    <a:pt x="511" y="1"/>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683475" y="1307875"/>
              <a:ext cx="144375" cy="23600"/>
            </a:xfrm>
            <a:custGeom>
              <a:avLst/>
              <a:gdLst/>
              <a:ahLst/>
              <a:cxnLst/>
              <a:rect l="l" t="t" r="r" b="b"/>
              <a:pathLst>
                <a:path w="5775" h="944" extrusionOk="0">
                  <a:moveTo>
                    <a:pt x="747" y="0"/>
                  </a:moveTo>
                  <a:lnTo>
                    <a:pt x="0" y="472"/>
                  </a:lnTo>
                  <a:lnTo>
                    <a:pt x="747" y="943"/>
                  </a:lnTo>
                  <a:lnTo>
                    <a:pt x="5774" y="707"/>
                  </a:lnTo>
                  <a:lnTo>
                    <a:pt x="5774" y="550"/>
                  </a:lnTo>
                  <a:lnTo>
                    <a:pt x="5774" y="393"/>
                  </a:lnTo>
                  <a:lnTo>
                    <a:pt x="747"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1056900" y="929538"/>
            <a:ext cx="639300" cy="638300"/>
            <a:chOff x="1285500" y="1158138"/>
            <a:chExt cx="639300" cy="638300"/>
          </a:xfrm>
        </p:grpSpPr>
        <p:sp>
          <p:nvSpPr>
            <p:cNvPr id="60" name="Google Shape;60;p2"/>
            <p:cNvSpPr/>
            <p:nvPr/>
          </p:nvSpPr>
          <p:spPr>
            <a:xfrm>
              <a:off x="1285500" y="1158138"/>
              <a:ext cx="639300" cy="638300"/>
            </a:xfrm>
            <a:custGeom>
              <a:avLst/>
              <a:gdLst/>
              <a:ahLst/>
              <a:cxnLst/>
              <a:rect l="l" t="t" r="r" b="b"/>
              <a:pathLst>
                <a:path w="25572" h="25532" fill="none" extrusionOk="0">
                  <a:moveTo>
                    <a:pt x="22547" y="7306"/>
                  </a:moveTo>
                  <a:cubicBezTo>
                    <a:pt x="25571" y="12726"/>
                    <a:pt x="23607" y="19522"/>
                    <a:pt x="18226" y="22546"/>
                  </a:cubicBezTo>
                  <a:cubicBezTo>
                    <a:pt x="12845" y="25531"/>
                    <a:pt x="6011" y="23606"/>
                    <a:pt x="2986" y="18225"/>
                  </a:cubicBezTo>
                  <a:cubicBezTo>
                    <a:pt x="1" y="12805"/>
                    <a:pt x="1926" y="6010"/>
                    <a:pt x="7307" y="2985"/>
                  </a:cubicBezTo>
                  <a:cubicBezTo>
                    <a:pt x="12727" y="0"/>
                    <a:pt x="19522" y="1925"/>
                    <a:pt x="22547" y="7306"/>
                  </a:cubicBezTo>
                  <a:close/>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359150" y="1208213"/>
              <a:ext cx="491000" cy="134550"/>
            </a:xfrm>
            <a:custGeom>
              <a:avLst/>
              <a:gdLst/>
              <a:ahLst/>
              <a:cxnLst/>
              <a:rect l="l" t="t" r="r" b="b"/>
              <a:pathLst>
                <a:path w="19640" h="5382" fill="none" extrusionOk="0">
                  <a:moveTo>
                    <a:pt x="1" y="5382"/>
                  </a:moveTo>
                  <a:cubicBezTo>
                    <a:pt x="1" y="5382"/>
                    <a:pt x="9624" y="0"/>
                    <a:pt x="19640" y="5382"/>
                  </a:cubicBez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1515300" y="1197413"/>
              <a:ext cx="89375" cy="559725"/>
            </a:xfrm>
            <a:custGeom>
              <a:avLst/>
              <a:gdLst/>
              <a:ahLst/>
              <a:cxnLst/>
              <a:rect l="l" t="t" r="r" b="b"/>
              <a:pathLst>
                <a:path w="3575" h="22389" fill="none" extrusionOk="0">
                  <a:moveTo>
                    <a:pt x="3574" y="0"/>
                  </a:moveTo>
                  <a:cubicBezTo>
                    <a:pt x="3574" y="0"/>
                    <a:pt x="0" y="8642"/>
                    <a:pt x="3574" y="22389"/>
                  </a:cubicBez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383700" y="1234713"/>
              <a:ext cx="148300" cy="459600"/>
            </a:xfrm>
            <a:custGeom>
              <a:avLst/>
              <a:gdLst/>
              <a:ahLst/>
              <a:cxnLst/>
              <a:rect l="l" t="t" r="r" b="b"/>
              <a:pathLst>
                <a:path w="5932" h="18384" fill="none" extrusionOk="0">
                  <a:moveTo>
                    <a:pt x="3300" y="1"/>
                  </a:moveTo>
                  <a:cubicBezTo>
                    <a:pt x="4204" y="512"/>
                    <a:pt x="4871" y="1336"/>
                    <a:pt x="5303" y="2279"/>
                  </a:cubicBezTo>
                  <a:cubicBezTo>
                    <a:pt x="5932" y="3732"/>
                    <a:pt x="5735" y="6246"/>
                    <a:pt x="3104" y="8917"/>
                  </a:cubicBezTo>
                  <a:cubicBezTo>
                    <a:pt x="826" y="11235"/>
                    <a:pt x="1" y="14102"/>
                    <a:pt x="1768" y="18383"/>
                  </a:cubicBez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650800" y="1234713"/>
              <a:ext cx="121775" cy="493950"/>
            </a:xfrm>
            <a:custGeom>
              <a:avLst/>
              <a:gdLst/>
              <a:ahLst/>
              <a:cxnLst/>
              <a:rect l="l" t="t" r="r" b="b"/>
              <a:pathLst>
                <a:path w="4871" h="19758" fill="none" extrusionOk="0">
                  <a:moveTo>
                    <a:pt x="3693" y="1"/>
                  </a:moveTo>
                  <a:cubicBezTo>
                    <a:pt x="3693" y="1"/>
                    <a:pt x="1257" y="1061"/>
                    <a:pt x="590" y="3575"/>
                  </a:cubicBezTo>
                  <a:cubicBezTo>
                    <a:pt x="0" y="5932"/>
                    <a:pt x="315" y="7503"/>
                    <a:pt x="1925" y="9978"/>
                  </a:cubicBezTo>
                  <a:cubicBezTo>
                    <a:pt x="3064" y="11745"/>
                    <a:pt x="4871" y="15830"/>
                    <a:pt x="3064" y="19758"/>
                  </a:cubicBez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65;p2"/>
          <p:cNvGrpSpPr/>
          <p:nvPr/>
        </p:nvGrpSpPr>
        <p:grpSpPr>
          <a:xfrm>
            <a:off x="8086524" y="843725"/>
            <a:ext cx="230775" cy="424250"/>
            <a:chOff x="4903075" y="1704575"/>
            <a:chExt cx="230775" cy="424250"/>
          </a:xfrm>
        </p:grpSpPr>
        <p:sp>
          <p:nvSpPr>
            <p:cNvPr id="66" name="Google Shape;66;p2"/>
            <p:cNvSpPr/>
            <p:nvPr/>
          </p:nvSpPr>
          <p:spPr>
            <a:xfrm>
              <a:off x="4903075" y="1704575"/>
              <a:ext cx="230775" cy="424250"/>
            </a:xfrm>
            <a:custGeom>
              <a:avLst/>
              <a:gdLst/>
              <a:ahLst/>
              <a:cxnLst/>
              <a:rect l="l" t="t" r="r" b="b"/>
              <a:pathLst>
                <a:path w="9231" h="16970" fill="none" extrusionOk="0">
                  <a:moveTo>
                    <a:pt x="7816" y="16969"/>
                  </a:moveTo>
                  <a:lnTo>
                    <a:pt x="9230" y="1"/>
                  </a:lnTo>
                  <a:lnTo>
                    <a:pt x="0" y="13316"/>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047400" y="1830275"/>
              <a:ext cx="72700" cy="40275"/>
            </a:xfrm>
            <a:custGeom>
              <a:avLst/>
              <a:gdLst/>
              <a:ahLst/>
              <a:cxnLst/>
              <a:rect l="l" t="t" r="r" b="b"/>
              <a:pathLst>
                <a:path w="2908" h="1611" fill="none" extrusionOk="0">
                  <a:moveTo>
                    <a:pt x="2908" y="1454"/>
                  </a:moveTo>
                  <a:cubicBezTo>
                    <a:pt x="2908" y="1454"/>
                    <a:pt x="944" y="1611"/>
                    <a:pt x="1" y="1"/>
                  </a:cubicBez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2"/>
          <p:cNvGrpSpPr/>
          <p:nvPr/>
        </p:nvGrpSpPr>
        <p:grpSpPr>
          <a:xfrm>
            <a:off x="7731500" y="1036450"/>
            <a:ext cx="92325" cy="93325"/>
            <a:chOff x="5140700" y="1341250"/>
            <a:chExt cx="92325" cy="93325"/>
          </a:xfrm>
        </p:grpSpPr>
        <p:sp>
          <p:nvSpPr>
            <p:cNvPr id="69" name="Google Shape;69;p2"/>
            <p:cNvSpPr/>
            <p:nvPr/>
          </p:nvSpPr>
          <p:spPr>
            <a:xfrm>
              <a:off x="5140700" y="1388400"/>
              <a:ext cx="92325" cy="25"/>
            </a:xfrm>
            <a:custGeom>
              <a:avLst/>
              <a:gdLst/>
              <a:ahLst/>
              <a:cxnLst/>
              <a:rect l="l" t="t" r="r" b="b"/>
              <a:pathLst>
                <a:path w="3693" h="1" fill="none" extrusionOk="0">
                  <a:moveTo>
                    <a:pt x="3693" y="0"/>
                  </a:moveTo>
                  <a:lnTo>
                    <a:pt x="0" y="0"/>
                  </a:lnTo>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186850" y="1341250"/>
              <a:ext cx="25" cy="93325"/>
            </a:xfrm>
            <a:custGeom>
              <a:avLst/>
              <a:gdLst/>
              <a:ahLst/>
              <a:cxnLst/>
              <a:rect l="l" t="t" r="r" b="b"/>
              <a:pathLst>
                <a:path w="1" h="3733" fill="none" extrusionOk="0">
                  <a:moveTo>
                    <a:pt x="1" y="1"/>
                  </a:moveTo>
                  <a:lnTo>
                    <a:pt x="1" y="3732"/>
                  </a:lnTo>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71;p2"/>
          <p:cNvGrpSpPr/>
          <p:nvPr/>
        </p:nvGrpSpPr>
        <p:grpSpPr>
          <a:xfrm>
            <a:off x="1711700" y="3551050"/>
            <a:ext cx="92325" cy="93325"/>
            <a:chOff x="5140700" y="1341250"/>
            <a:chExt cx="92325" cy="93325"/>
          </a:xfrm>
        </p:grpSpPr>
        <p:sp>
          <p:nvSpPr>
            <p:cNvPr id="72" name="Google Shape;72;p2"/>
            <p:cNvSpPr/>
            <p:nvPr/>
          </p:nvSpPr>
          <p:spPr>
            <a:xfrm>
              <a:off x="5140700" y="1388400"/>
              <a:ext cx="92325" cy="25"/>
            </a:xfrm>
            <a:custGeom>
              <a:avLst/>
              <a:gdLst/>
              <a:ahLst/>
              <a:cxnLst/>
              <a:rect l="l" t="t" r="r" b="b"/>
              <a:pathLst>
                <a:path w="3693" h="1" fill="none" extrusionOk="0">
                  <a:moveTo>
                    <a:pt x="3693" y="0"/>
                  </a:moveTo>
                  <a:lnTo>
                    <a:pt x="0" y="0"/>
                  </a:ln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186850" y="1341250"/>
              <a:ext cx="25" cy="93325"/>
            </a:xfrm>
            <a:custGeom>
              <a:avLst/>
              <a:gdLst/>
              <a:ahLst/>
              <a:cxnLst/>
              <a:rect l="l" t="t" r="r" b="b"/>
              <a:pathLst>
                <a:path w="1" h="3733" fill="none" extrusionOk="0">
                  <a:moveTo>
                    <a:pt x="1" y="1"/>
                  </a:moveTo>
                  <a:lnTo>
                    <a:pt x="1" y="3732"/>
                  </a:ln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74;p2"/>
          <p:cNvGrpSpPr/>
          <p:nvPr/>
        </p:nvGrpSpPr>
        <p:grpSpPr>
          <a:xfrm rot="-2700000">
            <a:off x="757678" y="3247570"/>
            <a:ext cx="230773" cy="424246"/>
            <a:chOff x="4903075" y="1704575"/>
            <a:chExt cx="230775" cy="424250"/>
          </a:xfrm>
        </p:grpSpPr>
        <p:sp>
          <p:nvSpPr>
            <p:cNvPr id="75" name="Google Shape;75;p2"/>
            <p:cNvSpPr/>
            <p:nvPr/>
          </p:nvSpPr>
          <p:spPr>
            <a:xfrm>
              <a:off x="4903075" y="1704575"/>
              <a:ext cx="230775" cy="424250"/>
            </a:xfrm>
            <a:custGeom>
              <a:avLst/>
              <a:gdLst/>
              <a:ahLst/>
              <a:cxnLst/>
              <a:rect l="l" t="t" r="r" b="b"/>
              <a:pathLst>
                <a:path w="9231" h="16970" fill="none" extrusionOk="0">
                  <a:moveTo>
                    <a:pt x="7816" y="16969"/>
                  </a:moveTo>
                  <a:lnTo>
                    <a:pt x="9230" y="1"/>
                  </a:lnTo>
                  <a:lnTo>
                    <a:pt x="0" y="13316"/>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047400" y="1830275"/>
              <a:ext cx="72700" cy="40275"/>
            </a:xfrm>
            <a:custGeom>
              <a:avLst/>
              <a:gdLst/>
              <a:ahLst/>
              <a:cxnLst/>
              <a:rect l="l" t="t" r="r" b="b"/>
              <a:pathLst>
                <a:path w="2908" h="1611" fill="none" extrusionOk="0">
                  <a:moveTo>
                    <a:pt x="2908" y="1454"/>
                  </a:moveTo>
                  <a:cubicBezTo>
                    <a:pt x="2908" y="1454"/>
                    <a:pt x="944" y="1611"/>
                    <a:pt x="1" y="1"/>
                  </a:cubicBez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2"/>
          <p:cNvSpPr/>
          <p:nvPr/>
        </p:nvSpPr>
        <p:spPr>
          <a:xfrm>
            <a:off x="1747850" y="1096923"/>
            <a:ext cx="2320125" cy="586225"/>
          </a:xfrm>
          <a:custGeom>
            <a:avLst/>
            <a:gdLst/>
            <a:ahLst/>
            <a:cxnLst/>
            <a:rect l="l" t="t" r="r" b="b"/>
            <a:pathLst>
              <a:path w="92805" h="23449" extrusionOk="0">
                <a:moveTo>
                  <a:pt x="0" y="5329"/>
                </a:moveTo>
                <a:cubicBezTo>
                  <a:pt x="3427" y="4564"/>
                  <a:pt x="10938" y="-2212"/>
                  <a:pt x="20562" y="741"/>
                </a:cubicBezTo>
                <a:cubicBezTo>
                  <a:pt x="30186" y="3695"/>
                  <a:pt x="45704" y="20663"/>
                  <a:pt x="57744" y="23050"/>
                </a:cubicBezTo>
                <a:cubicBezTo>
                  <a:pt x="69785" y="25437"/>
                  <a:pt x="86962" y="16393"/>
                  <a:pt x="92805" y="15062"/>
                </a:cubicBezTo>
              </a:path>
            </a:pathLst>
          </a:custGeom>
          <a:noFill/>
          <a:ln w="28575" cap="rnd" cmpd="sng">
            <a:solidFill>
              <a:srgbClr val="F3F3F3"/>
            </a:solidFill>
            <a:prstDash val="dash"/>
            <a:round/>
            <a:headEnd type="none" w="med" len="med"/>
            <a:tailEnd type="none" w="med" len="med"/>
          </a:ln>
        </p:spPr>
      </p:sp>
      <p:sp>
        <p:nvSpPr>
          <p:cNvPr id="78" name="Google Shape;78;p2"/>
          <p:cNvSpPr/>
          <p:nvPr/>
        </p:nvSpPr>
        <p:spPr>
          <a:xfrm>
            <a:off x="4904575" y="845125"/>
            <a:ext cx="2564218" cy="421450"/>
          </a:xfrm>
          <a:custGeom>
            <a:avLst/>
            <a:gdLst/>
            <a:ahLst/>
            <a:cxnLst/>
            <a:rect l="l" t="t" r="r" b="b"/>
            <a:pathLst>
              <a:path w="51228" h="16858" extrusionOk="0">
                <a:moveTo>
                  <a:pt x="0" y="15716"/>
                </a:moveTo>
                <a:cubicBezTo>
                  <a:pt x="2617" y="13100"/>
                  <a:pt x="8814" y="-121"/>
                  <a:pt x="15699" y="17"/>
                </a:cubicBezTo>
                <a:cubicBezTo>
                  <a:pt x="22585" y="155"/>
                  <a:pt x="35392" y="14752"/>
                  <a:pt x="41313" y="16542"/>
                </a:cubicBezTo>
                <a:cubicBezTo>
                  <a:pt x="47235" y="18332"/>
                  <a:pt x="49576" y="11722"/>
                  <a:pt x="51228" y="10758"/>
                </a:cubicBezTo>
              </a:path>
            </a:pathLst>
          </a:custGeom>
          <a:noFill/>
          <a:ln w="28575" cap="rnd" cmpd="sng">
            <a:solidFill>
              <a:srgbClr val="F6F6F6"/>
            </a:solidFill>
            <a:prstDash val="dash"/>
            <a:round/>
            <a:headEnd type="none" w="med" len="med"/>
            <a:tailEnd type="none" w="med" len="med"/>
          </a:ln>
        </p:spPr>
      </p:sp>
      <p:sp>
        <p:nvSpPr>
          <p:cNvPr id="79" name="Google Shape;79;p2"/>
          <p:cNvSpPr/>
          <p:nvPr/>
        </p:nvSpPr>
        <p:spPr>
          <a:xfrm>
            <a:off x="321550" y="3552950"/>
            <a:ext cx="1280725" cy="331525"/>
          </a:xfrm>
          <a:custGeom>
            <a:avLst/>
            <a:gdLst/>
            <a:ahLst/>
            <a:cxnLst/>
            <a:rect l="l" t="t" r="r" b="b"/>
            <a:pathLst>
              <a:path w="51229" h="13261" extrusionOk="0">
                <a:moveTo>
                  <a:pt x="0" y="0"/>
                </a:moveTo>
                <a:cubicBezTo>
                  <a:pt x="4131" y="2203"/>
                  <a:pt x="16250" y="12532"/>
                  <a:pt x="24788" y="13220"/>
                </a:cubicBezTo>
                <a:cubicBezTo>
                  <a:pt x="33326" y="13909"/>
                  <a:pt x="46822" y="5646"/>
                  <a:pt x="51229" y="4131"/>
                </a:cubicBezTo>
              </a:path>
            </a:pathLst>
          </a:custGeom>
          <a:noFill/>
          <a:ln w="28575" cap="rnd" cmpd="sng">
            <a:solidFill>
              <a:srgbClr val="F6F6F6"/>
            </a:solidFill>
            <a:prstDash val="dash"/>
            <a:round/>
            <a:headEnd type="none" w="med" len="med"/>
            <a:tailEnd type="none" w="med" len="med"/>
          </a:ln>
        </p:spPr>
      </p:sp>
      <p:sp>
        <p:nvSpPr>
          <p:cNvPr id="80" name="Google Shape;80;p2"/>
          <p:cNvSpPr/>
          <p:nvPr/>
        </p:nvSpPr>
        <p:spPr>
          <a:xfrm>
            <a:off x="1870800" y="3240997"/>
            <a:ext cx="1322025" cy="435875"/>
          </a:xfrm>
          <a:custGeom>
            <a:avLst/>
            <a:gdLst/>
            <a:ahLst/>
            <a:cxnLst/>
            <a:rect l="l" t="t" r="r" b="b"/>
            <a:pathLst>
              <a:path w="52881" h="17435" extrusionOk="0">
                <a:moveTo>
                  <a:pt x="0" y="10825"/>
                </a:moveTo>
                <a:cubicBezTo>
                  <a:pt x="4371" y="9035"/>
                  <a:pt x="17413" y="-1018"/>
                  <a:pt x="26226" y="84"/>
                </a:cubicBezTo>
                <a:cubicBezTo>
                  <a:pt x="35040" y="1186"/>
                  <a:pt x="48439" y="14543"/>
                  <a:pt x="52881" y="17435"/>
                </a:cubicBezTo>
              </a:path>
            </a:pathLst>
          </a:custGeom>
          <a:noFill/>
          <a:ln w="28575" cap="rnd" cmpd="sng">
            <a:solidFill>
              <a:srgbClr val="F6F6F6"/>
            </a:solidFill>
            <a:prstDash val="dash"/>
            <a:round/>
            <a:headEnd type="none" w="med" len="med"/>
            <a:tailEnd type="none" w="med" len="med"/>
          </a:ln>
        </p:spPr>
      </p:sp>
      <p:sp>
        <p:nvSpPr>
          <p:cNvPr id="81" name="Google Shape;81;p2"/>
          <p:cNvSpPr/>
          <p:nvPr/>
        </p:nvSpPr>
        <p:spPr>
          <a:xfrm>
            <a:off x="3750550" y="3229476"/>
            <a:ext cx="2003700" cy="908308"/>
          </a:xfrm>
          <a:custGeom>
            <a:avLst/>
            <a:gdLst/>
            <a:ahLst/>
            <a:cxnLst/>
            <a:rect l="l" t="t" r="r" b="b"/>
            <a:pathLst>
              <a:path w="80148" h="40554" extrusionOk="0">
                <a:moveTo>
                  <a:pt x="0" y="30290"/>
                </a:moveTo>
                <a:cubicBezTo>
                  <a:pt x="4958" y="31805"/>
                  <a:pt x="19831" y="44199"/>
                  <a:pt x="29746" y="39379"/>
                </a:cubicBezTo>
                <a:cubicBezTo>
                  <a:pt x="39661" y="34559"/>
                  <a:pt x="51091" y="6466"/>
                  <a:pt x="59491" y="1371"/>
                </a:cubicBezTo>
                <a:cubicBezTo>
                  <a:pt x="67891" y="-3724"/>
                  <a:pt x="76705" y="7568"/>
                  <a:pt x="80148" y="8807"/>
                </a:cubicBezTo>
              </a:path>
            </a:pathLst>
          </a:custGeom>
          <a:noFill/>
          <a:ln w="28575" cap="rnd" cmpd="sng">
            <a:solidFill>
              <a:srgbClr val="F6F6F6"/>
            </a:solidFill>
            <a:prstDash val="dash"/>
            <a:round/>
            <a:headEnd type="none" w="med" len="med"/>
            <a:tailEnd type="none" w="med" len="med"/>
          </a:ln>
        </p:spPr>
      </p:sp>
      <p:grpSp>
        <p:nvGrpSpPr>
          <p:cNvPr id="82" name="Google Shape;82;p2"/>
          <p:cNvGrpSpPr/>
          <p:nvPr/>
        </p:nvGrpSpPr>
        <p:grpSpPr>
          <a:xfrm rot="3029405">
            <a:off x="3240169" y="3461007"/>
            <a:ext cx="463151" cy="445251"/>
            <a:chOff x="215800" y="677726"/>
            <a:chExt cx="463160" cy="445260"/>
          </a:xfrm>
        </p:grpSpPr>
        <p:sp>
          <p:nvSpPr>
            <p:cNvPr id="83" name="Google Shape;83;p2"/>
            <p:cNvSpPr/>
            <p:nvPr/>
          </p:nvSpPr>
          <p:spPr>
            <a:xfrm>
              <a:off x="215800" y="677726"/>
              <a:ext cx="463160" cy="445260"/>
            </a:xfrm>
            <a:custGeom>
              <a:avLst/>
              <a:gdLst/>
              <a:ahLst/>
              <a:cxnLst/>
              <a:rect l="l" t="t" r="r" b="b"/>
              <a:pathLst>
                <a:path w="23106" h="22213" fill="none" extrusionOk="0">
                  <a:moveTo>
                    <a:pt x="17255" y="17982"/>
                  </a:moveTo>
                  <a:cubicBezTo>
                    <a:pt x="17255" y="17982"/>
                    <a:pt x="15932" y="22213"/>
                    <a:pt x="11966" y="22180"/>
                  </a:cubicBezTo>
                  <a:cubicBezTo>
                    <a:pt x="8000" y="22147"/>
                    <a:pt x="2810" y="18577"/>
                    <a:pt x="1389" y="13949"/>
                  </a:cubicBezTo>
                  <a:cubicBezTo>
                    <a:pt x="1" y="9289"/>
                    <a:pt x="3670" y="5752"/>
                    <a:pt x="8495" y="6678"/>
                  </a:cubicBezTo>
                  <a:cubicBezTo>
                    <a:pt x="8495" y="6678"/>
                    <a:pt x="9784" y="1125"/>
                    <a:pt x="14081" y="563"/>
                  </a:cubicBezTo>
                  <a:cubicBezTo>
                    <a:pt x="18378" y="1"/>
                    <a:pt x="22213" y="5356"/>
                    <a:pt x="22709" y="9653"/>
                  </a:cubicBezTo>
                  <a:cubicBezTo>
                    <a:pt x="23105" y="12925"/>
                    <a:pt x="22808" y="18147"/>
                    <a:pt x="17255" y="17982"/>
                  </a:cubicBezTo>
                  <a:close/>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49645" y="722788"/>
              <a:ext cx="64946" cy="107361"/>
            </a:xfrm>
            <a:custGeom>
              <a:avLst/>
              <a:gdLst/>
              <a:ahLst/>
              <a:cxnLst/>
              <a:rect l="l" t="t" r="r" b="b"/>
              <a:pathLst>
                <a:path w="3240" h="5356" fill="none" extrusionOk="0">
                  <a:moveTo>
                    <a:pt x="3240" y="5355"/>
                  </a:moveTo>
                  <a:cubicBezTo>
                    <a:pt x="3240" y="5355"/>
                    <a:pt x="0" y="4297"/>
                    <a:pt x="529" y="1"/>
                  </a:cubicBezTo>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64880" y="797659"/>
              <a:ext cx="80862" cy="52358"/>
            </a:xfrm>
            <a:custGeom>
              <a:avLst/>
              <a:gdLst/>
              <a:ahLst/>
              <a:cxnLst/>
              <a:rect l="l" t="t" r="r" b="b"/>
              <a:pathLst>
                <a:path w="4034" h="2612" fill="none" extrusionOk="0">
                  <a:moveTo>
                    <a:pt x="1" y="2612"/>
                  </a:moveTo>
                  <a:cubicBezTo>
                    <a:pt x="1653" y="2380"/>
                    <a:pt x="3141" y="1422"/>
                    <a:pt x="4033" y="1"/>
                  </a:cubicBezTo>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Google Shape;86;p2"/>
          <p:cNvSpPr/>
          <p:nvPr/>
        </p:nvSpPr>
        <p:spPr>
          <a:xfrm rot="3710015">
            <a:off x="451052" y="446640"/>
            <a:ext cx="276444" cy="290913"/>
          </a:xfrm>
          <a:custGeom>
            <a:avLst/>
            <a:gdLst/>
            <a:ahLst/>
            <a:cxnLst/>
            <a:rect l="l" t="t" r="r" b="b"/>
            <a:pathLst>
              <a:path w="3174" h="3340" fill="none" extrusionOk="0">
                <a:moveTo>
                  <a:pt x="959" y="3273"/>
                </a:moveTo>
                <a:lnTo>
                  <a:pt x="959" y="2248"/>
                </a:lnTo>
                <a:lnTo>
                  <a:pt x="0" y="2248"/>
                </a:lnTo>
                <a:lnTo>
                  <a:pt x="0" y="1091"/>
                </a:lnTo>
                <a:lnTo>
                  <a:pt x="959" y="1058"/>
                </a:lnTo>
                <a:lnTo>
                  <a:pt x="959" y="133"/>
                </a:lnTo>
                <a:lnTo>
                  <a:pt x="2182" y="1"/>
                </a:lnTo>
                <a:lnTo>
                  <a:pt x="2182" y="992"/>
                </a:lnTo>
                <a:lnTo>
                  <a:pt x="3173" y="959"/>
                </a:lnTo>
                <a:lnTo>
                  <a:pt x="3173" y="2314"/>
                </a:lnTo>
                <a:lnTo>
                  <a:pt x="2182" y="2314"/>
                </a:lnTo>
                <a:lnTo>
                  <a:pt x="2182" y="3339"/>
                </a:lnTo>
                <a:close/>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txBox="1">
            <a:spLocks noGrp="1"/>
          </p:cNvSpPr>
          <p:nvPr>
            <p:ph type="ctrTitle"/>
          </p:nvPr>
        </p:nvSpPr>
        <p:spPr>
          <a:xfrm>
            <a:off x="577972" y="1883904"/>
            <a:ext cx="7708500" cy="1124700"/>
          </a:xfrm>
          <a:prstGeom prst="rect">
            <a:avLst/>
          </a:prstGeom>
        </p:spPr>
        <p:txBody>
          <a:bodyPr spcFirstLastPara="1" wrap="square" lIns="91425" tIns="91425" rIns="91425" bIns="91425" anchor="ctr" anchorCtr="0">
            <a:noAutofit/>
          </a:bodyPr>
          <a:lstStyle>
            <a:lvl1pPr lvl="0" algn="l">
              <a:spcBef>
                <a:spcPts val="0"/>
              </a:spcBef>
              <a:spcAft>
                <a:spcPts val="0"/>
              </a:spcAft>
              <a:buSzPts val="5700"/>
              <a:buNone/>
              <a:defRPr sz="57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88" name="Google Shape;88;p2"/>
          <p:cNvSpPr txBox="1">
            <a:spLocks noGrp="1"/>
          </p:cNvSpPr>
          <p:nvPr>
            <p:ph type="subTitle" idx="1"/>
          </p:nvPr>
        </p:nvSpPr>
        <p:spPr>
          <a:xfrm>
            <a:off x="615075" y="4262075"/>
            <a:ext cx="7809000" cy="530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200"/>
              <a:buNone/>
              <a:defRPr sz="22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3">
  <p:cSld name="CUSTOM_7">
    <p:bg>
      <p:bgPr>
        <a:blipFill>
          <a:blip r:embed="rId2">
            <a:alphaModFix/>
          </a:blip>
          <a:stretch>
            <a:fillRect/>
          </a:stretch>
        </a:blipFill>
        <a:effectLst/>
      </p:bgPr>
    </p:bg>
    <p:spTree>
      <p:nvGrpSpPr>
        <p:cNvPr id="1" name="Shape 208"/>
        <p:cNvGrpSpPr/>
        <p:nvPr/>
      </p:nvGrpSpPr>
      <p:grpSpPr>
        <a:xfrm>
          <a:off x="0" y="0"/>
          <a:ext cx="0" cy="0"/>
          <a:chOff x="0" y="0"/>
          <a:chExt cx="0" cy="0"/>
        </a:xfrm>
      </p:grpSpPr>
      <p:sp>
        <p:nvSpPr>
          <p:cNvPr id="209" name="Google Shape;209;p20"/>
          <p:cNvSpPr txBox="1">
            <a:spLocks noGrp="1"/>
          </p:cNvSpPr>
          <p:nvPr>
            <p:ph type="title"/>
          </p:nvPr>
        </p:nvSpPr>
        <p:spPr>
          <a:xfrm>
            <a:off x="722376" y="540000"/>
            <a:ext cx="77085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200"/>
              <a:buNone/>
              <a:defRPr>
                <a:solidFill>
                  <a:schemeClr val="accent3"/>
                </a:solidFill>
              </a:defRPr>
            </a:lvl1pPr>
            <a:lvl2pPr lvl="1" rtl="0">
              <a:spcBef>
                <a:spcPts val="0"/>
              </a:spcBef>
              <a:spcAft>
                <a:spcPts val="0"/>
              </a:spcAft>
              <a:buClr>
                <a:schemeClr val="accent3"/>
              </a:buClr>
              <a:buSzPts val="3200"/>
              <a:buNone/>
              <a:defRPr>
                <a:solidFill>
                  <a:schemeClr val="accent3"/>
                </a:solidFill>
              </a:defRPr>
            </a:lvl2pPr>
            <a:lvl3pPr lvl="2" rtl="0">
              <a:spcBef>
                <a:spcPts val="0"/>
              </a:spcBef>
              <a:spcAft>
                <a:spcPts val="0"/>
              </a:spcAft>
              <a:buClr>
                <a:schemeClr val="accent3"/>
              </a:buClr>
              <a:buSzPts val="3200"/>
              <a:buNone/>
              <a:defRPr>
                <a:solidFill>
                  <a:schemeClr val="accent3"/>
                </a:solidFill>
              </a:defRPr>
            </a:lvl3pPr>
            <a:lvl4pPr lvl="3" rtl="0">
              <a:spcBef>
                <a:spcPts val="0"/>
              </a:spcBef>
              <a:spcAft>
                <a:spcPts val="0"/>
              </a:spcAft>
              <a:buClr>
                <a:schemeClr val="accent3"/>
              </a:buClr>
              <a:buSzPts val="3200"/>
              <a:buNone/>
              <a:defRPr>
                <a:solidFill>
                  <a:schemeClr val="accent3"/>
                </a:solidFill>
              </a:defRPr>
            </a:lvl4pPr>
            <a:lvl5pPr lvl="4" rtl="0">
              <a:spcBef>
                <a:spcPts val="0"/>
              </a:spcBef>
              <a:spcAft>
                <a:spcPts val="0"/>
              </a:spcAft>
              <a:buClr>
                <a:schemeClr val="accent3"/>
              </a:buClr>
              <a:buSzPts val="3200"/>
              <a:buNone/>
              <a:defRPr>
                <a:solidFill>
                  <a:schemeClr val="accent3"/>
                </a:solidFill>
              </a:defRPr>
            </a:lvl5pPr>
            <a:lvl6pPr lvl="5" rtl="0">
              <a:spcBef>
                <a:spcPts val="0"/>
              </a:spcBef>
              <a:spcAft>
                <a:spcPts val="0"/>
              </a:spcAft>
              <a:buClr>
                <a:schemeClr val="accent3"/>
              </a:buClr>
              <a:buSzPts val="3200"/>
              <a:buNone/>
              <a:defRPr>
                <a:solidFill>
                  <a:schemeClr val="accent3"/>
                </a:solidFill>
              </a:defRPr>
            </a:lvl6pPr>
            <a:lvl7pPr lvl="6" rtl="0">
              <a:spcBef>
                <a:spcPts val="0"/>
              </a:spcBef>
              <a:spcAft>
                <a:spcPts val="0"/>
              </a:spcAft>
              <a:buClr>
                <a:schemeClr val="accent3"/>
              </a:buClr>
              <a:buSzPts val="3200"/>
              <a:buNone/>
              <a:defRPr>
                <a:solidFill>
                  <a:schemeClr val="accent3"/>
                </a:solidFill>
              </a:defRPr>
            </a:lvl7pPr>
            <a:lvl8pPr lvl="7" rtl="0">
              <a:spcBef>
                <a:spcPts val="0"/>
              </a:spcBef>
              <a:spcAft>
                <a:spcPts val="0"/>
              </a:spcAft>
              <a:buClr>
                <a:schemeClr val="accent3"/>
              </a:buClr>
              <a:buSzPts val="3200"/>
              <a:buNone/>
              <a:defRPr>
                <a:solidFill>
                  <a:schemeClr val="accent3"/>
                </a:solidFill>
              </a:defRPr>
            </a:lvl8pPr>
            <a:lvl9pPr lvl="8" rtl="0">
              <a:spcBef>
                <a:spcPts val="0"/>
              </a:spcBef>
              <a:spcAft>
                <a:spcPts val="0"/>
              </a:spcAft>
              <a:buClr>
                <a:schemeClr val="accent3"/>
              </a:buClr>
              <a:buSzPts val="3200"/>
              <a:buNone/>
              <a:defRPr>
                <a:solidFill>
                  <a:schemeClr val="accent3"/>
                </a:solidFill>
              </a:defRPr>
            </a:lvl9pPr>
          </a:lstStyle>
          <a:p>
            <a:endParaRPr/>
          </a:p>
        </p:txBody>
      </p:sp>
      <p:sp>
        <p:nvSpPr>
          <p:cNvPr id="210" name="Google Shape;210;p20"/>
          <p:cNvSpPr/>
          <p:nvPr/>
        </p:nvSpPr>
        <p:spPr>
          <a:xfrm>
            <a:off x="7599938" y="-103275"/>
            <a:ext cx="2072075" cy="2204325"/>
          </a:xfrm>
          <a:custGeom>
            <a:avLst/>
            <a:gdLst/>
            <a:ahLst/>
            <a:cxnLst/>
            <a:rect l="l" t="t" r="r" b="b"/>
            <a:pathLst>
              <a:path w="82883" h="88173" extrusionOk="0">
                <a:moveTo>
                  <a:pt x="5438" y="0"/>
                </a:moveTo>
                <a:cubicBezTo>
                  <a:pt x="4679" y="4726"/>
                  <a:pt x="-2456" y="19532"/>
                  <a:pt x="885" y="28358"/>
                </a:cubicBezTo>
                <a:cubicBezTo>
                  <a:pt x="4226" y="37184"/>
                  <a:pt x="18527" y="43515"/>
                  <a:pt x="25484" y="52957"/>
                </a:cubicBezTo>
                <a:cubicBezTo>
                  <a:pt x="32441" y="62399"/>
                  <a:pt x="33063" y="79296"/>
                  <a:pt x="42629" y="85011"/>
                </a:cubicBezTo>
                <a:cubicBezTo>
                  <a:pt x="52196" y="90726"/>
                  <a:pt x="76174" y="86874"/>
                  <a:pt x="82883" y="87247"/>
                </a:cubicBezTo>
              </a:path>
            </a:pathLst>
          </a:custGeom>
          <a:noFill/>
          <a:ln w="28575" cap="rnd" cmpd="sng">
            <a:solidFill>
              <a:schemeClr val="lt1"/>
            </a:solidFill>
            <a:prstDash val="dash"/>
            <a:round/>
            <a:headEnd type="none" w="med" len="med"/>
            <a:tailEnd type="none" w="med" len="med"/>
          </a:ln>
        </p:spPr>
      </p:sp>
      <p:sp>
        <p:nvSpPr>
          <p:cNvPr id="211" name="Google Shape;211;p20"/>
          <p:cNvSpPr/>
          <p:nvPr/>
        </p:nvSpPr>
        <p:spPr>
          <a:xfrm>
            <a:off x="-354075" y="1962889"/>
            <a:ext cx="1270100" cy="3357650"/>
          </a:xfrm>
          <a:custGeom>
            <a:avLst/>
            <a:gdLst/>
            <a:ahLst/>
            <a:cxnLst/>
            <a:rect l="l" t="t" r="r" b="b"/>
            <a:pathLst>
              <a:path w="50804" h="134306" extrusionOk="0">
                <a:moveTo>
                  <a:pt x="0" y="4227"/>
                </a:moveTo>
                <a:cubicBezTo>
                  <a:pt x="4224" y="3606"/>
                  <a:pt x="19382" y="-1612"/>
                  <a:pt x="25345" y="500"/>
                </a:cubicBezTo>
                <a:cubicBezTo>
                  <a:pt x="31309" y="2612"/>
                  <a:pt x="35036" y="8576"/>
                  <a:pt x="35781" y="16900"/>
                </a:cubicBezTo>
                <a:cubicBezTo>
                  <a:pt x="36526" y="25224"/>
                  <a:pt x="27479" y="39946"/>
                  <a:pt x="29817" y="50444"/>
                </a:cubicBezTo>
                <a:cubicBezTo>
                  <a:pt x="32155" y="60942"/>
                  <a:pt x="47473" y="69267"/>
                  <a:pt x="49811" y="79889"/>
                </a:cubicBezTo>
                <a:cubicBezTo>
                  <a:pt x="52150" y="90512"/>
                  <a:pt x="50433" y="105110"/>
                  <a:pt x="43848" y="114179"/>
                </a:cubicBezTo>
                <a:cubicBezTo>
                  <a:pt x="37263" y="123249"/>
                  <a:pt x="15894" y="130952"/>
                  <a:pt x="10303" y="134306"/>
                </a:cubicBezTo>
              </a:path>
            </a:pathLst>
          </a:custGeom>
          <a:noFill/>
          <a:ln w="28575" cap="rnd" cmpd="sng">
            <a:solidFill>
              <a:schemeClr val="lt1"/>
            </a:solidFill>
            <a:prstDash val="dash"/>
            <a:round/>
            <a:headEnd type="none" w="med" len="med"/>
            <a:tailEnd type="none" w="med" len="med"/>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4">
  <p:cSld name="CUSTOM_8">
    <p:bg>
      <p:bgPr>
        <a:blipFill>
          <a:blip r:embed="rId2">
            <a:alphaModFix/>
          </a:blip>
          <a:stretch>
            <a:fillRect/>
          </a:stretch>
        </a:blipFill>
        <a:effectLst/>
      </p:bgPr>
    </p:bg>
    <p:spTree>
      <p:nvGrpSpPr>
        <p:cNvPr id="1" name="Shape 212"/>
        <p:cNvGrpSpPr/>
        <p:nvPr/>
      </p:nvGrpSpPr>
      <p:grpSpPr>
        <a:xfrm>
          <a:off x="0" y="0"/>
          <a:ext cx="0" cy="0"/>
          <a:chOff x="0" y="0"/>
          <a:chExt cx="0" cy="0"/>
        </a:xfrm>
      </p:grpSpPr>
      <p:sp>
        <p:nvSpPr>
          <p:cNvPr id="213" name="Google Shape;213;p21"/>
          <p:cNvSpPr txBox="1">
            <a:spLocks noGrp="1"/>
          </p:cNvSpPr>
          <p:nvPr>
            <p:ph type="title"/>
          </p:nvPr>
        </p:nvSpPr>
        <p:spPr>
          <a:xfrm>
            <a:off x="722376" y="540000"/>
            <a:ext cx="77085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3200"/>
              <a:buNone/>
              <a:defRPr>
                <a:solidFill>
                  <a:schemeClr val="accent2"/>
                </a:solidFill>
              </a:defRPr>
            </a:lvl1pPr>
            <a:lvl2pPr lvl="1" rtl="0">
              <a:spcBef>
                <a:spcPts val="0"/>
              </a:spcBef>
              <a:spcAft>
                <a:spcPts val="0"/>
              </a:spcAft>
              <a:buClr>
                <a:schemeClr val="accent2"/>
              </a:buClr>
              <a:buSzPts val="3200"/>
              <a:buNone/>
              <a:defRPr>
                <a:solidFill>
                  <a:schemeClr val="accent2"/>
                </a:solidFill>
              </a:defRPr>
            </a:lvl2pPr>
            <a:lvl3pPr lvl="2" rtl="0">
              <a:spcBef>
                <a:spcPts val="0"/>
              </a:spcBef>
              <a:spcAft>
                <a:spcPts val="0"/>
              </a:spcAft>
              <a:buClr>
                <a:schemeClr val="accent2"/>
              </a:buClr>
              <a:buSzPts val="3200"/>
              <a:buNone/>
              <a:defRPr>
                <a:solidFill>
                  <a:schemeClr val="accent2"/>
                </a:solidFill>
              </a:defRPr>
            </a:lvl3pPr>
            <a:lvl4pPr lvl="3" rtl="0">
              <a:spcBef>
                <a:spcPts val="0"/>
              </a:spcBef>
              <a:spcAft>
                <a:spcPts val="0"/>
              </a:spcAft>
              <a:buClr>
                <a:schemeClr val="accent2"/>
              </a:buClr>
              <a:buSzPts val="3200"/>
              <a:buNone/>
              <a:defRPr>
                <a:solidFill>
                  <a:schemeClr val="accent2"/>
                </a:solidFill>
              </a:defRPr>
            </a:lvl4pPr>
            <a:lvl5pPr lvl="4" rtl="0">
              <a:spcBef>
                <a:spcPts val="0"/>
              </a:spcBef>
              <a:spcAft>
                <a:spcPts val="0"/>
              </a:spcAft>
              <a:buClr>
                <a:schemeClr val="accent2"/>
              </a:buClr>
              <a:buSzPts val="3200"/>
              <a:buNone/>
              <a:defRPr>
                <a:solidFill>
                  <a:schemeClr val="accent2"/>
                </a:solidFill>
              </a:defRPr>
            </a:lvl5pPr>
            <a:lvl6pPr lvl="5" rtl="0">
              <a:spcBef>
                <a:spcPts val="0"/>
              </a:spcBef>
              <a:spcAft>
                <a:spcPts val="0"/>
              </a:spcAft>
              <a:buClr>
                <a:schemeClr val="accent2"/>
              </a:buClr>
              <a:buSzPts val="3200"/>
              <a:buNone/>
              <a:defRPr>
                <a:solidFill>
                  <a:schemeClr val="accent2"/>
                </a:solidFill>
              </a:defRPr>
            </a:lvl6pPr>
            <a:lvl7pPr lvl="6" rtl="0">
              <a:spcBef>
                <a:spcPts val="0"/>
              </a:spcBef>
              <a:spcAft>
                <a:spcPts val="0"/>
              </a:spcAft>
              <a:buClr>
                <a:schemeClr val="accent2"/>
              </a:buClr>
              <a:buSzPts val="3200"/>
              <a:buNone/>
              <a:defRPr>
                <a:solidFill>
                  <a:schemeClr val="accent2"/>
                </a:solidFill>
              </a:defRPr>
            </a:lvl7pPr>
            <a:lvl8pPr lvl="7" rtl="0">
              <a:spcBef>
                <a:spcPts val="0"/>
              </a:spcBef>
              <a:spcAft>
                <a:spcPts val="0"/>
              </a:spcAft>
              <a:buClr>
                <a:schemeClr val="accent2"/>
              </a:buClr>
              <a:buSzPts val="3200"/>
              <a:buNone/>
              <a:defRPr>
                <a:solidFill>
                  <a:schemeClr val="accent2"/>
                </a:solidFill>
              </a:defRPr>
            </a:lvl8pPr>
            <a:lvl9pPr lvl="8" rtl="0">
              <a:spcBef>
                <a:spcPts val="0"/>
              </a:spcBef>
              <a:spcAft>
                <a:spcPts val="0"/>
              </a:spcAft>
              <a:buClr>
                <a:schemeClr val="accent2"/>
              </a:buClr>
              <a:buSzPts val="3200"/>
              <a:buNone/>
              <a:defRPr>
                <a:solidFill>
                  <a:schemeClr val="accent2"/>
                </a:solidFill>
              </a:defRPr>
            </a:lvl9pPr>
          </a:lstStyle>
          <a:p>
            <a:endParaRPr/>
          </a:p>
        </p:txBody>
      </p:sp>
      <p:sp>
        <p:nvSpPr>
          <p:cNvPr id="214" name="Google Shape;214;p21"/>
          <p:cNvSpPr/>
          <p:nvPr/>
        </p:nvSpPr>
        <p:spPr>
          <a:xfrm>
            <a:off x="7664482" y="-565700"/>
            <a:ext cx="1905050" cy="2348125"/>
          </a:xfrm>
          <a:custGeom>
            <a:avLst/>
            <a:gdLst/>
            <a:ahLst/>
            <a:cxnLst/>
            <a:rect l="l" t="t" r="r" b="b"/>
            <a:pathLst>
              <a:path w="76202" h="93925" extrusionOk="0">
                <a:moveTo>
                  <a:pt x="76202" y="93925"/>
                </a:moveTo>
                <a:cubicBezTo>
                  <a:pt x="72102" y="92931"/>
                  <a:pt x="57566" y="94422"/>
                  <a:pt x="51602" y="87961"/>
                </a:cubicBezTo>
                <a:cubicBezTo>
                  <a:pt x="45639" y="81501"/>
                  <a:pt x="47130" y="62865"/>
                  <a:pt x="40421" y="55162"/>
                </a:cubicBezTo>
                <a:cubicBezTo>
                  <a:pt x="33712" y="47459"/>
                  <a:pt x="18058" y="47708"/>
                  <a:pt x="11349" y="41744"/>
                </a:cubicBezTo>
                <a:cubicBezTo>
                  <a:pt x="4640" y="35781"/>
                  <a:pt x="1285" y="26338"/>
                  <a:pt x="167" y="19381"/>
                </a:cubicBezTo>
                <a:cubicBezTo>
                  <a:pt x="-951" y="12424"/>
                  <a:pt x="3895" y="3230"/>
                  <a:pt x="4640" y="0"/>
                </a:cubicBezTo>
              </a:path>
            </a:pathLst>
          </a:custGeom>
          <a:noFill/>
          <a:ln w="28575" cap="rnd" cmpd="sng">
            <a:solidFill>
              <a:schemeClr val="lt1"/>
            </a:solidFill>
            <a:prstDash val="dash"/>
            <a:round/>
            <a:headEnd type="none" w="med" len="med"/>
            <a:tailEnd type="none" w="med" len="med"/>
          </a:ln>
        </p:spPr>
      </p:sp>
      <p:sp>
        <p:nvSpPr>
          <p:cNvPr id="215" name="Google Shape;215;p21"/>
          <p:cNvSpPr/>
          <p:nvPr/>
        </p:nvSpPr>
        <p:spPr>
          <a:xfrm>
            <a:off x="-506075" y="-360700"/>
            <a:ext cx="1837675" cy="2328125"/>
          </a:xfrm>
          <a:custGeom>
            <a:avLst/>
            <a:gdLst/>
            <a:ahLst/>
            <a:cxnLst/>
            <a:rect l="l" t="t" r="r" b="b"/>
            <a:pathLst>
              <a:path w="73507" h="93125" extrusionOk="0">
                <a:moveTo>
                  <a:pt x="0" y="93125"/>
                </a:moveTo>
                <a:cubicBezTo>
                  <a:pt x="6853" y="91767"/>
                  <a:pt x="33020" y="91555"/>
                  <a:pt x="41115" y="84979"/>
                </a:cubicBezTo>
                <a:cubicBezTo>
                  <a:pt x="49210" y="78403"/>
                  <a:pt x="43352" y="63610"/>
                  <a:pt x="48570" y="53671"/>
                </a:cubicBezTo>
                <a:cubicBezTo>
                  <a:pt x="53788" y="43732"/>
                  <a:pt x="68944" y="34289"/>
                  <a:pt x="72423" y="25344"/>
                </a:cubicBezTo>
                <a:cubicBezTo>
                  <a:pt x="75902" y="16399"/>
                  <a:pt x="69939" y="4224"/>
                  <a:pt x="69442" y="0"/>
                </a:cubicBezTo>
              </a:path>
            </a:pathLst>
          </a:custGeom>
          <a:noFill/>
          <a:ln w="28575" cap="rnd" cmpd="sng">
            <a:solidFill>
              <a:schemeClr val="lt1"/>
            </a:solidFill>
            <a:prstDash val="dash"/>
            <a:round/>
            <a:headEnd type="none" w="med" len="med"/>
            <a:tailEnd type="none" w="med" len="med"/>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5">
  <p:cSld name="CUSTOM_9">
    <p:bg>
      <p:bgPr>
        <a:blipFill>
          <a:blip r:embed="rId2">
            <a:alphaModFix/>
          </a:blip>
          <a:stretch>
            <a:fillRect/>
          </a:stretch>
        </a:blipFill>
        <a:effectLst/>
      </p:bgPr>
    </p:bg>
    <p:spTree>
      <p:nvGrpSpPr>
        <p:cNvPr id="1" name="Shape 216"/>
        <p:cNvGrpSpPr/>
        <p:nvPr/>
      </p:nvGrpSpPr>
      <p:grpSpPr>
        <a:xfrm>
          <a:off x="0" y="0"/>
          <a:ext cx="0" cy="0"/>
          <a:chOff x="0" y="0"/>
          <a:chExt cx="0" cy="0"/>
        </a:xfrm>
      </p:grpSpPr>
      <p:sp>
        <p:nvSpPr>
          <p:cNvPr id="217" name="Google Shape;217;p22"/>
          <p:cNvSpPr txBox="1">
            <a:spLocks noGrp="1"/>
          </p:cNvSpPr>
          <p:nvPr>
            <p:ph type="title"/>
          </p:nvPr>
        </p:nvSpPr>
        <p:spPr>
          <a:xfrm>
            <a:off x="722376" y="540000"/>
            <a:ext cx="77085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3200"/>
              <a:buNone/>
              <a:defRPr>
                <a:solidFill>
                  <a:schemeClr val="accent5"/>
                </a:solidFill>
              </a:defRPr>
            </a:lvl1pPr>
            <a:lvl2pPr lvl="1" rtl="0">
              <a:spcBef>
                <a:spcPts val="0"/>
              </a:spcBef>
              <a:spcAft>
                <a:spcPts val="0"/>
              </a:spcAft>
              <a:buClr>
                <a:schemeClr val="accent4"/>
              </a:buClr>
              <a:buSzPts val="3200"/>
              <a:buNone/>
              <a:defRPr>
                <a:solidFill>
                  <a:schemeClr val="accent4"/>
                </a:solidFill>
              </a:defRPr>
            </a:lvl2pPr>
            <a:lvl3pPr lvl="2" rtl="0">
              <a:spcBef>
                <a:spcPts val="0"/>
              </a:spcBef>
              <a:spcAft>
                <a:spcPts val="0"/>
              </a:spcAft>
              <a:buClr>
                <a:schemeClr val="accent4"/>
              </a:buClr>
              <a:buSzPts val="3200"/>
              <a:buNone/>
              <a:defRPr>
                <a:solidFill>
                  <a:schemeClr val="accent4"/>
                </a:solidFill>
              </a:defRPr>
            </a:lvl3pPr>
            <a:lvl4pPr lvl="3" rtl="0">
              <a:spcBef>
                <a:spcPts val="0"/>
              </a:spcBef>
              <a:spcAft>
                <a:spcPts val="0"/>
              </a:spcAft>
              <a:buClr>
                <a:schemeClr val="accent4"/>
              </a:buClr>
              <a:buSzPts val="3200"/>
              <a:buNone/>
              <a:defRPr>
                <a:solidFill>
                  <a:schemeClr val="accent4"/>
                </a:solidFill>
              </a:defRPr>
            </a:lvl4pPr>
            <a:lvl5pPr lvl="4" rtl="0">
              <a:spcBef>
                <a:spcPts val="0"/>
              </a:spcBef>
              <a:spcAft>
                <a:spcPts val="0"/>
              </a:spcAft>
              <a:buClr>
                <a:schemeClr val="accent4"/>
              </a:buClr>
              <a:buSzPts val="3200"/>
              <a:buNone/>
              <a:defRPr>
                <a:solidFill>
                  <a:schemeClr val="accent4"/>
                </a:solidFill>
              </a:defRPr>
            </a:lvl5pPr>
            <a:lvl6pPr lvl="5" rtl="0">
              <a:spcBef>
                <a:spcPts val="0"/>
              </a:spcBef>
              <a:spcAft>
                <a:spcPts val="0"/>
              </a:spcAft>
              <a:buClr>
                <a:schemeClr val="accent4"/>
              </a:buClr>
              <a:buSzPts val="3200"/>
              <a:buNone/>
              <a:defRPr>
                <a:solidFill>
                  <a:schemeClr val="accent4"/>
                </a:solidFill>
              </a:defRPr>
            </a:lvl6pPr>
            <a:lvl7pPr lvl="6" rtl="0">
              <a:spcBef>
                <a:spcPts val="0"/>
              </a:spcBef>
              <a:spcAft>
                <a:spcPts val="0"/>
              </a:spcAft>
              <a:buClr>
                <a:schemeClr val="accent4"/>
              </a:buClr>
              <a:buSzPts val="3200"/>
              <a:buNone/>
              <a:defRPr>
                <a:solidFill>
                  <a:schemeClr val="accent4"/>
                </a:solidFill>
              </a:defRPr>
            </a:lvl7pPr>
            <a:lvl8pPr lvl="7" rtl="0">
              <a:spcBef>
                <a:spcPts val="0"/>
              </a:spcBef>
              <a:spcAft>
                <a:spcPts val="0"/>
              </a:spcAft>
              <a:buClr>
                <a:schemeClr val="accent4"/>
              </a:buClr>
              <a:buSzPts val="3200"/>
              <a:buNone/>
              <a:defRPr>
                <a:solidFill>
                  <a:schemeClr val="accent4"/>
                </a:solidFill>
              </a:defRPr>
            </a:lvl8pPr>
            <a:lvl9pPr lvl="8" rtl="0">
              <a:spcBef>
                <a:spcPts val="0"/>
              </a:spcBef>
              <a:spcAft>
                <a:spcPts val="0"/>
              </a:spcAft>
              <a:buClr>
                <a:schemeClr val="accent4"/>
              </a:buClr>
              <a:buSzPts val="3200"/>
              <a:buNone/>
              <a:defRPr>
                <a:solidFill>
                  <a:schemeClr val="accent4"/>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s 1">
  <p:cSld name="CUSTOM_10">
    <p:bg>
      <p:bgPr>
        <a:blipFill>
          <a:blip r:embed="rId2">
            <a:alphaModFix/>
          </a:blip>
          <a:stretch>
            <a:fillRect/>
          </a:stretch>
        </a:blipFill>
        <a:effectLst/>
      </p:bgPr>
    </p:bg>
    <p:spTree>
      <p:nvGrpSpPr>
        <p:cNvPr id="1" name="Shape 229"/>
        <p:cNvGrpSpPr/>
        <p:nvPr/>
      </p:nvGrpSpPr>
      <p:grpSpPr>
        <a:xfrm>
          <a:off x="0" y="0"/>
          <a:ext cx="0" cy="0"/>
          <a:chOff x="0" y="0"/>
          <a:chExt cx="0" cy="0"/>
        </a:xfrm>
      </p:grpSpPr>
      <p:sp>
        <p:nvSpPr>
          <p:cNvPr id="230" name="Google Shape;230;p24"/>
          <p:cNvSpPr txBox="1">
            <a:spLocks noGrp="1"/>
          </p:cNvSpPr>
          <p:nvPr>
            <p:ph type="title"/>
          </p:nvPr>
        </p:nvSpPr>
        <p:spPr>
          <a:xfrm>
            <a:off x="722376" y="540000"/>
            <a:ext cx="77085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3200"/>
              <a:buNone/>
              <a:defRPr>
                <a:solidFill>
                  <a:schemeClr val="accent4"/>
                </a:solidFill>
              </a:defRPr>
            </a:lvl1pPr>
            <a:lvl2pPr lvl="1" rtl="0">
              <a:spcBef>
                <a:spcPts val="0"/>
              </a:spcBef>
              <a:spcAft>
                <a:spcPts val="0"/>
              </a:spcAft>
              <a:buClr>
                <a:schemeClr val="accent4"/>
              </a:buClr>
              <a:buSzPts val="3200"/>
              <a:buNone/>
              <a:defRPr>
                <a:solidFill>
                  <a:schemeClr val="accent4"/>
                </a:solidFill>
              </a:defRPr>
            </a:lvl2pPr>
            <a:lvl3pPr lvl="2" rtl="0">
              <a:spcBef>
                <a:spcPts val="0"/>
              </a:spcBef>
              <a:spcAft>
                <a:spcPts val="0"/>
              </a:spcAft>
              <a:buClr>
                <a:schemeClr val="accent4"/>
              </a:buClr>
              <a:buSzPts val="3200"/>
              <a:buNone/>
              <a:defRPr>
                <a:solidFill>
                  <a:schemeClr val="accent4"/>
                </a:solidFill>
              </a:defRPr>
            </a:lvl3pPr>
            <a:lvl4pPr lvl="3" rtl="0">
              <a:spcBef>
                <a:spcPts val="0"/>
              </a:spcBef>
              <a:spcAft>
                <a:spcPts val="0"/>
              </a:spcAft>
              <a:buClr>
                <a:schemeClr val="accent4"/>
              </a:buClr>
              <a:buSzPts val="3200"/>
              <a:buNone/>
              <a:defRPr>
                <a:solidFill>
                  <a:schemeClr val="accent4"/>
                </a:solidFill>
              </a:defRPr>
            </a:lvl4pPr>
            <a:lvl5pPr lvl="4" rtl="0">
              <a:spcBef>
                <a:spcPts val="0"/>
              </a:spcBef>
              <a:spcAft>
                <a:spcPts val="0"/>
              </a:spcAft>
              <a:buClr>
                <a:schemeClr val="accent4"/>
              </a:buClr>
              <a:buSzPts val="3200"/>
              <a:buNone/>
              <a:defRPr>
                <a:solidFill>
                  <a:schemeClr val="accent4"/>
                </a:solidFill>
              </a:defRPr>
            </a:lvl5pPr>
            <a:lvl6pPr lvl="5" rtl="0">
              <a:spcBef>
                <a:spcPts val="0"/>
              </a:spcBef>
              <a:spcAft>
                <a:spcPts val="0"/>
              </a:spcAft>
              <a:buClr>
                <a:schemeClr val="accent4"/>
              </a:buClr>
              <a:buSzPts val="3200"/>
              <a:buNone/>
              <a:defRPr>
                <a:solidFill>
                  <a:schemeClr val="accent4"/>
                </a:solidFill>
              </a:defRPr>
            </a:lvl6pPr>
            <a:lvl7pPr lvl="6" rtl="0">
              <a:spcBef>
                <a:spcPts val="0"/>
              </a:spcBef>
              <a:spcAft>
                <a:spcPts val="0"/>
              </a:spcAft>
              <a:buClr>
                <a:schemeClr val="accent4"/>
              </a:buClr>
              <a:buSzPts val="3200"/>
              <a:buNone/>
              <a:defRPr>
                <a:solidFill>
                  <a:schemeClr val="accent4"/>
                </a:solidFill>
              </a:defRPr>
            </a:lvl7pPr>
            <a:lvl8pPr lvl="7" rtl="0">
              <a:spcBef>
                <a:spcPts val="0"/>
              </a:spcBef>
              <a:spcAft>
                <a:spcPts val="0"/>
              </a:spcAft>
              <a:buClr>
                <a:schemeClr val="accent4"/>
              </a:buClr>
              <a:buSzPts val="3200"/>
              <a:buNone/>
              <a:defRPr>
                <a:solidFill>
                  <a:schemeClr val="accent4"/>
                </a:solidFill>
              </a:defRPr>
            </a:lvl8pPr>
            <a:lvl9pPr lvl="8" rtl="0">
              <a:spcBef>
                <a:spcPts val="0"/>
              </a:spcBef>
              <a:spcAft>
                <a:spcPts val="0"/>
              </a:spcAft>
              <a:buClr>
                <a:schemeClr val="accent4"/>
              </a:buClr>
              <a:buSzPts val="3200"/>
              <a:buNone/>
              <a:defRPr>
                <a:solidFill>
                  <a:schemeClr val="accent4"/>
                </a:solidFill>
              </a:defRPr>
            </a:lvl9pPr>
          </a:lstStyle>
          <a:p>
            <a:endParaRPr/>
          </a:p>
        </p:txBody>
      </p:sp>
      <p:sp>
        <p:nvSpPr>
          <p:cNvPr id="231" name="Google Shape;231;p24"/>
          <p:cNvSpPr txBox="1">
            <a:spLocks noGrp="1"/>
          </p:cNvSpPr>
          <p:nvPr>
            <p:ph type="subTitle" idx="1"/>
          </p:nvPr>
        </p:nvSpPr>
        <p:spPr>
          <a:xfrm>
            <a:off x="869925" y="1917716"/>
            <a:ext cx="1993500" cy="50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600"/>
              <a:buFont typeface="Chelsea Market"/>
              <a:buNone/>
              <a:defRPr sz="1600">
                <a:solidFill>
                  <a:schemeClr val="lt1"/>
                </a:solidFill>
                <a:latin typeface="Chelsea Market"/>
                <a:ea typeface="Chelsea Market"/>
                <a:cs typeface="Chelsea Market"/>
                <a:sym typeface="Chelsea Market"/>
              </a:defRPr>
            </a:lvl1pPr>
            <a:lvl2pPr lvl="1"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2pPr>
            <a:lvl3pPr lvl="2"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3pPr>
            <a:lvl4pPr lvl="3"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4pPr>
            <a:lvl5pPr lvl="4"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5pPr>
            <a:lvl6pPr lvl="5"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6pPr>
            <a:lvl7pPr lvl="6"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7pPr>
            <a:lvl8pPr lvl="7"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8pPr>
            <a:lvl9pPr lvl="8"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9pPr>
          </a:lstStyle>
          <a:p>
            <a:endParaRPr/>
          </a:p>
        </p:txBody>
      </p:sp>
      <p:sp>
        <p:nvSpPr>
          <p:cNvPr id="232" name="Google Shape;232;p24"/>
          <p:cNvSpPr txBox="1">
            <a:spLocks noGrp="1"/>
          </p:cNvSpPr>
          <p:nvPr>
            <p:ph type="subTitle" idx="2"/>
          </p:nvPr>
        </p:nvSpPr>
        <p:spPr>
          <a:xfrm>
            <a:off x="869925" y="2312240"/>
            <a:ext cx="1993500" cy="78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3" name="Google Shape;233;p24"/>
          <p:cNvSpPr txBox="1">
            <a:spLocks noGrp="1"/>
          </p:cNvSpPr>
          <p:nvPr>
            <p:ph type="subTitle" idx="3"/>
          </p:nvPr>
        </p:nvSpPr>
        <p:spPr>
          <a:xfrm>
            <a:off x="6280575" y="1917716"/>
            <a:ext cx="1993500" cy="50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600"/>
              <a:buFont typeface="Chelsea Market"/>
              <a:buNone/>
              <a:defRPr sz="1600">
                <a:solidFill>
                  <a:schemeClr val="lt1"/>
                </a:solidFill>
                <a:latin typeface="Chelsea Market"/>
                <a:ea typeface="Chelsea Market"/>
                <a:cs typeface="Chelsea Market"/>
                <a:sym typeface="Chelsea Market"/>
              </a:defRPr>
            </a:lvl1pPr>
            <a:lvl2pPr lvl="1"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2pPr>
            <a:lvl3pPr lvl="2"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3pPr>
            <a:lvl4pPr lvl="3"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4pPr>
            <a:lvl5pPr lvl="4"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5pPr>
            <a:lvl6pPr lvl="5"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6pPr>
            <a:lvl7pPr lvl="6"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7pPr>
            <a:lvl8pPr lvl="7"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8pPr>
            <a:lvl9pPr lvl="8"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9pPr>
          </a:lstStyle>
          <a:p>
            <a:endParaRPr/>
          </a:p>
        </p:txBody>
      </p:sp>
      <p:sp>
        <p:nvSpPr>
          <p:cNvPr id="234" name="Google Shape;234;p24"/>
          <p:cNvSpPr txBox="1">
            <a:spLocks noGrp="1"/>
          </p:cNvSpPr>
          <p:nvPr>
            <p:ph type="subTitle" idx="4"/>
          </p:nvPr>
        </p:nvSpPr>
        <p:spPr>
          <a:xfrm>
            <a:off x="6280575" y="2312240"/>
            <a:ext cx="1993500" cy="78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5" name="Google Shape;235;p24"/>
          <p:cNvSpPr txBox="1">
            <a:spLocks noGrp="1"/>
          </p:cNvSpPr>
          <p:nvPr>
            <p:ph type="subTitle" idx="5"/>
          </p:nvPr>
        </p:nvSpPr>
        <p:spPr>
          <a:xfrm>
            <a:off x="3575250" y="1917716"/>
            <a:ext cx="1993500" cy="50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600"/>
              <a:buFont typeface="Chelsea Market"/>
              <a:buNone/>
              <a:defRPr sz="1600">
                <a:solidFill>
                  <a:schemeClr val="lt1"/>
                </a:solidFill>
                <a:latin typeface="Chelsea Market"/>
                <a:ea typeface="Chelsea Market"/>
                <a:cs typeface="Chelsea Market"/>
                <a:sym typeface="Chelsea Market"/>
              </a:defRPr>
            </a:lvl1pPr>
            <a:lvl2pPr lvl="1"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2pPr>
            <a:lvl3pPr lvl="2"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3pPr>
            <a:lvl4pPr lvl="3"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4pPr>
            <a:lvl5pPr lvl="4"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5pPr>
            <a:lvl6pPr lvl="5"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6pPr>
            <a:lvl7pPr lvl="6"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7pPr>
            <a:lvl8pPr lvl="7"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8pPr>
            <a:lvl9pPr lvl="8"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9pPr>
          </a:lstStyle>
          <a:p>
            <a:endParaRPr/>
          </a:p>
        </p:txBody>
      </p:sp>
      <p:sp>
        <p:nvSpPr>
          <p:cNvPr id="236" name="Google Shape;236;p24"/>
          <p:cNvSpPr txBox="1">
            <a:spLocks noGrp="1"/>
          </p:cNvSpPr>
          <p:nvPr>
            <p:ph type="subTitle" idx="6"/>
          </p:nvPr>
        </p:nvSpPr>
        <p:spPr>
          <a:xfrm>
            <a:off x="3575250" y="2312240"/>
            <a:ext cx="1993500" cy="78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7" name="Google Shape;237;p24"/>
          <p:cNvSpPr txBox="1">
            <a:spLocks noGrp="1"/>
          </p:cNvSpPr>
          <p:nvPr>
            <p:ph type="subTitle" idx="7"/>
          </p:nvPr>
        </p:nvSpPr>
        <p:spPr>
          <a:xfrm>
            <a:off x="869925" y="3495291"/>
            <a:ext cx="1993500" cy="50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600"/>
              <a:buFont typeface="Chelsea Market"/>
              <a:buNone/>
              <a:defRPr sz="1600">
                <a:solidFill>
                  <a:schemeClr val="lt1"/>
                </a:solidFill>
                <a:latin typeface="Chelsea Market"/>
                <a:ea typeface="Chelsea Market"/>
                <a:cs typeface="Chelsea Market"/>
                <a:sym typeface="Chelsea Market"/>
              </a:defRPr>
            </a:lvl1pPr>
            <a:lvl2pPr lvl="1"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2pPr>
            <a:lvl3pPr lvl="2"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3pPr>
            <a:lvl4pPr lvl="3"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4pPr>
            <a:lvl5pPr lvl="4"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5pPr>
            <a:lvl6pPr lvl="5"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6pPr>
            <a:lvl7pPr lvl="6"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7pPr>
            <a:lvl8pPr lvl="7"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8pPr>
            <a:lvl9pPr lvl="8"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9pPr>
          </a:lstStyle>
          <a:p>
            <a:endParaRPr/>
          </a:p>
        </p:txBody>
      </p:sp>
      <p:sp>
        <p:nvSpPr>
          <p:cNvPr id="238" name="Google Shape;238;p24"/>
          <p:cNvSpPr txBox="1">
            <a:spLocks noGrp="1"/>
          </p:cNvSpPr>
          <p:nvPr>
            <p:ph type="subTitle" idx="8"/>
          </p:nvPr>
        </p:nvSpPr>
        <p:spPr>
          <a:xfrm>
            <a:off x="869925" y="3889815"/>
            <a:ext cx="1993500" cy="78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9" name="Google Shape;239;p24"/>
          <p:cNvSpPr txBox="1">
            <a:spLocks noGrp="1"/>
          </p:cNvSpPr>
          <p:nvPr>
            <p:ph type="subTitle" idx="9"/>
          </p:nvPr>
        </p:nvSpPr>
        <p:spPr>
          <a:xfrm>
            <a:off x="6280575" y="3495291"/>
            <a:ext cx="1993500" cy="50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600"/>
              <a:buFont typeface="Chelsea Market"/>
              <a:buNone/>
              <a:defRPr sz="1600">
                <a:solidFill>
                  <a:schemeClr val="lt1"/>
                </a:solidFill>
                <a:latin typeface="Chelsea Market"/>
                <a:ea typeface="Chelsea Market"/>
                <a:cs typeface="Chelsea Market"/>
                <a:sym typeface="Chelsea Market"/>
              </a:defRPr>
            </a:lvl1pPr>
            <a:lvl2pPr lvl="1"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2pPr>
            <a:lvl3pPr lvl="2"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3pPr>
            <a:lvl4pPr lvl="3"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4pPr>
            <a:lvl5pPr lvl="4"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5pPr>
            <a:lvl6pPr lvl="5"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6pPr>
            <a:lvl7pPr lvl="6"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7pPr>
            <a:lvl8pPr lvl="7"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8pPr>
            <a:lvl9pPr lvl="8"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9pPr>
          </a:lstStyle>
          <a:p>
            <a:endParaRPr/>
          </a:p>
        </p:txBody>
      </p:sp>
      <p:sp>
        <p:nvSpPr>
          <p:cNvPr id="240" name="Google Shape;240;p24"/>
          <p:cNvSpPr txBox="1">
            <a:spLocks noGrp="1"/>
          </p:cNvSpPr>
          <p:nvPr>
            <p:ph type="subTitle" idx="13"/>
          </p:nvPr>
        </p:nvSpPr>
        <p:spPr>
          <a:xfrm>
            <a:off x="6280575" y="3889815"/>
            <a:ext cx="1993500" cy="78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1" name="Google Shape;241;p24"/>
          <p:cNvSpPr txBox="1">
            <a:spLocks noGrp="1"/>
          </p:cNvSpPr>
          <p:nvPr>
            <p:ph type="subTitle" idx="14"/>
          </p:nvPr>
        </p:nvSpPr>
        <p:spPr>
          <a:xfrm>
            <a:off x="3575250" y="3495291"/>
            <a:ext cx="1993500" cy="50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600"/>
              <a:buFont typeface="Chelsea Market"/>
              <a:buNone/>
              <a:defRPr sz="1600">
                <a:solidFill>
                  <a:schemeClr val="lt1"/>
                </a:solidFill>
                <a:latin typeface="Chelsea Market"/>
                <a:ea typeface="Chelsea Market"/>
                <a:cs typeface="Chelsea Market"/>
                <a:sym typeface="Chelsea Market"/>
              </a:defRPr>
            </a:lvl1pPr>
            <a:lvl2pPr lvl="1"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2pPr>
            <a:lvl3pPr lvl="2"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3pPr>
            <a:lvl4pPr lvl="3"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4pPr>
            <a:lvl5pPr lvl="4"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5pPr>
            <a:lvl6pPr lvl="5"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6pPr>
            <a:lvl7pPr lvl="6"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7pPr>
            <a:lvl8pPr lvl="7"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8pPr>
            <a:lvl9pPr lvl="8" algn="ctr" rtl="0">
              <a:lnSpc>
                <a:spcPct val="100000"/>
              </a:lnSpc>
              <a:spcBef>
                <a:spcPts val="0"/>
              </a:spcBef>
              <a:spcAft>
                <a:spcPts val="0"/>
              </a:spcAft>
              <a:buClr>
                <a:schemeClr val="accent5"/>
              </a:buClr>
              <a:buSzPts val="1600"/>
              <a:buFont typeface="Chelsea Market"/>
              <a:buNone/>
              <a:defRPr sz="1600">
                <a:solidFill>
                  <a:schemeClr val="accent5"/>
                </a:solidFill>
                <a:latin typeface="Chelsea Market"/>
                <a:ea typeface="Chelsea Market"/>
                <a:cs typeface="Chelsea Market"/>
                <a:sym typeface="Chelsea Market"/>
              </a:defRPr>
            </a:lvl9pPr>
          </a:lstStyle>
          <a:p>
            <a:endParaRPr/>
          </a:p>
        </p:txBody>
      </p:sp>
      <p:sp>
        <p:nvSpPr>
          <p:cNvPr id="242" name="Google Shape;242;p24"/>
          <p:cNvSpPr txBox="1">
            <a:spLocks noGrp="1"/>
          </p:cNvSpPr>
          <p:nvPr>
            <p:ph type="subTitle" idx="15"/>
          </p:nvPr>
        </p:nvSpPr>
        <p:spPr>
          <a:xfrm>
            <a:off x="3575250" y="3889815"/>
            <a:ext cx="1993500" cy="78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3" name="Google Shape;243;p24"/>
          <p:cNvSpPr/>
          <p:nvPr/>
        </p:nvSpPr>
        <p:spPr>
          <a:xfrm>
            <a:off x="7643328" y="-103275"/>
            <a:ext cx="2047325" cy="2100500"/>
          </a:xfrm>
          <a:custGeom>
            <a:avLst/>
            <a:gdLst/>
            <a:ahLst/>
            <a:cxnLst/>
            <a:rect l="l" t="t" r="r" b="b"/>
            <a:pathLst>
              <a:path w="81893" h="84020" extrusionOk="0">
                <a:moveTo>
                  <a:pt x="5194" y="0"/>
                </a:moveTo>
                <a:cubicBezTo>
                  <a:pt x="4506" y="5095"/>
                  <a:pt x="-2651" y="21807"/>
                  <a:pt x="1063" y="30571"/>
                </a:cubicBezTo>
                <a:cubicBezTo>
                  <a:pt x="4777" y="39335"/>
                  <a:pt x="20341" y="43821"/>
                  <a:pt x="27476" y="52584"/>
                </a:cubicBezTo>
                <a:cubicBezTo>
                  <a:pt x="34612" y="61347"/>
                  <a:pt x="34807" y="79296"/>
                  <a:pt x="43876" y="83147"/>
                </a:cubicBezTo>
                <a:cubicBezTo>
                  <a:pt x="52946" y="86999"/>
                  <a:pt x="75557" y="76935"/>
                  <a:pt x="81893" y="75693"/>
                </a:cubicBezTo>
              </a:path>
            </a:pathLst>
          </a:custGeom>
          <a:noFill/>
          <a:ln w="28575" cap="rnd" cmpd="sng">
            <a:solidFill>
              <a:schemeClr val="lt1"/>
            </a:solidFill>
            <a:prstDash val="dash"/>
            <a:round/>
            <a:headEnd type="none" w="med" len="med"/>
            <a:tailEnd type="none" w="med" len="med"/>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2">
  <p:cSld name="CUSTOM_10_1">
    <p:bg>
      <p:bgPr>
        <a:blipFill>
          <a:blip r:embed="rId2">
            <a:alphaModFix/>
          </a:blip>
          <a:stretch>
            <a:fillRect/>
          </a:stretch>
        </a:blipFill>
        <a:effectLst/>
      </p:bgPr>
    </p:bg>
    <p:spTree>
      <p:nvGrpSpPr>
        <p:cNvPr id="1" name="Shape 249"/>
        <p:cNvGrpSpPr/>
        <p:nvPr/>
      </p:nvGrpSpPr>
      <p:grpSpPr>
        <a:xfrm>
          <a:off x="0" y="0"/>
          <a:ext cx="0" cy="0"/>
          <a:chOff x="0" y="0"/>
          <a:chExt cx="0" cy="0"/>
        </a:xfrm>
      </p:grpSpPr>
      <p:sp>
        <p:nvSpPr>
          <p:cNvPr id="250" name="Google Shape;250;p26"/>
          <p:cNvSpPr txBox="1">
            <a:spLocks noGrp="1"/>
          </p:cNvSpPr>
          <p:nvPr>
            <p:ph type="title"/>
          </p:nvPr>
        </p:nvSpPr>
        <p:spPr>
          <a:xfrm>
            <a:off x="3852675" y="2368800"/>
            <a:ext cx="4578300" cy="572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4900"/>
              <a:buNone/>
              <a:defRPr sz="4900">
                <a:solidFill>
                  <a:schemeClr val="accent1"/>
                </a:solidFill>
              </a:defRPr>
            </a:lvl1pPr>
            <a:lvl2pPr lvl="1" algn="r" rtl="0">
              <a:spcBef>
                <a:spcPts val="0"/>
              </a:spcBef>
              <a:spcAft>
                <a:spcPts val="0"/>
              </a:spcAft>
              <a:buClr>
                <a:schemeClr val="accent1"/>
              </a:buClr>
              <a:buSzPts val="4900"/>
              <a:buNone/>
              <a:defRPr sz="4900">
                <a:solidFill>
                  <a:schemeClr val="accent1"/>
                </a:solidFill>
              </a:defRPr>
            </a:lvl2pPr>
            <a:lvl3pPr lvl="2" algn="r" rtl="0">
              <a:spcBef>
                <a:spcPts val="0"/>
              </a:spcBef>
              <a:spcAft>
                <a:spcPts val="0"/>
              </a:spcAft>
              <a:buClr>
                <a:schemeClr val="accent1"/>
              </a:buClr>
              <a:buSzPts val="4900"/>
              <a:buNone/>
              <a:defRPr sz="4900">
                <a:solidFill>
                  <a:schemeClr val="accent1"/>
                </a:solidFill>
              </a:defRPr>
            </a:lvl3pPr>
            <a:lvl4pPr lvl="3" algn="r" rtl="0">
              <a:spcBef>
                <a:spcPts val="0"/>
              </a:spcBef>
              <a:spcAft>
                <a:spcPts val="0"/>
              </a:spcAft>
              <a:buClr>
                <a:schemeClr val="accent1"/>
              </a:buClr>
              <a:buSzPts val="4900"/>
              <a:buNone/>
              <a:defRPr sz="4900">
                <a:solidFill>
                  <a:schemeClr val="accent1"/>
                </a:solidFill>
              </a:defRPr>
            </a:lvl4pPr>
            <a:lvl5pPr lvl="4" algn="r" rtl="0">
              <a:spcBef>
                <a:spcPts val="0"/>
              </a:spcBef>
              <a:spcAft>
                <a:spcPts val="0"/>
              </a:spcAft>
              <a:buClr>
                <a:schemeClr val="accent1"/>
              </a:buClr>
              <a:buSzPts val="4900"/>
              <a:buNone/>
              <a:defRPr sz="4900">
                <a:solidFill>
                  <a:schemeClr val="accent1"/>
                </a:solidFill>
              </a:defRPr>
            </a:lvl5pPr>
            <a:lvl6pPr lvl="5" algn="r" rtl="0">
              <a:spcBef>
                <a:spcPts val="0"/>
              </a:spcBef>
              <a:spcAft>
                <a:spcPts val="0"/>
              </a:spcAft>
              <a:buClr>
                <a:schemeClr val="accent1"/>
              </a:buClr>
              <a:buSzPts val="4900"/>
              <a:buNone/>
              <a:defRPr sz="4900">
                <a:solidFill>
                  <a:schemeClr val="accent1"/>
                </a:solidFill>
              </a:defRPr>
            </a:lvl6pPr>
            <a:lvl7pPr lvl="6" algn="r" rtl="0">
              <a:spcBef>
                <a:spcPts val="0"/>
              </a:spcBef>
              <a:spcAft>
                <a:spcPts val="0"/>
              </a:spcAft>
              <a:buClr>
                <a:schemeClr val="accent1"/>
              </a:buClr>
              <a:buSzPts val="4900"/>
              <a:buNone/>
              <a:defRPr sz="4900">
                <a:solidFill>
                  <a:schemeClr val="accent1"/>
                </a:solidFill>
              </a:defRPr>
            </a:lvl7pPr>
            <a:lvl8pPr lvl="7" algn="r" rtl="0">
              <a:spcBef>
                <a:spcPts val="0"/>
              </a:spcBef>
              <a:spcAft>
                <a:spcPts val="0"/>
              </a:spcAft>
              <a:buClr>
                <a:schemeClr val="accent1"/>
              </a:buClr>
              <a:buSzPts val="4900"/>
              <a:buNone/>
              <a:defRPr sz="4900">
                <a:solidFill>
                  <a:schemeClr val="accent1"/>
                </a:solidFill>
              </a:defRPr>
            </a:lvl8pPr>
            <a:lvl9pPr lvl="8" algn="r" rtl="0">
              <a:spcBef>
                <a:spcPts val="0"/>
              </a:spcBef>
              <a:spcAft>
                <a:spcPts val="0"/>
              </a:spcAft>
              <a:buClr>
                <a:schemeClr val="accent1"/>
              </a:buClr>
              <a:buSzPts val="4900"/>
              <a:buNone/>
              <a:defRPr sz="4900">
                <a:solidFill>
                  <a:schemeClr val="accent1"/>
                </a:solidFill>
              </a:defRPr>
            </a:lvl9pPr>
          </a:lstStyle>
          <a:p>
            <a:endParaRPr/>
          </a:p>
        </p:txBody>
      </p:sp>
      <p:sp>
        <p:nvSpPr>
          <p:cNvPr id="251" name="Google Shape;251;p26"/>
          <p:cNvSpPr/>
          <p:nvPr/>
        </p:nvSpPr>
        <p:spPr>
          <a:xfrm rot="10800000">
            <a:off x="-549962" y="1226037"/>
            <a:ext cx="4231411" cy="4341313"/>
          </a:xfrm>
          <a:custGeom>
            <a:avLst/>
            <a:gdLst/>
            <a:ahLst/>
            <a:cxnLst/>
            <a:rect l="l" t="t" r="r" b="b"/>
            <a:pathLst>
              <a:path w="81893" h="84020" extrusionOk="0">
                <a:moveTo>
                  <a:pt x="5194" y="0"/>
                </a:moveTo>
                <a:cubicBezTo>
                  <a:pt x="4506" y="5095"/>
                  <a:pt x="-2651" y="21807"/>
                  <a:pt x="1063" y="30571"/>
                </a:cubicBezTo>
                <a:cubicBezTo>
                  <a:pt x="4777" y="39335"/>
                  <a:pt x="20341" y="43821"/>
                  <a:pt x="27476" y="52584"/>
                </a:cubicBezTo>
                <a:cubicBezTo>
                  <a:pt x="34612" y="61347"/>
                  <a:pt x="34807" y="79296"/>
                  <a:pt x="43876" y="83147"/>
                </a:cubicBezTo>
                <a:cubicBezTo>
                  <a:pt x="52946" y="86999"/>
                  <a:pt x="75557" y="76935"/>
                  <a:pt x="81893" y="75693"/>
                </a:cubicBezTo>
              </a:path>
            </a:pathLst>
          </a:custGeom>
          <a:noFill/>
          <a:ln w="28575" cap="rnd" cmpd="sng">
            <a:solidFill>
              <a:schemeClr val="lt1"/>
            </a:solidFill>
            <a:prstDash val="dash"/>
            <a:round/>
            <a:headEnd type="none" w="med" len="med"/>
            <a:tailEnd type="none" w="med" len="med"/>
          </a:ln>
        </p:spPr>
      </p:sp>
      <p:sp>
        <p:nvSpPr>
          <p:cNvPr id="252" name="Google Shape;252;p26"/>
          <p:cNvSpPr txBox="1">
            <a:spLocks noGrp="1"/>
          </p:cNvSpPr>
          <p:nvPr>
            <p:ph type="subTitle" idx="1"/>
          </p:nvPr>
        </p:nvSpPr>
        <p:spPr>
          <a:xfrm>
            <a:off x="3681576" y="3379050"/>
            <a:ext cx="4749300" cy="786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300"/>
              <a:buNone/>
              <a:defRPr sz="2300"/>
            </a:lvl1pPr>
            <a:lvl2pPr lvl="1" algn="r" rtl="0">
              <a:lnSpc>
                <a:spcPct val="100000"/>
              </a:lnSpc>
              <a:spcBef>
                <a:spcPts val="0"/>
              </a:spcBef>
              <a:spcAft>
                <a:spcPts val="0"/>
              </a:spcAft>
              <a:buSzPts val="2500"/>
              <a:buNone/>
              <a:defRPr sz="2500"/>
            </a:lvl2pPr>
            <a:lvl3pPr lvl="2" algn="r" rtl="0">
              <a:lnSpc>
                <a:spcPct val="100000"/>
              </a:lnSpc>
              <a:spcBef>
                <a:spcPts val="0"/>
              </a:spcBef>
              <a:spcAft>
                <a:spcPts val="0"/>
              </a:spcAft>
              <a:buSzPts val="2500"/>
              <a:buNone/>
              <a:defRPr sz="2500"/>
            </a:lvl3pPr>
            <a:lvl4pPr lvl="3" algn="r" rtl="0">
              <a:lnSpc>
                <a:spcPct val="100000"/>
              </a:lnSpc>
              <a:spcBef>
                <a:spcPts val="0"/>
              </a:spcBef>
              <a:spcAft>
                <a:spcPts val="0"/>
              </a:spcAft>
              <a:buSzPts val="2500"/>
              <a:buNone/>
              <a:defRPr sz="2500"/>
            </a:lvl4pPr>
            <a:lvl5pPr lvl="4" algn="r" rtl="0">
              <a:lnSpc>
                <a:spcPct val="100000"/>
              </a:lnSpc>
              <a:spcBef>
                <a:spcPts val="0"/>
              </a:spcBef>
              <a:spcAft>
                <a:spcPts val="0"/>
              </a:spcAft>
              <a:buSzPts val="2500"/>
              <a:buNone/>
              <a:defRPr sz="2500"/>
            </a:lvl5pPr>
            <a:lvl6pPr lvl="5" algn="r" rtl="0">
              <a:lnSpc>
                <a:spcPct val="100000"/>
              </a:lnSpc>
              <a:spcBef>
                <a:spcPts val="0"/>
              </a:spcBef>
              <a:spcAft>
                <a:spcPts val="0"/>
              </a:spcAft>
              <a:buSzPts val="2500"/>
              <a:buNone/>
              <a:defRPr sz="2500"/>
            </a:lvl6pPr>
            <a:lvl7pPr lvl="6" algn="r" rtl="0">
              <a:lnSpc>
                <a:spcPct val="100000"/>
              </a:lnSpc>
              <a:spcBef>
                <a:spcPts val="0"/>
              </a:spcBef>
              <a:spcAft>
                <a:spcPts val="0"/>
              </a:spcAft>
              <a:buSzPts val="2500"/>
              <a:buNone/>
              <a:defRPr sz="2500"/>
            </a:lvl7pPr>
            <a:lvl8pPr lvl="7" algn="r" rtl="0">
              <a:lnSpc>
                <a:spcPct val="100000"/>
              </a:lnSpc>
              <a:spcBef>
                <a:spcPts val="0"/>
              </a:spcBef>
              <a:spcAft>
                <a:spcPts val="0"/>
              </a:spcAft>
              <a:buSzPts val="2500"/>
              <a:buNone/>
              <a:defRPr sz="2500"/>
            </a:lvl8pPr>
            <a:lvl9pPr lvl="8" algn="r" rtl="0">
              <a:lnSpc>
                <a:spcPct val="100000"/>
              </a:lnSpc>
              <a:spcBef>
                <a:spcPts val="0"/>
              </a:spcBef>
              <a:spcAft>
                <a:spcPts val="0"/>
              </a:spcAft>
              <a:buSzPts val="2500"/>
              <a:buNone/>
              <a:defRPr sz="2500"/>
            </a:lvl9pPr>
          </a:lstStyle>
          <a:p>
            <a:endParaRPr/>
          </a:p>
        </p:txBody>
      </p:sp>
      <p:sp>
        <p:nvSpPr>
          <p:cNvPr id="253" name="Google Shape;253;p26"/>
          <p:cNvSpPr txBox="1">
            <a:spLocks noGrp="1"/>
          </p:cNvSpPr>
          <p:nvPr>
            <p:ph type="title" idx="2" hasCustomPrompt="1"/>
          </p:nvPr>
        </p:nvSpPr>
        <p:spPr>
          <a:xfrm>
            <a:off x="4289375" y="984102"/>
            <a:ext cx="4141500" cy="696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9600"/>
              <a:buNone/>
              <a:defRPr sz="9600">
                <a:solidFill>
                  <a:schemeClr val="accent1"/>
                </a:solidFill>
              </a:defRPr>
            </a:lvl1pPr>
            <a:lvl2pPr lvl="1" algn="r" rtl="0">
              <a:spcBef>
                <a:spcPts val="0"/>
              </a:spcBef>
              <a:spcAft>
                <a:spcPts val="0"/>
              </a:spcAft>
              <a:buClr>
                <a:schemeClr val="accent1"/>
              </a:buClr>
              <a:buSzPts val="8400"/>
              <a:buNone/>
              <a:defRPr sz="8400">
                <a:solidFill>
                  <a:schemeClr val="accent1"/>
                </a:solidFill>
              </a:defRPr>
            </a:lvl2pPr>
            <a:lvl3pPr lvl="2" algn="r" rtl="0">
              <a:spcBef>
                <a:spcPts val="0"/>
              </a:spcBef>
              <a:spcAft>
                <a:spcPts val="0"/>
              </a:spcAft>
              <a:buClr>
                <a:schemeClr val="accent1"/>
              </a:buClr>
              <a:buSzPts val="8400"/>
              <a:buNone/>
              <a:defRPr sz="8400">
                <a:solidFill>
                  <a:schemeClr val="accent1"/>
                </a:solidFill>
              </a:defRPr>
            </a:lvl3pPr>
            <a:lvl4pPr lvl="3" algn="r" rtl="0">
              <a:spcBef>
                <a:spcPts val="0"/>
              </a:spcBef>
              <a:spcAft>
                <a:spcPts val="0"/>
              </a:spcAft>
              <a:buClr>
                <a:schemeClr val="accent1"/>
              </a:buClr>
              <a:buSzPts val="8400"/>
              <a:buNone/>
              <a:defRPr sz="8400">
                <a:solidFill>
                  <a:schemeClr val="accent1"/>
                </a:solidFill>
              </a:defRPr>
            </a:lvl4pPr>
            <a:lvl5pPr lvl="4" algn="r" rtl="0">
              <a:spcBef>
                <a:spcPts val="0"/>
              </a:spcBef>
              <a:spcAft>
                <a:spcPts val="0"/>
              </a:spcAft>
              <a:buClr>
                <a:schemeClr val="accent1"/>
              </a:buClr>
              <a:buSzPts val="8400"/>
              <a:buNone/>
              <a:defRPr sz="8400">
                <a:solidFill>
                  <a:schemeClr val="accent1"/>
                </a:solidFill>
              </a:defRPr>
            </a:lvl5pPr>
            <a:lvl6pPr lvl="5" algn="r" rtl="0">
              <a:spcBef>
                <a:spcPts val="0"/>
              </a:spcBef>
              <a:spcAft>
                <a:spcPts val="0"/>
              </a:spcAft>
              <a:buClr>
                <a:schemeClr val="accent1"/>
              </a:buClr>
              <a:buSzPts val="8400"/>
              <a:buNone/>
              <a:defRPr sz="8400">
                <a:solidFill>
                  <a:schemeClr val="accent1"/>
                </a:solidFill>
              </a:defRPr>
            </a:lvl6pPr>
            <a:lvl7pPr lvl="6" algn="r" rtl="0">
              <a:spcBef>
                <a:spcPts val="0"/>
              </a:spcBef>
              <a:spcAft>
                <a:spcPts val="0"/>
              </a:spcAft>
              <a:buClr>
                <a:schemeClr val="accent1"/>
              </a:buClr>
              <a:buSzPts val="8400"/>
              <a:buNone/>
              <a:defRPr sz="8400">
                <a:solidFill>
                  <a:schemeClr val="accent1"/>
                </a:solidFill>
              </a:defRPr>
            </a:lvl7pPr>
            <a:lvl8pPr lvl="7" algn="r" rtl="0">
              <a:spcBef>
                <a:spcPts val="0"/>
              </a:spcBef>
              <a:spcAft>
                <a:spcPts val="0"/>
              </a:spcAft>
              <a:buClr>
                <a:schemeClr val="accent1"/>
              </a:buClr>
              <a:buSzPts val="8400"/>
              <a:buNone/>
              <a:defRPr sz="8400">
                <a:solidFill>
                  <a:schemeClr val="accent1"/>
                </a:solidFill>
              </a:defRPr>
            </a:lvl8pPr>
            <a:lvl9pPr lvl="8" algn="r" rtl="0">
              <a:spcBef>
                <a:spcPts val="0"/>
              </a:spcBef>
              <a:spcAft>
                <a:spcPts val="0"/>
              </a:spcAft>
              <a:buClr>
                <a:schemeClr val="accent1"/>
              </a:buClr>
              <a:buSzPts val="8400"/>
              <a:buNone/>
              <a:defRPr sz="8400">
                <a:solidFill>
                  <a:schemeClr val="accent1"/>
                </a:solidFill>
              </a:defRPr>
            </a:lvl9pPr>
          </a:lstStyle>
          <a:p>
            <a:r>
              <a:t>xx%</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3">
  <p:cSld name="CUSTOM_11_1_4_1">
    <p:bg>
      <p:bgPr>
        <a:blipFill>
          <a:blip r:embed="rId2">
            <a:alphaModFix/>
          </a:blip>
          <a:stretch>
            <a:fillRect/>
          </a:stretch>
        </a:blipFill>
        <a:effectLst/>
      </p:bgPr>
    </p:bg>
    <p:spTree>
      <p:nvGrpSpPr>
        <p:cNvPr id="1" name="Shape 302"/>
        <p:cNvGrpSpPr/>
        <p:nvPr/>
      </p:nvGrpSpPr>
      <p:grpSpPr>
        <a:xfrm>
          <a:off x="0" y="0"/>
          <a:ext cx="0" cy="0"/>
          <a:chOff x="0" y="0"/>
          <a:chExt cx="0" cy="0"/>
        </a:xfrm>
      </p:grpSpPr>
      <p:sp>
        <p:nvSpPr>
          <p:cNvPr id="303" name="Google Shape;303;p33"/>
          <p:cNvSpPr txBox="1">
            <a:spLocks noGrp="1"/>
          </p:cNvSpPr>
          <p:nvPr>
            <p:ph type="title"/>
          </p:nvPr>
        </p:nvSpPr>
        <p:spPr>
          <a:xfrm>
            <a:off x="720000" y="540000"/>
            <a:ext cx="3692400" cy="11400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3800"/>
              <a:buNone/>
              <a:defRPr sz="3800">
                <a:solidFill>
                  <a:schemeClr val="accent2"/>
                </a:solidFill>
              </a:defRPr>
            </a:lvl1pPr>
            <a:lvl2pPr lvl="1" rtl="0">
              <a:spcBef>
                <a:spcPts val="0"/>
              </a:spcBef>
              <a:spcAft>
                <a:spcPts val="0"/>
              </a:spcAft>
              <a:buClr>
                <a:schemeClr val="accent2"/>
              </a:buClr>
              <a:buSzPts val="3800"/>
              <a:buNone/>
              <a:defRPr sz="3800">
                <a:solidFill>
                  <a:schemeClr val="accent2"/>
                </a:solidFill>
              </a:defRPr>
            </a:lvl2pPr>
            <a:lvl3pPr lvl="2" rtl="0">
              <a:spcBef>
                <a:spcPts val="0"/>
              </a:spcBef>
              <a:spcAft>
                <a:spcPts val="0"/>
              </a:spcAft>
              <a:buClr>
                <a:schemeClr val="accent2"/>
              </a:buClr>
              <a:buSzPts val="3800"/>
              <a:buNone/>
              <a:defRPr sz="3800">
                <a:solidFill>
                  <a:schemeClr val="accent2"/>
                </a:solidFill>
              </a:defRPr>
            </a:lvl3pPr>
            <a:lvl4pPr lvl="3" rtl="0">
              <a:spcBef>
                <a:spcPts val="0"/>
              </a:spcBef>
              <a:spcAft>
                <a:spcPts val="0"/>
              </a:spcAft>
              <a:buClr>
                <a:schemeClr val="accent2"/>
              </a:buClr>
              <a:buSzPts val="3800"/>
              <a:buNone/>
              <a:defRPr sz="3800">
                <a:solidFill>
                  <a:schemeClr val="accent2"/>
                </a:solidFill>
              </a:defRPr>
            </a:lvl4pPr>
            <a:lvl5pPr lvl="4" rtl="0">
              <a:spcBef>
                <a:spcPts val="0"/>
              </a:spcBef>
              <a:spcAft>
                <a:spcPts val="0"/>
              </a:spcAft>
              <a:buClr>
                <a:schemeClr val="accent2"/>
              </a:buClr>
              <a:buSzPts val="3800"/>
              <a:buNone/>
              <a:defRPr sz="3800">
                <a:solidFill>
                  <a:schemeClr val="accent2"/>
                </a:solidFill>
              </a:defRPr>
            </a:lvl5pPr>
            <a:lvl6pPr lvl="5" rtl="0">
              <a:spcBef>
                <a:spcPts val="0"/>
              </a:spcBef>
              <a:spcAft>
                <a:spcPts val="0"/>
              </a:spcAft>
              <a:buClr>
                <a:schemeClr val="accent2"/>
              </a:buClr>
              <a:buSzPts val="3800"/>
              <a:buNone/>
              <a:defRPr sz="3800">
                <a:solidFill>
                  <a:schemeClr val="accent2"/>
                </a:solidFill>
              </a:defRPr>
            </a:lvl6pPr>
            <a:lvl7pPr lvl="6" rtl="0">
              <a:spcBef>
                <a:spcPts val="0"/>
              </a:spcBef>
              <a:spcAft>
                <a:spcPts val="0"/>
              </a:spcAft>
              <a:buClr>
                <a:schemeClr val="accent2"/>
              </a:buClr>
              <a:buSzPts val="3800"/>
              <a:buNone/>
              <a:defRPr sz="3800">
                <a:solidFill>
                  <a:schemeClr val="accent2"/>
                </a:solidFill>
              </a:defRPr>
            </a:lvl7pPr>
            <a:lvl8pPr lvl="7" rtl="0">
              <a:spcBef>
                <a:spcPts val="0"/>
              </a:spcBef>
              <a:spcAft>
                <a:spcPts val="0"/>
              </a:spcAft>
              <a:buClr>
                <a:schemeClr val="accent2"/>
              </a:buClr>
              <a:buSzPts val="3800"/>
              <a:buNone/>
              <a:defRPr sz="3800">
                <a:solidFill>
                  <a:schemeClr val="accent2"/>
                </a:solidFill>
              </a:defRPr>
            </a:lvl8pPr>
            <a:lvl9pPr lvl="8" rtl="0">
              <a:spcBef>
                <a:spcPts val="0"/>
              </a:spcBef>
              <a:spcAft>
                <a:spcPts val="0"/>
              </a:spcAft>
              <a:buClr>
                <a:schemeClr val="accent2"/>
              </a:buClr>
              <a:buSzPts val="3800"/>
              <a:buNone/>
              <a:defRPr sz="3800">
                <a:solidFill>
                  <a:schemeClr val="accent2"/>
                </a:solidFill>
              </a:defRPr>
            </a:lvl9pPr>
          </a:lstStyle>
          <a:p>
            <a:endParaRPr/>
          </a:p>
        </p:txBody>
      </p:sp>
      <p:sp>
        <p:nvSpPr>
          <p:cNvPr id="304" name="Google Shape;304;p33"/>
          <p:cNvSpPr txBox="1">
            <a:spLocks noGrp="1"/>
          </p:cNvSpPr>
          <p:nvPr>
            <p:ph type="body" idx="1"/>
          </p:nvPr>
        </p:nvSpPr>
        <p:spPr>
          <a:xfrm>
            <a:off x="720000" y="1832500"/>
            <a:ext cx="3692400" cy="2661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305" name="Google Shape;305;p33"/>
          <p:cNvSpPr/>
          <p:nvPr/>
        </p:nvSpPr>
        <p:spPr>
          <a:xfrm rot="5559313">
            <a:off x="3616544" y="1581602"/>
            <a:ext cx="6716284" cy="1733877"/>
          </a:xfrm>
          <a:custGeom>
            <a:avLst/>
            <a:gdLst/>
            <a:ahLst/>
            <a:cxnLst/>
            <a:rect l="l" t="t" r="r" b="b"/>
            <a:pathLst>
              <a:path w="382938" h="69357" extrusionOk="0">
                <a:moveTo>
                  <a:pt x="0" y="19537"/>
                </a:moveTo>
                <a:cubicBezTo>
                  <a:pt x="17698" y="27407"/>
                  <a:pt x="76360" y="60599"/>
                  <a:pt x="106189" y="66758"/>
                </a:cubicBezTo>
                <a:cubicBezTo>
                  <a:pt x="136018" y="72918"/>
                  <a:pt x="149396" y="67588"/>
                  <a:pt x="178975" y="56494"/>
                </a:cubicBezTo>
                <a:cubicBezTo>
                  <a:pt x="208554" y="45400"/>
                  <a:pt x="249667" y="3290"/>
                  <a:pt x="283661" y="196"/>
                </a:cubicBezTo>
                <a:cubicBezTo>
                  <a:pt x="317655" y="-2897"/>
                  <a:pt x="366392" y="31644"/>
                  <a:pt x="382938" y="37933"/>
                </a:cubicBezTo>
              </a:path>
            </a:pathLst>
          </a:custGeom>
          <a:noFill/>
          <a:ln w="28575" cap="rnd" cmpd="sng">
            <a:solidFill>
              <a:schemeClr val="lt1"/>
            </a:solidFill>
            <a:prstDash val="dash"/>
            <a:round/>
            <a:headEnd type="none" w="med" len="med"/>
            <a:tailEnd type="none" w="med" len="med"/>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 2">
  <p:cSld name="CUSTOM_11_1_1">
    <p:bg>
      <p:bgPr>
        <a:blipFill>
          <a:blip r:embed="rId2">
            <a:alphaModFix/>
          </a:blip>
          <a:stretch>
            <a:fillRect/>
          </a:stretch>
        </a:blipFill>
        <a:effectLst/>
      </p:bgPr>
    </p:bg>
    <p:spTree>
      <p:nvGrpSpPr>
        <p:cNvPr id="1" name="Shape 316"/>
        <p:cNvGrpSpPr/>
        <p:nvPr/>
      </p:nvGrpSpPr>
      <p:grpSpPr>
        <a:xfrm>
          <a:off x="0" y="0"/>
          <a:ext cx="0" cy="0"/>
          <a:chOff x="0" y="0"/>
          <a:chExt cx="0" cy="0"/>
        </a:xfrm>
      </p:grpSpPr>
      <p:sp>
        <p:nvSpPr>
          <p:cNvPr id="317" name="Google Shape;317;p36"/>
          <p:cNvSpPr txBox="1">
            <a:spLocks noGrp="1"/>
          </p:cNvSpPr>
          <p:nvPr>
            <p:ph type="title"/>
          </p:nvPr>
        </p:nvSpPr>
        <p:spPr>
          <a:xfrm>
            <a:off x="720000" y="540000"/>
            <a:ext cx="77085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3200"/>
              <a:buNone/>
              <a:defRPr>
                <a:solidFill>
                  <a:schemeClr val="accent4"/>
                </a:solidFill>
              </a:defRPr>
            </a:lvl1pPr>
            <a:lvl2pPr lvl="1" rtl="0">
              <a:spcBef>
                <a:spcPts val="0"/>
              </a:spcBef>
              <a:spcAft>
                <a:spcPts val="0"/>
              </a:spcAft>
              <a:buClr>
                <a:schemeClr val="accent2"/>
              </a:buClr>
              <a:buSzPts val="3200"/>
              <a:buNone/>
              <a:defRPr>
                <a:solidFill>
                  <a:schemeClr val="accent2"/>
                </a:solidFill>
              </a:defRPr>
            </a:lvl2pPr>
            <a:lvl3pPr lvl="2" rtl="0">
              <a:spcBef>
                <a:spcPts val="0"/>
              </a:spcBef>
              <a:spcAft>
                <a:spcPts val="0"/>
              </a:spcAft>
              <a:buClr>
                <a:schemeClr val="accent2"/>
              </a:buClr>
              <a:buSzPts val="3200"/>
              <a:buNone/>
              <a:defRPr>
                <a:solidFill>
                  <a:schemeClr val="accent2"/>
                </a:solidFill>
              </a:defRPr>
            </a:lvl3pPr>
            <a:lvl4pPr lvl="3" rtl="0">
              <a:spcBef>
                <a:spcPts val="0"/>
              </a:spcBef>
              <a:spcAft>
                <a:spcPts val="0"/>
              </a:spcAft>
              <a:buClr>
                <a:schemeClr val="accent2"/>
              </a:buClr>
              <a:buSzPts val="3200"/>
              <a:buNone/>
              <a:defRPr>
                <a:solidFill>
                  <a:schemeClr val="accent2"/>
                </a:solidFill>
              </a:defRPr>
            </a:lvl4pPr>
            <a:lvl5pPr lvl="4" rtl="0">
              <a:spcBef>
                <a:spcPts val="0"/>
              </a:spcBef>
              <a:spcAft>
                <a:spcPts val="0"/>
              </a:spcAft>
              <a:buClr>
                <a:schemeClr val="accent2"/>
              </a:buClr>
              <a:buSzPts val="3200"/>
              <a:buNone/>
              <a:defRPr>
                <a:solidFill>
                  <a:schemeClr val="accent2"/>
                </a:solidFill>
              </a:defRPr>
            </a:lvl5pPr>
            <a:lvl6pPr lvl="5" rtl="0">
              <a:spcBef>
                <a:spcPts val="0"/>
              </a:spcBef>
              <a:spcAft>
                <a:spcPts val="0"/>
              </a:spcAft>
              <a:buClr>
                <a:schemeClr val="accent2"/>
              </a:buClr>
              <a:buSzPts val="3200"/>
              <a:buNone/>
              <a:defRPr>
                <a:solidFill>
                  <a:schemeClr val="accent2"/>
                </a:solidFill>
              </a:defRPr>
            </a:lvl6pPr>
            <a:lvl7pPr lvl="6" rtl="0">
              <a:spcBef>
                <a:spcPts val="0"/>
              </a:spcBef>
              <a:spcAft>
                <a:spcPts val="0"/>
              </a:spcAft>
              <a:buClr>
                <a:schemeClr val="accent2"/>
              </a:buClr>
              <a:buSzPts val="3200"/>
              <a:buNone/>
              <a:defRPr>
                <a:solidFill>
                  <a:schemeClr val="accent2"/>
                </a:solidFill>
              </a:defRPr>
            </a:lvl7pPr>
            <a:lvl8pPr lvl="7" rtl="0">
              <a:spcBef>
                <a:spcPts val="0"/>
              </a:spcBef>
              <a:spcAft>
                <a:spcPts val="0"/>
              </a:spcAft>
              <a:buClr>
                <a:schemeClr val="accent2"/>
              </a:buClr>
              <a:buSzPts val="3200"/>
              <a:buNone/>
              <a:defRPr>
                <a:solidFill>
                  <a:schemeClr val="accent2"/>
                </a:solidFill>
              </a:defRPr>
            </a:lvl8pPr>
            <a:lvl9pPr lvl="8" rtl="0">
              <a:spcBef>
                <a:spcPts val="0"/>
              </a:spcBef>
              <a:spcAft>
                <a:spcPts val="0"/>
              </a:spcAft>
              <a:buClr>
                <a:schemeClr val="accent2"/>
              </a:buClr>
              <a:buSzPts val="3200"/>
              <a:buNone/>
              <a:defRPr>
                <a:solidFill>
                  <a:schemeClr val="accent2"/>
                </a:solidFill>
              </a:defRPr>
            </a:lvl9pPr>
          </a:lstStyle>
          <a:p>
            <a:endParaRPr/>
          </a:p>
        </p:txBody>
      </p:sp>
      <p:sp>
        <p:nvSpPr>
          <p:cNvPr id="318" name="Google Shape;318;p36"/>
          <p:cNvSpPr txBox="1">
            <a:spLocks noGrp="1"/>
          </p:cNvSpPr>
          <p:nvPr>
            <p:ph type="subTitle" idx="1"/>
          </p:nvPr>
        </p:nvSpPr>
        <p:spPr>
          <a:xfrm>
            <a:off x="984400" y="2751698"/>
            <a:ext cx="1920900" cy="100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19" name="Google Shape;319;p36"/>
          <p:cNvSpPr txBox="1">
            <a:spLocks noGrp="1"/>
          </p:cNvSpPr>
          <p:nvPr>
            <p:ph type="subTitle" idx="2"/>
          </p:nvPr>
        </p:nvSpPr>
        <p:spPr>
          <a:xfrm>
            <a:off x="3802569" y="2751698"/>
            <a:ext cx="1920900" cy="100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20" name="Google Shape;320;p36"/>
          <p:cNvSpPr txBox="1">
            <a:spLocks noGrp="1"/>
          </p:cNvSpPr>
          <p:nvPr>
            <p:ph type="subTitle" idx="3"/>
          </p:nvPr>
        </p:nvSpPr>
        <p:spPr>
          <a:xfrm>
            <a:off x="6490139" y="2751698"/>
            <a:ext cx="1920900" cy="100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21" name="Google Shape;321;p36"/>
          <p:cNvSpPr/>
          <p:nvPr/>
        </p:nvSpPr>
        <p:spPr>
          <a:xfrm rot="238169">
            <a:off x="1024688" y="1670729"/>
            <a:ext cx="2292036" cy="2191340"/>
          </a:xfrm>
          <a:custGeom>
            <a:avLst/>
            <a:gdLst/>
            <a:ahLst/>
            <a:cxnLst/>
            <a:rect l="l" t="t" r="r" b="b"/>
            <a:pathLst>
              <a:path w="47082" h="55935" extrusionOk="0">
                <a:moveTo>
                  <a:pt x="29627" y="1"/>
                </a:moveTo>
                <a:lnTo>
                  <a:pt x="18888" y="26"/>
                </a:lnTo>
                <a:lnTo>
                  <a:pt x="13506" y="76"/>
                </a:lnTo>
                <a:lnTo>
                  <a:pt x="8124" y="101"/>
                </a:lnTo>
                <a:lnTo>
                  <a:pt x="2742" y="252"/>
                </a:lnTo>
                <a:lnTo>
                  <a:pt x="2213" y="277"/>
                </a:lnTo>
                <a:lnTo>
                  <a:pt x="1182" y="428"/>
                </a:lnTo>
                <a:lnTo>
                  <a:pt x="554" y="730"/>
                </a:lnTo>
                <a:lnTo>
                  <a:pt x="252" y="1032"/>
                </a:lnTo>
                <a:lnTo>
                  <a:pt x="51" y="1434"/>
                </a:lnTo>
                <a:lnTo>
                  <a:pt x="0" y="1937"/>
                </a:lnTo>
                <a:lnTo>
                  <a:pt x="25" y="2264"/>
                </a:lnTo>
                <a:lnTo>
                  <a:pt x="101" y="2390"/>
                </a:lnTo>
                <a:lnTo>
                  <a:pt x="352" y="2340"/>
                </a:lnTo>
                <a:lnTo>
                  <a:pt x="378" y="2214"/>
                </a:lnTo>
                <a:lnTo>
                  <a:pt x="403" y="1912"/>
                </a:lnTo>
                <a:lnTo>
                  <a:pt x="755" y="1434"/>
                </a:lnTo>
                <a:lnTo>
                  <a:pt x="1434" y="1082"/>
                </a:lnTo>
                <a:lnTo>
                  <a:pt x="2364" y="856"/>
                </a:lnTo>
                <a:lnTo>
                  <a:pt x="4024" y="705"/>
                </a:lnTo>
                <a:lnTo>
                  <a:pt x="6388" y="705"/>
                </a:lnTo>
                <a:lnTo>
                  <a:pt x="7420" y="755"/>
                </a:lnTo>
                <a:lnTo>
                  <a:pt x="8400" y="806"/>
                </a:lnTo>
                <a:lnTo>
                  <a:pt x="8954" y="806"/>
                </a:lnTo>
                <a:lnTo>
                  <a:pt x="13305" y="755"/>
                </a:lnTo>
                <a:lnTo>
                  <a:pt x="17630" y="755"/>
                </a:lnTo>
                <a:lnTo>
                  <a:pt x="26106" y="730"/>
                </a:lnTo>
                <a:lnTo>
                  <a:pt x="34582" y="780"/>
                </a:lnTo>
                <a:lnTo>
                  <a:pt x="35261" y="806"/>
                </a:lnTo>
                <a:lnTo>
                  <a:pt x="36493" y="1057"/>
                </a:lnTo>
                <a:lnTo>
                  <a:pt x="37273" y="1460"/>
                </a:lnTo>
                <a:lnTo>
                  <a:pt x="37700" y="1837"/>
                </a:lnTo>
                <a:lnTo>
                  <a:pt x="38052" y="2315"/>
                </a:lnTo>
                <a:lnTo>
                  <a:pt x="38329" y="2918"/>
                </a:lnTo>
                <a:lnTo>
                  <a:pt x="38430" y="3245"/>
                </a:lnTo>
                <a:lnTo>
                  <a:pt x="38606" y="4226"/>
                </a:lnTo>
                <a:lnTo>
                  <a:pt x="38706" y="6263"/>
                </a:lnTo>
                <a:lnTo>
                  <a:pt x="38756" y="7244"/>
                </a:lnTo>
                <a:lnTo>
                  <a:pt x="38983" y="11343"/>
                </a:lnTo>
                <a:lnTo>
                  <a:pt x="39234" y="15443"/>
                </a:lnTo>
                <a:lnTo>
                  <a:pt x="39737" y="24069"/>
                </a:lnTo>
                <a:lnTo>
                  <a:pt x="40265" y="32696"/>
                </a:lnTo>
                <a:lnTo>
                  <a:pt x="40291" y="32847"/>
                </a:lnTo>
                <a:lnTo>
                  <a:pt x="40492" y="33048"/>
                </a:lnTo>
                <a:lnTo>
                  <a:pt x="40643" y="33048"/>
                </a:lnTo>
                <a:lnTo>
                  <a:pt x="40668" y="33073"/>
                </a:lnTo>
                <a:lnTo>
                  <a:pt x="41422" y="33475"/>
                </a:lnTo>
                <a:lnTo>
                  <a:pt x="42831" y="34331"/>
                </a:lnTo>
                <a:lnTo>
                  <a:pt x="44139" y="35311"/>
                </a:lnTo>
                <a:lnTo>
                  <a:pt x="45371" y="36443"/>
                </a:lnTo>
                <a:lnTo>
                  <a:pt x="45924" y="37047"/>
                </a:lnTo>
                <a:lnTo>
                  <a:pt x="44289" y="36971"/>
                </a:lnTo>
                <a:lnTo>
                  <a:pt x="42655" y="36921"/>
                </a:lnTo>
                <a:lnTo>
                  <a:pt x="42127" y="36871"/>
                </a:lnTo>
                <a:lnTo>
                  <a:pt x="41221" y="36795"/>
                </a:lnTo>
                <a:lnTo>
                  <a:pt x="40643" y="36846"/>
                </a:lnTo>
                <a:lnTo>
                  <a:pt x="40391" y="36946"/>
                </a:lnTo>
                <a:lnTo>
                  <a:pt x="40215" y="37047"/>
                </a:lnTo>
                <a:lnTo>
                  <a:pt x="39939" y="37298"/>
                </a:lnTo>
                <a:lnTo>
                  <a:pt x="39662" y="37826"/>
                </a:lnTo>
                <a:lnTo>
                  <a:pt x="39486" y="39109"/>
                </a:lnTo>
                <a:lnTo>
                  <a:pt x="39461" y="39889"/>
                </a:lnTo>
                <a:lnTo>
                  <a:pt x="39134" y="43812"/>
                </a:lnTo>
                <a:lnTo>
                  <a:pt x="38681" y="51684"/>
                </a:lnTo>
                <a:lnTo>
                  <a:pt x="38606" y="55608"/>
                </a:lnTo>
                <a:lnTo>
                  <a:pt x="38631" y="55784"/>
                </a:lnTo>
                <a:lnTo>
                  <a:pt x="38832" y="55934"/>
                </a:lnTo>
                <a:lnTo>
                  <a:pt x="39083" y="55934"/>
                </a:lnTo>
                <a:lnTo>
                  <a:pt x="39285" y="55784"/>
                </a:lnTo>
                <a:lnTo>
                  <a:pt x="39335" y="55608"/>
                </a:lnTo>
                <a:lnTo>
                  <a:pt x="39561" y="49823"/>
                </a:lnTo>
                <a:lnTo>
                  <a:pt x="39888" y="44013"/>
                </a:lnTo>
                <a:lnTo>
                  <a:pt x="39913" y="42605"/>
                </a:lnTo>
                <a:lnTo>
                  <a:pt x="40089" y="39587"/>
                </a:lnTo>
                <a:lnTo>
                  <a:pt x="40442" y="38355"/>
                </a:lnTo>
                <a:lnTo>
                  <a:pt x="40794" y="37776"/>
                </a:lnTo>
                <a:lnTo>
                  <a:pt x="41045" y="37600"/>
                </a:lnTo>
                <a:lnTo>
                  <a:pt x="41246" y="37525"/>
                </a:lnTo>
                <a:lnTo>
                  <a:pt x="41875" y="37499"/>
                </a:lnTo>
                <a:lnTo>
                  <a:pt x="42982" y="37625"/>
                </a:lnTo>
                <a:lnTo>
                  <a:pt x="43485" y="37676"/>
                </a:lnTo>
                <a:lnTo>
                  <a:pt x="45094" y="37726"/>
                </a:lnTo>
                <a:lnTo>
                  <a:pt x="46729" y="37801"/>
                </a:lnTo>
                <a:lnTo>
                  <a:pt x="46855" y="37776"/>
                </a:lnTo>
                <a:lnTo>
                  <a:pt x="47006" y="37650"/>
                </a:lnTo>
                <a:lnTo>
                  <a:pt x="47081" y="37374"/>
                </a:lnTo>
                <a:lnTo>
                  <a:pt x="46981" y="37173"/>
                </a:lnTo>
                <a:lnTo>
                  <a:pt x="46352" y="36443"/>
                </a:lnTo>
                <a:lnTo>
                  <a:pt x="44994" y="35135"/>
                </a:lnTo>
                <a:lnTo>
                  <a:pt x="43510" y="34004"/>
                </a:lnTo>
                <a:lnTo>
                  <a:pt x="41875" y="33048"/>
                </a:lnTo>
                <a:lnTo>
                  <a:pt x="40995" y="32671"/>
                </a:lnTo>
                <a:lnTo>
                  <a:pt x="40366" y="22007"/>
                </a:lnTo>
                <a:lnTo>
                  <a:pt x="39737" y="11343"/>
                </a:lnTo>
                <a:lnTo>
                  <a:pt x="39662" y="9181"/>
                </a:lnTo>
                <a:lnTo>
                  <a:pt x="39586" y="5760"/>
                </a:lnTo>
                <a:lnTo>
                  <a:pt x="39285" y="3572"/>
                </a:lnTo>
                <a:lnTo>
                  <a:pt x="39008" y="2541"/>
                </a:lnTo>
                <a:lnTo>
                  <a:pt x="38882" y="2164"/>
                </a:lnTo>
                <a:lnTo>
                  <a:pt x="38580" y="1535"/>
                </a:lnTo>
                <a:lnTo>
                  <a:pt x="38203" y="1057"/>
                </a:lnTo>
                <a:lnTo>
                  <a:pt x="37750" y="680"/>
                </a:lnTo>
                <a:lnTo>
                  <a:pt x="36996" y="303"/>
                </a:lnTo>
                <a:lnTo>
                  <a:pt x="35738" y="76"/>
                </a:lnTo>
                <a:lnTo>
                  <a:pt x="35009" y="51"/>
                </a:lnTo>
                <a:lnTo>
                  <a:pt x="2962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6"/>
          <p:cNvSpPr/>
          <p:nvPr/>
        </p:nvSpPr>
        <p:spPr>
          <a:xfrm rot="238292">
            <a:off x="685210" y="2258966"/>
            <a:ext cx="1697790" cy="1923333"/>
          </a:xfrm>
          <a:custGeom>
            <a:avLst/>
            <a:gdLst/>
            <a:ahLst/>
            <a:cxnLst/>
            <a:rect l="l" t="t" r="r" b="b"/>
            <a:pathLst>
              <a:path w="33124" h="49094" extrusionOk="0">
                <a:moveTo>
                  <a:pt x="227" y="0"/>
                </a:moveTo>
                <a:lnTo>
                  <a:pt x="26" y="26"/>
                </a:lnTo>
                <a:lnTo>
                  <a:pt x="1" y="126"/>
                </a:lnTo>
                <a:lnTo>
                  <a:pt x="303" y="2490"/>
                </a:lnTo>
                <a:lnTo>
                  <a:pt x="1133" y="7193"/>
                </a:lnTo>
                <a:lnTo>
                  <a:pt x="2566" y="14235"/>
                </a:lnTo>
                <a:lnTo>
                  <a:pt x="3522" y="18913"/>
                </a:lnTo>
                <a:lnTo>
                  <a:pt x="5458" y="28697"/>
                </a:lnTo>
                <a:lnTo>
                  <a:pt x="7445" y="38505"/>
                </a:lnTo>
                <a:lnTo>
                  <a:pt x="7722" y="40064"/>
                </a:lnTo>
                <a:lnTo>
                  <a:pt x="8149" y="42705"/>
                </a:lnTo>
                <a:lnTo>
                  <a:pt x="8552" y="44466"/>
                </a:lnTo>
                <a:lnTo>
                  <a:pt x="9105" y="46100"/>
                </a:lnTo>
                <a:lnTo>
                  <a:pt x="9709" y="47157"/>
                </a:lnTo>
                <a:lnTo>
                  <a:pt x="10212" y="47760"/>
                </a:lnTo>
                <a:lnTo>
                  <a:pt x="10790" y="48263"/>
                </a:lnTo>
                <a:lnTo>
                  <a:pt x="11444" y="48666"/>
                </a:lnTo>
                <a:lnTo>
                  <a:pt x="12224" y="48942"/>
                </a:lnTo>
                <a:lnTo>
                  <a:pt x="13129" y="49093"/>
                </a:lnTo>
                <a:lnTo>
                  <a:pt x="13607" y="49093"/>
                </a:lnTo>
                <a:lnTo>
                  <a:pt x="14739" y="49068"/>
                </a:lnTo>
                <a:lnTo>
                  <a:pt x="17002" y="48867"/>
                </a:lnTo>
                <a:lnTo>
                  <a:pt x="20397" y="48465"/>
                </a:lnTo>
                <a:lnTo>
                  <a:pt x="22661" y="48238"/>
                </a:lnTo>
                <a:lnTo>
                  <a:pt x="27716" y="47911"/>
                </a:lnTo>
                <a:lnTo>
                  <a:pt x="32796" y="47710"/>
                </a:lnTo>
                <a:lnTo>
                  <a:pt x="32947" y="47685"/>
                </a:lnTo>
                <a:lnTo>
                  <a:pt x="33123" y="47459"/>
                </a:lnTo>
                <a:lnTo>
                  <a:pt x="33123" y="47207"/>
                </a:lnTo>
                <a:lnTo>
                  <a:pt x="32947" y="47006"/>
                </a:lnTo>
                <a:lnTo>
                  <a:pt x="32796" y="46981"/>
                </a:lnTo>
                <a:lnTo>
                  <a:pt x="28521" y="47157"/>
                </a:lnTo>
                <a:lnTo>
                  <a:pt x="20020" y="47760"/>
                </a:lnTo>
                <a:lnTo>
                  <a:pt x="15770" y="48188"/>
                </a:lnTo>
                <a:lnTo>
                  <a:pt x="14412" y="48339"/>
                </a:lnTo>
                <a:lnTo>
                  <a:pt x="12475" y="48288"/>
                </a:lnTo>
                <a:lnTo>
                  <a:pt x="11570" y="47962"/>
                </a:lnTo>
                <a:lnTo>
                  <a:pt x="10991" y="47584"/>
                </a:lnTo>
                <a:lnTo>
                  <a:pt x="10715" y="47333"/>
                </a:lnTo>
                <a:lnTo>
                  <a:pt x="10337" y="46905"/>
                </a:lnTo>
                <a:lnTo>
                  <a:pt x="9809" y="45924"/>
                </a:lnTo>
                <a:lnTo>
                  <a:pt x="9357" y="44315"/>
                </a:lnTo>
                <a:lnTo>
                  <a:pt x="9155" y="43208"/>
                </a:lnTo>
                <a:lnTo>
                  <a:pt x="8250" y="38933"/>
                </a:lnTo>
                <a:lnTo>
                  <a:pt x="7395" y="34632"/>
                </a:lnTo>
                <a:lnTo>
                  <a:pt x="5634" y="26081"/>
                </a:lnTo>
                <a:lnTo>
                  <a:pt x="3924" y="17505"/>
                </a:lnTo>
                <a:lnTo>
                  <a:pt x="3094" y="13129"/>
                </a:lnTo>
                <a:lnTo>
                  <a:pt x="1837" y="6565"/>
                </a:lnTo>
                <a:lnTo>
                  <a:pt x="856" y="2239"/>
                </a:lnTo>
                <a:lnTo>
                  <a:pt x="303" y="101"/>
                </a:lnTo>
                <a:lnTo>
                  <a:pt x="2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3" name="Google Shape;323;p36"/>
          <p:cNvGrpSpPr/>
          <p:nvPr/>
        </p:nvGrpSpPr>
        <p:grpSpPr>
          <a:xfrm rot="10800000">
            <a:off x="2361521" y="4049692"/>
            <a:ext cx="524467" cy="326820"/>
            <a:chOff x="2828550" y="311760"/>
            <a:chExt cx="322075" cy="200700"/>
          </a:xfrm>
        </p:grpSpPr>
        <p:sp>
          <p:nvSpPr>
            <p:cNvPr id="324" name="Google Shape;324;p36"/>
            <p:cNvSpPr/>
            <p:nvPr/>
          </p:nvSpPr>
          <p:spPr>
            <a:xfrm>
              <a:off x="2988750" y="311760"/>
              <a:ext cx="161875" cy="200700"/>
            </a:xfrm>
            <a:custGeom>
              <a:avLst/>
              <a:gdLst/>
              <a:ahLst/>
              <a:cxnLst/>
              <a:rect l="l" t="t" r="r" b="b"/>
              <a:pathLst>
                <a:path w="6475" h="8028" extrusionOk="0">
                  <a:moveTo>
                    <a:pt x="3911" y="758"/>
                  </a:moveTo>
                  <a:cubicBezTo>
                    <a:pt x="3911" y="824"/>
                    <a:pt x="3944" y="856"/>
                    <a:pt x="3977" y="889"/>
                  </a:cubicBezTo>
                  <a:cubicBezTo>
                    <a:pt x="3747" y="1021"/>
                    <a:pt x="3550" y="1185"/>
                    <a:pt x="3385" y="1316"/>
                  </a:cubicBezTo>
                  <a:lnTo>
                    <a:pt x="3911" y="758"/>
                  </a:lnTo>
                  <a:close/>
                  <a:moveTo>
                    <a:pt x="2474" y="2346"/>
                  </a:moveTo>
                  <a:lnTo>
                    <a:pt x="2474" y="2346"/>
                  </a:lnTo>
                  <a:cubicBezTo>
                    <a:pt x="2370" y="2493"/>
                    <a:pt x="2286" y="2660"/>
                    <a:pt x="2202" y="2828"/>
                  </a:cubicBezTo>
                  <a:cubicBezTo>
                    <a:pt x="2235" y="2762"/>
                    <a:pt x="2235" y="2697"/>
                    <a:pt x="2268" y="2631"/>
                  </a:cubicBezTo>
                  <a:cubicBezTo>
                    <a:pt x="2334" y="2532"/>
                    <a:pt x="2367" y="2467"/>
                    <a:pt x="2432" y="2401"/>
                  </a:cubicBezTo>
                  <a:lnTo>
                    <a:pt x="2474" y="2346"/>
                  </a:lnTo>
                  <a:close/>
                  <a:moveTo>
                    <a:pt x="2137" y="3649"/>
                  </a:moveTo>
                  <a:cubicBezTo>
                    <a:pt x="2160" y="3673"/>
                    <a:pt x="2199" y="3696"/>
                    <a:pt x="2244" y="3696"/>
                  </a:cubicBezTo>
                  <a:cubicBezTo>
                    <a:pt x="2262" y="3696"/>
                    <a:pt x="2282" y="3692"/>
                    <a:pt x="2301" y="3682"/>
                  </a:cubicBezTo>
                  <a:lnTo>
                    <a:pt x="2399" y="3649"/>
                  </a:lnTo>
                  <a:lnTo>
                    <a:pt x="2399" y="3649"/>
                  </a:lnTo>
                  <a:cubicBezTo>
                    <a:pt x="2334" y="3682"/>
                    <a:pt x="2235" y="3748"/>
                    <a:pt x="2137" y="3814"/>
                  </a:cubicBezTo>
                  <a:lnTo>
                    <a:pt x="2137" y="3649"/>
                  </a:lnTo>
                  <a:close/>
                  <a:moveTo>
                    <a:pt x="1808" y="2697"/>
                  </a:moveTo>
                  <a:lnTo>
                    <a:pt x="1808" y="2697"/>
                  </a:lnTo>
                  <a:cubicBezTo>
                    <a:pt x="1611" y="3025"/>
                    <a:pt x="1414" y="3354"/>
                    <a:pt x="1249" y="3715"/>
                  </a:cubicBezTo>
                  <a:lnTo>
                    <a:pt x="1118" y="3978"/>
                  </a:lnTo>
                  <a:cubicBezTo>
                    <a:pt x="1216" y="3485"/>
                    <a:pt x="1446" y="3025"/>
                    <a:pt x="1808" y="2697"/>
                  </a:cubicBezTo>
                  <a:close/>
                  <a:moveTo>
                    <a:pt x="1709" y="4077"/>
                  </a:moveTo>
                  <a:lnTo>
                    <a:pt x="1709" y="4175"/>
                  </a:lnTo>
                  <a:lnTo>
                    <a:pt x="1644" y="4274"/>
                  </a:lnTo>
                  <a:lnTo>
                    <a:pt x="1709" y="4077"/>
                  </a:lnTo>
                  <a:close/>
                  <a:moveTo>
                    <a:pt x="4140" y="3935"/>
                  </a:moveTo>
                  <a:cubicBezTo>
                    <a:pt x="4515" y="3935"/>
                    <a:pt x="4845" y="4186"/>
                    <a:pt x="4963" y="4570"/>
                  </a:cubicBezTo>
                  <a:lnTo>
                    <a:pt x="4963" y="4635"/>
                  </a:lnTo>
                  <a:cubicBezTo>
                    <a:pt x="4667" y="4340"/>
                    <a:pt x="4338" y="4110"/>
                    <a:pt x="3977" y="3945"/>
                  </a:cubicBezTo>
                  <a:lnTo>
                    <a:pt x="4010" y="3945"/>
                  </a:lnTo>
                  <a:cubicBezTo>
                    <a:pt x="4053" y="3938"/>
                    <a:pt x="4097" y="3935"/>
                    <a:pt x="4140" y="3935"/>
                  </a:cubicBezTo>
                  <a:close/>
                  <a:moveTo>
                    <a:pt x="822" y="4372"/>
                  </a:moveTo>
                  <a:cubicBezTo>
                    <a:pt x="855" y="4405"/>
                    <a:pt x="888" y="4405"/>
                    <a:pt x="921" y="4405"/>
                  </a:cubicBezTo>
                  <a:cubicBezTo>
                    <a:pt x="855" y="4504"/>
                    <a:pt x="822" y="4635"/>
                    <a:pt x="789" y="4734"/>
                  </a:cubicBezTo>
                  <a:cubicBezTo>
                    <a:pt x="789" y="4602"/>
                    <a:pt x="822" y="4504"/>
                    <a:pt x="822" y="4372"/>
                  </a:cubicBezTo>
                  <a:close/>
                  <a:moveTo>
                    <a:pt x="3303" y="4852"/>
                  </a:moveTo>
                  <a:cubicBezTo>
                    <a:pt x="3341" y="4852"/>
                    <a:pt x="3380" y="4856"/>
                    <a:pt x="3418" y="4865"/>
                  </a:cubicBezTo>
                  <a:cubicBezTo>
                    <a:pt x="3484" y="4865"/>
                    <a:pt x="3582" y="4898"/>
                    <a:pt x="3648" y="4931"/>
                  </a:cubicBezTo>
                  <a:cubicBezTo>
                    <a:pt x="3582" y="4997"/>
                    <a:pt x="3517" y="5095"/>
                    <a:pt x="3451" y="5161"/>
                  </a:cubicBezTo>
                  <a:cubicBezTo>
                    <a:pt x="3352" y="5030"/>
                    <a:pt x="3188" y="4931"/>
                    <a:pt x="3024" y="4898"/>
                  </a:cubicBezTo>
                  <a:cubicBezTo>
                    <a:pt x="3117" y="4875"/>
                    <a:pt x="3210" y="4852"/>
                    <a:pt x="3303" y="4852"/>
                  </a:cubicBezTo>
                  <a:close/>
                  <a:moveTo>
                    <a:pt x="3812" y="5062"/>
                  </a:moveTo>
                  <a:cubicBezTo>
                    <a:pt x="3911" y="5227"/>
                    <a:pt x="3944" y="5424"/>
                    <a:pt x="3845" y="5588"/>
                  </a:cubicBezTo>
                  <a:cubicBezTo>
                    <a:pt x="3747" y="5753"/>
                    <a:pt x="3582" y="5851"/>
                    <a:pt x="3418" y="5917"/>
                  </a:cubicBezTo>
                  <a:cubicBezTo>
                    <a:pt x="3550" y="5753"/>
                    <a:pt x="3582" y="5555"/>
                    <a:pt x="3517" y="5358"/>
                  </a:cubicBezTo>
                  <a:cubicBezTo>
                    <a:pt x="3648" y="5293"/>
                    <a:pt x="3714" y="5194"/>
                    <a:pt x="3812" y="5095"/>
                  </a:cubicBezTo>
                  <a:lnTo>
                    <a:pt x="3812" y="5062"/>
                  </a:lnTo>
                  <a:close/>
                  <a:moveTo>
                    <a:pt x="4897" y="5457"/>
                  </a:moveTo>
                  <a:cubicBezTo>
                    <a:pt x="4930" y="5523"/>
                    <a:pt x="4930" y="5555"/>
                    <a:pt x="4963" y="5621"/>
                  </a:cubicBezTo>
                  <a:lnTo>
                    <a:pt x="4930" y="5621"/>
                  </a:lnTo>
                  <a:cubicBezTo>
                    <a:pt x="4897" y="5720"/>
                    <a:pt x="4864" y="5851"/>
                    <a:pt x="4798" y="5950"/>
                  </a:cubicBezTo>
                  <a:cubicBezTo>
                    <a:pt x="4798" y="5884"/>
                    <a:pt x="4831" y="5785"/>
                    <a:pt x="4831" y="5720"/>
                  </a:cubicBezTo>
                  <a:cubicBezTo>
                    <a:pt x="4864" y="5621"/>
                    <a:pt x="4897" y="5555"/>
                    <a:pt x="4897" y="5457"/>
                  </a:cubicBezTo>
                  <a:close/>
                  <a:moveTo>
                    <a:pt x="4305" y="3485"/>
                  </a:moveTo>
                  <a:lnTo>
                    <a:pt x="4305" y="3485"/>
                  </a:lnTo>
                  <a:cubicBezTo>
                    <a:pt x="5160" y="3781"/>
                    <a:pt x="5751" y="4570"/>
                    <a:pt x="5751" y="5490"/>
                  </a:cubicBezTo>
                  <a:cubicBezTo>
                    <a:pt x="5718" y="5720"/>
                    <a:pt x="5653" y="5950"/>
                    <a:pt x="5587" y="6180"/>
                  </a:cubicBezTo>
                  <a:cubicBezTo>
                    <a:pt x="5620" y="6015"/>
                    <a:pt x="5653" y="5884"/>
                    <a:pt x="5653" y="5753"/>
                  </a:cubicBezTo>
                  <a:cubicBezTo>
                    <a:pt x="5718" y="5128"/>
                    <a:pt x="5521" y="4537"/>
                    <a:pt x="5094" y="4077"/>
                  </a:cubicBezTo>
                  <a:cubicBezTo>
                    <a:pt x="5061" y="3978"/>
                    <a:pt x="4995" y="3912"/>
                    <a:pt x="4897" y="3847"/>
                  </a:cubicBezTo>
                  <a:cubicBezTo>
                    <a:pt x="4831" y="3781"/>
                    <a:pt x="4765" y="3715"/>
                    <a:pt x="4667" y="3682"/>
                  </a:cubicBezTo>
                  <a:cubicBezTo>
                    <a:pt x="4535" y="3617"/>
                    <a:pt x="4437" y="3551"/>
                    <a:pt x="4305" y="3485"/>
                  </a:cubicBezTo>
                  <a:close/>
                  <a:moveTo>
                    <a:pt x="4404" y="5654"/>
                  </a:moveTo>
                  <a:cubicBezTo>
                    <a:pt x="4404" y="5676"/>
                    <a:pt x="4404" y="5698"/>
                    <a:pt x="4404" y="5720"/>
                  </a:cubicBezTo>
                  <a:cubicBezTo>
                    <a:pt x="4338" y="5818"/>
                    <a:pt x="4272" y="5917"/>
                    <a:pt x="4207" y="6015"/>
                  </a:cubicBezTo>
                  <a:lnTo>
                    <a:pt x="4174" y="5983"/>
                  </a:lnTo>
                  <a:cubicBezTo>
                    <a:pt x="3977" y="6180"/>
                    <a:pt x="3714" y="6311"/>
                    <a:pt x="3418" y="6377"/>
                  </a:cubicBezTo>
                  <a:cubicBezTo>
                    <a:pt x="3845" y="6278"/>
                    <a:pt x="4174" y="6015"/>
                    <a:pt x="4404" y="5654"/>
                  </a:cubicBezTo>
                  <a:close/>
                  <a:moveTo>
                    <a:pt x="789" y="6245"/>
                  </a:moveTo>
                  <a:cubicBezTo>
                    <a:pt x="789" y="6278"/>
                    <a:pt x="822" y="6278"/>
                    <a:pt x="855" y="6278"/>
                  </a:cubicBezTo>
                  <a:cubicBezTo>
                    <a:pt x="954" y="6541"/>
                    <a:pt x="1118" y="6771"/>
                    <a:pt x="1348" y="6936"/>
                  </a:cubicBezTo>
                  <a:lnTo>
                    <a:pt x="1381" y="6968"/>
                  </a:lnTo>
                  <a:cubicBezTo>
                    <a:pt x="1414" y="7034"/>
                    <a:pt x="1446" y="7100"/>
                    <a:pt x="1512" y="7166"/>
                  </a:cubicBezTo>
                  <a:cubicBezTo>
                    <a:pt x="1184" y="6936"/>
                    <a:pt x="921" y="6640"/>
                    <a:pt x="756" y="6278"/>
                  </a:cubicBezTo>
                  <a:lnTo>
                    <a:pt x="789" y="6245"/>
                  </a:lnTo>
                  <a:close/>
                  <a:moveTo>
                    <a:pt x="2169" y="7264"/>
                  </a:moveTo>
                  <a:cubicBezTo>
                    <a:pt x="2465" y="7330"/>
                    <a:pt x="2728" y="7363"/>
                    <a:pt x="3024" y="7363"/>
                  </a:cubicBezTo>
                  <a:cubicBezTo>
                    <a:pt x="3057" y="7428"/>
                    <a:pt x="3089" y="7494"/>
                    <a:pt x="3188" y="7494"/>
                  </a:cubicBezTo>
                  <a:cubicBezTo>
                    <a:pt x="2827" y="7494"/>
                    <a:pt x="2498" y="7428"/>
                    <a:pt x="2169" y="7264"/>
                  </a:cubicBezTo>
                  <a:close/>
                  <a:moveTo>
                    <a:pt x="3803" y="1"/>
                  </a:moveTo>
                  <a:cubicBezTo>
                    <a:pt x="3769" y="1"/>
                    <a:pt x="3737" y="12"/>
                    <a:pt x="3714" y="35"/>
                  </a:cubicBezTo>
                  <a:cubicBezTo>
                    <a:pt x="2367" y="922"/>
                    <a:pt x="1249" y="2171"/>
                    <a:pt x="526" y="3617"/>
                  </a:cubicBezTo>
                  <a:cubicBezTo>
                    <a:pt x="1" y="4865"/>
                    <a:pt x="1" y="6541"/>
                    <a:pt x="1184" y="7461"/>
                  </a:cubicBezTo>
                  <a:cubicBezTo>
                    <a:pt x="1739" y="7837"/>
                    <a:pt x="2381" y="8028"/>
                    <a:pt x="3027" y="8028"/>
                  </a:cubicBezTo>
                  <a:cubicBezTo>
                    <a:pt x="3566" y="8028"/>
                    <a:pt x="4107" y="7895"/>
                    <a:pt x="4601" y="7626"/>
                  </a:cubicBezTo>
                  <a:cubicBezTo>
                    <a:pt x="5751" y="7034"/>
                    <a:pt x="6474" y="5753"/>
                    <a:pt x="5948" y="4537"/>
                  </a:cubicBezTo>
                  <a:cubicBezTo>
                    <a:pt x="5518" y="3586"/>
                    <a:pt x="4604" y="3040"/>
                    <a:pt x="3658" y="3040"/>
                  </a:cubicBezTo>
                  <a:cubicBezTo>
                    <a:pt x="3231" y="3040"/>
                    <a:pt x="2798" y="3152"/>
                    <a:pt x="2399" y="3387"/>
                  </a:cubicBezTo>
                  <a:cubicBezTo>
                    <a:pt x="2761" y="2434"/>
                    <a:pt x="3451" y="1645"/>
                    <a:pt x="4338" y="1152"/>
                  </a:cubicBezTo>
                  <a:cubicBezTo>
                    <a:pt x="4437" y="1086"/>
                    <a:pt x="4470" y="988"/>
                    <a:pt x="4404" y="889"/>
                  </a:cubicBezTo>
                  <a:lnTo>
                    <a:pt x="3977" y="101"/>
                  </a:lnTo>
                  <a:cubicBezTo>
                    <a:pt x="3934" y="37"/>
                    <a:pt x="3864" y="1"/>
                    <a:pt x="3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6"/>
            <p:cNvSpPr/>
            <p:nvPr/>
          </p:nvSpPr>
          <p:spPr>
            <a:xfrm>
              <a:off x="2828550" y="311760"/>
              <a:ext cx="162700" cy="200700"/>
            </a:xfrm>
            <a:custGeom>
              <a:avLst/>
              <a:gdLst/>
              <a:ahLst/>
              <a:cxnLst/>
              <a:rect l="l" t="t" r="r" b="b"/>
              <a:pathLst>
                <a:path w="6508" h="8028" extrusionOk="0">
                  <a:moveTo>
                    <a:pt x="3944" y="758"/>
                  </a:moveTo>
                  <a:lnTo>
                    <a:pt x="4043" y="889"/>
                  </a:lnTo>
                  <a:cubicBezTo>
                    <a:pt x="3813" y="1021"/>
                    <a:pt x="3615" y="1152"/>
                    <a:pt x="3418" y="1316"/>
                  </a:cubicBezTo>
                  <a:lnTo>
                    <a:pt x="3944" y="758"/>
                  </a:lnTo>
                  <a:close/>
                  <a:moveTo>
                    <a:pt x="2597" y="2236"/>
                  </a:moveTo>
                  <a:cubicBezTo>
                    <a:pt x="2465" y="2434"/>
                    <a:pt x="2367" y="2631"/>
                    <a:pt x="2268" y="2828"/>
                  </a:cubicBezTo>
                  <a:lnTo>
                    <a:pt x="2268" y="2795"/>
                  </a:lnTo>
                  <a:cubicBezTo>
                    <a:pt x="2301" y="2729"/>
                    <a:pt x="2301" y="2664"/>
                    <a:pt x="2334" y="2598"/>
                  </a:cubicBezTo>
                  <a:cubicBezTo>
                    <a:pt x="2400" y="2532"/>
                    <a:pt x="2433" y="2467"/>
                    <a:pt x="2498" y="2368"/>
                  </a:cubicBezTo>
                  <a:lnTo>
                    <a:pt x="2597" y="2236"/>
                  </a:lnTo>
                  <a:close/>
                  <a:moveTo>
                    <a:pt x="2202" y="3617"/>
                  </a:moveTo>
                  <a:cubicBezTo>
                    <a:pt x="2227" y="3665"/>
                    <a:pt x="2268" y="3695"/>
                    <a:pt x="2315" y="3695"/>
                  </a:cubicBezTo>
                  <a:cubicBezTo>
                    <a:pt x="2332" y="3695"/>
                    <a:pt x="2349" y="3691"/>
                    <a:pt x="2367" y="3682"/>
                  </a:cubicBezTo>
                  <a:lnTo>
                    <a:pt x="2465" y="3617"/>
                  </a:lnTo>
                  <a:lnTo>
                    <a:pt x="2465" y="3617"/>
                  </a:lnTo>
                  <a:cubicBezTo>
                    <a:pt x="2367" y="3682"/>
                    <a:pt x="2301" y="3748"/>
                    <a:pt x="2202" y="3814"/>
                  </a:cubicBezTo>
                  <a:lnTo>
                    <a:pt x="2202" y="3617"/>
                  </a:lnTo>
                  <a:close/>
                  <a:moveTo>
                    <a:pt x="1841" y="2697"/>
                  </a:moveTo>
                  <a:lnTo>
                    <a:pt x="1841" y="2697"/>
                  </a:lnTo>
                  <a:cubicBezTo>
                    <a:pt x="1644" y="3025"/>
                    <a:pt x="1480" y="3354"/>
                    <a:pt x="1282" y="3715"/>
                  </a:cubicBezTo>
                  <a:lnTo>
                    <a:pt x="1184" y="3978"/>
                  </a:lnTo>
                  <a:cubicBezTo>
                    <a:pt x="1250" y="3485"/>
                    <a:pt x="1480" y="3025"/>
                    <a:pt x="1841" y="2697"/>
                  </a:cubicBezTo>
                  <a:close/>
                  <a:moveTo>
                    <a:pt x="1742" y="4077"/>
                  </a:moveTo>
                  <a:lnTo>
                    <a:pt x="1775" y="4175"/>
                  </a:lnTo>
                  <a:lnTo>
                    <a:pt x="1677" y="4274"/>
                  </a:lnTo>
                  <a:cubicBezTo>
                    <a:pt x="1677" y="4208"/>
                    <a:pt x="1710" y="4142"/>
                    <a:pt x="1742" y="4077"/>
                  </a:cubicBezTo>
                  <a:close/>
                  <a:moveTo>
                    <a:pt x="4173" y="3935"/>
                  </a:moveTo>
                  <a:cubicBezTo>
                    <a:pt x="4548" y="3935"/>
                    <a:pt x="4878" y="4186"/>
                    <a:pt x="4996" y="4570"/>
                  </a:cubicBezTo>
                  <a:lnTo>
                    <a:pt x="4996" y="4635"/>
                  </a:lnTo>
                  <a:cubicBezTo>
                    <a:pt x="4733" y="4340"/>
                    <a:pt x="4404" y="4110"/>
                    <a:pt x="4043" y="3945"/>
                  </a:cubicBezTo>
                  <a:cubicBezTo>
                    <a:pt x="4087" y="3938"/>
                    <a:pt x="4130" y="3935"/>
                    <a:pt x="4173" y="3935"/>
                  </a:cubicBezTo>
                  <a:close/>
                  <a:moveTo>
                    <a:pt x="888" y="4372"/>
                  </a:moveTo>
                  <a:cubicBezTo>
                    <a:pt x="888" y="4405"/>
                    <a:pt x="921" y="4405"/>
                    <a:pt x="954" y="4405"/>
                  </a:cubicBezTo>
                  <a:cubicBezTo>
                    <a:pt x="921" y="4504"/>
                    <a:pt x="855" y="4635"/>
                    <a:pt x="822" y="4734"/>
                  </a:cubicBezTo>
                  <a:cubicBezTo>
                    <a:pt x="822" y="4602"/>
                    <a:pt x="855" y="4504"/>
                    <a:pt x="888" y="4372"/>
                  </a:cubicBezTo>
                  <a:close/>
                  <a:moveTo>
                    <a:pt x="3337" y="4852"/>
                  </a:moveTo>
                  <a:cubicBezTo>
                    <a:pt x="3374" y="4852"/>
                    <a:pt x="3413" y="4856"/>
                    <a:pt x="3451" y="4865"/>
                  </a:cubicBezTo>
                  <a:cubicBezTo>
                    <a:pt x="3550" y="4865"/>
                    <a:pt x="3615" y="4898"/>
                    <a:pt x="3681" y="4931"/>
                  </a:cubicBezTo>
                  <a:cubicBezTo>
                    <a:pt x="3615" y="4997"/>
                    <a:pt x="3550" y="5095"/>
                    <a:pt x="3484" y="5161"/>
                  </a:cubicBezTo>
                  <a:cubicBezTo>
                    <a:pt x="3385" y="5030"/>
                    <a:pt x="3254" y="4931"/>
                    <a:pt x="3090" y="4898"/>
                  </a:cubicBezTo>
                  <a:cubicBezTo>
                    <a:pt x="3159" y="4875"/>
                    <a:pt x="3246" y="4852"/>
                    <a:pt x="3337" y="4852"/>
                  </a:cubicBezTo>
                  <a:close/>
                  <a:moveTo>
                    <a:pt x="3846" y="5062"/>
                  </a:moveTo>
                  <a:cubicBezTo>
                    <a:pt x="3977" y="5227"/>
                    <a:pt x="3977" y="5424"/>
                    <a:pt x="3878" y="5588"/>
                  </a:cubicBezTo>
                  <a:cubicBezTo>
                    <a:pt x="3780" y="5753"/>
                    <a:pt x="3648" y="5851"/>
                    <a:pt x="3484" y="5917"/>
                  </a:cubicBezTo>
                  <a:cubicBezTo>
                    <a:pt x="3615" y="5753"/>
                    <a:pt x="3648" y="5555"/>
                    <a:pt x="3583" y="5358"/>
                  </a:cubicBezTo>
                  <a:cubicBezTo>
                    <a:pt x="3681" y="5293"/>
                    <a:pt x="3780" y="5194"/>
                    <a:pt x="3846" y="5095"/>
                  </a:cubicBezTo>
                  <a:lnTo>
                    <a:pt x="3846" y="5062"/>
                  </a:lnTo>
                  <a:close/>
                  <a:moveTo>
                    <a:pt x="4963" y="5457"/>
                  </a:moveTo>
                  <a:cubicBezTo>
                    <a:pt x="4963" y="5523"/>
                    <a:pt x="4996" y="5555"/>
                    <a:pt x="4996" y="5621"/>
                  </a:cubicBezTo>
                  <a:cubicBezTo>
                    <a:pt x="4963" y="5753"/>
                    <a:pt x="4897" y="5851"/>
                    <a:pt x="4831" y="5950"/>
                  </a:cubicBezTo>
                  <a:cubicBezTo>
                    <a:pt x="4864" y="5884"/>
                    <a:pt x="4864" y="5785"/>
                    <a:pt x="4864" y="5720"/>
                  </a:cubicBezTo>
                  <a:cubicBezTo>
                    <a:pt x="4897" y="5621"/>
                    <a:pt x="4930" y="5555"/>
                    <a:pt x="4963" y="5457"/>
                  </a:cubicBezTo>
                  <a:close/>
                  <a:moveTo>
                    <a:pt x="4338" y="3485"/>
                  </a:moveTo>
                  <a:cubicBezTo>
                    <a:pt x="4470" y="3518"/>
                    <a:pt x="4601" y="3584"/>
                    <a:pt x="4700" y="3617"/>
                  </a:cubicBezTo>
                  <a:cubicBezTo>
                    <a:pt x="5390" y="3978"/>
                    <a:pt x="5817" y="4701"/>
                    <a:pt x="5784" y="5490"/>
                  </a:cubicBezTo>
                  <a:lnTo>
                    <a:pt x="5784" y="5457"/>
                  </a:lnTo>
                  <a:cubicBezTo>
                    <a:pt x="5784" y="5720"/>
                    <a:pt x="5719" y="5950"/>
                    <a:pt x="5620" y="6180"/>
                  </a:cubicBezTo>
                  <a:cubicBezTo>
                    <a:pt x="5653" y="6015"/>
                    <a:pt x="5686" y="5884"/>
                    <a:pt x="5686" y="5753"/>
                  </a:cubicBezTo>
                  <a:cubicBezTo>
                    <a:pt x="5784" y="5128"/>
                    <a:pt x="5587" y="4537"/>
                    <a:pt x="5160" y="4077"/>
                  </a:cubicBezTo>
                  <a:cubicBezTo>
                    <a:pt x="5094" y="3978"/>
                    <a:pt x="5028" y="3912"/>
                    <a:pt x="4963" y="3847"/>
                  </a:cubicBezTo>
                  <a:cubicBezTo>
                    <a:pt x="4897" y="3781"/>
                    <a:pt x="4798" y="3715"/>
                    <a:pt x="4700" y="3682"/>
                  </a:cubicBezTo>
                  <a:cubicBezTo>
                    <a:pt x="4601" y="3617"/>
                    <a:pt x="4470" y="3551"/>
                    <a:pt x="4338" y="3485"/>
                  </a:cubicBezTo>
                  <a:close/>
                  <a:moveTo>
                    <a:pt x="4437" y="5654"/>
                  </a:moveTo>
                  <a:cubicBezTo>
                    <a:pt x="4437" y="5676"/>
                    <a:pt x="4437" y="5698"/>
                    <a:pt x="4437" y="5720"/>
                  </a:cubicBezTo>
                  <a:cubicBezTo>
                    <a:pt x="4404" y="5818"/>
                    <a:pt x="4306" y="5917"/>
                    <a:pt x="4240" y="6015"/>
                  </a:cubicBezTo>
                  <a:lnTo>
                    <a:pt x="4240" y="5983"/>
                  </a:lnTo>
                  <a:cubicBezTo>
                    <a:pt x="4010" y="6180"/>
                    <a:pt x="3747" y="6311"/>
                    <a:pt x="3484" y="6377"/>
                  </a:cubicBezTo>
                  <a:cubicBezTo>
                    <a:pt x="3878" y="6278"/>
                    <a:pt x="4240" y="6015"/>
                    <a:pt x="4437" y="5654"/>
                  </a:cubicBezTo>
                  <a:close/>
                  <a:moveTo>
                    <a:pt x="822" y="6245"/>
                  </a:moveTo>
                  <a:cubicBezTo>
                    <a:pt x="855" y="6278"/>
                    <a:pt x="888" y="6278"/>
                    <a:pt x="921" y="6278"/>
                  </a:cubicBezTo>
                  <a:cubicBezTo>
                    <a:pt x="987" y="6541"/>
                    <a:pt x="1151" y="6771"/>
                    <a:pt x="1381" y="6936"/>
                  </a:cubicBezTo>
                  <a:lnTo>
                    <a:pt x="1447" y="6968"/>
                  </a:lnTo>
                  <a:cubicBezTo>
                    <a:pt x="1447" y="7034"/>
                    <a:pt x="1480" y="7100"/>
                    <a:pt x="1545" y="7166"/>
                  </a:cubicBezTo>
                  <a:cubicBezTo>
                    <a:pt x="1217" y="6936"/>
                    <a:pt x="954" y="6640"/>
                    <a:pt x="790" y="6278"/>
                  </a:cubicBezTo>
                  <a:lnTo>
                    <a:pt x="822" y="6245"/>
                  </a:lnTo>
                  <a:close/>
                  <a:moveTo>
                    <a:pt x="2202" y="7264"/>
                  </a:moveTo>
                  <a:lnTo>
                    <a:pt x="2202" y="7264"/>
                  </a:lnTo>
                  <a:cubicBezTo>
                    <a:pt x="2498" y="7330"/>
                    <a:pt x="2794" y="7363"/>
                    <a:pt x="3057" y="7363"/>
                  </a:cubicBezTo>
                  <a:lnTo>
                    <a:pt x="3090" y="7363"/>
                  </a:lnTo>
                  <a:cubicBezTo>
                    <a:pt x="3090" y="7428"/>
                    <a:pt x="3155" y="7494"/>
                    <a:pt x="3221" y="7494"/>
                  </a:cubicBezTo>
                  <a:cubicBezTo>
                    <a:pt x="2893" y="7494"/>
                    <a:pt x="2531" y="7428"/>
                    <a:pt x="2202" y="7264"/>
                  </a:cubicBezTo>
                  <a:close/>
                  <a:moveTo>
                    <a:pt x="3850" y="1"/>
                  </a:moveTo>
                  <a:cubicBezTo>
                    <a:pt x="3817" y="1"/>
                    <a:pt x="3782" y="12"/>
                    <a:pt x="3747" y="35"/>
                  </a:cubicBezTo>
                  <a:cubicBezTo>
                    <a:pt x="2400" y="922"/>
                    <a:pt x="1315" y="2171"/>
                    <a:pt x="592" y="3617"/>
                  </a:cubicBezTo>
                  <a:cubicBezTo>
                    <a:pt x="1" y="4865"/>
                    <a:pt x="1" y="6541"/>
                    <a:pt x="1217" y="7461"/>
                  </a:cubicBezTo>
                  <a:cubicBezTo>
                    <a:pt x="1772" y="7837"/>
                    <a:pt x="2414" y="8028"/>
                    <a:pt x="3065" y="8028"/>
                  </a:cubicBezTo>
                  <a:cubicBezTo>
                    <a:pt x="3609" y="8028"/>
                    <a:pt x="4158" y="7895"/>
                    <a:pt x="4667" y="7626"/>
                  </a:cubicBezTo>
                  <a:cubicBezTo>
                    <a:pt x="5784" y="7034"/>
                    <a:pt x="6507" y="5753"/>
                    <a:pt x="5981" y="4537"/>
                  </a:cubicBezTo>
                  <a:cubicBezTo>
                    <a:pt x="5551" y="3586"/>
                    <a:pt x="4637" y="3040"/>
                    <a:pt x="3692" y="3040"/>
                  </a:cubicBezTo>
                  <a:cubicBezTo>
                    <a:pt x="3265" y="3040"/>
                    <a:pt x="2831" y="3152"/>
                    <a:pt x="2433" y="3387"/>
                  </a:cubicBezTo>
                  <a:cubicBezTo>
                    <a:pt x="2794" y="2434"/>
                    <a:pt x="3484" y="1645"/>
                    <a:pt x="4404" y="1152"/>
                  </a:cubicBezTo>
                  <a:cubicBezTo>
                    <a:pt x="4470" y="1086"/>
                    <a:pt x="4503" y="988"/>
                    <a:pt x="4470" y="889"/>
                  </a:cubicBezTo>
                  <a:lnTo>
                    <a:pt x="4010" y="101"/>
                  </a:lnTo>
                  <a:cubicBezTo>
                    <a:pt x="3967" y="37"/>
                    <a:pt x="3911" y="1"/>
                    <a:pt x="3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6" name="Google Shape;326;p36"/>
          <p:cNvSpPr/>
          <p:nvPr/>
        </p:nvSpPr>
        <p:spPr>
          <a:xfrm>
            <a:off x="6353881" y="2110053"/>
            <a:ext cx="1616090" cy="2407298"/>
          </a:xfrm>
          <a:custGeom>
            <a:avLst/>
            <a:gdLst/>
            <a:ahLst/>
            <a:cxnLst/>
            <a:rect l="l" t="t" r="r" b="b"/>
            <a:pathLst>
              <a:path w="31388" h="46755" extrusionOk="0">
                <a:moveTo>
                  <a:pt x="202" y="1"/>
                </a:moveTo>
                <a:lnTo>
                  <a:pt x="26" y="26"/>
                </a:lnTo>
                <a:lnTo>
                  <a:pt x="1" y="126"/>
                </a:lnTo>
                <a:lnTo>
                  <a:pt x="227" y="4025"/>
                </a:lnTo>
                <a:lnTo>
                  <a:pt x="956" y="11871"/>
                </a:lnTo>
                <a:lnTo>
                  <a:pt x="1359" y="15770"/>
                </a:lnTo>
                <a:lnTo>
                  <a:pt x="1711" y="19291"/>
                </a:lnTo>
                <a:lnTo>
                  <a:pt x="2465" y="24597"/>
                </a:lnTo>
                <a:lnTo>
                  <a:pt x="3094" y="28093"/>
                </a:lnTo>
                <a:lnTo>
                  <a:pt x="3497" y="29829"/>
                </a:lnTo>
                <a:lnTo>
                  <a:pt x="3773" y="31111"/>
                </a:lnTo>
                <a:lnTo>
                  <a:pt x="4452" y="33903"/>
                </a:lnTo>
                <a:lnTo>
                  <a:pt x="5207" y="35915"/>
                </a:lnTo>
                <a:lnTo>
                  <a:pt x="5861" y="37147"/>
                </a:lnTo>
                <a:lnTo>
                  <a:pt x="6716" y="38203"/>
                </a:lnTo>
                <a:lnTo>
                  <a:pt x="7747" y="39059"/>
                </a:lnTo>
                <a:lnTo>
                  <a:pt x="8376" y="39386"/>
                </a:lnTo>
                <a:lnTo>
                  <a:pt x="8904" y="39612"/>
                </a:lnTo>
                <a:lnTo>
                  <a:pt x="10036" y="39964"/>
                </a:lnTo>
                <a:lnTo>
                  <a:pt x="11796" y="40316"/>
                </a:lnTo>
                <a:lnTo>
                  <a:pt x="14261" y="40517"/>
                </a:lnTo>
                <a:lnTo>
                  <a:pt x="16751" y="40517"/>
                </a:lnTo>
                <a:lnTo>
                  <a:pt x="17983" y="40467"/>
                </a:lnTo>
                <a:lnTo>
                  <a:pt x="19442" y="40442"/>
                </a:lnTo>
                <a:lnTo>
                  <a:pt x="20800" y="40417"/>
                </a:lnTo>
                <a:lnTo>
                  <a:pt x="21001" y="41926"/>
                </a:lnTo>
                <a:lnTo>
                  <a:pt x="21227" y="44893"/>
                </a:lnTo>
                <a:lnTo>
                  <a:pt x="21227" y="46402"/>
                </a:lnTo>
                <a:lnTo>
                  <a:pt x="21252" y="46578"/>
                </a:lnTo>
                <a:lnTo>
                  <a:pt x="21554" y="46754"/>
                </a:lnTo>
                <a:lnTo>
                  <a:pt x="21730" y="46679"/>
                </a:lnTo>
                <a:lnTo>
                  <a:pt x="22359" y="46226"/>
                </a:lnTo>
                <a:lnTo>
                  <a:pt x="23365" y="45195"/>
                </a:lnTo>
                <a:lnTo>
                  <a:pt x="24572" y="43510"/>
                </a:lnTo>
                <a:lnTo>
                  <a:pt x="25302" y="42202"/>
                </a:lnTo>
                <a:lnTo>
                  <a:pt x="25478" y="41875"/>
                </a:lnTo>
                <a:lnTo>
                  <a:pt x="25855" y="41523"/>
                </a:lnTo>
                <a:lnTo>
                  <a:pt x="26433" y="41372"/>
                </a:lnTo>
                <a:lnTo>
                  <a:pt x="26961" y="41398"/>
                </a:lnTo>
                <a:lnTo>
                  <a:pt x="27389" y="41423"/>
                </a:lnTo>
                <a:lnTo>
                  <a:pt x="27917" y="41423"/>
                </a:lnTo>
                <a:lnTo>
                  <a:pt x="28747" y="41322"/>
                </a:lnTo>
                <a:lnTo>
                  <a:pt x="30357" y="40920"/>
                </a:lnTo>
                <a:lnTo>
                  <a:pt x="31162" y="40643"/>
                </a:lnTo>
                <a:lnTo>
                  <a:pt x="31287" y="40568"/>
                </a:lnTo>
                <a:lnTo>
                  <a:pt x="31388" y="40316"/>
                </a:lnTo>
                <a:lnTo>
                  <a:pt x="31312" y="40065"/>
                </a:lnTo>
                <a:lnTo>
                  <a:pt x="31111" y="39939"/>
                </a:lnTo>
                <a:lnTo>
                  <a:pt x="30960" y="39964"/>
                </a:lnTo>
                <a:lnTo>
                  <a:pt x="30281" y="40215"/>
                </a:lnTo>
                <a:lnTo>
                  <a:pt x="28923" y="40568"/>
                </a:lnTo>
                <a:lnTo>
                  <a:pt x="27540" y="40718"/>
                </a:lnTo>
                <a:lnTo>
                  <a:pt x="26132" y="40668"/>
                </a:lnTo>
                <a:lnTo>
                  <a:pt x="25402" y="40568"/>
                </a:lnTo>
                <a:lnTo>
                  <a:pt x="25276" y="40568"/>
                </a:lnTo>
                <a:lnTo>
                  <a:pt x="25050" y="40693"/>
                </a:lnTo>
                <a:lnTo>
                  <a:pt x="24975" y="40819"/>
                </a:lnTo>
                <a:lnTo>
                  <a:pt x="24773" y="41548"/>
                </a:lnTo>
                <a:lnTo>
                  <a:pt x="24220" y="42932"/>
                </a:lnTo>
                <a:lnTo>
                  <a:pt x="23440" y="44139"/>
                </a:lnTo>
                <a:lnTo>
                  <a:pt x="22460" y="45220"/>
                </a:lnTo>
                <a:lnTo>
                  <a:pt x="21906" y="45723"/>
                </a:lnTo>
                <a:lnTo>
                  <a:pt x="21881" y="44340"/>
                </a:lnTo>
                <a:lnTo>
                  <a:pt x="21554" y="41599"/>
                </a:lnTo>
                <a:lnTo>
                  <a:pt x="21202" y="40266"/>
                </a:lnTo>
                <a:lnTo>
                  <a:pt x="21252" y="40090"/>
                </a:lnTo>
                <a:lnTo>
                  <a:pt x="21102" y="39788"/>
                </a:lnTo>
                <a:lnTo>
                  <a:pt x="20925" y="39738"/>
                </a:lnTo>
                <a:lnTo>
                  <a:pt x="17933" y="39712"/>
                </a:lnTo>
                <a:lnTo>
                  <a:pt x="14940" y="39662"/>
                </a:lnTo>
                <a:lnTo>
                  <a:pt x="13305" y="39662"/>
                </a:lnTo>
                <a:lnTo>
                  <a:pt x="10790" y="39436"/>
                </a:lnTo>
                <a:lnTo>
                  <a:pt x="9180" y="39033"/>
                </a:lnTo>
                <a:lnTo>
                  <a:pt x="8426" y="38681"/>
                </a:lnTo>
                <a:lnTo>
                  <a:pt x="8024" y="38455"/>
                </a:lnTo>
                <a:lnTo>
                  <a:pt x="7319" y="37877"/>
                </a:lnTo>
                <a:lnTo>
                  <a:pt x="6489" y="36871"/>
                </a:lnTo>
                <a:lnTo>
                  <a:pt x="5710" y="35261"/>
                </a:lnTo>
                <a:lnTo>
                  <a:pt x="5156" y="33526"/>
                </a:lnTo>
                <a:lnTo>
                  <a:pt x="4905" y="32670"/>
                </a:lnTo>
                <a:lnTo>
                  <a:pt x="4452" y="31086"/>
                </a:lnTo>
                <a:lnTo>
                  <a:pt x="3723" y="27867"/>
                </a:lnTo>
                <a:lnTo>
                  <a:pt x="3396" y="26232"/>
                </a:lnTo>
                <a:lnTo>
                  <a:pt x="2843" y="22988"/>
                </a:lnTo>
                <a:lnTo>
                  <a:pt x="2088" y="16449"/>
                </a:lnTo>
                <a:lnTo>
                  <a:pt x="1484" y="9885"/>
                </a:lnTo>
                <a:lnTo>
                  <a:pt x="755" y="3346"/>
                </a:lnTo>
                <a:lnTo>
                  <a:pt x="252" y="76"/>
                </a:lnTo>
                <a:lnTo>
                  <a:pt x="2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6"/>
          <p:cNvSpPr/>
          <p:nvPr/>
        </p:nvSpPr>
        <p:spPr>
          <a:xfrm>
            <a:off x="6924560" y="1590809"/>
            <a:ext cx="1625151" cy="2106868"/>
          </a:xfrm>
          <a:custGeom>
            <a:avLst/>
            <a:gdLst/>
            <a:ahLst/>
            <a:cxnLst/>
            <a:rect l="l" t="t" r="r" b="b"/>
            <a:pathLst>
              <a:path w="31564" h="40920" extrusionOk="0">
                <a:moveTo>
                  <a:pt x="11670" y="0"/>
                </a:moveTo>
                <a:lnTo>
                  <a:pt x="7067" y="76"/>
                </a:lnTo>
                <a:lnTo>
                  <a:pt x="2490" y="302"/>
                </a:lnTo>
                <a:lnTo>
                  <a:pt x="226" y="453"/>
                </a:lnTo>
                <a:lnTo>
                  <a:pt x="126" y="478"/>
                </a:lnTo>
                <a:lnTo>
                  <a:pt x="0" y="604"/>
                </a:lnTo>
                <a:lnTo>
                  <a:pt x="0" y="780"/>
                </a:lnTo>
                <a:lnTo>
                  <a:pt x="126" y="906"/>
                </a:lnTo>
                <a:lnTo>
                  <a:pt x="226" y="931"/>
                </a:lnTo>
                <a:lnTo>
                  <a:pt x="3873" y="906"/>
                </a:lnTo>
                <a:lnTo>
                  <a:pt x="7545" y="856"/>
                </a:lnTo>
                <a:lnTo>
                  <a:pt x="11695" y="805"/>
                </a:lnTo>
                <a:lnTo>
                  <a:pt x="15845" y="805"/>
                </a:lnTo>
                <a:lnTo>
                  <a:pt x="17907" y="856"/>
                </a:lnTo>
                <a:lnTo>
                  <a:pt x="21026" y="1057"/>
                </a:lnTo>
                <a:lnTo>
                  <a:pt x="23088" y="1359"/>
                </a:lnTo>
                <a:lnTo>
                  <a:pt x="24094" y="1560"/>
                </a:lnTo>
                <a:lnTo>
                  <a:pt x="24723" y="1711"/>
                </a:lnTo>
                <a:lnTo>
                  <a:pt x="25905" y="2113"/>
                </a:lnTo>
                <a:lnTo>
                  <a:pt x="26885" y="2767"/>
                </a:lnTo>
                <a:lnTo>
                  <a:pt x="27665" y="3697"/>
                </a:lnTo>
                <a:lnTo>
                  <a:pt x="27917" y="4351"/>
                </a:lnTo>
                <a:lnTo>
                  <a:pt x="28093" y="4854"/>
                </a:lnTo>
                <a:lnTo>
                  <a:pt x="28294" y="5986"/>
                </a:lnTo>
                <a:lnTo>
                  <a:pt x="28495" y="7747"/>
                </a:lnTo>
                <a:lnTo>
                  <a:pt x="28621" y="8803"/>
                </a:lnTo>
                <a:lnTo>
                  <a:pt x="29074" y="12751"/>
                </a:lnTo>
                <a:lnTo>
                  <a:pt x="29702" y="20674"/>
                </a:lnTo>
                <a:lnTo>
                  <a:pt x="30381" y="32620"/>
                </a:lnTo>
                <a:lnTo>
                  <a:pt x="30809" y="40567"/>
                </a:lnTo>
                <a:lnTo>
                  <a:pt x="30834" y="40718"/>
                </a:lnTo>
                <a:lnTo>
                  <a:pt x="31060" y="40920"/>
                </a:lnTo>
                <a:lnTo>
                  <a:pt x="31337" y="40920"/>
                </a:lnTo>
                <a:lnTo>
                  <a:pt x="31538" y="40718"/>
                </a:lnTo>
                <a:lnTo>
                  <a:pt x="31563" y="40567"/>
                </a:lnTo>
                <a:lnTo>
                  <a:pt x="31010" y="31388"/>
                </a:lnTo>
                <a:lnTo>
                  <a:pt x="30432" y="22233"/>
                </a:lnTo>
                <a:lnTo>
                  <a:pt x="30205" y="17857"/>
                </a:lnTo>
                <a:lnTo>
                  <a:pt x="29727" y="11268"/>
                </a:lnTo>
                <a:lnTo>
                  <a:pt x="29174" y="6917"/>
                </a:lnTo>
                <a:lnTo>
                  <a:pt x="28772" y="4754"/>
                </a:lnTo>
                <a:lnTo>
                  <a:pt x="28696" y="4351"/>
                </a:lnTo>
                <a:lnTo>
                  <a:pt x="28420" y="3622"/>
                </a:lnTo>
                <a:lnTo>
                  <a:pt x="27841" y="2666"/>
                </a:lnTo>
                <a:lnTo>
                  <a:pt x="26760" y="1711"/>
                </a:lnTo>
                <a:lnTo>
                  <a:pt x="25452" y="1057"/>
                </a:lnTo>
                <a:lnTo>
                  <a:pt x="23943" y="629"/>
                </a:lnTo>
                <a:lnTo>
                  <a:pt x="22358" y="378"/>
                </a:lnTo>
                <a:lnTo>
                  <a:pt x="19969" y="202"/>
                </a:lnTo>
                <a:lnTo>
                  <a:pt x="18511" y="151"/>
                </a:lnTo>
                <a:lnTo>
                  <a:pt x="16247" y="51"/>
                </a:lnTo>
                <a:lnTo>
                  <a:pt x="116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8" name="Google Shape;328;p36"/>
          <p:cNvGrpSpPr/>
          <p:nvPr/>
        </p:nvGrpSpPr>
        <p:grpSpPr>
          <a:xfrm rot="10800000">
            <a:off x="7988194" y="3836297"/>
            <a:ext cx="557351" cy="347311"/>
            <a:chOff x="2828550" y="311760"/>
            <a:chExt cx="322075" cy="200700"/>
          </a:xfrm>
        </p:grpSpPr>
        <p:sp>
          <p:nvSpPr>
            <p:cNvPr id="329" name="Google Shape;329;p36"/>
            <p:cNvSpPr/>
            <p:nvPr/>
          </p:nvSpPr>
          <p:spPr>
            <a:xfrm>
              <a:off x="2988750" y="311760"/>
              <a:ext cx="161875" cy="200700"/>
            </a:xfrm>
            <a:custGeom>
              <a:avLst/>
              <a:gdLst/>
              <a:ahLst/>
              <a:cxnLst/>
              <a:rect l="l" t="t" r="r" b="b"/>
              <a:pathLst>
                <a:path w="6475" h="8028" extrusionOk="0">
                  <a:moveTo>
                    <a:pt x="3911" y="758"/>
                  </a:moveTo>
                  <a:cubicBezTo>
                    <a:pt x="3911" y="824"/>
                    <a:pt x="3944" y="856"/>
                    <a:pt x="3977" y="889"/>
                  </a:cubicBezTo>
                  <a:cubicBezTo>
                    <a:pt x="3747" y="1021"/>
                    <a:pt x="3550" y="1185"/>
                    <a:pt x="3385" y="1316"/>
                  </a:cubicBezTo>
                  <a:lnTo>
                    <a:pt x="3911" y="758"/>
                  </a:lnTo>
                  <a:close/>
                  <a:moveTo>
                    <a:pt x="2474" y="2346"/>
                  </a:moveTo>
                  <a:lnTo>
                    <a:pt x="2474" y="2346"/>
                  </a:lnTo>
                  <a:cubicBezTo>
                    <a:pt x="2370" y="2493"/>
                    <a:pt x="2286" y="2660"/>
                    <a:pt x="2202" y="2828"/>
                  </a:cubicBezTo>
                  <a:cubicBezTo>
                    <a:pt x="2235" y="2762"/>
                    <a:pt x="2235" y="2697"/>
                    <a:pt x="2268" y="2631"/>
                  </a:cubicBezTo>
                  <a:cubicBezTo>
                    <a:pt x="2334" y="2532"/>
                    <a:pt x="2367" y="2467"/>
                    <a:pt x="2432" y="2401"/>
                  </a:cubicBezTo>
                  <a:lnTo>
                    <a:pt x="2474" y="2346"/>
                  </a:lnTo>
                  <a:close/>
                  <a:moveTo>
                    <a:pt x="2137" y="3649"/>
                  </a:moveTo>
                  <a:cubicBezTo>
                    <a:pt x="2160" y="3673"/>
                    <a:pt x="2199" y="3696"/>
                    <a:pt x="2244" y="3696"/>
                  </a:cubicBezTo>
                  <a:cubicBezTo>
                    <a:pt x="2262" y="3696"/>
                    <a:pt x="2282" y="3692"/>
                    <a:pt x="2301" y="3682"/>
                  </a:cubicBezTo>
                  <a:lnTo>
                    <a:pt x="2399" y="3649"/>
                  </a:lnTo>
                  <a:lnTo>
                    <a:pt x="2399" y="3649"/>
                  </a:lnTo>
                  <a:cubicBezTo>
                    <a:pt x="2334" y="3682"/>
                    <a:pt x="2235" y="3748"/>
                    <a:pt x="2137" y="3814"/>
                  </a:cubicBezTo>
                  <a:lnTo>
                    <a:pt x="2137" y="3649"/>
                  </a:lnTo>
                  <a:close/>
                  <a:moveTo>
                    <a:pt x="1808" y="2697"/>
                  </a:moveTo>
                  <a:lnTo>
                    <a:pt x="1808" y="2697"/>
                  </a:lnTo>
                  <a:cubicBezTo>
                    <a:pt x="1611" y="3025"/>
                    <a:pt x="1414" y="3354"/>
                    <a:pt x="1249" y="3715"/>
                  </a:cubicBezTo>
                  <a:lnTo>
                    <a:pt x="1118" y="3978"/>
                  </a:lnTo>
                  <a:cubicBezTo>
                    <a:pt x="1216" y="3485"/>
                    <a:pt x="1446" y="3025"/>
                    <a:pt x="1808" y="2697"/>
                  </a:cubicBezTo>
                  <a:close/>
                  <a:moveTo>
                    <a:pt x="1709" y="4077"/>
                  </a:moveTo>
                  <a:lnTo>
                    <a:pt x="1709" y="4175"/>
                  </a:lnTo>
                  <a:lnTo>
                    <a:pt x="1644" y="4274"/>
                  </a:lnTo>
                  <a:lnTo>
                    <a:pt x="1709" y="4077"/>
                  </a:lnTo>
                  <a:close/>
                  <a:moveTo>
                    <a:pt x="4140" y="3935"/>
                  </a:moveTo>
                  <a:cubicBezTo>
                    <a:pt x="4515" y="3935"/>
                    <a:pt x="4845" y="4186"/>
                    <a:pt x="4963" y="4570"/>
                  </a:cubicBezTo>
                  <a:lnTo>
                    <a:pt x="4963" y="4635"/>
                  </a:lnTo>
                  <a:cubicBezTo>
                    <a:pt x="4667" y="4340"/>
                    <a:pt x="4338" y="4110"/>
                    <a:pt x="3977" y="3945"/>
                  </a:cubicBezTo>
                  <a:lnTo>
                    <a:pt x="4010" y="3945"/>
                  </a:lnTo>
                  <a:cubicBezTo>
                    <a:pt x="4053" y="3938"/>
                    <a:pt x="4097" y="3935"/>
                    <a:pt x="4140" y="3935"/>
                  </a:cubicBezTo>
                  <a:close/>
                  <a:moveTo>
                    <a:pt x="822" y="4372"/>
                  </a:moveTo>
                  <a:cubicBezTo>
                    <a:pt x="855" y="4405"/>
                    <a:pt x="888" y="4405"/>
                    <a:pt x="921" y="4405"/>
                  </a:cubicBezTo>
                  <a:cubicBezTo>
                    <a:pt x="855" y="4504"/>
                    <a:pt x="822" y="4635"/>
                    <a:pt x="789" y="4734"/>
                  </a:cubicBezTo>
                  <a:cubicBezTo>
                    <a:pt x="789" y="4602"/>
                    <a:pt x="822" y="4504"/>
                    <a:pt x="822" y="4372"/>
                  </a:cubicBezTo>
                  <a:close/>
                  <a:moveTo>
                    <a:pt x="3303" y="4852"/>
                  </a:moveTo>
                  <a:cubicBezTo>
                    <a:pt x="3341" y="4852"/>
                    <a:pt x="3380" y="4856"/>
                    <a:pt x="3418" y="4865"/>
                  </a:cubicBezTo>
                  <a:cubicBezTo>
                    <a:pt x="3484" y="4865"/>
                    <a:pt x="3582" y="4898"/>
                    <a:pt x="3648" y="4931"/>
                  </a:cubicBezTo>
                  <a:cubicBezTo>
                    <a:pt x="3582" y="4997"/>
                    <a:pt x="3517" y="5095"/>
                    <a:pt x="3451" y="5161"/>
                  </a:cubicBezTo>
                  <a:cubicBezTo>
                    <a:pt x="3352" y="5030"/>
                    <a:pt x="3188" y="4931"/>
                    <a:pt x="3024" y="4898"/>
                  </a:cubicBezTo>
                  <a:cubicBezTo>
                    <a:pt x="3117" y="4875"/>
                    <a:pt x="3210" y="4852"/>
                    <a:pt x="3303" y="4852"/>
                  </a:cubicBezTo>
                  <a:close/>
                  <a:moveTo>
                    <a:pt x="3812" y="5062"/>
                  </a:moveTo>
                  <a:cubicBezTo>
                    <a:pt x="3911" y="5227"/>
                    <a:pt x="3944" y="5424"/>
                    <a:pt x="3845" y="5588"/>
                  </a:cubicBezTo>
                  <a:cubicBezTo>
                    <a:pt x="3747" y="5753"/>
                    <a:pt x="3582" y="5851"/>
                    <a:pt x="3418" y="5917"/>
                  </a:cubicBezTo>
                  <a:cubicBezTo>
                    <a:pt x="3550" y="5753"/>
                    <a:pt x="3582" y="5555"/>
                    <a:pt x="3517" y="5358"/>
                  </a:cubicBezTo>
                  <a:cubicBezTo>
                    <a:pt x="3648" y="5293"/>
                    <a:pt x="3714" y="5194"/>
                    <a:pt x="3812" y="5095"/>
                  </a:cubicBezTo>
                  <a:lnTo>
                    <a:pt x="3812" y="5062"/>
                  </a:lnTo>
                  <a:close/>
                  <a:moveTo>
                    <a:pt x="4897" y="5457"/>
                  </a:moveTo>
                  <a:cubicBezTo>
                    <a:pt x="4930" y="5523"/>
                    <a:pt x="4930" y="5555"/>
                    <a:pt x="4963" y="5621"/>
                  </a:cubicBezTo>
                  <a:lnTo>
                    <a:pt x="4930" y="5621"/>
                  </a:lnTo>
                  <a:cubicBezTo>
                    <a:pt x="4897" y="5720"/>
                    <a:pt x="4864" y="5851"/>
                    <a:pt x="4798" y="5950"/>
                  </a:cubicBezTo>
                  <a:cubicBezTo>
                    <a:pt x="4798" y="5884"/>
                    <a:pt x="4831" y="5785"/>
                    <a:pt x="4831" y="5720"/>
                  </a:cubicBezTo>
                  <a:cubicBezTo>
                    <a:pt x="4864" y="5621"/>
                    <a:pt x="4897" y="5555"/>
                    <a:pt x="4897" y="5457"/>
                  </a:cubicBezTo>
                  <a:close/>
                  <a:moveTo>
                    <a:pt x="4305" y="3485"/>
                  </a:moveTo>
                  <a:lnTo>
                    <a:pt x="4305" y="3485"/>
                  </a:lnTo>
                  <a:cubicBezTo>
                    <a:pt x="5160" y="3781"/>
                    <a:pt x="5751" y="4570"/>
                    <a:pt x="5751" y="5490"/>
                  </a:cubicBezTo>
                  <a:cubicBezTo>
                    <a:pt x="5718" y="5720"/>
                    <a:pt x="5653" y="5950"/>
                    <a:pt x="5587" y="6180"/>
                  </a:cubicBezTo>
                  <a:cubicBezTo>
                    <a:pt x="5620" y="6015"/>
                    <a:pt x="5653" y="5884"/>
                    <a:pt x="5653" y="5753"/>
                  </a:cubicBezTo>
                  <a:cubicBezTo>
                    <a:pt x="5718" y="5128"/>
                    <a:pt x="5521" y="4537"/>
                    <a:pt x="5094" y="4077"/>
                  </a:cubicBezTo>
                  <a:cubicBezTo>
                    <a:pt x="5061" y="3978"/>
                    <a:pt x="4995" y="3912"/>
                    <a:pt x="4897" y="3847"/>
                  </a:cubicBezTo>
                  <a:cubicBezTo>
                    <a:pt x="4831" y="3781"/>
                    <a:pt x="4765" y="3715"/>
                    <a:pt x="4667" y="3682"/>
                  </a:cubicBezTo>
                  <a:cubicBezTo>
                    <a:pt x="4535" y="3617"/>
                    <a:pt x="4437" y="3551"/>
                    <a:pt x="4305" y="3485"/>
                  </a:cubicBezTo>
                  <a:close/>
                  <a:moveTo>
                    <a:pt x="4404" y="5654"/>
                  </a:moveTo>
                  <a:cubicBezTo>
                    <a:pt x="4404" y="5676"/>
                    <a:pt x="4404" y="5698"/>
                    <a:pt x="4404" y="5720"/>
                  </a:cubicBezTo>
                  <a:cubicBezTo>
                    <a:pt x="4338" y="5818"/>
                    <a:pt x="4272" y="5917"/>
                    <a:pt x="4207" y="6015"/>
                  </a:cubicBezTo>
                  <a:lnTo>
                    <a:pt x="4174" y="5983"/>
                  </a:lnTo>
                  <a:cubicBezTo>
                    <a:pt x="3977" y="6180"/>
                    <a:pt x="3714" y="6311"/>
                    <a:pt x="3418" y="6377"/>
                  </a:cubicBezTo>
                  <a:cubicBezTo>
                    <a:pt x="3845" y="6278"/>
                    <a:pt x="4174" y="6015"/>
                    <a:pt x="4404" y="5654"/>
                  </a:cubicBezTo>
                  <a:close/>
                  <a:moveTo>
                    <a:pt x="789" y="6245"/>
                  </a:moveTo>
                  <a:cubicBezTo>
                    <a:pt x="789" y="6278"/>
                    <a:pt x="822" y="6278"/>
                    <a:pt x="855" y="6278"/>
                  </a:cubicBezTo>
                  <a:cubicBezTo>
                    <a:pt x="954" y="6541"/>
                    <a:pt x="1118" y="6771"/>
                    <a:pt x="1348" y="6936"/>
                  </a:cubicBezTo>
                  <a:lnTo>
                    <a:pt x="1381" y="6968"/>
                  </a:lnTo>
                  <a:cubicBezTo>
                    <a:pt x="1414" y="7034"/>
                    <a:pt x="1446" y="7100"/>
                    <a:pt x="1512" y="7166"/>
                  </a:cubicBezTo>
                  <a:cubicBezTo>
                    <a:pt x="1184" y="6936"/>
                    <a:pt x="921" y="6640"/>
                    <a:pt x="756" y="6278"/>
                  </a:cubicBezTo>
                  <a:lnTo>
                    <a:pt x="789" y="6245"/>
                  </a:lnTo>
                  <a:close/>
                  <a:moveTo>
                    <a:pt x="2169" y="7264"/>
                  </a:moveTo>
                  <a:cubicBezTo>
                    <a:pt x="2465" y="7330"/>
                    <a:pt x="2728" y="7363"/>
                    <a:pt x="3024" y="7363"/>
                  </a:cubicBezTo>
                  <a:cubicBezTo>
                    <a:pt x="3057" y="7428"/>
                    <a:pt x="3089" y="7494"/>
                    <a:pt x="3188" y="7494"/>
                  </a:cubicBezTo>
                  <a:cubicBezTo>
                    <a:pt x="2827" y="7494"/>
                    <a:pt x="2498" y="7428"/>
                    <a:pt x="2169" y="7264"/>
                  </a:cubicBezTo>
                  <a:close/>
                  <a:moveTo>
                    <a:pt x="3803" y="1"/>
                  </a:moveTo>
                  <a:cubicBezTo>
                    <a:pt x="3769" y="1"/>
                    <a:pt x="3737" y="12"/>
                    <a:pt x="3714" y="35"/>
                  </a:cubicBezTo>
                  <a:cubicBezTo>
                    <a:pt x="2367" y="922"/>
                    <a:pt x="1249" y="2171"/>
                    <a:pt x="526" y="3617"/>
                  </a:cubicBezTo>
                  <a:cubicBezTo>
                    <a:pt x="1" y="4865"/>
                    <a:pt x="1" y="6541"/>
                    <a:pt x="1184" y="7461"/>
                  </a:cubicBezTo>
                  <a:cubicBezTo>
                    <a:pt x="1739" y="7837"/>
                    <a:pt x="2381" y="8028"/>
                    <a:pt x="3027" y="8028"/>
                  </a:cubicBezTo>
                  <a:cubicBezTo>
                    <a:pt x="3566" y="8028"/>
                    <a:pt x="4107" y="7895"/>
                    <a:pt x="4601" y="7626"/>
                  </a:cubicBezTo>
                  <a:cubicBezTo>
                    <a:pt x="5751" y="7034"/>
                    <a:pt x="6474" y="5753"/>
                    <a:pt x="5948" y="4537"/>
                  </a:cubicBezTo>
                  <a:cubicBezTo>
                    <a:pt x="5518" y="3586"/>
                    <a:pt x="4604" y="3040"/>
                    <a:pt x="3658" y="3040"/>
                  </a:cubicBezTo>
                  <a:cubicBezTo>
                    <a:pt x="3231" y="3040"/>
                    <a:pt x="2798" y="3152"/>
                    <a:pt x="2399" y="3387"/>
                  </a:cubicBezTo>
                  <a:cubicBezTo>
                    <a:pt x="2761" y="2434"/>
                    <a:pt x="3451" y="1645"/>
                    <a:pt x="4338" y="1152"/>
                  </a:cubicBezTo>
                  <a:cubicBezTo>
                    <a:pt x="4437" y="1086"/>
                    <a:pt x="4470" y="988"/>
                    <a:pt x="4404" y="889"/>
                  </a:cubicBezTo>
                  <a:lnTo>
                    <a:pt x="3977" y="101"/>
                  </a:lnTo>
                  <a:cubicBezTo>
                    <a:pt x="3934" y="37"/>
                    <a:pt x="3864" y="1"/>
                    <a:pt x="38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6"/>
            <p:cNvSpPr/>
            <p:nvPr/>
          </p:nvSpPr>
          <p:spPr>
            <a:xfrm>
              <a:off x="2828550" y="311760"/>
              <a:ext cx="162700" cy="200700"/>
            </a:xfrm>
            <a:custGeom>
              <a:avLst/>
              <a:gdLst/>
              <a:ahLst/>
              <a:cxnLst/>
              <a:rect l="l" t="t" r="r" b="b"/>
              <a:pathLst>
                <a:path w="6508" h="8028" extrusionOk="0">
                  <a:moveTo>
                    <a:pt x="3944" y="758"/>
                  </a:moveTo>
                  <a:lnTo>
                    <a:pt x="4043" y="889"/>
                  </a:lnTo>
                  <a:cubicBezTo>
                    <a:pt x="3813" y="1021"/>
                    <a:pt x="3615" y="1152"/>
                    <a:pt x="3418" y="1316"/>
                  </a:cubicBezTo>
                  <a:lnTo>
                    <a:pt x="3944" y="758"/>
                  </a:lnTo>
                  <a:close/>
                  <a:moveTo>
                    <a:pt x="2597" y="2236"/>
                  </a:moveTo>
                  <a:cubicBezTo>
                    <a:pt x="2465" y="2434"/>
                    <a:pt x="2367" y="2631"/>
                    <a:pt x="2268" y="2828"/>
                  </a:cubicBezTo>
                  <a:lnTo>
                    <a:pt x="2268" y="2795"/>
                  </a:lnTo>
                  <a:cubicBezTo>
                    <a:pt x="2301" y="2729"/>
                    <a:pt x="2301" y="2664"/>
                    <a:pt x="2334" y="2598"/>
                  </a:cubicBezTo>
                  <a:cubicBezTo>
                    <a:pt x="2400" y="2532"/>
                    <a:pt x="2433" y="2467"/>
                    <a:pt x="2498" y="2368"/>
                  </a:cubicBezTo>
                  <a:lnTo>
                    <a:pt x="2597" y="2236"/>
                  </a:lnTo>
                  <a:close/>
                  <a:moveTo>
                    <a:pt x="2202" y="3617"/>
                  </a:moveTo>
                  <a:cubicBezTo>
                    <a:pt x="2227" y="3665"/>
                    <a:pt x="2268" y="3695"/>
                    <a:pt x="2315" y="3695"/>
                  </a:cubicBezTo>
                  <a:cubicBezTo>
                    <a:pt x="2332" y="3695"/>
                    <a:pt x="2349" y="3691"/>
                    <a:pt x="2367" y="3682"/>
                  </a:cubicBezTo>
                  <a:lnTo>
                    <a:pt x="2465" y="3617"/>
                  </a:lnTo>
                  <a:lnTo>
                    <a:pt x="2465" y="3617"/>
                  </a:lnTo>
                  <a:cubicBezTo>
                    <a:pt x="2367" y="3682"/>
                    <a:pt x="2301" y="3748"/>
                    <a:pt x="2202" y="3814"/>
                  </a:cubicBezTo>
                  <a:lnTo>
                    <a:pt x="2202" y="3617"/>
                  </a:lnTo>
                  <a:close/>
                  <a:moveTo>
                    <a:pt x="1841" y="2697"/>
                  </a:moveTo>
                  <a:lnTo>
                    <a:pt x="1841" y="2697"/>
                  </a:lnTo>
                  <a:cubicBezTo>
                    <a:pt x="1644" y="3025"/>
                    <a:pt x="1480" y="3354"/>
                    <a:pt x="1282" y="3715"/>
                  </a:cubicBezTo>
                  <a:lnTo>
                    <a:pt x="1184" y="3978"/>
                  </a:lnTo>
                  <a:cubicBezTo>
                    <a:pt x="1250" y="3485"/>
                    <a:pt x="1480" y="3025"/>
                    <a:pt x="1841" y="2697"/>
                  </a:cubicBezTo>
                  <a:close/>
                  <a:moveTo>
                    <a:pt x="1742" y="4077"/>
                  </a:moveTo>
                  <a:lnTo>
                    <a:pt x="1775" y="4175"/>
                  </a:lnTo>
                  <a:lnTo>
                    <a:pt x="1677" y="4274"/>
                  </a:lnTo>
                  <a:cubicBezTo>
                    <a:pt x="1677" y="4208"/>
                    <a:pt x="1710" y="4142"/>
                    <a:pt x="1742" y="4077"/>
                  </a:cubicBezTo>
                  <a:close/>
                  <a:moveTo>
                    <a:pt x="4173" y="3935"/>
                  </a:moveTo>
                  <a:cubicBezTo>
                    <a:pt x="4548" y="3935"/>
                    <a:pt x="4878" y="4186"/>
                    <a:pt x="4996" y="4570"/>
                  </a:cubicBezTo>
                  <a:lnTo>
                    <a:pt x="4996" y="4635"/>
                  </a:lnTo>
                  <a:cubicBezTo>
                    <a:pt x="4733" y="4340"/>
                    <a:pt x="4404" y="4110"/>
                    <a:pt x="4043" y="3945"/>
                  </a:cubicBezTo>
                  <a:cubicBezTo>
                    <a:pt x="4087" y="3938"/>
                    <a:pt x="4130" y="3935"/>
                    <a:pt x="4173" y="3935"/>
                  </a:cubicBezTo>
                  <a:close/>
                  <a:moveTo>
                    <a:pt x="888" y="4372"/>
                  </a:moveTo>
                  <a:cubicBezTo>
                    <a:pt x="888" y="4405"/>
                    <a:pt x="921" y="4405"/>
                    <a:pt x="954" y="4405"/>
                  </a:cubicBezTo>
                  <a:cubicBezTo>
                    <a:pt x="921" y="4504"/>
                    <a:pt x="855" y="4635"/>
                    <a:pt x="822" y="4734"/>
                  </a:cubicBezTo>
                  <a:cubicBezTo>
                    <a:pt x="822" y="4602"/>
                    <a:pt x="855" y="4504"/>
                    <a:pt x="888" y="4372"/>
                  </a:cubicBezTo>
                  <a:close/>
                  <a:moveTo>
                    <a:pt x="3337" y="4852"/>
                  </a:moveTo>
                  <a:cubicBezTo>
                    <a:pt x="3374" y="4852"/>
                    <a:pt x="3413" y="4856"/>
                    <a:pt x="3451" y="4865"/>
                  </a:cubicBezTo>
                  <a:cubicBezTo>
                    <a:pt x="3550" y="4865"/>
                    <a:pt x="3615" y="4898"/>
                    <a:pt x="3681" y="4931"/>
                  </a:cubicBezTo>
                  <a:cubicBezTo>
                    <a:pt x="3615" y="4997"/>
                    <a:pt x="3550" y="5095"/>
                    <a:pt x="3484" y="5161"/>
                  </a:cubicBezTo>
                  <a:cubicBezTo>
                    <a:pt x="3385" y="5030"/>
                    <a:pt x="3254" y="4931"/>
                    <a:pt x="3090" y="4898"/>
                  </a:cubicBezTo>
                  <a:cubicBezTo>
                    <a:pt x="3159" y="4875"/>
                    <a:pt x="3246" y="4852"/>
                    <a:pt x="3337" y="4852"/>
                  </a:cubicBezTo>
                  <a:close/>
                  <a:moveTo>
                    <a:pt x="3846" y="5062"/>
                  </a:moveTo>
                  <a:cubicBezTo>
                    <a:pt x="3977" y="5227"/>
                    <a:pt x="3977" y="5424"/>
                    <a:pt x="3878" y="5588"/>
                  </a:cubicBezTo>
                  <a:cubicBezTo>
                    <a:pt x="3780" y="5753"/>
                    <a:pt x="3648" y="5851"/>
                    <a:pt x="3484" y="5917"/>
                  </a:cubicBezTo>
                  <a:cubicBezTo>
                    <a:pt x="3615" y="5753"/>
                    <a:pt x="3648" y="5555"/>
                    <a:pt x="3583" y="5358"/>
                  </a:cubicBezTo>
                  <a:cubicBezTo>
                    <a:pt x="3681" y="5293"/>
                    <a:pt x="3780" y="5194"/>
                    <a:pt x="3846" y="5095"/>
                  </a:cubicBezTo>
                  <a:lnTo>
                    <a:pt x="3846" y="5062"/>
                  </a:lnTo>
                  <a:close/>
                  <a:moveTo>
                    <a:pt x="4963" y="5457"/>
                  </a:moveTo>
                  <a:cubicBezTo>
                    <a:pt x="4963" y="5523"/>
                    <a:pt x="4996" y="5555"/>
                    <a:pt x="4996" y="5621"/>
                  </a:cubicBezTo>
                  <a:cubicBezTo>
                    <a:pt x="4963" y="5753"/>
                    <a:pt x="4897" y="5851"/>
                    <a:pt x="4831" y="5950"/>
                  </a:cubicBezTo>
                  <a:cubicBezTo>
                    <a:pt x="4864" y="5884"/>
                    <a:pt x="4864" y="5785"/>
                    <a:pt x="4864" y="5720"/>
                  </a:cubicBezTo>
                  <a:cubicBezTo>
                    <a:pt x="4897" y="5621"/>
                    <a:pt x="4930" y="5555"/>
                    <a:pt x="4963" y="5457"/>
                  </a:cubicBezTo>
                  <a:close/>
                  <a:moveTo>
                    <a:pt x="4338" y="3485"/>
                  </a:moveTo>
                  <a:cubicBezTo>
                    <a:pt x="4470" y="3518"/>
                    <a:pt x="4601" y="3584"/>
                    <a:pt x="4700" y="3617"/>
                  </a:cubicBezTo>
                  <a:cubicBezTo>
                    <a:pt x="5390" y="3978"/>
                    <a:pt x="5817" y="4701"/>
                    <a:pt x="5784" y="5490"/>
                  </a:cubicBezTo>
                  <a:lnTo>
                    <a:pt x="5784" y="5457"/>
                  </a:lnTo>
                  <a:cubicBezTo>
                    <a:pt x="5784" y="5720"/>
                    <a:pt x="5719" y="5950"/>
                    <a:pt x="5620" y="6180"/>
                  </a:cubicBezTo>
                  <a:cubicBezTo>
                    <a:pt x="5653" y="6015"/>
                    <a:pt x="5686" y="5884"/>
                    <a:pt x="5686" y="5753"/>
                  </a:cubicBezTo>
                  <a:cubicBezTo>
                    <a:pt x="5784" y="5128"/>
                    <a:pt x="5587" y="4537"/>
                    <a:pt x="5160" y="4077"/>
                  </a:cubicBezTo>
                  <a:cubicBezTo>
                    <a:pt x="5094" y="3978"/>
                    <a:pt x="5028" y="3912"/>
                    <a:pt x="4963" y="3847"/>
                  </a:cubicBezTo>
                  <a:cubicBezTo>
                    <a:pt x="4897" y="3781"/>
                    <a:pt x="4798" y="3715"/>
                    <a:pt x="4700" y="3682"/>
                  </a:cubicBezTo>
                  <a:cubicBezTo>
                    <a:pt x="4601" y="3617"/>
                    <a:pt x="4470" y="3551"/>
                    <a:pt x="4338" y="3485"/>
                  </a:cubicBezTo>
                  <a:close/>
                  <a:moveTo>
                    <a:pt x="4437" y="5654"/>
                  </a:moveTo>
                  <a:cubicBezTo>
                    <a:pt x="4437" y="5676"/>
                    <a:pt x="4437" y="5698"/>
                    <a:pt x="4437" y="5720"/>
                  </a:cubicBezTo>
                  <a:cubicBezTo>
                    <a:pt x="4404" y="5818"/>
                    <a:pt x="4306" y="5917"/>
                    <a:pt x="4240" y="6015"/>
                  </a:cubicBezTo>
                  <a:lnTo>
                    <a:pt x="4240" y="5983"/>
                  </a:lnTo>
                  <a:cubicBezTo>
                    <a:pt x="4010" y="6180"/>
                    <a:pt x="3747" y="6311"/>
                    <a:pt x="3484" y="6377"/>
                  </a:cubicBezTo>
                  <a:cubicBezTo>
                    <a:pt x="3878" y="6278"/>
                    <a:pt x="4240" y="6015"/>
                    <a:pt x="4437" y="5654"/>
                  </a:cubicBezTo>
                  <a:close/>
                  <a:moveTo>
                    <a:pt x="822" y="6245"/>
                  </a:moveTo>
                  <a:cubicBezTo>
                    <a:pt x="855" y="6278"/>
                    <a:pt x="888" y="6278"/>
                    <a:pt x="921" y="6278"/>
                  </a:cubicBezTo>
                  <a:cubicBezTo>
                    <a:pt x="987" y="6541"/>
                    <a:pt x="1151" y="6771"/>
                    <a:pt x="1381" y="6936"/>
                  </a:cubicBezTo>
                  <a:lnTo>
                    <a:pt x="1447" y="6968"/>
                  </a:lnTo>
                  <a:cubicBezTo>
                    <a:pt x="1447" y="7034"/>
                    <a:pt x="1480" y="7100"/>
                    <a:pt x="1545" y="7166"/>
                  </a:cubicBezTo>
                  <a:cubicBezTo>
                    <a:pt x="1217" y="6936"/>
                    <a:pt x="954" y="6640"/>
                    <a:pt x="790" y="6278"/>
                  </a:cubicBezTo>
                  <a:lnTo>
                    <a:pt x="822" y="6245"/>
                  </a:lnTo>
                  <a:close/>
                  <a:moveTo>
                    <a:pt x="2202" y="7264"/>
                  </a:moveTo>
                  <a:lnTo>
                    <a:pt x="2202" y="7264"/>
                  </a:lnTo>
                  <a:cubicBezTo>
                    <a:pt x="2498" y="7330"/>
                    <a:pt x="2794" y="7363"/>
                    <a:pt x="3057" y="7363"/>
                  </a:cubicBezTo>
                  <a:lnTo>
                    <a:pt x="3090" y="7363"/>
                  </a:lnTo>
                  <a:cubicBezTo>
                    <a:pt x="3090" y="7428"/>
                    <a:pt x="3155" y="7494"/>
                    <a:pt x="3221" y="7494"/>
                  </a:cubicBezTo>
                  <a:cubicBezTo>
                    <a:pt x="2893" y="7494"/>
                    <a:pt x="2531" y="7428"/>
                    <a:pt x="2202" y="7264"/>
                  </a:cubicBezTo>
                  <a:close/>
                  <a:moveTo>
                    <a:pt x="3850" y="1"/>
                  </a:moveTo>
                  <a:cubicBezTo>
                    <a:pt x="3817" y="1"/>
                    <a:pt x="3782" y="12"/>
                    <a:pt x="3747" y="35"/>
                  </a:cubicBezTo>
                  <a:cubicBezTo>
                    <a:pt x="2400" y="922"/>
                    <a:pt x="1315" y="2171"/>
                    <a:pt x="592" y="3617"/>
                  </a:cubicBezTo>
                  <a:cubicBezTo>
                    <a:pt x="1" y="4865"/>
                    <a:pt x="1" y="6541"/>
                    <a:pt x="1217" y="7461"/>
                  </a:cubicBezTo>
                  <a:cubicBezTo>
                    <a:pt x="1772" y="7837"/>
                    <a:pt x="2414" y="8028"/>
                    <a:pt x="3065" y="8028"/>
                  </a:cubicBezTo>
                  <a:cubicBezTo>
                    <a:pt x="3609" y="8028"/>
                    <a:pt x="4158" y="7895"/>
                    <a:pt x="4667" y="7626"/>
                  </a:cubicBezTo>
                  <a:cubicBezTo>
                    <a:pt x="5784" y="7034"/>
                    <a:pt x="6507" y="5753"/>
                    <a:pt x="5981" y="4537"/>
                  </a:cubicBezTo>
                  <a:cubicBezTo>
                    <a:pt x="5551" y="3586"/>
                    <a:pt x="4637" y="3040"/>
                    <a:pt x="3692" y="3040"/>
                  </a:cubicBezTo>
                  <a:cubicBezTo>
                    <a:pt x="3265" y="3040"/>
                    <a:pt x="2831" y="3152"/>
                    <a:pt x="2433" y="3387"/>
                  </a:cubicBezTo>
                  <a:cubicBezTo>
                    <a:pt x="2794" y="2434"/>
                    <a:pt x="3484" y="1645"/>
                    <a:pt x="4404" y="1152"/>
                  </a:cubicBezTo>
                  <a:cubicBezTo>
                    <a:pt x="4470" y="1086"/>
                    <a:pt x="4503" y="988"/>
                    <a:pt x="4470" y="889"/>
                  </a:cubicBezTo>
                  <a:lnTo>
                    <a:pt x="4010" y="101"/>
                  </a:lnTo>
                  <a:cubicBezTo>
                    <a:pt x="3967" y="37"/>
                    <a:pt x="3911" y="1"/>
                    <a:pt x="3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1" name="Google Shape;331;p36"/>
          <p:cNvSpPr/>
          <p:nvPr/>
        </p:nvSpPr>
        <p:spPr>
          <a:xfrm>
            <a:off x="4210699" y="1514600"/>
            <a:ext cx="1695830" cy="1889749"/>
          </a:xfrm>
          <a:custGeom>
            <a:avLst/>
            <a:gdLst/>
            <a:ahLst/>
            <a:cxnLst/>
            <a:rect l="l" t="t" r="r" b="b"/>
            <a:pathLst>
              <a:path w="32118" h="35789" extrusionOk="0">
                <a:moveTo>
                  <a:pt x="8627" y="0"/>
                </a:moveTo>
                <a:lnTo>
                  <a:pt x="6942" y="151"/>
                </a:lnTo>
                <a:lnTo>
                  <a:pt x="5282" y="478"/>
                </a:lnTo>
                <a:lnTo>
                  <a:pt x="3698" y="956"/>
                </a:lnTo>
                <a:lnTo>
                  <a:pt x="2189" y="1635"/>
                </a:lnTo>
                <a:lnTo>
                  <a:pt x="755" y="2490"/>
                </a:lnTo>
                <a:lnTo>
                  <a:pt x="76" y="2993"/>
                </a:lnTo>
                <a:lnTo>
                  <a:pt x="1" y="3119"/>
                </a:lnTo>
                <a:lnTo>
                  <a:pt x="177" y="3345"/>
                </a:lnTo>
                <a:lnTo>
                  <a:pt x="328" y="3320"/>
                </a:lnTo>
                <a:lnTo>
                  <a:pt x="1057" y="2842"/>
                </a:lnTo>
                <a:lnTo>
                  <a:pt x="2591" y="2038"/>
                </a:lnTo>
                <a:lnTo>
                  <a:pt x="4201" y="1434"/>
                </a:lnTo>
                <a:lnTo>
                  <a:pt x="5861" y="1006"/>
                </a:lnTo>
                <a:lnTo>
                  <a:pt x="7596" y="730"/>
                </a:lnTo>
                <a:lnTo>
                  <a:pt x="9331" y="629"/>
                </a:lnTo>
                <a:lnTo>
                  <a:pt x="11117" y="680"/>
                </a:lnTo>
                <a:lnTo>
                  <a:pt x="12903" y="881"/>
                </a:lnTo>
                <a:lnTo>
                  <a:pt x="14663" y="1208"/>
                </a:lnTo>
                <a:lnTo>
                  <a:pt x="16424" y="1660"/>
                </a:lnTo>
                <a:lnTo>
                  <a:pt x="18134" y="2239"/>
                </a:lnTo>
                <a:lnTo>
                  <a:pt x="19794" y="2918"/>
                </a:lnTo>
                <a:lnTo>
                  <a:pt x="22183" y="4125"/>
                </a:lnTo>
                <a:lnTo>
                  <a:pt x="24371" y="5533"/>
                </a:lnTo>
                <a:lnTo>
                  <a:pt x="25679" y="6565"/>
                </a:lnTo>
                <a:lnTo>
                  <a:pt x="26308" y="7118"/>
                </a:lnTo>
                <a:lnTo>
                  <a:pt x="26961" y="7747"/>
                </a:lnTo>
                <a:lnTo>
                  <a:pt x="28093" y="9130"/>
                </a:lnTo>
                <a:lnTo>
                  <a:pt x="28999" y="10639"/>
                </a:lnTo>
                <a:lnTo>
                  <a:pt x="29703" y="12223"/>
                </a:lnTo>
                <a:lnTo>
                  <a:pt x="30231" y="13908"/>
                </a:lnTo>
                <a:lnTo>
                  <a:pt x="30608" y="15644"/>
                </a:lnTo>
                <a:lnTo>
                  <a:pt x="30985" y="18285"/>
                </a:lnTo>
                <a:lnTo>
                  <a:pt x="31136" y="20070"/>
                </a:lnTo>
                <a:lnTo>
                  <a:pt x="31262" y="21982"/>
                </a:lnTo>
                <a:lnTo>
                  <a:pt x="31363" y="25830"/>
                </a:lnTo>
                <a:lnTo>
                  <a:pt x="31312" y="29703"/>
                </a:lnTo>
                <a:lnTo>
                  <a:pt x="31061" y="33551"/>
                </a:lnTo>
                <a:lnTo>
                  <a:pt x="30885" y="35462"/>
                </a:lnTo>
                <a:lnTo>
                  <a:pt x="30885" y="35613"/>
                </a:lnTo>
                <a:lnTo>
                  <a:pt x="31061" y="35789"/>
                </a:lnTo>
                <a:lnTo>
                  <a:pt x="31338" y="35789"/>
                </a:lnTo>
                <a:lnTo>
                  <a:pt x="31564" y="35613"/>
                </a:lnTo>
                <a:lnTo>
                  <a:pt x="31589" y="35462"/>
                </a:lnTo>
                <a:lnTo>
                  <a:pt x="31815" y="33199"/>
                </a:lnTo>
                <a:lnTo>
                  <a:pt x="32092" y="28646"/>
                </a:lnTo>
                <a:lnTo>
                  <a:pt x="32117" y="24094"/>
                </a:lnTo>
                <a:lnTo>
                  <a:pt x="31866" y="19542"/>
                </a:lnTo>
                <a:lnTo>
                  <a:pt x="31589" y="17279"/>
                </a:lnTo>
                <a:lnTo>
                  <a:pt x="31488" y="16398"/>
                </a:lnTo>
                <a:lnTo>
                  <a:pt x="31136" y="14663"/>
                </a:lnTo>
                <a:lnTo>
                  <a:pt x="30684" y="13003"/>
                </a:lnTo>
                <a:lnTo>
                  <a:pt x="30105" y="11444"/>
                </a:lnTo>
                <a:lnTo>
                  <a:pt x="29376" y="9960"/>
                </a:lnTo>
                <a:lnTo>
                  <a:pt x="28470" y="8577"/>
                </a:lnTo>
                <a:lnTo>
                  <a:pt x="27389" y="7269"/>
                </a:lnTo>
                <a:lnTo>
                  <a:pt x="26131" y="6036"/>
                </a:lnTo>
                <a:lnTo>
                  <a:pt x="25402" y="5458"/>
                </a:lnTo>
                <a:lnTo>
                  <a:pt x="24145" y="4553"/>
                </a:lnTo>
                <a:lnTo>
                  <a:pt x="21252" y="2893"/>
                </a:lnTo>
                <a:lnTo>
                  <a:pt x="18083" y="1535"/>
                </a:lnTo>
                <a:lnTo>
                  <a:pt x="14688" y="554"/>
                </a:lnTo>
                <a:lnTo>
                  <a:pt x="12098" y="126"/>
                </a:lnTo>
                <a:lnTo>
                  <a:pt x="103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6"/>
          <p:cNvSpPr/>
          <p:nvPr/>
        </p:nvSpPr>
        <p:spPr>
          <a:xfrm>
            <a:off x="3584985" y="2159216"/>
            <a:ext cx="2033738" cy="2093625"/>
          </a:xfrm>
          <a:custGeom>
            <a:avLst/>
            <a:gdLst/>
            <a:ahLst/>
            <a:cxnLst/>
            <a:rect l="l" t="t" r="r" b="b"/>
            <a:pathLst>
              <a:path w="41096" h="42304" extrusionOk="0">
                <a:moveTo>
                  <a:pt x="2189" y="1"/>
                </a:moveTo>
                <a:lnTo>
                  <a:pt x="2113" y="101"/>
                </a:lnTo>
                <a:lnTo>
                  <a:pt x="1711" y="1007"/>
                </a:lnTo>
                <a:lnTo>
                  <a:pt x="1082" y="2868"/>
                </a:lnTo>
                <a:lnTo>
                  <a:pt x="604" y="4805"/>
                </a:lnTo>
                <a:lnTo>
                  <a:pt x="277" y="6791"/>
                </a:lnTo>
                <a:lnTo>
                  <a:pt x="76" y="8803"/>
                </a:lnTo>
                <a:lnTo>
                  <a:pt x="1" y="10815"/>
                </a:lnTo>
                <a:lnTo>
                  <a:pt x="101" y="13808"/>
                </a:lnTo>
                <a:lnTo>
                  <a:pt x="328" y="15745"/>
                </a:lnTo>
                <a:lnTo>
                  <a:pt x="655" y="17857"/>
                </a:lnTo>
                <a:lnTo>
                  <a:pt x="1384" y="21127"/>
                </a:lnTo>
                <a:lnTo>
                  <a:pt x="2038" y="23290"/>
                </a:lnTo>
                <a:lnTo>
                  <a:pt x="2767" y="25428"/>
                </a:lnTo>
                <a:lnTo>
                  <a:pt x="3673" y="27490"/>
                </a:lnTo>
                <a:lnTo>
                  <a:pt x="4679" y="29452"/>
                </a:lnTo>
                <a:lnTo>
                  <a:pt x="5810" y="31313"/>
                </a:lnTo>
                <a:lnTo>
                  <a:pt x="6464" y="32193"/>
                </a:lnTo>
                <a:lnTo>
                  <a:pt x="7068" y="32973"/>
                </a:lnTo>
                <a:lnTo>
                  <a:pt x="8376" y="34431"/>
                </a:lnTo>
                <a:lnTo>
                  <a:pt x="9784" y="35739"/>
                </a:lnTo>
                <a:lnTo>
                  <a:pt x="11293" y="36921"/>
                </a:lnTo>
                <a:lnTo>
                  <a:pt x="12878" y="37977"/>
                </a:lnTo>
                <a:lnTo>
                  <a:pt x="14537" y="38883"/>
                </a:lnTo>
                <a:lnTo>
                  <a:pt x="16273" y="39688"/>
                </a:lnTo>
                <a:lnTo>
                  <a:pt x="18058" y="40316"/>
                </a:lnTo>
                <a:lnTo>
                  <a:pt x="19894" y="40819"/>
                </a:lnTo>
                <a:lnTo>
                  <a:pt x="21755" y="41197"/>
                </a:lnTo>
                <a:lnTo>
                  <a:pt x="23667" y="41448"/>
                </a:lnTo>
                <a:lnTo>
                  <a:pt x="25578" y="41549"/>
                </a:lnTo>
                <a:lnTo>
                  <a:pt x="27490" y="41498"/>
                </a:lnTo>
                <a:lnTo>
                  <a:pt x="29401" y="41322"/>
                </a:lnTo>
                <a:lnTo>
                  <a:pt x="31313" y="41021"/>
                </a:lnTo>
                <a:lnTo>
                  <a:pt x="33199" y="40568"/>
                </a:lnTo>
                <a:lnTo>
                  <a:pt x="34129" y="40291"/>
                </a:lnTo>
                <a:lnTo>
                  <a:pt x="34255" y="40241"/>
                </a:lnTo>
                <a:lnTo>
                  <a:pt x="34331" y="40140"/>
                </a:lnTo>
                <a:lnTo>
                  <a:pt x="35010" y="40668"/>
                </a:lnTo>
                <a:lnTo>
                  <a:pt x="36544" y="41498"/>
                </a:lnTo>
                <a:lnTo>
                  <a:pt x="38204" y="42001"/>
                </a:lnTo>
                <a:lnTo>
                  <a:pt x="39914" y="42278"/>
                </a:lnTo>
                <a:lnTo>
                  <a:pt x="40769" y="42303"/>
                </a:lnTo>
                <a:lnTo>
                  <a:pt x="40970" y="42278"/>
                </a:lnTo>
                <a:lnTo>
                  <a:pt x="41096" y="42027"/>
                </a:lnTo>
                <a:lnTo>
                  <a:pt x="41071" y="41851"/>
                </a:lnTo>
                <a:lnTo>
                  <a:pt x="40995" y="41775"/>
                </a:lnTo>
                <a:lnTo>
                  <a:pt x="40165" y="41171"/>
                </a:lnTo>
                <a:lnTo>
                  <a:pt x="38908" y="40140"/>
                </a:lnTo>
                <a:lnTo>
                  <a:pt x="38254" y="39361"/>
                </a:lnTo>
                <a:lnTo>
                  <a:pt x="38028" y="38883"/>
                </a:lnTo>
                <a:lnTo>
                  <a:pt x="37952" y="38782"/>
                </a:lnTo>
                <a:lnTo>
                  <a:pt x="37726" y="38682"/>
                </a:lnTo>
                <a:lnTo>
                  <a:pt x="37474" y="38732"/>
                </a:lnTo>
                <a:lnTo>
                  <a:pt x="37374" y="38933"/>
                </a:lnTo>
                <a:lnTo>
                  <a:pt x="37399" y="39059"/>
                </a:lnTo>
                <a:lnTo>
                  <a:pt x="37575" y="39461"/>
                </a:lnTo>
                <a:lnTo>
                  <a:pt x="38053" y="40165"/>
                </a:lnTo>
                <a:lnTo>
                  <a:pt x="39008" y="41071"/>
                </a:lnTo>
                <a:lnTo>
                  <a:pt x="39713" y="41599"/>
                </a:lnTo>
                <a:lnTo>
                  <a:pt x="38983" y="41498"/>
                </a:lnTo>
                <a:lnTo>
                  <a:pt x="37600" y="41171"/>
                </a:lnTo>
                <a:lnTo>
                  <a:pt x="35588" y="40392"/>
                </a:lnTo>
                <a:lnTo>
                  <a:pt x="34255" y="39688"/>
                </a:lnTo>
                <a:lnTo>
                  <a:pt x="34230" y="39688"/>
                </a:lnTo>
                <a:lnTo>
                  <a:pt x="34104" y="39612"/>
                </a:lnTo>
                <a:lnTo>
                  <a:pt x="33953" y="39637"/>
                </a:lnTo>
                <a:lnTo>
                  <a:pt x="33023" y="39914"/>
                </a:lnTo>
                <a:lnTo>
                  <a:pt x="31111" y="40316"/>
                </a:lnTo>
                <a:lnTo>
                  <a:pt x="29200" y="40618"/>
                </a:lnTo>
                <a:lnTo>
                  <a:pt x="27263" y="40769"/>
                </a:lnTo>
                <a:lnTo>
                  <a:pt x="25327" y="40794"/>
                </a:lnTo>
                <a:lnTo>
                  <a:pt x="23415" y="40668"/>
                </a:lnTo>
                <a:lnTo>
                  <a:pt x="21529" y="40417"/>
                </a:lnTo>
                <a:lnTo>
                  <a:pt x="19668" y="40040"/>
                </a:lnTo>
                <a:lnTo>
                  <a:pt x="17857" y="39512"/>
                </a:lnTo>
                <a:lnTo>
                  <a:pt x="16097" y="38858"/>
                </a:lnTo>
                <a:lnTo>
                  <a:pt x="14387" y="38053"/>
                </a:lnTo>
                <a:lnTo>
                  <a:pt x="12727" y="37122"/>
                </a:lnTo>
                <a:lnTo>
                  <a:pt x="11167" y="36016"/>
                </a:lnTo>
                <a:lnTo>
                  <a:pt x="9709" y="34809"/>
                </a:lnTo>
                <a:lnTo>
                  <a:pt x="8325" y="33425"/>
                </a:lnTo>
                <a:lnTo>
                  <a:pt x="7043" y="31891"/>
                </a:lnTo>
                <a:lnTo>
                  <a:pt x="6464" y="31086"/>
                </a:lnTo>
                <a:lnTo>
                  <a:pt x="5936" y="30307"/>
                </a:lnTo>
                <a:lnTo>
                  <a:pt x="4980" y="28647"/>
                </a:lnTo>
                <a:lnTo>
                  <a:pt x="3723" y="26031"/>
                </a:lnTo>
                <a:lnTo>
                  <a:pt x="2415" y="22309"/>
                </a:lnTo>
                <a:lnTo>
                  <a:pt x="1459" y="18536"/>
                </a:lnTo>
                <a:lnTo>
                  <a:pt x="1132" y="16701"/>
                </a:lnTo>
                <a:lnTo>
                  <a:pt x="956" y="15644"/>
                </a:lnTo>
                <a:lnTo>
                  <a:pt x="755" y="13532"/>
                </a:lnTo>
                <a:lnTo>
                  <a:pt x="705" y="11469"/>
                </a:lnTo>
                <a:lnTo>
                  <a:pt x="780" y="9407"/>
                </a:lnTo>
                <a:lnTo>
                  <a:pt x="1107" y="6364"/>
                </a:lnTo>
                <a:lnTo>
                  <a:pt x="1887" y="2264"/>
                </a:lnTo>
                <a:lnTo>
                  <a:pt x="2365" y="202"/>
                </a:lnTo>
                <a:lnTo>
                  <a:pt x="2365" y="101"/>
                </a:lnTo>
                <a:lnTo>
                  <a:pt x="21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3" name="Google Shape;333;p36"/>
          <p:cNvGrpSpPr/>
          <p:nvPr/>
        </p:nvGrpSpPr>
        <p:grpSpPr>
          <a:xfrm rot="10800000">
            <a:off x="5346241" y="3600647"/>
            <a:ext cx="540506" cy="336815"/>
            <a:chOff x="2866271" y="302779"/>
            <a:chExt cx="322075" cy="200700"/>
          </a:xfrm>
        </p:grpSpPr>
        <p:sp>
          <p:nvSpPr>
            <p:cNvPr id="334" name="Google Shape;334;p36"/>
            <p:cNvSpPr/>
            <p:nvPr/>
          </p:nvSpPr>
          <p:spPr>
            <a:xfrm>
              <a:off x="3026471" y="302779"/>
              <a:ext cx="161875" cy="200700"/>
            </a:xfrm>
            <a:custGeom>
              <a:avLst/>
              <a:gdLst/>
              <a:ahLst/>
              <a:cxnLst/>
              <a:rect l="l" t="t" r="r" b="b"/>
              <a:pathLst>
                <a:path w="6475" h="8028" extrusionOk="0">
                  <a:moveTo>
                    <a:pt x="3911" y="758"/>
                  </a:moveTo>
                  <a:cubicBezTo>
                    <a:pt x="3911" y="824"/>
                    <a:pt x="3944" y="856"/>
                    <a:pt x="3977" y="889"/>
                  </a:cubicBezTo>
                  <a:cubicBezTo>
                    <a:pt x="3747" y="1021"/>
                    <a:pt x="3550" y="1185"/>
                    <a:pt x="3385" y="1316"/>
                  </a:cubicBezTo>
                  <a:lnTo>
                    <a:pt x="3911" y="758"/>
                  </a:lnTo>
                  <a:close/>
                  <a:moveTo>
                    <a:pt x="2474" y="2346"/>
                  </a:moveTo>
                  <a:lnTo>
                    <a:pt x="2474" y="2346"/>
                  </a:lnTo>
                  <a:cubicBezTo>
                    <a:pt x="2370" y="2493"/>
                    <a:pt x="2286" y="2660"/>
                    <a:pt x="2202" y="2828"/>
                  </a:cubicBezTo>
                  <a:cubicBezTo>
                    <a:pt x="2235" y="2762"/>
                    <a:pt x="2235" y="2697"/>
                    <a:pt x="2268" y="2631"/>
                  </a:cubicBezTo>
                  <a:cubicBezTo>
                    <a:pt x="2334" y="2532"/>
                    <a:pt x="2367" y="2467"/>
                    <a:pt x="2432" y="2401"/>
                  </a:cubicBezTo>
                  <a:lnTo>
                    <a:pt x="2474" y="2346"/>
                  </a:lnTo>
                  <a:close/>
                  <a:moveTo>
                    <a:pt x="2137" y="3649"/>
                  </a:moveTo>
                  <a:cubicBezTo>
                    <a:pt x="2160" y="3673"/>
                    <a:pt x="2199" y="3696"/>
                    <a:pt x="2244" y="3696"/>
                  </a:cubicBezTo>
                  <a:cubicBezTo>
                    <a:pt x="2262" y="3696"/>
                    <a:pt x="2282" y="3692"/>
                    <a:pt x="2301" y="3682"/>
                  </a:cubicBezTo>
                  <a:lnTo>
                    <a:pt x="2399" y="3649"/>
                  </a:lnTo>
                  <a:lnTo>
                    <a:pt x="2399" y="3649"/>
                  </a:lnTo>
                  <a:cubicBezTo>
                    <a:pt x="2334" y="3682"/>
                    <a:pt x="2235" y="3748"/>
                    <a:pt x="2137" y="3814"/>
                  </a:cubicBezTo>
                  <a:lnTo>
                    <a:pt x="2137" y="3649"/>
                  </a:lnTo>
                  <a:close/>
                  <a:moveTo>
                    <a:pt x="1808" y="2697"/>
                  </a:moveTo>
                  <a:lnTo>
                    <a:pt x="1808" y="2697"/>
                  </a:lnTo>
                  <a:cubicBezTo>
                    <a:pt x="1611" y="3025"/>
                    <a:pt x="1414" y="3354"/>
                    <a:pt x="1249" y="3715"/>
                  </a:cubicBezTo>
                  <a:lnTo>
                    <a:pt x="1118" y="3978"/>
                  </a:lnTo>
                  <a:cubicBezTo>
                    <a:pt x="1216" y="3485"/>
                    <a:pt x="1446" y="3025"/>
                    <a:pt x="1808" y="2697"/>
                  </a:cubicBezTo>
                  <a:close/>
                  <a:moveTo>
                    <a:pt x="1709" y="4077"/>
                  </a:moveTo>
                  <a:lnTo>
                    <a:pt x="1709" y="4175"/>
                  </a:lnTo>
                  <a:lnTo>
                    <a:pt x="1644" y="4274"/>
                  </a:lnTo>
                  <a:lnTo>
                    <a:pt x="1709" y="4077"/>
                  </a:lnTo>
                  <a:close/>
                  <a:moveTo>
                    <a:pt x="4140" y="3935"/>
                  </a:moveTo>
                  <a:cubicBezTo>
                    <a:pt x="4515" y="3935"/>
                    <a:pt x="4845" y="4186"/>
                    <a:pt x="4963" y="4570"/>
                  </a:cubicBezTo>
                  <a:lnTo>
                    <a:pt x="4963" y="4635"/>
                  </a:lnTo>
                  <a:cubicBezTo>
                    <a:pt x="4667" y="4340"/>
                    <a:pt x="4338" y="4110"/>
                    <a:pt x="3977" y="3945"/>
                  </a:cubicBezTo>
                  <a:lnTo>
                    <a:pt x="4010" y="3945"/>
                  </a:lnTo>
                  <a:cubicBezTo>
                    <a:pt x="4053" y="3938"/>
                    <a:pt x="4097" y="3935"/>
                    <a:pt x="4140" y="3935"/>
                  </a:cubicBezTo>
                  <a:close/>
                  <a:moveTo>
                    <a:pt x="822" y="4372"/>
                  </a:moveTo>
                  <a:cubicBezTo>
                    <a:pt x="855" y="4405"/>
                    <a:pt x="888" y="4405"/>
                    <a:pt x="921" y="4405"/>
                  </a:cubicBezTo>
                  <a:cubicBezTo>
                    <a:pt x="855" y="4504"/>
                    <a:pt x="822" y="4635"/>
                    <a:pt x="789" y="4734"/>
                  </a:cubicBezTo>
                  <a:cubicBezTo>
                    <a:pt x="789" y="4602"/>
                    <a:pt x="822" y="4504"/>
                    <a:pt x="822" y="4372"/>
                  </a:cubicBezTo>
                  <a:close/>
                  <a:moveTo>
                    <a:pt x="3303" y="4852"/>
                  </a:moveTo>
                  <a:cubicBezTo>
                    <a:pt x="3341" y="4852"/>
                    <a:pt x="3380" y="4856"/>
                    <a:pt x="3418" y="4865"/>
                  </a:cubicBezTo>
                  <a:cubicBezTo>
                    <a:pt x="3484" y="4865"/>
                    <a:pt x="3582" y="4898"/>
                    <a:pt x="3648" y="4931"/>
                  </a:cubicBezTo>
                  <a:cubicBezTo>
                    <a:pt x="3582" y="4997"/>
                    <a:pt x="3517" y="5095"/>
                    <a:pt x="3451" y="5161"/>
                  </a:cubicBezTo>
                  <a:cubicBezTo>
                    <a:pt x="3352" y="5030"/>
                    <a:pt x="3188" y="4931"/>
                    <a:pt x="3024" y="4898"/>
                  </a:cubicBezTo>
                  <a:cubicBezTo>
                    <a:pt x="3117" y="4875"/>
                    <a:pt x="3210" y="4852"/>
                    <a:pt x="3303" y="4852"/>
                  </a:cubicBezTo>
                  <a:close/>
                  <a:moveTo>
                    <a:pt x="3812" y="5062"/>
                  </a:moveTo>
                  <a:cubicBezTo>
                    <a:pt x="3911" y="5227"/>
                    <a:pt x="3944" y="5424"/>
                    <a:pt x="3845" y="5588"/>
                  </a:cubicBezTo>
                  <a:cubicBezTo>
                    <a:pt x="3747" y="5753"/>
                    <a:pt x="3582" y="5851"/>
                    <a:pt x="3418" y="5917"/>
                  </a:cubicBezTo>
                  <a:cubicBezTo>
                    <a:pt x="3550" y="5753"/>
                    <a:pt x="3582" y="5555"/>
                    <a:pt x="3517" y="5358"/>
                  </a:cubicBezTo>
                  <a:cubicBezTo>
                    <a:pt x="3648" y="5293"/>
                    <a:pt x="3714" y="5194"/>
                    <a:pt x="3812" y="5095"/>
                  </a:cubicBezTo>
                  <a:lnTo>
                    <a:pt x="3812" y="5062"/>
                  </a:lnTo>
                  <a:close/>
                  <a:moveTo>
                    <a:pt x="4897" y="5457"/>
                  </a:moveTo>
                  <a:cubicBezTo>
                    <a:pt x="4930" y="5523"/>
                    <a:pt x="4930" y="5555"/>
                    <a:pt x="4963" y="5621"/>
                  </a:cubicBezTo>
                  <a:lnTo>
                    <a:pt x="4930" y="5621"/>
                  </a:lnTo>
                  <a:cubicBezTo>
                    <a:pt x="4897" y="5720"/>
                    <a:pt x="4864" y="5851"/>
                    <a:pt x="4798" y="5950"/>
                  </a:cubicBezTo>
                  <a:cubicBezTo>
                    <a:pt x="4798" y="5884"/>
                    <a:pt x="4831" y="5785"/>
                    <a:pt x="4831" y="5720"/>
                  </a:cubicBezTo>
                  <a:cubicBezTo>
                    <a:pt x="4864" y="5621"/>
                    <a:pt x="4897" y="5555"/>
                    <a:pt x="4897" y="5457"/>
                  </a:cubicBezTo>
                  <a:close/>
                  <a:moveTo>
                    <a:pt x="4305" y="3485"/>
                  </a:moveTo>
                  <a:lnTo>
                    <a:pt x="4305" y="3485"/>
                  </a:lnTo>
                  <a:cubicBezTo>
                    <a:pt x="5160" y="3781"/>
                    <a:pt x="5751" y="4570"/>
                    <a:pt x="5751" y="5490"/>
                  </a:cubicBezTo>
                  <a:cubicBezTo>
                    <a:pt x="5718" y="5720"/>
                    <a:pt x="5653" y="5950"/>
                    <a:pt x="5587" y="6180"/>
                  </a:cubicBezTo>
                  <a:cubicBezTo>
                    <a:pt x="5620" y="6015"/>
                    <a:pt x="5653" y="5884"/>
                    <a:pt x="5653" y="5753"/>
                  </a:cubicBezTo>
                  <a:cubicBezTo>
                    <a:pt x="5718" y="5128"/>
                    <a:pt x="5521" y="4537"/>
                    <a:pt x="5094" y="4077"/>
                  </a:cubicBezTo>
                  <a:cubicBezTo>
                    <a:pt x="5061" y="3978"/>
                    <a:pt x="4995" y="3912"/>
                    <a:pt x="4897" y="3847"/>
                  </a:cubicBezTo>
                  <a:cubicBezTo>
                    <a:pt x="4831" y="3781"/>
                    <a:pt x="4765" y="3715"/>
                    <a:pt x="4667" y="3682"/>
                  </a:cubicBezTo>
                  <a:cubicBezTo>
                    <a:pt x="4535" y="3617"/>
                    <a:pt x="4437" y="3551"/>
                    <a:pt x="4305" y="3485"/>
                  </a:cubicBezTo>
                  <a:close/>
                  <a:moveTo>
                    <a:pt x="4404" y="5654"/>
                  </a:moveTo>
                  <a:cubicBezTo>
                    <a:pt x="4404" y="5676"/>
                    <a:pt x="4404" y="5698"/>
                    <a:pt x="4404" y="5720"/>
                  </a:cubicBezTo>
                  <a:cubicBezTo>
                    <a:pt x="4338" y="5818"/>
                    <a:pt x="4272" y="5917"/>
                    <a:pt x="4207" y="6015"/>
                  </a:cubicBezTo>
                  <a:lnTo>
                    <a:pt x="4174" y="5983"/>
                  </a:lnTo>
                  <a:cubicBezTo>
                    <a:pt x="3977" y="6180"/>
                    <a:pt x="3714" y="6311"/>
                    <a:pt x="3418" y="6377"/>
                  </a:cubicBezTo>
                  <a:cubicBezTo>
                    <a:pt x="3845" y="6278"/>
                    <a:pt x="4174" y="6015"/>
                    <a:pt x="4404" y="5654"/>
                  </a:cubicBezTo>
                  <a:close/>
                  <a:moveTo>
                    <a:pt x="789" y="6245"/>
                  </a:moveTo>
                  <a:cubicBezTo>
                    <a:pt x="789" y="6278"/>
                    <a:pt x="822" y="6278"/>
                    <a:pt x="855" y="6278"/>
                  </a:cubicBezTo>
                  <a:cubicBezTo>
                    <a:pt x="954" y="6541"/>
                    <a:pt x="1118" y="6771"/>
                    <a:pt x="1348" y="6936"/>
                  </a:cubicBezTo>
                  <a:lnTo>
                    <a:pt x="1381" y="6968"/>
                  </a:lnTo>
                  <a:cubicBezTo>
                    <a:pt x="1414" y="7034"/>
                    <a:pt x="1446" y="7100"/>
                    <a:pt x="1512" y="7166"/>
                  </a:cubicBezTo>
                  <a:cubicBezTo>
                    <a:pt x="1184" y="6936"/>
                    <a:pt x="921" y="6640"/>
                    <a:pt x="756" y="6278"/>
                  </a:cubicBezTo>
                  <a:lnTo>
                    <a:pt x="789" y="6245"/>
                  </a:lnTo>
                  <a:close/>
                  <a:moveTo>
                    <a:pt x="2169" y="7264"/>
                  </a:moveTo>
                  <a:cubicBezTo>
                    <a:pt x="2465" y="7330"/>
                    <a:pt x="2728" y="7363"/>
                    <a:pt x="3024" y="7363"/>
                  </a:cubicBezTo>
                  <a:cubicBezTo>
                    <a:pt x="3057" y="7428"/>
                    <a:pt x="3089" y="7494"/>
                    <a:pt x="3188" y="7494"/>
                  </a:cubicBezTo>
                  <a:cubicBezTo>
                    <a:pt x="2827" y="7494"/>
                    <a:pt x="2498" y="7428"/>
                    <a:pt x="2169" y="7264"/>
                  </a:cubicBezTo>
                  <a:close/>
                  <a:moveTo>
                    <a:pt x="3803" y="1"/>
                  </a:moveTo>
                  <a:cubicBezTo>
                    <a:pt x="3769" y="1"/>
                    <a:pt x="3737" y="12"/>
                    <a:pt x="3714" y="35"/>
                  </a:cubicBezTo>
                  <a:cubicBezTo>
                    <a:pt x="2367" y="922"/>
                    <a:pt x="1249" y="2171"/>
                    <a:pt x="526" y="3617"/>
                  </a:cubicBezTo>
                  <a:cubicBezTo>
                    <a:pt x="1" y="4865"/>
                    <a:pt x="1" y="6541"/>
                    <a:pt x="1184" y="7461"/>
                  </a:cubicBezTo>
                  <a:cubicBezTo>
                    <a:pt x="1739" y="7837"/>
                    <a:pt x="2381" y="8028"/>
                    <a:pt x="3027" y="8028"/>
                  </a:cubicBezTo>
                  <a:cubicBezTo>
                    <a:pt x="3566" y="8028"/>
                    <a:pt x="4107" y="7895"/>
                    <a:pt x="4601" y="7626"/>
                  </a:cubicBezTo>
                  <a:cubicBezTo>
                    <a:pt x="5751" y="7034"/>
                    <a:pt x="6474" y="5753"/>
                    <a:pt x="5948" y="4537"/>
                  </a:cubicBezTo>
                  <a:cubicBezTo>
                    <a:pt x="5518" y="3586"/>
                    <a:pt x="4604" y="3040"/>
                    <a:pt x="3658" y="3040"/>
                  </a:cubicBezTo>
                  <a:cubicBezTo>
                    <a:pt x="3231" y="3040"/>
                    <a:pt x="2798" y="3152"/>
                    <a:pt x="2399" y="3387"/>
                  </a:cubicBezTo>
                  <a:cubicBezTo>
                    <a:pt x="2761" y="2434"/>
                    <a:pt x="3451" y="1645"/>
                    <a:pt x="4338" y="1152"/>
                  </a:cubicBezTo>
                  <a:cubicBezTo>
                    <a:pt x="4437" y="1086"/>
                    <a:pt x="4470" y="988"/>
                    <a:pt x="4404" y="889"/>
                  </a:cubicBezTo>
                  <a:lnTo>
                    <a:pt x="3977" y="101"/>
                  </a:lnTo>
                  <a:cubicBezTo>
                    <a:pt x="3934" y="37"/>
                    <a:pt x="3864" y="1"/>
                    <a:pt x="38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6"/>
            <p:cNvSpPr/>
            <p:nvPr/>
          </p:nvSpPr>
          <p:spPr>
            <a:xfrm>
              <a:off x="2866271" y="302779"/>
              <a:ext cx="162700" cy="200700"/>
            </a:xfrm>
            <a:custGeom>
              <a:avLst/>
              <a:gdLst/>
              <a:ahLst/>
              <a:cxnLst/>
              <a:rect l="l" t="t" r="r" b="b"/>
              <a:pathLst>
                <a:path w="6508" h="8028" extrusionOk="0">
                  <a:moveTo>
                    <a:pt x="3944" y="758"/>
                  </a:moveTo>
                  <a:lnTo>
                    <a:pt x="4043" y="889"/>
                  </a:lnTo>
                  <a:cubicBezTo>
                    <a:pt x="3813" y="1021"/>
                    <a:pt x="3615" y="1152"/>
                    <a:pt x="3418" y="1316"/>
                  </a:cubicBezTo>
                  <a:lnTo>
                    <a:pt x="3944" y="758"/>
                  </a:lnTo>
                  <a:close/>
                  <a:moveTo>
                    <a:pt x="2597" y="2236"/>
                  </a:moveTo>
                  <a:cubicBezTo>
                    <a:pt x="2465" y="2434"/>
                    <a:pt x="2367" y="2631"/>
                    <a:pt x="2268" y="2828"/>
                  </a:cubicBezTo>
                  <a:lnTo>
                    <a:pt x="2268" y="2795"/>
                  </a:lnTo>
                  <a:cubicBezTo>
                    <a:pt x="2301" y="2729"/>
                    <a:pt x="2301" y="2664"/>
                    <a:pt x="2334" y="2598"/>
                  </a:cubicBezTo>
                  <a:cubicBezTo>
                    <a:pt x="2400" y="2532"/>
                    <a:pt x="2433" y="2467"/>
                    <a:pt x="2498" y="2368"/>
                  </a:cubicBezTo>
                  <a:lnTo>
                    <a:pt x="2597" y="2236"/>
                  </a:lnTo>
                  <a:close/>
                  <a:moveTo>
                    <a:pt x="2202" y="3617"/>
                  </a:moveTo>
                  <a:cubicBezTo>
                    <a:pt x="2227" y="3665"/>
                    <a:pt x="2268" y="3695"/>
                    <a:pt x="2315" y="3695"/>
                  </a:cubicBezTo>
                  <a:cubicBezTo>
                    <a:pt x="2332" y="3695"/>
                    <a:pt x="2349" y="3691"/>
                    <a:pt x="2367" y="3682"/>
                  </a:cubicBezTo>
                  <a:lnTo>
                    <a:pt x="2465" y="3617"/>
                  </a:lnTo>
                  <a:lnTo>
                    <a:pt x="2465" y="3617"/>
                  </a:lnTo>
                  <a:cubicBezTo>
                    <a:pt x="2367" y="3682"/>
                    <a:pt x="2301" y="3748"/>
                    <a:pt x="2202" y="3814"/>
                  </a:cubicBezTo>
                  <a:lnTo>
                    <a:pt x="2202" y="3617"/>
                  </a:lnTo>
                  <a:close/>
                  <a:moveTo>
                    <a:pt x="1841" y="2697"/>
                  </a:moveTo>
                  <a:lnTo>
                    <a:pt x="1841" y="2697"/>
                  </a:lnTo>
                  <a:cubicBezTo>
                    <a:pt x="1644" y="3025"/>
                    <a:pt x="1480" y="3354"/>
                    <a:pt x="1282" y="3715"/>
                  </a:cubicBezTo>
                  <a:lnTo>
                    <a:pt x="1184" y="3978"/>
                  </a:lnTo>
                  <a:cubicBezTo>
                    <a:pt x="1250" y="3485"/>
                    <a:pt x="1480" y="3025"/>
                    <a:pt x="1841" y="2697"/>
                  </a:cubicBezTo>
                  <a:close/>
                  <a:moveTo>
                    <a:pt x="1742" y="4077"/>
                  </a:moveTo>
                  <a:lnTo>
                    <a:pt x="1775" y="4175"/>
                  </a:lnTo>
                  <a:lnTo>
                    <a:pt x="1677" y="4274"/>
                  </a:lnTo>
                  <a:cubicBezTo>
                    <a:pt x="1677" y="4208"/>
                    <a:pt x="1710" y="4142"/>
                    <a:pt x="1742" y="4077"/>
                  </a:cubicBezTo>
                  <a:close/>
                  <a:moveTo>
                    <a:pt x="4173" y="3935"/>
                  </a:moveTo>
                  <a:cubicBezTo>
                    <a:pt x="4548" y="3935"/>
                    <a:pt x="4878" y="4186"/>
                    <a:pt x="4996" y="4570"/>
                  </a:cubicBezTo>
                  <a:lnTo>
                    <a:pt x="4996" y="4635"/>
                  </a:lnTo>
                  <a:cubicBezTo>
                    <a:pt x="4733" y="4340"/>
                    <a:pt x="4404" y="4110"/>
                    <a:pt x="4043" y="3945"/>
                  </a:cubicBezTo>
                  <a:cubicBezTo>
                    <a:pt x="4087" y="3938"/>
                    <a:pt x="4130" y="3935"/>
                    <a:pt x="4173" y="3935"/>
                  </a:cubicBezTo>
                  <a:close/>
                  <a:moveTo>
                    <a:pt x="888" y="4372"/>
                  </a:moveTo>
                  <a:cubicBezTo>
                    <a:pt x="888" y="4405"/>
                    <a:pt x="921" y="4405"/>
                    <a:pt x="954" y="4405"/>
                  </a:cubicBezTo>
                  <a:cubicBezTo>
                    <a:pt x="921" y="4504"/>
                    <a:pt x="855" y="4635"/>
                    <a:pt x="822" y="4734"/>
                  </a:cubicBezTo>
                  <a:cubicBezTo>
                    <a:pt x="822" y="4602"/>
                    <a:pt x="855" y="4504"/>
                    <a:pt x="888" y="4372"/>
                  </a:cubicBezTo>
                  <a:close/>
                  <a:moveTo>
                    <a:pt x="3337" y="4852"/>
                  </a:moveTo>
                  <a:cubicBezTo>
                    <a:pt x="3374" y="4852"/>
                    <a:pt x="3413" y="4856"/>
                    <a:pt x="3451" y="4865"/>
                  </a:cubicBezTo>
                  <a:cubicBezTo>
                    <a:pt x="3550" y="4865"/>
                    <a:pt x="3615" y="4898"/>
                    <a:pt x="3681" y="4931"/>
                  </a:cubicBezTo>
                  <a:cubicBezTo>
                    <a:pt x="3615" y="4997"/>
                    <a:pt x="3550" y="5095"/>
                    <a:pt x="3484" y="5161"/>
                  </a:cubicBezTo>
                  <a:cubicBezTo>
                    <a:pt x="3385" y="5030"/>
                    <a:pt x="3254" y="4931"/>
                    <a:pt x="3090" y="4898"/>
                  </a:cubicBezTo>
                  <a:cubicBezTo>
                    <a:pt x="3159" y="4875"/>
                    <a:pt x="3246" y="4852"/>
                    <a:pt x="3337" y="4852"/>
                  </a:cubicBezTo>
                  <a:close/>
                  <a:moveTo>
                    <a:pt x="3846" y="5062"/>
                  </a:moveTo>
                  <a:cubicBezTo>
                    <a:pt x="3977" y="5227"/>
                    <a:pt x="3977" y="5424"/>
                    <a:pt x="3878" y="5588"/>
                  </a:cubicBezTo>
                  <a:cubicBezTo>
                    <a:pt x="3780" y="5753"/>
                    <a:pt x="3648" y="5851"/>
                    <a:pt x="3484" y="5917"/>
                  </a:cubicBezTo>
                  <a:cubicBezTo>
                    <a:pt x="3615" y="5753"/>
                    <a:pt x="3648" y="5555"/>
                    <a:pt x="3583" y="5358"/>
                  </a:cubicBezTo>
                  <a:cubicBezTo>
                    <a:pt x="3681" y="5293"/>
                    <a:pt x="3780" y="5194"/>
                    <a:pt x="3846" y="5095"/>
                  </a:cubicBezTo>
                  <a:lnTo>
                    <a:pt x="3846" y="5062"/>
                  </a:lnTo>
                  <a:close/>
                  <a:moveTo>
                    <a:pt x="4963" y="5457"/>
                  </a:moveTo>
                  <a:cubicBezTo>
                    <a:pt x="4963" y="5523"/>
                    <a:pt x="4996" y="5555"/>
                    <a:pt x="4996" y="5621"/>
                  </a:cubicBezTo>
                  <a:cubicBezTo>
                    <a:pt x="4963" y="5753"/>
                    <a:pt x="4897" y="5851"/>
                    <a:pt x="4831" y="5950"/>
                  </a:cubicBezTo>
                  <a:cubicBezTo>
                    <a:pt x="4864" y="5884"/>
                    <a:pt x="4864" y="5785"/>
                    <a:pt x="4864" y="5720"/>
                  </a:cubicBezTo>
                  <a:cubicBezTo>
                    <a:pt x="4897" y="5621"/>
                    <a:pt x="4930" y="5555"/>
                    <a:pt x="4963" y="5457"/>
                  </a:cubicBezTo>
                  <a:close/>
                  <a:moveTo>
                    <a:pt x="4338" y="3485"/>
                  </a:moveTo>
                  <a:cubicBezTo>
                    <a:pt x="4470" y="3518"/>
                    <a:pt x="4601" y="3584"/>
                    <a:pt x="4700" y="3617"/>
                  </a:cubicBezTo>
                  <a:cubicBezTo>
                    <a:pt x="5390" y="3978"/>
                    <a:pt x="5817" y="4701"/>
                    <a:pt x="5784" y="5490"/>
                  </a:cubicBezTo>
                  <a:lnTo>
                    <a:pt x="5784" y="5457"/>
                  </a:lnTo>
                  <a:cubicBezTo>
                    <a:pt x="5784" y="5720"/>
                    <a:pt x="5719" y="5950"/>
                    <a:pt x="5620" y="6180"/>
                  </a:cubicBezTo>
                  <a:cubicBezTo>
                    <a:pt x="5653" y="6015"/>
                    <a:pt x="5686" y="5884"/>
                    <a:pt x="5686" y="5753"/>
                  </a:cubicBezTo>
                  <a:cubicBezTo>
                    <a:pt x="5784" y="5128"/>
                    <a:pt x="5587" y="4537"/>
                    <a:pt x="5160" y="4077"/>
                  </a:cubicBezTo>
                  <a:cubicBezTo>
                    <a:pt x="5094" y="3978"/>
                    <a:pt x="5028" y="3912"/>
                    <a:pt x="4963" y="3847"/>
                  </a:cubicBezTo>
                  <a:cubicBezTo>
                    <a:pt x="4897" y="3781"/>
                    <a:pt x="4798" y="3715"/>
                    <a:pt x="4700" y="3682"/>
                  </a:cubicBezTo>
                  <a:cubicBezTo>
                    <a:pt x="4601" y="3617"/>
                    <a:pt x="4470" y="3551"/>
                    <a:pt x="4338" y="3485"/>
                  </a:cubicBezTo>
                  <a:close/>
                  <a:moveTo>
                    <a:pt x="4437" y="5654"/>
                  </a:moveTo>
                  <a:cubicBezTo>
                    <a:pt x="4437" y="5676"/>
                    <a:pt x="4437" y="5698"/>
                    <a:pt x="4437" y="5720"/>
                  </a:cubicBezTo>
                  <a:cubicBezTo>
                    <a:pt x="4404" y="5818"/>
                    <a:pt x="4306" y="5917"/>
                    <a:pt x="4240" y="6015"/>
                  </a:cubicBezTo>
                  <a:lnTo>
                    <a:pt x="4240" y="5983"/>
                  </a:lnTo>
                  <a:cubicBezTo>
                    <a:pt x="4010" y="6180"/>
                    <a:pt x="3747" y="6311"/>
                    <a:pt x="3484" y="6377"/>
                  </a:cubicBezTo>
                  <a:cubicBezTo>
                    <a:pt x="3878" y="6278"/>
                    <a:pt x="4240" y="6015"/>
                    <a:pt x="4437" y="5654"/>
                  </a:cubicBezTo>
                  <a:close/>
                  <a:moveTo>
                    <a:pt x="822" y="6245"/>
                  </a:moveTo>
                  <a:cubicBezTo>
                    <a:pt x="855" y="6278"/>
                    <a:pt x="888" y="6278"/>
                    <a:pt x="921" y="6278"/>
                  </a:cubicBezTo>
                  <a:cubicBezTo>
                    <a:pt x="987" y="6541"/>
                    <a:pt x="1151" y="6771"/>
                    <a:pt x="1381" y="6936"/>
                  </a:cubicBezTo>
                  <a:lnTo>
                    <a:pt x="1447" y="6968"/>
                  </a:lnTo>
                  <a:cubicBezTo>
                    <a:pt x="1447" y="7034"/>
                    <a:pt x="1480" y="7100"/>
                    <a:pt x="1545" y="7166"/>
                  </a:cubicBezTo>
                  <a:cubicBezTo>
                    <a:pt x="1217" y="6936"/>
                    <a:pt x="954" y="6640"/>
                    <a:pt x="790" y="6278"/>
                  </a:cubicBezTo>
                  <a:lnTo>
                    <a:pt x="822" y="6245"/>
                  </a:lnTo>
                  <a:close/>
                  <a:moveTo>
                    <a:pt x="2202" y="7264"/>
                  </a:moveTo>
                  <a:lnTo>
                    <a:pt x="2202" y="7264"/>
                  </a:lnTo>
                  <a:cubicBezTo>
                    <a:pt x="2498" y="7330"/>
                    <a:pt x="2794" y="7363"/>
                    <a:pt x="3057" y="7363"/>
                  </a:cubicBezTo>
                  <a:lnTo>
                    <a:pt x="3090" y="7363"/>
                  </a:lnTo>
                  <a:cubicBezTo>
                    <a:pt x="3090" y="7428"/>
                    <a:pt x="3155" y="7494"/>
                    <a:pt x="3221" y="7494"/>
                  </a:cubicBezTo>
                  <a:cubicBezTo>
                    <a:pt x="2893" y="7494"/>
                    <a:pt x="2531" y="7428"/>
                    <a:pt x="2202" y="7264"/>
                  </a:cubicBezTo>
                  <a:close/>
                  <a:moveTo>
                    <a:pt x="3850" y="1"/>
                  </a:moveTo>
                  <a:cubicBezTo>
                    <a:pt x="3817" y="1"/>
                    <a:pt x="3782" y="12"/>
                    <a:pt x="3747" y="35"/>
                  </a:cubicBezTo>
                  <a:cubicBezTo>
                    <a:pt x="2400" y="922"/>
                    <a:pt x="1315" y="2171"/>
                    <a:pt x="592" y="3617"/>
                  </a:cubicBezTo>
                  <a:cubicBezTo>
                    <a:pt x="1" y="4865"/>
                    <a:pt x="1" y="6541"/>
                    <a:pt x="1217" y="7461"/>
                  </a:cubicBezTo>
                  <a:cubicBezTo>
                    <a:pt x="1772" y="7837"/>
                    <a:pt x="2414" y="8028"/>
                    <a:pt x="3065" y="8028"/>
                  </a:cubicBezTo>
                  <a:cubicBezTo>
                    <a:pt x="3609" y="8028"/>
                    <a:pt x="4158" y="7895"/>
                    <a:pt x="4667" y="7626"/>
                  </a:cubicBezTo>
                  <a:cubicBezTo>
                    <a:pt x="5784" y="7034"/>
                    <a:pt x="6507" y="5753"/>
                    <a:pt x="5981" y="4537"/>
                  </a:cubicBezTo>
                  <a:cubicBezTo>
                    <a:pt x="5551" y="3586"/>
                    <a:pt x="4637" y="3040"/>
                    <a:pt x="3692" y="3040"/>
                  </a:cubicBezTo>
                  <a:cubicBezTo>
                    <a:pt x="3265" y="3040"/>
                    <a:pt x="2831" y="3152"/>
                    <a:pt x="2433" y="3387"/>
                  </a:cubicBezTo>
                  <a:cubicBezTo>
                    <a:pt x="2794" y="2434"/>
                    <a:pt x="3484" y="1645"/>
                    <a:pt x="4404" y="1152"/>
                  </a:cubicBezTo>
                  <a:cubicBezTo>
                    <a:pt x="4470" y="1086"/>
                    <a:pt x="4503" y="988"/>
                    <a:pt x="4470" y="889"/>
                  </a:cubicBezTo>
                  <a:lnTo>
                    <a:pt x="4010" y="101"/>
                  </a:lnTo>
                  <a:cubicBezTo>
                    <a:pt x="3967" y="37"/>
                    <a:pt x="3911" y="1"/>
                    <a:pt x="3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6" name="Google Shape;336;p36"/>
          <p:cNvSpPr txBox="1">
            <a:spLocks noGrp="1"/>
          </p:cNvSpPr>
          <p:nvPr>
            <p:ph type="title" idx="4" hasCustomPrompt="1"/>
          </p:nvPr>
        </p:nvSpPr>
        <p:spPr>
          <a:xfrm>
            <a:off x="524800" y="1514600"/>
            <a:ext cx="1920900" cy="6903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3600"/>
              <a:buNone/>
              <a:defRPr sz="3600">
                <a:solidFill>
                  <a:schemeClr val="accent2"/>
                </a:solidFill>
              </a:defRPr>
            </a:lvl1pPr>
            <a:lvl2pPr lvl="1" algn="l" rtl="0">
              <a:spcBef>
                <a:spcPts val="0"/>
              </a:spcBef>
              <a:spcAft>
                <a:spcPts val="0"/>
              </a:spcAft>
              <a:buClr>
                <a:schemeClr val="accent1"/>
              </a:buClr>
              <a:buSzPts val="11600"/>
              <a:buNone/>
              <a:defRPr sz="11600">
                <a:solidFill>
                  <a:schemeClr val="accent1"/>
                </a:solidFill>
              </a:defRPr>
            </a:lvl2pPr>
            <a:lvl3pPr lvl="2" algn="l" rtl="0">
              <a:spcBef>
                <a:spcPts val="0"/>
              </a:spcBef>
              <a:spcAft>
                <a:spcPts val="0"/>
              </a:spcAft>
              <a:buClr>
                <a:schemeClr val="accent1"/>
              </a:buClr>
              <a:buSzPts val="11600"/>
              <a:buNone/>
              <a:defRPr sz="11600">
                <a:solidFill>
                  <a:schemeClr val="accent1"/>
                </a:solidFill>
              </a:defRPr>
            </a:lvl3pPr>
            <a:lvl4pPr lvl="3" algn="l" rtl="0">
              <a:spcBef>
                <a:spcPts val="0"/>
              </a:spcBef>
              <a:spcAft>
                <a:spcPts val="0"/>
              </a:spcAft>
              <a:buClr>
                <a:schemeClr val="accent1"/>
              </a:buClr>
              <a:buSzPts val="11600"/>
              <a:buNone/>
              <a:defRPr sz="11600">
                <a:solidFill>
                  <a:schemeClr val="accent1"/>
                </a:solidFill>
              </a:defRPr>
            </a:lvl4pPr>
            <a:lvl5pPr lvl="4" algn="l" rtl="0">
              <a:spcBef>
                <a:spcPts val="0"/>
              </a:spcBef>
              <a:spcAft>
                <a:spcPts val="0"/>
              </a:spcAft>
              <a:buClr>
                <a:schemeClr val="accent1"/>
              </a:buClr>
              <a:buSzPts val="11600"/>
              <a:buNone/>
              <a:defRPr sz="11600">
                <a:solidFill>
                  <a:schemeClr val="accent1"/>
                </a:solidFill>
              </a:defRPr>
            </a:lvl5pPr>
            <a:lvl6pPr lvl="5" algn="l" rtl="0">
              <a:spcBef>
                <a:spcPts val="0"/>
              </a:spcBef>
              <a:spcAft>
                <a:spcPts val="0"/>
              </a:spcAft>
              <a:buClr>
                <a:schemeClr val="accent1"/>
              </a:buClr>
              <a:buSzPts val="11600"/>
              <a:buNone/>
              <a:defRPr sz="11600">
                <a:solidFill>
                  <a:schemeClr val="accent1"/>
                </a:solidFill>
              </a:defRPr>
            </a:lvl6pPr>
            <a:lvl7pPr lvl="6" algn="l" rtl="0">
              <a:spcBef>
                <a:spcPts val="0"/>
              </a:spcBef>
              <a:spcAft>
                <a:spcPts val="0"/>
              </a:spcAft>
              <a:buClr>
                <a:schemeClr val="accent1"/>
              </a:buClr>
              <a:buSzPts val="11600"/>
              <a:buNone/>
              <a:defRPr sz="11600">
                <a:solidFill>
                  <a:schemeClr val="accent1"/>
                </a:solidFill>
              </a:defRPr>
            </a:lvl7pPr>
            <a:lvl8pPr lvl="7" algn="l" rtl="0">
              <a:spcBef>
                <a:spcPts val="0"/>
              </a:spcBef>
              <a:spcAft>
                <a:spcPts val="0"/>
              </a:spcAft>
              <a:buClr>
                <a:schemeClr val="accent1"/>
              </a:buClr>
              <a:buSzPts val="11600"/>
              <a:buNone/>
              <a:defRPr sz="11600">
                <a:solidFill>
                  <a:schemeClr val="accent1"/>
                </a:solidFill>
              </a:defRPr>
            </a:lvl8pPr>
            <a:lvl9pPr lvl="8" algn="l" rtl="0">
              <a:spcBef>
                <a:spcPts val="0"/>
              </a:spcBef>
              <a:spcAft>
                <a:spcPts val="0"/>
              </a:spcAft>
              <a:buClr>
                <a:schemeClr val="accent1"/>
              </a:buClr>
              <a:buSzPts val="11600"/>
              <a:buNone/>
              <a:defRPr sz="11600">
                <a:solidFill>
                  <a:schemeClr val="accent1"/>
                </a:solidFill>
              </a:defRPr>
            </a:lvl9pPr>
          </a:lstStyle>
          <a:p>
            <a:r>
              <a:t>xx%</a:t>
            </a:r>
          </a:p>
        </p:txBody>
      </p:sp>
      <p:sp>
        <p:nvSpPr>
          <p:cNvPr id="337" name="Google Shape;337;p36"/>
          <p:cNvSpPr txBox="1">
            <a:spLocks noGrp="1"/>
          </p:cNvSpPr>
          <p:nvPr>
            <p:ph type="title" idx="5" hasCustomPrompt="1"/>
          </p:nvPr>
        </p:nvSpPr>
        <p:spPr>
          <a:xfrm>
            <a:off x="3587957" y="1514600"/>
            <a:ext cx="1920300" cy="6903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3"/>
              </a:buClr>
              <a:buSzPts val="3600"/>
              <a:buNone/>
              <a:defRPr sz="3600">
                <a:solidFill>
                  <a:schemeClr val="accent3"/>
                </a:solidFill>
              </a:defRPr>
            </a:lvl1pPr>
            <a:lvl2pPr lvl="1" algn="l" rtl="0">
              <a:spcBef>
                <a:spcPts val="0"/>
              </a:spcBef>
              <a:spcAft>
                <a:spcPts val="0"/>
              </a:spcAft>
              <a:buClr>
                <a:schemeClr val="accent3"/>
              </a:buClr>
              <a:buSzPts val="11600"/>
              <a:buNone/>
              <a:defRPr sz="11600">
                <a:solidFill>
                  <a:schemeClr val="accent3"/>
                </a:solidFill>
              </a:defRPr>
            </a:lvl2pPr>
            <a:lvl3pPr lvl="2" algn="l" rtl="0">
              <a:spcBef>
                <a:spcPts val="0"/>
              </a:spcBef>
              <a:spcAft>
                <a:spcPts val="0"/>
              </a:spcAft>
              <a:buClr>
                <a:schemeClr val="accent3"/>
              </a:buClr>
              <a:buSzPts val="11600"/>
              <a:buNone/>
              <a:defRPr sz="11600">
                <a:solidFill>
                  <a:schemeClr val="accent3"/>
                </a:solidFill>
              </a:defRPr>
            </a:lvl3pPr>
            <a:lvl4pPr lvl="3" algn="l" rtl="0">
              <a:spcBef>
                <a:spcPts val="0"/>
              </a:spcBef>
              <a:spcAft>
                <a:spcPts val="0"/>
              </a:spcAft>
              <a:buClr>
                <a:schemeClr val="accent3"/>
              </a:buClr>
              <a:buSzPts val="11600"/>
              <a:buNone/>
              <a:defRPr sz="11600">
                <a:solidFill>
                  <a:schemeClr val="accent3"/>
                </a:solidFill>
              </a:defRPr>
            </a:lvl4pPr>
            <a:lvl5pPr lvl="4" algn="l" rtl="0">
              <a:spcBef>
                <a:spcPts val="0"/>
              </a:spcBef>
              <a:spcAft>
                <a:spcPts val="0"/>
              </a:spcAft>
              <a:buClr>
                <a:schemeClr val="accent3"/>
              </a:buClr>
              <a:buSzPts val="11600"/>
              <a:buNone/>
              <a:defRPr sz="11600">
                <a:solidFill>
                  <a:schemeClr val="accent3"/>
                </a:solidFill>
              </a:defRPr>
            </a:lvl5pPr>
            <a:lvl6pPr lvl="5" algn="l" rtl="0">
              <a:spcBef>
                <a:spcPts val="0"/>
              </a:spcBef>
              <a:spcAft>
                <a:spcPts val="0"/>
              </a:spcAft>
              <a:buClr>
                <a:schemeClr val="accent3"/>
              </a:buClr>
              <a:buSzPts val="11600"/>
              <a:buNone/>
              <a:defRPr sz="11600">
                <a:solidFill>
                  <a:schemeClr val="accent3"/>
                </a:solidFill>
              </a:defRPr>
            </a:lvl6pPr>
            <a:lvl7pPr lvl="6" algn="l" rtl="0">
              <a:spcBef>
                <a:spcPts val="0"/>
              </a:spcBef>
              <a:spcAft>
                <a:spcPts val="0"/>
              </a:spcAft>
              <a:buClr>
                <a:schemeClr val="accent3"/>
              </a:buClr>
              <a:buSzPts val="11600"/>
              <a:buNone/>
              <a:defRPr sz="11600">
                <a:solidFill>
                  <a:schemeClr val="accent3"/>
                </a:solidFill>
              </a:defRPr>
            </a:lvl7pPr>
            <a:lvl8pPr lvl="7" algn="l" rtl="0">
              <a:spcBef>
                <a:spcPts val="0"/>
              </a:spcBef>
              <a:spcAft>
                <a:spcPts val="0"/>
              </a:spcAft>
              <a:buClr>
                <a:schemeClr val="accent3"/>
              </a:buClr>
              <a:buSzPts val="11600"/>
              <a:buNone/>
              <a:defRPr sz="11600">
                <a:solidFill>
                  <a:schemeClr val="accent3"/>
                </a:solidFill>
              </a:defRPr>
            </a:lvl8pPr>
            <a:lvl9pPr lvl="8" algn="l" rtl="0">
              <a:spcBef>
                <a:spcPts val="0"/>
              </a:spcBef>
              <a:spcAft>
                <a:spcPts val="0"/>
              </a:spcAft>
              <a:buClr>
                <a:schemeClr val="accent3"/>
              </a:buClr>
              <a:buSzPts val="11600"/>
              <a:buNone/>
              <a:defRPr sz="11600">
                <a:solidFill>
                  <a:schemeClr val="accent3"/>
                </a:solidFill>
              </a:defRPr>
            </a:lvl9pPr>
          </a:lstStyle>
          <a:p>
            <a:r>
              <a:t>xx%</a:t>
            </a:r>
          </a:p>
        </p:txBody>
      </p:sp>
      <p:sp>
        <p:nvSpPr>
          <p:cNvPr id="338" name="Google Shape;338;p36"/>
          <p:cNvSpPr txBox="1">
            <a:spLocks noGrp="1"/>
          </p:cNvSpPr>
          <p:nvPr>
            <p:ph type="title" idx="6" hasCustomPrompt="1"/>
          </p:nvPr>
        </p:nvSpPr>
        <p:spPr>
          <a:xfrm>
            <a:off x="6133839" y="1514600"/>
            <a:ext cx="1920300" cy="6903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1"/>
              </a:buClr>
              <a:buSzPts val="3600"/>
              <a:buNone/>
              <a:defRPr sz="3600">
                <a:solidFill>
                  <a:schemeClr val="accent1"/>
                </a:solidFill>
              </a:defRPr>
            </a:lvl1pPr>
            <a:lvl2pPr lvl="1" algn="l" rtl="0">
              <a:spcBef>
                <a:spcPts val="0"/>
              </a:spcBef>
              <a:spcAft>
                <a:spcPts val="0"/>
              </a:spcAft>
              <a:buClr>
                <a:schemeClr val="accent1"/>
              </a:buClr>
              <a:buSzPts val="11600"/>
              <a:buNone/>
              <a:defRPr sz="11600">
                <a:solidFill>
                  <a:schemeClr val="accent1"/>
                </a:solidFill>
              </a:defRPr>
            </a:lvl2pPr>
            <a:lvl3pPr lvl="2" algn="l" rtl="0">
              <a:spcBef>
                <a:spcPts val="0"/>
              </a:spcBef>
              <a:spcAft>
                <a:spcPts val="0"/>
              </a:spcAft>
              <a:buClr>
                <a:schemeClr val="accent1"/>
              </a:buClr>
              <a:buSzPts val="11600"/>
              <a:buNone/>
              <a:defRPr sz="11600">
                <a:solidFill>
                  <a:schemeClr val="accent1"/>
                </a:solidFill>
              </a:defRPr>
            </a:lvl3pPr>
            <a:lvl4pPr lvl="3" algn="l" rtl="0">
              <a:spcBef>
                <a:spcPts val="0"/>
              </a:spcBef>
              <a:spcAft>
                <a:spcPts val="0"/>
              </a:spcAft>
              <a:buClr>
                <a:schemeClr val="accent1"/>
              </a:buClr>
              <a:buSzPts val="11600"/>
              <a:buNone/>
              <a:defRPr sz="11600">
                <a:solidFill>
                  <a:schemeClr val="accent1"/>
                </a:solidFill>
              </a:defRPr>
            </a:lvl4pPr>
            <a:lvl5pPr lvl="4" algn="l" rtl="0">
              <a:spcBef>
                <a:spcPts val="0"/>
              </a:spcBef>
              <a:spcAft>
                <a:spcPts val="0"/>
              </a:spcAft>
              <a:buClr>
                <a:schemeClr val="accent1"/>
              </a:buClr>
              <a:buSzPts val="11600"/>
              <a:buNone/>
              <a:defRPr sz="11600">
                <a:solidFill>
                  <a:schemeClr val="accent1"/>
                </a:solidFill>
              </a:defRPr>
            </a:lvl5pPr>
            <a:lvl6pPr lvl="5" algn="l" rtl="0">
              <a:spcBef>
                <a:spcPts val="0"/>
              </a:spcBef>
              <a:spcAft>
                <a:spcPts val="0"/>
              </a:spcAft>
              <a:buClr>
                <a:schemeClr val="accent1"/>
              </a:buClr>
              <a:buSzPts val="11600"/>
              <a:buNone/>
              <a:defRPr sz="11600">
                <a:solidFill>
                  <a:schemeClr val="accent1"/>
                </a:solidFill>
              </a:defRPr>
            </a:lvl6pPr>
            <a:lvl7pPr lvl="6" algn="l" rtl="0">
              <a:spcBef>
                <a:spcPts val="0"/>
              </a:spcBef>
              <a:spcAft>
                <a:spcPts val="0"/>
              </a:spcAft>
              <a:buClr>
                <a:schemeClr val="accent1"/>
              </a:buClr>
              <a:buSzPts val="11600"/>
              <a:buNone/>
              <a:defRPr sz="11600">
                <a:solidFill>
                  <a:schemeClr val="accent1"/>
                </a:solidFill>
              </a:defRPr>
            </a:lvl7pPr>
            <a:lvl8pPr lvl="7" algn="l" rtl="0">
              <a:spcBef>
                <a:spcPts val="0"/>
              </a:spcBef>
              <a:spcAft>
                <a:spcPts val="0"/>
              </a:spcAft>
              <a:buClr>
                <a:schemeClr val="accent1"/>
              </a:buClr>
              <a:buSzPts val="11600"/>
              <a:buNone/>
              <a:defRPr sz="11600">
                <a:solidFill>
                  <a:schemeClr val="accent1"/>
                </a:solidFill>
              </a:defRPr>
            </a:lvl8pPr>
            <a:lvl9pPr lvl="8" algn="l" rtl="0">
              <a:spcBef>
                <a:spcPts val="0"/>
              </a:spcBef>
              <a:spcAft>
                <a:spcPts val="0"/>
              </a:spcAft>
              <a:buClr>
                <a:schemeClr val="accent1"/>
              </a:buClr>
              <a:buSzPts val="11600"/>
              <a:buNone/>
              <a:defRPr sz="11600">
                <a:solidFill>
                  <a:schemeClr val="accent1"/>
                </a:solidFill>
              </a:defRPr>
            </a:lvl9pPr>
          </a:lstStyle>
          <a:p>
            <a:r>
              <a:t>xx%</a:t>
            </a:r>
          </a:p>
        </p:txBody>
      </p:sp>
      <p:sp>
        <p:nvSpPr>
          <p:cNvPr id="339" name="Google Shape;339;p36"/>
          <p:cNvSpPr txBox="1">
            <a:spLocks noGrp="1"/>
          </p:cNvSpPr>
          <p:nvPr>
            <p:ph type="subTitle" idx="7"/>
          </p:nvPr>
        </p:nvSpPr>
        <p:spPr>
          <a:xfrm>
            <a:off x="1003300" y="2235425"/>
            <a:ext cx="18831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1pPr>
            <a:lvl2pPr lvl="1" algn="ctr"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2pPr>
            <a:lvl3pPr lvl="2" algn="ctr"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3pPr>
            <a:lvl4pPr lvl="3" algn="ctr"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4pPr>
            <a:lvl5pPr lvl="4" algn="ctr"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5pPr>
            <a:lvl6pPr lvl="5" algn="ctr"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6pPr>
            <a:lvl7pPr lvl="6" algn="ctr"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7pPr>
            <a:lvl8pPr lvl="7" algn="ctr"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8pPr>
            <a:lvl9pPr lvl="8" algn="ctr"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9pPr>
          </a:lstStyle>
          <a:p>
            <a:endParaRPr/>
          </a:p>
        </p:txBody>
      </p:sp>
      <p:sp>
        <p:nvSpPr>
          <p:cNvPr id="340" name="Google Shape;340;p36"/>
          <p:cNvSpPr txBox="1">
            <a:spLocks noGrp="1"/>
          </p:cNvSpPr>
          <p:nvPr>
            <p:ph type="subTitle" idx="8"/>
          </p:nvPr>
        </p:nvSpPr>
        <p:spPr>
          <a:xfrm>
            <a:off x="3821469" y="2235425"/>
            <a:ext cx="18831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1pPr>
            <a:lvl2pPr lvl="1" algn="ctr"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2pPr>
            <a:lvl3pPr lvl="2" algn="ctr"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3pPr>
            <a:lvl4pPr lvl="3" algn="ctr"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4pPr>
            <a:lvl5pPr lvl="4" algn="ctr"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5pPr>
            <a:lvl6pPr lvl="5" algn="ctr"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6pPr>
            <a:lvl7pPr lvl="6" algn="ctr"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7pPr>
            <a:lvl8pPr lvl="7" algn="ctr"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8pPr>
            <a:lvl9pPr lvl="8" algn="ctr"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9pPr>
          </a:lstStyle>
          <a:p>
            <a:endParaRPr/>
          </a:p>
        </p:txBody>
      </p:sp>
      <p:sp>
        <p:nvSpPr>
          <p:cNvPr id="341" name="Google Shape;341;p36"/>
          <p:cNvSpPr txBox="1">
            <a:spLocks noGrp="1"/>
          </p:cNvSpPr>
          <p:nvPr>
            <p:ph type="subTitle" idx="9"/>
          </p:nvPr>
        </p:nvSpPr>
        <p:spPr>
          <a:xfrm>
            <a:off x="6509039" y="2235425"/>
            <a:ext cx="18831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800"/>
              <a:buFont typeface="Chelsea Market"/>
              <a:buNone/>
              <a:defRPr sz="1800">
                <a:solidFill>
                  <a:schemeClr val="accent1"/>
                </a:solidFill>
                <a:latin typeface="Chelsea Market"/>
                <a:ea typeface="Chelsea Market"/>
                <a:cs typeface="Chelsea Market"/>
                <a:sym typeface="Chelsea Market"/>
              </a:defRPr>
            </a:lvl1pPr>
            <a:lvl2pPr lvl="1" algn="ctr"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2pPr>
            <a:lvl3pPr lvl="2" algn="ctr"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3pPr>
            <a:lvl4pPr lvl="3" algn="ctr"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4pPr>
            <a:lvl5pPr lvl="4" algn="ctr"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5pPr>
            <a:lvl6pPr lvl="5" algn="ctr"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6pPr>
            <a:lvl7pPr lvl="6" algn="ctr"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7pPr>
            <a:lvl8pPr lvl="7" algn="ctr"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8pPr>
            <a:lvl9pPr lvl="8" algn="ctr"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p4"/>
          <p:cNvSpPr/>
          <p:nvPr/>
        </p:nvSpPr>
        <p:spPr>
          <a:xfrm>
            <a:off x="0" y="0"/>
            <a:ext cx="9144000" cy="5143500"/>
          </a:xfrm>
          <a:prstGeom prst="rect">
            <a:avLst/>
          </a:prstGeom>
          <a:gradFill>
            <a:gsLst>
              <a:gs pos="0">
                <a:srgbClr val="000000">
                  <a:alpha val="55294"/>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7365281" y="2282550"/>
            <a:ext cx="1981850" cy="3015875"/>
          </a:xfrm>
          <a:custGeom>
            <a:avLst/>
            <a:gdLst/>
            <a:ahLst/>
            <a:cxnLst/>
            <a:rect l="l" t="t" r="r" b="b"/>
            <a:pathLst>
              <a:path w="79274" h="120635" extrusionOk="0">
                <a:moveTo>
                  <a:pt x="4084" y="120635"/>
                </a:moveTo>
                <a:cubicBezTo>
                  <a:pt x="3809" y="116779"/>
                  <a:pt x="-3766" y="104799"/>
                  <a:pt x="2431" y="97500"/>
                </a:cubicBezTo>
                <a:cubicBezTo>
                  <a:pt x="8628" y="90201"/>
                  <a:pt x="35895" y="88824"/>
                  <a:pt x="41266" y="76843"/>
                </a:cubicBezTo>
                <a:cubicBezTo>
                  <a:pt x="46637" y="64862"/>
                  <a:pt x="30249" y="35530"/>
                  <a:pt x="34656" y="25615"/>
                </a:cubicBezTo>
                <a:cubicBezTo>
                  <a:pt x="39063" y="15700"/>
                  <a:pt x="60270" y="21621"/>
                  <a:pt x="67706" y="17352"/>
                </a:cubicBezTo>
                <a:cubicBezTo>
                  <a:pt x="75142" y="13083"/>
                  <a:pt x="77346" y="2892"/>
                  <a:pt x="79274" y="0"/>
                </a:cubicBezTo>
              </a:path>
            </a:pathLst>
          </a:custGeom>
          <a:noFill/>
          <a:ln w="28575" cap="rnd" cmpd="sng">
            <a:solidFill>
              <a:srgbClr val="EFEFEF"/>
            </a:solidFill>
            <a:prstDash val="dash"/>
            <a:round/>
            <a:headEnd type="none" w="med" len="med"/>
            <a:tailEnd type="none" w="med" len="med"/>
          </a:ln>
        </p:spPr>
      </p:sp>
      <p:grpSp>
        <p:nvGrpSpPr>
          <p:cNvPr id="97" name="Google Shape;97;p4"/>
          <p:cNvGrpSpPr/>
          <p:nvPr/>
        </p:nvGrpSpPr>
        <p:grpSpPr>
          <a:xfrm rot="-8469369">
            <a:off x="7953227" y="924653"/>
            <a:ext cx="560570" cy="528276"/>
            <a:chOff x="1360300" y="3005400"/>
            <a:chExt cx="374350" cy="352850"/>
          </a:xfrm>
        </p:grpSpPr>
        <p:sp>
          <p:nvSpPr>
            <p:cNvPr id="98" name="Google Shape;98;p4"/>
            <p:cNvSpPr/>
            <p:nvPr/>
          </p:nvSpPr>
          <p:spPr>
            <a:xfrm>
              <a:off x="1360300" y="3005400"/>
              <a:ext cx="182625" cy="152900"/>
            </a:xfrm>
            <a:custGeom>
              <a:avLst/>
              <a:gdLst/>
              <a:ahLst/>
              <a:cxnLst/>
              <a:rect l="l" t="t" r="r" b="b"/>
              <a:pathLst>
                <a:path w="7305" h="6116" fill="none" extrusionOk="0">
                  <a:moveTo>
                    <a:pt x="5388" y="926"/>
                  </a:moveTo>
                  <a:cubicBezTo>
                    <a:pt x="7305" y="2446"/>
                    <a:pt x="6412" y="5520"/>
                    <a:pt x="4000" y="5818"/>
                  </a:cubicBezTo>
                  <a:cubicBezTo>
                    <a:pt x="1554" y="6115"/>
                    <a:pt x="0" y="3305"/>
                    <a:pt x="1521" y="1388"/>
                  </a:cubicBezTo>
                  <a:cubicBezTo>
                    <a:pt x="2446" y="198"/>
                    <a:pt x="4165" y="0"/>
                    <a:pt x="5388" y="926"/>
                  </a:cubicBezTo>
                  <a:close/>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1466050" y="3150000"/>
              <a:ext cx="38875" cy="124800"/>
            </a:xfrm>
            <a:custGeom>
              <a:avLst/>
              <a:gdLst/>
              <a:ahLst/>
              <a:cxnLst/>
              <a:rect l="l" t="t" r="r" b="b"/>
              <a:pathLst>
                <a:path w="1555" h="4992" fill="none" extrusionOk="0">
                  <a:moveTo>
                    <a:pt x="1554" y="4992"/>
                  </a:moveTo>
                  <a:lnTo>
                    <a:pt x="1" y="0"/>
                  </a:lnTo>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1458625" y="3269825"/>
              <a:ext cx="104975" cy="88425"/>
            </a:xfrm>
            <a:custGeom>
              <a:avLst/>
              <a:gdLst/>
              <a:ahLst/>
              <a:cxnLst/>
              <a:rect l="l" t="t" r="r" b="b"/>
              <a:pathLst>
                <a:path w="4199" h="3537" fill="none" extrusionOk="0">
                  <a:moveTo>
                    <a:pt x="3108" y="562"/>
                  </a:moveTo>
                  <a:cubicBezTo>
                    <a:pt x="4198" y="1422"/>
                    <a:pt x="3702" y="3206"/>
                    <a:pt x="2314" y="3372"/>
                  </a:cubicBezTo>
                  <a:cubicBezTo>
                    <a:pt x="893" y="3537"/>
                    <a:pt x="0" y="1917"/>
                    <a:pt x="860" y="827"/>
                  </a:cubicBezTo>
                  <a:cubicBezTo>
                    <a:pt x="1422" y="132"/>
                    <a:pt x="2413" y="0"/>
                    <a:pt x="3108" y="562"/>
                  </a:cubicBezTo>
                  <a:close/>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1549525" y="3230150"/>
              <a:ext cx="125625" cy="74400"/>
            </a:xfrm>
            <a:custGeom>
              <a:avLst/>
              <a:gdLst/>
              <a:ahLst/>
              <a:cxnLst/>
              <a:rect l="l" t="t" r="r" b="b"/>
              <a:pathLst>
                <a:path w="5025" h="2976" fill="none" extrusionOk="0">
                  <a:moveTo>
                    <a:pt x="5025" y="1"/>
                  </a:moveTo>
                  <a:lnTo>
                    <a:pt x="0" y="2976"/>
                  </a:lnTo>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1664375" y="3192150"/>
              <a:ext cx="70275" cy="56200"/>
            </a:xfrm>
            <a:custGeom>
              <a:avLst/>
              <a:gdLst/>
              <a:ahLst/>
              <a:cxnLst/>
              <a:rect l="l" t="t" r="r" b="b"/>
              <a:pathLst>
                <a:path w="2811" h="2248" fill="none" extrusionOk="0">
                  <a:moveTo>
                    <a:pt x="2182" y="430"/>
                  </a:moveTo>
                  <a:cubicBezTo>
                    <a:pt x="2810" y="1124"/>
                    <a:pt x="2315" y="2248"/>
                    <a:pt x="1356" y="2215"/>
                  </a:cubicBezTo>
                  <a:cubicBezTo>
                    <a:pt x="431" y="2182"/>
                    <a:pt x="1" y="1058"/>
                    <a:pt x="695" y="397"/>
                  </a:cubicBezTo>
                  <a:cubicBezTo>
                    <a:pt x="1092" y="0"/>
                    <a:pt x="1753" y="33"/>
                    <a:pt x="2182" y="430"/>
                  </a:cubicBezTo>
                  <a:close/>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4"/>
          <p:cNvSpPr/>
          <p:nvPr/>
        </p:nvSpPr>
        <p:spPr>
          <a:xfrm rot="3710015">
            <a:off x="8285777" y="1937515"/>
            <a:ext cx="276444" cy="290913"/>
          </a:xfrm>
          <a:custGeom>
            <a:avLst/>
            <a:gdLst/>
            <a:ahLst/>
            <a:cxnLst/>
            <a:rect l="l" t="t" r="r" b="b"/>
            <a:pathLst>
              <a:path w="3174" h="3340" fill="none" extrusionOk="0">
                <a:moveTo>
                  <a:pt x="959" y="3273"/>
                </a:moveTo>
                <a:lnTo>
                  <a:pt x="959" y="2248"/>
                </a:lnTo>
                <a:lnTo>
                  <a:pt x="0" y="2248"/>
                </a:lnTo>
                <a:lnTo>
                  <a:pt x="0" y="1091"/>
                </a:lnTo>
                <a:lnTo>
                  <a:pt x="959" y="1058"/>
                </a:lnTo>
                <a:lnTo>
                  <a:pt x="959" y="133"/>
                </a:lnTo>
                <a:lnTo>
                  <a:pt x="2182" y="1"/>
                </a:lnTo>
                <a:lnTo>
                  <a:pt x="2182" y="992"/>
                </a:lnTo>
                <a:lnTo>
                  <a:pt x="3173" y="959"/>
                </a:lnTo>
                <a:lnTo>
                  <a:pt x="3173" y="2314"/>
                </a:lnTo>
                <a:lnTo>
                  <a:pt x="2182" y="2314"/>
                </a:lnTo>
                <a:lnTo>
                  <a:pt x="2182" y="3339"/>
                </a:lnTo>
                <a:close/>
              </a:path>
            </a:pathLst>
          </a:custGeom>
          <a:noFill/>
          <a:ln w="28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txBox="1">
            <a:spLocks noGrp="1"/>
          </p:cNvSpPr>
          <p:nvPr>
            <p:ph type="title"/>
          </p:nvPr>
        </p:nvSpPr>
        <p:spPr>
          <a:xfrm>
            <a:off x="722376" y="539496"/>
            <a:ext cx="7708500" cy="576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3"/>
              </a:buClr>
              <a:buSzPts val="3200"/>
              <a:buNone/>
              <a:defRPr>
                <a:solidFill>
                  <a:schemeClr val="accent3"/>
                </a:solidFill>
              </a:defRPr>
            </a:lvl1pPr>
            <a:lvl2pPr lvl="1">
              <a:spcBef>
                <a:spcPts val="0"/>
              </a:spcBef>
              <a:spcAft>
                <a:spcPts val="0"/>
              </a:spcAft>
              <a:buClr>
                <a:schemeClr val="accent3"/>
              </a:buClr>
              <a:buSzPts val="3200"/>
              <a:buNone/>
              <a:defRPr>
                <a:solidFill>
                  <a:schemeClr val="accent3"/>
                </a:solidFill>
              </a:defRPr>
            </a:lvl2pPr>
            <a:lvl3pPr lvl="2">
              <a:spcBef>
                <a:spcPts val="0"/>
              </a:spcBef>
              <a:spcAft>
                <a:spcPts val="0"/>
              </a:spcAft>
              <a:buClr>
                <a:schemeClr val="accent3"/>
              </a:buClr>
              <a:buSzPts val="3200"/>
              <a:buNone/>
              <a:defRPr>
                <a:solidFill>
                  <a:schemeClr val="accent3"/>
                </a:solidFill>
              </a:defRPr>
            </a:lvl3pPr>
            <a:lvl4pPr lvl="3">
              <a:spcBef>
                <a:spcPts val="0"/>
              </a:spcBef>
              <a:spcAft>
                <a:spcPts val="0"/>
              </a:spcAft>
              <a:buClr>
                <a:schemeClr val="accent3"/>
              </a:buClr>
              <a:buSzPts val="3200"/>
              <a:buNone/>
              <a:defRPr>
                <a:solidFill>
                  <a:schemeClr val="accent3"/>
                </a:solidFill>
              </a:defRPr>
            </a:lvl4pPr>
            <a:lvl5pPr lvl="4">
              <a:spcBef>
                <a:spcPts val="0"/>
              </a:spcBef>
              <a:spcAft>
                <a:spcPts val="0"/>
              </a:spcAft>
              <a:buClr>
                <a:schemeClr val="accent3"/>
              </a:buClr>
              <a:buSzPts val="3200"/>
              <a:buNone/>
              <a:defRPr>
                <a:solidFill>
                  <a:schemeClr val="accent3"/>
                </a:solidFill>
              </a:defRPr>
            </a:lvl5pPr>
            <a:lvl6pPr lvl="5">
              <a:spcBef>
                <a:spcPts val="0"/>
              </a:spcBef>
              <a:spcAft>
                <a:spcPts val="0"/>
              </a:spcAft>
              <a:buClr>
                <a:schemeClr val="accent3"/>
              </a:buClr>
              <a:buSzPts val="3200"/>
              <a:buNone/>
              <a:defRPr>
                <a:solidFill>
                  <a:schemeClr val="accent3"/>
                </a:solidFill>
              </a:defRPr>
            </a:lvl6pPr>
            <a:lvl7pPr lvl="6">
              <a:spcBef>
                <a:spcPts val="0"/>
              </a:spcBef>
              <a:spcAft>
                <a:spcPts val="0"/>
              </a:spcAft>
              <a:buClr>
                <a:schemeClr val="accent3"/>
              </a:buClr>
              <a:buSzPts val="3200"/>
              <a:buNone/>
              <a:defRPr>
                <a:solidFill>
                  <a:schemeClr val="accent3"/>
                </a:solidFill>
              </a:defRPr>
            </a:lvl7pPr>
            <a:lvl8pPr lvl="7">
              <a:spcBef>
                <a:spcPts val="0"/>
              </a:spcBef>
              <a:spcAft>
                <a:spcPts val="0"/>
              </a:spcAft>
              <a:buClr>
                <a:schemeClr val="accent3"/>
              </a:buClr>
              <a:buSzPts val="3200"/>
              <a:buNone/>
              <a:defRPr>
                <a:solidFill>
                  <a:schemeClr val="accent3"/>
                </a:solidFill>
              </a:defRPr>
            </a:lvl8pPr>
            <a:lvl9pPr lvl="8">
              <a:spcBef>
                <a:spcPts val="0"/>
              </a:spcBef>
              <a:spcAft>
                <a:spcPts val="0"/>
              </a:spcAft>
              <a:buClr>
                <a:schemeClr val="accent3"/>
              </a:buClr>
              <a:buSzPts val="3200"/>
              <a:buNone/>
              <a:defRPr>
                <a:solidFill>
                  <a:schemeClr val="accent3"/>
                </a:solidFill>
              </a:defRPr>
            </a:lvl9pPr>
          </a:lstStyle>
          <a:p>
            <a:endParaRPr/>
          </a:p>
        </p:txBody>
      </p:sp>
      <p:sp>
        <p:nvSpPr>
          <p:cNvPr id="105" name="Google Shape;105;p4"/>
          <p:cNvSpPr txBox="1">
            <a:spLocks noGrp="1"/>
          </p:cNvSpPr>
          <p:nvPr>
            <p:ph type="body" idx="1"/>
          </p:nvPr>
        </p:nvSpPr>
        <p:spPr>
          <a:xfrm>
            <a:off x="691350" y="1285050"/>
            <a:ext cx="6894600" cy="34200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6"/>
          <p:cNvSpPr/>
          <p:nvPr/>
        </p:nvSpPr>
        <p:spPr>
          <a:xfrm>
            <a:off x="0" y="0"/>
            <a:ext cx="9144000" cy="5143500"/>
          </a:xfrm>
          <a:prstGeom prst="rect">
            <a:avLst/>
          </a:prstGeom>
          <a:gradFill>
            <a:gsLst>
              <a:gs pos="0">
                <a:srgbClr val="000000">
                  <a:alpha val="55294"/>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6"/>
          <p:cNvSpPr txBox="1">
            <a:spLocks noGrp="1"/>
          </p:cNvSpPr>
          <p:nvPr>
            <p:ph type="title"/>
          </p:nvPr>
        </p:nvSpPr>
        <p:spPr>
          <a:xfrm>
            <a:off x="722376" y="539496"/>
            <a:ext cx="7708500" cy="576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1"/>
              </a:buClr>
              <a:buSzPts val="3200"/>
              <a:buNone/>
              <a:defRPr>
                <a:solidFill>
                  <a:schemeClr val="accent1"/>
                </a:solidFill>
              </a:defRPr>
            </a:lvl1pPr>
            <a:lvl2pPr lvl="1">
              <a:spcBef>
                <a:spcPts val="0"/>
              </a:spcBef>
              <a:spcAft>
                <a:spcPts val="0"/>
              </a:spcAft>
              <a:buClr>
                <a:schemeClr val="accent1"/>
              </a:buClr>
              <a:buSzPts val="3200"/>
              <a:buNone/>
              <a:defRPr>
                <a:solidFill>
                  <a:schemeClr val="accent1"/>
                </a:solidFill>
              </a:defRPr>
            </a:lvl2pPr>
            <a:lvl3pPr lvl="2">
              <a:spcBef>
                <a:spcPts val="0"/>
              </a:spcBef>
              <a:spcAft>
                <a:spcPts val="0"/>
              </a:spcAft>
              <a:buClr>
                <a:schemeClr val="accent1"/>
              </a:buClr>
              <a:buSzPts val="3200"/>
              <a:buNone/>
              <a:defRPr>
                <a:solidFill>
                  <a:schemeClr val="accent1"/>
                </a:solidFill>
              </a:defRPr>
            </a:lvl3pPr>
            <a:lvl4pPr lvl="3">
              <a:spcBef>
                <a:spcPts val="0"/>
              </a:spcBef>
              <a:spcAft>
                <a:spcPts val="0"/>
              </a:spcAft>
              <a:buClr>
                <a:schemeClr val="accent1"/>
              </a:buClr>
              <a:buSzPts val="3200"/>
              <a:buNone/>
              <a:defRPr>
                <a:solidFill>
                  <a:schemeClr val="accent1"/>
                </a:solidFill>
              </a:defRPr>
            </a:lvl4pPr>
            <a:lvl5pPr lvl="4">
              <a:spcBef>
                <a:spcPts val="0"/>
              </a:spcBef>
              <a:spcAft>
                <a:spcPts val="0"/>
              </a:spcAft>
              <a:buClr>
                <a:schemeClr val="accent1"/>
              </a:buClr>
              <a:buSzPts val="3200"/>
              <a:buNone/>
              <a:defRPr>
                <a:solidFill>
                  <a:schemeClr val="accent1"/>
                </a:solidFill>
              </a:defRPr>
            </a:lvl5pPr>
            <a:lvl6pPr lvl="5">
              <a:spcBef>
                <a:spcPts val="0"/>
              </a:spcBef>
              <a:spcAft>
                <a:spcPts val="0"/>
              </a:spcAft>
              <a:buClr>
                <a:schemeClr val="accent1"/>
              </a:buClr>
              <a:buSzPts val="3200"/>
              <a:buNone/>
              <a:defRPr>
                <a:solidFill>
                  <a:schemeClr val="accent1"/>
                </a:solidFill>
              </a:defRPr>
            </a:lvl6pPr>
            <a:lvl7pPr lvl="6">
              <a:spcBef>
                <a:spcPts val="0"/>
              </a:spcBef>
              <a:spcAft>
                <a:spcPts val="0"/>
              </a:spcAft>
              <a:buClr>
                <a:schemeClr val="accent1"/>
              </a:buClr>
              <a:buSzPts val="3200"/>
              <a:buNone/>
              <a:defRPr>
                <a:solidFill>
                  <a:schemeClr val="accent1"/>
                </a:solidFill>
              </a:defRPr>
            </a:lvl7pPr>
            <a:lvl8pPr lvl="7">
              <a:spcBef>
                <a:spcPts val="0"/>
              </a:spcBef>
              <a:spcAft>
                <a:spcPts val="0"/>
              </a:spcAft>
              <a:buClr>
                <a:schemeClr val="accent1"/>
              </a:buClr>
              <a:buSzPts val="3200"/>
              <a:buNone/>
              <a:defRPr>
                <a:solidFill>
                  <a:schemeClr val="accent1"/>
                </a:solidFill>
              </a:defRPr>
            </a:lvl8pPr>
            <a:lvl9pPr lvl="8">
              <a:spcBef>
                <a:spcPts val="0"/>
              </a:spcBef>
              <a:spcAft>
                <a:spcPts val="0"/>
              </a:spcAft>
              <a:buClr>
                <a:schemeClr val="accent1"/>
              </a:buClr>
              <a:buSzPts val="3200"/>
              <a:buNone/>
              <a:defRPr>
                <a:solidFill>
                  <a:schemeClr val="accent1"/>
                </a:solidFill>
              </a:defRPr>
            </a:lvl9pPr>
          </a:lstStyle>
          <a:p>
            <a:endParaRPr/>
          </a:p>
        </p:txBody>
      </p:sp>
      <p:sp>
        <p:nvSpPr>
          <p:cNvPr id="118" name="Google Shape;118;p6"/>
          <p:cNvSpPr/>
          <p:nvPr/>
        </p:nvSpPr>
        <p:spPr>
          <a:xfrm>
            <a:off x="7365281" y="2282550"/>
            <a:ext cx="1981850" cy="3015875"/>
          </a:xfrm>
          <a:custGeom>
            <a:avLst/>
            <a:gdLst/>
            <a:ahLst/>
            <a:cxnLst/>
            <a:rect l="l" t="t" r="r" b="b"/>
            <a:pathLst>
              <a:path w="79274" h="120635" extrusionOk="0">
                <a:moveTo>
                  <a:pt x="4084" y="120635"/>
                </a:moveTo>
                <a:cubicBezTo>
                  <a:pt x="3809" y="116779"/>
                  <a:pt x="-3766" y="104799"/>
                  <a:pt x="2431" y="97500"/>
                </a:cubicBezTo>
                <a:cubicBezTo>
                  <a:pt x="8628" y="90201"/>
                  <a:pt x="35895" y="88824"/>
                  <a:pt x="41266" y="76843"/>
                </a:cubicBezTo>
                <a:cubicBezTo>
                  <a:pt x="46637" y="64862"/>
                  <a:pt x="30249" y="35530"/>
                  <a:pt x="34656" y="25615"/>
                </a:cubicBezTo>
                <a:cubicBezTo>
                  <a:pt x="39063" y="15700"/>
                  <a:pt x="60270" y="21621"/>
                  <a:pt x="67706" y="17352"/>
                </a:cubicBezTo>
                <a:cubicBezTo>
                  <a:pt x="75142" y="13083"/>
                  <a:pt x="77346" y="2892"/>
                  <a:pt x="79274" y="0"/>
                </a:cubicBezTo>
              </a:path>
            </a:pathLst>
          </a:custGeom>
          <a:noFill/>
          <a:ln w="28575" cap="rnd" cmpd="sng">
            <a:solidFill>
              <a:srgbClr val="EFEFEF"/>
            </a:solidFill>
            <a:prstDash val="dash"/>
            <a:round/>
            <a:headEnd type="none" w="med" len="med"/>
            <a:tailEnd type="none" w="med" len="med"/>
          </a:ln>
        </p:spPr>
      </p:sp>
      <p:sp>
        <p:nvSpPr>
          <p:cNvPr id="119" name="Google Shape;119;p6"/>
          <p:cNvSpPr/>
          <p:nvPr/>
        </p:nvSpPr>
        <p:spPr>
          <a:xfrm>
            <a:off x="-506075" y="-103275"/>
            <a:ext cx="2358300" cy="2465200"/>
          </a:xfrm>
          <a:custGeom>
            <a:avLst/>
            <a:gdLst/>
            <a:ahLst/>
            <a:cxnLst/>
            <a:rect l="l" t="t" r="r" b="b"/>
            <a:pathLst>
              <a:path w="94332" h="98608" extrusionOk="0">
                <a:moveTo>
                  <a:pt x="0" y="95020"/>
                </a:moveTo>
                <a:cubicBezTo>
                  <a:pt x="7850" y="95020"/>
                  <a:pt x="38559" y="103007"/>
                  <a:pt x="47097" y="95020"/>
                </a:cubicBezTo>
                <a:cubicBezTo>
                  <a:pt x="55635" y="87033"/>
                  <a:pt x="44205" y="58389"/>
                  <a:pt x="51228" y="47097"/>
                </a:cubicBezTo>
                <a:cubicBezTo>
                  <a:pt x="58251" y="35805"/>
                  <a:pt x="82075" y="35116"/>
                  <a:pt x="89236" y="27266"/>
                </a:cubicBezTo>
                <a:cubicBezTo>
                  <a:pt x="96397" y="19417"/>
                  <a:pt x="93368" y="4544"/>
                  <a:pt x="94194" y="0"/>
                </a:cubicBezTo>
              </a:path>
            </a:pathLst>
          </a:custGeom>
          <a:noFill/>
          <a:ln w="28575" cap="rnd" cmpd="sng">
            <a:solidFill>
              <a:srgbClr val="EFEFEF"/>
            </a:solidFill>
            <a:prstDash val="dash"/>
            <a:round/>
            <a:headEnd type="none" w="med" len="med"/>
            <a:tailEnd type="none" w="med" len="med"/>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dk1"/>
        </a:solidFill>
        <a:effectLst/>
      </p:bgPr>
    </p:bg>
    <p:spTree>
      <p:nvGrpSpPr>
        <p:cNvPr id="1" name="Shape 136"/>
        <p:cNvGrpSpPr/>
        <p:nvPr/>
      </p:nvGrpSpPr>
      <p:grpSpPr>
        <a:xfrm>
          <a:off x="0" y="0"/>
          <a:ext cx="0" cy="0"/>
          <a:chOff x="0" y="0"/>
          <a:chExt cx="0" cy="0"/>
        </a:xfrm>
      </p:grpSpPr>
      <p:sp>
        <p:nvSpPr>
          <p:cNvPr id="137" name="Google Shape;137;p10"/>
          <p:cNvSpPr txBox="1">
            <a:spLocks noGrp="1"/>
          </p:cNvSpPr>
          <p:nvPr>
            <p:ph type="title"/>
          </p:nvPr>
        </p:nvSpPr>
        <p:spPr>
          <a:xfrm>
            <a:off x="4576600" y="1685538"/>
            <a:ext cx="3852000" cy="14688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5"/>
              </a:buClr>
              <a:buSzPts val="3200"/>
              <a:buNone/>
              <a:defRPr>
                <a:solidFill>
                  <a:schemeClr val="accent5"/>
                </a:solidFill>
              </a:defRPr>
            </a:lvl1pPr>
            <a:lvl2pPr lvl="1" algn="l" rtl="0">
              <a:spcBef>
                <a:spcPts val="0"/>
              </a:spcBef>
              <a:spcAft>
                <a:spcPts val="0"/>
              </a:spcAft>
              <a:buClr>
                <a:schemeClr val="accent5"/>
              </a:buClr>
              <a:buSzPts val="4200"/>
              <a:buNone/>
              <a:defRPr sz="4200">
                <a:solidFill>
                  <a:schemeClr val="accent5"/>
                </a:solidFill>
              </a:defRPr>
            </a:lvl2pPr>
            <a:lvl3pPr lvl="2" algn="l" rtl="0">
              <a:spcBef>
                <a:spcPts val="0"/>
              </a:spcBef>
              <a:spcAft>
                <a:spcPts val="0"/>
              </a:spcAft>
              <a:buClr>
                <a:schemeClr val="accent5"/>
              </a:buClr>
              <a:buSzPts val="4200"/>
              <a:buNone/>
              <a:defRPr sz="4200">
                <a:solidFill>
                  <a:schemeClr val="accent5"/>
                </a:solidFill>
              </a:defRPr>
            </a:lvl3pPr>
            <a:lvl4pPr lvl="3" algn="l" rtl="0">
              <a:spcBef>
                <a:spcPts val="0"/>
              </a:spcBef>
              <a:spcAft>
                <a:spcPts val="0"/>
              </a:spcAft>
              <a:buClr>
                <a:schemeClr val="accent5"/>
              </a:buClr>
              <a:buSzPts val="4200"/>
              <a:buNone/>
              <a:defRPr sz="4200">
                <a:solidFill>
                  <a:schemeClr val="accent5"/>
                </a:solidFill>
              </a:defRPr>
            </a:lvl4pPr>
            <a:lvl5pPr lvl="4" algn="l" rtl="0">
              <a:spcBef>
                <a:spcPts val="0"/>
              </a:spcBef>
              <a:spcAft>
                <a:spcPts val="0"/>
              </a:spcAft>
              <a:buClr>
                <a:schemeClr val="accent5"/>
              </a:buClr>
              <a:buSzPts val="4200"/>
              <a:buNone/>
              <a:defRPr sz="4200">
                <a:solidFill>
                  <a:schemeClr val="accent5"/>
                </a:solidFill>
              </a:defRPr>
            </a:lvl5pPr>
            <a:lvl6pPr lvl="5" algn="l" rtl="0">
              <a:spcBef>
                <a:spcPts val="0"/>
              </a:spcBef>
              <a:spcAft>
                <a:spcPts val="0"/>
              </a:spcAft>
              <a:buClr>
                <a:schemeClr val="accent5"/>
              </a:buClr>
              <a:buSzPts val="4200"/>
              <a:buNone/>
              <a:defRPr sz="4200">
                <a:solidFill>
                  <a:schemeClr val="accent5"/>
                </a:solidFill>
              </a:defRPr>
            </a:lvl6pPr>
            <a:lvl7pPr lvl="6" algn="l" rtl="0">
              <a:spcBef>
                <a:spcPts val="0"/>
              </a:spcBef>
              <a:spcAft>
                <a:spcPts val="0"/>
              </a:spcAft>
              <a:buClr>
                <a:schemeClr val="accent5"/>
              </a:buClr>
              <a:buSzPts val="4200"/>
              <a:buNone/>
              <a:defRPr sz="4200">
                <a:solidFill>
                  <a:schemeClr val="accent5"/>
                </a:solidFill>
              </a:defRPr>
            </a:lvl7pPr>
            <a:lvl8pPr lvl="7" algn="l" rtl="0">
              <a:spcBef>
                <a:spcPts val="0"/>
              </a:spcBef>
              <a:spcAft>
                <a:spcPts val="0"/>
              </a:spcAft>
              <a:buClr>
                <a:schemeClr val="accent5"/>
              </a:buClr>
              <a:buSzPts val="4200"/>
              <a:buNone/>
              <a:defRPr sz="4200">
                <a:solidFill>
                  <a:schemeClr val="accent5"/>
                </a:solidFill>
              </a:defRPr>
            </a:lvl8pPr>
            <a:lvl9pPr lvl="8" algn="l" rtl="0">
              <a:spcBef>
                <a:spcPts val="0"/>
              </a:spcBef>
              <a:spcAft>
                <a:spcPts val="0"/>
              </a:spcAft>
              <a:buClr>
                <a:schemeClr val="accent5"/>
              </a:buClr>
              <a:buSzPts val="4200"/>
              <a:buNone/>
              <a:defRPr sz="4200">
                <a:solidFill>
                  <a:schemeClr val="accent5"/>
                </a:solidFill>
              </a:defRPr>
            </a:lvl9pPr>
          </a:lstStyle>
          <a:p>
            <a:endParaRPr/>
          </a:p>
        </p:txBody>
      </p:sp>
      <p:sp>
        <p:nvSpPr>
          <p:cNvPr id="138" name="Google Shape;138;p10"/>
          <p:cNvSpPr/>
          <p:nvPr/>
        </p:nvSpPr>
        <p:spPr>
          <a:xfrm>
            <a:off x="7723125" y="3527409"/>
            <a:ext cx="1562025" cy="1702225"/>
          </a:xfrm>
          <a:custGeom>
            <a:avLst/>
            <a:gdLst/>
            <a:ahLst/>
            <a:cxnLst/>
            <a:rect l="l" t="t" r="r" b="b"/>
            <a:pathLst>
              <a:path w="62481" h="68089" extrusionOk="0">
                <a:moveTo>
                  <a:pt x="0" y="68089"/>
                </a:moveTo>
                <a:cubicBezTo>
                  <a:pt x="4767" y="64623"/>
                  <a:pt x="22322" y="58057"/>
                  <a:pt x="28604" y="47292"/>
                </a:cubicBezTo>
                <a:cubicBezTo>
                  <a:pt x="34886" y="36527"/>
                  <a:pt x="32047" y="10936"/>
                  <a:pt x="37693" y="3500"/>
                </a:cubicBezTo>
                <a:cubicBezTo>
                  <a:pt x="43339" y="-3936"/>
                  <a:pt x="58350" y="2812"/>
                  <a:pt x="62481" y="2674"/>
                </a:cubicBezTo>
              </a:path>
            </a:pathLst>
          </a:custGeom>
          <a:noFill/>
          <a:ln w="28575" cap="rnd" cmpd="sng">
            <a:solidFill>
              <a:schemeClr val="lt1"/>
            </a:solidFill>
            <a:prstDash val="dash"/>
            <a:round/>
            <a:headEnd type="none" w="med" len="med"/>
            <a:tailEnd type="none" w="med" len="med"/>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44"/>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bg>
      <p:bgPr>
        <a:blipFill>
          <a:blip r:embed="rId2">
            <a:alphaModFix/>
          </a:blip>
          <a:stretch>
            <a:fillRect/>
          </a:stretch>
        </a:blipFill>
        <a:effectLst/>
      </p:bgPr>
    </p:bg>
    <p:spTree>
      <p:nvGrpSpPr>
        <p:cNvPr id="1" name="Shape 145"/>
        <p:cNvGrpSpPr/>
        <p:nvPr/>
      </p:nvGrpSpPr>
      <p:grpSpPr>
        <a:xfrm>
          <a:off x="0" y="0"/>
          <a:ext cx="0" cy="0"/>
          <a:chOff x="0" y="0"/>
          <a:chExt cx="0" cy="0"/>
        </a:xfrm>
      </p:grpSpPr>
      <p:sp>
        <p:nvSpPr>
          <p:cNvPr id="146" name="Google Shape;146;p13"/>
          <p:cNvSpPr txBox="1">
            <a:spLocks noGrp="1"/>
          </p:cNvSpPr>
          <p:nvPr>
            <p:ph type="title"/>
          </p:nvPr>
        </p:nvSpPr>
        <p:spPr>
          <a:xfrm>
            <a:off x="720000" y="540000"/>
            <a:ext cx="77085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3200"/>
              <a:buNone/>
              <a:defRPr>
                <a:solidFill>
                  <a:schemeClr val="accent2"/>
                </a:solidFill>
              </a:defRPr>
            </a:lvl1pPr>
            <a:lvl2pPr lvl="1" rtl="0">
              <a:spcBef>
                <a:spcPts val="0"/>
              </a:spcBef>
              <a:spcAft>
                <a:spcPts val="0"/>
              </a:spcAft>
              <a:buClr>
                <a:schemeClr val="accent2"/>
              </a:buClr>
              <a:buSzPts val="3200"/>
              <a:buNone/>
              <a:defRPr>
                <a:solidFill>
                  <a:schemeClr val="accent2"/>
                </a:solidFill>
              </a:defRPr>
            </a:lvl2pPr>
            <a:lvl3pPr lvl="2" rtl="0">
              <a:spcBef>
                <a:spcPts val="0"/>
              </a:spcBef>
              <a:spcAft>
                <a:spcPts val="0"/>
              </a:spcAft>
              <a:buClr>
                <a:schemeClr val="accent2"/>
              </a:buClr>
              <a:buSzPts val="3200"/>
              <a:buNone/>
              <a:defRPr>
                <a:solidFill>
                  <a:schemeClr val="accent2"/>
                </a:solidFill>
              </a:defRPr>
            </a:lvl3pPr>
            <a:lvl4pPr lvl="3" rtl="0">
              <a:spcBef>
                <a:spcPts val="0"/>
              </a:spcBef>
              <a:spcAft>
                <a:spcPts val="0"/>
              </a:spcAft>
              <a:buClr>
                <a:schemeClr val="accent2"/>
              </a:buClr>
              <a:buSzPts val="3200"/>
              <a:buNone/>
              <a:defRPr>
                <a:solidFill>
                  <a:schemeClr val="accent2"/>
                </a:solidFill>
              </a:defRPr>
            </a:lvl4pPr>
            <a:lvl5pPr lvl="4" rtl="0">
              <a:spcBef>
                <a:spcPts val="0"/>
              </a:spcBef>
              <a:spcAft>
                <a:spcPts val="0"/>
              </a:spcAft>
              <a:buClr>
                <a:schemeClr val="accent2"/>
              </a:buClr>
              <a:buSzPts val="3200"/>
              <a:buNone/>
              <a:defRPr>
                <a:solidFill>
                  <a:schemeClr val="accent2"/>
                </a:solidFill>
              </a:defRPr>
            </a:lvl5pPr>
            <a:lvl6pPr lvl="5" rtl="0">
              <a:spcBef>
                <a:spcPts val="0"/>
              </a:spcBef>
              <a:spcAft>
                <a:spcPts val="0"/>
              </a:spcAft>
              <a:buClr>
                <a:schemeClr val="accent2"/>
              </a:buClr>
              <a:buSzPts val="3200"/>
              <a:buNone/>
              <a:defRPr>
                <a:solidFill>
                  <a:schemeClr val="accent2"/>
                </a:solidFill>
              </a:defRPr>
            </a:lvl6pPr>
            <a:lvl7pPr lvl="6" rtl="0">
              <a:spcBef>
                <a:spcPts val="0"/>
              </a:spcBef>
              <a:spcAft>
                <a:spcPts val="0"/>
              </a:spcAft>
              <a:buClr>
                <a:schemeClr val="accent2"/>
              </a:buClr>
              <a:buSzPts val="3200"/>
              <a:buNone/>
              <a:defRPr>
                <a:solidFill>
                  <a:schemeClr val="accent2"/>
                </a:solidFill>
              </a:defRPr>
            </a:lvl7pPr>
            <a:lvl8pPr lvl="7" rtl="0">
              <a:spcBef>
                <a:spcPts val="0"/>
              </a:spcBef>
              <a:spcAft>
                <a:spcPts val="0"/>
              </a:spcAft>
              <a:buClr>
                <a:schemeClr val="accent2"/>
              </a:buClr>
              <a:buSzPts val="3200"/>
              <a:buNone/>
              <a:defRPr>
                <a:solidFill>
                  <a:schemeClr val="accent2"/>
                </a:solidFill>
              </a:defRPr>
            </a:lvl8pPr>
            <a:lvl9pPr lvl="8" rtl="0">
              <a:spcBef>
                <a:spcPts val="0"/>
              </a:spcBef>
              <a:spcAft>
                <a:spcPts val="0"/>
              </a:spcAft>
              <a:buClr>
                <a:schemeClr val="accent2"/>
              </a:buClr>
              <a:buSzPts val="3200"/>
              <a:buNone/>
              <a:defRPr>
                <a:solidFill>
                  <a:schemeClr val="accent2"/>
                </a:solidFill>
              </a:defRPr>
            </a:lvl9pPr>
          </a:lstStyle>
          <a:p>
            <a:endParaRPr/>
          </a:p>
        </p:txBody>
      </p:sp>
      <p:sp>
        <p:nvSpPr>
          <p:cNvPr id="147" name="Google Shape;147;p13"/>
          <p:cNvSpPr txBox="1">
            <a:spLocks noGrp="1"/>
          </p:cNvSpPr>
          <p:nvPr>
            <p:ph type="subTitle" idx="1"/>
          </p:nvPr>
        </p:nvSpPr>
        <p:spPr>
          <a:xfrm>
            <a:off x="726750" y="2282578"/>
            <a:ext cx="2009700" cy="674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1pPr>
            <a:lvl2pPr lvl="1" algn="ctr"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2pPr>
            <a:lvl3pPr lvl="2" algn="ctr"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3pPr>
            <a:lvl4pPr lvl="3" algn="ctr"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4pPr>
            <a:lvl5pPr lvl="4" algn="ctr"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5pPr>
            <a:lvl6pPr lvl="5" algn="ctr"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6pPr>
            <a:lvl7pPr lvl="6" algn="ctr"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7pPr>
            <a:lvl8pPr lvl="7" algn="ctr"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8pPr>
            <a:lvl9pPr lvl="8" algn="ctr"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9pPr>
          </a:lstStyle>
          <a:p>
            <a:endParaRPr/>
          </a:p>
        </p:txBody>
      </p:sp>
      <p:sp>
        <p:nvSpPr>
          <p:cNvPr id="148" name="Google Shape;148;p13"/>
          <p:cNvSpPr txBox="1">
            <a:spLocks noGrp="1"/>
          </p:cNvSpPr>
          <p:nvPr>
            <p:ph type="subTitle" idx="2"/>
          </p:nvPr>
        </p:nvSpPr>
        <p:spPr>
          <a:xfrm>
            <a:off x="726750" y="2903450"/>
            <a:ext cx="2009700" cy="100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49" name="Google Shape;149;p13"/>
          <p:cNvSpPr txBox="1">
            <a:spLocks noGrp="1"/>
          </p:cNvSpPr>
          <p:nvPr>
            <p:ph type="subTitle" idx="3"/>
          </p:nvPr>
        </p:nvSpPr>
        <p:spPr>
          <a:xfrm>
            <a:off x="3567150" y="2282578"/>
            <a:ext cx="2009700" cy="674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1pPr>
            <a:lvl2pPr lvl="1" algn="ctr"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2pPr>
            <a:lvl3pPr lvl="2" algn="ctr"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3pPr>
            <a:lvl4pPr lvl="3" algn="ctr"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4pPr>
            <a:lvl5pPr lvl="4" algn="ctr"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5pPr>
            <a:lvl6pPr lvl="5" algn="ctr"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6pPr>
            <a:lvl7pPr lvl="6" algn="ctr"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7pPr>
            <a:lvl8pPr lvl="7" algn="ctr"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8pPr>
            <a:lvl9pPr lvl="8" algn="ctr"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9pPr>
          </a:lstStyle>
          <a:p>
            <a:endParaRPr/>
          </a:p>
        </p:txBody>
      </p:sp>
      <p:sp>
        <p:nvSpPr>
          <p:cNvPr id="150" name="Google Shape;150;p13"/>
          <p:cNvSpPr txBox="1">
            <a:spLocks noGrp="1"/>
          </p:cNvSpPr>
          <p:nvPr>
            <p:ph type="subTitle" idx="4"/>
          </p:nvPr>
        </p:nvSpPr>
        <p:spPr>
          <a:xfrm>
            <a:off x="3567150" y="2903450"/>
            <a:ext cx="2009700" cy="100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51" name="Google Shape;151;p13"/>
          <p:cNvSpPr txBox="1">
            <a:spLocks noGrp="1"/>
          </p:cNvSpPr>
          <p:nvPr>
            <p:ph type="subTitle" idx="5"/>
          </p:nvPr>
        </p:nvSpPr>
        <p:spPr>
          <a:xfrm>
            <a:off x="6407550" y="2282578"/>
            <a:ext cx="2009700" cy="674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800"/>
              <a:buFont typeface="Chelsea Market"/>
              <a:buNone/>
              <a:defRPr sz="1800">
                <a:solidFill>
                  <a:schemeClr val="accent1"/>
                </a:solidFill>
                <a:latin typeface="Chelsea Market"/>
                <a:ea typeface="Chelsea Market"/>
                <a:cs typeface="Chelsea Market"/>
                <a:sym typeface="Chelsea Market"/>
              </a:defRPr>
            </a:lvl1pPr>
            <a:lvl2pPr lvl="1" algn="ctr" rtl="0">
              <a:lnSpc>
                <a:spcPct val="100000"/>
              </a:lnSpc>
              <a:spcBef>
                <a:spcPts val="0"/>
              </a:spcBef>
              <a:spcAft>
                <a:spcPts val="0"/>
              </a:spcAft>
              <a:buClr>
                <a:schemeClr val="accent1"/>
              </a:buClr>
              <a:buSzPts val="1800"/>
              <a:buFont typeface="Chelsea Market"/>
              <a:buNone/>
              <a:defRPr sz="1800">
                <a:solidFill>
                  <a:schemeClr val="accent1"/>
                </a:solidFill>
                <a:latin typeface="Chelsea Market"/>
                <a:ea typeface="Chelsea Market"/>
                <a:cs typeface="Chelsea Market"/>
                <a:sym typeface="Chelsea Market"/>
              </a:defRPr>
            </a:lvl2pPr>
            <a:lvl3pPr lvl="2" algn="ctr" rtl="0">
              <a:lnSpc>
                <a:spcPct val="100000"/>
              </a:lnSpc>
              <a:spcBef>
                <a:spcPts val="0"/>
              </a:spcBef>
              <a:spcAft>
                <a:spcPts val="0"/>
              </a:spcAft>
              <a:buClr>
                <a:schemeClr val="accent1"/>
              </a:buClr>
              <a:buSzPts val="1800"/>
              <a:buFont typeface="Chelsea Market"/>
              <a:buNone/>
              <a:defRPr sz="1800">
                <a:solidFill>
                  <a:schemeClr val="accent1"/>
                </a:solidFill>
                <a:latin typeface="Chelsea Market"/>
                <a:ea typeface="Chelsea Market"/>
                <a:cs typeface="Chelsea Market"/>
                <a:sym typeface="Chelsea Market"/>
              </a:defRPr>
            </a:lvl3pPr>
            <a:lvl4pPr lvl="3" algn="ctr" rtl="0">
              <a:lnSpc>
                <a:spcPct val="100000"/>
              </a:lnSpc>
              <a:spcBef>
                <a:spcPts val="0"/>
              </a:spcBef>
              <a:spcAft>
                <a:spcPts val="0"/>
              </a:spcAft>
              <a:buClr>
                <a:schemeClr val="accent1"/>
              </a:buClr>
              <a:buSzPts val="1800"/>
              <a:buFont typeface="Chelsea Market"/>
              <a:buNone/>
              <a:defRPr sz="1800">
                <a:solidFill>
                  <a:schemeClr val="accent1"/>
                </a:solidFill>
                <a:latin typeface="Chelsea Market"/>
                <a:ea typeface="Chelsea Market"/>
                <a:cs typeface="Chelsea Market"/>
                <a:sym typeface="Chelsea Market"/>
              </a:defRPr>
            </a:lvl4pPr>
            <a:lvl5pPr lvl="4" algn="ctr" rtl="0">
              <a:lnSpc>
                <a:spcPct val="100000"/>
              </a:lnSpc>
              <a:spcBef>
                <a:spcPts val="0"/>
              </a:spcBef>
              <a:spcAft>
                <a:spcPts val="0"/>
              </a:spcAft>
              <a:buClr>
                <a:schemeClr val="accent1"/>
              </a:buClr>
              <a:buSzPts val="1800"/>
              <a:buFont typeface="Chelsea Market"/>
              <a:buNone/>
              <a:defRPr sz="1800">
                <a:solidFill>
                  <a:schemeClr val="accent1"/>
                </a:solidFill>
                <a:latin typeface="Chelsea Market"/>
                <a:ea typeface="Chelsea Market"/>
                <a:cs typeface="Chelsea Market"/>
                <a:sym typeface="Chelsea Market"/>
              </a:defRPr>
            </a:lvl5pPr>
            <a:lvl6pPr lvl="5" algn="ctr" rtl="0">
              <a:lnSpc>
                <a:spcPct val="100000"/>
              </a:lnSpc>
              <a:spcBef>
                <a:spcPts val="0"/>
              </a:spcBef>
              <a:spcAft>
                <a:spcPts val="0"/>
              </a:spcAft>
              <a:buClr>
                <a:schemeClr val="accent1"/>
              </a:buClr>
              <a:buSzPts val="1800"/>
              <a:buFont typeface="Chelsea Market"/>
              <a:buNone/>
              <a:defRPr sz="1800">
                <a:solidFill>
                  <a:schemeClr val="accent1"/>
                </a:solidFill>
                <a:latin typeface="Chelsea Market"/>
                <a:ea typeface="Chelsea Market"/>
                <a:cs typeface="Chelsea Market"/>
                <a:sym typeface="Chelsea Market"/>
              </a:defRPr>
            </a:lvl6pPr>
            <a:lvl7pPr lvl="6" algn="ctr" rtl="0">
              <a:lnSpc>
                <a:spcPct val="100000"/>
              </a:lnSpc>
              <a:spcBef>
                <a:spcPts val="0"/>
              </a:spcBef>
              <a:spcAft>
                <a:spcPts val="0"/>
              </a:spcAft>
              <a:buClr>
                <a:schemeClr val="accent1"/>
              </a:buClr>
              <a:buSzPts val="1800"/>
              <a:buFont typeface="Chelsea Market"/>
              <a:buNone/>
              <a:defRPr sz="1800">
                <a:solidFill>
                  <a:schemeClr val="accent1"/>
                </a:solidFill>
                <a:latin typeface="Chelsea Market"/>
                <a:ea typeface="Chelsea Market"/>
                <a:cs typeface="Chelsea Market"/>
                <a:sym typeface="Chelsea Market"/>
              </a:defRPr>
            </a:lvl7pPr>
            <a:lvl8pPr lvl="7" algn="ctr" rtl="0">
              <a:lnSpc>
                <a:spcPct val="100000"/>
              </a:lnSpc>
              <a:spcBef>
                <a:spcPts val="0"/>
              </a:spcBef>
              <a:spcAft>
                <a:spcPts val="0"/>
              </a:spcAft>
              <a:buClr>
                <a:schemeClr val="accent1"/>
              </a:buClr>
              <a:buSzPts val="1800"/>
              <a:buFont typeface="Chelsea Market"/>
              <a:buNone/>
              <a:defRPr sz="1800">
                <a:solidFill>
                  <a:schemeClr val="accent1"/>
                </a:solidFill>
                <a:latin typeface="Chelsea Market"/>
                <a:ea typeface="Chelsea Market"/>
                <a:cs typeface="Chelsea Market"/>
                <a:sym typeface="Chelsea Market"/>
              </a:defRPr>
            </a:lvl8pPr>
            <a:lvl9pPr lvl="8" algn="ctr" rtl="0">
              <a:lnSpc>
                <a:spcPct val="100000"/>
              </a:lnSpc>
              <a:spcBef>
                <a:spcPts val="0"/>
              </a:spcBef>
              <a:spcAft>
                <a:spcPts val="0"/>
              </a:spcAft>
              <a:buClr>
                <a:schemeClr val="accent1"/>
              </a:buClr>
              <a:buSzPts val="1800"/>
              <a:buFont typeface="Chelsea Market"/>
              <a:buNone/>
              <a:defRPr sz="1800">
                <a:solidFill>
                  <a:schemeClr val="accent1"/>
                </a:solidFill>
                <a:latin typeface="Chelsea Market"/>
                <a:ea typeface="Chelsea Market"/>
                <a:cs typeface="Chelsea Market"/>
                <a:sym typeface="Chelsea Market"/>
              </a:defRPr>
            </a:lvl9pPr>
          </a:lstStyle>
          <a:p>
            <a:endParaRPr/>
          </a:p>
        </p:txBody>
      </p:sp>
      <p:sp>
        <p:nvSpPr>
          <p:cNvPr id="152" name="Google Shape;152;p13"/>
          <p:cNvSpPr txBox="1">
            <a:spLocks noGrp="1"/>
          </p:cNvSpPr>
          <p:nvPr>
            <p:ph type="subTitle" idx="6"/>
          </p:nvPr>
        </p:nvSpPr>
        <p:spPr>
          <a:xfrm>
            <a:off x="6407550" y="2903450"/>
            <a:ext cx="2009700" cy="100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53" name="Google Shape;153;p13"/>
          <p:cNvSpPr/>
          <p:nvPr/>
        </p:nvSpPr>
        <p:spPr>
          <a:xfrm>
            <a:off x="-247875" y="2024350"/>
            <a:ext cx="743625" cy="640350"/>
          </a:xfrm>
          <a:custGeom>
            <a:avLst/>
            <a:gdLst/>
            <a:ahLst/>
            <a:cxnLst/>
            <a:rect l="l" t="t" r="r" b="b"/>
            <a:pathLst>
              <a:path w="29745" h="25614" extrusionOk="0">
                <a:moveTo>
                  <a:pt x="0" y="25614"/>
                </a:moveTo>
                <a:cubicBezTo>
                  <a:pt x="4958" y="21345"/>
                  <a:pt x="24788" y="4269"/>
                  <a:pt x="29745" y="0"/>
                </a:cubicBezTo>
              </a:path>
            </a:pathLst>
          </a:custGeom>
          <a:noFill/>
          <a:ln w="28575" cap="rnd" cmpd="sng">
            <a:solidFill>
              <a:schemeClr val="lt1"/>
            </a:solidFill>
            <a:prstDash val="dash"/>
            <a:round/>
            <a:headEnd type="none" w="med" len="med"/>
            <a:tailEnd type="none" w="med" len="med"/>
          </a:ln>
        </p:spPr>
      </p:sp>
      <p:sp>
        <p:nvSpPr>
          <p:cNvPr id="154" name="Google Shape;154;p13"/>
          <p:cNvSpPr/>
          <p:nvPr/>
        </p:nvSpPr>
        <p:spPr>
          <a:xfrm>
            <a:off x="929550" y="1826803"/>
            <a:ext cx="2303775" cy="1453125"/>
          </a:xfrm>
          <a:custGeom>
            <a:avLst/>
            <a:gdLst/>
            <a:ahLst/>
            <a:cxnLst/>
            <a:rect l="l" t="t" r="r" b="b"/>
            <a:pathLst>
              <a:path w="92151" h="58125" extrusionOk="0">
                <a:moveTo>
                  <a:pt x="0" y="2944"/>
                </a:moveTo>
                <a:cubicBezTo>
                  <a:pt x="5233" y="3633"/>
                  <a:pt x="19004" y="7076"/>
                  <a:pt x="31398" y="7076"/>
                </a:cubicBezTo>
                <a:cubicBezTo>
                  <a:pt x="43792" y="7076"/>
                  <a:pt x="64239" y="-5564"/>
                  <a:pt x="74364" y="2944"/>
                </a:cubicBezTo>
                <a:cubicBezTo>
                  <a:pt x="84490" y="11452"/>
                  <a:pt x="89187" y="48928"/>
                  <a:pt x="92151" y="58125"/>
                </a:cubicBezTo>
              </a:path>
            </a:pathLst>
          </a:custGeom>
          <a:noFill/>
          <a:ln w="28575" cap="rnd" cmpd="sng">
            <a:solidFill>
              <a:schemeClr val="lt1"/>
            </a:solidFill>
            <a:prstDash val="dash"/>
            <a:round/>
            <a:headEnd type="none" w="med" len="med"/>
            <a:tailEnd type="none" w="med" len="med"/>
          </a:ln>
        </p:spPr>
      </p:sp>
      <p:sp>
        <p:nvSpPr>
          <p:cNvPr id="155" name="Google Shape;155;p13"/>
          <p:cNvSpPr/>
          <p:nvPr/>
        </p:nvSpPr>
        <p:spPr>
          <a:xfrm>
            <a:off x="3494225" y="2478575"/>
            <a:ext cx="2550300" cy="2059475"/>
          </a:xfrm>
          <a:custGeom>
            <a:avLst/>
            <a:gdLst/>
            <a:ahLst/>
            <a:cxnLst/>
            <a:rect l="l" t="t" r="r" b="b"/>
            <a:pathLst>
              <a:path w="102012" h="82379" extrusionOk="0">
                <a:moveTo>
                  <a:pt x="0" y="50689"/>
                </a:moveTo>
                <a:cubicBezTo>
                  <a:pt x="4845" y="55783"/>
                  <a:pt x="15282" y="77649"/>
                  <a:pt x="29072" y="81252"/>
                </a:cubicBezTo>
                <a:cubicBezTo>
                  <a:pt x="42863" y="84855"/>
                  <a:pt x="70692" y="79264"/>
                  <a:pt x="82743" y="72307"/>
                </a:cubicBezTo>
                <a:cubicBezTo>
                  <a:pt x="94794" y="65350"/>
                  <a:pt x="98894" y="51559"/>
                  <a:pt x="101379" y="39508"/>
                </a:cubicBezTo>
                <a:cubicBezTo>
                  <a:pt x="103864" y="27457"/>
                  <a:pt x="98273" y="6585"/>
                  <a:pt x="97652" y="0"/>
                </a:cubicBezTo>
              </a:path>
            </a:pathLst>
          </a:custGeom>
          <a:noFill/>
          <a:ln w="28575" cap="rnd" cmpd="sng">
            <a:solidFill>
              <a:schemeClr val="lt1"/>
            </a:solidFill>
            <a:prstDash val="dash"/>
            <a:round/>
            <a:headEnd type="none" w="med" len="med"/>
            <a:tailEnd type="none" w="med" len="med"/>
          </a:ln>
        </p:spPr>
      </p:sp>
      <p:sp>
        <p:nvSpPr>
          <p:cNvPr id="156" name="Google Shape;156;p13"/>
          <p:cNvSpPr/>
          <p:nvPr/>
        </p:nvSpPr>
        <p:spPr>
          <a:xfrm>
            <a:off x="6457325" y="1638552"/>
            <a:ext cx="1681375" cy="262300"/>
          </a:xfrm>
          <a:custGeom>
            <a:avLst/>
            <a:gdLst/>
            <a:ahLst/>
            <a:cxnLst/>
            <a:rect l="l" t="t" r="r" b="b"/>
            <a:pathLst>
              <a:path w="67255" h="10492" extrusionOk="0">
                <a:moveTo>
                  <a:pt x="0" y="10492"/>
                </a:moveTo>
                <a:cubicBezTo>
                  <a:pt x="5094" y="8753"/>
                  <a:pt x="19354" y="748"/>
                  <a:pt x="30563" y="56"/>
                </a:cubicBezTo>
                <a:cubicBezTo>
                  <a:pt x="41772" y="-635"/>
                  <a:pt x="61140" y="5295"/>
                  <a:pt x="67255" y="6343"/>
                </a:cubicBezTo>
              </a:path>
            </a:pathLst>
          </a:custGeom>
          <a:noFill/>
          <a:ln w="28575" cap="rnd" cmpd="sng">
            <a:solidFill>
              <a:schemeClr val="lt1"/>
            </a:solidFill>
            <a:prstDash val="dash"/>
            <a:round/>
            <a:headEnd type="none" w="med" len="med"/>
            <a:tailEnd type="none" w="med" len="med"/>
          </a:ln>
        </p:spPr>
      </p:sp>
      <p:sp>
        <p:nvSpPr>
          <p:cNvPr id="157" name="Google Shape;157;p13"/>
          <p:cNvSpPr/>
          <p:nvPr/>
        </p:nvSpPr>
        <p:spPr>
          <a:xfrm>
            <a:off x="8717100" y="1776475"/>
            <a:ext cx="537075" cy="165250"/>
          </a:xfrm>
          <a:custGeom>
            <a:avLst/>
            <a:gdLst/>
            <a:ahLst/>
            <a:cxnLst/>
            <a:rect l="l" t="t" r="r" b="b"/>
            <a:pathLst>
              <a:path w="21483" h="6610" extrusionOk="0">
                <a:moveTo>
                  <a:pt x="0" y="6610"/>
                </a:moveTo>
                <a:cubicBezTo>
                  <a:pt x="2066" y="6059"/>
                  <a:pt x="8814" y="4407"/>
                  <a:pt x="12394" y="3305"/>
                </a:cubicBezTo>
                <a:cubicBezTo>
                  <a:pt x="15975" y="2203"/>
                  <a:pt x="19968" y="551"/>
                  <a:pt x="21483" y="0"/>
                </a:cubicBezTo>
              </a:path>
            </a:pathLst>
          </a:custGeom>
          <a:noFill/>
          <a:ln w="28575" cap="rnd" cmpd="sng">
            <a:solidFill>
              <a:schemeClr val="lt1"/>
            </a:solidFill>
            <a:prstDash val="dash"/>
            <a:round/>
            <a:headEnd type="none" w="med" len="med"/>
            <a:tailEnd type="none" w="med" len="med"/>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1">
    <p:bg>
      <p:bgPr>
        <a:blipFill>
          <a:blip r:embed="rId2">
            <a:alphaModFix/>
          </a:blip>
          <a:stretch>
            <a:fillRect/>
          </a:stretch>
        </a:blipFill>
        <a:effectLst/>
      </p:bgPr>
    </p:bg>
    <p:spTree>
      <p:nvGrpSpPr>
        <p:cNvPr id="1" name="Shape 158"/>
        <p:cNvGrpSpPr/>
        <p:nvPr/>
      </p:nvGrpSpPr>
      <p:grpSpPr>
        <a:xfrm>
          <a:off x="0" y="0"/>
          <a:ext cx="0" cy="0"/>
          <a:chOff x="0" y="0"/>
          <a:chExt cx="0" cy="0"/>
        </a:xfrm>
      </p:grpSpPr>
      <p:grpSp>
        <p:nvGrpSpPr>
          <p:cNvPr id="159" name="Google Shape;159;p14"/>
          <p:cNvGrpSpPr/>
          <p:nvPr/>
        </p:nvGrpSpPr>
        <p:grpSpPr>
          <a:xfrm>
            <a:off x="1741781" y="1033680"/>
            <a:ext cx="5746694" cy="3138111"/>
            <a:chOff x="1741781" y="1033680"/>
            <a:chExt cx="5746694" cy="3138111"/>
          </a:xfrm>
        </p:grpSpPr>
        <p:sp>
          <p:nvSpPr>
            <p:cNvPr id="160" name="Google Shape;160;p14"/>
            <p:cNvSpPr/>
            <p:nvPr/>
          </p:nvSpPr>
          <p:spPr>
            <a:xfrm>
              <a:off x="2681175" y="1060375"/>
              <a:ext cx="4807300" cy="2533875"/>
            </a:xfrm>
            <a:custGeom>
              <a:avLst/>
              <a:gdLst/>
              <a:ahLst/>
              <a:cxnLst/>
              <a:rect l="l" t="t" r="r" b="b"/>
              <a:pathLst>
                <a:path w="192292" h="101355" extrusionOk="0">
                  <a:moveTo>
                    <a:pt x="0" y="6990"/>
                  </a:moveTo>
                  <a:cubicBezTo>
                    <a:pt x="29608" y="6990"/>
                    <a:pt x="147254" y="-8737"/>
                    <a:pt x="177647" y="6990"/>
                  </a:cubicBezTo>
                  <a:cubicBezTo>
                    <a:pt x="208040" y="22718"/>
                    <a:pt x="181574" y="85628"/>
                    <a:pt x="182359" y="101355"/>
                  </a:cubicBezTo>
                </a:path>
              </a:pathLst>
            </a:custGeom>
            <a:noFill/>
            <a:ln w="28575" cap="rnd" cmpd="sng">
              <a:solidFill>
                <a:schemeClr val="accent1"/>
              </a:solidFill>
              <a:prstDash val="solid"/>
              <a:round/>
              <a:headEnd type="none" w="med" len="med"/>
              <a:tailEnd type="none" w="med" len="med"/>
            </a:ln>
          </p:spPr>
        </p:sp>
        <p:sp>
          <p:nvSpPr>
            <p:cNvPr id="161" name="Google Shape;161;p14"/>
            <p:cNvSpPr/>
            <p:nvPr/>
          </p:nvSpPr>
          <p:spPr>
            <a:xfrm>
              <a:off x="1741781" y="1652525"/>
              <a:ext cx="4721050" cy="2329325"/>
            </a:xfrm>
            <a:custGeom>
              <a:avLst/>
              <a:gdLst/>
              <a:ahLst/>
              <a:cxnLst/>
              <a:rect l="l" t="t" r="r" b="b"/>
              <a:pathLst>
                <a:path w="188842" h="93173" extrusionOk="0">
                  <a:moveTo>
                    <a:pt x="188842" y="90235"/>
                  </a:moveTo>
                  <a:cubicBezTo>
                    <a:pt x="159872" y="89380"/>
                    <a:pt x="45093" y="100145"/>
                    <a:pt x="15021" y="85106"/>
                  </a:cubicBezTo>
                  <a:cubicBezTo>
                    <a:pt x="-15051" y="70067"/>
                    <a:pt x="9513" y="14184"/>
                    <a:pt x="8411" y="0"/>
                  </a:cubicBezTo>
                </a:path>
              </a:pathLst>
            </a:custGeom>
            <a:noFill/>
            <a:ln w="28575" cap="rnd" cmpd="sng">
              <a:solidFill>
                <a:schemeClr val="accent1"/>
              </a:solidFill>
              <a:prstDash val="solid"/>
              <a:round/>
              <a:headEnd type="none" w="med" len="med"/>
              <a:tailEnd type="none" w="med" len="med"/>
            </a:ln>
          </p:spPr>
        </p:sp>
        <p:grpSp>
          <p:nvGrpSpPr>
            <p:cNvPr id="162" name="Google Shape;162;p14"/>
            <p:cNvGrpSpPr/>
            <p:nvPr/>
          </p:nvGrpSpPr>
          <p:grpSpPr>
            <a:xfrm>
              <a:off x="1855701" y="1033680"/>
              <a:ext cx="5396289" cy="3138111"/>
              <a:chOff x="2828550" y="311760"/>
              <a:chExt cx="2677660" cy="1557143"/>
            </a:xfrm>
          </p:grpSpPr>
          <p:sp>
            <p:nvSpPr>
              <p:cNvPr id="163" name="Google Shape;163;p14"/>
              <p:cNvSpPr/>
              <p:nvPr/>
            </p:nvSpPr>
            <p:spPr>
              <a:xfrm>
                <a:off x="5184161" y="1668004"/>
                <a:ext cx="162675" cy="200900"/>
              </a:xfrm>
              <a:custGeom>
                <a:avLst/>
                <a:gdLst/>
                <a:ahLst/>
                <a:cxnLst/>
                <a:rect l="l" t="t" r="r" b="b"/>
                <a:pathLst>
                  <a:path w="6507" h="8036" extrusionOk="0">
                    <a:moveTo>
                      <a:pt x="3352" y="531"/>
                    </a:moveTo>
                    <a:cubicBezTo>
                      <a:pt x="3703" y="535"/>
                      <a:pt x="4051" y="602"/>
                      <a:pt x="4338" y="761"/>
                    </a:cubicBezTo>
                    <a:cubicBezTo>
                      <a:pt x="4049" y="697"/>
                      <a:pt x="3760" y="664"/>
                      <a:pt x="3472" y="662"/>
                    </a:cubicBezTo>
                    <a:lnTo>
                      <a:pt x="3472" y="662"/>
                    </a:lnTo>
                    <a:cubicBezTo>
                      <a:pt x="3442" y="589"/>
                      <a:pt x="3410" y="560"/>
                      <a:pt x="3352" y="531"/>
                    </a:cubicBezTo>
                    <a:close/>
                    <a:moveTo>
                      <a:pt x="5028" y="859"/>
                    </a:moveTo>
                    <a:lnTo>
                      <a:pt x="5028" y="859"/>
                    </a:lnTo>
                    <a:cubicBezTo>
                      <a:pt x="5321" y="1087"/>
                      <a:pt x="5582" y="1412"/>
                      <a:pt x="5714" y="1769"/>
                    </a:cubicBezTo>
                    <a:lnTo>
                      <a:pt x="5714" y="1769"/>
                    </a:lnTo>
                    <a:cubicBezTo>
                      <a:pt x="5694" y="1760"/>
                      <a:pt x="5673" y="1747"/>
                      <a:pt x="5652" y="1747"/>
                    </a:cubicBezTo>
                    <a:cubicBezTo>
                      <a:pt x="5587" y="1484"/>
                      <a:pt x="5389" y="1254"/>
                      <a:pt x="5159" y="1089"/>
                    </a:cubicBezTo>
                    <a:cubicBezTo>
                      <a:pt x="5159" y="1089"/>
                      <a:pt x="5126" y="1057"/>
                      <a:pt x="5126" y="1057"/>
                    </a:cubicBezTo>
                    <a:cubicBezTo>
                      <a:pt x="5094" y="991"/>
                      <a:pt x="5061" y="925"/>
                      <a:pt x="5028" y="859"/>
                    </a:cubicBezTo>
                    <a:close/>
                    <a:moveTo>
                      <a:pt x="3056" y="1681"/>
                    </a:moveTo>
                    <a:cubicBezTo>
                      <a:pt x="2629" y="1780"/>
                      <a:pt x="2301" y="2010"/>
                      <a:pt x="2070" y="2371"/>
                    </a:cubicBezTo>
                    <a:cubicBezTo>
                      <a:pt x="2070" y="2346"/>
                      <a:pt x="2070" y="2322"/>
                      <a:pt x="2070" y="2305"/>
                    </a:cubicBezTo>
                    <a:cubicBezTo>
                      <a:pt x="2103" y="2207"/>
                      <a:pt x="2202" y="2108"/>
                      <a:pt x="2268" y="2042"/>
                    </a:cubicBezTo>
                    <a:lnTo>
                      <a:pt x="2301" y="2042"/>
                    </a:lnTo>
                    <a:cubicBezTo>
                      <a:pt x="2498" y="1878"/>
                      <a:pt x="2761" y="1747"/>
                      <a:pt x="3056" y="1681"/>
                    </a:cubicBezTo>
                    <a:close/>
                    <a:moveTo>
                      <a:pt x="1676" y="2075"/>
                    </a:moveTo>
                    <a:cubicBezTo>
                      <a:pt x="1676" y="2174"/>
                      <a:pt x="1643" y="2240"/>
                      <a:pt x="1643" y="2338"/>
                    </a:cubicBezTo>
                    <a:cubicBezTo>
                      <a:pt x="1610" y="2404"/>
                      <a:pt x="1578" y="2502"/>
                      <a:pt x="1578" y="2601"/>
                    </a:cubicBezTo>
                    <a:cubicBezTo>
                      <a:pt x="1545" y="2535"/>
                      <a:pt x="1545" y="2470"/>
                      <a:pt x="1545" y="2437"/>
                    </a:cubicBezTo>
                    <a:cubicBezTo>
                      <a:pt x="1578" y="2305"/>
                      <a:pt x="1610" y="2174"/>
                      <a:pt x="1676" y="2075"/>
                    </a:cubicBezTo>
                    <a:close/>
                    <a:moveTo>
                      <a:pt x="3089" y="2141"/>
                    </a:moveTo>
                    <a:lnTo>
                      <a:pt x="3089" y="2141"/>
                    </a:lnTo>
                    <a:cubicBezTo>
                      <a:pt x="2958" y="2272"/>
                      <a:pt x="2892" y="2470"/>
                      <a:pt x="2958" y="2667"/>
                    </a:cubicBezTo>
                    <a:cubicBezTo>
                      <a:pt x="2865" y="2759"/>
                      <a:pt x="2773" y="2851"/>
                      <a:pt x="2681" y="2944"/>
                    </a:cubicBezTo>
                    <a:lnTo>
                      <a:pt x="2681" y="2944"/>
                    </a:lnTo>
                    <a:cubicBezTo>
                      <a:pt x="2564" y="2783"/>
                      <a:pt x="2567" y="2595"/>
                      <a:pt x="2662" y="2437"/>
                    </a:cubicBezTo>
                    <a:cubicBezTo>
                      <a:pt x="2761" y="2272"/>
                      <a:pt x="2892" y="2174"/>
                      <a:pt x="3089" y="2141"/>
                    </a:cubicBezTo>
                    <a:close/>
                    <a:moveTo>
                      <a:pt x="3056" y="2864"/>
                    </a:moveTo>
                    <a:cubicBezTo>
                      <a:pt x="3155" y="2995"/>
                      <a:pt x="3286" y="3094"/>
                      <a:pt x="3451" y="3127"/>
                    </a:cubicBezTo>
                    <a:cubicBezTo>
                      <a:pt x="3358" y="3150"/>
                      <a:pt x="3265" y="3173"/>
                      <a:pt x="3183" y="3173"/>
                    </a:cubicBezTo>
                    <a:cubicBezTo>
                      <a:pt x="3150" y="3173"/>
                      <a:pt x="3118" y="3169"/>
                      <a:pt x="3089" y="3160"/>
                    </a:cubicBezTo>
                    <a:cubicBezTo>
                      <a:pt x="2991" y="3160"/>
                      <a:pt x="2925" y="3127"/>
                      <a:pt x="2826" y="3094"/>
                    </a:cubicBezTo>
                    <a:lnTo>
                      <a:pt x="2859" y="3094"/>
                    </a:lnTo>
                    <a:cubicBezTo>
                      <a:pt x="2925" y="3028"/>
                      <a:pt x="2991" y="2930"/>
                      <a:pt x="3056" y="2864"/>
                    </a:cubicBezTo>
                    <a:close/>
                    <a:moveTo>
                      <a:pt x="5718" y="3324"/>
                    </a:moveTo>
                    <a:lnTo>
                      <a:pt x="5718" y="3324"/>
                    </a:lnTo>
                    <a:cubicBezTo>
                      <a:pt x="5685" y="3423"/>
                      <a:pt x="5685" y="3554"/>
                      <a:pt x="5652" y="3653"/>
                    </a:cubicBezTo>
                    <a:cubicBezTo>
                      <a:pt x="5619" y="3653"/>
                      <a:pt x="5587" y="3620"/>
                      <a:pt x="5554" y="3620"/>
                    </a:cubicBezTo>
                    <a:cubicBezTo>
                      <a:pt x="5619" y="3521"/>
                      <a:pt x="5652" y="3423"/>
                      <a:pt x="5718" y="3324"/>
                    </a:cubicBezTo>
                    <a:close/>
                    <a:moveTo>
                      <a:pt x="4864" y="3751"/>
                    </a:moveTo>
                    <a:lnTo>
                      <a:pt x="4798" y="3948"/>
                    </a:lnTo>
                    <a:cubicBezTo>
                      <a:pt x="4798" y="3915"/>
                      <a:pt x="4765" y="3883"/>
                      <a:pt x="4765" y="3850"/>
                    </a:cubicBezTo>
                    <a:lnTo>
                      <a:pt x="4798" y="3850"/>
                    </a:lnTo>
                    <a:lnTo>
                      <a:pt x="4864" y="3751"/>
                    </a:lnTo>
                    <a:close/>
                    <a:moveTo>
                      <a:pt x="1545" y="3390"/>
                    </a:moveTo>
                    <a:cubicBezTo>
                      <a:pt x="1808" y="3685"/>
                      <a:pt x="2136" y="3915"/>
                      <a:pt x="2498" y="4080"/>
                    </a:cubicBezTo>
                    <a:cubicBezTo>
                      <a:pt x="2454" y="4086"/>
                      <a:pt x="2410" y="4090"/>
                      <a:pt x="2367" y="4090"/>
                    </a:cubicBezTo>
                    <a:cubicBezTo>
                      <a:pt x="1993" y="4090"/>
                      <a:pt x="1666" y="3839"/>
                      <a:pt x="1578" y="3455"/>
                    </a:cubicBezTo>
                    <a:lnTo>
                      <a:pt x="1545" y="3390"/>
                    </a:lnTo>
                    <a:close/>
                    <a:moveTo>
                      <a:pt x="4338" y="4211"/>
                    </a:moveTo>
                    <a:lnTo>
                      <a:pt x="4338" y="4408"/>
                    </a:lnTo>
                    <a:cubicBezTo>
                      <a:pt x="4314" y="4360"/>
                      <a:pt x="4272" y="4330"/>
                      <a:pt x="4239" y="4330"/>
                    </a:cubicBezTo>
                    <a:cubicBezTo>
                      <a:pt x="4226" y="4330"/>
                      <a:pt x="4215" y="4334"/>
                      <a:pt x="4206" y="4343"/>
                    </a:cubicBezTo>
                    <a:lnTo>
                      <a:pt x="4075" y="4408"/>
                    </a:lnTo>
                    <a:cubicBezTo>
                      <a:pt x="4174" y="4343"/>
                      <a:pt x="4272" y="4277"/>
                      <a:pt x="4338" y="4211"/>
                    </a:cubicBezTo>
                    <a:close/>
                    <a:moveTo>
                      <a:pt x="920" y="1878"/>
                    </a:moveTo>
                    <a:lnTo>
                      <a:pt x="920" y="1878"/>
                    </a:lnTo>
                    <a:cubicBezTo>
                      <a:pt x="888" y="2010"/>
                      <a:pt x="855" y="2141"/>
                      <a:pt x="855" y="2272"/>
                    </a:cubicBezTo>
                    <a:cubicBezTo>
                      <a:pt x="789" y="2897"/>
                      <a:pt x="986" y="3521"/>
                      <a:pt x="1380" y="3981"/>
                    </a:cubicBezTo>
                    <a:cubicBezTo>
                      <a:pt x="1446" y="4047"/>
                      <a:pt x="1512" y="4113"/>
                      <a:pt x="1578" y="4178"/>
                    </a:cubicBezTo>
                    <a:cubicBezTo>
                      <a:pt x="1676" y="4244"/>
                      <a:pt x="1742" y="4310"/>
                      <a:pt x="1840" y="4343"/>
                    </a:cubicBezTo>
                    <a:cubicBezTo>
                      <a:pt x="1939" y="4408"/>
                      <a:pt x="2070" y="4474"/>
                      <a:pt x="2202" y="4540"/>
                    </a:cubicBezTo>
                    <a:cubicBezTo>
                      <a:pt x="2070" y="4507"/>
                      <a:pt x="1972" y="4441"/>
                      <a:pt x="1840" y="4408"/>
                    </a:cubicBezTo>
                    <a:cubicBezTo>
                      <a:pt x="1150" y="4047"/>
                      <a:pt x="756" y="3324"/>
                      <a:pt x="756" y="2568"/>
                    </a:cubicBezTo>
                    <a:cubicBezTo>
                      <a:pt x="756" y="2305"/>
                      <a:pt x="822" y="2075"/>
                      <a:pt x="920" y="1878"/>
                    </a:cubicBezTo>
                    <a:close/>
                    <a:moveTo>
                      <a:pt x="5389" y="4080"/>
                    </a:moveTo>
                    <a:cubicBezTo>
                      <a:pt x="5291" y="4540"/>
                      <a:pt x="5061" y="5000"/>
                      <a:pt x="4699" y="5361"/>
                    </a:cubicBezTo>
                    <a:cubicBezTo>
                      <a:pt x="4896" y="5033"/>
                      <a:pt x="5094" y="4671"/>
                      <a:pt x="5258" y="4310"/>
                    </a:cubicBezTo>
                    <a:cubicBezTo>
                      <a:pt x="5291" y="4244"/>
                      <a:pt x="5324" y="4145"/>
                      <a:pt x="5357" y="4080"/>
                    </a:cubicBezTo>
                    <a:close/>
                    <a:moveTo>
                      <a:pt x="4272" y="5230"/>
                    </a:moveTo>
                    <a:cubicBezTo>
                      <a:pt x="4272" y="5296"/>
                      <a:pt x="4239" y="5361"/>
                      <a:pt x="4206" y="5427"/>
                    </a:cubicBezTo>
                    <a:lnTo>
                      <a:pt x="4075" y="5657"/>
                    </a:lnTo>
                    <a:lnTo>
                      <a:pt x="3944" y="5788"/>
                    </a:lnTo>
                    <a:cubicBezTo>
                      <a:pt x="4075" y="5591"/>
                      <a:pt x="4174" y="5427"/>
                      <a:pt x="4272" y="5230"/>
                    </a:cubicBezTo>
                    <a:close/>
                    <a:moveTo>
                      <a:pt x="3122" y="6709"/>
                    </a:moveTo>
                    <a:cubicBezTo>
                      <a:pt x="2958" y="6906"/>
                      <a:pt x="2761" y="7070"/>
                      <a:pt x="2596" y="7267"/>
                    </a:cubicBezTo>
                    <a:lnTo>
                      <a:pt x="2531" y="7136"/>
                    </a:lnTo>
                    <a:cubicBezTo>
                      <a:pt x="2728" y="7004"/>
                      <a:pt x="2925" y="6873"/>
                      <a:pt x="3089" y="6709"/>
                    </a:cubicBezTo>
                    <a:close/>
                    <a:moveTo>
                      <a:pt x="3443" y="0"/>
                    </a:moveTo>
                    <a:cubicBezTo>
                      <a:pt x="2903" y="0"/>
                      <a:pt x="2361" y="133"/>
                      <a:pt x="1873" y="399"/>
                    </a:cubicBezTo>
                    <a:cubicBezTo>
                      <a:pt x="756" y="1024"/>
                      <a:pt x="0" y="2272"/>
                      <a:pt x="559" y="3521"/>
                    </a:cubicBezTo>
                    <a:cubicBezTo>
                      <a:pt x="969" y="4456"/>
                      <a:pt x="1886" y="5011"/>
                      <a:pt x="2836" y="5011"/>
                    </a:cubicBezTo>
                    <a:cubicBezTo>
                      <a:pt x="3256" y="5011"/>
                      <a:pt x="3682" y="4903"/>
                      <a:pt x="4075" y="4671"/>
                    </a:cubicBezTo>
                    <a:lnTo>
                      <a:pt x="4075" y="4671"/>
                    </a:lnTo>
                    <a:cubicBezTo>
                      <a:pt x="3713" y="5624"/>
                      <a:pt x="3023" y="6413"/>
                      <a:pt x="2136" y="6906"/>
                    </a:cubicBezTo>
                    <a:cubicBezTo>
                      <a:pt x="2038" y="6971"/>
                      <a:pt x="2005" y="7070"/>
                      <a:pt x="2070" y="7169"/>
                    </a:cubicBezTo>
                    <a:lnTo>
                      <a:pt x="2531" y="7924"/>
                    </a:lnTo>
                    <a:cubicBezTo>
                      <a:pt x="2555" y="7998"/>
                      <a:pt x="2635" y="8035"/>
                      <a:pt x="2715" y="8035"/>
                    </a:cubicBezTo>
                    <a:cubicBezTo>
                      <a:pt x="2742" y="8035"/>
                      <a:pt x="2769" y="8031"/>
                      <a:pt x="2793" y="8023"/>
                    </a:cubicBezTo>
                    <a:cubicBezTo>
                      <a:pt x="4141" y="7103"/>
                      <a:pt x="5225" y="5887"/>
                      <a:pt x="5948" y="4408"/>
                    </a:cubicBezTo>
                    <a:cubicBezTo>
                      <a:pt x="6507" y="3160"/>
                      <a:pt x="6507" y="1484"/>
                      <a:pt x="5324" y="597"/>
                    </a:cubicBezTo>
                    <a:cubicBezTo>
                      <a:pt x="4763" y="199"/>
                      <a:pt x="4104" y="0"/>
                      <a:pt x="3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4"/>
              <p:cNvSpPr/>
              <p:nvPr/>
            </p:nvSpPr>
            <p:spPr>
              <a:xfrm>
                <a:off x="5343536" y="1668004"/>
                <a:ext cx="162675" cy="200900"/>
              </a:xfrm>
              <a:custGeom>
                <a:avLst/>
                <a:gdLst/>
                <a:ahLst/>
                <a:cxnLst/>
                <a:rect l="l" t="t" r="r" b="b"/>
                <a:pathLst>
                  <a:path w="6507" h="8036" extrusionOk="0">
                    <a:moveTo>
                      <a:pt x="3319" y="531"/>
                    </a:moveTo>
                    <a:cubicBezTo>
                      <a:pt x="3670" y="535"/>
                      <a:pt x="4018" y="602"/>
                      <a:pt x="4305" y="761"/>
                    </a:cubicBezTo>
                    <a:cubicBezTo>
                      <a:pt x="4042" y="695"/>
                      <a:pt x="3746" y="662"/>
                      <a:pt x="3450" y="662"/>
                    </a:cubicBezTo>
                    <a:lnTo>
                      <a:pt x="3450" y="695"/>
                    </a:lnTo>
                    <a:cubicBezTo>
                      <a:pt x="3418" y="597"/>
                      <a:pt x="3385" y="564"/>
                      <a:pt x="3319" y="531"/>
                    </a:cubicBezTo>
                    <a:close/>
                    <a:moveTo>
                      <a:pt x="4995" y="859"/>
                    </a:moveTo>
                    <a:cubicBezTo>
                      <a:pt x="5324" y="1089"/>
                      <a:pt x="5554" y="1418"/>
                      <a:pt x="5718" y="1780"/>
                    </a:cubicBezTo>
                    <a:cubicBezTo>
                      <a:pt x="5685" y="1780"/>
                      <a:pt x="5652" y="1747"/>
                      <a:pt x="5619" y="1747"/>
                    </a:cubicBezTo>
                    <a:cubicBezTo>
                      <a:pt x="5554" y="1484"/>
                      <a:pt x="5356" y="1254"/>
                      <a:pt x="5126" y="1089"/>
                    </a:cubicBezTo>
                    <a:cubicBezTo>
                      <a:pt x="5126" y="1089"/>
                      <a:pt x="5094" y="1057"/>
                      <a:pt x="5094" y="1057"/>
                    </a:cubicBezTo>
                    <a:cubicBezTo>
                      <a:pt x="5061" y="991"/>
                      <a:pt x="5028" y="925"/>
                      <a:pt x="4995" y="859"/>
                    </a:cubicBezTo>
                    <a:close/>
                    <a:moveTo>
                      <a:pt x="3056" y="1681"/>
                    </a:moveTo>
                    <a:cubicBezTo>
                      <a:pt x="2629" y="1780"/>
                      <a:pt x="2300" y="2010"/>
                      <a:pt x="2070" y="2371"/>
                    </a:cubicBezTo>
                    <a:lnTo>
                      <a:pt x="2038" y="2437"/>
                    </a:lnTo>
                    <a:cubicBezTo>
                      <a:pt x="2038" y="2404"/>
                      <a:pt x="2038" y="2338"/>
                      <a:pt x="2038" y="2305"/>
                    </a:cubicBezTo>
                    <a:cubicBezTo>
                      <a:pt x="2103" y="2207"/>
                      <a:pt x="2202" y="2108"/>
                      <a:pt x="2268" y="2042"/>
                    </a:cubicBezTo>
                    <a:lnTo>
                      <a:pt x="2300" y="2042"/>
                    </a:lnTo>
                    <a:cubicBezTo>
                      <a:pt x="2498" y="1878"/>
                      <a:pt x="2760" y="1747"/>
                      <a:pt x="3056" y="1681"/>
                    </a:cubicBezTo>
                    <a:close/>
                    <a:moveTo>
                      <a:pt x="1676" y="2075"/>
                    </a:moveTo>
                    <a:cubicBezTo>
                      <a:pt x="1676" y="2174"/>
                      <a:pt x="1643" y="2240"/>
                      <a:pt x="1643" y="2338"/>
                    </a:cubicBezTo>
                    <a:cubicBezTo>
                      <a:pt x="1610" y="2404"/>
                      <a:pt x="1577" y="2502"/>
                      <a:pt x="1577" y="2601"/>
                    </a:cubicBezTo>
                    <a:cubicBezTo>
                      <a:pt x="1545" y="2535"/>
                      <a:pt x="1545" y="2470"/>
                      <a:pt x="1512" y="2437"/>
                    </a:cubicBezTo>
                    <a:lnTo>
                      <a:pt x="1545" y="2437"/>
                    </a:lnTo>
                    <a:cubicBezTo>
                      <a:pt x="1545" y="2305"/>
                      <a:pt x="1610" y="2174"/>
                      <a:pt x="1676" y="2075"/>
                    </a:cubicBezTo>
                    <a:close/>
                    <a:moveTo>
                      <a:pt x="3056" y="2141"/>
                    </a:moveTo>
                    <a:lnTo>
                      <a:pt x="3056" y="2141"/>
                    </a:lnTo>
                    <a:cubicBezTo>
                      <a:pt x="2925" y="2272"/>
                      <a:pt x="2859" y="2470"/>
                      <a:pt x="2925" y="2667"/>
                    </a:cubicBezTo>
                    <a:cubicBezTo>
                      <a:pt x="2826" y="2765"/>
                      <a:pt x="2728" y="2864"/>
                      <a:pt x="2662" y="2962"/>
                    </a:cubicBezTo>
                    <a:cubicBezTo>
                      <a:pt x="2563" y="2798"/>
                      <a:pt x="2530" y="2601"/>
                      <a:pt x="2629" y="2437"/>
                    </a:cubicBezTo>
                    <a:cubicBezTo>
                      <a:pt x="2728" y="2272"/>
                      <a:pt x="2859" y="2174"/>
                      <a:pt x="3056" y="2141"/>
                    </a:cubicBezTo>
                    <a:close/>
                    <a:moveTo>
                      <a:pt x="3023" y="2864"/>
                    </a:moveTo>
                    <a:cubicBezTo>
                      <a:pt x="3122" y="2995"/>
                      <a:pt x="3286" y="3094"/>
                      <a:pt x="3418" y="3127"/>
                    </a:cubicBezTo>
                    <a:cubicBezTo>
                      <a:pt x="3348" y="3150"/>
                      <a:pt x="3262" y="3173"/>
                      <a:pt x="3171" y="3173"/>
                    </a:cubicBezTo>
                    <a:cubicBezTo>
                      <a:pt x="3133" y="3173"/>
                      <a:pt x="3095" y="3169"/>
                      <a:pt x="3056" y="3160"/>
                    </a:cubicBezTo>
                    <a:cubicBezTo>
                      <a:pt x="2958" y="3160"/>
                      <a:pt x="2892" y="3127"/>
                      <a:pt x="2826" y="3094"/>
                    </a:cubicBezTo>
                    <a:cubicBezTo>
                      <a:pt x="2892" y="3028"/>
                      <a:pt x="2958" y="2930"/>
                      <a:pt x="3023" y="2864"/>
                    </a:cubicBezTo>
                    <a:close/>
                    <a:moveTo>
                      <a:pt x="5685" y="3324"/>
                    </a:moveTo>
                    <a:cubicBezTo>
                      <a:pt x="5685" y="3423"/>
                      <a:pt x="5652" y="3554"/>
                      <a:pt x="5652" y="3653"/>
                    </a:cubicBezTo>
                    <a:cubicBezTo>
                      <a:pt x="5619" y="3653"/>
                      <a:pt x="5586" y="3620"/>
                      <a:pt x="5554" y="3620"/>
                    </a:cubicBezTo>
                    <a:cubicBezTo>
                      <a:pt x="5619" y="3521"/>
                      <a:pt x="5652" y="3423"/>
                      <a:pt x="5685" y="3324"/>
                    </a:cubicBezTo>
                    <a:close/>
                    <a:moveTo>
                      <a:pt x="4831" y="3751"/>
                    </a:moveTo>
                    <a:lnTo>
                      <a:pt x="4765" y="3948"/>
                    </a:lnTo>
                    <a:cubicBezTo>
                      <a:pt x="4765" y="3915"/>
                      <a:pt x="4765" y="3883"/>
                      <a:pt x="4765" y="3850"/>
                    </a:cubicBezTo>
                    <a:lnTo>
                      <a:pt x="4831" y="3751"/>
                    </a:lnTo>
                    <a:close/>
                    <a:moveTo>
                      <a:pt x="1512" y="3390"/>
                    </a:moveTo>
                    <a:lnTo>
                      <a:pt x="1512" y="3390"/>
                    </a:lnTo>
                    <a:cubicBezTo>
                      <a:pt x="1775" y="3685"/>
                      <a:pt x="2103" y="3948"/>
                      <a:pt x="2498" y="4080"/>
                    </a:cubicBezTo>
                    <a:cubicBezTo>
                      <a:pt x="2454" y="4086"/>
                      <a:pt x="2410" y="4090"/>
                      <a:pt x="2366" y="4090"/>
                    </a:cubicBezTo>
                    <a:cubicBezTo>
                      <a:pt x="1986" y="4090"/>
                      <a:pt x="1633" y="3839"/>
                      <a:pt x="1545" y="3455"/>
                    </a:cubicBezTo>
                    <a:lnTo>
                      <a:pt x="1512" y="3390"/>
                    </a:lnTo>
                    <a:close/>
                    <a:moveTo>
                      <a:pt x="4338" y="4211"/>
                    </a:moveTo>
                    <a:lnTo>
                      <a:pt x="4338" y="4408"/>
                    </a:lnTo>
                    <a:cubicBezTo>
                      <a:pt x="4318" y="4370"/>
                      <a:pt x="4288" y="4354"/>
                      <a:pt x="4253" y="4354"/>
                    </a:cubicBezTo>
                    <a:cubicBezTo>
                      <a:pt x="4228" y="4354"/>
                      <a:pt x="4201" y="4362"/>
                      <a:pt x="4173" y="4375"/>
                    </a:cubicBezTo>
                    <a:lnTo>
                      <a:pt x="4042" y="4408"/>
                    </a:lnTo>
                    <a:cubicBezTo>
                      <a:pt x="4141" y="4343"/>
                      <a:pt x="4239" y="4277"/>
                      <a:pt x="4338" y="4211"/>
                    </a:cubicBezTo>
                    <a:close/>
                    <a:moveTo>
                      <a:pt x="887" y="1878"/>
                    </a:moveTo>
                    <a:lnTo>
                      <a:pt x="887" y="1878"/>
                    </a:lnTo>
                    <a:cubicBezTo>
                      <a:pt x="855" y="2010"/>
                      <a:pt x="822" y="2141"/>
                      <a:pt x="822" y="2272"/>
                    </a:cubicBezTo>
                    <a:cubicBezTo>
                      <a:pt x="756" y="2897"/>
                      <a:pt x="953" y="3521"/>
                      <a:pt x="1347" y="3981"/>
                    </a:cubicBezTo>
                    <a:cubicBezTo>
                      <a:pt x="1413" y="4047"/>
                      <a:pt x="1479" y="4145"/>
                      <a:pt x="1577" y="4211"/>
                    </a:cubicBezTo>
                    <a:cubicBezTo>
                      <a:pt x="1643" y="4277"/>
                      <a:pt x="1709" y="4310"/>
                      <a:pt x="1807" y="4343"/>
                    </a:cubicBezTo>
                    <a:cubicBezTo>
                      <a:pt x="1906" y="4441"/>
                      <a:pt x="2038" y="4507"/>
                      <a:pt x="2169" y="4540"/>
                    </a:cubicBezTo>
                    <a:cubicBezTo>
                      <a:pt x="2038" y="4507"/>
                      <a:pt x="1939" y="4474"/>
                      <a:pt x="1840" y="4408"/>
                    </a:cubicBezTo>
                    <a:cubicBezTo>
                      <a:pt x="1150" y="4047"/>
                      <a:pt x="723" y="3324"/>
                      <a:pt x="723" y="2568"/>
                    </a:cubicBezTo>
                    <a:cubicBezTo>
                      <a:pt x="756" y="2338"/>
                      <a:pt x="789" y="2108"/>
                      <a:pt x="887" y="1878"/>
                    </a:cubicBezTo>
                    <a:close/>
                    <a:moveTo>
                      <a:pt x="5356" y="4080"/>
                    </a:moveTo>
                    <a:lnTo>
                      <a:pt x="5356" y="4080"/>
                    </a:lnTo>
                    <a:cubicBezTo>
                      <a:pt x="5258" y="4540"/>
                      <a:pt x="5028" y="5000"/>
                      <a:pt x="4666" y="5361"/>
                    </a:cubicBezTo>
                    <a:cubicBezTo>
                      <a:pt x="4863" y="5033"/>
                      <a:pt x="5061" y="4671"/>
                      <a:pt x="5225" y="4310"/>
                    </a:cubicBezTo>
                    <a:cubicBezTo>
                      <a:pt x="5258" y="4244"/>
                      <a:pt x="5291" y="4145"/>
                      <a:pt x="5356" y="4080"/>
                    </a:cubicBezTo>
                    <a:close/>
                    <a:moveTo>
                      <a:pt x="4272" y="5230"/>
                    </a:moveTo>
                    <a:cubicBezTo>
                      <a:pt x="4239" y="5296"/>
                      <a:pt x="4206" y="5361"/>
                      <a:pt x="4173" y="5427"/>
                    </a:cubicBezTo>
                    <a:lnTo>
                      <a:pt x="4042" y="5657"/>
                    </a:lnTo>
                    <a:lnTo>
                      <a:pt x="3911" y="5788"/>
                    </a:lnTo>
                    <a:cubicBezTo>
                      <a:pt x="4042" y="5591"/>
                      <a:pt x="4173" y="5427"/>
                      <a:pt x="4272" y="5230"/>
                    </a:cubicBezTo>
                    <a:close/>
                    <a:moveTo>
                      <a:pt x="3089" y="6709"/>
                    </a:moveTo>
                    <a:lnTo>
                      <a:pt x="3089" y="6709"/>
                    </a:lnTo>
                    <a:cubicBezTo>
                      <a:pt x="2925" y="6906"/>
                      <a:pt x="2728" y="7103"/>
                      <a:pt x="2563" y="7267"/>
                    </a:cubicBezTo>
                    <a:lnTo>
                      <a:pt x="2498" y="7169"/>
                    </a:lnTo>
                    <a:cubicBezTo>
                      <a:pt x="2695" y="7037"/>
                      <a:pt x="2892" y="6873"/>
                      <a:pt x="3089" y="6709"/>
                    </a:cubicBezTo>
                    <a:close/>
                    <a:moveTo>
                      <a:pt x="3432" y="0"/>
                    </a:moveTo>
                    <a:cubicBezTo>
                      <a:pt x="2896" y="0"/>
                      <a:pt x="2361" y="133"/>
                      <a:pt x="1873" y="399"/>
                    </a:cubicBezTo>
                    <a:cubicBezTo>
                      <a:pt x="756" y="1024"/>
                      <a:pt x="0" y="2272"/>
                      <a:pt x="526" y="3521"/>
                    </a:cubicBezTo>
                    <a:cubicBezTo>
                      <a:pt x="959" y="4456"/>
                      <a:pt x="1882" y="5011"/>
                      <a:pt x="2835" y="5011"/>
                    </a:cubicBezTo>
                    <a:cubicBezTo>
                      <a:pt x="3256" y="5011"/>
                      <a:pt x="3682" y="4903"/>
                      <a:pt x="4075" y="4671"/>
                    </a:cubicBezTo>
                    <a:lnTo>
                      <a:pt x="4075" y="4671"/>
                    </a:lnTo>
                    <a:cubicBezTo>
                      <a:pt x="3713" y="5624"/>
                      <a:pt x="3023" y="6413"/>
                      <a:pt x="2136" y="6906"/>
                    </a:cubicBezTo>
                    <a:cubicBezTo>
                      <a:pt x="2038" y="6971"/>
                      <a:pt x="2005" y="7070"/>
                      <a:pt x="2070" y="7169"/>
                    </a:cubicBezTo>
                    <a:lnTo>
                      <a:pt x="2498" y="7924"/>
                    </a:lnTo>
                    <a:cubicBezTo>
                      <a:pt x="2547" y="7998"/>
                      <a:pt x="2633" y="8035"/>
                      <a:pt x="2701" y="8035"/>
                    </a:cubicBezTo>
                    <a:cubicBezTo>
                      <a:pt x="2723" y="8035"/>
                      <a:pt x="2744" y="8031"/>
                      <a:pt x="2760" y="8023"/>
                    </a:cubicBezTo>
                    <a:cubicBezTo>
                      <a:pt x="4108" y="7103"/>
                      <a:pt x="5225" y="5887"/>
                      <a:pt x="5915" y="4408"/>
                    </a:cubicBezTo>
                    <a:cubicBezTo>
                      <a:pt x="6507" y="3160"/>
                      <a:pt x="6507" y="1484"/>
                      <a:pt x="5324" y="597"/>
                    </a:cubicBezTo>
                    <a:cubicBezTo>
                      <a:pt x="4745" y="199"/>
                      <a:pt x="4087" y="0"/>
                      <a:pt x="34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4"/>
              <p:cNvSpPr/>
              <p:nvPr/>
            </p:nvSpPr>
            <p:spPr>
              <a:xfrm>
                <a:off x="2988750" y="311760"/>
                <a:ext cx="161875" cy="200700"/>
              </a:xfrm>
              <a:custGeom>
                <a:avLst/>
                <a:gdLst/>
                <a:ahLst/>
                <a:cxnLst/>
                <a:rect l="l" t="t" r="r" b="b"/>
                <a:pathLst>
                  <a:path w="6475" h="8028" extrusionOk="0">
                    <a:moveTo>
                      <a:pt x="3911" y="758"/>
                    </a:moveTo>
                    <a:cubicBezTo>
                      <a:pt x="3911" y="824"/>
                      <a:pt x="3944" y="856"/>
                      <a:pt x="3977" y="889"/>
                    </a:cubicBezTo>
                    <a:cubicBezTo>
                      <a:pt x="3747" y="1021"/>
                      <a:pt x="3550" y="1185"/>
                      <a:pt x="3385" y="1316"/>
                    </a:cubicBezTo>
                    <a:lnTo>
                      <a:pt x="3911" y="758"/>
                    </a:lnTo>
                    <a:close/>
                    <a:moveTo>
                      <a:pt x="2474" y="2346"/>
                    </a:moveTo>
                    <a:lnTo>
                      <a:pt x="2474" y="2346"/>
                    </a:lnTo>
                    <a:cubicBezTo>
                      <a:pt x="2370" y="2493"/>
                      <a:pt x="2286" y="2660"/>
                      <a:pt x="2202" y="2828"/>
                    </a:cubicBezTo>
                    <a:cubicBezTo>
                      <a:pt x="2235" y="2762"/>
                      <a:pt x="2235" y="2697"/>
                      <a:pt x="2268" y="2631"/>
                    </a:cubicBezTo>
                    <a:cubicBezTo>
                      <a:pt x="2334" y="2532"/>
                      <a:pt x="2367" y="2467"/>
                      <a:pt x="2432" y="2401"/>
                    </a:cubicBezTo>
                    <a:lnTo>
                      <a:pt x="2474" y="2346"/>
                    </a:lnTo>
                    <a:close/>
                    <a:moveTo>
                      <a:pt x="2137" y="3649"/>
                    </a:moveTo>
                    <a:cubicBezTo>
                      <a:pt x="2160" y="3673"/>
                      <a:pt x="2199" y="3696"/>
                      <a:pt x="2244" y="3696"/>
                    </a:cubicBezTo>
                    <a:cubicBezTo>
                      <a:pt x="2262" y="3696"/>
                      <a:pt x="2282" y="3692"/>
                      <a:pt x="2301" y="3682"/>
                    </a:cubicBezTo>
                    <a:lnTo>
                      <a:pt x="2399" y="3649"/>
                    </a:lnTo>
                    <a:lnTo>
                      <a:pt x="2399" y="3649"/>
                    </a:lnTo>
                    <a:cubicBezTo>
                      <a:pt x="2334" y="3682"/>
                      <a:pt x="2235" y="3748"/>
                      <a:pt x="2137" y="3814"/>
                    </a:cubicBezTo>
                    <a:lnTo>
                      <a:pt x="2137" y="3649"/>
                    </a:lnTo>
                    <a:close/>
                    <a:moveTo>
                      <a:pt x="1808" y="2697"/>
                    </a:moveTo>
                    <a:lnTo>
                      <a:pt x="1808" y="2697"/>
                    </a:lnTo>
                    <a:cubicBezTo>
                      <a:pt x="1611" y="3025"/>
                      <a:pt x="1414" y="3354"/>
                      <a:pt x="1249" y="3715"/>
                    </a:cubicBezTo>
                    <a:lnTo>
                      <a:pt x="1118" y="3978"/>
                    </a:lnTo>
                    <a:cubicBezTo>
                      <a:pt x="1216" y="3485"/>
                      <a:pt x="1446" y="3025"/>
                      <a:pt x="1808" y="2697"/>
                    </a:cubicBezTo>
                    <a:close/>
                    <a:moveTo>
                      <a:pt x="1709" y="4077"/>
                    </a:moveTo>
                    <a:lnTo>
                      <a:pt x="1709" y="4175"/>
                    </a:lnTo>
                    <a:lnTo>
                      <a:pt x="1644" y="4274"/>
                    </a:lnTo>
                    <a:lnTo>
                      <a:pt x="1709" y="4077"/>
                    </a:lnTo>
                    <a:close/>
                    <a:moveTo>
                      <a:pt x="4140" y="3935"/>
                    </a:moveTo>
                    <a:cubicBezTo>
                      <a:pt x="4515" y="3935"/>
                      <a:pt x="4845" y="4186"/>
                      <a:pt x="4963" y="4570"/>
                    </a:cubicBezTo>
                    <a:lnTo>
                      <a:pt x="4963" y="4635"/>
                    </a:lnTo>
                    <a:cubicBezTo>
                      <a:pt x="4667" y="4340"/>
                      <a:pt x="4338" y="4110"/>
                      <a:pt x="3977" y="3945"/>
                    </a:cubicBezTo>
                    <a:lnTo>
                      <a:pt x="4010" y="3945"/>
                    </a:lnTo>
                    <a:cubicBezTo>
                      <a:pt x="4053" y="3938"/>
                      <a:pt x="4097" y="3935"/>
                      <a:pt x="4140" y="3935"/>
                    </a:cubicBezTo>
                    <a:close/>
                    <a:moveTo>
                      <a:pt x="822" y="4372"/>
                    </a:moveTo>
                    <a:cubicBezTo>
                      <a:pt x="855" y="4405"/>
                      <a:pt x="888" y="4405"/>
                      <a:pt x="921" y="4405"/>
                    </a:cubicBezTo>
                    <a:cubicBezTo>
                      <a:pt x="855" y="4504"/>
                      <a:pt x="822" y="4635"/>
                      <a:pt x="789" y="4734"/>
                    </a:cubicBezTo>
                    <a:cubicBezTo>
                      <a:pt x="789" y="4602"/>
                      <a:pt x="822" y="4504"/>
                      <a:pt x="822" y="4372"/>
                    </a:cubicBezTo>
                    <a:close/>
                    <a:moveTo>
                      <a:pt x="3303" y="4852"/>
                    </a:moveTo>
                    <a:cubicBezTo>
                      <a:pt x="3341" y="4852"/>
                      <a:pt x="3380" y="4856"/>
                      <a:pt x="3418" y="4865"/>
                    </a:cubicBezTo>
                    <a:cubicBezTo>
                      <a:pt x="3484" y="4865"/>
                      <a:pt x="3582" y="4898"/>
                      <a:pt x="3648" y="4931"/>
                    </a:cubicBezTo>
                    <a:cubicBezTo>
                      <a:pt x="3582" y="4997"/>
                      <a:pt x="3517" y="5095"/>
                      <a:pt x="3451" y="5161"/>
                    </a:cubicBezTo>
                    <a:cubicBezTo>
                      <a:pt x="3352" y="5030"/>
                      <a:pt x="3188" y="4931"/>
                      <a:pt x="3024" y="4898"/>
                    </a:cubicBezTo>
                    <a:cubicBezTo>
                      <a:pt x="3117" y="4875"/>
                      <a:pt x="3210" y="4852"/>
                      <a:pt x="3303" y="4852"/>
                    </a:cubicBezTo>
                    <a:close/>
                    <a:moveTo>
                      <a:pt x="3812" y="5062"/>
                    </a:moveTo>
                    <a:cubicBezTo>
                      <a:pt x="3911" y="5227"/>
                      <a:pt x="3944" y="5424"/>
                      <a:pt x="3845" y="5588"/>
                    </a:cubicBezTo>
                    <a:cubicBezTo>
                      <a:pt x="3747" y="5753"/>
                      <a:pt x="3582" y="5851"/>
                      <a:pt x="3418" y="5917"/>
                    </a:cubicBezTo>
                    <a:cubicBezTo>
                      <a:pt x="3550" y="5753"/>
                      <a:pt x="3582" y="5555"/>
                      <a:pt x="3517" y="5358"/>
                    </a:cubicBezTo>
                    <a:cubicBezTo>
                      <a:pt x="3648" y="5293"/>
                      <a:pt x="3714" y="5194"/>
                      <a:pt x="3812" y="5095"/>
                    </a:cubicBezTo>
                    <a:lnTo>
                      <a:pt x="3812" y="5062"/>
                    </a:lnTo>
                    <a:close/>
                    <a:moveTo>
                      <a:pt x="4897" y="5457"/>
                    </a:moveTo>
                    <a:cubicBezTo>
                      <a:pt x="4930" y="5523"/>
                      <a:pt x="4930" y="5555"/>
                      <a:pt x="4963" y="5621"/>
                    </a:cubicBezTo>
                    <a:lnTo>
                      <a:pt x="4930" y="5621"/>
                    </a:lnTo>
                    <a:cubicBezTo>
                      <a:pt x="4897" y="5720"/>
                      <a:pt x="4864" y="5851"/>
                      <a:pt x="4798" y="5950"/>
                    </a:cubicBezTo>
                    <a:cubicBezTo>
                      <a:pt x="4798" y="5884"/>
                      <a:pt x="4831" y="5785"/>
                      <a:pt x="4831" y="5720"/>
                    </a:cubicBezTo>
                    <a:cubicBezTo>
                      <a:pt x="4864" y="5621"/>
                      <a:pt x="4897" y="5555"/>
                      <a:pt x="4897" y="5457"/>
                    </a:cubicBezTo>
                    <a:close/>
                    <a:moveTo>
                      <a:pt x="4305" y="3485"/>
                    </a:moveTo>
                    <a:lnTo>
                      <a:pt x="4305" y="3485"/>
                    </a:lnTo>
                    <a:cubicBezTo>
                      <a:pt x="5160" y="3781"/>
                      <a:pt x="5751" y="4570"/>
                      <a:pt x="5751" y="5490"/>
                    </a:cubicBezTo>
                    <a:cubicBezTo>
                      <a:pt x="5718" y="5720"/>
                      <a:pt x="5653" y="5950"/>
                      <a:pt x="5587" y="6180"/>
                    </a:cubicBezTo>
                    <a:cubicBezTo>
                      <a:pt x="5620" y="6015"/>
                      <a:pt x="5653" y="5884"/>
                      <a:pt x="5653" y="5753"/>
                    </a:cubicBezTo>
                    <a:cubicBezTo>
                      <a:pt x="5718" y="5128"/>
                      <a:pt x="5521" y="4537"/>
                      <a:pt x="5094" y="4077"/>
                    </a:cubicBezTo>
                    <a:cubicBezTo>
                      <a:pt x="5061" y="3978"/>
                      <a:pt x="4995" y="3912"/>
                      <a:pt x="4897" y="3847"/>
                    </a:cubicBezTo>
                    <a:cubicBezTo>
                      <a:pt x="4831" y="3781"/>
                      <a:pt x="4765" y="3715"/>
                      <a:pt x="4667" y="3682"/>
                    </a:cubicBezTo>
                    <a:cubicBezTo>
                      <a:pt x="4535" y="3617"/>
                      <a:pt x="4437" y="3551"/>
                      <a:pt x="4305" y="3485"/>
                    </a:cubicBezTo>
                    <a:close/>
                    <a:moveTo>
                      <a:pt x="4404" y="5654"/>
                    </a:moveTo>
                    <a:cubicBezTo>
                      <a:pt x="4404" y="5676"/>
                      <a:pt x="4404" y="5698"/>
                      <a:pt x="4404" y="5720"/>
                    </a:cubicBezTo>
                    <a:cubicBezTo>
                      <a:pt x="4338" y="5818"/>
                      <a:pt x="4272" y="5917"/>
                      <a:pt x="4207" y="6015"/>
                    </a:cubicBezTo>
                    <a:lnTo>
                      <a:pt x="4174" y="5983"/>
                    </a:lnTo>
                    <a:cubicBezTo>
                      <a:pt x="3977" y="6180"/>
                      <a:pt x="3714" y="6311"/>
                      <a:pt x="3418" y="6377"/>
                    </a:cubicBezTo>
                    <a:cubicBezTo>
                      <a:pt x="3845" y="6278"/>
                      <a:pt x="4174" y="6015"/>
                      <a:pt x="4404" y="5654"/>
                    </a:cubicBezTo>
                    <a:close/>
                    <a:moveTo>
                      <a:pt x="789" y="6245"/>
                    </a:moveTo>
                    <a:cubicBezTo>
                      <a:pt x="789" y="6278"/>
                      <a:pt x="822" y="6278"/>
                      <a:pt x="855" y="6278"/>
                    </a:cubicBezTo>
                    <a:cubicBezTo>
                      <a:pt x="954" y="6541"/>
                      <a:pt x="1118" y="6771"/>
                      <a:pt x="1348" y="6936"/>
                    </a:cubicBezTo>
                    <a:lnTo>
                      <a:pt x="1381" y="6968"/>
                    </a:lnTo>
                    <a:cubicBezTo>
                      <a:pt x="1414" y="7034"/>
                      <a:pt x="1446" y="7100"/>
                      <a:pt x="1512" y="7166"/>
                    </a:cubicBezTo>
                    <a:cubicBezTo>
                      <a:pt x="1184" y="6936"/>
                      <a:pt x="921" y="6640"/>
                      <a:pt x="756" y="6278"/>
                    </a:cubicBezTo>
                    <a:lnTo>
                      <a:pt x="789" y="6245"/>
                    </a:lnTo>
                    <a:close/>
                    <a:moveTo>
                      <a:pt x="2169" y="7264"/>
                    </a:moveTo>
                    <a:cubicBezTo>
                      <a:pt x="2465" y="7330"/>
                      <a:pt x="2728" y="7363"/>
                      <a:pt x="3024" y="7363"/>
                    </a:cubicBezTo>
                    <a:cubicBezTo>
                      <a:pt x="3057" y="7428"/>
                      <a:pt x="3089" y="7494"/>
                      <a:pt x="3188" y="7494"/>
                    </a:cubicBezTo>
                    <a:cubicBezTo>
                      <a:pt x="2827" y="7494"/>
                      <a:pt x="2498" y="7428"/>
                      <a:pt x="2169" y="7264"/>
                    </a:cubicBezTo>
                    <a:close/>
                    <a:moveTo>
                      <a:pt x="3803" y="1"/>
                    </a:moveTo>
                    <a:cubicBezTo>
                      <a:pt x="3769" y="1"/>
                      <a:pt x="3737" y="12"/>
                      <a:pt x="3714" y="35"/>
                    </a:cubicBezTo>
                    <a:cubicBezTo>
                      <a:pt x="2367" y="922"/>
                      <a:pt x="1249" y="2171"/>
                      <a:pt x="526" y="3617"/>
                    </a:cubicBezTo>
                    <a:cubicBezTo>
                      <a:pt x="1" y="4865"/>
                      <a:pt x="1" y="6541"/>
                      <a:pt x="1184" y="7461"/>
                    </a:cubicBezTo>
                    <a:cubicBezTo>
                      <a:pt x="1739" y="7837"/>
                      <a:pt x="2381" y="8028"/>
                      <a:pt x="3027" y="8028"/>
                    </a:cubicBezTo>
                    <a:cubicBezTo>
                      <a:pt x="3566" y="8028"/>
                      <a:pt x="4107" y="7895"/>
                      <a:pt x="4601" y="7626"/>
                    </a:cubicBezTo>
                    <a:cubicBezTo>
                      <a:pt x="5751" y="7034"/>
                      <a:pt x="6474" y="5753"/>
                      <a:pt x="5948" y="4537"/>
                    </a:cubicBezTo>
                    <a:cubicBezTo>
                      <a:pt x="5518" y="3586"/>
                      <a:pt x="4604" y="3040"/>
                      <a:pt x="3658" y="3040"/>
                    </a:cubicBezTo>
                    <a:cubicBezTo>
                      <a:pt x="3231" y="3040"/>
                      <a:pt x="2798" y="3152"/>
                      <a:pt x="2399" y="3387"/>
                    </a:cubicBezTo>
                    <a:cubicBezTo>
                      <a:pt x="2761" y="2434"/>
                      <a:pt x="3451" y="1645"/>
                      <a:pt x="4338" y="1152"/>
                    </a:cubicBezTo>
                    <a:cubicBezTo>
                      <a:pt x="4437" y="1086"/>
                      <a:pt x="4470" y="988"/>
                      <a:pt x="4404" y="889"/>
                    </a:cubicBezTo>
                    <a:lnTo>
                      <a:pt x="3977" y="101"/>
                    </a:lnTo>
                    <a:cubicBezTo>
                      <a:pt x="3934" y="37"/>
                      <a:pt x="3864" y="1"/>
                      <a:pt x="38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4"/>
              <p:cNvSpPr/>
              <p:nvPr/>
            </p:nvSpPr>
            <p:spPr>
              <a:xfrm>
                <a:off x="2828550" y="311760"/>
                <a:ext cx="162700" cy="200700"/>
              </a:xfrm>
              <a:custGeom>
                <a:avLst/>
                <a:gdLst/>
                <a:ahLst/>
                <a:cxnLst/>
                <a:rect l="l" t="t" r="r" b="b"/>
                <a:pathLst>
                  <a:path w="6508" h="8028" extrusionOk="0">
                    <a:moveTo>
                      <a:pt x="3944" y="758"/>
                    </a:moveTo>
                    <a:lnTo>
                      <a:pt x="4043" y="889"/>
                    </a:lnTo>
                    <a:cubicBezTo>
                      <a:pt x="3813" y="1021"/>
                      <a:pt x="3615" y="1152"/>
                      <a:pt x="3418" y="1316"/>
                    </a:cubicBezTo>
                    <a:lnTo>
                      <a:pt x="3944" y="758"/>
                    </a:lnTo>
                    <a:close/>
                    <a:moveTo>
                      <a:pt x="2597" y="2236"/>
                    </a:moveTo>
                    <a:cubicBezTo>
                      <a:pt x="2465" y="2434"/>
                      <a:pt x="2367" y="2631"/>
                      <a:pt x="2268" y="2828"/>
                    </a:cubicBezTo>
                    <a:lnTo>
                      <a:pt x="2268" y="2795"/>
                    </a:lnTo>
                    <a:cubicBezTo>
                      <a:pt x="2301" y="2729"/>
                      <a:pt x="2301" y="2664"/>
                      <a:pt x="2334" y="2598"/>
                    </a:cubicBezTo>
                    <a:cubicBezTo>
                      <a:pt x="2400" y="2532"/>
                      <a:pt x="2433" y="2467"/>
                      <a:pt x="2498" y="2368"/>
                    </a:cubicBezTo>
                    <a:lnTo>
                      <a:pt x="2597" y="2236"/>
                    </a:lnTo>
                    <a:close/>
                    <a:moveTo>
                      <a:pt x="2202" y="3617"/>
                    </a:moveTo>
                    <a:cubicBezTo>
                      <a:pt x="2227" y="3665"/>
                      <a:pt x="2268" y="3695"/>
                      <a:pt x="2315" y="3695"/>
                    </a:cubicBezTo>
                    <a:cubicBezTo>
                      <a:pt x="2332" y="3695"/>
                      <a:pt x="2349" y="3691"/>
                      <a:pt x="2367" y="3682"/>
                    </a:cubicBezTo>
                    <a:lnTo>
                      <a:pt x="2465" y="3617"/>
                    </a:lnTo>
                    <a:lnTo>
                      <a:pt x="2465" y="3617"/>
                    </a:lnTo>
                    <a:cubicBezTo>
                      <a:pt x="2367" y="3682"/>
                      <a:pt x="2301" y="3748"/>
                      <a:pt x="2202" y="3814"/>
                    </a:cubicBezTo>
                    <a:lnTo>
                      <a:pt x="2202" y="3617"/>
                    </a:lnTo>
                    <a:close/>
                    <a:moveTo>
                      <a:pt x="1841" y="2697"/>
                    </a:moveTo>
                    <a:lnTo>
                      <a:pt x="1841" y="2697"/>
                    </a:lnTo>
                    <a:cubicBezTo>
                      <a:pt x="1644" y="3025"/>
                      <a:pt x="1480" y="3354"/>
                      <a:pt x="1282" y="3715"/>
                    </a:cubicBezTo>
                    <a:lnTo>
                      <a:pt x="1184" y="3978"/>
                    </a:lnTo>
                    <a:cubicBezTo>
                      <a:pt x="1250" y="3485"/>
                      <a:pt x="1480" y="3025"/>
                      <a:pt x="1841" y="2697"/>
                    </a:cubicBezTo>
                    <a:close/>
                    <a:moveTo>
                      <a:pt x="1742" y="4077"/>
                    </a:moveTo>
                    <a:lnTo>
                      <a:pt x="1775" y="4175"/>
                    </a:lnTo>
                    <a:lnTo>
                      <a:pt x="1677" y="4274"/>
                    </a:lnTo>
                    <a:cubicBezTo>
                      <a:pt x="1677" y="4208"/>
                      <a:pt x="1710" y="4142"/>
                      <a:pt x="1742" y="4077"/>
                    </a:cubicBezTo>
                    <a:close/>
                    <a:moveTo>
                      <a:pt x="4173" y="3935"/>
                    </a:moveTo>
                    <a:cubicBezTo>
                      <a:pt x="4548" y="3935"/>
                      <a:pt x="4878" y="4186"/>
                      <a:pt x="4996" y="4570"/>
                    </a:cubicBezTo>
                    <a:lnTo>
                      <a:pt x="4996" y="4635"/>
                    </a:lnTo>
                    <a:cubicBezTo>
                      <a:pt x="4733" y="4340"/>
                      <a:pt x="4404" y="4110"/>
                      <a:pt x="4043" y="3945"/>
                    </a:cubicBezTo>
                    <a:cubicBezTo>
                      <a:pt x="4087" y="3938"/>
                      <a:pt x="4130" y="3935"/>
                      <a:pt x="4173" y="3935"/>
                    </a:cubicBezTo>
                    <a:close/>
                    <a:moveTo>
                      <a:pt x="888" y="4372"/>
                    </a:moveTo>
                    <a:cubicBezTo>
                      <a:pt x="888" y="4405"/>
                      <a:pt x="921" y="4405"/>
                      <a:pt x="954" y="4405"/>
                    </a:cubicBezTo>
                    <a:cubicBezTo>
                      <a:pt x="921" y="4504"/>
                      <a:pt x="855" y="4635"/>
                      <a:pt x="822" y="4734"/>
                    </a:cubicBezTo>
                    <a:cubicBezTo>
                      <a:pt x="822" y="4602"/>
                      <a:pt x="855" y="4504"/>
                      <a:pt x="888" y="4372"/>
                    </a:cubicBezTo>
                    <a:close/>
                    <a:moveTo>
                      <a:pt x="3337" y="4852"/>
                    </a:moveTo>
                    <a:cubicBezTo>
                      <a:pt x="3374" y="4852"/>
                      <a:pt x="3413" y="4856"/>
                      <a:pt x="3451" y="4865"/>
                    </a:cubicBezTo>
                    <a:cubicBezTo>
                      <a:pt x="3550" y="4865"/>
                      <a:pt x="3615" y="4898"/>
                      <a:pt x="3681" y="4931"/>
                    </a:cubicBezTo>
                    <a:cubicBezTo>
                      <a:pt x="3615" y="4997"/>
                      <a:pt x="3550" y="5095"/>
                      <a:pt x="3484" y="5161"/>
                    </a:cubicBezTo>
                    <a:cubicBezTo>
                      <a:pt x="3385" y="5030"/>
                      <a:pt x="3254" y="4931"/>
                      <a:pt x="3090" y="4898"/>
                    </a:cubicBezTo>
                    <a:cubicBezTo>
                      <a:pt x="3159" y="4875"/>
                      <a:pt x="3246" y="4852"/>
                      <a:pt x="3337" y="4852"/>
                    </a:cubicBezTo>
                    <a:close/>
                    <a:moveTo>
                      <a:pt x="3846" y="5062"/>
                    </a:moveTo>
                    <a:cubicBezTo>
                      <a:pt x="3977" y="5227"/>
                      <a:pt x="3977" y="5424"/>
                      <a:pt x="3878" y="5588"/>
                    </a:cubicBezTo>
                    <a:cubicBezTo>
                      <a:pt x="3780" y="5753"/>
                      <a:pt x="3648" y="5851"/>
                      <a:pt x="3484" y="5917"/>
                    </a:cubicBezTo>
                    <a:cubicBezTo>
                      <a:pt x="3615" y="5753"/>
                      <a:pt x="3648" y="5555"/>
                      <a:pt x="3583" y="5358"/>
                    </a:cubicBezTo>
                    <a:cubicBezTo>
                      <a:pt x="3681" y="5293"/>
                      <a:pt x="3780" y="5194"/>
                      <a:pt x="3846" y="5095"/>
                    </a:cubicBezTo>
                    <a:lnTo>
                      <a:pt x="3846" y="5062"/>
                    </a:lnTo>
                    <a:close/>
                    <a:moveTo>
                      <a:pt x="4963" y="5457"/>
                    </a:moveTo>
                    <a:cubicBezTo>
                      <a:pt x="4963" y="5523"/>
                      <a:pt x="4996" y="5555"/>
                      <a:pt x="4996" y="5621"/>
                    </a:cubicBezTo>
                    <a:cubicBezTo>
                      <a:pt x="4963" y="5753"/>
                      <a:pt x="4897" y="5851"/>
                      <a:pt x="4831" y="5950"/>
                    </a:cubicBezTo>
                    <a:cubicBezTo>
                      <a:pt x="4864" y="5884"/>
                      <a:pt x="4864" y="5785"/>
                      <a:pt x="4864" y="5720"/>
                    </a:cubicBezTo>
                    <a:cubicBezTo>
                      <a:pt x="4897" y="5621"/>
                      <a:pt x="4930" y="5555"/>
                      <a:pt x="4963" y="5457"/>
                    </a:cubicBezTo>
                    <a:close/>
                    <a:moveTo>
                      <a:pt x="4338" y="3485"/>
                    </a:moveTo>
                    <a:cubicBezTo>
                      <a:pt x="4470" y="3518"/>
                      <a:pt x="4601" y="3584"/>
                      <a:pt x="4700" y="3617"/>
                    </a:cubicBezTo>
                    <a:cubicBezTo>
                      <a:pt x="5390" y="3978"/>
                      <a:pt x="5817" y="4701"/>
                      <a:pt x="5784" y="5490"/>
                    </a:cubicBezTo>
                    <a:lnTo>
                      <a:pt x="5784" y="5457"/>
                    </a:lnTo>
                    <a:cubicBezTo>
                      <a:pt x="5784" y="5720"/>
                      <a:pt x="5719" y="5950"/>
                      <a:pt x="5620" y="6180"/>
                    </a:cubicBezTo>
                    <a:cubicBezTo>
                      <a:pt x="5653" y="6015"/>
                      <a:pt x="5686" y="5884"/>
                      <a:pt x="5686" y="5753"/>
                    </a:cubicBezTo>
                    <a:cubicBezTo>
                      <a:pt x="5784" y="5128"/>
                      <a:pt x="5587" y="4537"/>
                      <a:pt x="5160" y="4077"/>
                    </a:cubicBezTo>
                    <a:cubicBezTo>
                      <a:pt x="5094" y="3978"/>
                      <a:pt x="5028" y="3912"/>
                      <a:pt x="4963" y="3847"/>
                    </a:cubicBezTo>
                    <a:cubicBezTo>
                      <a:pt x="4897" y="3781"/>
                      <a:pt x="4798" y="3715"/>
                      <a:pt x="4700" y="3682"/>
                    </a:cubicBezTo>
                    <a:cubicBezTo>
                      <a:pt x="4601" y="3617"/>
                      <a:pt x="4470" y="3551"/>
                      <a:pt x="4338" y="3485"/>
                    </a:cubicBezTo>
                    <a:close/>
                    <a:moveTo>
                      <a:pt x="4437" y="5654"/>
                    </a:moveTo>
                    <a:cubicBezTo>
                      <a:pt x="4437" y="5676"/>
                      <a:pt x="4437" y="5698"/>
                      <a:pt x="4437" y="5720"/>
                    </a:cubicBezTo>
                    <a:cubicBezTo>
                      <a:pt x="4404" y="5818"/>
                      <a:pt x="4306" y="5917"/>
                      <a:pt x="4240" y="6015"/>
                    </a:cubicBezTo>
                    <a:lnTo>
                      <a:pt x="4240" y="5983"/>
                    </a:lnTo>
                    <a:cubicBezTo>
                      <a:pt x="4010" y="6180"/>
                      <a:pt x="3747" y="6311"/>
                      <a:pt x="3484" y="6377"/>
                    </a:cubicBezTo>
                    <a:cubicBezTo>
                      <a:pt x="3878" y="6278"/>
                      <a:pt x="4240" y="6015"/>
                      <a:pt x="4437" y="5654"/>
                    </a:cubicBezTo>
                    <a:close/>
                    <a:moveTo>
                      <a:pt x="822" y="6245"/>
                    </a:moveTo>
                    <a:cubicBezTo>
                      <a:pt x="855" y="6278"/>
                      <a:pt x="888" y="6278"/>
                      <a:pt x="921" y="6278"/>
                    </a:cubicBezTo>
                    <a:cubicBezTo>
                      <a:pt x="987" y="6541"/>
                      <a:pt x="1151" y="6771"/>
                      <a:pt x="1381" y="6936"/>
                    </a:cubicBezTo>
                    <a:lnTo>
                      <a:pt x="1447" y="6968"/>
                    </a:lnTo>
                    <a:cubicBezTo>
                      <a:pt x="1447" y="7034"/>
                      <a:pt x="1480" y="7100"/>
                      <a:pt x="1545" y="7166"/>
                    </a:cubicBezTo>
                    <a:cubicBezTo>
                      <a:pt x="1217" y="6936"/>
                      <a:pt x="954" y="6640"/>
                      <a:pt x="790" y="6278"/>
                    </a:cubicBezTo>
                    <a:lnTo>
                      <a:pt x="822" y="6245"/>
                    </a:lnTo>
                    <a:close/>
                    <a:moveTo>
                      <a:pt x="2202" y="7264"/>
                    </a:moveTo>
                    <a:lnTo>
                      <a:pt x="2202" y="7264"/>
                    </a:lnTo>
                    <a:cubicBezTo>
                      <a:pt x="2498" y="7330"/>
                      <a:pt x="2794" y="7363"/>
                      <a:pt x="3057" y="7363"/>
                    </a:cubicBezTo>
                    <a:lnTo>
                      <a:pt x="3090" y="7363"/>
                    </a:lnTo>
                    <a:cubicBezTo>
                      <a:pt x="3090" y="7428"/>
                      <a:pt x="3155" y="7494"/>
                      <a:pt x="3221" y="7494"/>
                    </a:cubicBezTo>
                    <a:cubicBezTo>
                      <a:pt x="2893" y="7494"/>
                      <a:pt x="2531" y="7428"/>
                      <a:pt x="2202" y="7264"/>
                    </a:cubicBezTo>
                    <a:close/>
                    <a:moveTo>
                      <a:pt x="3850" y="1"/>
                    </a:moveTo>
                    <a:cubicBezTo>
                      <a:pt x="3817" y="1"/>
                      <a:pt x="3782" y="12"/>
                      <a:pt x="3747" y="35"/>
                    </a:cubicBezTo>
                    <a:cubicBezTo>
                      <a:pt x="2400" y="922"/>
                      <a:pt x="1315" y="2171"/>
                      <a:pt x="592" y="3617"/>
                    </a:cubicBezTo>
                    <a:cubicBezTo>
                      <a:pt x="1" y="4865"/>
                      <a:pt x="1" y="6541"/>
                      <a:pt x="1217" y="7461"/>
                    </a:cubicBezTo>
                    <a:cubicBezTo>
                      <a:pt x="1772" y="7837"/>
                      <a:pt x="2414" y="8028"/>
                      <a:pt x="3065" y="8028"/>
                    </a:cubicBezTo>
                    <a:cubicBezTo>
                      <a:pt x="3609" y="8028"/>
                      <a:pt x="4158" y="7895"/>
                      <a:pt x="4667" y="7626"/>
                    </a:cubicBezTo>
                    <a:cubicBezTo>
                      <a:pt x="5784" y="7034"/>
                      <a:pt x="6507" y="5753"/>
                      <a:pt x="5981" y="4537"/>
                    </a:cubicBezTo>
                    <a:cubicBezTo>
                      <a:pt x="5551" y="3586"/>
                      <a:pt x="4637" y="3040"/>
                      <a:pt x="3692" y="3040"/>
                    </a:cubicBezTo>
                    <a:cubicBezTo>
                      <a:pt x="3265" y="3040"/>
                      <a:pt x="2831" y="3152"/>
                      <a:pt x="2433" y="3387"/>
                    </a:cubicBezTo>
                    <a:cubicBezTo>
                      <a:pt x="2794" y="2434"/>
                      <a:pt x="3484" y="1645"/>
                      <a:pt x="4404" y="1152"/>
                    </a:cubicBezTo>
                    <a:cubicBezTo>
                      <a:pt x="4470" y="1086"/>
                      <a:pt x="4503" y="988"/>
                      <a:pt x="4470" y="889"/>
                    </a:cubicBezTo>
                    <a:lnTo>
                      <a:pt x="4010" y="101"/>
                    </a:lnTo>
                    <a:cubicBezTo>
                      <a:pt x="3967" y="37"/>
                      <a:pt x="3911" y="1"/>
                      <a:pt x="3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7" name="Google Shape;167;p14"/>
          <p:cNvSpPr txBox="1">
            <a:spLocks noGrp="1"/>
          </p:cNvSpPr>
          <p:nvPr>
            <p:ph type="title"/>
          </p:nvPr>
        </p:nvSpPr>
        <p:spPr>
          <a:xfrm>
            <a:off x="2153400" y="4288723"/>
            <a:ext cx="4837200" cy="4662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Font typeface="Montserrat"/>
              <a:buNone/>
              <a:defRPr sz="1600">
                <a:latin typeface="Montserrat"/>
                <a:ea typeface="Montserrat"/>
                <a:cs typeface="Montserrat"/>
                <a:sym typeface="Montserrat"/>
              </a:defRPr>
            </a:lvl1pPr>
            <a:lvl2pPr lvl="1" rtl="0">
              <a:spcBef>
                <a:spcPts val="0"/>
              </a:spcBef>
              <a:spcAft>
                <a:spcPts val="0"/>
              </a:spcAft>
              <a:buSzPts val="1600"/>
              <a:buFont typeface="Montserrat"/>
              <a:buNone/>
              <a:defRPr sz="1600">
                <a:latin typeface="Montserrat"/>
                <a:ea typeface="Montserrat"/>
                <a:cs typeface="Montserrat"/>
                <a:sym typeface="Montserrat"/>
              </a:defRPr>
            </a:lvl2pPr>
            <a:lvl3pPr lvl="2" rtl="0">
              <a:spcBef>
                <a:spcPts val="0"/>
              </a:spcBef>
              <a:spcAft>
                <a:spcPts val="0"/>
              </a:spcAft>
              <a:buSzPts val="1600"/>
              <a:buFont typeface="Montserrat"/>
              <a:buNone/>
              <a:defRPr sz="1600">
                <a:latin typeface="Montserrat"/>
                <a:ea typeface="Montserrat"/>
                <a:cs typeface="Montserrat"/>
                <a:sym typeface="Montserrat"/>
              </a:defRPr>
            </a:lvl3pPr>
            <a:lvl4pPr lvl="3" rtl="0">
              <a:spcBef>
                <a:spcPts val="0"/>
              </a:spcBef>
              <a:spcAft>
                <a:spcPts val="0"/>
              </a:spcAft>
              <a:buSzPts val="1600"/>
              <a:buFont typeface="Montserrat"/>
              <a:buNone/>
              <a:defRPr sz="1600">
                <a:latin typeface="Montserrat"/>
                <a:ea typeface="Montserrat"/>
                <a:cs typeface="Montserrat"/>
                <a:sym typeface="Montserrat"/>
              </a:defRPr>
            </a:lvl4pPr>
            <a:lvl5pPr lvl="4" rtl="0">
              <a:spcBef>
                <a:spcPts val="0"/>
              </a:spcBef>
              <a:spcAft>
                <a:spcPts val="0"/>
              </a:spcAft>
              <a:buSzPts val="1600"/>
              <a:buFont typeface="Montserrat"/>
              <a:buNone/>
              <a:defRPr sz="1600">
                <a:latin typeface="Montserrat"/>
                <a:ea typeface="Montserrat"/>
                <a:cs typeface="Montserrat"/>
                <a:sym typeface="Montserrat"/>
              </a:defRPr>
            </a:lvl5pPr>
            <a:lvl6pPr lvl="5" rtl="0">
              <a:spcBef>
                <a:spcPts val="0"/>
              </a:spcBef>
              <a:spcAft>
                <a:spcPts val="0"/>
              </a:spcAft>
              <a:buSzPts val="1600"/>
              <a:buFont typeface="Montserrat"/>
              <a:buNone/>
              <a:defRPr sz="1600">
                <a:latin typeface="Montserrat"/>
                <a:ea typeface="Montserrat"/>
                <a:cs typeface="Montserrat"/>
                <a:sym typeface="Montserrat"/>
              </a:defRPr>
            </a:lvl6pPr>
            <a:lvl7pPr lvl="6" rtl="0">
              <a:spcBef>
                <a:spcPts val="0"/>
              </a:spcBef>
              <a:spcAft>
                <a:spcPts val="0"/>
              </a:spcAft>
              <a:buSzPts val="1600"/>
              <a:buFont typeface="Montserrat"/>
              <a:buNone/>
              <a:defRPr sz="1600">
                <a:latin typeface="Montserrat"/>
                <a:ea typeface="Montserrat"/>
                <a:cs typeface="Montserrat"/>
                <a:sym typeface="Montserrat"/>
              </a:defRPr>
            </a:lvl7pPr>
            <a:lvl8pPr lvl="7" rtl="0">
              <a:spcBef>
                <a:spcPts val="0"/>
              </a:spcBef>
              <a:spcAft>
                <a:spcPts val="0"/>
              </a:spcAft>
              <a:buSzPts val="1600"/>
              <a:buFont typeface="Montserrat"/>
              <a:buNone/>
              <a:defRPr sz="1600">
                <a:latin typeface="Montserrat"/>
                <a:ea typeface="Montserrat"/>
                <a:cs typeface="Montserrat"/>
                <a:sym typeface="Montserrat"/>
              </a:defRPr>
            </a:lvl8pPr>
            <a:lvl9pPr lvl="8" rtl="0">
              <a:spcBef>
                <a:spcPts val="0"/>
              </a:spcBef>
              <a:spcAft>
                <a:spcPts val="0"/>
              </a:spcAft>
              <a:buSzPts val="1600"/>
              <a:buFont typeface="Montserrat"/>
              <a:buNone/>
              <a:defRPr sz="1600">
                <a:latin typeface="Montserrat"/>
                <a:ea typeface="Montserrat"/>
                <a:cs typeface="Montserrat"/>
                <a:sym typeface="Montserrat"/>
              </a:defRPr>
            </a:lvl9pPr>
          </a:lstStyle>
          <a:p>
            <a:endParaRPr/>
          </a:p>
        </p:txBody>
      </p:sp>
      <p:sp>
        <p:nvSpPr>
          <p:cNvPr id="168" name="Google Shape;168;p14"/>
          <p:cNvSpPr txBox="1">
            <a:spLocks noGrp="1"/>
          </p:cNvSpPr>
          <p:nvPr>
            <p:ph type="subTitle" idx="1"/>
          </p:nvPr>
        </p:nvSpPr>
        <p:spPr>
          <a:xfrm>
            <a:off x="2291550" y="1482900"/>
            <a:ext cx="4563000" cy="2176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Font typeface="Chelsea Market"/>
              <a:buNone/>
              <a:defRPr sz="2200">
                <a:latin typeface="Chelsea Market"/>
                <a:ea typeface="Chelsea Market"/>
                <a:cs typeface="Chelsea Market"/>
                <a:sym typeface="Chelsea Market"/>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mall numbers">
  <p:cSld name="CUSTOM_5">
    <p:bg>
      <p:bgPr>
        <a:blipFill>
          <a:blip r:embed="rId2">
            <a:alphaModFix/>
          </a:blip>
          <a:stretch>
            <a:fillRect/>
          </a:stretch>
        </a:blipFill>
        <a:effectLst/>
      </p:bgPr>
    </p:bg>
    <p:spTree>
      <p:nvGrpSpPr>
        <p:cNvPr id="1" name="Shape 197"/>
        <p:cNvGrpSpPr/>
        <p:nvPr/>
      </p:nvGrpSpPr>
      <p:grpSpPr>
        <a:xfrm>
          <a:off x="0" y="0"/>
          <a:ext cx="0" cy="0"/>
          <a:chOff x="0" y="0"/>
          <a:chExt cx="0" cy="0"/>
        </a:xfrm>
      </p:grpSpPr>
      <p:sp>
        <p:nvSpPr>
          <p:cNvPr id="198" name="Google Shape;198;p18"/>
          <p:cNvSpPr txBox="1">
            <a:spLocks noGrp="1"/>
          </p:cNvSpPr>
          <p:nvPr>
            <p:ph type="title" hasCustomPrompt="1"/>
          </p:nvPr>
        </p:nvSpPr>
        <p:spPr>
          <a:xfrm>
            <a:off x="720000" y="1924300"/>
            <a:ext cx="2326500" cy="690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4000"/>
              <a:buNone/>
              <a:defRPr sz="4000">
                <a:solidFill>
                  <a:schemeClr val="accent1"/>
                </a:solidFill>
              </a:defRPr>
            </a:lvl1pPr>
            <a:lvl2pPr lvl="1" rtl="0">
              <a:spcBef>
                <a:spcPts val="0"/>
              </a:spcBef>
              <a:spcAft>
                <a:spcPts val="0"/>
              </a:spcAft>
              <a:buClr>
                <a:schemeClr val="accent1"/>
              </a:buClr>
              <a:buSzPts val="12000"/>
              <a:buNone/>
              <a:defRPr sz="12000">
                <a:solidFill>
                  <a:schemeClr val="accent1"/>
                </a:solidFill>
              </a:defRPr>
            </a:lvl2pPr>
            <a:lvl3pPr lvl="2" rtl="0">
              <a:spcBef>
                <a:spcPts val="0"/>
              </a:spcBef>
              <a:spcAft>
                <a:spcPts val="0"/>
              </a:spcAft>
              <a:buClr>
                <a:schemeClr val="accent1"/>
              </a:buClr>
              <a:buSzPts val="12000"/>
              <a:buNone/>
              <a:defRPr sz="12000">
                <a:solidFill>
                  <a:schemeClr val="accent1"/>
                </a:solidFill>
              </a:defRPr>
            </a:lvl3pPr>
            <a:lvl4pPr lvl="3" rtl="0">
              <a:spcBef>
                <a:spcPts val="0"/>
              </a:spcBef>
              <a:spcAft>
                <a:spcPts val="0"/>
              </a:spcAft>
              <a:buClr>
                <a:schemeClr val="accent1"/>
              </a:buClr>
              <a:buSzPts val="12000"/>
              <a:buNone/>
              <a:defRPr sz="12000">
                <a:solidFill>
                  <a:schemeClr val="accent1"/>
                </a:solidFill>
              </a:defRPr>
            </a:lvl4pPr>
            <a:lvl5pPr lvl="4" rtl="0">
              <a:spcBef>
                <a:spcPts val="0"/>
              </a:spcBef>
              <a:spcAft>
                <a:spcPts val="0"/>
              </a:spcAft>
              <a:buClr>
                <a:schemeClr val="accent1"/>
              </a:buClr>
              <a:buSzPts val="12000"/>
              <a:buNone/>
              <a:defRPr sz="12000">
                <a:solidFill>
                  <a:schemeClr val="accent1"/>
                </a:solidFill>
              </a:defRPr>
            </a:lvl5pPr>
            <a:lvl6pPr lvl="5" rtl="0">
              <a:spcBef>
                <a:spcPts val="0"/>
              </a:spcBef>
              <a:spcAft>
                <a:spcPts val="0"/>
              </a:spcAft>
              <a:buClr>
                <a:schemeClr val="accent1"/>
              </a:buClr>
              <a:buSzPts val="12000"/>
              <a:buNone/>
              <a:defRPr sz="12000">
                <a:solidFill>
                  <a:schemeClr val="accent1"/>
                </a:solidFill>
              </a:defRPr>
            </a:lvl6pPr>
            <a:lvl7pPr lvl="6" rtl="0">
              <a:spcBef>
                <a:spcPts val="0"/>
              </a:spcBef>
              <a:spcAft>
                <a:spcPts val="0"/>
              </a:spcAft>
              <a:buClr>
                <a:schemeClr val="accent1"/>
              </a:buClr>
              <a:buSzPts val="12000"/>
              <a:buNone/>
              <a:defRPr sz="12000">
                <a:solidFill>
                  <a:schemeClr val="accent1"/>
                </a:solidFill>
              </a:defRPr>
            </a:lvl7pPr>
            <a:lvl8pPr lvl="7" rtl="0">
              <a:spcBef>
                <a:spcPts val="0"/>
              </a:spcBef>
              <a:spcAft>
                <a:spcPts val="0"/>
              </a:spcAft>
              <a:buClr>
                <a:schemeClr val="accent1"/>
              </a:buClr>
              <a:buSzPts val="12000"/>
              <a:buNone/>
              <a:defRPr sz="12000">
                <a:solidFill>
                  <a:schemeClr val="accent1"/>
                </a:solidFill>
              </a:defRPr>
            </a:lvl8pPr>
            <a:lvl9pPr lvl="8" rtl="0">
              <a:spcBef>
                <a:spcPts val="0"/>
              </a:spcBef>
              <a:spcAft>
                <a:spcPts val="0"/>
              </a:spcAft>
              <a:buClr>
                <a:schemeClr val="accent1"/>
              </a:buClr>
              <a:buSzPts val="12000"/>
              <a:buNone/>
              <a:defRPr sz="12000">
                <a:solidFill>
                  <a:schemeClr val="accent1"/>
                </a:solidFill>
              </a:defRPr>
            </a:lvl9pPr>
          </a:lstStyle>
          <a:p>
            <a:r>
              <a:t>xx%</a:t>
            </a:r>
          </a:p>
        </p:txBody>
      </p:sp>
      <p:sp>
        <p:nvSpPr>
          <p:cNvPr id="199" name="Google Shape;199;p18"/>
          <p:cNvSpPr txBox="1">
            <a:spLocks noGrp="1"/>
          </p:cNvSpPr>
          <p:nvPr>
            <p:ph type="subTitle" idx="1"/>
          </p:nvPr>
        </p:nvSpPr>
        <p:spPr>
          <a:xfrm>
            <a:off x="720000" y="2528900"/>
            <a:ext cx="2326500" cy="69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00" name="Google Shape;200;p18"/>
          <p:cNvSpPr txBox="1">
            <a:spLocks noGrp="1"/>
          </p:cNvSpPr>
          <p:nvPr>
            <p:ph type="title" idx="2" hasCustomPrompt="1"/>
          </p:nvPr>
        </p:nvSpPr>
        <p:spPr>
          <a:xfrm>
            <a:off x="6097500" y="1924300"/>
            <a:ext cx="2326500" cy="690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4000"/>
              <a:buNone/>
              <a:defRPr sz="4000">
                <a:solidFill>
                  <a:schemeClr val="accent5"/>
                </a:solidFill>
              </a:defRPr>
            </a:lvl1pPr>
            <a:lvl2pPr lvl="1" rtl="0">
              <a:spcBef>
                <a:spcPts val="0"/>
              </a:spcBef>
              <a:spcAft>
                <a:spcPts val="0"/>
              </a:spcAft>
              <a:buClr>
                <a:schemeClr val="accent5"/>
              </a:buClr>
              <a:buSzPts val="12000"/>
              <a:buNone/>
              <a:defRPr sz="12000">
                <a:solidFill>
                  <a:schemeClr val="accent5"/>
                </a:solidFill>
              </a:defRPr>
            </a:lvl2pPr>
            <a:lvl3pPr lvl="2" rtl="0">
              <a:spcBef>
                <a:spcPts val="0"/>
              </a:spcBef>
              <a:spcAft>
                <a:spcPts val="0"/>
              </a:spcAft>
              <a:buClr>
                <a:schemeClr val="accent5"/>
              </a:buClr>
              <a:buSzPts val="12000"/>
              <a:buNone/>
              <a:defRPr sz="12000">
                <a:solidFill>
                  <a:schemeClr val="accent5"/>
                </a:solidFill>
              </a:defRPr>
            </a:lvl3pPr>
            <a:lvl4pPr lvl="3" rtl="0">
              <a:spcBef>
                <a:spcPts val="0"/>
              </a:spcBef>
              <a:spcAft>
                <a:spcPts val="0"/>
              </a:spcAft>
              <a:buClr>
                <a:schemeClr val="accent5"/>
              </a:buClr>
              <a:buSzPts val="12000"/>
              <a:buNone/>
              <a:defRPr sz="12000">
                <a:solidFill>
                  <a:schemeClr val="accent5"/>
                </a:solidFill>
              </a:defRPr>
            </a:lvl4pPr>
            <a:lvl5pPr lvl="4" rtl="0">
              <a:spcBef>
                <a:spcPts val="0"/>
              </a:spcBef>
              <a:spcAft>
                <a:spcPts val="0"/>
              </a:spcAft>
              <a:buClr>
                <a:schemeClr val="accent5"/>
              </a:buClr>
              <a:buSzPts val="12000"/>
              <a:buNone/>
              <a:defRPr sz="12000">
                <a:solidFill>
                  <a:schemeClr val="accent5"/>
                </a:solidFill>
              </a:defRPr>
            </a:lvl5pPr>
            <a:lvl6pPr lvl="5" rtl="0">
              <a:spcBef>
                <a:spcPts val="0"/>
              </a:spcBef>
              <a:spcAft>
                <a:spcPts val="0"/>
              </a:spcAft>
              <a:buClr>
                <a:schemeClr val="accent5"/>
              </a:buClr>
              <a:buSzPts val="12000"/>
              <a:buNone/>
              <a:defRPr sz="12000">
                <a:solidFill>
                  <a:schemeClr val="accent5"/>
                </a:solidFill>
              </a:defRPr>
            </a:lvl6pPr>
            <a:lvl7pPr lvl="6" rtl="0">
              <a:spcBef>
                <a:spcPts val="0"/>
              </a:spcBef>
              <a:spcAft>
                <a:spcPts val="0"/>
              </a:spcAft>
              <a:buClr>
                <a:schemeClr val="accent5"/>
              </a:buClr>
              <a:buSzPts val="12000"/>
              <a:buNone/>
              <a:defRPr sz="12000">
                <a:solidFill>
                  <a:schemeClr val="accent5"/>
                </a:solidFill>
              </a:defRPr>
            </a:lvl7pPr>
            <a:lvl8pPr lvl="7" rtl="0">
              <a:spcBef>
                <a:spcPts val="0"/>
              </a:spcBef>
              <a:spcAft>
                <a:spcPts val="0"/>
              </a:spcAft>
              <a:buClr>
                <a:schemeClr val="accent5"/>
              </a:buClr>
              <a:buSzPts val="12000"/>
              <a:buNone/>
              <a:defRPr sz="12000">
                <a:solidFill>
                  <a:schemeClr val="accent5"/>
                </a:solidFill>
              </a:defRPr>
            </a:lvl8pPr>
            <a:lvl9pPr lvl="8" rtl="0">
              <a:spcBef>
                <a:spcPts val="0"/>
              </a:spcBef>
              <a:spcAft>
                <a:spcPts val="0"/>
              </a:spcAft>
              <a:buClr>
                <a:schemeClr val="accent5"/>
              </a:buClr>
              <a:buSzPts val="12000"/>
              <a:buNone/>
              <a:defRPr sz="12000">
                <a:solidFill>
                  <a:schemeClr val="accent5"/>
                </a:solidFill>
              </a:defRPr>
            </a:lvl9pPr>
          </a:lstStyle>
          <a:p>
            <a:r>
              <a:t>xx%</a:t>
            </a:r>
          </a:p>
        </p:txBody>
      </p:sp>
      <p:sp>
        <p:nvSpPr>
          <p:cNvPr id="201" name="Google Shape;201;p18"/>
          <p:cNvSpPr txBox="1">
            <a:spLocks noGrp="1"/>
          </p:cNvSpPr>
          <p:nvPr>
            <p:ph type="subTitle" idx="3"/>
          </p:nvPr>
        </p:nvSpPr>
        <p:spPr>
          <a:xfrm>
            <a:off x="6097500" y="2528900"/>
            <a:ext cx="2326500" cy="69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02" name="Google Shape;202;p18"/>
          <p:cNvSpPr txBox="1">
            <a:spLocks noGrp="1"/>
          </p:cNvSpPr>
          <p:nvPr>
            <p:ph type="title" idx="4" hasCustomPrompt="1"/>
          </p:nvPr>
        </p:nvSpPr>
        <p:spPr>
          <a:xfrm>
            <a:off x="3408750" y="3309500"/>
            <a:ext cx="2326500" cy="690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4000"/>
              <a:buNone/>
              <a:defRPr sz="4000">
                <a:solidFill>
                  <a:schemeClr val="accent3"/>
                </a:solidFill>
              </a:defRPr>
            </a:lvl1pPr>
            <a:lvl2pPr lvl="1" rtl="0">
              <a:spcBef>
                <a:spcPts val="0"/>
              </a:spcBef>
              <a:spcAft>
                <a:spcPts val="0"/>
              </a:spcAft>
              <a:buClr>
                <a:schemeClr val="accent3"/>
              </a:buClr>
              <a:buSzPts val="12000"/>
              <a:buNone/>
              <a:defRPr sz="12000">
                <a:solidFill>
                  <a:schemeClr val="accent3"/>
                </a:solidFill>
              </a:defRPr>
            </a:lvl2pPr>
            <a:lvl3pPr lvl="2" rtl="0">
              <a:spcBef>
                <a:spcPts val="0"/>
              </a:spcBef>
              <a:spcAft>
                <a:spcPts val="0"/>
              </a:spcAft>
              <a:buClr>
                <a:schemeClr val="accent3"/>
              </a:buClr>
              <a:buSzPts val="12000"/>
              <a:buNone/>
              <a:defRPr sz="12000">
                <a:solidFill>
                  <a:schemeClr val="accent3"/>
                </a:solidFill>
              </a:defRPr>
            </a:lvl3pPr>
            <a:lvl4pPr lvl="3" rtl="0">
              <a:spcBef>
                <a:spcPts val="0"/>
              </a:spcBef>
              <a:spcAft>
                <a:spcPts val="0"/>
              </a:spcAft>
              <a:buClr>
                <a:schemeClr val="accent3"/>
              </a:buClr>
              <a:buSzPts val="12000"/>
              <a:buNone/>
              <a:defRPr sz="12000">
                <a:solidFill>
                  <a:schemeClr val="accent3"/>
                </a:solidFill>
              </a:defRPr>
            </a:lvl4pPr>
            <a:lvl5pPr lvl="4" rtl="0">
              <a:spcBef>
                <a:spcPts val="0"/>
              </a:spcBef>
              <a:spcAft>
                <a:spcPts val="0"/>
              </a:spcAft>
              <a:buClr>
                <a:schemeClr val="accent3"/>
              </a:buClr>
              <a:buSzPts val="12000"/>
              <a:buNone/>
              <a:defRPr sz="12000">
                <a:solidFill>
                  <a:schemeClr val="accent3"/>
                </a:solidFill>
              </a:defRPr>
            </a:lvl5pPr>
            <a:lvl6pPr lvl="5" rtl="0">
              <a:spcBef>
                <a:spcPts val="0"/>
              </a:spcBef>
              <a:spcAft>
                <a:spcPts val="0"/>
              </a:spcAft>
              <a:buClr>
                <a:schemeClr val="accent3"/>
              </a:buClr>
              <a:buSzPts val="12000"/>
              <a:buNone/>
              <a:defRPr sz="12000">
                <a:solidFill>
                  <a:schemeClr val="accent3"/>
                </a:solidFill>
              </a:defRPr>
            </a:lvl6pPr>
            <a:lvl7pPr lvl="6" rtl="0">
              <a:spcBef>
                <a:spcPts val="0"/>
              </a:spcBef>
              <a:spcAft>
                <a:spcPts val="0"/>
              </a:spcAft>
              <a:buClr>
                <a:schemeClr val="accent3"/>
              </a:buClr>
              <a:buSzPts val="12000"/>
              <a:buNone/>
              <a:defRPr sz="12000">
                <a:solidFill>
                  <a:schemeClr val="accent3"/>
                </a:solidFill>
              </a:defRPr>
            </a:lvl7pPr>
            <a:lvl8pPr lvl="7" rtl="0">
              <a:spcBef>
                <a:spcPts val="0"/>
              </a:spcBef>
              <a:spcAft>
                <a:spcPts val="0"/>
              </a:spcAft>
              <a:buClr>
                <a:schemeClr val="accent3"/>
              </a:buClr>
              <a:buSzPts val="12000"/>
              <a:buNone/>
              <a:defRPr sz="12000">
                <a:solidFill>
                  <a:schemeClr val="accent3"/>
                </a:solidFill>
              </a:defRPr>
            </a:lvl8pPr>
            <a:lvl9pPr lvl="8" rtl="0">
              <a:spcBef>
                <a:spcPts val="0"/>
              </a:spcBef>
              <a:spcAft>
                <a:spcPts val="0"/>
              </a:spcAft>
              <a:buClr>
                <a:schemeClr val="accent3"/>
              </a:buClr>
              <a:buSzPts val="12000"/>
              <a:buNone/>
              <a:defRPr sz="12000">
                <a:solidFill>
                  <a:schemeClr val="accent3"/>
                </a:solidFill>
              </a:defRPr>
            </a:lvl9pPr>
          </a:lstStyle>
          <a:p>
            <a:r>
              <a:t>xx%</a:t>
            </a:r>
          </a:p>
        </p:txBody>
      </p:sp>
      <p:sp>
        <p:nvSpPr>
          <p:cNvPr id="203" name="Google Shape;203;p18"/>
          <p:cNvSpPr txBox="1">
            <a:spLocks noGrp="1"/>
          </p:cNvSpPr>
          <p:nvPr>
            <p:ph type="subTitle" idx="5"/>
          </p:nvPr>
        </p:nvSpPr>
        <p:spPr>
          <a:xfrm>
            <a:off x="3408750" y="3914100"/>
            <a:ext cx="2326500" cy="69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CUSTOM_6">
    <p:bg>
      <p:bgPr>
        <a:blipFill>
          <a:blip r:embed="rId2">
            <a:alphaModFix/>
          </a:blip>
          <a:stretch>
            <a:fillRect/>
          </a:stretch>
        </a:blipFill>
        <a:effectLst/>
      </p:bgPr>
    </p:bg>
    <p:spTree>
      <p:nvGrpSpPr>
        <p:cNvPr id="1" name="Shape 204"/>
        <p:cNvGrpSpPr/>
        <p:nvPr/>
      </p:nvGrpSpPr>
      <p:grpSpPr>
        <a:xfrm>
          <a:off x="0" y="0"/>
          <a:ext cx="0" cy="0"/>
          <a:chOff x="0" y="0"/>
          <a:chExt cx="0" cy="0"/>
        </a:xfrm>
      </p:grpSpPr>
      <p:sp>
        <p:nvSpPr>
          <p:cNvPr id="205" name="Google Shape;205;p19"/>
          <p:cNvSpPr txBox="1">
            <a:spLocks noGrp="1"/>
          </p:cNvSpPr>
          <p:nvPr>
            <p:ph type="title"/>
          </p:nvPr>
        </p:nvSpPr>
        <p:spPr>
          <a:xfrm>
            <a:off x="722376" y="540000"/>
            <a:ext cx="77085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3200"/>
              <a:buNone/>
              <a:defRPr>
                <a:solidFill>
                  <a:schemeClr val="accent4"/>
                </a:solidFill>
              </a:defRPr>
            </a:lvl1pPr>
            <a:lvl2pPr lvl="1" rtl="0">
              <a:spcBef>
                <a:spcPts val="0"/>
              </a:spcBef>
              <a:spcAft>
                <a:spcPts val="0"/>
              </a:spcAft>
              <a:buClr>
                <a:schemeClr val="accent4"/>
              </a:buClr>
              <a:buSzPts val="3200"/>
              <a:buNone/>
              <a:defRPr>
                <a:solidFill>
                  <a:schemeClr val="accent4"/>
                </a:solidFill>
              </a:defRPr>
            </a:lvl2pPr>
            <a:lvl3pPr lvl="2" rtl="0">
              <a:spcBef>
                <a:spcPts val="0"/>
              </a:spcBef>
              <a:spcAft>
                <a:spcPts val="0"/>
              </a:spcAft>
              <a:buClr>
                <a:schemeClr val="accent4"/>
              </a:buClr>
              <a:buSzPts val="3200"/>
              <a:buNone/>
              <a:defRPr>
                <a:solidFill>
                  <a:schemeClr val="accent4"/>
                </a:solidFill>
              </a:defRPr>
            </a:lvl3pPr>
            <a:lvl4pPr lvl="3" rtl="0">
              <a:spcBef>
                <a:spcPts val="0"/>
              </a:spcBef>
              <a:spcAft>
                <a:spcPts val="0"/>
              </a:spcAft>
              <a:buClr>
                <a:schemeClr val="accent4"/>
              </a:buClr>
              <a:buSzPts val="3200"/>
              <a:buNone/>
              <a:defRPr>
                <a:solidFill>
                  <a:schemeClr val="accent4"/>
                </a:solidFill>
              </a:defRPr>
            </a:lvl4pPr>
            <a:lvl5pPr lvl="4" rtl="0">
              <a:spcBef>
                <a:spcPts val="0"/>
              </a:spcBef>
              <a:spcAft>
                <a:spcPts val="0"/>
              </a:spcAft>
              <a:buClr>
                <a:schemeClr val="accent4"/>
              </a:buClr>
              <a:buSzPts val="3200"/>
              <a:buNone/>
              <a:defRPr>
                <a:solidFill>
                  <a:schemeClr val="accent4"/>
                </a:solidFill>
              </a:defRPr>
            </a:lvl5pPr>
            <a:lvl6pPr lvl="5" rtl="0">
              <a:spcBef>
                <a:spcPts val="0"/>
              </a:spcBef>
              <a:spcAft>
                <a:spcPts val="0"/>
              </a:spcAft>
              <a:buClr>
                <a:schemeClr val="accent4"/>
              </a:buClr>
              <a:buSzPts val="3200"/>
              <a:buNone/>
              <a:defRPr>
                <a:solidFill>
                  <a:schemeClr val="accent4"/>
                </a:solidFill>
              </a:defRPr>
            </a:lvl6pPr>
            <a:lvl7pPr lvl="6" rtl="0">
              <a:spcBef>
                <a:spcPts val="0"/>
              </a:spcBef>
              <a:spcAft>
                <a:spcPts val="0"/>
              </a:spcAft>
              <a:buClr>
                <a:schemeClr val="accent4"/>
              </a:buClr>
              <a:buSzPts val="3200"/>
              <a:buNone/>
              <a:defRPr>
                <a:solidFill>
                  <a:schemeClr val="accent4"/>
                </a:solidFill>
              </a:defRPr>
            </a:lvl7pPr>
            <a:lvl8pPr lvl="7" rtl="0">
              <a:spcBef>
                <a:spcPts val="0"/>
              </a:spcBef>
              <a:spcAft>
                <a:spcPts val="0"/>
              </a:spcAft>
              <a:buClr>
                <a:schemeClr val="accent4"/>
              </a:buClr>
              <a:buSzPts val="3200"/>
              <a:buNone/>
              <a:defRPr>
                <a:solidFill>
                  <a:schemeClr val="accent4"/>
                </a:solidFill>
              </a:defRPr>
            </a:lvl8pPr>
            <a:lvl9pPr lvl="8" rtl="0">
              <a:spcBef>
                <a:spcPts val="0"/>
              </a:spcBef>
              <a:spcAft>
                <a:spcPts val="0"/>
              </a:spcAft>
              <a:buClr>
                <a:schemeClr val="accent4"/>
              </a:buClr>
              <a:buSzPts val="3200"/>
              <a:buNone/>
              <a:defRPr>
                <a:solidFill>
                  <a:schemeClr val="accent4"/>
                </a:solidFill>
              </a:defRPr>
            </a:lvl9pPr>
          </a:lstStyle>
          <a:p>
            <a:endParaRPr/>
          </a:p>
        </p:txBody>
      </p:sp>
      <p:sp>
        <p:nvSpPr>
          <p:cNvPr id="206" name="Google Shape;206;p19"/>
          <p:cNvSpPr/>
          <p:nvPr/>
        </p:nvSpPr>
        <p:spPr>
          <a:xfrm>
            <a:off x="7603320" y="-103275"/>
            <a:ext cx="1950375" cy="2953900"/>
          </a:xfrm>
          <a:custGeom>
            <a:avLst/>
            <a:gdLst/>
            <a:ahLst/>
            <a:cxnLst/>
            <a:rect l="l" t="t" r="r" b="b"/>
            <a:pathLst>
              <a:path w="78015" h="118156" extrusionOk="0">
                <a:moveTo>
                  <a:pt x="5303" y="0"/>
                </a:moveTo>
                <a:cubicBezTo>
                  <a:pt x="4615" y="5095"/>
                  <a:pt x="-2822" y="20381"/>
                  <a:pt x="1172" y="30571"/>
                </a:cubicBezTo>
                <a:cubicBezTo>
                  <a:pt x="5166" y="40762"/>
                  <a:pt x="23619" y="49162"/>
                  <a:pt x="29265" y="61143"/>
                </a:cubicBezTo>
                <a:cubicBezTo>
                  <a:pt x="34911" y="73124"/>
                  <a:pt x="26924" y="92955"/>
                  <a:pt x="35049" y="102457"/>
                </a:cubicBezTo>
                <a:cubicBezTo>
                  <a:pt x="43174" y="111959"/>
                  <a:pt x="70854" y="115540"/>
                  <a:pt x="78015" y="118156"/>
                </a:cubicBezTo>
              </a:path>
            </a:pathLst>
          </a:custGeom>
          <a:noFill/>
          <a:ln w="28575" cap="rnd" cmpd="sng">
            <a:solidFill>
              <a:schemeClr val="lt1"/>
            </a:solidFill>
            <a:prstDash val="dash"/>
            <a:round/>
            <a:headEnd type="none" w="med" len="med"/>
            <a:tailEnd type="none" w="med" len="med"/>
          </a:ln>
        </p:spPr>
      </p:sp>
      <p:sp>
        <p:nvSpPr>
          <p:cNvPr id="207" name="Google Shape;207;p19"/>
          <p:cNvSpPr/>
          <p:nvPr/>
        </p:nvSpPr>
        <p:spPr>
          <a:xfrm>
            <a:off x="-154925" y="1137718"/>
            <a:ext cx="1806650" cy="4129725"/>
          </a:xfrm>
          <a:custGeom>
            <a:avLst/>
            <a:gdLst/>
            <a:ahLst/>
            <a:cxnLst/>
            <a:rect l="l" t="t" r="r" b="b"/>
            <a:pathLst>
              <a:path w="72266" h="165189" extrusionOk="0">
                <a:moveTo>
                  <a:pt x="0" y="4067"/>
                </a:moveTo>
                <a:cubicBezTo>
                  <a:pt x="5509" y="3654"/>
                  <a:pt x="24651" y="-2956"/>
                  <a:pt x="33051" y="1588"/>
                </a:cubicBezTo>
                <a:cubicBezTo>
                  <a:pt x="41451" y="6133"/>
                  <a:pt x="50953" y="18252"/>
                  <a:pt x="50402" y="31334"/>
                </a:cubicBezTo>
                <a:cubicBezTo>
                  <a:pt x="49851" y="44417"/>
                  <a:pt x="28369" y="66587"/>
                  <a:pt x="29746" y="80083"/>
                </a:cubicBezTo>
                <a:cubicBezTo>
                  <a:pt x="31123" y="93579"/>
                  <a:pt x="51780" y="100603"/>
                  <a:pt x="58665" y="112308"/>
                </a:cubicBezTo>
                <a:cubicBezTo>
                  <a:pt x="65551" y="124014"/>
                  <a:pt x="68856" y="141503"/>
                  <a:pt x="71059" y="150316"/>
                </a:cubicBezTo>
                <a:cubicBezTo>
                  <a:pt x="73262" y="159130"/>
                  <a:pt x="71747" y="162710"/>
                  <a:pt x="71885" y="165189"/>
                </a:cubicBezTo>
              </a:path>
            </a:pathLst>
          </a:custGeom>
          <a:noFill/>
          <a:ln w="28575" cap="rnd" cmpd="sng">
            <a:solidFill>
              <a:schemeClr val="lt1"/>
            </a:solidFill>
            <a:prstDash val="dash"/>
            <a:round/>
            <a:headEnd type="none" w="med" len="med"/>
            <a:tailEnd type="none" w="med" len="med"/>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2376" y="539496"/>
            <a:ext cx="7708500" cy="5760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6"/>
              </a:buClr>
              <a:buSzPts val="3200"/>
              <a:buFont typeface="Chelsea Market"/>
              <a:buNone/>
              <a:defRPr sz="3200">
                <a:solidFill>
                  <a:schemeClr val="accent6"/>
                </a:solidFill>
                <a:latin typeface="Chelsea Market"/>
                <a:ea typeface="Chelsea Market"/>
                <a:cs typeface="Chelsea Market"/>
                <a:sym typeface="Chelsea Market"/>
              </a:defRPr>
            </a:lvl1pPr>
            <a:lvl2pPr lvl="1" algn="ctr">
              <a:spcBef>
                <a:spcPts val="0"/>
              </a:spcBef>
              <a:spcAft>
                <a:spcPts val="0"/>
              </a:spcAft>
              <a:buClr>
                <a:schemeClr val="accent6"/>
              </a:buClr>
              <a:buSzPts val="3200"/>
              <a:buFont typeface="Chelsea Market"/>
              <a:buNone/>
              <a:defRPr sz="3200">
                <a:solidFill>
                  <a:schemeClr val="accent6"/>
                </a:solidFill>
                <a:latin typeface="Chelsea Market"/>
                <a:ea typeface="Chelsea Market"/>
                <a:cs typeface="Chelsea Market"/>
                <a:sym typeface="Chelsea Market"/>
              </a:defRPr>
            </a:lvl2pPr>
            <a:lvl3pPr lvl="2" algn="ctr">
              <a:spcBef>
                <a:spcPts val="0"/>
              </a:spcBef>
              <a:spcAft>
                <a:spcPts val="0"/>
              </a:spcAft>
              <a:buClr>
                <a:schemeClr val="accent6"/>
              </a:buClr>
              <a:buSzPts val="3200"/>
              <a:buFont typeface="Chelsea Market"/>
              <a:buNone/>
              <a:defRPr sz="3200">
                <a:solidFill>
                  <a:schemeClr val="accent6"/>
                </a:solidFill>
                <a:latin typeface="Chelsea Market"/>
                <a:ea typeface="Chelsea Market"/>
                <a:cs typeface="Chelsea Market"/>
                <a:sym typeface="Chelsea Market"/>
              </a:defRPr>
            </a:lvl3pPr>
            <a:lvl4pPr lvl="3" algn="ctr">
              <a:spcBef>
                <a:spcPts val="0"/>
              </a:spcBef>
              <a:spcAft>
                <a:spcPts val="0"/>
              </a:spcAft>
              <a:buClr>
                <a:schemeClr val="accent6"/>
              </a:buClr>
              <a:buSzPts val="3200"/>
              <a:buFont typeface="Chelsea Market"/>
              <a:buNone/>
              <a:defRPr sz="3200">
                <a:solidFill>
                  <a:schemeClr val="accent6"/>
                </a:solidFill>
                <a:latin typeface="Chelsea Market"/>
                <a:ea typeface="Chelsea Market"/>
                <a:cs typeface="Chelsea Market"/>
                <a:sym typeface="Chelsea Market"/>
              </a:defRPr>
            </a:lvl4pPr>
            <a:lvl5pPr lvl="4" algn="ctr">
              <a:spcBef>
                <a:spcPts val="0"/>
              </a:spcBef>
              <a:spcAft>
                <a:spcPts val="0"/>
              </a:spcAft>
              <a:buClr>
                <a:schemeClr val="accent6"/>
              </a:buClr>
              <a:buSzPts val="3200"/>
              <a:buFont typeface="Chelsea Market"/>
              <a:buNone/>
              <a:defRPr sz="3200">
                <a:solidFill>
                  <a:schemeClr val="accent6"/>
                </a:solidFill>
                <a:latin typeface="Chelsea Market"/>
                <a:ea typeface="Chelsea Market"/>
                <a:cs typeface="Chelsea Market"/>
                <a:sym typeface="Chelsea Market"/>
              </a:defRPr>
            </a:lvl5pPr>
            <a:lvl6pPr lvl="5" algn="ctr">
              <a:spcBef>
                <a:spcPts val="0"/>
              </a:spcBef>
              <a:spcAft>
                <a:spcPts val="0"/>
              </a:spcAft>
              <a:buClr>
                <a:schemeClr val="accent6"/>
              </a:buClr>
              <a:buSzPts val="3200"/>
              <a:buFont typeface="Chelsea Market"/>
              <a:buNone/>
              <a:defRPr sz="3200">
                <a:solidFill>
                  <a:schemeClr val="accent6"/>
                </a:solidFill>
                <a:latin typeface="Chelsea Market"/>
                <a:ea typeface="Chelsea Market"/>
                <a:cs typeface="Chelsea Market"/>
                <a:sym typeface="Chelsea Market"/>
              </a:defRPr>
            </a:lvl6pPr>
            <a:lvl7pPr lvl="6" algn="ctr">
              <a:spcBef>
                <a:spcPts val="0"/>
              </a:spcBef>
              <a:spcAft>
                <a:spcPts val="0"/>
              </a:spcAft>
              <a:buClr>
                <a:schemeClr val="accent6"/>
              </a:buClr>
              <a:buSzPts val="3200"/>
              <a:buFont typeface="Chelsea Market"/>
              <a:buNone/>
              <a:defRPr sz="3200">
                <a:solidFill>
                  <a:schemeClr val="accent6"/>
                </a:solidFill>
                <a:latin typeface="Chelsea Market"/>
                <a:ea typeface="Chelsea Market"/>
                <a:cs typeface="Chelsea Market"/>
                <a:sym typeface="Chelsea Market"/>
              </a:defRPr>
            </a:lvl7pPr>
            <a:lvl8pPr lvl="7" algn="ctr">
              <a:spcBef>
                <a:spcPts val="0"/>
              </a:spcBef>
              <a:spcAft>
                <a:spcPts val="0"/>
              </a:spcAft>
              <a:buClr>
                <a:schemeClr val="accent6"/>
              </a:buClr>
              <a:buSzPts val="3200"/>
              <a:buFont typeface="Chelsea Market"/>
              <a:buNone/>
              <a:defRPr sz="3200">
                <a:solidFill>
                  <a:schemeClr val="accent6"/>
                </a:solidFill>
                <a:latin typeface="Chelsea Market"/>
                <a:ea typeface="Chelsea Market"/>
                <a:cs typeface="Chelsea Market"/>
                <a:sym typeface="Chelsea Market"/>
              </a:defRPr>
            </a:lvl8pPr>
            <a:lvl9pPr lvl="8" algn="ctr">
              <a:spcBef>
                <a:spcPts val="0"/>
              </a:spcBef>
              <a:spcAft>
                <a:spcPts val="0"/>
              </a:spcAft>
              <a:buClr>
                <a:schemeClr val="accent6"/>
              </a:buClr>
              <a:buSzPts val="3200"/>
              <a:buFont typeface="Chelsea Market"/>
              <a:buNone/>
              <a:defRPr sz="3200">
                <a:solidFill>
                  <a:schemeClr val="accent6"/>
                </a:solidFill>
                <a:latin typeface="Chelsea Market"/>
                <a:ea typeface="Chelsea Market"/>
                <a:cs typeface="Chelsea Market"/>
                <a:sym typeface="Chelsea Market"/>
              </a:defRPr>
            </a:lvl9pPr>
          </a:lstStyle>
          <a:p>
            <a:endParaRPr/>
          </a:p>
        </p:txBody>
      </p:sp>
      <p:sp>
        <p:nvSpPr>
          <p:cNvPr id="7" name="Google Shape;7;p1"/>
          <p:cNvSpPr txBox="1">
            <a:spLocks noGrp="1"/>
          </p:cNvSpPr>
          <p:nvPr>
            <p:ph type="body" idx="1"/>
          </p:nvPr>
        </p:nvSpPr>
        <p:spPr>
          <a:xfrm>
            <a:off x="722375" y="1715875"/>
            <a:ext cx="7708500" cy="2853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6"/>
              </a:buClr>
              <a:buSzPts val="1400"/>
              <a:buFont typeface="Montserrat"/>
              <a:buChar char="●"/>
              <a:defRPr>
                <a:solidFill>
                  <a:schemeClr val="accent6"/>
                </a:solidFill>
                <a:latin typeface="Montserrat"/>
                <a:ea typeface="Montserrat"/>
                <a:cs typeface="Montserrat"/>
                <a:sym typeface="Montserrat"/>
              </a:defRPr>
            </a:lvl1pPr>
            <a:lvl2pPr marL="914400" lvl="1" indent="-317500">
              <a:lnSpc>
                <a:spcPct val="100000"/>
              </a:lnSpc>
              <a:spcBef>
                <a:spcPts val="0"/>
              </a:spcBef>
              <a:spcAft>
                <a:spcPts val="0"/>
              </a:spcAft>
              <a:buClr>
                <a:schemeClr val="accent6"/>
              </a:buClr>
              <a:buSzPts val="1400"/>
              <a:buFont typeface="Montserrat"/>
              <a:buChar char="○"/>
              <a:defRPr>
                <a:solidFill>
                  <a:schemeClr val="accent6"/>
                </a:solidFill>
                <a:latin typeface="Montserrat"/>
                <a:ea typeface="Montserrat"/>
                <a:cs typeface="Montserrat"/>
                <a:sym typeface="Montserrat"/>
              </a:defRPr>
            </a:lvl2pPr>
            <a:lvl3pPr marL="1371600" lvl="2" indent="-317500">
              <a:lnSpc>
                <a:spcPct val="100000"/>
              </a:lnSpc>
              <a:spcBef>
                <a:spcPts val="0"/>
              </a:spcBef>
              <a:spcAft>
                <a:spcPts val="0"/>
              </a:spcAft>
              <a:buClr>
                <a:schemeClr val="accent6"/>
              </a:buClr>
              <a:buSzPts val="1400"/>
              <a:buFont typeface="Montserrat"/>
              <a:buChar char="■"/>
              <a:defRPr>
                <a:solidFill>
                  <a:schemeClr val="accent6"/>
                </a:solidFill>
                <a:latin typeface="Montserrat"/>
                <a:ea typeface="Montserrat"/>
                <a:cs typeface="Montserrat"/>
                <a:sym typeface="Montserrat"/>
              </a:defRPr>
            </a:lvl3pPr>
            <a:lvl4pPr marL="1828800" lvl="3" indent="-317500">
              <a:lnSpc>
                <a:spcPct val="100000"/>
              </a:lnSpc>
              <a:spcBef>
                <a:spcPts val="0"/>
              </a:spcBef>
              <a:spcAft>
                <a:spcPts val="0"/>
              </a:spcAft>
              <a:buClr>
                <a:schemeClr val="accent6"/>
              </a:buClr>
              <a:buSzPts val="1400"/>
              <a:buFont typeface="Montserrat"/>
              <a:buChar char="●"/>
              <a:defRPr>
                <a:solidFill>
                  <a:schemeClr val="accent6"/>
                </a:solidFill>
                <a:latin typeface="Montserrat"/>
                <a:ea typeface="Montserrat"/>
                <a:cs typeface="Montserrat"/>
                <a:sym typeface="Montserrat"/>
              </a:defRPr>
            </a:lvl4pPr>
            <a:lvl5pPr marL="2286000" lvl="4" indent="-317500">
              <a:lnSpc>
                <a:spcPct val="100000"/>
              </a:lnSpc>
              <a:spcBef>
                <a:spcPts val="0"/>
              </a:spcBef>
              <a:spcAft>
                <a:spcPts val="0"/>
              </a:spcAft>
              <a:buClr>
                <a:schemeClr val="accent6"/>
              </a:buClr>
              <a:buSzPts val="1400"/>
              <a:buFont typeface="Montserrat"/>
              <a:buChar char="○"/>
              <a:defRPr>
                <a:solidFill>
                  <a:schemeClr val="accent6"/>
                </a:solidFill>
                <a:latin typeface="Montserrat"/>
                <a:ea typeface="Montserrat"/>
                <a:cs typeface="Montserrat"/>
                <a:sym typeface="Montserrat"/>
              </a:defRPr>
            </a:lvl5pPr>
            <a:lvl6pPr marL="2743200" lvl="5" indent="-317500">
              <a:lnSpc>
                <a:spcPct val="100000"/>
              </a:lnSpc>
              <a:spcBef>
                <a:spcPts val="0"/>
              </a:spcBef>
              <a:spcAft>
                <a:spcPts val="0"/>
              </a:spcAft>
              <a:buClr>
                <a:schemeClr val="accent6"/>
              </a:buClr>
              <a:buSzPts val="1400"/>
              <a:buFont typeface="Montserrat"/>
              <a:buChar char="■"/>
              <a:defRPr>
                <a:solidFill>
                  <a:schemeClr val="accent6"/>
                </a:solidFill>
                <a:latin typeface="Montserrat"/>
                <a:ea typeface="Montserrat"/>
                <a:cs typeface="Montserrat"/>
                <a:sym typeface="Montserrat"/>
              </a:defRPr>
            </a:lvl6pPr>
            <a:lvl7pPr marL="3200400" lvl="6" indent="-317500">
              <a:lnSpc>
                <a:spcPct val="100000"/>
              </a:lnSpc>
              <a:spcBef>
                <a:spcPts val="0"/>
              </a:spcBef>
              <a:spcAft>
                <a:spcPts val="0"/>
              </a:spcAft>
              <a:buClr>
                <a:schemeClr val="accent6"/>
              </a:buClr>
              <a:buSzPts val="1400"/>
              <a:buFont typeface="Montserrat"/>
              <a:buChar char="●"/>
              <a:defRPr>
                <a:solidFill>
                  <a:schemeClr val="accent6"/>
                </a:solidFill>
                <a:latin typeface="Montserrat"/>
                <a:ea typeface="Montserrat"/>
                <a:cs typeface="Montserrat"/>
                <a:sym typeface="Montserrat"/>
              </a:defRPr>
            </a:lvl7pPr>
            <a:lvl8pPr marL="3657600" lvl="7" indent="-317500">
              <a:lnSpc>
                <a:spcPct val="100000"/>
              </a:lnSpc>
              <a:spcBef>
                <a:spcPts val="0"/>
              </a:spcBef>
              <a:spcAft>
                <a:spcPts val="0"/>
              </a:spcAft>
              <a:buClr>
                <a:schemeClr val="accent6"/>
              </a:buClr>
              <a:buSzPts val="1400"/>
              <a:buFont typeface="Montserrat"/>
              <a:buChar char="○"/>
              <a:defRPr>
                <a:solidFill>
                  <a:schemeClr val="accent6"/>
                </a:solidFill>
                <a:latin typeface="Montserrat"/>
                <a:ea typeface="Montserrat"/>
                <a:cs typeface="Montserrat"/>
                <a:sym typeface="Montserrat"/>
              </a:defRPr>
            </a:lvl8pPr>
            <a:lvl9pPr marL="4114800" lvl="8" indent="-317500">
              <a:lnSpc>
                <a:spcPct val="100000"/>
              </a:lnSpc>
              <a:spcBef>
                <a:spcPts val="0"/>
              </a:spcBef>
              <a:spcAft>
                <a:spcPts val="0"/>
              </a:spcAft>
              <a:buClr>
                <a:schemeClr val="accent6"/>
              </a:buClr>
              <a:buSzPts val="1400"/>
              <a:buFont typeface="Montserrat"/>
              <a:buChar char="■"/>
              <a:defRPr>
                <a:solidFill>
                  <a:schemeClr val="accent6"/>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6" r:id="rId4"/>
    <p:sldLayoutId id="2147483658" r:id="rId5"/>
    <p:sldLayoutId id="2147483659" r:id="rId6"/>
    <p:sldLayoutId id="2147483660" r:id="rId7"/>
    <p:sldLayoutId id="2147483664" r:id="rId8"/>
    <p:sldLayoutId id="2147483665" r:id="rId9"/>
    <p:sldLayoutId id="2147483666" r:id="rId10"/>
    <p:sldLayoutId id="2147483667" r:id="rId11"/>
    <p:sldLayoutId id="2147483668" r:id="rId12"/>
    <p:sldLayoutId id="2147483670" r:id="rId13"/>
    <p:sldLayoutId id="2147483672" r:id="rId14"/>
    <p:sldLayoutId id="2147483679" r:id="rId15"/>
    <p:sldLayoutId id="2147483682"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bit.ly/AHSHOPEinfo"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slide" Target="slide15.xml"/><Relationship Id="rId4" Type="http://schemas.openxmlformats.org/officeDocument/2006/relationships/slide" Target="slide2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0"/>
        <p:cNvGrpSpPr/>
        <p:nvPr/>
      </p:nvGrpSpPr>
      <p:grpSpPr>
        <a:xfrm>
          <a:off x="0" y="0"/>
          <a:ext cx="0" cy="0"/>
          <a:chOff x="0" y="0"/>
          <a:chExt cx="0" cy="0"/>
        </a:xfrm>
      </p:grpSpPr>
      <p:sp>
        <p:nvSpPr>
          <p:cNvPr id="401" name="Google Shape;401;p46"/>
          <p:cNvSpPr txBox="1">
            <a:spLocks noGrp="1"/>
          </p:cNvSpPr>
          <p:nvPr>
            <p:ph type="ctrTitle"/>
          </p:nvPr>
        </p:nvSpPr>
        <p:spPr>
          <a:xfrm>
            <a:off x="577972" y="1883904"/>
            <a:ext cx="7708500" cy="1124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000">
                <a:solidFill>
                  <a:schemeClr val="accent4"/>
                </a:solidFill>
              </a:rPr>
              <a:t>9</a:t>
            </a:r>
            <a:r>
              <a:rPr lang="en" sz="5000" baseline="30000">
                <a:solidFill>
                  <a:schemeClr val="accent4"/>
                </a:solidFill>
              </a:rPr>
              <a:t>th</a:t>
            </a:r>
            <a:r>
              <a:rPr lang="en" sz="5000">
                <a:solidFill>
                  <a:schemeClr val="accent4"/>
                </a:solidFill>
              </a:rPr>
              <a:t> &amp; 10</a:t>
            </a:r>
            <a:r>
              <a:rPr lang="en" sz="5000" baseline="30000">
                <a:solidFill>
                  <a:schemeClr val="accent4"/>
                </a:solidFill>
              </a:rPr>
              <a:t>th</a:t>
            </a:r>
            <a:r>
              <a:rPr lang="en" sz="5000">
                <a:solidFill>
                  <a:schemeClr val="accent4"/>
                </a:solidFill>
              </a:rPr>
              <a:t> Grade </a:t>
            </a:r>
            <a:r>
              <a:rPr lang="en" sz="5000"/>
              <a:t> </a:t>
            </a:r>
            <a:r>
              <a:rPr lang="en" sz="5000">
                <a:solidFill>
                  <a:schemeClr val="lt1"/>
                </a:solidFill>
              </a:rPr>
              <a:t>Parent Night</a:t>
            </a:r>
            <a:endParaRPr sz="5000">
              <a:solidFill>
                <a:schemeClr val="lt1"/>
              </a:solidFill>
            </a:endParaRPr>
          </a:p>
        </p:txBody>
      </p:sp>
      <p:sp>
        <p:nvSpPr>
          <p:cNvPr id="402" name="Google Shape;402;p46"/>
          <p:cNvSpPr txBox="1">
            <a:spLocks noGrp="1"/>
          </p:cNvSpPr>
          <p:nvPr>
            <p:ph type="subTitle" idx="1"/>
          </p:nvPr>
        </p:nvSpPr>
        <p:spPr>
          <a:xfrm>
            <a:off x="615075" y="4262075"/>
            <a:ext cx="7809000" cy="53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2024 – 2025 Allatoona School Counseling</a:t>
            </a:r>
            <a:endParaRPr sz="20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62"/>
          <p:cNvSpPr txBox="1">
            <a:spLocks noGrp="1"/>
          </p:cNvSpPr>
          <p:nvPr>
            <p:ph type="title"/>
          </p:nvPr>
        </p:nvSpPr>
        <p:spPr>
          <a:xfrm>
            <a:off x="537882" y="1924300"/>
            <a:ext cx="2508618" cy="6903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sz="3600"/>
              <a:t>9</a:t>
            </a:r>
            <a:r>
              <a:rPr lang="en" sz="3600" baseline="30000"/>
              <a:t>th</a:t>
            </a:r>
            <a:r>
              <a:rPr lang="en" sz="3600"/>
              <a:t> –&gt; 10th</a:t>
            </a:r>
            <a:endParaRPr sz="3600"/>
          </a:p>
        </p:txBody>
      </p:sp>
      <p:sp>
        <p:nvSpPr>
          <p:cNvPr id="697" name="Google Shape;697;p62"/>
          <p:cNvSpPr txBox="1">
            <a:spLocks noGrp="1"/>
          </p:cNvSpPr>
          <p:nvPr>
            <p:ph type="subTitle" idx="1"/>
          </p:nvPr>
        </p:nvSpPr>
        <p:spPr>
          <a:xfrm>
            <a:off x="720000" y="2528900"/>
            <a:ext cx="2326500" cy="690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5 total credits:</a:t>
            </a:r>
          </a:p>
          <a:p>
            <a:pPr marL="0" lvl="0" indent="0" algn="ctr" rtl="0">
              <a:spcBef>
                <a:spcPts val="0"/>
              </a:spcBef>
              <a:spcAft>
                <a:spcPts val="0"/>
              </a:spcAft>
              <a:buNone/>
            </a:pPr>
            <a:r>
              <a:rPr lang="en"/>
              <a:t>1 must be in English, Math and Science</a:t>
            </a:r>
            <a:endParaRPr/>
          </a:p>
        </p:txBody>
      </p:sp>
      <p:sp>
        <p:nvSpPr>
          <p:cNvPr id="698" name="Google Shape;698;p62"/>
          <p:cNvSpPr txBox="1">
            <a:spLocks noGrp="1"/>
          </p:cNvSpPr>
          <p:nvPr>
            <p:ph type="title" idx="2"/>
          </p:nvPr>
        </p:nvSpPr>
        <p:spPr>
          <a:xfrm>
            <a:off x="6097500" y="1924300"/>
            <a:ext cx="2646930" cy="6903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a:t>11</a:t>
            </a:r>
            <a:r>
              <a:rPr lang="en" baseline="30000"/>
              <a:t>th</a:t>
            </a:r>
            <a:r>
              <a:rPr lang="en"/>
              <a:t> -&gt; 12th</a:t>
            </a:r>
            <a:endParaRPr/>
          </a:p>
        </p:txBody>
      </p:sp>
      <p:sp>
        <p:nvSpPr>
          <p:cNvPr id="699" name="Google Shape;699;p62"/>
          <p:cNvSpPr txBox="1">
            <a:spLocks noGrp="1"/>
          </p:cNvSpPr>
          <p:nvPr>
            <p:ph type="subTitle" idx="3"/>
          </p:nvPr>
        </p:nvSpPr>
        <p:spPr>
          <a:xfrm>
            <a:off x="6097500" y="2528900"/>
            <a:ext cx="2326500" cy="690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16 total credits:</a:t>
            </a:r>
          </a:p>
          <a:p>
            <a:pPr marL="0" lvl="0" indent="0" algn="ctr" rtl="0">
              <a:spcBef>
                <a:spcPts val="0"/>
              </a:spcBef>
              <a:spcAft>
                <a:spcPts val="0"/>
              </a:spcAft>
              <a:buNone/>
            </a:pPr>
            <a:r>
              <a:rPr lang="en"/>
              <a:t>Must have also met all other promotion requirements</a:t>
            </a:r>
            <a:endParaRPr/>
          </a:p>
        </p:txBody>
      </p:sp>
      <p:sp>
        <p:nvSpPr>
          <p:cNvPr id="700" name="Google Shape;700;p62"/>
          <p:cNvSpPr txBox="1">
            <a:spLocks noGrp="1"/>
          </p:cNvSpPr>
          <p:nvPr>
            <p:ph type="title" idx="4"/>
          </p:nvPr>
        </p:nvSpPr>
        <p:spPr>
          <a:xfrm>
            <a:off x="3150454" y="3309500"/>
            <a:ext cx="2804672" cy="6903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a:t>10</a:t>
            </a:r>
            <a:r>
              <a:rPr lang="en" baseline="30000"/>
              <a:t>th</a:t>
            </a:r>
            <a:r>
              <a:rPr lang="en"/>
              <a:t> -&gt; 11th</a:t>
            </a:r>
            <a:endParaRPr/>
          </a:p>
        </p:txBody>
      </p:sp>
      <p:sp>
        <p:nvSpPr>
          <p:cNvPr id="701" name="Google Shape;701;p62"/>
          <p:cNvSpPr txBox="1">
            <a:spLocks noGrp="1"/>
          </p:cNvSpPr>
          <p:nvPr>
            <p:ph type="subTitle" idx="5"/>
          </p:nvPr>
        </p:nvSpPr>
        <p:spPr>
          <a:xfrm>
            <a:off x="3408750" y="3914100"/>
            <a:ext cx="2326500" cy="690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10 total credits:</a:t>
            </a:r>
          </a:p>
          <a:p>
            <a:pPr marL="0" lvl="0" indent="0" algn="ctr" rtl="0">
              <a:spcBef>
                <a:spcPts val="0"/>
              </a:spcBef>
              <a:spcAft>
                <a:spcPts val="0"/>
              </a:spcAft>
              <a:buNone/>
            </a:pPr>
            <a:r>
              <a:rPr lang="en"/>
              <a:t>2 must be in English, Math and Science</a:t>
            </a:r>
            <a:endParaRPr/>
          </a:p>
        </p:txBody>
      </p:sp>
      <p:sp>
        <p:nvSpPr>
          <p:cNvPr id="702" name="Google Shape;702;p62"/>
          <p:cNvSpPr/>
          <p:nvPr/>
        </p:nvSpPr>
        <p:spPr>
          <a:xfrm>
            <a:off x="1432235" y="918789"/>
            <a:ext cx="862875" cy="845225"/>
          </a:xfrm>
          <a:custGeom>
            <a:avLst/>
            <a:gdLst/>
            <a:ahLst/>
            <a:cxnLst/>
            <a:rect l="l" t="t" r="r" b="b"/>
            <a:pathLst>
              <a:path w="34515" h="33809" extrusionOk="0">
                <a:moveTo>
                  <a:pt x="30176" y="1360"/>
                </a:moveTo>
                <a:cubicBezTo>
                  <a:pt x="25270" y="-2441"/>
                  <a:pt x="6647" y="2425"/>
                  <a:pt x="2413" y="7350"/>
                </a:cubicBezTo>
                <a:cubicBezTo>
                  <a:pt x="-1821" y="12275"/>
                  <a:pt x="-135" y="27110"/>
                  <a:pt x="4771" y="30911"/>
                </a:cubicBezTo>
                <a:cubicBezTo>
                  <a:pt x="9678" y="34713"/>
                  <a:pt x="27618" y="35084"/>
                  <a:pt x="31852" y="30159"/>
                </a:cubicBezTo>
                <a:cubicBezTo>
                  <a:pt x="36086" y="25234"/>
                  <a:pt x="35083" y="5162"/>
                  <a:pt x="30176" y="1360"/>
                </a:cubicBezTo>
                <a:close/>
              </a:path>
            </a:pathLst>
          </a:custGeom>
          <a:noFill/>
          <a:ln w="28575" cap="rnd" cmpd="sng">
            <a:solidFill>
              <a:schemeClr val="accent6"/>
            </a:solidFill>
            <a:prstDash val="dash"/>
            <a:round/>
            <a:headEnd type="none" w="med" len="med"/>
            <a:tailEnd type="none" w="med" len="med"/>
          </a:ln>
        </p:spPr>
        <p:txBody>
          <a:bodyPr/>
          <a:lstStyle/>
          <a:p>
            <a:endParaRPr lang="en-US"/>
          </a:p>
        </p:txBody>
      </p:sp>
      <p:sp>
        <p:nvSpPr>
          <p:cNvPr id="703" name="Google Shape;703;p62"/>
          <p:cNvSpPr/>
          <p:nvPr/>
        </p:nvSpPr>
        <p:spPr>
          <a:xfrm rot="5400000">
            <a:off x="4093724" y="2334058"/>
            <a:ext cx="956550" cy="738650"/>
          </a:xfrm>
          <a:custGeom>
            <a:avLst/>
            <a:gdLst/>
            <a:ahLst/>
            <a:cxnLst/>
            <a:rect l="l" t="t" r="r" b="b"/>
            <a:pathLst>
              <a:path w="38262" h="29546" extrusionOk="0">
                <a:moveTo>
                  <a:pt x="30138" y="1241"/>
                </a:moveTo>
                <a:cubicBezTo>
                  <a:pt x="24409" y="-1964"/>
                  <a:pt x="6501" y="1550"/>
                  <a:pt x="2375" y="5975"/>
                </a:cubicBezTo>
                <a:cubicBezTo>
                  <a:pt x="-1751" y="10400"/>
                  <a:pt x="-345" y="24585"/>
                  <a:pt x="5384" y="27790"/>
                </a:cubicBezTo>
                <a:cubicBezTo>
                  <a:pt x="11113" y="30995"/>
                  <a:pt x="32622" y="29628"/>
                  <a:pt x="36748" y="25203"/>
                </a:cubicBezTo>
                <a:cubicBezTo>
                  <a:pt x="40874" y="20778"/>
                  <a:pt x="35867" y="4446"/>
                  <a:pt x="30138" y="1241"/>
                </a:cubicBezTo>
                <a:close/>
              </a:path>
            </a:pathLst>
          </a:custGeom>
          <a:noFill/>
          <a:ln w="28575" cap="rnd" cmpd="sng">
            <a:solidFill>
              <a:schemeClr val="accent6"/>
            </a:solidFill>
            <a:prstDash val="dash"/>
            <a:round/>
            <a:headEnd type="none" w="med" len="med"/>
            <a:tailEnd type="none" w="med" len="med"/>
          </a:ln>
        </p:spPr>
        <p:txBody>
          <a:bodyPr/>
          <a:lstStyle/>
          <a:p>
            <a:endParaRPr lang="en-US"/>
          </a:p>
        </p:txBody>
      </p:sp>
      <p:sp>
        <p:nvSpPr>
          <p:cNvPr id="704" name="Google Shape;704;p62"/>
          <p:cNvSpPr/>
          <p:nvPr/>
        </p:nvSpPr>
        <p:spPr>
          <a:xfrm rot="-1412964">
            <a:off x="6777196" y="935478"/>
            <a:ext cx="914565" cy="861324"/>
          </a:xfrm>
          <a:custGeom>
            <a:avLst/>
            <a:gdLst/>
            <a:ahLst/>
            <a:cxnLst/>
            <a:rect l="l" t="t" r="r" b="b"/>
            <a:pathLst>
              <a:path w="32430" h="34454" extrusionOk="0">
                <a:moveTo>
                  <a:pt x="28844" y="33065"/>
                </a:moveTo>
                <a:cubicBezTo>
                  <a:pt x="24056" y="36831"/>
                  <a:pt x="4556" y="32292"/>
                  <a:pt x="1081" y="27166"/>
                </a:cubicBezTo>
                <a:cubicBezTo>
                  <a:pt x="-2394" y="22040"/>
                  <a:pt x="3208" y="6077"/>
                  <a:pt x="7996" y="2311"/>
                </a:cubicBezTo>
                <a:cubicBezTo>
                  <a:pt x="12784" y="-1455"/>
                  <a:pt x="26336" y="-558"/>
                  <a:pt x="29811" y="4568"/>
                </a:cubicBezTo>
                <a:cubicBezTo>
                  <a:pt x="33286" y="9694"/>
                  <a:pt x="33632" y="29299"/>
                  <a:pt x="28844" y="33065"/>
                </a:cubicBezTo>
                <a:close/>
              </a:path>
            </a:pathLst>
          </a:custGeom>
          <a:noFill/>
          <a:ln w="28575" cap="rnd" cmpd="sng">
            <a:solidFill>
              <a:schemeClr val="accent6"/>
            </a:solidFill>
            <a:prstDash val="dash"/>
            <a:round/>
            <a:headEnd type="none" w="med" len="med"/>
            <a:tailEnd type="none" w="med" len="med"/>
          </a:ln>
        </p:spPr>
        <p:txBody>
          <a:bodyPr/>
          <a:lstStyle/>
          <a:p>
            <a:endParaRPr lang="en-US"/>
          </a:p>
        </p:txBody>
      </p:sp>
      <p:sp>
        <p:nvSpPr>
          <p:cNvPr id="705" name="Google Shape;705;p62"/>
          <p:cNvSpPr/>
          <p:nvPr/>
        </p:nvSpPr>
        <p:spPr>
          <a:xfrm>
            <a:off x="2350775" y="933997"/>
            <a:ext cx="1767775" cy="1576650"/>
          </a:xfrm>
          <a:custGeom>
            <a:avLst/>
            <a:gdLst/>
            <a:ahLst/>
            <a:cxnLst/>
            <a:rect l="l" t="t" r="r" b="b"/>
            <a:pathLst>
              <a:path w="70711" h="63066" extrusionOk="0">
                <a:moveTo>
                  <a:pt x="0" y="6231"/>
                </a:moveTo>
                <a:cubicBezTo>
                  <a:pt x="4764" y="5730"/>
                  <a:pt x="19430" y="-5303"/>
                  <a:pt x="28583" y="3222"/>
                </a:cubicBezTo>
                <a:cubicBezTo>
                  <a:pt x="37736" y="11748"/>
                  <a:pt x="47898" y="47598"/>
                  <a:pt x="54919" y="57384"/>
                </a:cubicBezTo>
                <a:cubicBezTo>
                  <a:pt x="61940" y="67170"/>
                  <a:pt x="68079" y="61178"/>
                  <a:pt x="70711" y="61937"/>
                </a:cubicBezTo>
              </a:path>
            </a:pathLst>
          </a:custGeom>
          <a:noFill/>
          <a:ln w="28575" cap="rnd" cmpd="sng">
            <a:solidFill>
              <a:schemeClr val="lt1"/>
            </a:solidFill>
            <a:prstDash val="dash"/>
            <a:round/>
            <a:headEnd type="none" w="med" len="med"/>
            <a:tailEnd type="none" w="med" len="med"/>
          </a:ln>
        </p:spPr>
        <p:txBody>
          <a:bodyPr/>
          <a:lstStyle/>
          <a:p>
            <a:endParaRPr lang="en-US"/>
          </a:p>
        </p:txBody>
      </p:sp>
      <p:sp>
        <p:nvSpPr>
          <p:cNvPr id="706" name="Google Shape;706;p62"/>
          <p:cNvSpPr/>
          <p:nvPr/>
        </p:nvSpPr>
        <p:spPr>
          <a:xfrm>
            <a:off x="4946025" y="1202625"/>
            <a:ext cx="1899450" cy="1147175"/>
          </a:xfrm>
          <a:custGeom>
            <a:avLst/>
            <a:gdLst/>
            <a:ahLst/>
            <a:cxnLst/>
            <a:rect l="l" t="t" r="r" b="b"/>
            <a:pathLst>
              <a:path w="75978" h="45887" extrusionOk="0">
                <a:moveTo>
                  <a:pt x="0" y="45887"/>
                </a:moveTo>
                <a:cubicBezTo>
                  <a:pt x="5317" y="44633"/>
                  <a:pt x="24411" y="44759"/>
                  <a:pt x="31901" y="38365"/>
                </a:cubicBezTo>
                <a:cubicBezTo>
                  <a:pt x="39391" y="31971"/>
                  <a:pt x="37592" y="13916"/>
                  <a:pt x="44938" y="7522"/>
                </a:cubicBezTo>
                <a:cubicBezTo>
                  <a:pt x="52284" y="1128"/>
                  <a:pt x="70805" y="1254"/>
                  <a:pt x="75978" y="0"/>
                </a:cubicBezTo>
              </a:path>
            </a:pathLst>
          </a:custGeom>
          <a:noFill/>
          <a:ln w="28575" cap="rnd" cmpd="sng">
            <a:solidFill>
              <a:schemeClr val="lt1"/>
            </a:solidFill>
            <a:prstDash val="dash"/>
            <a:round/>
            <a:headEnd type="none" w="med" len="med"/>
            <a:tailEnd type="none" w="med" len="med"/>
          </a:ln>
        </p:spPr>
        <p:txBody>
          <a:bodyPr/>
          <a:lstStyle/>
          <a:p>
            <a:endParaRPr lang="en-US"/>
          </a:p>
        </p:txBody>
      </p:sp>
      <p:grpSp>
        <p:nvGrpSpPr>
          <p:cNvPr id="707" name="Google Shape;707;p62"/>
          <p:cNvGrpSpPr/>
          <p:nvPr/>
        </p:nvGrpSpPr>
        <p:grpSpPr>
          <a:xfrm>
            <a:off x="4466993" y="2485501"/>
            <a:ext cx="210019" cy="457185"/>
            <a:chOff x="-1189650" y="2803488"/>
            <a:chExt cx="266150" cy="579375"/>
          </a:xfrm>
        </p:grpSpPr>
        <p:sp>
          <p:nvSpPr>
            <p:cNvPr id="708" name="Google Shape;708;p62"/>
            <p:cNvSpPr/>
            <p:nvPr/>
          </p:nvSpPr>
          <p:spPr>
            <a:xfrm>
              <a:off x="-1189650" y="2803488"/>
              <a:ext cx="266150" cy="51075"/>
            </a:xfrm>
            <a:custGeom>
              <a:avLst/>
              <a:gdLst/>
              <a:ahLst/>
              <a:cxnLst/>
              <a:rect l="l" t="t" r="r" b="b"/>
              <a:pathLst>
                <a:path w="10646" h="2043" fill="none" extrusionOk="0">
                  <a:moveTo>
                    <a:pt x="1" y="0"/>
                  </a:moveTo>
                  <a:lnTo>
                    <a:pt x="10645" y="0"/>
                  </a:lnTo>
                  <a:lnTo>
                    <a:pt x="10645" y="2043"/>
                  </a:lnTo>
                  <a:lnTo>
                    <a:pt x="1" y="2043"/>
                  </a:lnTo>
                  <a:close/>
                </a:path>
              </a:pathLst>
            </a:cu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62"/>
            <p:cNvSpPr/>
            <p:nvPr/>
          </p:nvSpPr>
          <p:spPr>
            <a:xfrm>
              <a:off x="-1165100" y="2854538"/>
              <a:ext cx="218025" cy="528325"/>
            </a:xfrm>
            <a:custGeom>
              <a:avLst/>
              <a:gdLst/>
              <a:ahLst/>
              <a:cxnLst/>
              <a:rect l="l" t="t" r="r" b="b"/>
              <a:pathLst>
                <a:path w="8721" h="21133" fill="none" extrusionOk="0">
                  <a:moveTo>
                    <a:pt x="79" y="1"/>
                  </a:moveTo>
                  <a:lnTo>
                    <a:pt x="79" y="16694"/>
                  </a:lnTo>
                  <a:cubicBezTo>
                    <a:pt x="1" y="19090"/>
                    <a:pt x="1925" y="21133"/>
                    <a:pt x="4361" y="21133"/>
                  </a:cubicBezTo>
                  <a:cubicBezTo>
                    <a:pt x="6796" y="21133"/>
                    <a:pt x="8721" y="19090"/>
                    <a:pt x="8642" y="16694"/>
                  </a:cubicBezTo>
                  <a:lnTo>
                    <a:pt x="8642" y="1"/>
                  </a:lnTo>
                  <a:close/>
                </a:path>
              </a:pathLst>
            </a:cu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62"/>
            <p:cNvSpPr/>
            <p:nvPr/>
          </p:nvSpPr>
          <p:spPr>
            <a:xfrm>
              <a:off x="-1123850" y="2929163"/>
              <a:ext cx="56000" cy="56000"/>
            </a:xfrm>
            <a:custGeom>
              <a:avLst/>
              <a:gdLst/>
              <a:ahLst/>
              <a:cxnLst/>
              <a:rect l="l" t="t" r="r" b="b"/>
              <a:pathLst>
                <a:path w="2240" h="2240" fill="none" extrusionOk="0">
                  <a:moveTo>
                    <a:pt x="2239" y="944"/>
                  </a:moveTo>
                  <a:cubicBezTo>
                    <a:pt x="2239" y="1808"/>
                    <a:pt x="1218" y="2240"/>
                    <a:pt x="590" y="1651"/>
                  </a:cubicBezTo>
                  <a:cubicBezTo>
                    <a:pt x="0" y="1061"/>
                    <a:pt x="393" y="1"/>
                    <a:pt x="1257" y="1"/>
                  </a:cubicBezTo>
                  <a:cubicBezTo>
                    <a:pt x="1768" y="1"/>
                    <a:pt x="2239" y="433"/>
                    <a:pt x="2239" y="944"/>
                  </a:cubicBezTo>
                  <a:close/>
                </a:path>
              </a:pathLst>
            </a:cu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62"/>
            <p:cNvSpPr/>
            <p:nvPr/>
          </p:nvSpPr>
          <p:spPr>
            <a:xfrm>
              <a:off x="-1059050" y="3157963"/>
              <a:ext cx="65825" cy="66800"/>
            </a:xfrm>
            <a:custGeom>
              <a:avLst/>
              <a:gdLst/>
              <a:ahLst/>
              <a:cxnLst/>
              <a:rect l="l" t="t" r="r" b="b"/>
              <a:pathLst>
                <a:path w="2633" h="2672" fill="none" extrusionOk="0">
                  <a:moveTo>
                    <a:pt x="2632" y="1336"/>
                  </a:moveTo>
                  <a:cubicBezTo>
                    <a:pt x="2632" y="2083"/>
                    <a:pt x="2083" y="2672"/>
                    <a:pt x="1336" y="2672"/>
                  </a:cubicBezTo>
                  <a:cubicBezTo>
                    <a:pt x="590" y="2672"/>
                    <a:pt x="1" y="2083"/>
                    <a:pt x="1" y="1336"/>
                  </a:cubicBezTo>
                  <a:cubicBezTo>
                    <a:pt x="1" y="590"/>
                    <a:pt x="590" y="1"/>
                    <a:pt x="1336" y="1"/>
                  </a:cubicBezTo>
                  <a:cubicBezTo>
                    <a:pt x="2083" y="1"/>
                    <a:pt x="2632" y="590"/>
                    <a:pt x="2632" y="1336"/>
                  </a:cubicBezTo>
                  <a:close/>
                </a:path>
              </a:pathLst>
            </a:cu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62"/>
            <p:cNvSpPr/>
            <p:nvPr/>
          </p:nvSpPr>
          <p:spPr>
            <a:xfrm>
              <a:off x="-1163125" y="3001838"/>
              <a:ext cx="214075" cy="75625"/>
            </a:xfrm>
            <a:custGeom>
              <a:avLst/>
              <a:gdLst/>
              <a:ahLst/>
              <a:cxnLst/>
              <a:rect l="l" t="t" r="r" b="b"/>
              <a:pathLst>
                <a:path w="8563" h="3025" fill="none" extrusionOk="0">
                  <a:moveTo>
                    <a:pt x="0" y="2318"/>
                  </a:moveTo>
                  <a:cubicBezTo>
                    <a:pt x="0" y="2318"/>
                    <a:pt x="1100" y="3025"/>
                    <a:pt x="3378" y="1611"/>
                  </a:cubicBezTo>
                  <a:cubicBezTo>
                    <a:pt x="5696" y="236"/>
                    <a:pt x="7424" y="1"/>
                    <a:pt x="8563" y="393"/>
                  </a:cubicBezTo>
                </a:path>
              </a:pathLst>
            </a:cu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 name="Google Shape;713;p62"/>
          <p:cNvGrpSpPr/>
          <p:nvPr/>
        </p:nvGrpSpPr>
        <p:grpSpPr>
          <a:xfrm>
            <a:off x="7047650" y="1152069"/>
            <a:ext cx="426200" cy="428175"/>
            <a:chOff x="-1410000" y="2596300"/>
            <a:chExt cx="426200" cy="428175"/>
          </a:xfrm>
        </p:grpSpPr>
        <p:sp>
          <p:nvSpPr>
            <p:cNvPr id="714" name="Google Shape;714;p62"/>
            <p:cNvSpPr/>
            <p:nvPr/>
          </p:nvSpPr>
          <p:spPr>
            <a:xfrm>
              <a:off x="-1410000" y="2596300"/>
              <a:ext cx="426200" cy="428175"/>
            </a:xfrm>
            <a:custGeom>
              <a:avLst/>
              <a:gdLst/>
              <a:ahLst/>
              <a:cxnLst/>
              <a:rect l="l" t="t" r="r" b="b"/>
              <a:pathLst>
                <a:path w="17048" h="17127" fill="none" extrusionOk="0">
                  <a:moveTo>
                    <a:pt x="1964" y="12334"/>
                  </a:moveTo>
                  <a:cubicBezTo>
                    <a:pt x="0" y="8917"/>
                    <a:pt x="982" y="4597"/>
                    <a:pt x="4164" y="2279"/>
                  </a:cubicBezTo>
                  <a:cubicBezTo>
                    <a:pt x="7345" y="1"/>
                    <a:pt x="11745" y="472"/>
                    <a:pt x="14376" y="3379"/>
                  </a:cubicBezTo>
                  <a:cubicBezTo>
                    <a:pt x="17008" y="6285"/>
                    <a:pt x="17047" y="10724"/>
                    <a:pt x="14416" y="13670"/>
                  </a:cubicBezTo>
                  <a:cubicBezTo>
                    <a:pt x="11823" y="16616"/>
                    <a:pt x="7424" y="17126"/>
                    <a:pt x="4203" y="14848"/>
                  </a:cubicBezTo>
                  <a:lnTo>
                    <a:pt x="629" y="17048"/>
                  </a:lnTo>
                  <a:close/>
                </a:path>
              </a:pathLst>
            </a:cu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62"/>
            <p:cNvSpPr/>
            <p:nvPr/>
          </p:nvSpPr>
          <p:spPr>
            <a:xfrm>
              <a:off x="-1314750" y="2850650"/>
              <a:ext cx="28500" cy="25"/>
            </a:xfrm>
            <a:custGeom>
              <a:avLst/>
              <a:gdLst/>
              <a:ahLst/>
              <a:cxnLst/>
              <a:rect l="l" t="t" r="r" b="b"/>
              <a:pathLst>
                <a:path w="1140" h="1" fill="none" extrusionOk="0">
                  <a:moveTo>
                    <a:pt x="0" y="0"/>
                  </a:moveTo>
                  <a:lnTo>
                    <a:pt x="1139" y="0"/>
                  </a:lnTo>
                </a:path>
              </a:pathLst>
            </a:cu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62"/>
            <p:cNvSpPr/>
            <p:nvPr/>
          </p:nvSpPr>
          <p:spPr>
            <a:xfrm>
              <a:off x="-1242100" y="2850650"/>
              <a:ext cx="28525" cy="25"/>
            </a:xfrm>
            <a:custGeom>
              <a:avLst/>
              <a:gdLst/>
              <a:ahLst/>
              <a:cxnLst/>
              <a:rect l="l" t="t" r="r" b="b"/>
              <a:pathLst>
                <a:path w="1141" h="1" fill="none" extrusionOk="0">
                  <a:moveTo>
                    <a:pt x="1" y="0"/>
                  </a:moveTo>
                  <a:lnTo>
                    <a:pt x="1140" y="0"/>
                  </a:lnTo>
                </a:path>
              </a:pathLst>
            </a:cu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62"/>
            <p:cNvSpPr/>
            <p:nvPr/>
          </p:nvSpPr>
          <p:spPr>
            <a:xfrm>
              <a:off x="-1169425" y="2850650"/>
              <a:ext cx="28500" cy="25"/>
            </a:xfrm>
            <a:custGeom>
              <a:avLst/>
              <a:gdLst/>
              <a:ahLst/>
              <a:cxnLst/>
              <a:rect l="l" t="t" r="r" b="b"/>
              <a:pathLst>
                <a:path w="1140" h="1" fill="none" extrusionOk="0">
                  <a:moveTo>
                    <a:pt x="1" y="0"/>
                  </a:moveTo>
                  <a:lnTo>
                    <a:pt x="1140" y="0"/>
                  </a:lnTo>
                </a:path>
              </a:pathLst>
            </a:cu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62"/>
            <p:cNvSpPr/>
            <p:nvPr/>
          </p:nvSpPr>
          <p:spPr>
            <a:xfrm>
              <a:off x="-1096750" y="2850650"/>
              <a:ext cx="28500" cy="25"/>
            </a:xfrm>
            <a:custGeom>
              <a:avLst/>
              <a:gdLst/>
              <a:ahLst/>
              <a:cxnLst/>
              <a:rect l="l" t="t" r="r" b="b"/>
              <a:pathLst>
                <a:path w="1140" h="1" fill="none" extrusionOk="0">
                  <a:moveTo>
                    <a:pt x="0" y="0"/>
                  </a:moveTo>
                  <a:lnTo>
                    <a:pt x="1139" y="0"/>
                  </a:lnTo>
                </a:path>
              </a:pathLst>
            </a:cu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9" name="Google Shape;719;p62"/>
          <p:cNvGrpSpPr/>
          <p:nvPr/>
        </p:nvGrpSpPr>
        <p:grpSpPr>
          <a:xfrm>
            <a:off x="1670129" y="1154554"/>
            <a:ext cx="426236" cy="425689"/>
            <a:chOff x="2489750" y="4518950"/>
            <a:chExt cx="760050" cy="759075"/>
          </a:xfrm>
        </p:grpSpPr>
        <p:sp>
          <p:nvSpPr>
            <p:cNvPr id="720" name="Google Shape;720;p62"/>
            <p:cNvSpPr/>
            <p:nvPr/>
          </p:nvSpPr>
          <p:spPr>
            <a:xfrm>
              <a:off x="2542775" y="4571000"/>
              <a:ext cx="654000" cy="654000"/>
            </a:xfrm>
            <a:custGeom>
              <a:avLst/>
              <a:gdLst/>
              <a:ahLst/>
              <a:cxnLst/>
              <a:rect l="l" t="t" r="r" b="b"/>
              <a:pathLst>
                <a:path w="26160" h="26160" fill="none" extrusionOk="0">
                  <a:moveTo>
                    <a:pt x="15672" y="15673"/>
                  </a:moveTo>
                  <a:cubicBezTo>
                    <a:pt x="9231" y="22114"/>
                    <a:pt x="2868" y="26160"/>
                    <a:pt x="1454" y="24746"/>
                  </a:cubicBezTo>
                  <a:cubicBezTo>
                    <a:pt x="0" y="23293"/>
                    <a:pt x="4046" y="16930"/>
                    <a:pt x="10488" y="10488"/>
                  </a:cubicBezTo>
                  <a:cubicBezTo>
                    <a:pt x="16929" y="4046"/>
                    <a:pt x="23292" y="1"/>
                    <a:pt x="24746" y="1454"/>
                  </a:cubicBezTo>
                  <a:cubicBezTo>
                    <a:pt x="26160" y="2868"/>
                    <a:pt x="22114" y="9270"/>
                    <a:pt x="15672" y="15673"/>
                  </a:cubicBezTo>
                  <a:close/>
                </a:path>
              </a:pathLst>
            </a:cu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62"/>
            <p:cNvSpPr/>
            <p:nvPr/>
          </p:nvSpPr>
          <p:spPr>
            <a:xfrm>
              <a:off x="2489750" y="4806675"/>
              <a:ext cx="760050" cy="183650"/>
            </a:xfrm>
            <a:custGeom>
              <a:avLst/>
              <a:gdLst/>
              <a:ahLst/>
              <a:cxnLst/>
              <a:rect l="l" t="t" r="r" b="b"/>
              <a:pathLst>
                <a:path w="30402" h="7346" fill="none" extrusionOk="0">
                  <a:moveTo>
                    <a:pt x="30402" y="3653"/>
                  </a:moveTo>
                  <a:cubicBezTo>
                    <a:pt x="30402" y="5696"/>
                    <a:pt x="23607" y="7345"/>
                    <a:pt x="15201" y="7345"/>
                  </a:cubicBezTo>
                  <a:cubicBezTo>
                    <a:pt x="6835" y="7345"/>
                    <a:pt x="0" y="5696"/>
                    <a:pt x="0" y="3653"/>
                  </a:cubicBezTo>
                  <a:cubicBezTo>
                    <a:pt x="0" y="1650"/>
                    <a:pt x="6835" y="0"/>
                    <a:pt x="15201" y="0"/>
                  </a:cubicBezTo>
                  <a:cubicBezTo>
                    <a:pt x="23607" y="0"/>
                    <a:pt x="30402" y="1650"/>
                    <a:pt x="30402" y="3653"/>
                  </a:cubicBezTo>
                  <a:close/>
                </a:path>
              </a:pathLst>
            </a:cu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62"/>
            <p:cNvSpPr/>
            <p:nvPr/>
          </p:nvSpPr>
          <p:spPr>
            <a:xfrm>
              <a:off x="2741125" y="4518950"/>
              <a:ext cx="258275" cy="759075"/>
            </a:xfrm>
            <a:custGeom>
              <a:avLst/>
              <a:gdLst/>
              <a:ahLst/>
              <a:cxnLst/>
              <a:rect l="l" t="t" r="r" b="b"/>
              <a:pathLst>
                <a:path w="10331" h="30363" fill="none" extrusionOk="0">
                  <a:moveTo>
                    <a:pt x="10331" y="15162"/>
                  </a:moveTo>
                  <a:cubicBezTo>
                    <a:pt x="10331" y="23568"/>
                    <a:pt x="8013" y="30363"/>
                    <a:pt x="5146" y="30363"/>
                  </a:cubicBezTo>
                  <a:cubicBezTo>
                    <a:pt x="2279" y="30363"/>
                    <a:pt x="1" y="23568"/>
                    <a:pt x="1" y="15162"/>
                  </a:cubicBezTo>
                  <a:cubicBezTo>
                    <a:pt x="1" y="6796"/>
                    <a:pt x="2279" y="1"/>
                    <a:pt x="5146" y="1"/>
                  </a:cubicBezTo>
                  <a:cubicBezTo>
                    <a:pt x="8013" y="1"/>
                    <a:pt x="10331" y="6796"/>
                    <a:pt x="10331" y="15162"/>
                  </a:cubicBezTo>
                  <a:close/>
                </a:path>
              </a:pathLst>
            </a:cu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62"/>
            <p:cNvSpPr/>
            <p:nvPr/>
          </p:nvSpPr>
          <p:spPr>
            <a:xfrm>
              <a:off x="2699875" y="4777225"/>
              <a:ext cx="77600" cy="65625"/>
            </a:xfrm>
            <a:custGeom>
              <a:avLst/>
              <a:gdLst/>
              <a:ahLst/>
              <a:cxnLst/>
              <a:rect l="l" t="t" r="r" b="b"/>
              <a:pathLst>
                <a:path w="3104" h="2625" extrusionOk="0">
                  <a:moveTo>
                    <a:pt x="1768" y="0"/>
                  </a:moveTo>
                  <a:cubicBezTo>
                    <a:pt x="590" y="0"/>
                    <a:pt x="1" y="1414"/>
                    <a:pt x="865" y="2239"/>
                  </a:cubicBezTo>
                  <a:cubicBezTo>
                    <a:pt x="1132" y="2506"/>
                    <a:pt x="1461" y="2625"/>
                    <a:pt x="1783" y="2625"/>
                  </a:cubicBezTo>
                  <a:cubicBezTo>
                    <a:pt x="2457" y="2625"/>
                    <a:pt x="3104" y="2106"/>
                    <a:pt x="3104" y="1336"/>
                  </a:cubicBezTo>
                  <a:cubicBezTo>
                    <a:pt x="3104" y="589"/>
                    <a:pt x="2515" y="0"/>
                    <a:pt x="1768" y="0"/>
                  </a:cubicBezTo>
                  <a:close/>
                </a:path>
              </a:pathLst>
            </a:cu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TextBox 30">
            <a:extLst>
              <a:ext uri="{FF2B5EF4-FFF2-40B4-BE49-F238E27FC236}">
                <a16:creationId xmlns:a16="http://schemas.microsoft.com/office/drawing/2014/main" id="{9D127A61-2DA7-4B53-8728-0FD1D45E2508}"/>
              </a:ext>
            </a:extLst>
          </p:cNvPr>
          <p:cNvSpPr txBox="1"/>
          <p:nvPr/>
        </p:nvSpPr>
        <p:spPr>
          <a:xfrm>
            <a:off x="1426356" y="203380"/>
            <a:ext cx="6339327" cy="584775"/>
          </a:xfrm>
          <a:prstGeom prst="rect">
            <a:avLst/>
          </a:prstGeom>
          <a:noFill/>
        </p:spPr>
        <p:txBody>
          <a:bodyPr wrap="square">
            <a:spAutoFit/>
          </a:bodyPr>
          <a:lstStyle/>
          <a:p>
            <a:pPr algn="ctr"/>
            <a:r>
              <a:rPr lang="en" sz="3200" b="1">
                <a:solidFill>
                  <a:srgbClr val="FF0000"/>
                </a:solidFill>
              </a:rPr>
              <a:t>Promotion Requirements</a:t>
            </a:r>
            <a:endParaRPr lang="en-US" sz="3200" b="1">
              <a:solidFill>
                <a:srgbClr val="FF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3"/>
        <p:cNvGrpSpPr/>
        <p:nvPr/>
      </p:nvGrpSpPr>
      <p:grpSpPr>
        <a:xfrm>
          <a:off x="0" y="0"/>
          <a:ext cx="0" cy="0"/>
          <a:chOff x="0" y="0"/>
          <a:chExt cx="0" cy="0"/>
        </a:xfrm>
      </p:grpSpPr>
      <p:sp>
        <p:nvSpPr>
          <p:cNvPr id="1444" name="Google Shape;1444;p95"/>
          <p:cNvSpPr txBox="1">
            <a:spLocks noGrp="1"/>
          </p:cNvSpPr>
          <p:nvPr>
            <p:ph type="title"/>
          </p:nvPr>
        </p:nvSpPr>
        <p:spPr>
          <a:xfrm>
            <a:off x="722376" y="539496"/>
            <a:ext cx="7708500"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Credit System</a:t>
            </a:r>
            <a:endParaRPr/>
          </a:p>
        </p:txBody>
      </p:sp>
      <p:sp>
        <p:nvSpPr>
          <p:cNvPr id="1445" name="Google Shape;1445;p95"/>
          <p:cNvSpPr/>
          <p:nvPr/>
        </p:nvSpPr>
        <p:spPr>
          <a:xfrm>
            <a:off x="1201800" y="1288746"/>
            <a:ext cx="6740400" cy="2838298"/>
          </a:xfrm>
          <a:prstGeom prst="roundRect">
            <a:avLst>
              <a:gd name="adj" fmla="val 16667"/>
            </a:avLst>
          </a:prstGeom>
          <a:no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95"/>
          <p:cNvSpPr txBox="1">
            <a:spLocks noGrp="1"/>
          </p:cNvSpPr>
          <p:nvPr>
            <p:ph type="subTitle" idx="4294967295"/>
          </p:nvPr>
        </p:nvSpPr>
        <p:spPr>
          <a:xfrm>
            <a:off x="2212950" y="1461995"/>
            <a:ext cx="4718100" cy="1245900"/>
          </a:xfrm>
          <a:prstGeom prst="rect">
            <a:avLst/>
          </a:prstGeom>
        </p:spPr>
        <p:txBody>
          <a:bodyPr spcFirstLastPara="1" wrap="square" lIns="91425" tIns="91425" rIns="91425" bIns="91425" anchor="t" anchorCtr="0">
            <a:noAutofit/>
          </a:bodyPr>
          <a:lstStyle/>
          <a:p>
            <a:pPr marL="285750" indent="-285750"/>
            <a:r>
              <a:rPr lang="en-US" sz="1600"/>
              <a:t>If a student fails an </a:t>
            </a:r>
            <a:r>
              <a:rPr lang="en-US" sz="1600" b="1" u="sng"/>
              <a:t>academic</a:t>
            </a:r>
            <a:r>
              <a:rPr lang="en-US" sz="1600"/>
              <a:t> course needed for graduation, they will repeat that course before receiving credit</a:t>
            </a:r>
          </a:p>
          <a:p>
            <a:pPr marL="285750" indent="-285750"/>
            <a:r>
              <a:rPr lang="en-US" sz="1600"/>
              <a:t>If a student fails a course needed for promotion, the student will be retained and placed in the appropriate homeroom</a:t>
            </a:r>
          </a:p>
          <a:p>
            <a:pPr marL="285750" indent="-285750"/>
            <a:r>
              <a:rPr lang="en-US" sz="1600"/>
              <a:t>Failing grades will:</a:t>
            </a:r>
          </a:p>
          <a:p>
            <a:pPr marL="742950" lvl="1" indent="-285750"/>
            <a:r>
              <a:rPr lang="en-US" sz="1600"/>
              <a:t>Appear on the transcript </a:t>
            </a:r>
            <a:r>
              <a:rPr lang="en-US" sz="1600" i="1"/>
              <a:t>forever</a:t>
            </a:r>
            <a:endParaRPr lang="en-US" sz="1600"/>
          </a:p>
          <a:p>
            <a:pPr marL="742950" lvl="1" indent="-285750"/>
            <a:r>
              <a:rPr lang="en-US" sz="1600"/>
              <a:t>Will </a:t>
            </a:r>
            <a:r>
              <a:rPr lang="en-US" sz="1600" u="sng"/>
              <a:t>not</a:t>
            </a:r>
            <a:r>
              <a:rPr lang="en-US" sz="1600"/>
              <a:t> be removed even after the course is repeated and passed</a:t>
            </a:r>
          </a:p>
        </p:txBody>
      </p:sp>
    </p:spTree>
    <p:extLst>
      <p:ext uri="{BB962C8B-B14F-4D97-AF65-F5344CB8AC3E}">
        <p14:creationId xmlns:p14="http://schemas.microsoft.com/office/powerpoint/2010/main" val="1407974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53"/>
          <p:cNvSpPr txBox="1">
            <a:spLocks noGrp="1"/>
          </p:cNvSpPr>
          <p:nvPr>
            <p:ph type="title"/>
          </p:nvPr>
        </p:nvSpPr>
        <p:spPr>
          <a:xfrm>
            <a:off x="2153400" y="4288723"/>
            <a:ext cx="4837200" cy="46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—What Does a Transcript Say About a Student?</a:t>
            </a:r>
            <a:endParaRPr/>
          </a:p>
        </p:txBody>
      </p:sp>
      <p:sp>
        <p:nvSpPr>
          <p:cNvPr id="535" name="Google Shape;535;p53"/>
          <p:cNvSpPr txBox="1">
            <a:spLocks noGrp="1"/>
          </p:cNvSpPr>
          <p:nvPr>
            <p:ph type="subTitle" idx="1"/>
          </p:nvPr>
        </p:nvSpPr>
        <p:spPr>
          <a:xfrm>
            <a:off x="2291550" y="1482900"/>
            <a:ext cx="4563000" cy="2176200"/>
          </a:xfrm>
          <a:prstGeom prst="rect">
            <a:avLst/>
          </a:prstGeom>
        </p:spPr>
        <p:txBody>
          <a:bodyPr spcFirstLastPara="1" wrap="square" lIns="91425" tIns="91425" rIns="91425" bIns="91425" anchor="ctr" anchorCtr="0">
            <a:noAutofit/>
          </a:bodyPr>
          <a:lstStyle/>
          <a:p>
            <a:pPr marL="342900" lvl="0" indent="-342900" algn="ctr" rtl="0">
              <a:spcBef>
                <a:spcPts val="0"/>
              </a:spcBef>
              <a:spcAft>
                <a:spcPts val="0"/>
              </a:spcAft>
              <a:buFont typeface="Arial" panose="020B0604020202020204" pitchFamily="34" charset="0"/>
              <a:buChar char="•"/>
            </a:pPr>
            <a:r>
              <a:rPr lang="en-US"/>
              <a:t>Cumulative GPA </a:t>
            </a:r>
          </a:p>
          <a:p>
            <a:pPr marL="342900" lvl="0" indent="-342900" algn="ctr" rtl="0">
              <a:spcBef>
                <a:spcPts val="0"/>
              </a:spcBef>
              <a:spcAft>
                <a:spcPts val="0"/>
              </a:spcAft>
              <a:buFont typeface="Arial" panose="020B0604020202020204" pitchFamily="34" charset="0"/>
              <a:buChar char="•"/>
            </a:pPr>
            <a:r>
              <a:rPr lang="en-US"/>
              <a:t>Rigor of Courses</a:t>
            </a:r>
          </a:p>
          <a:p>
            <a:pPr marL="342900" lvl="0" indent="-342900" algn="ctr" rtl="0">
              <a:spcBef>
                <a:spcPts val="0"/>
              </a:spcBef>
              <a:spcAft>
                <a:spcPts val="0"/>
              </a:spcAft>
              <a:buFont typeface="Arial" panose="020B0604020202020204" pitchFamily="34" charset="0"/>
              <a:buChar char="•"/>
            </a:pPr>
            <a:r>
              <a:rPr lang="en-US"/>
              <a:t>Elective Choices</a:t>
            </a:r>
          </a:p>
          <a:p>
            <a:pPr marL="342900" lvl="0" indent="-342900" algn="ctr" rtl="0">
              <a:spcBef>
                <a:spcPts val="0"/>
              </a:spcBef>
              <a:spcAft>
                <a:spcPts val="0"/>
              </a:spcAft>
              <a:buFont typeface="Arial" panose="020B0604020202020204" pitchFamily="34" charset="0"/>
              <a:buChar char="•"/>
            </a:pPr>
            <a:r>
              <a:rPr lang="en-US"/>
              <a:t>Attendance</a:t>
            </a:r>
          </a:p>
          <a:p>
            <a:pPr marL="342900" indent="-342900">
              <a:buFont typeface="Arial" panose="020B0604020202020204" pitchFamily="34" charset="0"/>
              <a:buChar char="•"/>
            </a:pPr>
            <a:r>
              <a:rPr lang="en-US"/>
              <a:t>Grades</a:t>
            </a:r>
          </a:p>
          <a:p>
            <a:pPr marL="342900" lvl="0" indent="-342900" algn="ctr">
              <a:spcBef>
                <a:spcPts val="0"/>
              </a:spcBef>
              <a:spcAft>
                <a:spcPts val="0"/>
              </a:spcAft>
              <a:buFont typeface="Arial" panose="020B0604020202020204" pitchFamily="34" charset="0"/>
              <a:buChar char="•"/>
            </a:pPr>
            <a:r>
              <a:rPr lang="en-US"/>
              <a:t>Credits Earned &amp; Attempted</a:t>
            </a:r>
          </a:p>
          <a:p>
            <a:pPr marL="342900" lvl="0" indent="-342900" algn="ctr" rtl="0">
              <a:spcBef>
                <a:spcPts val="0"/>
              </a:spcBef>
              <a:spcAft>
                <a:spcPts val="0"/>
              </a:spcAft>
              <a:buFont typeface="Arial" panose="020B0604020202020204" pitchFamily="34" charset="0"/>
              <a:buChar char="•"/>
            </a:pPr>
            <a:r>
              <a:rPr lang="en-US"/>
              <a:t>EOC Scores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sp>
        <p:nvSpPr>
          <p:cNvPr id="1573" name="Google Shape;1573;p99"/>
          <p:cNvSpPr txBox="1">
            <a:spLocks noGrp="1"/>
          </p:cNvSpPr>
          <p:nvPr>
            <p:ph type="title"/>
          </p:nvPr>
        </p:nvSpPr>
        <p:spPr>
          <a:xfrm>
            <a:off x="722376" y="540000"/>
            <a:ext cx="7708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Why Take Honors and AP Classes?</a:t>
            </a:r>
            <a:endParaRPr/>
          </a:p>
        </p:txBody>
      </p:sp>
      <p:sp>
        <p:nvSpPr>
          <p:cNvPr id="1574" name="Google Shape;1574;p99"/>
          <p:cNvSpPr/>
          <p:nvPr/>
        </p:nvSpPr>
        <p:spPr>
          <a:xfrm rot="-180918">
            <a:off x="1631451" y="1137667"/>
            <a:ext cx="6957099" cy="1476776"/>
          </a:xfrm>
          <a:custGeom>
            <a:avLst/>
            <a:gdLst/>
            <a:ahLst/>
            <a:cxnLst/>
            <a:rect l="l" t="t" r="r" b="b"/>
            <a:pathLst>
              <a:path w="95018" h="21605" extrusionOk="0">
                <a:moveTo>
                  <a:pt x="201" y="0"/>
                </a:moveTo>
                <a:lnTo>
                  <a:pt x="101" y="25"/>
                </a:lnTo>
                <a:lnTo>
                  <a:pt x="0" y="126"/>
                </a:lnTo>
                <a:lnTo>
                  <a:pt x="0" y="302"/>
                </a:lnTo>
                <a:lnTo>
                  <a:pt x="101" y="403"/>
                </a:lnTo>
                <a:lnTo>
                  <a:pt x="201" y="428"/>
                </a:lnTo>
                <a:lnTo>
                  <a:pt x="10790" y="931"/>
                </a:lnTo>
                <a:lnTo>
                  <a:pt x="32016" y="1635"/>
                </a:lnTo>
                <a:lnTo>
                  <a:pt x="42630" y="2063"/>
                </a:lnTo>
                <a:lnTo>
                  <a:pt x="53218" y="2515"/>
                </a:lnTo>
                <a:lnTo>
                  <a:pt x="74419" y="3572"/>
                </a:lnTo>
                <a:lnTo>
                  <a:pt x="85032" y="4175"/>
                </a:lnTo>
                <a:lnTo>
                  <a:pt x="86466" y="4226"/>
                </a:lnTo>
                <a:lnTo>
                  <a:pt x="88679" y="4326"/>
                </a:lnTo>
                <a:lnTo>
                  <a:pt x="90113" y="4502"/>
                </a:lnTo>
                <a:lnTo>
                  <a:pt x="90817" y="4678"/>
                </a:lnTo>
                <a:lnTo>
                  <a:pt x="91245" y="4804"/>
                </a:lnTo>
                <a:lnTo>
                  <a:pt x="91999" y="5181"/>
                </a:lnTo>
                <a:lnTo>
                  <a:pt x="92628" y="5684"/>
                </a:lnTo>
                <a:lnTo>
                  <a:pt x="93156" y="6263"/>
                </a:lnTo>
                <a:lnTo>
                  <a:pt x="93734" y="7294"/>
                </a:lnTo>
                <a:lnTo>
                  <a:pt x="94162" y="8878"/>
                </a:lnTo>
                <a:lnTo>
                  <a:pt x="94237" y="9733"/>
                </a:lnTo>
                <a:lnTo>
                  <a:pt x="94313" y="11167"/>
                </a:lnTo>
                <a:lnTo>
                  <a:pt x="94112" y="14084"/>
                </a:lnTo>
                <a:lnTo>
                  <a:pt x="93634" y="16951"/>
                </a:lnTo>
                <a:lnTo>
                  <a:pt x="92879" y="19768"/>
                </a:lnTo>
                <a:lnTo>
                  <a:pt x="92427" y="21126"/>
                </a:lnTo>
                <a:lnTo>
                  <a:pt x="92401" y="21302"/>
                </a:lnTo>
                <a:lnTo>
                  <a:pt x="92552" y="21529"/>
                </a:lnTo>
                <a:lnTo>
                  <a:pt x="92829" y="21604"/>
                </a:lnTo>
                <a:lnTo>
                  <a:pt x="93080" y="21478"/>
                </a:lnTo>
                <a:lnTo>
                  <a:pt x="93156" y="21328"/>
                </a:lnTo>
                <a:lnTo>
                  <a:pt x="93558" y="20171"/>
                </a:lnTo>
                <a:lnTo>
                  <a:pt x="94187" y="17781"/>
                </a:lnTo>
                <a:lnTo>
                  <a:pt x="94665" y="15342"/>
                </a:lnTo>
                <a:lnTo>
                  <a:pt x="94942" y="12902"/>
                </a:lnTo>
                <a:lnTo>
                  <a:pt x="94992" y="11670"/>
                </a:lnTo>
                <a:lnTo>
                  <a:pt x="95017" y="10840"/>
                </a:lnTo>
                <a:lnTo>
                  <a:pt x="94942" y="9105"/>
                </a:lnTo>
                <a:lnTo>
                  <a:pt x="94615" y="7394"/>
                </a:lnTo>
                <a:lnTo>
                  <a:pt x="94112" y="6238"/>
                </a:lnTo>
                <a:lnTo>
                  <a:pt x="93609" y="5533"/>
                </a:lnTo>
                <a:lnTo>
                  <a:pt x="93332" y="5206"/>
                </a:lnTo>
                <a:lnTo>
                  <a:pt x="92955" y="4879"/>
                </a:lnTo>
                <a:lnTo>
                  <a:pt x="92100" y="4326"/>
                </a:lnTo>
                <a:lnTo>
                  <a:pt x="91144" y="3974"/>
                </a:lnTo>
                <a:lnTo>
                  <a:pt x="90113" y="3723"/>
                </a:lnTo>
                <a:lnTo>
                  <a:pt x="87447" y="3496"/>
                </a:lnTo>
                <a:lnTo>
                  <a:pt x="85435" y="3446"/>
                </a:lnTo>
                <a:lnTo>
                  <a:pt x="79625" y="3119"/>
                </a:lnTo>
                <a:lnTo>
                  <a:pt x="73816" y="2792"/>
                </a:lnTo>
                <a:lnTo>
                  <a:pt x="62071" y="2188"/>
                </a:lnTo>
                <a:lnTo>
                  <a:pt x="38580" y="1132"/>
                </a:lnTo>
                <a:lnTo>
                  <a:pt x="26810" y="705"/>
                </a:lnTo>
                <a:lnTo>
                  <a:pt x="20171" y="453"/>
                </a:lnTo>
                <a:lnTo>
                  <a:pt x="6841" y="51"/>
                </a:lnTo>
                <a:lnTo>
                  <a:pt x="2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99"/>
          <p:cNvSpPr/>
          <p:nvPr/>
        </p:nvSpPr>
        <p:spPr>
          <a:xfrm rot="-198799">
            <a:off x="844790" y="2774260"/>
            <a:ext cx="6647249" cy="1587354"/>
          </a:xfrm>
          <a:custGeom>
            <a:avLst/>
            <a:gdLst/>
            <a:ahLst/>
            <a:cxnLst/>
            <a:rect l="l" t="t" r="r" b="b"/>
            <a:pathLst>
              <a:path w="94163" h="22486" extrusionOk="0">
                <a:moveTo>
                  <a:pt x="353" y="1"/>
                </a:moveTo>
                <a:lnTo>
                  <a:pt x="277" y="102"/>
                </a:lnTo>
                <a:lnTo>
                  <a:pt x="152" y="1007"/>
                </a:lnTo>
                <a:lnTo>
                  <a:pt x="1" y="2818"/>
                </a:lnTo>
                <a:lnTo>
                  <a:pt x="26" y="4654"/>
                </a:lnTo>
                <a:lnTo>
                  <a:pt x="177" y="6465"/>
                </a:lnTo>
                <a:lnTo>
                  <a:pt x="529" y="8275"/>
                </a:lnTo>
                <a:lnTo>
                  <a:pt x="1057" y="10011"/>
                </a:lnTo>
                <a:lnTo>
                  <a:pt x="1811" y="11645"/>
                </a:lnTo>
                <a:lnTo>
                  <a:pt x="2792" y="13180"/>
                </a:lnTo>
                <a:lnTo>
                  <a:pt x="3371" y="13909"/>
                </a:lnTo>
                <a:lnTo>
                  <a:pt x="3899" y="14487"/>
                </a:lnTo>
                <a:lnTo>
                  <a:pt x="5081" y="15544"/>
                </a:lnTo>
                <a:lnTo>
                  <a:pt x="6414" y="16399"/>
                </a:lnTo>
                <a:lnTo>
                  <a:pt x="7873" y="17053"/>
                </a:lnTo>
                <a:lnTo>
                  <a:pt x="8627" y="17279"/>
                </a:lnTo>
                <a:lnTo>
                  <a:pt x="9709" y="17480"/>
                </a:lnTo>
                <a:lnTo>
                  <a:pt x="11318" y="17656"/>
                </a:lnTo>
                <a:lnTo>
                  <a:pt x="12349" y="17983"/>
                </a:lnTo>
                <a:lnTo>
                  <a:pt x="12827" y="18285"/>
                </a:lnTo>
                <a:lnTo>
                  <a:pt x="13305" y="18637"/>
                </a:lnTo>
                <a:lnTo>
                  <a:pt x="14210" y="19643"/>
                </a:lnTo>
                <a:lnTo>
                  <a:pt x="15518" y="21378"/>
                </a:lnTo>
                <a:lnTo>
                  <a:pt x="16273" y="22384"/>
                </a:lnTo>
                <a:lnTo>
                  <a:pt x="16348" y="22460"/>
                </a:lnTo>
                <a:lnTo>
                  <a:pt x="16549" y="22485"/>
                </a:lnTo>
                <a:lnTo>
                  <a:pt x="16826" y="22334"/>
                </a:lnTo>
                <a:lnTo>
                  <a:pt x="16876" y="22133"/>
                </a:lnTo>
                <a:lnTo>
                  <a:pt x="16876" y="21177"/>
                </a:lnTo>
                <a:lnTo>
                  <a:pt x="16927" y="19392"/>
                </a:lnTo>
                <a:lnTo>
                  <a:pt x="17128" y="18687"/>
                </a:lnTo>
                <a:lnTo>
                  <a:pt x="17379" y="18310"/>
                </a:lnTo>
                <a:lnTo>
                  <a:pt x="17555" y="18210"/>
                </a:lnTo>
                <a:lnTo>
                  <a:pt x="17731" y="18109"/>
                </a:lnTo>
                <a:lnTo>
                  <a:pt x="18360" y="18109"/>
                </a:lnTo>
                <a:lnTo>
                  <a:pt x="19492" y="18260"/>
                </a:lnTo>
                <a:lnTo>
                  <a:pt x="20045" y="18335"/>
                </a:lnTo>
                <a:lnTo>
                  <a:pt x="21479" y="18411"/>
                </a:lnTo>
                <a:lnTo>
                  <a:pt x="22937" y="18486"/>
                </a:lnTo>
                <a:lnTo>
                  <a:pt x="27917" y="18687"/>
                </a:lnTo>
                <a:lnTo>
                  <a:pt x="32897" y="18838"/>
                </a:lnTo>
                <a:lnTo>
                  <a:pt x="37977" y="18964"/>
                </a:lnTo>
                <a:lnTo>
                  <a:pt x="48163" y="19065"/>
                </a:lnTo>
                <a:lnTo>
                  <a:pt x="53243" y="19040"/>
                </a:lnTo>
                <a:lnTo>
                  <a:pt x="63379" y="18813"/>
                </a:lnTo>
                <a:lnTo>
                  <a:pt x="78594" y="18310"/>
                </a:lnTo>
                <a:lnTo>
                  <a:pt x="86215" y="18285"/>
                </a:lnTo>
                <a:lnTo>
                  <a:pt x="91270" y="18411"/>
                </a:lnTo>
                <a:lnTo>
                  <a:pt x="93810" y="18537"/>
                </a:lnTo>
                <a:lnTo>
                  <a:pt x="93961" y="18537"/>
                </a:lnTo>
                <a:lnTo>
                  <a:pt x="94162" y="18335"/>
                </a:lnTo>
                <a:lnTo>
                  <a:pt x="94162" y="18059"/>
                </a:lnTo>
                <a:lnTo>
                  <a:pt x="93961" y="17832"/>
                </a:lnTo>
                <a:lnTo>
                  <a:pt x="93810" y="17807"/>
                </a:lnTo>
                <a:lnTo>
                  <a:pt x="91396" y="17681"/>
                </a:lnTo>
                <a:lnTo>
                  <a:pt x="86592" y="17531"/>
                </a:lnTo>
                <a:lnTo>
                  <a:pt x="79374" y="17556"/>
                </a:lnTo>
                <a:lnTo>
                  <a:pt x="64938" y="18034"/>
                </a:lnTo>
                <a:lnTo>
                  <a:pt x="55331" y="18260"/>
                </a:lnTo>
                <a:lnTo>
                  <a:pt x="50502" y="18310"/>
                </a:lnTo>
                <a:lnTo>
                  <a:pt x="40844" y="18210"/>
                </a:lnTo>
                <a:lnTo>
                  <a:pt x="26358" y="17832"/>
                </a:lnTo>
                <a:lnTo>
                  <a:pt x="16725" y="17430"/>
                </a:lnTo>
                <a:lnTo>
                  <a:pt x="16574" y="17455"/>
                </a:lnTo>
                <a:lnTo>
                  <a:pt x="16398" y="17656"/>
                </a:lnTo>
                <a:lnTo>
                  <a:pt x="16373" y="17782"/>
                </a:lnTo>
                <a:lnTo>
                  <a:pt x="16298" y="19467"/>
                </a:lnTo>
                <a:lnTo>
                  <a:pt x="16222" y="21177"/>
                </a:lnTo>
                <a:lnTo>
                  <a:pt x="15392" y="20020"/>
                </a:lnTo>
                <a:lnTo>
                  <a:pt x="13984" y="18285"/>
                </a:lnTo>
                <a:lnTo>
                  <a:pt x="12953" y="17405"/>
                </a:lnTo>
                <a:lnTo>
                  <a:pt x="12400" y="17103"/>
                </a:lnTo>
                <a:lnTo>
                  <a:pt x="12047" y="16977"/>
                </a:lnTo>
                <a:lnTo>
                  <a:pt x="11318" y="16851"/>
                </a:lnTo>
                <a:lnTo>
                  <a:pt x="10161" y="16826"/>
                </a:lnTo>
                <a:lnTo>
                  <a:pt x="9407" y="16751"/>
                </a:lnTo>
                <a:lnTo>
                  <a:pt x="8904" y="16650"/>
                </a:lnTo>
                <a:lnTo>
                  <a:pt x="7898" y="16323"/>
                </a:lnTo>
                <a:lnTo>
                  <a:pt x="6514" y="15669"/>
                </a:lnTo>
                <a:lnTo>
                  <a:pt x="5634" y="15066"/>
                </a:lnTo>
                <a:lnTo>
                  <a:pt x="4779" y="14387"/>
                </a:lnTo>
                <a:lnTo>
                  <a:pt x="3371" y="12853"/>
                </a:lnTo>
                <a:lnTo>
                  <a:pt x="2314" y="11168"/>
                </a:lnTo>
                <a:lnTo>
                  <a:pt x="1560" y="9306"/>
                </a:lnTo>
                <a:lnTo>
                  <a:pt x="1057" y="7345"/>
                </a:lnTo>
                <a:lnTo>
                  <a:pt x="780" y="5333"/>
                </a:lnTo>
                <a:lnTo>
                  <a:pt x="604" y="2214"/>
                </a:lnTo>
                <a:lnTo>
                  <a:pt x="655" y="152"/>
                </a:lnTo>
                <a:lnTo>
                  <a:pt x="604" y="26"/>
                </a:lnTo>
                <a:lnTo>
                  <a:pt x="3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99"/>
          <p:cNvSpPr/>
          <p:nvPr/>
        </p:nvSpPr>
        <p:spPr>
          <a:xfrm rot="1479911">
            <a:off x="639653" y="1289879"/>
            <a:ext cx="834595" cy="1020879"/>
          </a:xfrm>
          <a:custGeom>
            <a:avLst/>
            <a:gdLst/>
            <a:ahLst/>
            <a:cxnLst/>
            <a:rect l="l" t="t" r="r" b="b"/>
            <a:pathLst>
              <a:path w="3406" h="4166" fill="none" extrusionOk="0">
                <a:moveTo>
                  <a:pt x="1" y="1818"/>
                </a:moveTo>
                <a:lnTo>
                  <a:pt x="562" y="827"/>
                </a:lnTo>
                <a:lnTo>
                  <a:pt x="3405" y="2314"/>
                </a:lnTo>
                <a:lnTo>
                  <a:pt x="2777" y="3471"/>
                </a:lnTo>
                <a:close/>
                <a:moveTo>
                  <a:pt x="1488" y="3802"/>
                </a:moveTo>
                <a:cubicBezTo>
                  <a:pt x="1455" y="3868"/>
                  <a:pt x="1389" y="3967"/>
                  <a:pt x="1290" y="4000"/>
                </a:cubicBezTo>
                <a:cubicBezTo>
                  <a:pt x="1224" y="4066"/>
                  <a:pt x="1157" y="4099"/>
                  <a:pt x="1058" y="4132"/>
                </a:cubicBezTo>
                <a:cubicBezTo>
                  <a:pt x="959" y="4165"/>
                  <a:pt x="860" y="4165"/>
                  <a:pt x="761" y="4132"/>
                </a:cubicBezTo>
                <a:cubicBezTo>
                  <a:pt x="695" y="4132"/>
                  <a:pt x="596" y="4099"/>
                  <a:pt x="496" y="4066"/>
                </a:cubicBezTo>
                <a:cubicBezTo>
                  <a:pt x="430" y="4000"/>
                  <a:pt x="364" y="3934"/>
                  <a:pt x="298" y="3868"/>
                </a:cubicBezTo>
                <a:cubicBezTo>
                  <a:pt x="232" y="3802"/>
                  <a:pt x="199" y="3702"/>
                  <a:pt x="166" y="3636"/>
                </a:cubicBezTo>
                <a:cubicBezTo>
                  <a:pt x="166" y="3537"/>
                  <a:pt x="166" y="3438"/>
                  <a:pt x="166" y="3339"/>
                </a:cubicBezTo>
                <a:cubicBezTo>
                  <a:pt x="199" y="3174"/>
                  <a:pt x="298" y="2975"/>
                  <a:pt x="463" y="2876"/>
                </a:cubicBezTo>
                <a:cubicBezTo>
                  <a:pt x="529" y="2810"/>
                  <a:pt x="629" y="2777"/>
                  <a:pt x="695" y="2744"/>
                </a:cubicBezTo>
                <a:cubicBezTo>
                  <a:pt x="794" y="2711"/>
                  <a:pt x="893" y="2711"/>
                  <a:pt x="992" y="2711"/>
                </a:cubicBezTo>
                <a:cubicBezTo>
                  <a:pt x="1091" y="2744"/>
                  <a:pt x="1157" y="2777"/>
                  <a:pt x="1257" y="2810"/>
                </a:cubicBezTo>
                <a:cubicBezTo>
                  <a:pt x="1323" y="2843"/>
                  <a:pt x="1389" y="2909"/>
                  <a:pt x="1455" y="3008"/>
                </a:cubicBezTo>
                <a:cubicBezTo>
                  <a:pt x="1521" y="3074"/>
                  <a:pt x="1554" y="3141"/>
                  <a:pt x="1587" y="3240"/>
                </a:cubicBezTo>
                <a:cubicBezTo>
                  <a:pt x="1587" y="3339"/>
                  <a:pt x="1587" y="3438"/>
                  <a:pt x="1587" y="3537"/>
                </a:cubicBezTo>
                <a:cubicBezTo>
                  <a:pt x="1587" y="3636"/>
                  <a:pt x="1554" y="3702"/>
                  <a:pt x="1488" y="3802"/>
                </a:cubicBezTo>
                <a:close/>
                <a:moveTo>
                  <a:pt x="3041" y="1124"/>
                </a:moveTo>
                <a:cubicBezTo>
                  <a:pt x="3008" y="1190"/>
                  <a:pt x="2942" y="1257"/>
                  <a:pt x="2876" y="1323"/>
                </a:cubicBezTo>
                <a:cubicBezTo>
                  <a:pt x="2810" y="1389"/>
                  <a:pt x="2711" y="1422"/>
                  <a:pt x="2612" y="1455"/>
                </a:cubicBezTo>
                <a:cubicBezTo>
                  <a:pt x="2513" y="1455"/>
                  <a:pt x="2447" y="1455"/>
                  <a:pt x="2347" y="1455"/>
                </a:cubicBezTo>
                <a:cubicBezTo>
                  <a:pt x="2248" y="1422"/>
                  <a:pt x="2149" y="1389"/>
                  <a:pt x="2083" y="1356"/>
                </a:cubicBezTo>
                <a:cubicBezTo>
                  <a:pt x="1984" y="1323"/>
                  <a:pt x="1918" y="1257"/>
                  <a:pt x="1852" y="1157"/>
                </a:cubicBezTo>
                <a:cubicBezTo>
                  <a:pt x="1818" y="1091"/>
                  <a:pt x="1752" y="1025"/>
                  <a:pt x="1752" y="926"/>
                </a:cubicBezTo>
                <a:cubicBezTo>
                  <a:pt x="1719" y="827"/>
                  <a:pt x="1719" y="728"/>
                  <a:pt x="1752" y="662"/>
                </a:cubicBezTo>
                <a:cubicBezTo>
                  <a:pt x="1752" y="562"/>
                  <a:pt x="1785" y="463"/>
                  <a:pt x="1852" y="364"/>
                </a:cubicBezTo>
                <a:cubicBezTo>
                  <a:pt x="1885" y="298"/>
                  <a:pt x="1951" y="232"/>
                  <a:pt x="2017" y="166"/>
                </a:cubicBezTo>
                <a:cubicBezTo>
                  <a:pt x="2182" y="34"/>
                  <a:pt x="2347" y="0"/>
                  <a:pt x="2546" y="34"/>
                </a:cubicBezTo>
                <a:cubicBezTo>
                  <a:pt x="2645" y="34"/>
                  <a:pt x="2744" y="67"/>
                  <a:pt x="2810" y="100"/>
                </a:cubicBezTo>
                <a:cubicBezTo>
                  <a:pt x="2909" y="166"/>
                  <a:pt x="2975" y="232"/>
                  <a:pt x="3041" y="298"/>
                </a:cubicBezTo>
                <a:cubicBezTo>
                  <a:pt x="3075" y="364"/>
                  <a:pt x="3141" y="463"/>
                  <a:pt x="3141" y="529"/>
                </a:cubicBezTo>
                <a:cubicBezTo>
                  <a:pt x="3174" y="628"/>
                  <a:pt x="3174" y="728"/>
                  <a:pt x="3174" y="827"/>
                </a:cubicBezTo>
                <a:cubicBezTo>
                  <a:pt x="3141" y="926"/>
                  <a:pt x="3108" y="1025"/>
                  <a:pt x="3041" y="1124"/>
                </a:cubicBezTo>
                <a:close/>
              </a:path>
            </a:pathLst>
          </a:custGeom>
          <a:solidFill>
            <a:schemeClr val="accent5"/>
          </a:solidFill>
          <a:ln w="381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99"/>
          <p:cNvSpPr/>
          <p:nvPr/>
        </p:nvSpPr>
        <p:spPr>
          <a:xfrm rot="6810629">
            <a:off x="7715071" y="2791345"/>
            <a:ext cx="914972" cy="967263"/>
          </a:xfrm>
          <a:custGeom>
            <a:avLst/>
            <a:gdLst/>
            <a:ahLst/>
            <a:cxnLst/>
            <a:rect l="l" t="t" r="r" b="b"/>
            <a:pathLst>
              <a:path w="3174" h="3340" fill="none" extrusionOk="0">
                <a:moveTo>
                  <a:pt x="959" y="3273"/>
                </a:moveTo>
                <a:lnTo>
                  <a:pt x="959" y="2248"/>
                </a:lnTo>
                <a:lnTo>
                  <a:pt x="0" y="2248"/>
                </a:lnTo>
                <a:lnTo>
                  <a:pt x="0" y="1091"/>
                </a:lnTo>
                <a:lnTo>
                  <a:pt x="959" y="1058"/>
                </a:lnTo>
                <a:lnTo>
                  <a:pt x="959" y="133"/>
                </a:lnTo>
                <a:lnTo>
                  <a:pt x="2182" y="1"/>
                </a:lnTo>
                <a:lnTo>
                  <a:pt x="2182" y="992"/>
                </a:lnTo>
                <a:lnTo>
                  <a:pt x="3173" y="959"/>
                </a:lnTo>
                <a:lnTo>
                  <a:pt x="3173" y="2314"/>
                </a:lnTo>
                <a:lnTo>
                  <a:pt x="2182" y="2314"/>
                </a:lnTo>
                <a:lnTo>
                  <a:pt x="2182" y="3339"/>
                </a:lnTo>
                <a:close/>
              </a:path>
            </a:pathLst>
          </a:custGeom>
          <a:solidFill>
            <a:schemeClr val="accent5"/>
          </a:solidFill>
          <a:ln w="3810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99"/>
          <p:cNvSpPr txBox="1"/>
          <p:nvPr/>
        </p:nvSpPr>
        <p:spPr>
          <a:xfrm>
            <a:off x="1421461" y="1407025"/>
            <a:ext cx="6232200" cy="803100"/>
          </a:xfrm>
          <a:prstGeom prst="rect">
            <a:avLst/>
          </a:prstGeom>
          <a:noFill/>
          <a:ln>
            <a:noFill/>
          </a:ln>
        </p:spPr>
        <p:txBody>
          <a:bodyPr spcFirstLastPara="1" wrap="square" lIns="91425" tIns="91425" rIns="91425" bIns="91425" anchor="t" anchorCtr="0">
            <a:noAutofit/>
          </a:bodyPr>
          <a:lstStyle/>
          <a:p>
            <a:pPr marL="285750" lvl="0" indent="-285750" algn="ctr" rtl="0">
              <a:spcBef>
                <a:spcPts val="0"/>
              </a:spcBef>
              <a:spcAft>
                <a:spcPts val="0"/>
              </a:spcAft>
              <a:buFont typeface="Arial" panose="020B0604020202020204" pitchFamily="34" charset="0"/>
              <a:buChar char="•"/>
            </a:pPr>
            <a:r>
              <a:rPr lang="en-US" sz="1800">
                <a:solidFill>
                  <a:schemeClr val="lt1"/>
                </a:solidFill>
                <a:latin typeface="Montserrat"/>
                <a:ea typeface="Montserrat"/>
                <a:cs typeface="Montserrat"/>
                <a:sym typeface="Montserrat"/>
              </a:rPr>
              <a:t>Provides opportunities to improve study skills</a:t>
            </a:r>
          </a:p>
          <a:p>
            <a:pPr marL="285750" lvl="0" indent="-285750" algn="ctr" rtl="0">
              <a:spcBef>
                <a:spcPts val="0"/>
              </a:spcBef>
              <a:spcAft>
                <a:spcPts val="0"/>
              </a:spcAft>
              <a:buFont typeface="Arial" panose="020B0604020202020204" pitchFamily="34" charset="0"/>
              <a:buChar char="•"/>
            </a:pPr>
            <a:r>
              <a:rPr lang="en-US" sz="1800">
                <a:solidFill>
                  <a:schemeClr val="lt1"/>
                </a:solidFill>
                <a:latin typeface="Montserrat"/>
                <a:ea typeface="Montserrat"/>
                <a:cs typeface="Montserrat"/>
                <a:sym typeface="Montserrat"/>
              </a:rPr>
              <a:t>Familiarizes students with college level work</a:t>
            </a:r>
            <a:endParaRPr lang="en-US" sz="1800">
              <a:solidFill>
                <a:schemeClr val="lt1"/>
              </a:solidFill>
              <a:latin typeface="Montserrat"/>
              <a:ea typeface="Montserrat"/>
              <a:cs typeface="Montserrat"/>
            </a:endParaRPr>
          </a:p>
          <a:p>
            <a:pPr marL="285750" lvl="0" indent="-285750" algn="ctr" rtl="0">
              <a:spcBef>
                <a:spcPts val="0"/>
              </a:spcBef>
              <a:spcAft>
                <a:spcPts val="0"/>
              </a:spcAft>
              <a:buFont typeface="Arial" panose="020B0604020202020204" pitchFamily="34" charset="0"/>
              <a:buChar char="•"/>
            </a:pPr>
            <a:r>
              <a:rPr lang="en-US" sz="1800">
                <a:solidFill>
                  <a:schemeClr val="lt1"/>
                </a:solidFill>
                <a:latin typeface="Montserrat"/>
                <a:ea typeface="Montserrat"/>
                <a:cs typeface="Montserrat"/>
                <a:sym typeface="Montserrat"/>
              </a:rPr>
              <a:t>Can boost GPA </a:t>
            </a:r>
          </a:p>
          <a:p>
            <a:pPr marL="285750" lvl="0" indent="-285750" algn="ctr" rtl="0">
              <a:spcBef>
                <a:spcPts val="0"/>
              </a:spcBef>
              <a:spcAft>
                <a:spcPts val="0"/>
              </a:spcAft>
              <a:buFont typeface="Arial" panose="020B0604020202020204" pitchFamily="34" charset="0"/>
              <a:buChar char="•"/>
            </a:pPr>
            <a:r>
              <a:rPr lang="en-US" sz="1800">
                <a:solidFill>
                  <a:schemeClr val="lt1"/>
                </a:solidFill>
                <a:latin typeface="Montserrat"/>
                <a:ea typeface="Montserrat"/>
                <a:cs typeface="Montserrat"/>
                <a:sym typeface="Montserrat"/>
              </a:rPr>
              <a:t>Prepares students for big test (SAT, ACT, Accuplacer)</a:t>
            </a:r>
          </a:p>
          <a:p>
            <a:pPr marL="285750" lvl="0" indent="-285750" algn="ctr" rtl="0">
              <a:spcBef>
                <a:spcPts val="0"/>
              </a:spcBef>
              <a:spcAft>
                <a:spcPts val="0"/>
              </a:spcAft>
              <a:buFont typeface="Arial" panose="020B0604020202020204" pitchFamily="34" charset="0"/>
              <a:buChar char="•"/>
            </a:pPr>
            <a:r>
              <a:rPr lang="en-US" sz="1800">
                <a:solidFill>
                  <a:schemeClr val="lt1"/>
                </a:solidFill>
                <a:latin typeface="Montserrat"/>
                <a:ea typeface="Montserrat"/>
                <a:cs typeface="Montserrat"/>
                <a:sym typeface="Montserrat"/>
              </a:rPr>
              <a:t>Gives advantage in college admissions</a:t>
            </a:r>
          </a:p>
          <a:p>
            <a:pPr marL="285750" lvl="0" indent="-285750" algn="ctr" rtl="0">
              <a:spcBef>
                <a:spcPts val="0"/>
              </a:spcBef>
              <a:spcAft>
                <a:spcPts val="0"/>
              </a:spcAft>
              <a:buFont typeface="Arial" panose="020B0604020202020204" pitchFamily="34" charset="0"/>
              <a:buChar char="•"/>
            </a:pPr>
            <a:r>
              <a:rPr lang="en-US" sz="1800">
                <a:solidFill>
                  <a:schemeClr val="lt1"/>
                </a:solidFill>
                <a:latin typeface="Montserrat"/>
                <a:ea typeface="Montserrat"/>
                <a:cs typeface="Montserrat"/>
                <a:sym typeface="Montserrat"/>
              </a:rPr>
              <a:t>May be eligible for college credit (AP Exam)</a:t>
            </a:r>
          </a:p>
          <a:p>
            <a:pPr marL="285750" lvl="0" indent="-285750" algn="ctr" rtl="0">
              <a:spcBef>
                <a:spcPts val="0"/>
              </a:spcBef>
              <a:spcAft>
                <a:spcPts val="0"/>
              </a:spcAft>
              <a:buFont typeface="Arial" panose="020B0604020202020204" pitchFamily="34" charset="0"/>
              <a:buChar char="•"/>
            </a:pPr>
            <a:r>
              <a:rPr lang="en-US" sz="1800">
                <a:solidFill>
                  <a:schemeClr val="lt1"/>
                </a:solidFill>
                <a:latin typeface="Montserrat"/>
                <a:ea typeface="Montserrat"/>
                <a:cs typeface="Montserrat"/>
                <a:sym typeface="Montserrat"/>
              </a:rPr>
              <a:t>Improves work ethic &amp; critical thinking skills</a:t>
            </a:r>
            <a:endParaRPr sz="1800">
              <a:solidFill>
                <a:schemeClr val="lt1"/>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p76"/>
          <p:cNvSpPr txBox="1">
            <a:spLocks noGrp="1"/>
          </p:cNvSpPr>
          <p:nvPr>
            <p:ph type="title"/>
          </p:nvPr>
        </p:nvSpPr>
        <p:spPr>
          <a:xfrm>
            <a:off x="722376" y="540000"/>
            <a:ext cx="7708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All About Cumulative GPA</a:t>
            </a:r>
            <a:endParaRPr/>
          </a:p>
        </p:txBody>
      </p:sp>
      <p:graphicFrame>
        <p:nvGraphicFramePr>
          <p:cNvPr id="967" name="Google Shape;967;p76"/>
          <p:cNvGraphicFramePr/>
          <p:nvPr>
            <p:extLst>
              <p:ext uri="{D42A27DB-BD31-4B8C-83A1-F6EECF244321}">
                <p14:modId xmlns:p14="http://schemas.microsoft.com/office/powerpoint/2010/main" val="2309887444"/>
              </p:ext>
            </p:extLst>
          </p:nvPr>
        </p:nvGraphicFramePr>
        <p:xfrm>
          <a:off x="445081" y="1247656"/>
          <a:ext cx="5862575" cy="3592475"/>
        </p:xfrm>
        <a:graphic>
          <a:graphicData uri="http://schemas.openxmlformats.org/drawingml/2006/table">
            <a:tbl>
              <a:tblPr>
                <a:noFill/>
                <a:tableStyleId>{7C70EB29-DBE2-48F6-B56A-D3662FB98CAB}</a:tableStyleId>
              </a:tblPr>
              <a:tblGrid>
                <a:gridCol w="1588075">
                  <a:extLst>
                    <a:ext uri="{9D8B030D-6E8A-4147-A177-3AD203B41FA5}">
                      <a16:colId xmlns:a16="http://schemas.microsoft.com/office/drawing/2014/main" val="20000"/>
                    </a:ext>
                  </a:extLst>
                </a:gridCol>
                <a:gridCol w="1068625">
                  <a:extLst>
                    <a:ext uri="{9D8B030D-6E8A-4147-A177-3AD203B41FA5}">
                      <a16:colId xmlns:a16="http://schemas.microsoft.com/office/drawing/2014/main" val="20001"/>
                    </a:ext>
                  </a:extLst>
                </a:gridCol>
                <a:gridCol w="1068625">
                  <a:extLst>
                    <a:ext uri="{9D8B030D-6E8A-4147-A177-3AD203B41FA5}">
                      <a16:colId xmlns:a16="http://schemas.microsoft.com/office/drawing/2014/main" val="20002"/>
                    </a:ext>
                  </a:extLst>
                </a:gridCol>
                <a:gridCol w="1068625">
                  <a:extLst>
                    <a:ext uri="{9D8B030D-6E8A-4147-A177-3AD203B41FA5}">
                      <a16:colId xmlns:a16="http://schemas.microsoft.com/office/drawing/2014/main" val="20003"/>
                    </a:ext>
                  </a:extLst>
                </a:gridCol>
                <a:gridCol w="1068625">
                  <a:extLst>
                    <a:ext uri="{9D8B030D-6E8A-4147-A177-3AD203B41FA5}">
                      <a16:colId xmlns:a16="http://schemas.microsoft.com/office/drawing/2014/main" val="20004"/>
                    </a:ext>
                  </a:extLst>
                </a:gridCol>
              </a:tblGrid>
              <a:tr h="499050">
                <a:tc>
                  <a:txBody>
                    <a:bodyPr/>
                    <a:lstStyle/>
                    <a:p>
                      <a:pPr marL="0" lvl="0" indent="0" algn="l" rtl="0">
                        <a:spcBef>
                          <a:spcPts val="0"/>
                        </a:spcBef>
                        <a:spcAft>
                          <a:spcPts val="0"/>
                        </a:spcAft>
                        <a:buNone/>
                      </a:pPr>
                      <a:r>
                        <a:rPr lang="en" sz="2000">
                          <a:solidFill>
                            <a:schemeClr val="accent5"/>
                          </a:solidFill>
                          <a:latin typeface="Chelsea Market"/>
                          <a:ea typeface="Chelsea Market"/>
                          <a:cs typeface="Chelsea Market"/>
                          <a:sym typeface="Chelsea Market"/>
                        </a:rPr>
                        <a:t>Numerical Grade</a:t>
                      </a:r>
                      <a:endParaRPr sz="2000">
                        <a:solidFill>
                          <a:schemeClr val="accent5"/>
                        </a:solidFill>
                        <a:latin typeface="Chelsea Market"/>
                        <a:ea typeface="Chelsea Market"/>
                        <a:cs typeface="Chelsea Market"/>
                        <a:sym typeface="Chelsea Market"/>
                      </a:endParaRPr>
                    </a:p>
                  </a:txBody>
                  <a:tcPr marL="91425" marR="91425" marT="91425" marB="91425">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alpha val="0"/>
                        </a:schemeClr>
                      </a:solidFill>
                      <a:prstDash val="solid"/>
                      <a:round/>
                      <a:headEnd type="none" w="sm" len="sm"/>
                      <a:tailEnd type="none" w="sm" len="sm"/>
                    </a:lnT>
                    <a:lnB w="28575" cap="flat" cmpd="sng">
                      <a:solidFill>
                        <a:schemeClr val="accent6"/>
                      </a:solidFill>
                      <a:prstDash val="solid"/>
                      <a:round/>
                      <a:headEnd type="none" w="sm" len="sm"/>
                      <a:tailEnd type="none" w="sm" len="sm"/>
                    </a:lnB>
                  </a:tcPr>
                </a:tc>
                <a:tc>
                  <a:txBody>
                    <a:bodyPr/>
                    <a:lstStyle/>
                    <a:p>
                      <a:pPr marL="0" lvl="0" indent="0" algn="ctr" rtl="0">
                        <a:spcBef>
                          <a:spcPts val="0"/>
                        </a:spcBef>
                        <a:spcAft>
                          <a:spcPts val="0"/>
                        </a:spcAft>
                        <a:buNone/>
                      </a:pPr>
                      <a:r>
                        <a:rPr lang="en" sz="2000">
                          <a:solidFill>
                            <a:srgbClr val="212121"/>
                          </a:solidFill>
                          <a:latin typeface="Chelsea Market"/>
                          <a:ea typeface="Chelsea Market"/>
                          <a:cs typeface="Chelsea Market"/>
                          <a:sym typeface="Chelsea Market"/>
                        </a:rPr>
                        <a:t>Letter Grade</a:t>
                      </a:r>
                      <a:endParaRPr sz="2000">
                        <a:solidFill>
                          <a:srgbClr val="212121"/>
                        </a:solidFill>
                        <a:latin typeface="Chelsea Market"/>
                        <a:ea typeface="Chelsea Market"/>
                        <a:cs typeface="Chelsea Market"/>
                        <a:sym typeface="Chelsea Market"/>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alpha val="0"/>
                        </a:schemeClr>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sz="2000">
                          <a:latin typeface="Chelsea Market"/>
                          <a:ea typeface="Chelsea Market"/>
                          <a:cs typeface="Chelsea Market"/>
                          <a:sym typeface="Chelsea Market"/>
                        </a:rPr>
                        <a:t>On-level Points</a:t>
                      </a:r>
                      <a:endParaRPr sz="2000">
                        <a:latin typeface="Chelsea Market"/>
                        <a:ea typeface="Chelsea Market"/>
                        <a:cs typeface="Chelsea Market"/>
                        <a:sym typeface="Chelsea Market"/>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alpha val="0"/>
                        </a:schemeClr>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5"/>
                    </a:solidFill>
                  </a:tcPr>
                </a:tc>
                <a:tc>
                  <a:txBody>
                    <a:bodyPr/>
                    <a:lstStyle/>
                    <a:p>
                      <a:pPr marL="0" lvl="0" indent="0" algn="ctr" rtl="0">
                        <a:spcBef>
                          <a:spcPts val="0"/>
                        </a:spcBef>
                        <a:spcAft>
                          <a:spcPts val="0"/>
                        </a:spcAft>
                        <a:buNone/>
                      </a:pPr>
                      <a:r>
                        <a:rPr lang="en" sz="2000">
                          <a:latin typeface="Chelsea Market"/>
                          <a:ea typeface="Chelsea Market"/>
                          <a:cs typeface="Chelsea Market"/>
                          <a:sym typeface="Chelsea Market"/>
                        </a:rPr>
                        <a:t>Honors Points</a:t>
                      </a:r>
                      <a:endParaRPr sz="2000">
                        <a:latin typeface="Chelsea Market"/>
                        <a:ea typeface="Chelsea Market"/>
                        <a:cs typeface="Chelsea Market"/>
                        <a:sym typeface="Chelsea Market"/>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alpha val="0"/>
                        </a:schemeClr>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 sz="2000">
                          <a:latin typeface="Chelsea Market"/>
                          <a:ea typeface="Chelsea Market"/>
                          <a:cs typeface="Chelsea Market"/>
                          <a:sym typeface="Chelsea Market"/>
                        </a:rPr>
                        <a:t>AP Points</a:t>
                      </a:r>
                      <a:endParaRPr sz="2000">
                        <a:latin typeface="Chelsea Market"/>
                        <a:ea typeface="Chelsea Market"/>
                        <a:cs typeface="Chelsea Market"/>
                        <a:sym typeface="Chelsea Market"/>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alpha val="0"/>
                        </a:schemeClr>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r h="499050">
                <a:tc>
                  <a:txBody>
                    <a:bodyPr/>
                    <a:lstStyle/>
                    <a:p>
                      <a:pPr marL="0" lvl="0" indent="0" algn="l" rtl="0">
                        <a:spcBef>
                          <a:spcPts val="0"/>
                        </a:spcBef>
                        <a:spcAft>
                          <a:spcPts val="0"/>
                        </a:spcAft>
                        <a:buNone/>
                      </a:pPr>
                      <a:r>
                        <a:rPr lang="en" sz="1800">
                          <a:solidFill>
                            <a:schemeClr val="accent5"/>
                          </a:solidFill>
                          <a:latin typeface="Chelsea Market"/>
                          <a:ea typeface="Chelsea Market"/>
                          <a:cs typeface="Chelsea Market"/>
                          <a:sym typeface="Chelsea Market"/>
                        </a:rPr>
                        <a:t>90 - 100</a:t>
                      </a:r>
                      <a:endParaRPr sz="1800">
                        <a:solidFill>
                          <a:schemeClr val="accent5"/>
                        </a:solidFill>
                        <a:latin typeface="Chelsea Market"/>
                        <a:ea typeface="Chelsea Market"/>
                        <a:cs typeface="Chelsea Market"/>
                        <a:sym typeface="Chelsea Market"/>
                      </a:endParaRPr>
                    </a:p>
                  </a:txBody>
                  <a:tcPr marL="91425" marR="91425" marT="91425" marB="91425">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Montserrat Medium"/>
                          <a:ea typeface="Montserrat Medium"/>
                          <a:cs typeface="Montserrat Medium"/>
                          <a:sym typeface="Montserrat Medium"/>
                        </a:rPr>
                        <a:t>A</a:t>
                      </a:r>
                      <a:endParaRPr>
                        <a:latin typeface="Montserrat Medium"/>
                        <a:ea typeface="Montserrat Medium"/>
                        <a:cs typeface="Montserrat Medium"/>
                        <a:sym typeface="Montserrat Medium"/>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a:latin typeface="Montserrat Medium"/>
                          <a:ea typeface="Montserrat Medium"/>
                          <a:cs typeface="Montserrat Medium"/>
                          <a:sym typeface="Montserrat Medium"/>
                        </a:rPr>
                        <a:t>4</a:t>
                      </a:r>
                      <a:endParaRPr>
                        <a:latin typeface="Montserrat Medium"/>
                        <a:ea typeface="Montserrat Medium"/>
                        <a:cs typeface="Montserrat Medium"/>
                        <a:sym typeface="Montserrat Medium"/>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5"/>
                    </a:solidFill>
                  </a:tcPr>
                </a:tc>
                <a:tc>
                  <a:txBody>
                    <a:bodyPr/>
                    <a:lstStyle/>
                    <a:p>
                      <a:pPr marL="0" lvl="0" indent="0" algn="ctr" rtl="0">
                        <a:spcBef>
                          <a:spcPts val="0"/>
                        </a:spcBef>
                        <a:spcAft>
                          <a:spcPts val="0"/>
                        </a:spcAft>
                        <a:buNone/>
                      </a:pPr>
                      <a:r>
                        <a:rPr lang="en">
                          <a:latin typeface="Montserrat Medium"/>
                          <a:ea typeface="Montserrat Medium"/>
                          <a:cs typeface="Montserrat Medium"/>
                          <a:sym typeface="Montserrat Medium"/>
                        </a:rPr>
                        <a:t>4.5</a:t>
                      </a:r>
                      <a:endParaRPr>
                        <a:latin typeface="Montserrat Medium"/>
                        <a:ea typeface="Montserrat Medium"/>
                        <a:cs typeface="Montserrat Medium"/>
                        <a:sym typeface="Montserrat Medium"/>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
                          <a:latin typeface="Montserrat Medium"/>
                          <a:ea typeface="Montserrat Medium"/>
                          <a:cs typeface="Montserrat Medium"/>
                          <a:sym typeface="Montserrat Medium"/>
                        </a:rPr>
                        <a:t>5</a:t>
                      </a:r>
                      <a:endParaRPr>
                        <a:latin typeface="Montserrat Medium"/>
                        <a:ea typeface="Montserrat Medium"/>
                        <a:cs typeface="Montserrat Medium"/>
                        <a:sym typeface="Montserrat Medium"/>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4"/>
                    </a:solidFill>
                  </a:tcPr>
                </a:tc>
                <a:extLst>
                  <a:ext uri="{0D108BD9-81ED-4DB2-BD59-A6C34878D82A}">
                    <a16:rowId xmlns:a16="http://schemas.microsoft.com/office/drawing/2014/main" val="10001"/>
                  </a:ext>
                </a:extLst>
              </a:tr>
              <a:tr h="499050">
                <a:tc>
                  <a:txBody>
                    <a:bodyPr/>
                    <a:lstStyle/>
                    <a:p>
                      <a:pPr marL="0" lvl="0" indent="0" algn="l" rtl="0">
                        <a:spcBef>
                          <a:spcPts val="0"/>
                        </a:spcBef>
                        <a:spcAft>
                          <a:spcPts val="0"/>
                        </a:spcAft>
                        <a:buNone/>
                      </a:pPr>
                      <a:r>
                        <a:rPr lang="en" sz="1800">
                          <a:solidFill>
                            <a:schemeClr val="accent5"/>
                          </a:solidFill>
                          <a:latin typeface="Chelsea Market"/>
                          <a:ea typeface="Chelsea Market"/>
                          <a:cs typeface="Chelsea Market"/>
                          <a:sym typeface="Chelsea Market"/>
                        </a:rPr>
                        <a:t>80 - 89</a:t>
                      </a:r>
                      <a:endParaRPr sz="1800">
                        <a:solidFill>
                          <a:schemeClr val="accent5"/>
                        </a:solidFill>
                        <a:latin typeface="Chelsea Market"/>
                        <a:ea typeface="Chelsea Market"/>
                        <a:cs typeface="Chelsea Market"/>
                        <a:sym typeface="Chelsea Market"/>
                      </a:endParaRPr>
                    </a:p>
                  </a:txBody>
                  <a:tcPr marL="91425" marR="91425" marT="91425" marB="91425">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Montserrat Medium"/>
                          <a:ea typeface="Montserrat Medium"/>
                          <a:cs typeface="Montserrat Medium"/>
                          <a:sym typeface="Montserrat Medium"/>
                        </a:rPr>
                        <a:t>B</a:t>
                      </a:r>
                      <a:endParaRPr>
                        <a:latin typeface="Montserrat Medium"/>
                        <a:ea typeface="Montserrat Medium"/>
                        <a:cs typeface="Montserrat Medium"/>
                        <a:sym typeface="Montserrat Medium"/>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a:latin typeface="Montserrat Medium"/>
                          <a:ea typeface="Montserrat Medium"/>
                          <a:cs typeface="Montserrat Medium"/>
                          <a:sym typeface="Montserrat Medium"/>
                        </a:rPr>
                        <a:t>3</a:t>
                      </a:r>
                      <a:endParaRPr>
                        <a:latin typeface="Montserrat Medium"/>
                        <a:ea typeface="Montserrat Medium"/>
                        <a:cs typeface="Montserrat Medium"/>
                        <a:sym typeface="Montserrat Medium"/>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5"/>
                    </a:solidFill>
                  </a:tcPr>
                </a:tc>
                <a:tc>
                  <a:txBody>
                    <a:bodyPr/>
                    <a:lstStyle/>
                    <a:p>
                      <a:pPr marL="0" lvl="0" indent="0" algn="ctr" rtl="0">
                        <a:spcBef>
                          <a:spcPts val="0"/>
                        </a:spcBef>
                        <a:spcAft>
                          <a:spcPts val="0"/>
                        </a:spcAft>
                        <a:buNone/>
                      </a:pPr>
                      <a:r>
                        <a:rPr lang="en">
                          <a:latin typeface="Montserrat Medium"/>
                          <a:ea typeface="Montserrat Medium"/>
                          <a:cs typeface="Montserrat Medium"/>
                          <a:sym typeface="Montserrat Medium"/>
                        </a:rPr>
                        <a:t>3.5</a:t>
                      </a:r>
                      <a:endParaRPr>
                        <a:latin typeface="Montserrat Medium"/>
                        <a:ea typeface="Montserrat Medium"/>
                        <a:cs typeface="Montserrat Medium"/>
                        <a:sym typeface="Montserrat Medium"/>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
                          <a:latin typeface="Montserrat Medium"/>
                          <a:ea typeface="Montserrat Medium"/>
                          <a:cs typeface="Montserrat Medium"/>
                          <a:sym typeface="Montserrat Medium"/>
                        </a:rPr>
                        <a:t>4</a:t>
                      </a:r>
                      <a:endParaRPr>
                        <a:latin typeface="Montserrat Medium"/>
                        <a:ea typeface="Montserrat Medium"/>
                        <a:cs typeface="Montserrat Medium"/>
                        <a:sym typeface="Montserrat Medium"/>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4"/>
                    </a:solidFill>
                  </a:tcPr>
                </a:tc>
                <a:extLst>
                  <a:ext uri="{0D108BD9-81ED-4DB2-BD59-A6C34878D82A}">
                    <a16:rowId xmlns:a16="http://schemas.microsoft.com/office/drawing/2014/main" val="10002"/>
                  </a:ext>
                </a:extLst>
              </a:tr>
              <a:tr h="499050">
                <a:tc>
                  <a:txBody>
                    <a:bodyPr/>
                    <a:lstStyle/>
                    <a:p>
                      <a:pPr marL="0" lvl="0" indent="0" algn="l" rtl="0">
                        <a:spcBef>
                          <a:spcPts val="0"/>
                        </a:spcBef>
                        <a:spcAft>
                          <a:spcPts val="0"/>
                        </a:spcAft>
                        <a:buNone/>
                      </a:pPr>
                      <a:r>
                        <a:rPr lang="en" sz="1800">
                          <a:solidFill>
                            <a:schemeClr val="accent5"/>
                          </a:solidFill>
                          <a:latin typeface="Chelsea Market"/>
                          <a:ea typeface="Chelsea Market"/>
                          <a:cs typeface="Chelsea Market"/>
                          <a:sym typeface="Chelsea Market"/>
                        </a:rPr>
                        <a:t>74 - 79</a:t>
                      </a:r>
                      <a:endParaRPr sz="1800">
                        <a:solidFill>
                          <a:schemeClr val="accent5"/>
                        </a:solidFill>
                        <a:latin typeface="Chelsea Market"/>
                        <a:ea typeface="Chelsea Market"/>
                        <a:cs typeface="Chelsea Market"/>
                        <a:sym typeface="Chelsea Market"/>
                      </a:endParaRPr>
                    </a:p>
                  </a:txBody>
                  <a:tcPr marL="91425" marR="91425" marT="91425" marB="91425">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Montserrat Medium"/>
                          <a:ea typeface="Montserrat Medium"/>
                          <a:cs typeface="Montserrat Medium"/>
                          <a:sym typeface="Montserrat Medium"/>
                        </a:rPr>
                        <a:t>C</a:t>
                      </a:r>
                      <a:endParaRPr>
                        <a:latin typeface="Montserrat Medium"/>
                        <a:ea typeface="Montserrat Medium"/>
                        <a:cs typeface="Montserrat Medium"/>
                        <a:sym typeface="Montserrat Medium"/>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a:latin typeface="Montserrat Medium"/>
                          <a:ea typeface="Montserrat Medium"/>
                          <a:cs typeface="Montserrat Medium"/>
                          <a:sym typeface="Montserrat Medium"/>
                        </a:rPr>
                        <a:t>2</a:t>
                      </a:r>
                      <a:endParaRPr>
                        <a:latin typeface="Montserrat Medium"/>
                        <a:ea typeface="Montserrat Medium"/>
                        <a:cs typeface="Montserrat Medium"/>
                        <a:sym typeface="Montserrat Medium"/>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5"/>
                    </a:solidFill>
                  </a:tcPr>
                </a:tc>
                <a:tc>
                  <a:txBody>
                    <a:bodyPr/>
                    <a:lstStyle/>
                    <a:p>
                      <a:pPr marL="0" lvl="0" indent="0" algn="ctr" rtl="0">
                        <a:spcBef>
                          <a:spcPts val="0"/>
                        </a:spcBef>
                        <a:spcAft>
                          <a:spcPts val="0"/>
                        </a:spcAft>
                        <a:buNone/>
                      </a:pPr>
                      <a:r>
                        <a:rPr lang="en">
                          <a:latin typeface="Montserrat Medium"/>
                          <a:ea typeface="Montserrat Medium"/>
                          <a:cs typeface="Montserrat Medium"/>
                          <a:sym typeface="Montserrat Medium"/>
                        </a:rPr>
                        <a:t>2.5</a:t>
                      </a:r>
                      <a:endParaRPr>
                        <a:latin typeface="Montserrat Medium"/>
                        <a:ea typeface="Montserrat Medium"/>
                        <a:cs typeface="Montserrat Medium"/>
                        <a:sym typeface="Montserrat Medium"/>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
                          <a:latin typeface="Montserrat Medium"/>
                          <a:ea typeface="Montserrat Medium"/>
                          <a:cs typeface="Montserrat Medium"/>
                          <a:sym typeface="Montserrat Medium"/>
                        </a:rPr>
                        <a:t>3</a:t>
                      </a:r>
                      <a:endParaRPr>
                        <a:latin typeface="Montserrat Medium"/>
                        <a:ea typeface="Montserrat Medium"/>
                        <a:cs typeface="Montserrat Medium"/>
                        <a:sym typeface="Montserrat Medium"/>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4"/>
                    </a:solidFill>
                  </a:tcPr>
                </a:tc>
                <a:extLst>
                  <a:ext uri="{0D108BD9-81ED-4DB2-BD59-A6C34878D82A}">
                    <a16:rowId xmlns:a16="http://schemas.microsoft.com/office/drawing/2014/main" val="10003"/>
                  </a:ext>
                </a:extLst>
              </a:tr>
              <a:tr h="499050">
                <a:tc>
                  <a:txBody>
                    <a:bodyPr/>
                    <a:lstStyle/>
                    <a:p>
                      <a:pPr marL="0" lvl="0" indent="0" algn="l" rtl="0">
                        <a:spcBef>
                          <a:spcPts val="0"/>
                        </a:spcBef>
                        <a:spcAft>
                          <a:spcPts val="0"/>
                        </a:spcAft>
                        <a:buNone/>
                      </a:pPr>
                      <a:r>
                        <a:rPr lang="en" sz="1800">
                          <a:solidFill>
                            <a:schemeClr val="accent5"/>
                          </a:solidFill>
                          <a:latin typeface="Chelsea Market"/>
                          <a:ea typeface="Chelsea Market"/>
                          <a:cs typeface="Chelsea Market"/>
                          <a:sym typeface="Chelsea Market"/>
                        </a:rPr>
                        <a:t>70 - 73</a:t>
                      </a:r>
                      <a:endParaRPr sz="1800">
                        <a:solidFill>
                          <a:schemeClr val="accent5"/>
                        </a:solidFill>
                        <a:latin typeface="Chelsea Market"/>
                        <a:ea typeface="Chelsea Market"/>
                        <a:cs typeface="Chelsea Market"/>
                        <a:sym typeface="Chelsea Market"/>
                      </a:endParaRPr>
                    </a:p>
                  </a:txBody>
                  <a:tcPr marL="91425" marR="91425" marT="91425" marB="91425">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Montserrat Medium"/>
                          <a:ea typeface="Montserrat Medium"/>
                          <a:cs typeface="Montserrat Medium"/>
                          <a:sym typeface="Montserrat Medium"/>
                        </a:rPr>
                        <a:t>D</a:t>
                      </a:r>
                      <a:endParaRPr>
                        <a:latin typeface="Montserrat Medium"/>
                        <a:ea typeface="Montserrat Medium"/>
                        <a:cs typeface="Montserrat Medium"/>
                        <a:sym typeface="Montserrat Medium"/>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a:latin typeface="Montserrat Medium"/>
                          <a:ea typeface="Montserrat Medium"/>
                          <a:cs typeface="Montserrat Medium"/>
                          <a:sym typeface="Montserrat Medium"/>
                        </a:rPr>
                        <a:t>1</a:t>
                      </a:r>
                      <a:endParaRPr>
                        <a:latin typeface="Montserrat Medium"/>
                        <a:ea typeface="Montserrat Medium"/>
                        <a:cs typeface="Montserrat Medium"/>
                        <a:sym typeface="Montserrat Medium"/>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5"/>
                    </a:solidFill>
                  </a:tcPr>
                </a:tc>
                <a:tc>
                  <a:txBody>
                    <a:bodyPr/>
                    <a:lstStyle/>
                    <a:p>
                      <a:pPr marL="0" lvl="0" indent="0" algn="ctr" rtl="0">
                        <a:spcBef>
                          <a:spcPts val="0"/>
                        </a:spcBef>
                        <a:spcAft>
                          <a:spcPts val="0"/>
                        </a:spcAft>
                        <a:buNone/>
                      </a:pPr>
                      <a:r>
                        <a:rPr lang="en">
                          <a:latin typeface="Montserrat Medium"/>
                          <a:ea typeface="Montserrat Medium"/>
                          <a:cs typeface="Montserrat Medium"/>
                          <a:sym typeface="Montserrat Medium"/>
                        </a:rPr>
                        <a:t>1.5</a:t>
                      </a:r>
                      <a:endParaRPr>
                        <a:latin typeface="Montserrat Medium"/>
                        <a:ea typeface="Montserrat Medium"/>
                        <a:cs typeface="Montserrat Medium"/>
                        <a:sym typeface="Montserrat Medium"/>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
                          <a:latin typeface="Montserrat Medium"/>
                          <a:ea typeface="Montserrat Medium"/>
                          <a:cs typeface="Montserrat Medium"/>
                          <a:sym typeface="Montserrat Medium"/>
                        </a:rPr>
                        <a:t>2</a:t>
                      </a:r>
                      <a:endParaRPr>
                        <a:latin typeface="Montserrat Medium"/>
                        <a:ea typeface="Montserrat Medium"/>
                        <a:cs typeface="Montserrat Medium"/>
                        <a:sym typeface="Montserrat Medium"/>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4"/>
                    </a:solidFill>
                  </a:tcPr>
                </a:tc>
                <a:extLst>
                  <a:ext uri="{0D108BD9-81ED-4DB2-BD59-A6C34878D82A}">
                    <a16:rowId xmlns:a16="http://schemas.microsoft.com/office/drawing/2014/main" val="10004"/>
                  </a:ext>
                </a:extLst>
              </a:tr>
              <a:tr h="499025">
                <a:tc>
                  <a:txBody>
                    <a:bodyPr/>
                    <a:lstStyle/>
                    <a:p>
                      <a:pPr marL="0" lvl="0" indent="0" algn="l" rtl="0">
                        <a:spcBef>
                          <a:spcPts val="0"/>
                        </a:spcBef>
                        <a:spcAft>
                          <a:spcPts val="0"/>
                        </a:spcAft>
                        <a:buNone/>
                      </a:pPr>
                      <a:r>
                        <a:rPr lang="en" sz="1800">
                          <a:solidFill>
                            <a:schemeClr val="accent5"/>
                          </a:solidFill>
                          <a:latin typeface="Chelsea Market"/>
                          <a:ea typeface="Chelsea Market"/>
                          <a:cs typeface="Chelsea Market"/>
                          <a:sym typeface="Chelsea Market"/>
                        </a:rPr>
                        <a:t>69 &amp; below</a:t>
                      </a:r>
                      <a:endParaRPr sz="1800">
                        <a:solidFill>
                          <a:schemeClr val="accent5"/>
                        </a:solidFill>
                        <a:latin typeface="Chelsea Market"/>
                        <a:ea typeface="Chelsea Market"/>
                        <a:cs typeface="Chelsea Market"/>
                        <a:sym typeface="Chelsea Market"/>
                      </a:endParaRPr>
                    </a:p>
                  </a:txBody>
                  <a:tcPr marL="91425" marR="91425" marT="91425" marB="91425">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Montserrat Medium"/>
                          <a:ea typeface="Montserrat Medium"/>
                          <a:cs typeface="Montserrat Medium"/>
                          <a:sym typeface="Montserrat Medium"/>
                        </a:rPr>
                        <a:t>F</a:t>
                      </a:r>
                      <a:endParaRPr>
                        <a:latin typeface="Montserrat Medium"/>
                        <a:ea typeface="Montserrat Medium"/>
                        <a:cs typeface="Montserrat Medium"/>
                        <a:sym typeface="Montserrat Medium"/>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a:latin typeface="Montserrat Medium"/>
                          <a:ea typeface="Montserrat Medium"/>
                          <a:cs typeface="Montserrat Medium"/>
                          <a:sym typeface="Montserrat Medium"/>
                        </a:rPr>
                        <a:t>0</a:t>
                      </a:r>
                      <a:endParaRPr>
                        <a:latin typeface="Montserrat Medium"/>
                        <a:ea typeface="Montserrat Medium"/>
                        <a:cs typeface="Montserrat Medium"/>
                        <a:sym typeface="Montserrat Medium"/>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5"/>
                    </a:solidFill>
                  </a:tcPr>
                </a:tc>
                <a:tc>
                  <a:txBody>
                    <a:bodyPr/>
                    <a:lstStyle/>
                    <a:p>
                      <a:pPr marL="0" lvl="0" indent="0" algn="ctr" rtl="0">
                        <a:spcBef>
                          <a:spcPts val="0"/>
                        </a:spcBef>
                        <a:spcAft>
                          <a:spcPts val="0"/>
                        </a:spcAft>
                        <a:buNone/>
                      </a:pPr>
                      <a:r>
                        <a:rPr lang="en">
                          <a:latin typeface="Montserrat Medium"/>
                          <a:ea typeface="Montserrat Medium"/>
                          <a:cs typeface="Montserrat Medium"/>
                          <a:sym typeface="Montserrat Medium"/>
                        </a:rPr>
                        <a:t>0</a:t>
                      </a:r>
                      <a:endParaRPr>
                        <a:latin typeface="Montserrat Medium"/>
                        <a:ea typeface="Montserrat Medium"/>
                        <a:cs typeface="Montserrat Medium"/>
                        <a:sym typeface="Montserrat Medium"/>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
                          <a:latin typeface="Montserrat Medium"/>
                          <a:ea typeface="Montserrat Medium"/>
                          <a:cs typeface="Montserrat Medium"/>
                          <a:sym typeface="Montserrat Medium"/>
                        </a:rPr>
                        <a:t>0</a:t>
                      </a:r>
                      <a:endParaRPr>
                        <a:latin typeface="Montserrat Medium"/>
                        <a:ea typeface="Montserrat Medium"/>
                        <a:cs typeface="Montserrat Medium"/>
                        <a:sym typeface="Montserrat Medium"/>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4"/>
                    </a:solidFill>
                  </a:tcPr>
                </a:tc>
                <a:extLst>
                  <a:ext uri="{0D108BD9-81ED-4DB2-BD59-A6C34878D82A}">
                    <a16:rowId xmlns:a16="http://schemas.microsoft.com/office/drawing/2014/main" val="10005"/>
                  </a:ext>
                </a:extLst>
              </a:tr>
            </a:tbl>
          </a:graphicData>
        </a:graphic>
      </p:graphicFrame>
      <p:sp>
        <p:nvSpPr>
          <p:cNvPr id="2" name="TextBox 1">
            <a:extLst>
              <a:ext uri="{FF2B5EF4-FFF2-40B4-BE49-F238E27FC236}">
                <a16:creationId xmlns:a16="http://schemas.microsoft.com/office/drawing/2014/main" id="{68B36C35-8A08-4D2B-9E94-B3C5474729C8}"/>
              </a:ext>
            </a:extLst>
          </p:cNvPr>
          <p:cNvSpPr txBox="1"/>
          <p:nvPr/>
        </p:nvSpPr>
        <p:spPr>
          <a:xfrm>
            <a:off x="6423852" y="1247656"/>
            <a:ext cx="2505588" cy="3580467"/>
          </a:xfrm>
          <a:prstGeom prst="rect">
            <a:avLst/>
          </a:prstGeom>
          <a:noFill/>
        </p:spPr>
        <p:txBody>
          <a:bodyPr wrap="square" lIns="91440" tIns="45720" rIns="91440" bIns="45720" rtlCol="0" anchor="t">
            <a:spAutoFit/>
          </a:bodyPr>
          <a:lstStyle/>
          <a:p>
            <a:pPr marL="285750" indent="-285750">
              <a:spcAft>
                <a:spcPts val="200"/>
              </a:spcAft>
              <a:buFont typeface="Arial" panose="020B0604020202020204" pitchFamily="34" charset="0"/>
              <a:buChar char="•"/>
            </a:pPr>
            <a:r>
              <a:rPr lang="en-US" sz="1500">
                <a:solidFill>
                  <a:srgbClr val="FF0000"/>
                </a:solidFill>
              </a:rPr>
              <a:t>Cobb County does NOT report class rank.</a:t>
            </a:r>
          </a:p>
          <a:p>
            <a:pPr marL="285750" indent="-285750">
              <a:spcAft>
                <a:spcPts val="200"/>
              </a:spcAft>
              <a:buFont typeface="Arial" panose="020B0604020202020204" pitchFamily="34" charset="0"/>
              <a:buChar char="•"/>
            </a:pPr>
            <a:endParaRPr lang="en-US" sz="1500">
              <a:solidFill>
                <a:srgbClr val="FF0000"/>
              </a:solidFill>
            </a:endParaRPr>
          </a:p>
          <a:p>
            <a:pPr marL="285750" indent="-285750">
              <a:spcAft>
                <a:spcPts val="200"/>
              </a:spcAft>
              <a:buFont typeface="Arial" panose="020B0604020202020204" pitchFamily="34" charset="0"/>
              <a:buChar char="•"/>
            </a:pPr>
            <a:r>
              <a:rPr lang="en-US" sz="1500">
                <a:solidFill>
                  <a:srgbClr val="FF0000"/>
                </a:solidFill>
              </a:rPr>
              <a:t>Often shows effort not necessarily intelligence</a:t>
            </a:r>
          </a:p>
          <a:p>
            <a:pPr marL="285750" indent="-285750">
              <a:spcAft>
                <a:spcPts val="200"/>
              </a:spcAft>
              <a:buFont typeface="Arial" panose="020B0604020202020204" pitchFamily="34" charset="0"/>
              <a:buChar char="•"/>
            </a:pPr>
            <a:endParaRPr lang="en-US" sz="1500">
              <a:solidFill>
                <a:srgbClr val="FF0000"/>
              </a:solidFill>
            </a:endParaRPr>
          </a:p>
          <a:p>
            <a:pPr marL="285750" indent="-285750">
              <a:spcAft>
                <a:spcPts val="200"/>
              </a:spcAft>
              <a:buFont typeface="Arial" panose="020B0604020202020204" pitchFamily="34" charset="0"/>
              <a:buChar char="•"/>
            </a:pPr>
            <a:r>
              <a:rPr lang="en-US" sz="1500">
                <a:solidFill>
                  <a:srgbClr val="FF0000"/>
                </a:solidFill>
              </a:rPr>
              <a:t>Average of ALL grades</a:t>
            </a:r>
          </a:p>
          <a:p>
            <a:pPr marL="285750" indent="-285750">
              <a:spcAft>
                <a:spcPts val="200"/>
              </a:spcAft>
              <a:buFont typeface="Arial" panose="020B0604020202020204" pitchFamily="34" charset="0"/>
              <a:buChar char="•"/>
            </a:pPr>
            <a:endParaRPr lang="en-US" sz="1500">
              <a:solidFill>
                <a:srgbClr val="FF0000"/>
              </a:solidFill>
            </a:endParaRPr>
          </a:p>
          <a:p>
            <a:pPr marL="285750" indent="-285750">
              <a:spcAft>
                <a:spcPts val="200"/>
              </a:spcAft>
              <a:buFont typeface="Arial" panose="020B0604020202020204" pitchFamily="34" charset="0"/>
              <a:buChar char="•"/>
            </a:pPr>
            <a:r>
              <a:rPr lang="en-US" sz="1500">
                <a:solidFill>
                  <a:srgbClr val="FF0000"/>
                </a:solidFill>
              </a:rPr>
              <a:t>Weighted vs. Unweighted</a:t>
            </a:r>
          </a:p>
          <a:p>
            <a:pPr marL="285750" lvl="1" indent="-285750">
              <a:spcAft>
                <a:spcPts val="200"/>
              </a:spcAft>
              <a:buFont typeface="Arial" panose="020B0604020202020204" pitchFamily="34" charset="0"/>
              <a:buChar char="•"/>
            </a:pPr>
            <a:r>
              <a:rPr lang="en-US" sz="1500">
                <a:solidFill>
                  <a:srgbClr val="FF0000"/>
                </a:solidFill>
              </a:rPr>
              <a:t>For Unweighted:</a:t>
            </a:r>
          </a:p>
          <a:p>
            <a:pPr marL="285750" lvl="3" indent="-285750">
              <a:spcAft>
                <a:spcPts val="200"/>
              </a:spcAft>
              <a:buFont typeface="Arial" panose="020B0604020202020204" pitchFamily="34" charset="0"/>
              <a:buChar char="•"/>
            </a:pPr>
            <a:r>
              <a:rPr lang="en-US" sz="1500">
                <a:solidFill>
                  <a:srgbClr val="FF0000"/>
                </a:solidFill>
              </a:rPr>
              <a:t>A = 4             B = 3</a:t>
            </a:r>
          </a:p>
          <a:p>
            <a:pPr marL="285750" lvl="3" indent="-285750">
              <a:spcAft>
                <a:spcPts val="200"/>
              </a:spcAft>
              <a:buFont typeface="Arial" panose="020B0604020202020204" pitchFamily="34" charset="0"/>
              <a:buChar char="•"/>
            </a:pPr>
            <a:r>
              <a:rPr lang="en-US" sz="1500">
                <a:solidFill>
                  <a:srgbClr val="FF0000"/>
                </a:solidFill>
              </a:rPr>
              <a:t>C = 2             D = 1</a:t>
            </a:r>
          </a:p>
          <a:p>
            <a:pPr marL="285750" lvl="3" indent="-285750">
              <a:spcAft>
                <a:spcPts val="200"/>
              </a:spcAft>
              <a:buFont typeface="Arial" panose="020B0604020202020204" pitchFamily="34" charset="0"/>
              <a:buChar char="•"/>
            </a:pPr>
            <a:r>
              <a:rPr lang="en-US" sz="1500">
                <a:solidFill>
                  <a:srgbClr val="FF0000"/>
                </a:solidFill>
              </a:rPr>
              <a:t>F = 0</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71"/>
          <p:cNvSpPr txBox="1">
            <a:spLocks noGrp="1"/>
          </p:cNvSpPr>
          <p:nvPr>
            <p:ph type="title"/>
          </p:nvPr>
        </p:nvSpPr>
        <p:spPr>
          <a:xfrm>
            <a:off x="4133447" y="554492"/>
            <a:ext cx="4578300" cy="572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endParaRPr/>
          </a:p>
          <a:p>
            <a:pPr marL="0" lvl="0" indent="0" algn="r" rtl="0">
              <a:spcBef>
                <a:spcPts val="0"/>
              </a:spcBef>
              <a:spcAft>
                <a:spcPts val="0"/>
              </a:spcAft>
              <a:buNone/>
            </a:pPr>
            <a:r>
              <a:rPr lang="en"/>
              <a:t>Core &amp; College GPAs</a:t>
            </a:r>
            <a:endParaRPr/>
          </a:p>
          <a:p>
            <a:pPr marL="0" lvl="0" indent="0" algn="r" rtl="0">
              <a:spcBef>
                <a:spcPts val="0"/>
              </a:spcBef>
              <a:spcAft>
                <a:spcPts val="0"/>
              </a:spcAft>
              <a:buNone/>
            </a:pPr>
            <a:endParaRPr/>
          </a:p>
        </p:txBody>
      </p:sp>
      <p:sp>
        <p:nvSpPr>
          <p:cNvPr id="861" name="Google Shape;861;p71"/>
          <p:cNvSpPr txBox="1">
            <a:spLocks noGrp="1"/>
          </p:cNvSpPr>
          <p:nvPr>
            <p:ph type="subTitle" idx="1"/>
          </p:nvPr>
        </p:nvSpPr>
        <p:spPr>
          <a:xfrm>
            <a:off x="4047947" y="1668918"/>
            <a:ext cx="4749300" cy="2914532"/>
          </a:xfrm>
          <a:prstGeom prst="rect">
            <a:avLst/>
          </a:prstGeom>
        </p:spPr>
        <p:txBody>
          <a:bodyPr spcFirstLastPara="1" wrap="square" lIns="91425" tIns="91425" rIns="91425" bIns="91425" anchor="t" anchorCtr="0">
            <a:noAutofit/>
          </a:bodyPr>
          <a:lstStyle/>
          <a:p>
            <a:pPr marL="342900" lvl="0" indent="-342900" algn="l" rtl="0">
              <a:spcBef>
                <a:spcPts val="0"/>
              </a:spcBef>
              <a:spcAft>
                <a:spcPts val="0"/>
              </a:spcAft>
              <a:buFont typeface="Arial" panose="020B0604020202020204" pitchFamily="34" charset="0"/>
              <a:buChar char="•"/>
            </a:pPr>
            <a:r>
              <a:rPr lang="en-US" sz="2000" b="1"/>
              <a:t>CORE</a:t>
            </a:r>
            <a:r>
              <a:rPr lang="en-US" sz="2000"/>
              <a:t>: average of </a:t>
            </a:r>
            <a:r>
              <a:rPr lang="en-US" sz="2000" b="1" u="sng"/>
              <a:t>17</a:t>
            </a:r>
            <a:r>
              <a:rPr lang="en-US" sz="2000"/>
              <a:t> core required classes</a:t>
            </a:r>
          </a:p>
          <a:p>
            <a:pPr marL="800100" lvl="1" indent="-342900" algn="l">
              <a:buFont typeface="Arial" panose="020B0604020202020204" pitchFamily="34" charset="0"/>
              <a:buChar char="•"/>
            </a:pPr>
            <a:r>
              <a:rPr lang="en-US" sz="2000"/>
              <a:t>4 English, 4 Math, 4 Science, 3 SS, 2 World Lang.</a:t>
            </a:r>
          </a:p>
          <a:p>
            <a:pPr marL="342900" lvl="0" indent="-342900" algn="l" rtl="0">
              <a:spcBef>
                <a:spcPts val="0"/>
              </a:spcBef>
              <a:spcAft>
                <a:spcPts val="0"/>
              </a:spcAft>
              <a:buFont typeface="Arial" panose="020B0604020202020204" pitchFamily="34" charset="0"/>
              <a:buChar char="•"/>
            </a:pPr>
            <a:r>
              <a:rPr lang="en-US" sz="2000" b="1"/>
              <a:t>Many</a:t>
            </a:r>
            <a:r>
              <a:rPr lang="en-US" sz="2000"/>
              <a:t> colleges use the core GPA for admission</a:t>
            </a:r>
          </a:p>
          <a:p>
            <a:pPr marL="342900" lvl="0" indent="-342900" algn="l" rtl="0">
              <a:spcBef>
                <a:spcPts val="0"/>
              </a:spcBef>
              <a:spcAft>
                <a:spcPts val="0"/>
              </a:spcAft>
              <a:buFont typeface="Arial" panose="020B0604020202020204" pitchFamily="34" charset="0"/>
              <a:buChar char="•"/>
            </a:pPr>
            <a:r>
              <a:rPr lang="en-US" sz="2000" b="1"/>
              <a:t>EVERY COLLEGE CALCULATES GPA DIFFERENTLY!</a:t>
            </a:r>
            <a:endParaRPr sz="2000" b="1"/>
          </a:p>
        </p:txBody>
      </p:sp>
      <p:grpSp>
        <p:nvGrpSpPr>
          <p:cNvPr id="863" name="Google Shape;863;p71"/>
          <p:cNvGrpSpPr/>
          <p:nvPr/>
        </p:nvGrpSpPr>
        <p:grpSpPr>
          <a:xfrm rot="-519">
            <a:off x="2739743" y="560152"/>
            <a:ext cx="1374166" cy="2473245"/>
            <a:chOff x="8585800" y="2105488"/>
            <a:chExt cx="345450" cy="700775"/>
          </a:xfrm>
        </p:grpSpPr>
        <p:sp>
          <p:nvSpPr>
            <p:cNvPr id="864" name="Google Shape;864;p71"/>
            <p:cNvSpPr/>
            <p:nvPr/>
          </p:nvSpPr>
          <p:spPr>
            <a:xfrm>
              <a:off x="8603150" y="2135238"/>
              <a:ext cx="328100" cy="575175"/>
            </a:xfrm>
            <a:custGeom>
              <a:avLst/>
              <a:gdLst/>
              <a:ahLst/>
              <a:cxnLst/>
              <a:rect l="l" t="t" r="r" b="b"/>
              <a:pathLst>
                <a:path w="13124" h="23007" fill="none" extrusionOk="0">
                  <a:moveTo>
                    <a:pt x="10247" y="1"/>
                  </a:moveTo>
                  <a:lnTo>
                    <a:pt x="13123" y="1356"/>
                  </a:lnTo>
                  <a:lnTo>
                    <a:pt x="2876" y="23006"/>
                  </a:lnTo>
                  <a:lnTo>
                    <a:pt x="1" y="21651"/>
                  </a:lnTo>
                  <a:close/>
                </a:path>
              </a:pathLst>
            </a:custGeom>
            <a:noFill/>
            <a:ln w="38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71"/>
            <p:cNvSpPr/>
            <p:nvPr/>
          </p:nvSpPr>
          <p:spPr>
            <a:xfrm>
              <a:off x="8850225" y="2155088"/>
              <a:ext cx="71925" cy="33900"/>
            </a:xfrm>
            <a:custGeom>
              <a:avLst/>
              <a:gdLst/>
              <a:ahLst/>
              <a:cxnLst/>
              <a:rect l="l" t="t" r="r" b="b"/>
              <a:pathLst>
                <a:path w="2877" h="1356" fill="none" extrusionOk="0">
                  <a:moveTo>
                    <a:pt x="1" y="0"/>
                  </a:moveTo>
                  <a:lnTo>
                    <a:pt x="2877" y="1355"/>
                  </a:lnTo>
                </a:path>
              </a:pathLst>
            </a:custGeom>
            <a:noFill/>
            <a:ln w="38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71"/>
            <p:cNvSpPr/>
            <p:nvPr/>
          </p:nvSpPr>
          <p:spPr>
            <a:xfrm>
              <a:off x="8879975" y="2105488"/>
              <a:ext cx="47950" cy="53750"/>
            </a:xfrm>
            <a:custGeom>
              <a:avLst/>
              <a:gdLst/>
              <a:ahLst/>
              <a:cxnLst/>
              <a:rect l="l" t="t" r="r" b="b"/>
              <a:pathLst>
                <a:path w="1918" h="2150" fill="none" extrusionOk="0">
                  <a:moveTo>
                    <a:pt x="1422" y="166"/>
                  </a:moveTo>
                  <a:lnTo>
                    <a:pt x="1422" y="166"/>
                  </a:lnTo>
                  <a:cubicBezTo>
                    <a:pt x="1092" y="1"/>
                    <a:pt x="695" y="133"/>
                    <a:pt x="530" y="464"/>
                  </a:cubicBezTo>
                  <a:lnTo>
                    <a:pt x="1" y="1587"/>
                  </a:lnTo>
                  <a:lnTo>
                    <a:pt x="1257" y="2149"/>
                  </a:lnTo>
                  <a:lnTo>
                    <a:pt x="1753" y="1059"/>
                  </a:lnTo>
                  <a:cubicBezTo>
                    <a:pt x="1918" y="728"/>
                    <a:pt x="1786" y="298"/>
                    <a:pt x="1422" y="166"/>
                  </a:cubicBezTo>
                  <a:close/>
                </a:path>
              </a:pathLst>
            </a:custGeom>
            <a:noFill/>
            <a:ln w="38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71"/>
            <p:cNvSpPr/>
            <p:nvPr/>
          </p:nvSpPr>
          <p:spPr>
            <a:xfrm>
              <a:off x="8625475" y="2629388"/>
              <a:ext cx="71900" cy="33925"/>
            </a:xfrm>
            <a:custGeom>
              <a:avLst/>
              <a:gdLst/>
              <a:ahLst/>
              <a:cxnLst/>
              <a:rect l="l" t="t" r="r" b="b"/>
              <a:pathLst>
                <a:path w="2876" h="1357" fill="none" extrusionOk="0">
                  <a:moveTo>
                    <a:pt x="0" y="1"/>
                  </a:moveTo>
                  <a:lnTo>
                    <a:pt x="2876" y="1356"/>
                  </a:lnTo>
                </a:path>
              </a:pathLst>
            </a:custGeom>
            <a:noFill/>
            <a:ln w="38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71"/>
            <p:cNvSpPr/>
            <p:nvPr/>
          </p:nvSpPr>
          <p:spPr>
            <a:xfrm>
              <a:off x="8649425" y="2578988"/>
              <a:ext cx="71925" cy="33900"/>
            </a:xfrm>
            <a:custGeom>
              <a:avLst/>
              <a:gdLst/>
              <a:ahLst/>
              <a:cxnLst/>
              <a:rect l="l" t="t" r="r" b="b"/>
              <a:pathLst>
                <a:path w="2877" h="1356" fill="none" extrusionOk="0">
                  <a:moveTo>
                    <a:pt x="1" y="1"/>
                  </a:moveTo>
                  <a:lnTo>
                    <a:pt x="2876" y="1356"/>
                  </a:lnTo>
                </a:path>
              </a:pathLst>
            </a:custGeom>
            <a:noFill/>
            <a:ln w="38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71"/>
            <p:cNvSpPr/>
            <p:nvPr/>
          </p:nvSpPr>
          <p:spPr>
            <a:xfrm>
              <a:off x="8673400" y="2527763"/>
              <a:ext cx="71900" cy="33900"/>
            </a:xfrm>
            <a:custGeom>
              <a:avLst/>
              <a:gdLst/>
              <a:ahLst/>
              <a:cxnLst/>
              <a:rect l="l" t="t" r="r" b="b"/>
              <a:pathLst>
                <a:path w="2876" h="1356" fill="none" extrusionOk="0">
                  <a:moveTo>
                    <a:pt x="0" y="0"/>
                  </a:moveTo>
                  <a:lnTo>
                    <a:pt x="2876" y="1356"/>
                  </a:lnTo>
                </a:path>
              </a:pathLst>
            </a:custGeom>
            <a:noFill/>
            <a:ln w="38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71"/>
            <p:cNvSpPr/>
            <p:nvPr/>
          </p:nvSpPr>
          <p:spPr>
            <a:xfrm>
              <a:off x="8598200" y="2675663"/>
              <a:ext cx="76875" cy="104975"/>
            </a:xfrm>
            <a:custGeom>
              <a:avLst/>
              <a:gdLst/>
              <a:ahLst/>
              <a:cxnLst/>
              <a:rect l="l" t="t" r="r" b="b"/>
              <a:pathLst>
                <a:path w="3075" h="4199" fill="none" extrusionOk="0">
                  <a:moveTo>
                    <a:pt x="232" y="1"/>
                  </a:moveTo>
                  <a:lnTo>
                    <a:pt x="0" y="4199"/>
                  </a:lnTo>
                  <a:lnTo>
                    <a:pt x="3074" y="1356"/>
                  </a:lnTo>
                  <a:close/>
                </a:path>
              </a:pathLst>
            </a:custGeom>
            <a:noFill/>
            <a:ln w="38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71"/>
            <p:cNvSpPr/>
            <p:nvPr/>
          </p:nvSpPr>
          <p:spPr>
            <a:xfrm>
              <a:off x="8585800" y="2779788"/>
              <a:ext cx="12425" cy="26475"/>
            </a:xfrm>
            <a:custGeom>
              <a:avLst/>
              <a:gdLst/>
              <a:ahLst/>
              <a:cxnLst/>
              <a:rect l="l" t="t" r="r" b="b"/>
              <a:pathLst>
                <a:path w="497" h="1059" fill="none" extrusionOk="0">
                  <a:moveTo>
                    <a:pt x="496" y="1"/>
                  </a:moveTo>
                  <a:lnTo>
                    <a:pt x="1" y="1058"/>
                  </a:lnTo>
                </a:path>
              </a:pathLst>
            </a:custGeom>
            <a:noFill/>
            <a:ln w="38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71"/>
            <p:cNvSpPr/>
            <p:nvPr/>
          </p:nvSpPr>
          <p:spPr>
            <a:xfrm>
              <a:off x="8815525" y="2218713"/>
              <a:ext cx="114900" cy="252875"/>
            </a:xfrm>
            <a:custGeom>
              <a:avLst/>
              <a:gdLst/>
              <a:ahLst/>
              <a:cxnLst/>
              <a:rect l="l" t="t" r="r" b="b"/>
              <a:pathLst>
                <a:path w="4596" h="10115" fill="none" extrusionOk="0">
                  <a:moveTo>
                    <a:pt x="3703" y="0"/>
                  </a:moveTo>
                  <a:lnTo>
                    <a:pt x="4595" y="430"/>
                  </a:lnTo>
                  <a:lnTo>
                    <a:pt x="1" y="10115"/>
                  </a:lnTo>
                </a:path>
              </a:pathLst>
            </a:custGeom>
            <a:noFill/>
            <a:ln w="38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3" name="Google Shape;873;p71"/>
          <p:cNvGrpSpPr/>
          <p:nvPr/>
        </p:nvGrpSpPr>
        <p:grpSpPr>
          <a:xfrm rot="-1691761">
            <a:off x="732597" y="2591203"/>
            <a:ext cx="1407631" cy="1856526"/>
            <a:chOff x="3975675" y="4433300"/>
            <a:chExt cx="531350" cy="700775"/>
          </a:xfrm>
        </p:grpSpPr>
        <p:sp>
          <p:nvSpPr>
            <p:cNvPr id="874" name="Google Shape;874;p71"/>
            <p:cNvSpPr/>
            <p:nvPr/>
          </p:nvSpPr>
          <p:spPr>
            <a:xfrm>
              <a:off x="3975675" y="4433300"/>
              <a:ext cx="531350" cy="700775"/>
            </a:xfrm>
            <a:custGeom>
              <a:avLst/>
              <a:gdLst/>
              <a:ahLst/>
              <a:cxnLst/>
              <a:rect l="l" t="t" r="r" b="b"/>
              <a:pathLst>
                <a:path w="21254" h="28031" fill="none" extrusionOk="0">
                  <a:moveTo>
                    <a:pt x="1984" y="1"/>
                  </a:moveTo>
                  <a:lnTo>
                    <a:pt x="21254" y="1455"/>
                  </a:lnTo>
                  <a:lnTo>
                    <a:pt x="19271" y="28030"/>
                  </a:lnTo>
                  <a:lnTo>
                    <a:pt x="0" y="26609"/>
                  </a:lnTo>
                  <a:close/>
                </a:path>
              </a:pathLst>
            </a:custGeom>
            <a:noFill/>
            <a:ln w="38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71"/>
            <p:cNvSpPr/>
            <p:nvPr/>
          </p:nvSpPr>
          <p:spPr>
            <a:xfrm>
              <a:off x="4050050" y="4482050"/>
              <a:ext cx="178500" cy="216550"/>
            </a:xfrm>
            <a:custGeom>
              <a:avLst/>
              <a:gdLst/>
              <a:ahLst/>
              <a:cxnLst/>
              <a:rect l="l" t="t" r="r" b="b"/>
              <a:pathLst>
                <a:path w="7140" h="8662" fill="none" extrusionOk="0">
                  <a:moveTo>
                    <a:pt x="595" y="1"/>
                  </a:moveTo>
                  <a:lnTo>
                    <a:pt x="7140" y="497"/>
                  </a:lnTo>
                  <a:lnTo>
                    <a:pt x="6512" y="8661"/>
                  </a:lnTo>
                  <a:lnTo>
                    <a:pt x="0" y="8165"/>
                  </a:lnTo>
                  <a:close/>
                </a:path>
              </a:pathLst>
            </a:custGeom>
            <a:noFill/>
            <a:ln w="38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71"/>
            <p:cNvSpPr/>
            <p:nvPr/>
          </p:nvSpPr>
          <p:spPr>
            <a:xfrm>
              <a:off x="4279775" y="4497750"/>
              <a:ext cx="180975" cy="13250"/>
            </a:xfrm>
            <a:custGeom>
              <a:avLst/>
              <a:gdLst/>
              <a:ahLst/>
              <a:cxnLst/>
              <a:rect l="l" t="t" r="r" b="b"/>
              <a:pathLst>
                <a:path w="7239" h="530" fill="none" extrusionOk="0">
                  <a:moveTo>
                    <a:pt x="0" y="1"/>
                  </a:moveTo>
                  <a:lnTo>
                    <a:pt x="7239" y="530"/>
                  </a:lnTo>
                </a:path>
              </a:pathLst>
            </a:custGeom>
            <a:noFill/>
            <a:ln w="38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71"/>
            <p:cNvSpPr/>
            <p:nvPr/>
          </p:nvSpPr>
          <p:spPr>
            <a:xfrm>
              <a:off x="4275625" y="4549825"/>
              <a:ext cx="181825" cy="13250"/>
            </a:xfrm>
            <a:custGeom>
              <a:avLst/>
              <a:gdLst/>
              <a:ahLst/>
              <a:cxnLst/>
              <a:rect l="l" t="t" r="r" b="b"/>
              <a:pathLst>
                <a:path w="7273" h="530" fill="none" extrusionOk="0">
                  <a:moveTo>
                    <a:pt x="1" y="0"/>
                  </a:moveTo>
                  <a:lnTo>
                    <a:pt x="7273" y="529"/>
                  </a:lnTo>
                </a:path>
              </a:pathLst>
            </a:custGeom>
            <a:noFill/>
            <a:ln w="38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71"/>
            <p:cNvSpPr/>
            <p:nvPr/>
          </p:nvSpPr>
          <p:spPr>
            <a:xfrm>
              <a:off x="4271500" y="4601875"/>
              <a:ext cx="181825" cy="14075"/>
            </a:xfrm>
            <a:custGeom>
              <a:avLst/>
              <a:gdLst/>
              <a:ahLst/>
              <a:cxnLst/>
              <a:rect l="l" t="t" r="r" b="b"/>
              <a:pathLst>
                <a:path w="7273" h="563" fill="none" extrusionOk="0">
                  <a:moveTo>
                    <a:pt x="1" y="1"/>
                  </a:moveTo>
                  <a:lnTo>
                    <a:pt x="7272" y="563"/>
                  </a:lnTo>
                </a:path>
              </a:pathLst>
            </a:custGeom>
            <a:noFill/>
            <a:ln w="38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71"/>
            <p:cNvSpPr/>
            <p:nvPr/>
          </p:nvSpPr>
          <p:spPr>
            <a:xfrm>
              <a:off x="4268200" y="4653950"/>
              <a:ext cx="181000" cy="14075"/>
            </a:xfrm>
            <a:custGeom>
              <a:avLst/>
              <a:gdLst/>
              <a:ahLst/>
              <a:cxnLst/>
              <a:rect l="l" t="t" r="r" b="b"/>
              <a:pathLst>
                <a:path w="7240" h="563" fill="none" extrusionOk="0">
                  <a:moveTo>
                    <a:pt x="0" y="0"/>
                  </a:moveTo>
                  <a:lnTo>
                    <a:pt x="7239" y="562"/>
                  </a:lnTo>
                </a:path>
              </a:pathLst>
            </a:custGeom>
            <a:noFill/>
            <a:ln w="38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71"/>
            <p:cNvSpPr/>
            <p:nvPr/>
          </p:nvSpPr>
          <p:spPr>
            <a:xfrm>
              <a:off x="4264075" y="4706000"/>
              <a:ext cx="181800" cy="14075"/>
            </a:xfrm>
            <a:custGeom>
              <a:avLst/>
              <a:gdLst/>
              <a:ahLst/>
              <a:cxnLst/>
              <a:rect l="l" t="t" r="r" b="b"/>
              <a:pathLst>
                <a:path w="7272" h="563" fill="none" extrusionOk="0">
                  <a:moveTo>
                    <a:pt x="0" y="1"/>
                  </a:moveTo>
                  <a:lnTo>
                    <a:pt x="7272" y="562"/>
                  </a:lnTo>
                </a:path>
              </a:pathLst>
            </a:custGeom>
            <a:noFill/>
            <a:ln w="38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71"/>
            <p:cNvSpPr/>
            <p:nvPr/>
          </p:nvSpPr>
          <p:spPr>
            <a:xfrm>
              <a:off x="4045900" y="4742350"/>
              <a:ext cx="395850" cy="29775"/>
            </a:xfrm>
            <a:custGeom>
              <a:avLst/>
              <a:gdLst/>
              <a:ahLst/>
              <a:cxnLst/>
              <a:rect l="l" t="t" r="r" b="b"/>
              <a:pathLst>
                <a:path w="15834" h="1191" fill="none" extrusionOk="0">
                  <a:moveTo>
                    <a:pt x="1" y="1"/>
                  </a:moveTo>
                  <a:lnTo>
                    <a:pt x="15834" y="1191"/>
                  </a:lnTo>
                </a:path>
              </a:pathLst>
            </a:custGeom>
            <a:noFill/>
            <a:ln w="38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71"/>
            <p:cNvSpPr/>
            <p:nvPr/>
          </p:nvSpPr>
          <p:spPr>
            <a:xfrm>
              <a:off x="4041775" y="4794425"/>
              <a:ext cx="395850" cy="29775"/>
            </a:xfrm>
            <a:custGeom>
              <a:avLst/>
              <a:gdLst/>
              <a:ahLst/>
              <a:cxnLst/>
              <a:rect l="l" t="t" r="r" b="b"/>
              <a:pathLst>
                <a:path w="15834" h="1191" fill="none" extrusionOk="0">
                  <a:moveTo>
                    <a:pt x="1" y="0"/>
                  </a:moveTo>
                  <a:lnTo>
                    <a:pt x="15833" y="1190"/>
                  </a:lnTo>
                </a:path>
              </a:pathLst>
            </a:custGeom>
            <a:noFill/>
            <a:ln w="38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71"/>
            <p:cNvSpPr/>
            <p:nvPr/>
          </p:nvSpPr>
          <p:spPr>
            <a:xfrm>
              <a:off x="4037650" y="4847300"/>
              <a:ext cx="395850" cy="29775"/>
            </a:xfrm>
            <a:custGeom>
              <a:avLst/>
              <a:gdLst/>
              <a:ahLst/>
              <a:cxnLst/>
              <a:rect l="l" t="t" r="r" b="b"/>
              <a:pathLst>
                <a:path w="15834" h="1191" fill="none" extrusionOk="0">
                  <a:moveTo>
                    <a:pt x="0" y="1"/>
                  </a:moveTo>
                  <a:lnTo>
                    <a:pt x="15833" y="1191"/>
                  </a:lnTo>
                </a:path>
              </a:pathLst>
            </a:custGeom>
            <a:noFill/>
            <a:ln w="38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71"/>
            <p:cNvSpPr/>
            <p:nvPr/>
          </p:nvSpPr>
          <p:spPr>
            <a:xfrm>
              <a:off x="4034350" y="4899375"/>
              <a:ext cx="395000" cy="29750"/>
            </a:xfrm>
            <a:custGeom>
              <a:avLst/>
              <a:gdLst/>
              <a:ahLst/>
              <a:cxnLst/>
              <a:rect l="l" t="t" r="r" b="b"/>
              <a:pathLst>
                <a:path w="15800" h="1190" fill="none" extrusionOk="0">
                  <a:moveTo>
                    <a:pt x="0" y="0"/>
                  </a:moveTo>
                  <a:lnTo>
                    <a:pt x="15800" y="1190"/>
                  </a:lnTo>
                </a:path>
              </a:pathLst>
            </a:custGeom>
            <a:noFill/>
            <a:ln w="38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71"/>
            <p:cNvSpPr/>
            <p:nvPr/>
          </p:nvSpPr>
          <p:spPr>
            <a:xfrm>
              <a:off x="4030200" y="4951425"/>
              <a:ext cx="395850" cy="29775"/>
            </a:xfrm>
            <a:custGeom>
              <a:avLst/>
              <a:gdLst/>
              <a:ahLst/>
              <a:cxnLst/>
              <a:rect l="l" t="t" r="r" b="b"/>
              <a:pathLst>
                <a:path w="15834" h="1191" fill="none" extrusionOk="0">
                  <a:moveTo>
                    <a:pt x="1" y="0"/>
                  </a:moveTo>
                  <a:lnTo>
                    <a:pt x="15834" y="1190"/>
                  </a:lnTo>
                </a:path>
              </a:pathLst>
            </a:custGeom>
            <a:noFill/>
            <a:ln w="38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71"/>
            <p:cNvSpPr/>
            <p:nvPr/>
          </p:nvSpPr>
          <p:spPr>
            <a:xfrm>
              <a:off x="4026075" y="5003475"/>
              <a:ext cx="395850" cy="29775"/>
            </a:xfrm>
            <a:custGeom>
              <a:avLst/>
              <a:gdLst/>
              <a:ahLst/>
              <a:cxnLst/>
              <a:rect l="l" t="t" r="r" b="b"/>
              <a:pathLst>
                <a:path w="15834" h="1191" fill="none" extrusionOk="0">
                  <a:moveTo>
                    <a:pt x="1" y="1"/>
                  </a:moveTo>
                  <a:lnTo>
                    <a:pt x="15833" y="1191"/>
                  </a:lnTo>
                </a:path>
              </a:pathLst>
            </a:custGeom>
            <a:noFill/>
            <a:ln w="38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71"/>
            <p:cNvSpPr/>
            <p:nvPr/>
          </p:nvSpPr>
          <p:spPr>
            <a:xfrm>
              <a:off x="4021950" y="5055550"/>
              <a:ext cx="395850" cy="29775"/>
            </a:xfrm>
            <a:custGeom>
              <a:avLst/>
              <a:gdLst/>
              <a:ahLst/>
              <a:cxnLst/>
              <a:rect l="l" t="t" r="r" b="b"/>
              <a:pathLst>
                <a:path w="15834" h="1191" fill="none" extrusionOk="0">
                  <a:moveTo>
                    <a:pt x="0" y="0"/>
                  </a:moveTo>
                  <a:lnTo>
                    <a:pt x="15833" y="1190"/>
                  </a:lnTo>
                </a:path>
              </a:pathLst>
            </a:custGeom>
            <a:noFill/>
            <a:ln w="38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p76"/>
          <p:cNvSpPr txBox="1">
            <a:spLocks noGrp="1"/>
          </p:cNvSpPr>
          <p:nvPr>
            <p:ph type="title"/>
          </p:nvPr>
        </p:nvSpPr>
        <p:spPr>
          <a:xfrm>
            <a:off x="722376" y="540000"/>
            <a:ext cx="7708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a:t>HOPE GPA</a:t>
            </a:r>
            <a:endParaRPr sz="5000"/>
          </a:p>
        </p:txBody>
      </p:sp>
      <p:graphicFrame>
        <p:nvGraphicFramePr>
          <p:cNvPr id="967" name="Google Shape;967;p76"/>
          <p:cNvGraphicFramePr/>
          <p:nvPr>
            <p:extLst>
              <p:ext uri="{D42A27DB-BD31-4B8C-83A1-F6EECF244321}">
                <p14:modId xmlns:p14="http://schemas.microsoft.com/office/powerpoint/2010/main" val="2832223306"/>
              </p:ext>
            </p:extLst>
          </p:nvPr>
        </p:nvGraphicFramePr>
        <p:xfrm>
          <a:off x="329819" y="1228935"/>
          <a:ext cx="5901932" cy="3725162"/>
        </p:xfrm>
        <a:graphic>
          <a:graphicData uri="http://schemas.openxmlformats.org/drawingml/2006/table">
            <a:tbl>
              <a:tblPr>
                <a:noFill/>
                <a:tableStyleId>{7C70EB29-DBE2-48F6-B56A-D3662FB98CAB}</a:tableStyleId>
              </a:tblPr>
              <a:tblGrid>
                <a:gridCol w="1598736">
                  <a:extLst>
                    <a:ext uri="{9D8B030D-6E8A-4147-A177-3AD203B41FA5}">
                      <a16:colId xmlns:a16="http://schemas.microsoft.com/office/drawing/2014/main" val="20000"/>
                    </a:ext>
                  </a:extLst>
                </a:gridCol>
                <a:gridCol w="1075799">
                  <a:extLst>
                    <a:ext uri="{9D8B030D-6E8A-4147-A177-3AD203B41FA5}">
                      <a16:colId xmlns:a16="http://schemas.microsoft.com/office/drawing/2014/main" val="20001"/>
                    </a:ext>
                  </a:extLst>
                </a:gridCol>
                <a:gridCol w="1075799">
                  <a:extLst>
                    <a:ext uri="{9D8B030D-6E8A-4147-A177-3AD203B41FA5}">
                      <a16:colId xmlns:a16="http://schemas.microsoft.com/office/drawing/2014/main" val="20002"/>
                    </a:ext>
                  </a:extLst>
                </a:gridCol>
                <a:gridCol w="1075799">
                  <a:extLst>
                    <a:ext uri="{9D8B030D-6E8A-4147-A177-3AD203B41FA5}">
                      <a16:colId xmlns:a16="http://schemas.microsoft.com/office/drawing/2014/main" val="20003"/>
                    </a:ext>
                  </a:extLst>
                </a:gridCol>
                <a:gridCol w="1075799">
                  <a:extLst>
                    <a:ext uri="{9D8B030D-6E8A-4147-A177-3AD203B41FA5}">
                      <a16:colId xmlns:a16="http://schemas.microsoft.com/office/drawing/2014/main" val="20004"/>
                    </a:ext>
                  </a:extLst>
                </a:gridCol>
              </a:tblGrid>
              <a:tr h="1142078">
                <a:tc>
                  <a:txBody>
                    <a:bodyPr/>
                    <a:lstStyle/>
                    <a:p>
                      <a:pPr marL="0" lvl="0" indent="0" algn="l" rtl="0">
                        <a:spcBef>
                          <a:spcPts val="0"/>
                        </a:spcBef>
                        <a:spcAft>
                          <a:spcPts val="0"/>
                        </a:spcAft>
                        <a:buNone/>
                      </a:pPr>
                      <a:r>
                        <a:rPr lang="en" sz="2000">
                          <a:solidFill>
                            <a:schemeClr val="accent5"/>
                          </a:solidFill>
                          <a:latin typeface="Chelsea Market"/>
                          <a:ea typeface="Chelsea Market"/>
                          <a:cs typeface="Chelsea Market"/>
                          <a:sym typeface="Chelsea Market"/>
                        </a:rPr>
                        <a:t>Numerical Grade</a:t>
                      </a:r>
                      <a:endParaRPr sz="2000">
                        <a:solidFill>
                          <a:schemeClr val="accent5"/>
                        </a:solidFill>
                        <a:latin typeface="Chelsea Market"/>
                        <a:ea typeface="Chelsea Market"/>
                        <a:cs typeface="Chelsea Market"/>
                        <a:sym typeface="Chelsea Market"/>
                      </a:endParaRPr>
                    </a:p>
                  </a:txBody>
                  <a:tcPr marL="91425" marR="91425" marT="91425" marB="91425">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alpha val="0"/>
                        </a:schemeClr>
                      </a:solidFill>
                      <a:prstDash val="solid"/>
                      <a:round/>
                      <a:headEnd type="none" w="sm" len="sm"/>
                      <a:tailEnd type="none" w="sm" len="sm"/>
                    </a:lnT>
                    <a:lnB w="28575" cap="flat" cmpd="sng">
                      <a:solidFill>
                        <a:schemeClr val="accent6"/>
                      </a:solidFill>
                      <a:prstDash val="solid"/>
                      <a:round/>
                      <a:headEnd type="none" w="sm" len="sm"/>
                      <a:tailEnd type="none" w="sm" len="sm"/>
                    </a:lnB>
                  </a:tcPr>
                </a:tc>
                <a:tc>
                  <a:txBody>
                    <a:bodyPr/>
                    <a:lstStyle/>
                    <a:p>
                      <a:pPr marL="0" lvl="0" indent="0" algn="ctr" rtl="0">
                        <a:spcBef>
                          <a:spcPts val="0"/>
                        </a:spcBef>
                        <a:spcAft>
                          <a:spcPts val="0"/>
                        </a:spcAft>
                        <a:buNone/>
                      </a:pPr>
                      <a:r>
                        <a:rPr lang="en" sz="2000">
                          <a:solidFill>
                            <a:srgbClr val="212121"/>
                          </a:solidFill>
                          <a:latin typeface="Chelsea Market"/>
                          <a:ea typeface="Chelsea Market"/>
                          <a:cs typeface="Chelsea Market"/>
                          <a:sym typeface="Chelsea Market"/>
                        </a:rPr>
                        <a:t>Letter Grade</a:t>
                      </a:r>
                      <a:endParaRPr sz="2000">
                        <a:solidFill>
                          <a:srgbClr val="212121"/>
                        </a:solidFill>
                        <a:latin typeface="Chelsea Market"/>
                        <a:ea typeface="Chelsea Market"/>
                        <a:cs typeface="Chelsea Market"/>
                        <a:sym typeface="Chelsea Market"/>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alpha val="0"/>
                        </a:schemeClr>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sz="2000">
                          <a:latin typeface="Chelsea Market"/>
                          <a:ea typeface="Chelsea Market"/>
                          <a:cs typeface="Chelsea Market"/>
                          <a:sym typeface="Chelsea Market"/>
                        </a:rPr>
                        <a:t>On-level Points</a:t>
                      </a:r>
                      <a:endParaRPr sz="2000">
                        <a:latin typeface="Chelsea Market"/>
                        <a:ea typeface="Chelsea Market"/>
                        <a:cs typeface="Chelsea Market"/>
                        <a:sym typeface="Chelsea Market"/>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alpha val="0"/>
                        </a:schemeClr>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5"/>
                    </a:solidFill>
                  </a:tcPr>
                </a:tc>
                <a:tc>
                  <a:txBody>
                    <a:bodyPr/>
                    <a:lstStyle/>
                    <a:p>
                      <a:pPr marL="0" lvl="0" indent="0" algn="ctr" rtl="0">
                        <a:spcBef>
                          <a:spcPts val="0"/>
                        </a:spcBef>
                        <a:spcAft>
                          <a:spcPts val="0"/>
                        </a:spcAft>
                        <a:buNone/>
                      </a:pPr>
                      <a:r>
                        <a:rPr lang="en" sz="2000">
                          <a:latin typeface="Chelsea Market"/>
                          <a:ea typeface="Chelsea Market"/>
                          <a:cs typeface="Chelsea Market"/>
                          <a:sym typeface="Chelsea Market"/>
                        </a:rPr>
                        <a:t>Honors Points</a:t>
                      </a:r>
                      <a:endParaRPr sz="2000">
                        <a:latin typeface="Chelsea Market"/>
                        <a:ea typeface="Chelsea Market"/>
                        <a:cs typeface="Chelsea Market"/>
                        <a:sym typeface="Chelsea Market"/>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alpha val="0"/>
                        </a:schemeClr>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 sz="2000">
                          <a:latin typeface="Chelsea Market"/>
                          <a:ea typeface="Chelsea Market"/>
                          <a:cs typeface="Chelsea Market"/>
                          <a:sym typeface="Chelsea Market"/>
                        </a:rPr>
                        <a:t>AP Points</a:t>
                      </a:r>
                      <a:endParaRPr sz="2000">
                        <a:latin typeface="Chelsea Market"/>
                        <a:ea typeface="Chelsea Market"/>
                        <a:cs typeface="Chelsea Market"/>
                        <a:sym typeface="Chelsea Market"/>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alpha val="0"/>
                        </a:schemeClr>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r h="516622">
                <a:tc>
                  <a:txBody>
                    <a:bodyPr/>
                    <a:lstStyle/>
                    <a:p>
                      <a:pPr marL="0" lvl="0" indent="0" algn="l" rtl="0">
                        <a:spcBef>
                          <a:spcPts val="0"/>
                        </a:spcBef>
                        <a:spcAft>
                          <a:spcPts val="0"/>
                        </a:spcAft>
                        <a:buNone/>
                      </a:pPr>
                      <a:r>
                        <a:rPr lang="en" sz="1800">
                          <a:solidFill>
                            <a:schemeClr val="accent5"/>
                          </a:solidFill>
                          <a:latin typeface="Chelsea Market"/>
                          <a:ea typeface="Chelsea Market"/>
                          <a:cs typeface="Chelsea Market"/>
                          <a:sym typeface="Chelsea Market"/>
                        </a:rPr>
                        <a:t>90 - 100</a:t>
                      </a:r>
                      <a:endParaRPr sz="1800">
                        <a:solidFill>
                          <a:schemeClr val="accent5"/>
                        </a:solidFill>
                        <a:latin typeface="Chelsea Market"/>
                        <a:ea typeface="Chelsea Market"/>
                        <a:cs typeface="Chelsea Market"/>
                        <a:sym typeface="Chelsea Market"/>
                      </a:endParaRPr>
                    </a:p>
                  </a:txBody>
                  <a:tcPr marL="91425" marR="91425" marT="91425" marB="91425">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Montserrat Medium"/>
                          <a:ea typeface="Montserrat Medium"/>
                          <a:cs typeface="Montserrat Medium"/>
                          <a:sym typeface="Montserrat Medium"/>
                        </a:rPr>
                        <a:t>A</a:t>
                      </a:r>
                      <a:endParaRPr>
                        <a:latin typeface="Montserrat Medium"/>
                        <a:ea typeface="Montserrat Medium"/>
                        <a:cs typeface="Montserrat Medium"/>
                        <a:sym typeface="Montserrat Medium"/>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a:latin typeface="Montserrat Medium"/>
                          <a:ea typeface="Montserrat Medium"/>
                          <a:cs typeface="Montserrat Medium"/>
                          <a:sym typeface="Montserrat Medium"/>
                        </a:rPr>
                        <a:t>4</a:t>
                      </a:r>
                      <a:endParaRPr>
                        <a:latin typeface="Montserrat Medium"/>
                        <a:ea typeface="Montserrat Medium"/>
                        <a:cs typeface="Montserrat Medium"/>
                        <a:sym typeface="Montserrat Medium"/>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5"/>
                    </a:solidFill>
                  </a:tcPr>
                </a:tc>
                <a:tc>
                  <a:txBody>
                    <a:bodyPr/>
                    <a:lstStyle/>
                    <a:p>
                      <a:pPr marL="0" lvl="0" indent="0" algn="ctr" rtl="0">
                        <a:spcBef>
                          <a:spcPts val="0"/>
                        </a:spcBef>
                        <a:spcAft>
                          <a:spcPts val="0"/>
                        </a:spcAft>
                        <a:buNone/>
                      </a:pPr>
                      <a:r>
                        <a:rPr lang="en">
                          <a:latin typeface="Montserrat Medium"/>
                          <a:ea typeface="Montserrat Medium"/>
                          <a:cs typeface="Montserrat Medium"/>
                          <a:sym typeface="Montserrat Medium"/>
                        </a:rPr>
                        <a:t>4</a:t>
                      </a:r>
                      <a:endParaRPr>
                        <a:latin typeface="Montserrat Medium"/>
                        <a:ea typeface="Montserrat Medium"/>
                        <a:cs typeface="Montserrat Medium"/>
                        <a:sym typeface="Montserrat Medium"/>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
                          <a:latin typeface="Montserrat Medium"/>
                          <a:ea typeface="Montserrat Medium"/>
                          <a:cs typeface="Montserrat Medium"/>
                        </a:rPr>
                        <a:t>4</a:t>
                      </a:r>
                      <a:endParaRPr>
                        <a:latin typeface="Montserrat Medium"/>
                        <a:ea typeface="Montserrat Medium"/>
                        <a:cs typeface="Montserrat Medium"/>
                        <a:sym typeface="Montserrat Medium"/>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4"/>
                    </a:solidFill>
                  </a:tcPr>
                </a:tc>
                <a:extLst>
                  <a:ext uri="{0D108BD9-81ED-4DB2-BD59-A6C34878D82A}">
                    <a16:rowId xmlns:a16="http://schemas.microsoft.com/office/drawing/2014/main" val="10001"/>
                  </a:ext>
                </a:extLst>
              </a:tr>
              <a:tr h="516622">
                <a:tc>
                  <a:txBody>
                    <a:bodyPr/>
                    <a:lstStyle/>
                    <a:p>
                      <a:pPr marL="0" lvl="0" indent="0" algn="l" rtl="0">
                        <a:spcBef>
                          <a:spcPts val="0"/>
                        </a:spcBef>
                        <a:spcAft>
                          <a:spcPts val="0"/>
                        </a:spcAft>
                        <a:buNone/>
                      </a:pPr>
                      <a:r>
                        <a:rPr lang="en" sz="1800">
                          <a:solidFill>
                            <a:schemeClr val="accent5"/>
                          </a:solidFill>
                          <a:latin typeface="Chelsea Market"/>
                          <a:ea typeface="Chelsea Market"/>
                          <a:cs typeface="Chelsea Market"/>
                          <a:sym typeface="Chelsea Market"/>
                        </a:rPr>
                        <a:t>80 - 89</a:t>
                      </a:r>
                      <a:endParaRPr sz="1800">
                        <a:solidFill>
                          <a:schemeClr val="accent5"/>
                        </a:solidFill>
                        <a:latin typeface="Chelsea Market"/>
                        <a:ea typeface="Chelsea Market"/>
                        <a:cs typeface="Chelsea Market"/>
                        <a:sym typeface="Chelsea Market"/>
                      </a:endParaRPr>
                    </a:p>
                  </a:txBody>
                  <a:tcPr marL="91425" marR="91425" marT="91425" marB="91425">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Montserrat Medium"/>
                          <a:ea typeface="Montserrat Medium"/>
                          <a:cs typeface="Montserrat Medium"/>
                          <a:sym typeface="Montserrat Medium"/>
                        </a:rPr>
                        <a:t>B</a:t>
                      </a:r>
                      <a:endParaRPr>
                        <a:latin typeface="Montserrat Medium"/>
                        <a:ea typeface="Montserrat Medium"/>
                        <a:cs typeface="Montserrat Medium"/>
                        <a:sym typeface="Montserrat Medium"/>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a:latin typeface="Montserrat Medium"/>
                          <a:ea typeface="Montserrat Medium"/>
                          <a:cs typeface="Montserrat Medium"/>
                          <a:sym typeface="Montserrat Medium"/>
                        </a:rPr>
                        <a:t>3</a:t>
                      </a:r>
                      <a:endParaRPr>
                        <a:latin typeface="Montserrat Medium"/>
                        <a:ea typeface="Montserrat Medium"/>
                        <a:cs typeface="Montserrat Medium"/>
                        <a:sym typeface="Montserrat Medium"/>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5"/>
                    </a:solidFill>
                  </a:tcPr>
                </a:tc>
                <a:tc>
                  <a:txBody>
                    <a:bodyPr/>
                    <a:lstStyle/>
                    <a:p>
                      <a:pPr marL="0" lvl="0" indent="0" algn="ctr" rtl="0">
                        <a:spcBef>
                          <a:spcPts val="0"/>
                        </a:spcBef>
                        <a:spcAft>
                          <a:spcPts val="0"/>
                        </a:spcAft>
                        <a:buNone/>
                      </a:pPr>
                      <a:r>
                        <a:rPr lang="en">
                          <a:latin typeface="Montserrat Medium"/>
                          <a:ea typeface="Montserrat Medium"/>
                          <a:cs typeface="Montserrat Medium"/>
                          <a:sym typeface="Montserrat Medium"/>
                        </a:rPr>
                        <a:t>3</a:t>
                      </a:r>
                      <a:endParaRPr>
                        <a:latin typeface="Montserrat Medium"/>
                        <a:ea typeface="Montserrat Medium"/>
                        <a:cs typeface="Montserrat Medium"/>
                        <a:sym typeface="Montserrat Medium"/>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
                          <a:latin typeface="Montserrat Medium"/>
                          <a:ea typeface="Montserrat Medium"/>
                          <a:cs typeface="Montserrat Medium"/>
                          <a:sym typeface="Montserrat Medium"/>
                        </a:rPr>
                        <a:t>3.5</a:t>
                      </a:r>
                      <a:endParaRPr>
                        <a:latin typeface="Montserrat Medium"/>
                        <a:ea typeface="Montserrat Medium"/>
                        <a:cs typeface="Montserrat Medium"/>
                        <a:sym typeface="Montserrat Medium"/>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4"/>
                    </a:solidFill>
                  </a:tcPr>
                </a:tc>
                <a:extLst>
                  <a:ext uri="{0D108BD9-81ED-4DB2-BD59-A6C34878D82A}">
                    <a16:rowId xmlns:a16="http://schemas.microsoft.com/office/drawing/2014/main" val="10002"/>
                  </a:ext>
                </a:extLst>
              </a:tr>
              <a:tr h="516622">
                <a:tc>
                  <a:txBody>
                    <a:bodyPr/>
                    <a:lstStyle/>
                    <a:p>
                      <a:pPr marL="0" lvl="0" indent="0" algn="l" rtl="0">
                        <a:spcBef>
                          <a:spcPts val="0"/>
                        </a:spcBef>
                        <a:spcAft>
                          <a:spcPts val="0"/>
                        </a:spcAft>
                        <a:buNone/>
                      </a:pPr>
                      <a:r>
                        <a:rPr lang="en" sz="1800">
                          <a:solidFill>
                            <a:schemeClr val="accent5"/>
                          </a:solidFill>
                          <a:latin typeface="Chelsea Market"/>
                          <a:ea typeface="Chelsea Market"/>
                          <a:cs typeface="Chelsea Market"/>
                          <a:sym typeface="Chelsea Market"/>
                        </a:rPr>
                        <a:t>74 - 79</a:t>
                      </a:r>
                      <a:endParaRPr sz="1800">
                        <a:solidFill>
                          <a:schemeClr val="accent5"/>
                        </a:solidFill>
                        <a:latin typeface="Chelsea Market"/>
                        <a:ea typeface="Chelsea Market"/>
                        <a:cs typeface="Chelsea Market"/>
                        <a:sym typeface="Chelsea Market"/>
                      </a:endParaRPr>
                    </a:p>
                  </a:txBody>
                  <a:tcPr marL="91425" marR="91425" marT="91425" marB="91425">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Montserrat Medium"/>
                          <a:ea typeface="Montserrat Medium"/>
                          <a:cs typeface="Montserrat Medium"/>
                          <a:sym typeface="Montserrat Medium"/>
                        </a:rPr>
                        <a:t>C</a:t>
                      </a:r>
                      <a:endParaRPr>
                        <a:latin typeface="Montserrat Medium"/>
                        <a:ea typeface="Montserrat Medium"/>
                        <a:cs typeface="Montserrat Medium"/>
                        <a:sym typeface="Montserrat Medium"/>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a:latin typeface="Montserrat Medium"/>
                          <a:ea typeface="Montserrat Medium"/>
                          <a:cs typeface="Montserrat Medium"/>
                          <a:sym typeface="Montserrat Medium"/>
                        </a:rPr>
                        <a:t>2</a:t>
                      </a:r>
                      <a:endParaRPr>
                        <a:latin typeface="Montserrat Medium"/>
                        <a:ea typeface="Montserrat Medium"/>
                        <a:cs typeface="Montserrat Medium"/>
                        <a:sym typeface="Montserrat Medium"/>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5"/>
                    </a:solidFill>
                  </a:tcPr>
                </a:tc>
                <a:tc>
                  <a:txBody>
                    <a:bodyPr/>
                    <a:lstStyle/>
                    <a:p>
                      <a:pPr marL="0" lvl="0" indent="0" algn="ctr" rtl="0">
                        <a:spcBef>
                          <a:spcPts val="0"/>
                        </a:spcBef>
                        <a:spcAft>
                          <a:spcPts val="0"/>
                        </a:spcAft>
                        <a:buNone/>
                      </a:pPr>
                      <a:r>
                        <a:rPr lang="en">
                          <a:latin typeface="Montserrat Medium"/>
                          <a:ea typeface="Montserrat Medium"/>
                          <a:cs typeface="Montserrat Medium"/>
                          <a:sym typeface="Montserrat Medium"/>
                        </a:rPr>
                        <a:t>2</a:t>
                      </a:r>
                      <a:endParaRPr>
                        <a:latin typeface="Montserrat Medium"/>
                        <a:ea typeface="Montserrat Medium"/>
                        <a:cs typeface="Montserrat Medium"/>
                        <a:sym typeface="Montserrat Medium"/>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
                          <a:latin typeface="Montserrat Medium"/>
                          <a:ea typeface="Montserrat Medium"/>
                          <a:cs typeface="Montserrat Medium"/>
                          <a:sym typeface="Montserrat Medium"/>
                        </a:rPr>
                        <a:t>2.5</a:t>
                      </a:r>
                      <a:endParaRPr>
                        <a:latin typeface="Montserrat Medium"/>
                        <a:ea typeface="Montserrat Medium"/>
                        <a:cs typeface="Montserrat Medium"/>
                        <a:sym typeface="Montserrat Medium"/>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4"/>
                    </a:solidFill>
                  </a:tcPr>
                </a:tc>
                <a:extLst>
                  <a:ext uri="{0D108BD9-81ED-4DB2-BD59-A6C34878D82A}">
                    <a16:rowId xmlns:a16="http://schemas.microsoft.com/office/drawing/2014/main" val="10003"/>
                  </a:ext>
                </a:extLst>
              </a:tr>
              <a:tr h="516622">
                <a:tc>
                  <a:txBody>
                    <a:bodyPr/>
                    <a:lstStyle/>
                    <a:p>
                      <a:pPr marL="0" lvl="0" indent="0" algn="l" rtl="0">
                        <a:spcBef>
                          <a:spcPts val="0"/>
                        </a:spcBef>
                        <a:spcAft>
                          <a:spcPts val="0"/>
                        </a:spcAft>
                        <a:buNone/>
                      </a:pPr>
                      <a:r>
                        <a:rPr lang="en" sz="1800">
                          <a:solidFill>
                            <a:schemeClr val="accent5"/>
                          </a:solidFill>
                          <a:latin typeface="Chelsea Market"/>
                          <a:ea typeface="Chelsea Market"/>
                          <a:cs typeface="Chelsea Market"/>
                          <a:sym typeface="Chelsea Market"/>
                        </a:rPr>
                        <a:t>70 - 73</a:t>
                      </a:r>
                      <a:endParaRPr sz="1800">
                        <a:solidFill>
                          <a:schemeClr val="accent5"/>
                        </a:solidFill>
                        <a:latin typeface="Chelsea Market"/>
                        <a:ea typeface="Chelsea Market"/>
                        <a:cs typeface="Chelsea Market"/>
                        <a:sym typeface="Chelsea Market"/>
                      </a:endParaRPr>
                    </a:p>
                  </a:txBody>
                  <a:tcPr marL="91425" marR="91425" marT="91425" marB="91425">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Montserrat Medium"/>
                          <a:ea typeface="Montserrat Medium"/>
                          <a:cs typeface="Montserrat Medium"/>
                          <a:sym typeface="Montserrat Medium"/>
                        </a:rPr>
                        <a:t>D</a:t>
                      </a:r>
                      <a:endParaRPr>
                        <a:latin typeface="Montserrat Medium"/>
                        <a:ea typeface="Montserrat Medium"/>
                        <a:cs typeface="Montserrat Medium"/>
                        <a:sym typeface="Montserrat Medium"/>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a:latin typeface="Montserrat Medium"/>
                          <a:ea typeface="Montserrat Medium"/>
                          <a:cs typeface="Montserrat Medium"/>
                          <a:sym typeface="Montserrat Medium"/>
                        </a:rPr>
                        <a:t>1</a:t>
                      </a:r>
                      <a:endParaRPr>
                        <a:latin typeface="Montserrat Medium"/>
                        <a:ea typeface="Montserrat Medium"/>
                        <a:cs typeface="Montserrat Medium"/>
                        <a:sym typeface="Montserrat Medium"/>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5"/>
                    </a:solidFill>
                  </a:tcPr>
                </a:tc>
                <a:tc>
                  <a:txBody>
                    <a:bodyPr/>
                    <a:lstStyle/>
                    <a:p>
                      <a:pPr marL="0" lvl="0" indent="0" algn="ctr" rtl="0">
                        <a:spcBef>
                          <a:spcPts val="0"/>
                        </a:spcBef>
                        <a:spcAft>
                          <a:spcPts val="0"/>
                        </a:spcAft>
                        <a:buNone/>
                      </a:pPr>
                      <a:r>
                        <a:rPr lang="en">
                          <a:latin typeface="Montserrat Medium"/>
                          <a:ea typeface="Montserrat Medium"/>
                          <a:cs typeface="Montserrat Medium"/>
                          <a:sym typeface="Montserrat Medium"/>
                        </a:rPr>
                        <a:t>1</a:t>
                      </a:r>
                      <a:endParaRPr>
                        <a:latin typeface="Montserrat Medium"/>
                        <a:ea typeface="Montserrat Medium"/>
                        <a:cs typeface="Montserrat Medium"/>
                        <a:sym typeface="Montserrat Medium"/>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
                          <a:latin typeface="Montserrat Medium"/>
                          <a:ea typeface="Montserrat Medium"/>
                          <a:cs typeface="Montserrat Medium"/>
                          <a:sym typeface="Montserrat Medium"/>
                        </a:rPr>
                        <a:t>1.5</a:t>
                      </a:r>
                      <a:endParaRPr>
                        <a:latin typeface="Montserrat Medium"/>
                        <a:ea typeface="Montserrat Medium"/>
                        <a:cs typeface="Montserrat Medium"/>
                        <a:sym typeface="Montserrat Medium"/>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4"/>
                    </a:solidFill>
                  </a:tcPr>
                </a:tc>
                <a:extLst>
                  <a:ext uri="{0D108BD9-81ED-4DB2-BD59-A6C34878D82A}">
                    <a16:rowId xmlns:a16="http://schemas.microsoft.com/office/drawing/2014/main" val="10004"/>
                  </a:ext>
                </a:extLst>
              </a:tr>
              <a:tr h="516596">
                <a:tc>
                  <a:txBody>
                    <a:bodyPr/>
                    <a:lstStyle/>
                    <a:p>
                      <a:pPr marL="0" lvl="0" indent="0" algn="l" rtl="0">
                        <a:spcBef>
                          <a:spcPts val="0"/>
                        </a:spcBef>
                        <a:spcAft>
                          <a:spcPts val="0"/>
                        </a:spcAft>
                        <a:buNone/>
                      </a:pPr>
                      <a:r>
                        <a:rPr lang="en" sz="1800">
                          <a:solidFill>
                            <a:schemeClr val="accent5"/>
                          </a:solidFill>
                          <a:latin typeface="Chelsea Market"/>
                          <a:ea typeface="Chelsea Market"/>
                          <a:cs typeface="Chelsea Market"/>
                          <a:sym typeface="Chelsea Market"/>
                        </a:rPr>
                        <a:t>69 &amp; below</a:t>
                      </a:r>
                      <a:endParaRPr sz="1800">
                        <a:solidFill>
                          <a:schemeClr val="accent5"/>
                        </a:solidFill>
                        <a:latin typeface="Chelsea Market"/>
                        <a:ea typeface="Chelsea Market"/>
                        <a:cs typeface="Chelsea Market"/>
                        <a:sym typeface="Chelsea Market"/>
                      </a:endParaRPr>
                    </a:p>
                  </a:txBody>
                  <a:tcPr marL="91425" marR="91425" marT="91425" marB="91425">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Montserrat Medium"/>
                          <a:ea typeface="Montserrat Medium"/>
                          <a:cs typeface="Montserrat Medium"/>
                          <a:sym typeface="Montserrat Medium"/>
                        </a:rPr>
                        <a:t>F</a:t>
                      </a:r>
                      <a:endParaRPr>
                        <a:latin typeface="Montserrat Medium"/>
                        <a:ea typeface="Montserrat Medium"/>
                        <a:cs typeface="Montserrat Medium"/>
                        <a:sym typeface="Montserrat Medium"/>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a:latin typeface="Montserrat Medium"/>
                          <a:ea typeface="Montserrat Medium"/>
                          <a:cs typeface="Montserrat Medium"/>
                          <a:sym typeface="Montserrat Medium"/>
                        </a:rPr>
                        <a:t>0</a:t>
                      </a:r>
                      <a:endParaRPr>
                        <a:latin typeface="Montserrat Medium"/>
                        <a:ea typeface="Montserrat Medium"/>
                        <a:cs typeface="Montserrat Medium"/>
                        <a:sym typeface="Montserrat Medium"/>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5"/>
                    </a:solidFill>
                  </a:tcPr>
                </a:tc>
                <a:tc>
                  <a:txBody>
                    <a:bodyPr/>
                    <a:lstStyle/>
                    <a:p>
                      <a:pPr marL="0" lvl="0" indent="0" algn="ctr" rtl="0">
                        <a:spcBef>
                          <a:spcPts val="0"/>
                        </a:spcBef>
                        <a:spcAft>
                          <a:spcPts val="0"/>
                        </a:spcAft>
                        <a:buNone/>
                      </a:pPr>
                      <a:r>
                        <a:rPr lang="en">
                          <a:latin typeface="Montserrat Medium"/>
                          <a:ea typeface="Montserrat Medium"/>
                          <a:cs typeface="Montserrat Medium"/>
                          <a:sym typeface="Montserrat Medium"/>
                        </a:rPr>
                        <a:t>0</a:t>
                      </a:r>
                      <a:endParaRPr>
                        <a:latin typeface="Montserrat Medium"/>
                        <a:ea typeface="Montserrat Medium"/>
                        <a:cs typeface="Montserrat Medium"/>
                        <a:sym typeface="Montserrat Medium"/>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
                          <a:latin typeface="Montserrat Medium"/>
                          <a:ea typeface="Montserrat Medium"/>
                          <a:cs typeface="Montserrat Medium"/>
                          <a:sym typeface="Montserrat Medium"/>
                        </a:rPr>
                        <a:t>0</a:t>
                      </a:r>
                      <a:endParaRPr>
                        <a:latin typeface="Montserrat Medium"/>
                        <a:ea typeface="Montserrat Medium"/>
                        <a:cs typeface="Montserrat Medium"/>
                        <a:sym typeface="Montserrat Medium"/>
                      </a:endParaRPr>
                    </a:p>
                  </a:txBody>
                  <a:tcPr marL="91425" marR="91425" marT="91425" marB="91425" anchor="ctr">
                    <a:lnL w="28575" cap="flat" cmpd="sng">
                      <a:solidFill>
                        <a:schemeClr val="accent6">
                          <a:alpha val="0"/>
                        </a:schemeClr>
                      </a:solidFill>
                      <a:prstDash val="solid"/>
                      <a:round/>
                      <a:headEnd type="none" w="sm" len="sm"/>
                      <a:tailEnd type="none" w="sm" len="sm"/>
                    </a:lnL>
                    <a:lnR w="28575" cap="flat" cmpd="sng">
                      <a:solidFill>
                        <a:schemeClr val="accent6">
                          <a:alpha val="0"/>
                        </a:schemeClr>
                      </a:solidFill>
                      <a:prstDash val="solid"/>
                      <a:round/>
                      <a:headEnd type="none" w="sm" len="sm"/>
                      <a:tailEnd type="none" w="sm" len="sm"/>
                    </a:lnR>
                    <a:lnT w="28575" cap="flat" cmpd="sng">
                      <a:solidFill>
                        <a:schemeClr val="accent6"/>
                      </a:solidFill>
                      <a:prstDash val="solid"/>
                      <a:round/>
                      <a:headEnd type="none" w="sm" len="sm"/>
                      <a:tailEnd type="none" w="sm" len="sm"/>
                    </a:lnT>
                    <a:lnB w="28575" cap="flat" cmpd="sng">
                      <a:solidFill>
                        <a:schemeClr val="accent6"/>
                      </a:solidFill>
                      <a:prstDash val="solid"/>
                      <a:round/>
                      <a:headEnd type="none" w="sm" len="sm"/>
                      <a:tailEnd type="none" w="sm" len="sm"/>
                    </a:lnB>
                    <a:solidFill>
                      <a:schemeClr val="accent4"/>
                    </a:solidFill>
                  </a:tcPr>
                </a:tc>
                <a:extLst>
                  <a:ext uri="{0D108BD9-81ED-4DB2-BD59-A6C34878D82A}">
                    <a16:rowId xmlns:a16="http://schemas.microsoft.com/office/drawing/2014/main" val="10005"/>
                  </a:ext>
                </a:extLst>
              </a:tr>
            </a:tbl>
          </a:graphicData>
        </a:graphic>
      </p:graphicFrame>
      <p:sp>
        <p:nvSpPr>
          <p:cNvPr id="2" name="TextBox 1">
            <a:extLst>
              <a:ext uri="{FF2B5EF4-FFF2-40B4-BE49-F238E27FC236}">
                <a16:creationId xmlns:a16="http://schemas.microsoft.com/office/drawing/2014/main" id="{68B36C35-8A08-4D2B-9E94-B3C5474729C8}"/>
              </a:ext>
            </a:extLst>
          </p:cNvPr>
          <p:cNvSpPr txBox="1"/>
          <p:nvPr/>
        </p:nvSpPr>
        <p:spPr>
          <a:xfrm>
            <a:off x="6485326" y="1590085"/>
            <a:ext cx="2505588" cy="2657138"/>
          </a:xfrm>
          <a:prstGeom prst="rect">
            <a:avLst/>
          </a:prstGeom>
          <a:noFill/>
        </p:spPr>
        <p:txBody>
          <a:bodyPr wrap="square" rtlCol="0">
            <a:spAutoFit/>
          </a:bodyPr>
          <a:lstStyle/>
          <a:p>
            <a:pPr>
              <a:spcAft>
                <a:spcPts val="200"/>
              </a:spcAft>
            </a:pPr>
            <a:r>
              <a:rPr lang="en-US" sz="1600">
                <a:solidFill>
                  <a:schemeClr val="tx2"/>
                </a:solidFill>
              </a:rPr>
              <a:t>The average of </a:t>
            </a:r>
            <a:r>
              <a:rPr lang="en-US" sz="1600" b="1" u="sng">
                <a:solidFill>
                  <a:schemeClr val="tx2"/>
                </a:solidFill>
              </a:rPr>
              <a:t>ALL CORE</a:t>
            </a:r>
            <a:r>
              <a:rPr lang="en-US" sz="1600">
                <a:solidFill>
                  <a:schemeClr val="tx2"/>
                </a:solidFill>
              </a:rPr>
              <a:t> classes</a:t>
            </a:r>
          </a:p>
          <a:p>
            <a:pPr>
              <a:spcAft>
                <a:spcPts val="200"/>
              </a:spcAft>
            </a:pPr>
            <a:endParaRPr lang="en-US" sz="1600">
              <a:solidFill>
                <a:schemeClr val="tx2"/>
              </a:solidFill>
            </a:endParaRPr>
          </a:p>
          <a:p>
            <a:pPr>
              <a:spcAft>
                <a:spcPts val="200"/>
              </a:spcAft>
            </a:pPr>
            <a:r>
              <a:rPr lang="en-US" sz="1600" b="1" u="sng">
                <a:solidFill>
                  <a:schemeClr val="tx2"/>
                </a:solidFill>
              </a:rPr>
              <a:t>ALL</a:t>
            </a:r>
            <a:r>
              <a:rPr lang="en-US" sz="1600">
                <a:solidFill>
                  <a:schemeClr val="tx2"/>
                </a:solidFill>
              </a:rPr>
              <a:t> attempted math, English, science, SS &amp; World Language courses.</a:t>
            </a:r>
          </a:p>
          <a:p>
            <a:pPr>
              <a:spcAft>
                <a:spcPts val="200"/>
              </a:spcAft>
            </a:pPr>
            <a:endParaRPr lang="en-US" sz="1600" b="1" u="sng">
              <a:solidFill>
                <a:schemeClr val="tx2"/>
              </a:solidFill>
            </a:endParaRPr>
          </a:p>
          <a:p>
            <a:pPr>
              <a:spcAft>
                <a:spcPts val="200"/>
              </a:spcAft>
            </a:pPr>
            <a:r>
              <a:rPr lang="en-US" sz="1600">
                <a:solidFill>
                  <a:schemeClr val="tx2"/>
                </a:solidFill>
              </a:rPr>
              <a:t>This includes electives like World Geography, Psychology, etc. </a:t>
            </a:r>
          </a:p>
        </p:txBody>
      </p:sp>
    </p:spTree>
    <p:extLst>
      <p:ext uri="{BB962C8B-B14F-4D97-AF65-F5344CB8AC3E}">
        <p14:creationId xmlns:p14="http://schemas.microsoft.com/office/powerpoint/2010/main" val="3532489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82"/>
        <p:cNvGrpSpPr/>
        <p:nvPr/>
      </p:nvGrpSpPr>
      <p:grpSpPr>
        <a:xfrm>
          <a:off x="0" y="0"/>
          <a:ext cx="0" cy="0"/>
          <a:chOff x="0" y="0"/>
          <a:chExt cx="0" cy="0"/>
        </a:xfrm>
      </p:grpSpPr>
      <p:sp>
        <p:nvSpPr>
          <p:cNvPr id="1583" name="Google Shape;1583;p100"/>
          <p:cNvSpPr txBox="1">
            <a:spLocks noGrp="1"/>
          </p:cNvSpPr>
          <p:nvPr>
            <p:ph type="title"/>
          </p:nvPr>
        </p:nvSpPr>
        <p:spPr>
          <a:xfrm>
            <a:off x="722376" y="540000"/>
            <a:ext cx="7708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HOPE Rigor Requirements</a:t>
            </a:r>
            <a:endParaRPr/>
          </a:p>
        </p:txBody>
      </p:sp>
      <p:sp>
        <p:nvSpPr>
          <p:cNvPr id="1584" name="Google Shape;1584;p100"/>
          <p:cNvSpPr txBox="1">
            <a:spLocks noGrp="1"/>
          </p:cNvSpPr>
          <p:nvPr>
            <p:ph type="subTitle" idx="1"/>
          </p:nvPr>
        </p:nvSpPr>
        <p:spPr>
          <a:xfrm>
            <a:off x="722376" y="1919319"/>
            <a:ext cx="1993500" cy="50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1"/>
                </a:solidFill>
              </a:rPr>
              <a:t>Advanced Math</a:t>
            </a:r>
            <a:endParaRPr/>
          </a:p>
        </p:txBody>
      </p:sp>
      <p:sp>
        <p:nvSpPr>
          <p:cNvPr id="1585" name="Google Shape;1585;p100"/>
          <p:cNvSpPr txBox="1">
            <a:spLocks noGrp="1"/>
          </p:cNvSpPr>
          <p:nvPr>
            <p:ph type="subTitle" idx="2"/>
          </p:nvPr>
        </p:nvSpPr>
        <p:spPr>
          <a:xfrm>
            <a:off x="461575" y="2421822"/>
            <a:ext cx="2811943" cy="77924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Advanced Algebra</a:t>
            </a:r>
          </a:p>
          <a:p>
            <a:pPr marL="0" indent="0"/>
            <a:r>
              <a:rPr lang="en"/>
              <a:t>Advanced Financial Algebra</a:t>
            </a:r>
          </a:p>
          <a:p>
            <a:pPr marL="0" lvl="0" indent="0" algn="ctr" rtl="0">
              <a:spcBef>
                <a:spcPts val="0"/>
              </a:spcBef>
              <a:spcAft>
                <a:spcPts val="0"/>
              </a:spcAft>
              <a:buNone/>
            </a:pPr>
            <a:r>
              <a:rPr lang="en"/>
              <a:t>Pre-Calculus</a:t>
            </a:r>
            <a:endParaRPr/>
          </a:p>
        </p:txBody>
      </p:sp>
      <p:sp>
        <p:nvSpPr>
          <p:cNvPr id="1586" name="Google Shape;1586;p100"/>
          <p:cNvSpPr txBox="1">
            <a:spLocks noGrp="1"/>
          </p:cNvSpPr>
          <p:nvPr>
            <p:ph type="subTitle" idx="3"/>
          </p:nvPr>
        </p:nvSpPr>
        <p:spPr>
          <a:xfrm>
            <a:off x="6070388" y="1917716"/>
            <a:ext cx="2520362" cy="50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5"/>
                </a:solidFill>
              </a:rPr>
              <a:t>Advanced Placement</a:t>
            </a:r>
            <a:endParaRPr/>
          </a:p>
        </p:txBody>
      </p:sp>
      <p:sp>
        <p:nvSpPr>
          <p:cNvPr id="1587" name="Google Shape;1587;p100"/>
          <p:cNvSpPr txBox="1">
            <a:spLocks noGrp="1"/>
          </p:cNvSpPr>
          <p:nvPr>
            <p:ph type="subTitle" idx="4"/>
          </p:nvPr>
        </p:nvSpPr>
        <p:spPr>
          <a:xfrm>
            <a:off x="6280575" y="2312240"/>
            <a:ext cx="1993500" cy="786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In core subject areas</a:t>
            </a:r>
            <a:endParaRPr/>
          </a:p>
        </p:txBody>
      </p:sp>
      <p:sp>
        <p:nvSpPr>
          <p:cNvPr id="1588" name="Google Shape;1588;p100"/>
          <p:cNvSpPr txBox="1">
            <a:spLocks noGrp="1"/>
          </p:cNvSpPr>
          <p:nvPr>
            <p:ph type="subTitle" idx="5"/>
          </p:nvPr>
        </p:nvSpPr>
        <p:spPr>
          <a:xfrm>
            <a:off x="3484399" y="1917716"/>
            <a:ext cx="2147998" cy="50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2"/>
                </a:solidFill>
              </a:rPr>
              <a:t>Advanced Science</a:t>
            </a:r>
            <a:endParaRPr/>
          </a:p>
        </p:txBody>
      </p:sp>
      <p:sp>
        <p:nvSpPr>
          <p:cNvPr id="1589" name="Google Shape;1589;p100"/>
          <p:cNvSpPr txBox="1">
            <a:spLocks noGrp="1"/>
          </p:cNvSpPr>
          <p:nvPr>
            <p:ph type="subTitle" idx="6"/>
          </p:nvPr>
        </p:nvSpPr>
        <p:spPr>
          <a:xfrm>
            <a:off x="3575250" y="2312240"/>
            <a:ext cx="1993500" cy="786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Chemistry</a:t>
            </a:r>
          </a:p>
          <a:p>
            <a:pPr marL="0" lvl="0" indent="0" algn="ctr" rtl="0">
              <a:spcBef>
                <a:spcPts val="0"/>
              </a:spcBef>
              <a:spcAft>
                <a:spcPts val="0"/>
              </a:spcAft>
              <a:buNone/>
            </a:pPr>
            <a:r>
              <a:rPr lang="en"/>
              <a:t>Physics</a:t>
            </a:r>
          </a:p>
          <a:p>
            <a:pPr marL="0" indent="0"/>
            <a:r>
              <a:rPr lang="en"/>
              <a:t>Zoology</a:t>
            </a:r>
          </a:p>
          <a:p>
            <a:pPr marL="0" indent="0"/>
            <a:r>
              <a:rPr lang="en"/>
              <a:t>Astronomy</a:t>
            </a:r>
          </a:p>
          <a:p>
            <a:pPr marL="0" indent="0"/>
            <a:r>
              <a:rPr lang="en"/>
              <a:t>Human Anatomy</a:t>
            </a:r>
          </a:p>
        </p:txBody>
      </p:sp>
      <p:sp>
        <p:nvSpPr>
          <p:cNvPr id="1590" name="Google Shape;1590;p100"/>
          <p:cNvSpPr txBox="1">
            <a:spLocks noGrp="1"/>
          </p:cNvSpPr>
          <p:nvPr>
            <p:ph type="subTitle" idx="7"/>
          </p:nvPr>
        </p:nvSpPr>
        <p:spPr>
          <a:xfrm>
            <a:off x="1198710" y="3551540"/>
            <a:ext cx="3488550" cy="50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4"/>
                </a:solidFill>
              </a:rPr>
              <a:t>University System of Georgia</a:t>
            </a:r>
            <a:endParaRPr/>
          </a:p>
        </p:txBody>
      </p:sp>
      <p:sp>
        <p:nvSpPr>
          <p:cNvPr id="1591" name="Google Shape;1591;p100"/>
          <p:cNvSpPr txBox="1">
            <a:spLocks noGrp="1"/>
          </p:cNvSpPr>
          <p:nvPr>
            <p:ph type="subTitle" idx="8"/>
          </p:nvPr>
        </p:nvSpPr>
        <p:spPr>
          <a:xfrm>
            <a:off x="1946235" y="3830696"/>
            <a:ext cx="1993500" cy="786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t>I</a:t>
            </a:r>
            <a:r>
              <a:rPr lang="en"/>
              <a:t>n core subjects</a:t>
            </a:r>
          </a:p>
          <a:p>
            <a:pPr marL="0" lvl="0" indent="0" algn="ctr" rtl="0">
              <a:spcBef>
                <a:spcPts val="0"/>
              </a:spcBef>
              <a:spcAft>
                <a:spcPts val="0"/>
              </a:spcAft>
              <a:buNone/>
            </a:pPr>
            <a:r>
              <a:rPr lang="en"/>
              <a:t>Dual Enrollment</a:t>
            </a:r>
            <a:endParaRPr/>
          </a:p>
        </p:txBody>
      </p:sp>
      <p:sp>
        <p:nvSpPr>
          <p:cNvPr id="1593" name="Google Shape;1593;p100"/>
          <p:cNvSpPr txBox="1">
            <a:spLocks noGrp="1"/>
          </p:cNvSpPr>
          <p:nvPr>
            <p:ph type="subTitle" idx="13"/>
          </p:nvPr>
        </p:nvSpPr>
        <p:spPr>
          <a:xfrm>
            <a:off x="1605963" y="1114074"/>
            <a:ext cx="5870601" cy="786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In order to be HOPE eligible, students must earn </a:t>
            </a:r>
            <a:r>
              <a:rPr lang="en" b="1" u="sng"/>
              <a:t>at least 4 credits</a:t>
            </a:r>
            <a:r>
              <a:rPr lang="en"/>
              <a:t> in t</a:t>
            </a:r>
            <a:r>
              <a:rPr lang="en-US"/>
              <a:t>he</a:t>
            </a:r>
            <a:r>
              <a:rPr lang="en"/>
              <a:t> following categories:</a:t>
            </a:r>
            <a:endParaRPr/>
          </a:p>
        </p:txBody>
      </p:sp>
      <p:sp>
        <p:nvSpPr>
          <p:cNvPr id="1594" name="Google Shape;1594;p100"/>
          <p:cNvSpPr txBox="1">
            <a:spLocks noGrp="1"/>
          </p:cNvSpPr>
          <p:nvPr>
            <p:ph type="subTitle" idx="14"/>
          </p:nvPr>
        </p:nvSpPr>
        <p:spPr>
          <a:xfrm>
            <a:off x="5073638" y="3550134"/>
            <a:ext cx="1993500" cy="50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3"/>
                </a:solidFill>
              </a:rPr>
              <a:t>World Language</a:t>
            </a:r>
            <a:endParaRPr/>
          </a:p>
        </p:txBody>
      </p:sp>
      <p:sp>
        <p:nvSpPr>
          <p:cNvPr id="1595" name="Google Shape;1595;p100"/>
          <p:cNvSpPr txBox="1">
            <a:spLocks noGrp="1"/>
          </p:cNvSpPr>
          <p:nvPr>
            <p:ph type="subTitle" idx="15"/>
          </p:nvPr>
        </p:nvSpPr>
        <p:spPr>
          <a:xfrm>
            <a:off x="5071124" y="3827945"/>
            <a:ext cx="1993500" cy="786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Level 2 and higher</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65"/>
          <p:cNvSpPr txBox="1">
            <a:spLocks noGrp="1"/>
          </p:cNvSpPr>
          <p:nvPr>
            <p:ph type="title"/>
          </p:nvPr>
        </p:nvSpPr>
        <p:spPr>
          <a:xfrm>
            <a:off x="722376" y="540000"/>
            <a:ext cx="7708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4"/>
                </a:solidFill>
              </a:rPr>
              <a:t>HOPE Scholarship </a:t>
            </a:r>
            <a:endParaRPr>
              <a:solidFill>
                <a:schemeClr val="accent4"/>
              </a:solidFill>
            </a:endParaRPr>
          </a:p>
        </p:txBody>
      </p:sp>
      <p:sp>
        <p:nvSpPr>
          <p:cNvPr id="758" name="Google Shape;758;p65"/>
          <p:cNvSpPr txBox="1">
            <a:spLocks noGrp="1"/>
          </p:cNvSpPr>
          <p:nvPr>
            <p:ph type="subTitle" idx="4294967295"/>
          </p:nvPr>
        </p:nvSpPr>
        <p:spPr>
          <a:xfrm>
            <a:off x="705617" y="2031562"/>
            <a:ext cx="2612570" cy="14193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400"/>
              <a:t>For the most up-to-date information visit </a:t>
            </a:r>
            <a:r>
              <a:rPr lang="en" sz="1400">
                <a:hlinkClick r:id="rId3"/>
              </a:rPr>
              <a:t>http://bit.ly/AHSHOPEinfo</a:t>
            </a:r>
            <a:r>
              <a:rPr lang="en" sz="1400"/>
              <a:t> </a:t>
            </a:r>
            <a:endParaRPr sz="1400"/>
          </a:p>
        </p:txBody>
      </p:sp>
      <p:sp>
        <p:nvSpPr>
          <p:cNvPr id="759" name="Google Shape;759;p65"/>
          <p:cNvSpPr txBox="1">
            <a:spLocks noGrp="1"/>
          </p:cNvSpPr>
          <p:nvPr>
            <p:ph type="subTitle" idx="4294967295"/>
          </p:nvPr>
        </p:nvSpPr>
        <p:spPr>
          <a:xfrm>
            <a:off x="6186962" y="2031562"/>
            <a:ext cx="1636800" cy="1419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1400"/>
              <a:t>A lot of changes to the program as of May 2023</a:t>
            </a:r>
            <a:endParaRPr sz="1400"/>
          </a:p>
        </p:txBody>
      </p:sp>
      <p:pic>
        <p:nvPicPr>
          <p:cNvPr id="3" name="Picture 2">
            <a:extLst>
              <a:ext uri="{FF2B5EF4-FFF2-40B4-BE49-F238E27FC236}">
                <a16:creationId xmlns:a16="http://schemas.microsoft.com/office/drawing/2014/main" id="{0B095A5D-4400-44E3-A7CC-A5B9541E7B92}"/>
              </a:ext>
            </a:extLst>
          </p:cNvPr>
          <p:cNvPicPr>
            <a:picLocks noChangeAspect="1"/>
          </p:cNvPicPr>
          <p:nvPr/>
        </p:nvPicPr>
        <p:blipFill>
          <a:blip r:embed="rId4"/>
          <a:stretch>
            <a:fillRect/>
          </a:stretch>
        </p:blipFill>
        <p:spPr>
          <a:xfrm>
            <a:off x="3511603" y="1597567"/>
            <a:ext cx="2312894" cy="228729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FFFA5-4FF2-ECD0-D16D-817646E9D3F0}"/>
              </a:ext>
            </a:extLst>
          </p:cNvPr>
          <p:cNvSpPr>
            <a:spLocks noGrp="1"/>
          </p:cNvSpPr>
          <p:nvPr>
            <p:ph type="title"/>
          </p:nvPr>
        </p:nvSpPr>
        <p:spPr>
          <a:xfrm>
            <a:off x="691350" y="334088"/>
            <a:ext cx="7708500" cy="576000"/>
          </a:xfrm>
        </p:spPr>
        <p:txBody>
          <a:bodyPr/>
          <a:lstStyle/>
          <a:p>
            <a:r>
              <a:rPr lang="en-US" dirty="0"/>
              <a:t>Hope Grant &amp; Hope Career Grant</a:t>
            </a:r>
          </a:p>
        </p:txBody>
      </p:sp>
      <p:sp>
        <p:nvSpPr>
          <p:cNvPr id="3" name="Text Placeholder 2">
            <a:extLst>
              <a:ext uri="{FF2B5EF4-FFF2-40B4-BE49-F238E27FC236}">
                <a16:creationId xmlns:a16="http://schemas.microsoft.com/office/drawing/2014/main" id="{F827A1E6-B126-05CD-0E30-6777D3A6F6B6}"/>
              </a:ext>
            </a:extLst>
          </p:cNvPr>
          <p:cNvSpPr>
            <a:spLocks noGrp="1"/>
          </p:cNvSpPr>
          <p:nvPr>
            <p:ph type="body" idx="1"/>
          </p:nvPr>
        </p:nvSpPr>
        <p:spPr>
          <a:xfrm>
            <a:off x="691350" y="1000541"/>
            <a:ext cx="6894600" cy="3266660"/>
          </a:xfrm>
        </p:spPr>
        <p:txBody>
          <a:bodyPr/>
          <a:lstStyle/>
          <a:p>
            <a:r>
              <a:rPr lang="en-US" dirty="0">
                <a:latin typeface="Roboto" panose="02000000000000000000" pitchFamily="2" charset="0"/>
                <a:ea typeface="Roboto" panose="02000000000000000000" pitchFamily="2" charset="0"/>
                <a:cs typeface="Roboto" panose="02000000000000000000" pitchFamily="2" charset="0"/>
              </a:rPr>
              <a:t>HOPE Grants are awarded to Georgia residents who have demonstrated specific academic achievements. These scholarships assist students with paying for their tuition at any TCSG colleges in Georgia. The criteria varies for each grant; however, this is a great way for students to get help with paying for their post-secondary education!</a:t>
            </a:r>
          </a:p>
          <a:p>
            <a:pPr algn="l"/>
            <a:r>
              <a:rPr lang="en-US" b="0" i="0" dirty="0">
                <a:solidFill>
                  <a:srgbClr val="015710"/>
                </a:solidFill>
                <a:effectLst/>
                <a:latin typeface="Roboto" panose="02000000000000000000" pitchFamily="2" charset="0"/>
              </a:rPr>
              <a:t>HOPE Career Grant</a:t>
            </a:r>
          </a:p>
          <a:p>
            <a:pPr algn="l"/>
            <a:r>
              <a:rPr lang="en-US" b="0" i="0" dirty="0">
                <a:solidFill>
                  <a:schemeClr val="tx2"/>
                </a:solidFill>
                <a:effectLst/>
                <a:latin typeface="Roboto" panose="02000000000000000000" pitchFamily="2" charset="0"/>
              </a:rPr>
              <a:t>The HOPE Career Grant is available to HOPE Grant-qualified students who enroll in select majors specifically aligned with industries in which there are more jobs available in Georgia than there are skilled workers to fill them. These industries have been identified as strategically important to the state’s economic growth</a:t>
            </a:r>
            <a:r>
              <a:rPr lang="en-US" b="0" i="0" dirty="0">
                <a:solidFill>
                  <a:srgbClr val="000000"/>
                </a:solidFill>
                <a:effectLst/>
                <a:latin typeface="Roboto" panose="02000000000000000000" pitchFamily="2" charset="0"/>
              </a:rPr>
              <a:t>.</a:t>
            </a:r>
          </a:p>
          <a:p>
            <a:br>
              <a:rPr lang="en-US" dirty="0"/>
            </a:br>
            <a:endParaRPr lang="en-US" dirty="0"/>
          </a:p>
        </p:txBody>
      </p:sp>
      <p:sp>
        <p:nvSpPr>
          <p:cNvPr id="5" name="TextBox 4">
            <a:extLst>
              <a:ext uri="{FF2B5EF4-FFF2-40B4-BE49-F238E27FC236}">
                <a16:creationId xmlns:a16="http://schemas.microsoft.com/office/drawing/2014/main" id="{6A447552-D9EF-5462-FDB5-5F0757C9B11B}"/>
              </a:ext>
            </a:extLst>
          </p:cNvPr>
          <p:cNvSpPr txBox="1"/>
          <p:nvPr/>
        </p:nvSpPr>
        <p:spPr>
          <a:xfrm>
            <a:off x="2624589" y="4425771"/>
            <a:ext cx="3948490" cy="307777"/>
          </a:xfrm>
          <a:prstGeom prst="rect">
            <a:avLst/>
          </a:prstGeom>
          <a:noFill/>
        </p:spPr>
        <p:txBody>
          <a:bodyPr wrap="square" rtlCol="0">
            <a:spAutoFit/>
          </a:bodyPr>
          <a:lstStyle/>
          <a:p>
            <a:r>
              <a:rPr lang="en-US" b="1" dirty="0">
                <a:solidFill>
                  <a:schemeClr val="tx2"/>
                </a:solidFill>
              </a:rPr>
              <a:t>More information at www.GAFutures.org</a:t>
            </a:r>
          </a:p>
        </p:txBody>
      </p:sp>
    </p:spTree>
    <p:extLst>
      <p:ext uri="{BB962C8B-B14F-4D97-AF65-F5344CB8AC3E}">
        <p14:creationId xmlns:p14="http://schemas.microsoft.com/office/powerpoint/2010/main" val="1326590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6D2769-8D2B-4153-A0A2-EECD4211CDB0}"/>
              </a:ext>
            </a:extLst>
          </p:cNvPr>
          <p:cNvPicPr>
            <a:picLocks noChangeAspect="1"/>
          </p:cNvPicPr>
          <p:nvPr/>
        </p:nvPicPr>
        <p:blipFill>
          <a:blip r:embed="rId2"/>
          <a:stretch>
            <a:fillRect/>
          </a:stretch>
        </p:blipFill>
        <p:spPr>
          <a:xfrm>
            <a:off x="2082375" y="70273"/>
            <a:ext cx="4556632" cy="5002953"/>
          </a:xfrm>
          <a:prstGeom prst="rect">
            <a:avLst/>
          </a:prstGeom>
        </p:spPr>
      </p:pic>
    </p:spTree>
    <p:extLst>
      <p:ext uri="{BB962C8B-B14F-4D97-AF65-F5344CB8AC3E}">
        <p14:creationId xmlns:p14="http://schemas.microsoft.com/office/powerpoint/2010/main" val="1976995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95"/>
        <p:cNvGrpSpPr/>
        <p:nvPr/>
      </p:nvGrpSpPr>
      <p:grpSpPr>
        <a:xfrm>
          <a:off x="0" y="0"/>
          <a:ext cx="0" cy="0"/>
          <a:chOff x="0" y="0"/>
          <a:chExt cx="0" cy="0"/>
        </a:xfrm>
      </p:grpSpPr>
      <p:sp>
        <p:nvSpPr>
          <p:cNvPr id="3196" name="Google Shape;3196;p113"/>
          <p:cNvSpPr txBox="1">
            <a:spLocks noGrp="1"/>
          </p:cNvSpPr>
          <p:nvPr>
            <p:ph type="body" idx="4294967295"/>
          </p:nvPr>
        </p:nvSpPr>
        <p:spPr>
          <a:xfrm>
            <a:off x="836817" y="796986"/>
            <a:ext cx="3737488" cy="275659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a:solidFill>
                  <a:schemeClr val="accent3"/>
                </a:solidFill>
                <a:latin typeface="Chelsea Market"/>
                <a:ea typeface="Chelsea Market"/>
                <a:cs typeface="Chelsea Market"/>
                <a:sym typeface="Chelsea Market"/>
              </a:rPr>
              <a:t>Overview:</a:t>
            </a:r>
            <a:endParaRPr sz="1600">
              <a:solidFill>
                <a:schemeClr val="accent3"/>
              </a:solidFill>
              <a:latin typeface="Chelsea Market"/>
              <a:ea typeface="Chelsea Market"/>
              <a:cs typeface="Chelsea Market"/>
              <a:sym typeface="Chelsea Market"/>
            </a:endParaRPr>
          </a:p>
          <a:p>
            <a:pPr marL="0" lvl="0" indent="0" algn="l" rtl="0">
              <a:spcBef>
                <a:spcPts val="0"/>
              </a:spcBef>
              <a:spcAft>
                <a:spcPts val="0"/>
              </a:spcAft>
              <a:buNone/>
            </a:pPr>
            <a:endParaRPr sz="1400">
              <a:latin typeface="Chelsea Market"/>
              <a:ea typeface="Chelsea Market"/>
              <a:cs typeface="Chelsea Market"/>
              <a:sym typeface="Chelsea Market"/>
            </a:endParaRPr>
          </a:p>
          <a:p>
            <a:pPr marL="457200" lvl="0" indent="-317500" algn="l" rtl="0">
              <a:spcBef>
                <a:spcPts val="0"/>
              </a:spcBef>
              <a:spcAft>
                <a:spcPts val="0"/>
              </a:spcAft>
              <a:buSzPts val="1400"/>
              <a:buChar char="○"/>
            </a:pPr>
            <a:r>
              <a:rPr lang="en" sz="1400">
                <a:uFill>
                  <a:noFill/>
                </a:uFill>
              </a:rPr>
              <a:t>Take college classes while in high school</a:t>
            </a:r>
          </a:p>
          <a:p>
            <a:pPr marL="457200" lvl="0" indent="-317500" algn="l" rtl="0">
              <a:spcBef>
                <a:spcPts val="0"/>
              </a:spcBef>
              <a:spcAft>
                <a:spcPts val="0"/>
              </a:spcAft>
              <a:buSzPts val="1400"/>
              <a:buChar char="○"/>
            </a:pPr>
            <a:r>
              <a:rPr lang="en">
                <a:uFill>
                  <a:noFill/>
                </a:uFill>
              </a:rPr>
              <a:t>Earn high school credit </a:t>
            </a:r>
            <a:r>
              <a:rPr lang="en" b="1" u="sng">
                <a:uFill>
                  <a:noFill/>
                </a:uFill>
              </a:rPr>
              <a:t>AND</a:t>
            </a:r>
            <a:r>
              <a:rPr lang="en">
                <a:uFill>
                  <a:noFill/>
                </a:uFill>
              </a:rPr>
              <a:t> college credit at the same time</a:t>
            </a:r>
          </a:p>
          <a:p>
            <a:pPr marL="457200" lvl="0" indent="-317500" algn="l" rtl="0">
              <a:spcBef>
                <a:spcPts val="0"/>
              </a:spcBef>
              <a:spcAft>
                <a:spcPts val="0"/>
              </a:spcAft>
              <a:buSzPts val="1400"/>
              <a:buChar char="○"/>
            </a:pPr>
            <a:r>
              <a:rPr lang="en" sz="1400">
                <a:uFill>
                  <a:noFill/>
                </a:uFill>
              </a:rPr>
              <a:t>Application process differs between colleges!</a:t>
            </a:r>
          </a:p>
          <a:p>
            <a:pPr lvl="0" algn="l" rtl="0">
              <a:spcBef>
                <a:spcPts val="0"/>
              </a:spcBef>
              <a:spcAft>
                <a:spcPts val="0"/>
              </a:spcAft>
              <a:buSzPts val="1400"/>
              <a:buChar char="○"/>
            </a:pPr>
            <a:r>
              <a:rPr lang="en" sz="1400">
                <a:uFill>
                  <a:noFill/>
                </a:uFill>
              </a:rPr>
              <a:t>See Counseling Website </a:t>
            </a:r>
            <a:r>
              <a:rPr lang="en" sz="1400" b="1">
                <a:uFill>
                  <a:noFill/>
                </a:uFill>
              </a:rPr>
              <a:t>AND</a:t>
            </a:r>
            <a:r>
              <a:rPr lang="en" sz="1400">
                <a:uFill>
                  <a:noFill/>
                </a:uFill>
              </a:rPr>
              <a:t> district website for up-to-date information!</a:t>
            </a:r>
          </a:p>
          <a:p>
            <a:pPr marL="139700" indent="0">
              <a:buNone/>
            </a:pPr>
            <a:r>
              <a:rPr lang="en">
                <a:uFill>
                  <a:noFill/>
                </a:uFill>
              </a:rPr>
              <a:t>*District Dual Enrollment Summit: 9/18 from 6-8pm at Cobb Civic Center</a:t>
            </a:r>
          </a:p>
        </p:txBody>
      </p:sp>
      <p:sp>
        <p:nvSpPr>
          <p:cNvPr id="3197" name="Google Shape;3197;p113"/>
          <p:cNvSpPr txBox="1">
            <a:spLocks noGrp="1"/>
          </p:cNvSpPr>
          <p:nvPr>
            <p:ph type="title"/>
          </p:nvPr>
        </p:nvSpPr>
        <p:spPr>
          <a:xfrm>
            <a:off x="717750" y="262871"/>
            <a:ext cx="7708500"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Dual Enrollment</a:t>
            </a:r>
            <a:endParaRPr/>
          </a:p>
        </p:txBody>
      </p:sp>
      <p:sp>
        <p:nvSpPr>
          <p:cNvPr id="3198" name="Google Shape;3198;p113"/>
          <p:cNvSpPr txBox="1">
            <a:spLocks noGrp="1"/>
          </p:cNvSpPr>
          <p:nvPr>
            <p:ph type="body" idx="4294967295"/>
          </p:nvPr>
        </p:nvSpPr>
        <p:spPr>
          <a:xfrm>
            <a:off x="4608704" y="806358"/>
            <a:ext cx="3870900" cy="274954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accent2"/>
                </a:solidFill>
                <a:latin typeface="Chelsea Market"/>
                <a:ea typeface="Chelsea Market"/>
                <a:cs typeface="Chelsea Market"/>
                <a:sym typeface="Chelsea Market"/>
              </a:rPr>
              <a:t>Who Can Apply?</a:t>
            </a:r>
            <a:endParaRPr sz="1600">
              <a:solidFill>
                <a:schemeClr val="accent2"/>
              </a:solidFill>
              <a:latin typeface="Chelsea Market"/>
              <a:ea typeface="Chelsea Market"/>
              <a:cs typeface="Chelsea Market"/>
              <a:sym typeface="Chelsea Market"/>
            </a:endParaRPr>
          </a:p>
          <a:p>
            <a:pPr marL="0" lvl="0" indent="0" algn="l" rtl="0">
              <a:spcBef>
                <a:spcPts val="0"/>
              </a:spcBef>
              <a:spcAft>
                <a:spcPts val="0"/>
              </a:spcAft>
              <a:buNone/>
            </a:pPr>
            <a:endParaRPr sz="1400">
              <a:latin typeface="Chelsea Market"/>
              <a:ea typeface="Chelsea Market"/>
              <a:cs typeface="Chelsea Market"/>
              <a:sym typeface="Chelsea Market"/>
            </a:endParaRPr>
          </a:p>
          <a:p>
            <a:pPr marL="457200" lvl="0" indent="-317500" algn="l" rtl="0">
              <a:spcBef>
                <a:spcPts val="0"/>
              </a:spcBef>
              <a:spcAft>
                <a:spcPts val="0"/>
              </a:spcAft>
              <a:buSzPts val="1400"/>
              <a:buChar char="○"/>
            </a:pPr>
            <a:r>
              <a:rPr lang="en-US" sz="1400">
                <a:uFill>
                  <a:noFill/>
                </a:uFill>
              </a:rPr>
              <a:t>9</a:t>
            </a:r>
            <a:r>
              <a:rPr lang="en-US" sz="1400" baseline="30000">
                <a:uFill>
                  <a:noFill/>
                </a:uFill>
              </a:rPr>
              <a:t>th</a:t>
            </a:r>
            <a:r>
              <a:rPr lang="en-US" sz="1400">
                <a:uFill>
                  <a:noFill/>
                </a:uFill>
              </a:rPr>
              <a:t> Grade: NOT eligible</a:t>
            </a:r>
            <a:endParaRPr sz="1400"/>
          </a:p>
          <a:p>
            <a:pPr marL="457200" lvl="0" indent="-317500" algn="l" rtl="0">
              <a:spcBef>
                <a:spcPts val="0"/>
              </a:spcBef>
              <a:spcAft>
                <a:spcPts val="0"/>
              </a:spcAft>
              <a:buSzPts val="1400"/>
              <a:buChar char="○"/>
            </a:pPr>
            <a:r>
              <a:rPr lang="en-US" sz="1400">
                <a:uFill>
                  <a:noFill/>
                </a:uFill>
              </a:rPr>
              <a:t>10</a:t>
            </a:r>
            <a:r>
              <a:rPr lang="en-US" sz="1400" baseline="30000">
                <a:uFill>
                  <a:noFill/>
                </a:uFill>
              </a:rPr>
              <a:t>th</a:t>
            </a:r>
            <a:r>
              <a:rPr lang="en-US" sz="1400">
                <a:uFill>
                  <a:noFill/>
                </a:uFill>
              </a:rPr>
              <a:t> Grade: in CTAE at participating TCSG only</a:t>
            </a:r>
            <a:r>
              <a:rPr lang="en-US">
                <a:uFill>
                  <a:noFill/>
                </a:uFill>
              </a:rPr>
              <a:t> OR with 1200 SAT/26 ACT prior to the term at TCSG, USG, or eligible private post-secondary institute</a:t>
            </a:r>
            <a:endParaRPr sz="1400"/>
          </a:p>
          <a:p>
            <a:pPr marL="457200" lvl="0" indent="-317500" algn="l" rtl="0">
              <a:spcBef>
                <a:spcPts val="0"/>
              </a:spcBef>
              <a:spcAft>
                <a:spcPts val="0"/>
              </a:spcAft>
              <a:buSzPts val="1400"/>
              <a:buChar char="○"/>
            </a:pPr>
            <a:r>
              <a:rPr lang="en-US" sz="1400">
                <a:uFill>
                  <a:noFill/>
                </a:uFill>
              </a:rPr>
              <a:t>11</a:t>
            </a:r>
            <a:r>
              <a:rPr lang="en-US" sz="1400" baseline="30000">
                <a:uFill>
                  <a:noFill/>
                </a:uFill>
              </a:rPr>
              <a:t>th</a:t>
            </a:r>
            <a:r>
              <a:rPr lang="en-US" sz="1400">
                <a:uFill>
                  <a:noFill/>
                </a:uFill>
              </a:rPr>
              <a:t> &amp; 12</a:t>
            </a:r>
            <a:r>
              <a:rPr lang="en-US" sz="1400" baseline="30000">
                <a:uFill>
                  <a:noFill/>
                </a:uFill>
              </a:rPr>
              <a:t>th</a:t>
            </a:r>
            <a:r>
              <a:rPr lang="en-US" sz="1400">
                <a:uFill>
                  <a:noFill/>
                </a:uFill>
              </a:rPr>
              <a:t> Grade: may take approved DE courses at eligible, participating post-secondary institutions</a:t>
            </a:r>
            <a:endParaRPr sz="1400"/>
          </a:p>
        </p:txBody>
      </p:sp>
      <p:sp>
        <p:nvSpPr>
          <p:cNvPr id="6" name="TextBox 5">
            <a:extLst>
              <a:ext uri="{FF2B5EF4-FFF2-40B4-BE49-F238E27FC236}">
                <a16:creationId xmlns:a16="http://schemas.microsoft.com/office/drawing/2014/main" id="{6B557CC9-A614-4559-BC7A-3FF5514A7F32}"/>
              </a:ext>
            </a:extLst>
          </p:cNvPr>
          <p:cNvSpPr txBox="1"/>
          <p:nvPr/>
        </p:nvSpPr>
        <p:spPr>
          <a:xfrm>
            <a:off x="458147" y="3680578"/>
            <a:ext cx="7715649" cy="769441"/>
          </a:xfrm>
          <a:prstGeom prst="rect">
            <a:avLst/>
          </a:prstGeom>
          <a:noFill/>
        </p:spPr>
        <p:txBody>
          <a:bodyPr wrap="square" lIns="91440" tIns="45720" rIns="91440" bIns="45720" anchor="t">
            <a:spAutoFit/>
          </a:bodyPr>
          <a:lstStyle/>
          <a:p>
            <a:pPr marL="0" lvl="0" indent="0" algn="ctr" rtl="0">
              <a:spcBef>
                <a:spcPts val="0"/>
              </a:spcBef>
              <a:spcAft>
                <a:spcPts val="0"/>
              </a:spcAft>
              <a:buNone/>
            </a:pPr>
            <a:r>
              <a:rPr lang="en-US" sz="1600">
                <a:solidFill>
                  <a:srgbClr val="FF0000"/>
                </a:solidFill>
                <a:latin typeface="Chelsea Market"/>
                <a:ea typeface="Chelsea Market"/>
                <a:cs typeface="Chelsea Market"/>
                <a:sym typeface="Chelsea Market"/>
              </a:rPr>
              <a:t>Cost:</a:t>
            </a:r>
          </a:p>
          <a:p>
            <a:pPr marL="0" lvl="0" indent="0" algn="ctr" rtl="0">
              <a:spcBef>
                <a:spcPts val="0"/>
              </a:spcBef>
              <a:spcAft>
                <a:spcPts val="0"/>
              </a:spcAft>
              <a:buNone/>
            </a:pPr>
            <a:r>
              <a:rPr lang="en-US">
                <a:solidFill>
                  <a:schemeClr val="bg1"/>
                </a:solidFill>
                <a:latin typeface="Chelsea Market"/>
                <a:ea typeface="Chelsea Market"/>
                <a:cs typeface="Chelsea Market"/>
                <a:sym typeface="Chelsea Market"/>
              </a:rPr>
              <a:t>Funding up to 30 semester &amp; 45 quarter hours</a:t>
            </a:r>
          </a:p>
          <a:p>
            <a:pPr marL="0" lvl="0" indent="0" algn="ctr" rtl="0">
              <a:spcBef>
                <a:spcPts val="0"/>
              </a:spcBef>
              <a:spcAft>
                <a:spcPts val="0"/>
              </a:spcAft>
              <a:buNone/>
            </a:pPr>
            <a:r>
              <a:rPr lang="en-US" sz="1400">
                <a:solidFill>
                  <a:schemeClr val="bg1"/>
                </a:solidFill>
                <a:latin typeface="Chelsea Market"/>
                <a:ea typeface="Chelsea Market"/>
                <a:cs typeface="Chelsea Market"/>
                <a:sym typeface="Chelsea Market"/>
              </a:rPr>
              <a:t>Does not count against HOPE Cap Hours but does calculate into HOPE GPA</a:t>
            </a:r>
            <a:endParaRPr lang="en-US" sz="1400">
              <a:solidFill>
                <a:schemeClr val="bg1"/>
              </a:solidFill>
              <a:latin typeface="Chelsea Market"/>
              <a:ea typeface="Chelsea Market"/>
              <a:cs typeface="Chelsea Market"/>
            </a:endParaRPr>
          </a:p>
        </p:txBody>
      </p:sp>
      <p:sp>
        <p:nvSpPr>
          <p:cNvPr id="4" name="TextBox 3">
            <a:extLst>
              <a:ext uri="{FF2B5EF4-FFF2-40B4-BE49-F238E27FC236}">
                <a16:creationId xmlns:a16="http://schemas.microsoft.com/office/drawing/2014/main" id="{F5C7A614-9BD7-DB1A-82B7-CEA5D01AFE24}"/>
              </a:ext>
            </a:extLst>
          </p:cNvPr>
          <p:cNvSpPr txBox="1"/>
          <p:nvPr/>
        </p:nvSpPr>
        <p:spPr>
          <a:xfrm>
            <a:off x="721798" y="4536126"/>
            <a:ext cx="641712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1"/>
                </a:solidFill>
              </a:rPr>
              <a:t>DE Info Night Tuesday Jan. 28th VIRTUAL 6:30-7:30 more details to follow</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49"/>
          <p:cNvSpPr txBox="1">
            <a:spLocks noGrp="1"/>
          </p:cNvSpPr>
          <p:nvPr>
            <p:ph type="title"/>
          </p:nvPr>
        </p:nvSpPr>
        <p:spPr>
          <a:xfrm>
            <a:off x="720000" y="540000"/>
            <a:ext cx="7708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Parent Responsibilities</a:t>
            </a:r>
            <a:endParaRPr/>
          </a:p>
        </p:txBody>
      </p:sp>
      <p:sp>
        <p:nvSpPr>
          <p:cNvPr id="434" name="Google Shape;434;p49"/>
          <p:cNvSpPr txBox="1">
            <a:spLocks noGrp="1"/>
          </p:cNvSpPr>
          <p:nvPr>
            <p:ph type="subTitle" idx="1"/>
          </p:nvPr>
        </p:nvSpPr>
        <p:spPr>
          <a:xfrm>
            <a:off x="965500" y="3036007"/>
            <a:ext cx="1920900" cy="1008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a:t>This is an important step in post-secondary preparation</a:t>
            </a:r>
            <a:endParaRPr sz="1400"/>
          </a:p>
        </p:txBody>
      </p:sp>
      <p:sp>
        <p:nvSpPr>
          <p:cNvPr id="435" name="Google Shape;435;p49"/>
          <p:cNvSpPr txBox="1">
            <a:spLocks noGrp="1"/>
          </p:cNvSpPr>
          <p:nvPr>
            <p:ph type="subTitle" idx="2"/>
          </p:nvPr>
        </p:nvSpPr>
        <p:spPr>
          <a:xfrm>
            <a:off x="3802569" y="2938601"/>
            <a:ext cx="1920900" cy="1008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a:t>They want what is best for your child</a:t>
            </a:r>
            <a:endParaRPr sz="1400"/>
          </a:p>
        </p:txBody>
      </p:sp>
      <p:sp>
        <p:nvSpPr>
          <p:cNvPr id="436" name="Google Shape;436;p49"/>
          <p:cNvSpPr txBox="1">
            <a:spLocks noGrp="1"/>
          </p:cNvSpPr>
          <p:nvPr>
            <p:ph type="subTitle" idx="3"/>
          </p:nvPr>
        </p:nvSpPr>
        <p:spPr>
          <a:xfrm>
            <a:off x="6328774" y="2414612"/>
            <a:ext cx="1920900" cy="1008300"/>
          </a:xfrm>
          <a:prstGeom prst="rect">
            <a:avLst/>
          </a:prstGeom>
        </p:spPr>
        <p:txBody>
          <a:bodyPr spcFirstLastPara="1" wrap="square" lIns="91425" tIns="91425" rIns="91425" bIns="91425" anchor="t" anchorCtr="0">
            <a:noAutofit/>
          </a:bodyPr>
          <a:lstStyle/>
          <a:p>
            <a:pPr marL="342900" lvl="0" indent="-342900" algn="ctr" rtl="0">
              <a:spcBef>
                <a:spcPts val="0"/>
              </a:spcBef>
              <a:spcAft>
                <a:spcPts val="0"/>
              </a:spcAft>
              <a:buAutoNum type="arabicPeriod"/>
            </a:pPr>
            <a:r>
              <a:rPr lang="en" sz="1400"/>
              <a:t>Start with the teacher</a:t>
            </a:r>
          </a:p>
          <a:p>
            <a:pPr marL="342900" lvl="0" indent="-342900" algn="ctr" rtl="0">
              <a:spcBef>
                <a:spcPts val="0"/>
              </a:spcBef>
              <a:spcAft>
                <a:spcPts val="0"/>
              </a:spcAft>
              <a:buAutoNum type="arabicPeriod"/>
            </a:pPr>
            <a:r>
              <a:rPr lang="en" sz="1400"/>
              <a:t>If not resolved, schedule a conference with teacher &amp; counselor*</a:t>
            </a:r>
          </a:p>
        </p:txBody>
      </p:sp>
      <p:sp>
        <p:nvSpPr>
          <p:cNvPr id="437" name="Google Shape;437;p49"/>
          <p:cNvSpPr txBox="1">
            <a:spLocks noGrp="1"/>
          </p:cNvSpPr>
          <p:nvPr>
            <p:ph type="title" idx="4"/>
          </p:nvPr>
        </p:nvSpPr>
        <p:spPr>
          <a:xfrm>
            <a:off x="524800" y="1514600"/>
            <a:ext cx="1920900" cy="690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01.</a:t>
            </a:r>
            <a:endParaRPr/>
          </a:p>
        </p:txBody>
      </p:sp>
      <p:sp>
        <p:nvSpPr>
          <p:cNvPr id="438" name="Google Shape;438;p49"/>
          <p:cNvSpPr txBox="1">
            <a:spLocks noGrp="1"/>
          </p:cNvSpPr>
          <p:nvPr>
            <p:ph type="title" idx="5"/>
          </p:nvPr>
        </p:nvSpPr>
        <p:spPr>
          <a:xfrm>
            <a:off x="3587957" y="1514600"/>
            <a:ext cx="1920300" cy="690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02.</a:t>
            </a:r>
            <a:endParaRPr/>
          </a:p>
        </p:txBody>
      </p:sp>
      <p:sp>
        <p:nvSpPr>
          <p:cNvPr id="439" name="Google Shape;439;p49"/>
          <p:cNvSpPr txBox="1">
            <a:spLocks noGrp="1"/>
          </p:cNvSpPr>
          <p:nvPr>
            <p:ph type="title" idx="6"/>
          </p:nvPr>
        </p:nvSpPr>
        <p:spPr>
          <a:xfrm>
            <a:off x="6133839" y="1514600"/>
            <a:ext cx="1920300" cy="690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03.</a:t>
            </a:r>
            <a:endParaRPr/>
          </a:p>
        </p:txBody>
      </p:sp>
      <p:sp>
        <p:nvSpPr>
          <p:cNvPr id="440" name="Google Shape;440;p49">
            <a:hlinkClick r:id="rId3" action="ppaction://hlinksldjump"/>
          </p:cNvPr>
          <p:cNvSpPr txBox="1">
            <a:spLocks noGrp="1"/>
          </p:cNvSpPr>
          <p:nvPr>
            <p:ph type="subTitle" idx="7"/>
          </p:nvPr>
        </p:nvSpPr>
        <p:spPr>
          <a:xfrm>
            <a:off x="1003300" y="2235425"/>
            <a:ext cx="18831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Encourage child to advocate for themselves</a:t>
            </a:r>
            <a:endParaRPr/>
          </a:p>
        </p:txBody>
      </p:sp>
      <p:sp>
        <p:nvSpPr>
          <p:cNvPr id="441" name="Google Shape;441;p49">
            <a:hlinkClick r:id="rId4" action="ppaction://hlinksldjump"/>
          </p:cNvPr>
          <p:cNvSpPr txBox="1">
            <a:spLocks noGrp="1"/>
          </p:cNvSpPr>
          <p:nvPr>
            <p:ph type="subTitle" idx="8"/>
          </p:nvPr>
        </p:nvSpPr>
        <p:spPr>
          <a:xfrm>
            <a:off x="3821469" y="2235425"/>
            <a:ext cx="18831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Be respectful of teachers &amp; staff</a:t>
            </a:r>
            <a:endParaRPr/>
          </a:p>
        </p:txBody>
      </p:sp>
      <p:sp>
        <p:nvSpPr>
          <p:cNvPr id="442" name="Google Shape;442;p49">
            <a:hlinkClick r:id="rId5" action="ppaction://hlinksldjump"/>
          </p:cNvPr>
          <p:cNvSpPr txBox="1">
            <a:spLocks noGrp="1"/>
          </p:cNvSpPr>
          <p:nvPr>
            <p:ph type="subTitle" idx="9"/>
          </p:nvPr>
        </p:nvSpPr>
        <p:spPr>
          <a:xfrm>
            <a:off x="6490139" y="2114550"/>
            <a:ext cx="18831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Communicate</a:t>
            </a:r>
            <a:endParaRPr/>
          </a:p>
        </p:txBody>
      </p:sp>
      <p:sp>
        <p:nvSpPr>
          <p:cNvPr id="2" name="TextBox 1">
            <a:extLst>
              <a:ext uri="{FF2B5EF4-FFF2-40B4-BE49-F238E27FC236}">
                <a16:creationId xmlns:a16="http://schemas.microsoft.com/office/drawing/2014/main" id="{47297FED-D26C-4D0A-BDC7-9A6DE50ABC7D}"/>
              </a:ext>
            </a:extLst>
          </p:cNvPr>
          <p:cNvSpPr txBox="1"/>
          <p:nvPr/>
        </p:nvSpPr>
        <p:spPr>
          <a:xfrm>
            <a:off x="1576456" y="4507466"/>
            <a:ext cx="5855233" cy="523220"/>
          </a:xfrm>
          <a:prstGeom prst="rect">
            <a:avLst/>
          </a:prstGeom>
          <a:noFill/>
        </p:spPr>
        <p:txBody>
          <a:bodyPr wrap="square" rtlCol="0">
            <a:spAutoFit/>
          </a:bodyPr>
          <a:lstStyle/>
          <a:p>
            <a:pPr algn="ctr"/>
            <a:r>
              <a:rPr lang="en-US">
                <a:solidFill>
                  <a:srgbClr val="FF0000"/>
                </a:solidFill>
              </a:rPr>
              <a:t>Note: Conferences are held before school (7:45 – 815am) &amp; the student </a:t>
            </a:r>
            <a:r>
              <a:rPr lang="en-US" b="1" u="sng">
                <a:solidFill>
                  <a:srgbClr val="FF0000"/>
                </a:solidFill>
              </a:rPr>
              <a:t>MUST</a:t>
            </a:r>
            <a:r>
              <a:rPr lang="en-US">
                <a:solidFill>
                  <a:srgbClr val="FF0000"/>
                </a:solidFill>
              </a:rPr>
              <a:t> be present for the conference!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77"/>
          <p:cNvSpPr txBox="1">
            <a:spLocks noGrp="1"/>
          </p:cNvSpPr>
          <p:nvPr>
            <p:ph type="title"/>
          </p:nvPr>
        </p:nvSpPr>
        <p:spPr>
          <a:xfrm>
            <a:off x="722376" y="540000"/>
            <a:ext cx="7708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1"/>
                </a:solidFill>
              </a:rPr>
              <a:t>FAQs</a:t>
            </a:r>
            <a:endParaRPr>
              <a:solidFill>
                <a:schemeClr val="accent1"/>
              </a:solidFill>
            </a:endParaRPr>
          </a:p>
        </p:txBody>
      </p:sp>
      <p:sp>
        <p:nvSpPr>
          <p:cNvPr id="973" name="Google Shape;973;p77"/>
          <p:cNvSpPr/>
          <p:nvPr/>
        </p:nvSpPr>
        <p:spPr>
          <a:xfrm>
            <a:off x="1584363" y="1400150"/>
            <a:ext cx="1804893" cy="1507649"/>
          </a:xfrm>
          <a:custGeom>
            <a:avLst/>
            <a:gdLst/>
            <a:ahLst/>
            <a:cxnLst/>
            <a:rect l="l" t="t" r="r" b="b"/>
            <a:pathLst>
              <a:path w="49725" h="45336" extrusionOk="0">
                <a:moveTo>
                  <a:pt x="23822" y="984"/>
                </a:moveTo>
                <a:lnTo>
                  <a:pt x="30955" y="1030"/>
                </a:lnTo>
                <a:lnTo>
                  <a:pt x="38065" y="1327"/>
                </a:lnTo>
                <a:lnTo>
                  <a:pt x="45153" y="1876"/>
                </a:lnTo>
                <a:lnTo>
                  <a:pt x="48696" y="2264"/>
                </a:lnTo>
                <a:lnTo>
                  <a:pt x="48673" y="6471"/>
                </a:lnTo>
                <a:lnTo>
                  <a:pt x="48650" y="10700"/>
                </a:lnTo>
                <a:lnTo>
                  <a:pt x="45655" y="10609"/>
                </a:lnTo>
                <a:lnTo>
                  <a:pt x="39689" y="10517"/>
                </a:lnTo>
                <a:lnTo>
                  <a:pt x="30727" y="10609"/>
                </a:lnTo>
                <a:lnTo>
                  <a:pt x="24760" y="10792"/>
                </a:lnTo>
                <a:lnTo>
                  <a:pt x="18816" y="10997"/>
                </a:lnTo>
                <a:lnTo>
                  <a:pt x="12849" y="11295"/>
                </a:lnTo>
                <a:lnTo>
                  <a:pt x="9968" y="11500"/>
                </a:lnTo>
                <a:lnTo>
                  <a:pt x="4207" y="11912"/>
                </a:lnTo>
                <a:lnTo>
                  <a:pt x="1326" y="12003"/>
                </a:lnTo>
                <a:lnTo>
                  <a:pt x="1326" y="9351"/>
                </a:lnTo>
                <a:lnTo>
                  <a:pt x="1258" y="6699"/>
                </a:lnTo>
                <a:lnTo>
                  <a:pt x="1212" y="6128"/>
                </a:lnTo>
                <a:lnTo>
                  <a:pt x="1075" y="4756"/>
                </a:lnTo>
                <a:lnTo>
                  <a:pt x="1121" y="3796"/>
                </a:lnTo>
                <a:lnTo>
                  <a:pt x="1281" y="3224"/>
                </a:lnTo>
                <a:lnTo>
                  <a:pt x="1624" y="2767"/>
                </a:lnTo>
                <a:lnTo>
                  <a:pt x="2172" y="2493"/>
                </a:lnTo>
                <a:lnTo>
                  <a:pt x="2561" y="2424"/>
                </a:lnTo>
                <a:lnTo>
                  <a:pt x="3613" y="2424"/>
                </a:lnTo>
                <a:lnTo>
                  <a:pt x="5739" y="2241"/>
                </a:lnTo>
                <a:lnTo>
                  <a:pt x="8939" y="1830"/>
                </a:lnTo>
                <a:lnTo>
                  <a:pt x="11066" y="1601"/>
                </a:lnTo>
                <a:lnTo>
                  <a:pt x="13352" y="1418"/>
                </a:lnTo>
                <a:lnTo>
                  <a:pt x="17970" y="1167"/>
                </a:lnTo>
                <a:lnTo>
                  <a:pt x="20256" y="1075"/>
                </a:lnTo>
                <a:lnTo>
                  <a:pt x="23822" y="984"/>
                </a:lnTo>
                <a:close/>
                <a:moveTo>
                  <a:pt x="48627" y="11455"/>
                </a:moveTo>
                <a:lnTo>
                  <a:pt x="48536" y="26978"/>
                </a:lnTo>
                <a:lnTo>
                  <a:pt x="48399" y="42501"/>
                </a:lnTo>
                <a:lnTo>
                  <a:pt x="44261" y="42981"/>
                </a:lnTo>
                <a:lnTo>
                  <a:pt x="35962" y="43713"/>
                </a:lnTo>
                <a:lnTo>
                  <a:pt x="27663" y="44170"/>
                </a:lnTo>
                <a:lnTo>
                  <a:pt x="19341" y="44330"/>
                </a:lnTo>
                <a:lnTo>
                  <a:pt x="15181" y="44307"/>
                </a:lnTo>
                <a:lnTo>
                  <a:pt x="10951" y="44216"/>
                </a:lnTo>
                <a:lnTo>
                  <a:pt x="6699" y="44055"/>
                </a:lnTo>
                <a:lnTo>
                  <a:pt x="4664" y="43941"/>
                </a:lnTo>
                <a:lnTo>
                  <a:pt x="2607" y="43804"/>
                </a:lnTo>
                <a:lnTo>
                  <a:pt x="2058" y="43804"/>
                </a:lnTo>
                <a:lnTo>
                  <a:pt x="1555" y="43713"/>
                </a:lnTo>
                <a:lnTo>
                  <a:pt x="1326" y="43484"/>
                </a:lnTo>
                <a:lnTo>
                  <a:pt x="1029" y="42730"/>
                </a:lnTo>
                <a:lnTo>
                  <a:pt x="961" y="42409"/>
                </a:lnTo>
                <a:lnTo>
                  <a:pt x="892" y="41198"/>
                </a:lnTo>
                <a:lnTo>
                  <a:pt x="961" y="39940"/>
                </a:lnTo>
                <a:lnTo>
                  <a:pt x="961" y="31436"/>
                </a:lnTo>
                <a:lnTo>
                  <a:pt x="1098" y="22931"/>
                </a:lnTo>
                <a:lnTo>
                  <a:pt x="1212" y="17879"/>
                </a:lnTo>
                <a:lnTo>
                  <a:pt x="1304" y="12826"/>
                </a:lnTo>
                <a:lnTo>
                  <a:pt x="2744" y="12895"/>
                </a:lnTo>
                <a:lnTo>
                  <a:pt x="5647" y="12803"/>
                </a:lnTo>
                <a:lnTo>
                  <a:pt x="9968" y="12461"/>
                </a:lnTo>
                <a:lnTo>
                  <a:pt x="12849" y="12232"/>
                </a:lnTo>
                <a:lnTo>
                  <a:pt x="18816" y="11866"/>
                </a:lnTo>
                <a:lnTo>
                  <a:pt x="24760" y="11638"/>
                </a:lnTo>
                <a:lnTo>
                  <a:pt x="30727" y="11500"/>
                </a:lnTo>
                <a:lnTo>
                  <a:pt x="42661" y="11500"/>
                </a:lnTo>
                <a:lnTo>
                  <a:pt x="48627" y="11455"/>
                </a:lnTo>
                <a:close/>
                <a:moveTo>
                  <a:pt x="29218" y="1"/>
                </a:moveTo>
                <a:lnTo>
                  <a:pt x="21262" y="47"/>
                </a:lnTo>
                <a:lnTo>
                  <a:pt x="17284" y="207"/>
                </a:lnTo>
                <a:lnTo>
                  <a:pt x="13420" y="412"/>
                </a:lnTo>
                <a:lnTo>
                  <a:pt x="9557" y="732"/>
                </a:lnTo>
                <a:lnTo>
                  <a:pt x="7682" y="870"/>
                </a:lnTo>
                <a:lnTo>
                  <a:pt x="4847" y="1098"/>
                </a:lnTo>
                <a:lnTo>
                  <a:pt x="2972" y="1350"/>
                </a:lnTo>
                <a:lnTo>
                  <a:pt x="2058" y="1556"/>
                </a:lnTo>
                <a:lnTo>
                  <a:pt x="1669" y="1647"/>
                </a:lnTo>
                <a:lnTo>
                  <a:pt x="1075" y="1990"/>
                </a:lnTo>
                <a:lnTo>
                  <a:pt x="663" y="2447"/>
                </a:lnTo>
                <a:lnTo>
                  <a:pt x="435" y="2996"/>
                </a:lnTo>
                <a:lnTo>
                  <a:pt x="275" y="3956"/>
                </a:lnTo>
                <a:lnTo>
                  <a:pt x="320" y="5351"/>
                </a:lnTo>
                <a:lnTo>
                  <a:pt x="343" y="6036"/>
                </a:lnTo>
                <a:lnTo>
                  <a:pt x="412" y="8437"/>
                </a:lnTo>
                <a:lnTo>
                  <a:pt x="503" y="10860"/>
                </a:lnTo>
                <a:lnTo>
                  <a:pt x="320" y="16233"/>
                </a:lnTo>
                <a:lnTo>
                  <a:pt x="252" y="21537"/>
                </a:lnTo>
                <a:lnTo>
                  <a:pt x="160" y="26063"/>
                </a:lnTo>
                <a:lnTo>
                  <a:pt x="46" y="35094"/>
                </a:lnTo>
                <a:lnTo>
                  <a:pt x="46" y="39620"/>
                </a:lnTo>
                <a:lnTo>
                  <a:pt x="46" y="40398"/>
                </a:lnTo>
                <a:lnTo>
                  <a:pt x="0" y="42021"/>
                </a:lnTo>
                <a:lnTo>
                  <a:pt x="183" y="43164"/>
                </a:lnTo>
                <a:lnTo>
                  <a:pt x="458" y="43827"/>
                </a:lnTo>
                <a:lnTo>
                  <a:pt x="938" y="44330"/>
                </a:lnTo>
                <a:lnTo>
                  <a:pt x="1624" y="44696"/>
                </a:lnTo>
                <a:lnTo>
                  <a:pt x="2081" y="44787"/>
                </a:lnTo>
                <a:lnTo>
                  <a:pt x="3110" y="44947"/>
                </a:lnTo>
                <a:lnTo>
                  <a:pt x="5190" y="45107"/>
                </a:lnTo>
                <a:lnTo>
                  <a:pt x="8345" y="45176"/>
                </a:lnTo>
                <a:lnTo>
                  <a:pt x="10403" y="45221"/>
                </a:lnTo>
                <a:lnTo>
                  <a:pt x="14906" y="45336"/>
                </a:lnTo>
                <a:lnTo>
                  <a:pt x="23914" y="45290"/>
                </a:lnTo>
                <a:lnTo>
                  <a:pt x="28418" y="45130"/>
                </a:lnTo>
                <a:lnTo>
                  <a:pt x="30955" y="45016"/>
                </a:lnTo>
                <a:lnTo>
                  <a:pt x="36053" y="44673"/>
                </a:lnTo>
                <a:lnTo>
                  <a:pt x="43689" y="43964"/>
                </a:lnTo>
                <a:lnTo>
                  <a:pt x="48765" y="43347"/>
                </a:lnTo>
                <a:lnTo>
                  <a:pt x="49016" y="43301"/>
                </a:lnTo>
                <a:lnTo>
                  <a:pt x="49359" y="42981"/>
                </a:lnTo>
                <a:lnTo>
                  <a:pt x="49405" y="42707"/>
                </a:lnTo>
                <a:lnTo>
                  <a:pt x="49542" y="22360"/>
                </a:lnTo>
                <a:lnTo>
                  <a:pt x="49725" y="2036"/>
                </a:lnTo>
                <a:lnTo>
                  <a:pt x="49679" y="1761"/>
                </a:lnTo>
                <a:lnTo>
                  <a:pt x="49313" y="1441"/>
                </a:lnTo>
                <a:lnTo>
                  <a:pt x="49062" y="1395"/>
                </a:lnTo>
                <a:lnTo>
                  <a:pt x="45107" y="938"/>
                </a:lnTo>
                <a:lnTo>
                  <a:pt x="37174" y="298"/>
                </a:lnTo>
                <a:lnTo>
                  <a:pt x="292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39AD2"/>
              </a:solidFill>
            </a:endParaRPr>
          </a:p>
        </p:txBody>
      </p:sp>
      <p:sp>
        <p:nvSpPr>
          <p:cNvPr id="974" name="Google Shape;974;p77"/>
          <p:cNvSpPr/>
          <p:nvPr/>
        </p:nvSpPr>
        <p:spPr>
          <a:xfrm>
            <a:off x="3670740" y="1400150"/>
            <a:ext cx="1804058" cy="1507649"/>
          </a:xfrm>
          <a:custGeom>
            <a:avLst/>
            <a:gdLst/>
            <a:ahLst/>
            <a:cxnLst/>
            <a:rect l="l" t="t" r="r" b="b"/>
            <a:pathLst>
              <a:path w="49702" h="45336" extrusionOk="0">
                <a:moveTo>
                  <a:pt x="23822" y="984"/>
                </a:moveTo>
                <a:lnTo>
                  <a:pt x="30932" y="1030"/>
                </a:lnTo>
                <a:lnTo>
                  <a:pt x="38042" y="1327"/>
                </a:lnTo>
                <a:lnTo>
                  <a:pt x="45152" y="1876"/>
                </a:lnTo>
                <a:lnTo>
                  <a:pt x="48696" y="2264"/>
                </a:lnTo>
                <a:lnTo>
                  <a:pt x="48650" y="6471"/>
                </a:lnTo>
                <a:lnTo>
                  <a:pt x="48627" y="10700"/>
                </a:lnTo>
                <a:lnTo>
                  <a:pt x="45655" y="10609"/>
                </a:lnTo>
                <a:lnTo>
                  <a:pt x="39688" y="10517"/>
                </a:lnTo>
                <a:lnTo>
                  <a:pt x="30726" y="10609"/>
                </a:lnTo>
                <a:lnTo>
                  <a:pt x="24759" y="10792"/>
                </a:lnTo>
                <a:lnTo>
                  <a:pt x="18792" y="10997"/>
                </a:lnTo>
                <a:lnTo>
                  <a:pt x="12826" y="11295"/>
                </a:lnTo>
                <a:lnTo>
                  <a:pt x="9945" y="11500"/>
                </a:lnTo>
                <a:lnTo>
                  <a:pt x="4184" y="11912"/>
                </a:lnTo>
                <a:lnTo>
                  <a:pt x="1303" y="12003"/>
                </a:lnTo>
                <a:lnTo>
                  <a:pt x="1303" y="9351"/>
                </a:lnTo>
                <a:lnTo>
                  <a:pt x="1235" y="6699"/>
                </a:lnTo>
                <a:lnTo>
                  <a:pt x="1189" y="6128"/>
                </a:lnTo>
                <a:lnTo>
                  <a:pt x="1052" y="4756"/>
                </a:lnTo>
                <a:lnTo>
                  <a:pt x="1097" y="3796"/>
                </a:lnTo>
                <a:lnTo>
                  <a:pt x="1257" y="3224"/>
                </a:lnTo>
                <a:lnTo>
                  <a:pt x="1600" y="2767"/>
                </a:lnTo>
                <a:lnTo>
                  <a:pt x="2149" y="2493"/>
                </a:lnTo>
                <a:lnTo>
                  <a:pt x="2538" y="2424"/>
                </a:lnTo>
                <a:lnTo>
                  <a:pt x="3589" y="2424"/>
                </a:lnTo>
                <a:lnTo>
                  <a:pt x="5715" y="2241"/>
                </a:lnTo>
                <a:lnTo>
                  <a:pt x="8939" y="1830"/>
                </a:lnTo>
                <a:lnTo>
                  <a:pt x="11042" y="1601"/>
                </a:lnTo>
                <a:lnTo>
                  <a:pt x="13351" y="1418"/>
                </a:lnTo>
                <a:lnTo>
                  <a:pt x="17947" y="1167"/>
                </a:lnTo>
                <a:lnTo>
                  <a:pt x="20256" y="1075"/>
                </a:lnTo>
                <a:lnTo>
                  <a:pt x="23822" y="984"/>
                </a:lnTo>
                <a:close/>
                <a:moveTo>
                  <a:pt x="48627" y="11455"/>
                </a:moveTo>
                <a:lnTo>
                  <a:pt x="48513" y="26978"/>
                </a:lnTo>
                <a:lnTo>
                  <a:pt x="48376" y="42501"/>
                </a:lnTo>
                <a:lnTo>
                  <a:pt x="44238" y="42981"/>
                </a:lnTo>
                <a:lnTo>
                  <a:pt x="35962" y="43713"/>
                </a:lnTo>
                <a:lnTo>
                  <a:pt x="27640" y="44170"/>
                </a:lnTo>
                <a:lnTo>
                  <a:pt x="19341" y="44330"/>
                </a:lnTo>
                <a:lnTo>
                  <a:pt x="15180" y="44307"/>
                </a:lnTo>
                <a:lnTo>
                  <a:pt x="10928" y="44216"/>
                </a:lnTo>
                <a:lnTo>
                  <a:pt x="6699" y="44055"/>
                </a:lnTo>
                <a:lnTo>
                  <a:pt x="4641" y="43941"/>
                </a:lnTo>
                <a:lnTo>
                  <a:pt x="2583" y="43804"/>
                </a:lnTo>
                <a:lnTo>
                  <a:pt x="2035" y="43804"/>
                </a:lnTo>
                <a:lnTo>
                  <a:pt x="1555" y="43713"/>
                </a:lnTo>
                <a:lnTo>
                  <a:pt x="1326" y="43484"/>
                </a:lnTo>
                <a:lnTo>
                  <a:pt x="1006" y="42730"/>
                </a:lnTo>
                <a:lnTo>
                  <a:pt x="937" y="42409"/>
                </a:lnTo>
                <a:lnTo>
                  <a:pt x="869" y="41198"/>
                </a:lnTo>
                <a:lnTo>
                  <a:pt x="937" y="39940"/>
                </a:lnTo>
                <a:lnTo>
                  <a:pt x="960" y="31436"/>
                </a:lnTo>
                <a:lnTo>
                  <a:pt x="1075" y="22931"/>
                </a:lnTo>
                <a:lnTo>
                  <a:pt x="1189" y="17879"/>
                </a:lnTo>
                <a:lnTo>
                  <a:pt x="1303" y="12826"/>
                </a:lnTo>
                <a:lnTo>
                  <a:pt x="2721" y="12895"/>
                </a:lnTo>
                <a:lnTo>
                  <a:pt x="5624" y="12803"/>
                </a:lnTo>
                <a:lnTo>
                  <a:pt x="9968" y="12461"/>
                </a:lnTo>
                <a:lnTo>
                  <a:pt x="12826" y="12232"/>
                </a:lnTo>
                <a:lnTo>
                  <a:pt x="18792" y="11866"/>
                </a:lnTo>
                <a:lnTo>
                  <a:pt x="24759" y="11638"/>
                </a:lnTo>
                <a:lnTo>
                  <a:pt x="30726" y="11500"/>
                </a:lnTo>
                <a:lnTo>
                  <a:pt x="42660" y="11500"/>
                </a:lnTo>
                <a:lnTo>
                  <a:pt x="48627" y="11455"/>
                </a:lnTo>
                <a:close/>
                <a:moveTo>
                  <a:pt x="29217" y="1"/>
                </a:moveTo>
                <a:lnTo>
                  <a:pt x="21262" y="47"/>
                </a:lnTo>
                <a:lnTo>
                  <a:pt x="17261" y="207"/>
                </a:lnTo>
                <a:lnTo>
                  <a:pt x="13397" y="412"/>
                </a:lnTo>
                <a:lnTo>
                  <a:pt x="9533" y="732"/>
                </a:lnTo>
                <a:lnTo>
                  <a:pt x="7682" y="870"/>
                </a:lnTo>
                <a:lnTo>
                  <a:pt x="4824" y="1098"/>
                </a:lnTo>
                <a:lnTo>
                  <a:pt x="2949" y="1350"/>
                </a:lnTo>
                <a:lnTo>
                  <a:pt x="2035" y="1556"/>
                </a:lnTo>
                <a:lnTo>
                  <a:pt x="1646" y="1647"/>
                </a:lnTo>
                <a:lnTo>
                  <a:pt x="1052" y="1990"/>
                </a:lnTo>
                <a:lnTo>
                  <a:pt x="663" y="2447"/>
                </a:lnTo>
                <a:lnTo>
                  <a:pt x="412" y="2996"/>
                </a:lnTo>
                <a:lnTo>
                  <a:pt x="274" y="3956"/>
                </a:lnTo>
                <a:lnTo>
                  <a:pt x="297" y="5351"/>
                </a:lnTo>
                <a:lnTo>
                  <a:pt x="320" y="6036"/>
                </a:lnTo>
                <a:lnTo>
                  <a:pt x="389" y="8437"/>
                </a:lnTo>
                <a:lnTo>
                  <a:pt x="480" y="10860"/>
                </a:lnTo>
                <a:lnTo>
                  <a:pt x="297" y="16233"/>
                </a:lnTo>
                <a:lnTo>
                  <a:pt x="229" y="21537"/>
                </a:lnTo>
                <a:lnTo>
                  <a:pt x="137" y="26063"/>
                </a:lnTo>
                <a:lnTo>
                  <a:pt x="23" y="35094"/>
                </a:lnTo>
                <a:lnTo>
                  <a:pt x="46" y="39620"/>
                </a:lnTo>
                <a:lnTo>
                  <a:pt x="23" y="40398"/>
                </a:lnTo>
                <a:lnTo>
                  <a:pt x="0" y="42021"/>
                </a:lnTo>
                <a:lnTo>
                  <a:pt x="160" y="43164"/>
                </a:lnTo>
                <a:lnTo>
                  <a:pt x="457" y="43827"/>
                </a:lnTo>
                <a:lnTo>
                  <a:pt x="915" y="44330"/>
                </a:lnTo>
                <a:lnTo>
                  <a:pt x="1600" y="44696"/>
                </a:lnTo>
                <a:lnTo>
                  <a:pt x="2058" y="44787"/>
                </a:lnTo>
                <a:lnTo>
                  <a:pt x="3086" y="44947"/>
                </a:lnTo>
                <a:lnTo>
                  <a:pt x="5167" y="45107"/>
                </a:lnTo>
                <a:lnTo>
                  <a:pt x="8322" y="45176"/>
                </a:lnTo>
                <a:lnTo>
                  <a:pt x="10379" y="45221"/>
                </a:lnTo>
                <a:lnTo>
                  <a:pt x="14883" y="45336"/>
                </a:lnTo>
                <a:lnTo>
                  <a:pt x="23891" y="45290"/>
                </a:lnTo>
                <a:lnTo>
                  <a:pt x="28394" y="45130"/>
                </a:lnTo>
                <a:lnTo>
                  <a:pt x="30955" y="45016"/>
                </a:lnTo>
                <a:lnTo>
                  <a:pt x="36053" y="44673"/>
                </a:lnTo>
                <a:lnTo>
                  <a:pt x="43666" y="43964"/>
                </a:lnTo>
                <a:lnTo>
                  <a:pt x="48741" y="43347"/>
                </a:lnTo>
                <a:lnTo>
                  <a:pt x="48993" y="43301"/>
                </a:lnTo>
                <a:lnTo>
                  <a:pt x="49359" y="42981"/>
                </a:lnTo>
                <a:lnTo>
                  <a:pt x="49382" y="42707"/>
                </a:lnTo>
                <a:lnTo>
                  <a:pt x="49519" y="22360"/>
                </a:lnTo>
                <a:lnTo>
                  <a:pt x="49702" y="2036"/>
                </a:lnTo>
                <a:lnTo>
                  <a:pt x="49656" y="1761"/>
                </a:lnTo>
                <a:lnTo>
                  <a:pt x="49313" y="1441"/>
                </a:lnTo>
                <a:lnTo>
                  <a:pt x="49062" y="1395"/>
                </a:lnTo>
                <a:lnTo>
                  <a:pt x="45106" y="938"/>
                </a:lnTo>
                <a:lnTo>
                  <a:pt x="37173" y="298"/>
                </a:lnTo>
                <a:lnTo>
                  <a:pt x="2921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39AD2"/>
              </a:solidFill>
            </a:endParaRPr>
          </a:p>
        </p:txBody>
      </p:sp>
      <p:sp>
        <p:nvSpPr>
          <p:cNvPr id="975" name="Google Shape;975;p77"/>
          <p:cNvSpPr/>
          <p:nvPr/>
        </p:nvSpPr>
        <p:spPr>
          <a:xfrm>
            <a:off x="5755577" y="1400150"/>
            <a:ext cx="1804058" cy="1507649"/>
          </a:xfrm>
          <a:custGeom>
            <a:avLst/>
            <a:gdLst/>
            <a:ahLst/>
            <a:cxnLst/>
            <a:rect l="l" t="t" r="r" b="b"/>
            <a:pathLst>
              <a:path w="49702" h="45336" extrusionOk="0">
                <a:moveTo>
                  <a:pt x="23822" y="984"/>
                </a:moveTo>
                <a:lnTo>
                  <a:pt x="30955" y="1030"/>
                </a:lnTo>
                <a:lnTo>
                  <a:pt x="38065" y="1327"/>
                </a:lnTo>
                <a:lnTo>
                  <a:pt x="45152" y="1876"/>
                </a:lnTo>
                <a:lnTo>
                  <a:pt x="48696" y="2264"/>
                </a:lnTo>
                <a:lnTo>
                  <a:pt x="48673" y="6471"/>
                </a:lnTo>
                <a:lnTo>
                  <a:pt x="48627" y="10700"/>
                </a:lnTo>
                <a:lnTo>
                  <a:pt x="45655" y="10609"/>
                </a:lnTo>
                <a:lnTo>
                  <a:pt x="39688" y="10517"/>
                </a:lnTo>
                <a:lnTo>
                  <a:pt x="30727" y="10609"/>
                </a:lnTo>
                <a:lnTo>
                  <a:pt x="24760" y="10792"/>
                </a:lnTo>
                <a:lnTo>
                  <a:pt x="18793" y="10997"/>
                </a:lnTo>
                <a:lnTo>
                  <a:pt x="12849" y="11295"/>
                </a:lnTo>
                <a:lnTo>
                  <a:pt x="9968" y="11500"/>
                </a:lnTo>
                <a:lnTo>
                  <a:pt x="4207" y="11912"/>
                </a:lnTo>
                <a:lnTo>
                  <a:pt x="1303" y="12003"/>
                </a:lnTo>
                <a:lnTo>
                  <a:pt x="1326" y="9351"/>
                </a:lnTo>
                <a:lnTo>
                  <a:pt x="1258" y="6699"/>
                </a:lnTo>
                <a:lnTo>
                  <a:pt x="1212" y="6128"/>
                </a:lnTo>
                <a:lnTo>
                  <a:pt x="1075" y="4756"/>
                </a:lnTo>
                <a:lnTo>
                  <a:pt x="1098" y="3796"/>
                </a:lnTo>
                <a:lnTo>
                  <a:pt x="1281" y="3224"/>
                </a:lnTo>
                <a:lnTo>
                  <a:pt x="1624" y="2767"/>
                </a:lnTo>
                <a:lnTo>
                  <a:pt x="2172" y="2493"/>
                </a:lnTo>
                <a:lnTo>
                  <a:pt x="2538" y="2424"/>
                </a:lnTo>
                <a:lnTo>
                  <a:pt x="3612" y="2424"/>
                </a:lnTo>
                <a:lnTo>
                  <a:pt x="5739" y="2241"/>
                </a:lnTo>
                <a:lnTo>
                  <a:pt x="8939" y="1830"/>
                </a:lnTo>
                <a:lnTo>
                  <a:pt x="11043" y="1601"/>
                </a:lnTo>
                <a:lnTo>
                  <a:pt x="13352" y="1418"/>
                </a:lnTo>
                <a:lnTo>
                  <a:pt x="17947" y="1167"/>
                </a:lnTo>
                <a:lnTo>
                  <a:pt x="20256" y="1075"/>
                </a:lnTo>
                <a:lnTo>
                  <a:pt x="23822" y="984"/>
                </a:lnTo>
                <a:close/>
                <a:moveTo>
                  <a:pt x="48627" y="11455"/>
                </a:moveTo>
                <a:lnTo>
                  <a:pt x="48536" y="26978"/>
                </a:lnTo>
                <a:lnTo>
                  <a:pt x="48399" y="42501"/>
                </a:lnTo>
                <a:lnTo>
                  <a:pt x="44261" y="42981"/>
                </a:lnTo>
                <a:lnTo>
                  <a:pt x="35962" y="43713"/>
                </a:lnTo>
                <a:lnTo>
                  <a:pt x="27663" y="44170"/>
                </a:lnTo>
                <a:lnTo>
                  <a:pt x="19341" y="44330"/>
                </a:lnTo>
                <a:lnTo>
                  <a:pt x="15181" y="44307"/>
                </a:lnTo>
                <a:lnTo>
                  <a:pt x="10951" y="44216"/>
                </a:lnTo>
                <a:lnTo>
                  <a:pt x="6699" y="44055"/>
                </a:lnTo>
                <a:lnTo>
                  <a:pt x="4641" y="43941"/>
                </a:lnTo>
                <a:lnTo>
                  <a:pt x="2607" y="43804"/>
                </a:lnTo>
                <a:lnTo>
                  <a:pt x="2058" y="43804"/>
                </a:lnTo>
                <a:lnTo>
                  <a:pt x="1555" y="43713"/>
                </a:lnTo>
                <a:lnTo>
                  <a:pt x="1326" y="43484"/>
                </a:lnTo>
                <a:lnTo>
                  <a:pt x="1029" y="42730"/>
                </a:lnTo>
                <a:lnTo>
                  <a:pt x="961" y="42409"/>
                </a:lnTo>
                <a:lnTo>
                  <a:pt x="892" y="41198"/>
                </a:lnTo>
                <a:lnTo>
                  <a:pt x="961" y="39940"/>
                </a:lnTo>
                <a:lnTo>
                  <a:pt x="961" y="31436"/>
                </a:lnTo>
                <a:lnTo>
                  <a:pt x="1098" y="22931"/>
                </a:lnTo>
                <a:lnTo>
                  <a:pt x="1212" y="17879"/>
                </a:lnTo>
                <a:lnTo>
                  <a:pt x="1303" y="12826"/>
                </a:lnTo>
                <a:lnTo>
                  <a:pt x="2744" y="12895"/>
                </a:lnTo>
                <a:lnTo>
                  <a:pt x="5624" y="12803"/>
                </a:lnTo>
                <a:lnTo>
                  <a:pt x="9968" y="12461"/>
                </a:lnTo>
                <a:lnTo>
                  <a:pt x="12849" y="12232"/>
                </a:lnTo>
                <a:lnTo>
                  <a:pt x="18793" y="11866"/>
                </a:lnTo>
                <a:lnTo>
                  <a:pt x="24760" y="11638"/>
                </a:lnTo>
                <a:lnTo>
                  <a:pt x="30727" y="11500"/>
                </a:lnTo>
                <a:lnTo>
                  <a:pt x="42661" y="11500"/>
                </a:lnTo>
                <a:lnTo>
                  <a:pt x="48627" y="11455"/>
                </a:lnTo>
                <a:close/>
                <a:moveTo>
                  <a:pt x="29218" y="1"/>
                </a:moveTo>
                <a:lnTo>
                  <a:pt x="21262" y="47"/>
                </a:lnTo>
                <a:lnTo>
                  <a:pt x="17284" y="207"/>
                </a:lnTo>
                <a:lnTo>
                  <a:pt x="13420" y="412"/>
                </a:lnTo>
                <a:lnTo>
                  <a:pt x="9534" y="732"/>
                </a:lnTo>
                <a:lnTo>
                  <a:pt x="7682" y="870"/>
                </a:lnTo>
                <a:lnTo>
                  <a:pt x="4824" y="1098"/>
                </a:lnTo>
                <a:lnTo>
                  <a:pt x="2972" y="1350"/>
                </a:lnTo>
                <a:lnTo>
                  <a:pt x="2058" y="1556"/>
                </a:lnTo>
                <a:lnTo>
                  <a:pt x="1669" y="1647"/>
                </a:lnTo>
                <a:lnTo>
                  <a:pt x="1075" y="1990"/>
                </a:lnTo>
                <a:lnTo>
                  <a:pt x="663" y="2447"/>
                </a:lnTo>
                <a:lnTo>
                  <a:pt x="435" y="2996"/>
                </a:lnTo>
                <a:lnTo>
                  <a:pt x="275" y="3956"/>
                </a:lnTo>
                <a:lnTo>
                  <a:pt x="320" y="5351"/>
                </a:lnTo>
                <a:lnTo>
                  <a:pt x="343" y="6036"/>
                </a:lnTo>
                <a:lnTo>
                  <a:pt x="412" y="8437"/>
                </a:lnTo>
                <a:lnTo>
                  <a:pt x="480" y="10860"/>
                </a:lnTo>
                <a:lnTo>
                  <a:pt x="320" y="16233"/>
                </a:lnTo>
                <a:lnTo>
                  <a:pt x="252" y="21537"/>
                </a:lnTo>
                <a:lnTo>
                  <a:pt x="137" y="26063"/>
                </a:lnTo>
                <a:lnTo>
                  <a:pt x="46" y="35094"/>
                </a:lnTo>
                <a:lnTo>
                  <a:pt x="46" y="39620"/>
                </a:lnTo>
                <a:lnTo>
                  <a:pt x="23" y="40398"/>
                </a:lnTo>
                <a:lnTo>
                  <a:pt x="0" y="42021"/>
                </a:lnTo>
                <a:lnTo>
                  <a:pt x="183" y="43164"/>
                </a:lnTo>
                <a:lnTo>
                  <a:pt x="458" y="43827"/>
                </a:lnTo>
                <a:lnTo>
                  <a:pt x="915" y="44330"/>
                </a:lnTo>
                <a:lnTo>
                  <a:pt x="1624" y="44696"/>
                </a:lnTo>
                <a:lnTo>
                  <a:pt x="2081" y="44787"/>
                </a:lnTo>
                <a:lnTo>
                  <a:pt x="3087" y="44947"/>
                </a:lnTo>
                <a:lnTo>
                  <a:pt x="5167" y="45107"/>
                </a:lnTo>
                <a:lnTo>
                  <a:pt x="8322" y="45176"/>
                </a:lnTo>
                <a:lnTo>
                  <a:pt x="10402" y="45221"/>
                </a:lnTo>
                <a:lnTo>
                  <a:pt x="14906" y="45336"/>
                </a:lnTo>
                <a:lnTo>
                  <a:pt x="23914" y="45290"/>
                </a:lnTo>
                <a:lnTo>
                  <a:pt x="28395" y="45130"/>
                </a:lnTo>
                <a:lnTo>
                  <a:pt x="30955" y="45016"/>
                </a:lnTo>
                <a:lnTo>
                  <a:pt x="36053" y="44673"/>
                </a:lnTo>
                <a:lnTo>
                  <a:pt x="43689" y="43964"/>
                </a:lnTo>
                <a:lnTo>
                  <a:pt x="48765" y="43347"/>
                </a:lnTo>
                <a:lnTo>
                  <a:pt x="49016" y="43301"/>
                </a:lnTo>
                <a:lnTo>
                  <a:pt x="49359" y="42981"/>
                </a:lnTo>
                <a:lnTo>
                  <a:pt x="49405" y="42707"/>
                </a:lnTo>
                <a:lnTo>
                  <a:pt x="49542" y="22360"/>
                </a:lnTo>
                <a:lnTo>
                  <a:pt x="49702" y="2036"/>
                </a:lnTo>
                <a:lnTo>
                  <a:pt x="49679" y="1761"/>
                </a:lnTo>
                <a:lnTo>
                  <a:pt x="49313" y="1441"/>
                </a:lnTo>
                <a:lnTo>
                  <a:pt x="49062" y="1395"/>
                </a:lnTo>
                <a:lnTo>
                  <a:pt x="45107" y="938"/>
                </a:lnTo>
                <a:lnTo>
                  <a:pt x="37174" y="298"/>
                </a:lnTo>
                <a:lnTo>
                  <a:pt x="292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39AD2"/>
              </a:solidFill>
            </a:endParaRPr>
          </a:p>
        </p:txBody>
      </p:sp>
      <p:sp>
        <p:nvSpPr>
          <p:cNvPr id="976" name="Google Shape;976;p77"/>
          <p:cNvSpPr/>
          <p:nvPr/>
        </p:nvSpPr>
        <p:spPr>
          <a:xfrm>
            <a:off x="2614613" y="3102133"/>
            <a:ext cx="1804893" cy="1466733"/>
          </a:xfrm>
          <a:custGeom>
            <a:avLst/>
            <a:gdLst/>
            <a:ahLst/>
            <a:cxnLst/>
            <a:rect l="l" t="t" r="r" b="b"/>
            <a:pathLst>
              <a:path w="49725" h="45336" extrusionOk="0">
                <a:moveTo>
                  <a:pt x="23822" y="984"/>
                </a:moveTo>
                <a:lnTo>
                  <a:pt x="30955" y="1030"/>
                </a:lnTo>
                <a:lnTo>
                  <a:pt x="38065" y="1327"/>
                </a:lnTo>
                <a:lnTo>
                  <a:pt x="45153" y="1876"/>
                </a:lnTo>
                <a:lnTo>
                  <a:pt x="48696" y="2264"/>
                </a:lnTo>
                <a:lnTo>
                  <a:pt x="48673" y="6471"/>
                </a:lnTo>
                <a:lnTo>
                  <a:pt x="48650" y="10700"/>
                </a:lnTo>
                <a:lnTo>
                  <a:pt x="45655" y="10609"/>
                </a:lnTo>
                <a:lnTo>
                  <a:pt x="39689" y="10517"/>
                </a:lnTo>
                <a:lnTo>
                  <a:pt x="30727" y="10609"/>
                </a:lnTo>
                <a:lnTo>
                  <a:pt x="24760" y="10792"/>
                </a:lnTo>
                <a:lnTo>
                  <a:pt x="18816" y="10997"/>
                </a:lnTo>
                <a:lnTo>
                  <a:pt x="12849" y="11295"/>
                </a:lnTo>
                <a:lnTo>
                  <a:pt x="9968" y="11500"/>
                </a:lnTo>
                <a:lnTo>
                  <a:pt x="4207" y="11912"/>
                </a:lnTo>
                <a:lnTo>
                  <a:pt x="1326" y="12003"/>
                </a:lnTo>
                <a:lnTo>
                  <a:pt x="1326" y="9351"/>
                </a:lnTo>
                <a:lnTo>
                  <a:pt x="1258" y="6699"/>
                </a:lnTo>
                <a:lnTo>
                  <a:pt x="1212" y="6128"/>
                </a:lnTo>
                <a:lnTo>
                  <a:pt x="1075" y="4756"/>
                </a:lnTo>
                <a:lnTo>
                  <a:pt x="1121" y="3796"/>
                </a:lnTo>
                <a:lnTo>
                  <a:pt x="1281" y="3224"/>
                </a:lnTo>
                <a:lnTo>
                  <a:pt x="1624" y="2767"/>
                </a:lnTo>
                <a:lnTo>
                  <a:pt x="2172" y="2493"/>
                </a:lnTo>
                <a:lnTo>
                  <a:pt x="2561" y="2424"/>
                </a:lnTo>
                <a:lnTo>
                  <a:pt x="3613" y="2424"/>
                </a:lnTo>
                <a:lnTo>
                  <a:pt x="5739" y="2241"/>
                </a:lnTo>
                <a:lnTo>
                  <a:pt x="8939" y="1830"/>
                </a:lnTo>
                <a:lnTo>
                  <a:pt x="11066" y="1601"/>
                </a:lnTo>
                <a:lnTo>
                  <a:pt x="13352" y="1418"/>
                </a:lnTo>
                <a:lnTo>
                  <a:pt x="17970" y="1167"/>
                </a:lnTo>
                <a:lnTo>
                  <a:pt x="20256" y="1075"/>
                </a:lnTo>
                <a:lnTo>
                  <a:pt x="23822" y="984"/>
                </a:lnTo>
                <a:close/>
                <a:moveTo>
                  <a:pt x="48627" y="11455"/>
                </a:moveTo>
                <a:lnTo>
                  <a:pt x="48536" y="26978"/>
                </a:lnTo>
                <a:lnTo>
                  <a:pt x="48399" y="42501"/>
                </a:lnTo>
                <a:lnTo>
                  <a:pt x="44261" y="42981"/>
                </a:lnTo>
                <a:lnTo>
                  <a:pt x="35962" y="43713"/>
                </a:lnTo>
                <a:lnTo>
                  <a:pt x="27663" y="44170"/>
                </a:lnTo>
                <a:lnTo>
                  <a:pt x="19341" y="44330"/>
                </a:lnTo>
                <a:lnTo>
                  <a:pt x="15181" y="44307"/>
                </a:lnTo>
                <a:lnTo>
                  <a:pt x="10951" y="44216"/>
                </a:lnTo>
                <a:lnTo>
                  <a:pt x="6699" y="44055"/>
                </a:lnTo>
                <a:lnTo>
                  <a:pt x="4664" y="43941"/>
                </a:lnTo>
                <a:lnTo>
                  <a:pt x="2607" y="43804"/>
                </a:lnTo>
                <a:lnTo>
                  <a:pt x="2058" y="43804"/>
                </a:lnTo>
                <a:lnTo>
                  <a:pt x="1555" y="43713"/>
                </a:lnTo>
                <a:lnTo>
                  <a:pt x="1326" y="43484"/>
                </a:lnTo>
                <a:lnTo>
                  <a:pt x="1029" y="42730"/>
                </a:lnTo>
                <a:lnTo>
                  <a:pt x="961" y="42409"/>
                </a:lnTo>
                <a:lnTo>
                  <a:pt x="892" y="41198"/>
                </a:lnTo>
                <a:lnTo>
                  <a:pt x="961" y="39940"/>
                </a:lnTo>
                <a:lnTo>
                  <a:pt x="961" y="31436"/>
                </a:lnTo>
                <a:lnTo>
                  <a:pt x="1098" y="22931"/>
                </a:lnTo>
                <a:lnTo>
                  <a:pt x="1212" y="17879"/>
                </a:lnTo>
                <a:lnTo>
                  <a:pt x="1304" y="12826"/>
                </a:lnTo>
                <a:lnTo>
                  <a:pt x="2744" y="12895"/>
                </a:lnTo>
                <a:lnTo>
                  <a:pt x="5647" y="12803"/>
                </a:lnTo>
                <a:lnTo>
                  <a:pt x="9968" y="12461"/>
                </a:lnTo>
                <a:lnTo>
                  <a:pt x="12849" y="12232"/>
                </a:lnTo>
                <a:lnTo>
                  <a:pt x="18816" y="11866"/>
                </a:lnTo>
                <a:lnTo>
                  <a:pt x="24760" y="11638"/>
                </a:lnTo>
                <a:lnTo>
                  <a:pt x="30727" y="11500"/>
                </a:lnTo>
                <a:lnTo>
                  <a:pt x="42661" y="11500"/>
                </a:lnTo>
                <a:lnTo>
                  <a:pt x="48627" y="11455"/>
                </a:lnTo>
                <a:close/>
                <a:moveTo>
                  <a:pt x="29218" y="1"/>
                </a:moveTo>
                <a:lnTo>
                  <a:pt x="21262" y="47"/>
                </a:lnTo>
                <a:lnTo>
                  <a:pt x="17284" y="207"/>
                </a:lnTo>
                <a:lnTo>
                  <a:pt x="13420" y="412"/>
                </a:lnTo>
                <a:lnTo>
                  <a:pt x="9557" y="732"/>
                </a:lnTo>
                <a:lnTo>
                  <a:pt x="7682" y="870"/>
                </a:lnTo>
                <a:lnTo>
                  <a:pt x="4847" y="1098"/>
                </a:lnTo>
                <a:lnTo>
                  <a:pt x="2972" y="1350"/>
                </a:lnTo>
                <a:lnTo>
                  <a:pt x="2058" y="1556"/>
                </a:lnTo>
                <a:lnTo>
                  <a:pt x="1669" y="1647"/>
                </a:lnTo>
                <a:lnTo>
                  <a:pt x="1075" y="1990"/>
                </a:lnTo>
                <a:lnTo>
                  <a:pt x="663" y="2447"/>
                </a:lnTo>
                <a:lnTo>
                  <a:pt x="435" y="2996"/>
                </a:lnTo>
                <a:lnTo>
                  <a:pt x="275" y="3956"/>
                </a:lnTo>
                <a:lnTo>
                  <a:pt x="320" y="5351"/>
                </a:lnTo>
                <a:lnTo>
                  <a:pt x="343" y="6036"/>
                </a:lnTo>
                <a:lnTo>
                  <a:pt x="412" y="8437"/>
                </a:lnTo>
                <a:lnTo>
                  <a:pt x="503" y="10860"/>
                </a:lnTo>
                <a:lnTo>
                  <a:pt x="320" y="16233"/>
                </a:lnTo>
                <a:lnTo>
                  <a:pt x="252" y="21537"/>
                </a:lnTo>
                <a:lnTo>
                  <a:pt x="160" y="26063"/>
                </a:lnTo>
                <a:lnTo>
                  <a:pt x="46" y="35094"/>
                </a:lnTo>
                <a:lnTo>
                  <a:pt x="46" y="39620"/>
                </a:lnTo>
                <a:lnTo>
                  <a:pt x="46" y="40398"/>
                </a:lnTo>
                <a:lnTo>
                  <a:pt x="0" y="42021"/>
                </a:lnTo>
                <a:lnTo>
                  <a:pt x="183" y="43164"/>
                </a:lnTo>
                <a:lnTo>
                  <a:pt x="458" y="43827"/>
                </a:lnTo>
                <a:lnTo>
                  <a:pt x="938" y="44330"/>
                </a:lnTo>
                <a:lnTo>
                  <a:pt x="1624" y="44696"/>
                </a:lnTo>
                <a:lnTo>
                  <a:pt x="2081" y="44787"/>
                </a:lnTo>
                <a:lnTo>
                  <a:pt x="3110" y="44947"/>
                </a:lnTo>
                <a:lnTo>
                  <a:pt x="5190" y="45107"/>
                </a:lnTo>
                <a:lnTo>
                  <a:pt x="8345" y="45176"/>
                </a:lnTo>
                <a:lnTo>
                  <a:pt x="10403" y="45221"/>
                </a:lnTo>
                <a:lnTo>
                  <a:pt x="14906" y="45336"/>
                </a:lnTo>
                <a:lnTo>
                  <a:pt x="23914" y="45290"/>
                </a:lnTo>
                <a:lnTo>
                  <a:pt x="28418" y="45130"/>
                </a:lnTo>
                <a:lnTo>
                  <a:pt x="30955" y="45016"/>
                </a:lnTo>
                <a:lnTo>
                  <a:pt x="36053" y="44673"/>
                </a:lnTo>
                <a:lnTo>
                  <a:pt x="43689" y="43964"/>
                </a:lnTo>
                <a:lnTo>
                  <a:pt x="48765" y="43347"/>
                </a:lnTo>
                <a:lnTo>
                  <a:pt x="49016" y="43301"/>
                </a:lnTo>
                <a:lnTo>
                  <a:pt x="49359" y="42981"/>
                </a:lnTo>
                <a:lnTo>
                  <a:pt x="49405" y="42707"/>
                </a:lnTo>
                <a:lnTo>
                  <a:pt x="49542" y="22360"/>
                </a:lnTo>
                <a:lnTo>
                  <a:pt x="49725" y="2036"/>
                </a:lnTo>
                <a:lnTo>
                  <a:pt x="49679" y="1761"/>
                </a:lnTo>
                <a:lnTo>
                  <a:pt x="49313" y="1441"/>
                </a:lnTo>
                <a:lnTo>
                  <a:pt x="49062" y="1395"/>
                </a:lnTo>
                <a:lnTo>
                  <a:pt x="45107" y="938"/>
                </a:lnTo>
                <a:lnTo>
                  <a:pt x="37174" y="298"/>
                </a:lnTo>
                <a:lnTo>
                  <a:pt x="2921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39AD2"/>
              </a:solidFill>
            </a:endParaRPr>
          </a:p>
        </p:txBody>
      </p:sp>
      <p:sp>
        <p:nvSpPr>
          <p:cNvPr id="977" name="Google Shape;977;p77"/>
          <p:cNvSpPr/>
          <p:nvPr/>
        </p:nvSpPr>
        <p:spPr>
          <a:xfrm>
            <a:off x="4729628" y="3102133"/>
            <a:ext cx="1804058" cy="1466733"/>
          </a:xfrm>
          <a:custGeom>
            <a:avLst/>
            <a:gdLst/>
            <a:ahLst/>
            <a:cxnLst/>
            <a:rect l="l" t="t" r="r" b="b"/>
            <a:pathLst>
              <a:path w="49702" h="45336" extrusionOk="0">
                <a:moveTo>
                  <a:pt x="23822" y="984"/>
                </a:moveTo>
                <a:lnTo>
                  <a:pt x="30932" y="1030"/>
                </a:lnTo>
                <a:lnTo>
                  <a:pt x="38042" y="1327"/>
                </a:lnTo>
                <a:lnTo>
                  <a:pt x="45152" y="1876"/>
                </a:lnTo>
                <a:lnTo>
                  <a:pt x="48696" y="2264"/>
                </a:lnTo>
                <a:lnTo>
                  <a:pt x="48650" y="6471"/>
                </a:lnTo>
                <a:lnTo>
                  <a:pt x="48627" y="10700"/>
                </a:lnTo>
                <a:lnTo>
                  <a:pt x="45655" y="10609"/>
                </a:lnTo>
                <a:lnTo>
                  <a:pt x="39688" y="10517"/>
                </a:lnTo>
                <a:lnTo>
                  <a:pt x="30726" y="10609"/>
                </a:lnTo>
                <a:lnTo>
                  <a:pt x="24759" y="10792"/>
                </a:lnTo>
                <a:lnTo>
                  <a:pt x="18792" y="10997"/>
                </a:lnTo>
                <a:lnTo>
                  <a:pt x="12826" y="11295"/>
                </a:lnTo>
                <a:lnTo>
                  <a:pt x="9945" y="11500"/>
                </a:lnTo>
                <a:lnTo>
                  <a:pt x="4184" y="11912"/>
                </a:lnTo>
                <a:lnTo>
                  <a:pt x="1303" y="12003"/>
                </a:lnTo>
                <a:lnTo>
                  <a:pt x="1303" y="9351"/>
                </a:lnTo>
                <a:lnTo>
                  <a:pt x="1235" y="6699"/>
                </a:lnTo>
                <a:lnTo>
                  <a:pt x="1189" y="6128"/>
                </a:lnTo>
                <a:lnTo>
                  <a:pt x="1052" y="4756"/>
                </a:lnTo>
                <a:lnTo>
                  <a:pt x="1097" y="3796"/>
                </a:lnTo>
                <a:lnTo>
                  <a:pt x="1257" y="3224"/>
                </a:lnTo>
                <a:lnTo>
                  <a:pt x="1600" y="2767"/>
                </a:lnTo>
                <a:lnTo>
                  <a:pt x="2149" y="2493"/>
                </a:lnTo>
                <a:lnTo>
                  <a:pt x="2538" y="2424"/>
                </a:lnTo>
                <a:lnTo>
                  <a:pt x="3589" y="2424"/>
                </a:lnTo>
                <a:lnTo>
                  <a:pt x="5715" y="2241"/>
                </a:lnTo>
                <a:lnTo>
                  <a:pt x="8939" y="1830"/>
                </a:lnTo>
                <a:lnTo>
                  <a:pt x="11042" y="1601"/>
                </a:lnTo>
                <a:lnTo>
                  <a:pt x="13351" y="1418"/>
                </a:lnTo>
                <a:lnTo>
                  <a:pt x="17947" y="1167"/>
                </a:lnTo>
                <a:lnTo>
                  <a:pt x="20256" y="1075"/>
                </a:lnTo>
                <a:lnTo>
                  <a:pt x="23822" y="984"/>
                </a:lnTo>
                <a:close/>
                <a:moveTo>
                  <a:pt x="48627" y="11455"/>
                </a:moveTo>
                <a:lnTo>
                  <a:pt x="48513" y="26978"/>
                </a:lnTo>
                <a:lnTo>
                  <a:pt x="48376" y="42501"/>
                </a:lnTo>
                <a:lnTo>
                  <a:pt x="44238" y="42981"/>
                </a:lnTo>
                <a:lnTo>
                  <a:pt x="35962" y="43713"/>
                </a:lnTo>
                <a:lnTo>
                  <a:pt x="27640" y="44170"/>
                </a:lnTo>
                <a:lnTo>
                  <a:pt x="19341" y="44330"/>
                </a:lnTo>
                <a:lnTo>
                  <a:pt x="15180" y="44307"/>
                </a:lnTo>
                <a:lnTo>
                  <a:pt x="10928" y="44216"/>
                </a:lnTo>
                <a:lnTo>
                  <a:pt x="6699" y="44055"/>
                </a:lnTo>
                <a:lnTo>
                  <a:pt x="4641" y="43941"/>
                </a:lnTo>
                <a:lnTo>
                  <a:pt x="2583" y="43804"/>
                </a:lnTo>
                <a:lnTo>
                  <a:pt x="2035" y="43804"/>
                </a:lnTo>
                <a:lnTo>
                  <a:pt x="1555" y="43713"/>
                </a:lnTo>
                <a:lnTo>
                  <a:pt x="1326" y="43484"/>
                </a:lnTo>
                <a:lnTo>
                  <a:pt x="1006" y="42730"/>
                </a:lnTo>
                <a:lnTo>
                  <a:pt x="937" y="42409"/>
                </a:lnTo>
                <a:lnTo>
                  <a:pt x="869" y="41198"/>
                </a:lnTo>
                <a:lnTo>
                  <a:pt x="937" y="39940"/>
                </a:lnTo>
                <a:lnTo>
                  <a:pt x="960" y="31436"/>
                </a:lnTo>
                <a:lnTo>
                  <a:pt x="1075" y="22931"/>
                </a:lnTo>
                <a:lnTo>
                  <a:pt x="1189" y="17879"/>
                </a:lnTo>
                <a:lnTo>
                  <a:pt x="1303" y="12826"/>
                </a:lnTo>
                <a:lnTo>
                  <a:pt x="2721" y="12895"/>
                </a:lnTo>
                <a:lnTo>
                  <a:pt x="5624" y="12803"/>
                </a:lnTo>
                <a:lnTo>
                  <a:pt x="9968" y="12461"/>
                </a:lnTo>
                <a:lnTo>
                  <a:pt x="12826" y="12232"/>
                </a:lnTo>
                <a:lnTo>
                  <a:pt x="18792" y="11866"/>
                </a:lnTo>
                <a:lnTo>
                  <a:pt x="24759" y="11638"/>
                </a:lnTo>
                <a:lnTo>
                  <a:pt x="30726" y="11500"/>
                </a:lnTo>
                <a:lnTo>
                  <a:pt x="42660" y="11500"/>
                </a:lnTo>
                <a:lnTo>
                  <a:pt x="48627" y="11455"/>
                </a:lnTo>
                <a:close/>
                <a:moveTo>
                  <a:pt x="29217" y="1"/>
                </a:moveTo>
                <a:lnTo>
                  <a:pt x="21262" y="47"/>
                </a:lnTo>
                <a:lnTo>
                  <a:pt x="17261" y="207"/>
                </a:lnTo>
                <a:lnTo>
                  <a:pt x="13397" y="412"/>
                </a:lnTo>
                <a:lnTo>
                  <a:pt x="9533" y="732"/>
                </a:lnTo>
                <a:lnTo>
                  <a:pt x="7682" y="870"/>
                </a:lnTo>
                <a:lnTo>
                  <a:pt x="4824" y="1098"/>
                </a:lnTo>
                <a:lnTo>
                  <a:pt x="2949" y="1350"/>
                </a:lnTo>
                <a:lnTo>
                  <a:pt x="2035" y="1556"/>
                </a:lnTo>
                <a:lnTo>
                  <a:pt x="1646" y="1647"/>
                </a:lnTo>
                <a:lnTo>
                  <a:pt x="1052" y="1990"/>
                </a:lnTo>
                <a:lnTo>
                  <a:pt x="663" y="2447"/>
                </a:lnTo>
                <a:lnTo>
                  <a:pt x="412" y="2996"/>
                </a:lnTo>
                <a:lnTo>
                  <a:pt x="274" y="3956"/>
                </a:lnTo>
                <a:lnTo>
                  <a:pt x="297" y="5351"/>
                </a:lnTo>
                <a:lnTo>
                  <a:pt x="320" y="6036"/>
                </a:lnTo>
                <a:lnTo>
                  <a:pt x="389" y="8437"/>
                </a:lnTo>
                <a:lnTo>
                  <a:pt x="480" y="10860"/>
                </a:lnTo>
                <a:lnTo>
                  <a:pt x="297" y="16233"/>
                </a:lnTo>
                <a:lnTo>
                  <a:pt x="229" y="21537"/>
                </a:lnTo>
                <a:lnTo>
                  <a:pt x="137" y="26063"/>
                </a:lnTo>
                <a:lnTo>
                  <a:pt x="23" y="35094"/>
                </a:lnTo>
                <a:lnTo>
                  <a:pt x="46" y="39620"/>
                </a:lnTo>
                <a:lnTo>
                  <a:pt x="23" y="40398"/>
                </a:lnTo>
                <a:lnTo>
                  <a:pt x="0" y="42021"/>
                </a:lnTo>
                <a:lnTo>
                  <a:pt x="160" y="43164"/>
                </a:lnTo>
                <a:lnTo>
                  <a:pt x="457" y="43827"/>
                </a:lnTo>
                <a:lnTo>
                  <a:pt x="915" y="44330"/>
                </a:lnTo>
                <a:lnTo>
                  <a:pt x="1600" y="44696"/>
                </a:lnTo>
                <a:lnTo>
                  <a:pt x="2058" y="44787"/>
                </a:lnTo>
                <a:lnTo>
                  <a:pt x="3086" y="44947"/>
                </a:lnTo>
                <a:lnTo>
                  <a:pt x="5167" y="45107"/>
                </a:lnTo>
                <a:lnTo>
                  <a:pt x="8322" y="45176"/>
                </a:lnTo>
                <a:lnTo>
                  <a:pt x="10379" y="45221"/>
                </a:lnTo>
                <a:lnTo>
                  <a:pt x="14883" y="45336"/>
                </a:lnTo>
                <a:lnTo>
                  <a:pt x="23891" y="45290"/>
                </a:lnTo>
                <a:lnTo>
                  <a:pt x="28394" y="45130"/>
                </a:lnTo>
                <a:lnTo>
                  <a:pt x="30955" y="45016"/>
                </a:lnTo>
                <a:lnTo>
                  <a:pt x="36053" y="44673"/>
                </a:lnTo>
                <a:lnTo>
                  <a:pt x="43666" y="43964"/>
                </a:lnTo>
                <a:lnTo>
                  <a:pt x="48741" y="43347"/>
                </a:lnTo>
                <a:lnTo>
                  <a:pt x="48993" y="43301"/>
                </a:lnTo>
                <a:lnTo>
                  <a:pt x="49359" y="42981"/>
                </a:lnTo>
                <a:lnTo>
                  <a:pt x="49382" y="42707"/>
                </a:lnTo>
                <a:lnTo>
                  <a:pt x="49519" y="22360"/>
                </a:lnTo>
                <a:lnTo>
                  <a:pt x="49702" y="2036"/>
                </a:lnTo>
                <a:lnTo>
                  <a:pt x="49656" y="1761"/>
                </a:lnTo>
                <a:lnTo>
                  <a:pt x="49313" y="1441"/>
                </a:lnTo>
                <a:lnTo>
                  <a:pt x="49062" y="1395"/>
                </a:lnTo>
                <a:lnTo>
                  <a:pt x="45106" y="938"/>
                </a:lnTo>
                <a:lnTo>
                  <a:pt x="37173" y="298"/>
                </a:lnTo>
                <a:lnTo>
                  <a:pt x="2921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39AD2"/>
              </a:solidFill>
            </a:endParaRPr>
          </a:p>
        </p:txBody>
      </p:sp>
      <p:grpSp>
        <p:nvGrpSpPr>
          <p:cNvPr id="978" name="Google Shape;978;p77"/>
          <p:cNvGrpSpPr/>
          <p:nvPr/>
        </p:nvGrpSpPr>
        <p:grpSpPr>
          <a:xfrm rot="5014722">
            <a:off x="7609370" y="2478898"/>
            <a:ext cx="656941" cy="662200"/>
            <a:chOff x="3881300" y="2173300"/>
            <a:chExt cx="580800" cy="585450"/>
          </a:xfrm>
        </p:grpSpPr>
        <p:sp>
          <p:nvSpPr>
            <p:cNvPr id="979" name="Google Shape;979;p77"/>
            <p:cNvSpPr/>
            <p:nvPr/>
          </p:nvSpPr>
          <p:spPr>
            <a:xfrm>
              <a:off x="3881300" y="2173300"/>
              <a:ext cx="580800" cy="585450"/>
            </a:xfrm>
            <a:custGeom>
              <a:avLst/>
              <a:gdLst/>
              <a:ahLst/>
              <a:cxnLst/>
              <a:rect l="l" t="t" r="r" b="b"/>
              <a:pathLst>
                <a:path w="23232" h="23418" extrusionOk="0">
                  <a:moveTo>
                    <a:pt x="6977" y="789"/>
                  </a:moveTo>
                  <a:cubicBezTo>
                    <a:pt x="7174" y="789"/>
                    <a:pt x="7366" y="856"/>
                    <a:pt x="7512" y="1018"/>
                  </a:cubicBezTo>
                  <a:cubicBezTo>
                    <a:pt x="7678" y="1151"/>
                    <a:pt x="7711" y="1350"/>
                    <a:pt x="7711" y="1549"/>
                  </a:cubicBezTo>
                  <a:cubicBezTo>
                    <a:pt x="7711" y="1782"/>
                    <a:pt x="7611" y="1982"/>
                    <a:pt x="7445" y="2114"/>
                  </a:cubicBezTo>
                  <a:lnTo>
                    <a:pt x="7212" y="2347"/>
                  </a:lnTo>
                  <a:cubicBezTo>
                    <a:pt x="7046" y="2513"/>
                    <a:pt x="7046" y="2779"/>
                    <a:pt x="7179" y="2945"/>
                  </a:cubicBezTo>
                  <a:lnTo>
                    <a:pt x="12231" y="8662"/>
                  </a:lnTo>
                  <a:cubicBezTo>
                    <a:pt x="12332" y="8763"/>
                    <a:pt x="12434" y="8807"/>
                    <a:pt x="12550" y="8807"/>
                  </a:cubicBezTo>
                  <a:cubicBezTo>
                    <a:pt x="12586" y="8807"/>
                    <a:pt x="12624" y="8802"/>
                    <a:pt x="12663" y="8795"/>
                  </a:cubicBezTo>
                  <a:cubicBezTo>
                    <a:pt x="13487" y="8564"/>
                    <a:pt x="14246" y="8417"/>
                    <a:pt x="14998" y="8417"/>
                  </a:cubicBezTo>
                  <a:cubicBezTo>
                    <a:pt x="16521" y="8417"/>
                    <a:pt x="18017" y="9020"/>
                    <a:pt x="19974" y="10755"/>
                  </a:cubicBezTo>
                  <a:cubicBezTo>
                    <a:pt x="21669" y="12284"/>
                    <a:pt x="22334" y="14278"/>
                    <a:pt x="21802" y="16438"/>
                  </a:cubicBezTo>
                  <a:cubicBezTo>
                    <a:pt x="21071" y="19230"/>
                    <a:pt x="18512" y="21756"/>
                    <a:pt x="15654" y="22421"/>
                  </a:cubicBezTo>
                  <a:cubicBezTo>
                    <a:pt x="15140" y="22542"/>
                    <a:pt x="14634" y="22602"/>
                    <a:pt x="14139" y="22602"/>
                  </a:cubicBezTo>
                  <a:cubicBezTo>
                    <a:pt x="12329" y="22602"/>
                    <a:pt x="10670" y="21800"/>
                    <a:pt x="9339" y="20260"/>
                  </a:cubicBezTo>
                  <a:cubicBezTo>
                    <a:pt x="7412" y="18067"/>
                    <a:pt x="7013" y="15408"/>
                    <a:pt x="8176" y="12749"/>
                  </a:cubicBezTo>
                  <a:cubicBezTo>
                    <a:pt x="8209" y="12617"/>
                    <a:pt x="8209" y="12484"/>
                    <a:pt x="8110" y="12351"/>
                  </a:cubicBezTo>
                  <a:cubicBezTo>
                    <a:pt x="6681" y="10124"/>
                    <a:pt x="4952" y="8196"/>
                    <a:pt x="2958" y="6501"/>
                  </a:cubicBezTo>
                  <a:cubicBezTo>
                    <a:pt x="2892" y="6468"/>
                    <a:pt x="2792" y="6435"/>
                    <a:pt x="2726" y="6435"/>
                  </a:cubicBezTo>
                  <a:cubicBezTo>
                    <a:pt x="2626" y="6435"/>
                    <a:pt x="2560" y="6435"/>
                    <a:pt x="2427" y="6501"/>
                  </a:cubicBezTo>
                  <a:lnTo>
                    <a:pt x="2194" y="6767"/>
                  </a:lnTo>
                  <a:cubicBezTo>
                    <a:pt x="2043" y="6873"/>
                    <a:pt x="1864" y="6931"/>
                    <a:pt x="1685" y="6931"/>
                  </a:cubicBezTo>
                  <a:cubicBezTo>
                    <a:pt x="1472" y="6931"/>
                    <a:pt x="1260" y="6849"/>
                    <a:pt x="1097" y="6668"/>
                  </a:cubicBezTo>
                  <a:cubicBezTo>
                    <a:pt x="765" y="6302"/>
                    <a:pt x="898" y="5837"/>
                    <a:pt x="1197" y="5538"/>
                  </a:cubicBezTo>
                  <a:cubicBezTo>
                    <a:pt x="3424" y="3211"/>
                    <a:pt x="5019" y="1815"/>
                    <a:pt x="6382" y="985"/>
                  </a:cubicBezTo>
                  <a:cubicBezTo>
                    <a:pt x="6553" y="865"/>
                    <a:pt x="6768" y="789"/>
                    <a:pt x="6977" y="789"/>
                  </a:cubicBezTo>
                  <a:close/>
                  <a:moveTo>
                    <a:pt x="7120" y="1"/>
                  </a:moveTo>
                  <a:cubicBezTo>
                    <a:pt x="6769" y="1"/>
                    <a:pt x="6395" y="109"/>
                    <a:pt x="6049" y="320"/>
                  </a:cubicBezTo>
                  <a:cubicBezTo>
                    <a:pt x="4587" y="1184"/>
                    <a:pt x="2958" y="2646"/>
                    <a:pt x="665" y="5006"/>
                  </a:cubicBezTo>
                  <a:cubicBezTo>
                    <a:pt x="67" y="5671"/>
                    <a:pt x="1" y="6568"/>
                    <a:pt x="566" y="7199"/>
                  </a:cubicBezTo>
                  <a:cubicBezTo>
                    <a:pt x="872" y="7541"/>
                    <a:pt x="1294" y="7718"/>
                    <a:pt x="1724" y="7718"/>
                  </a:cubicBezTo>
                  <a:cubicBezTo>
                    <a:pt x="2087" y="7718"/>
                    <a:pt x="2454" y="7591"/>
                    <a:pt x="2759" y="7332"/>
                  </a:cubicBezTo>
                  <a:cubicBezTo>
                    <a:pt x="4520" y="8861"/>
                    <a:pt x="6049" y="10622"/>
                    <a:pt x="7379" y="12650"/>
                  </a:cubicBezTo>
                  <a:cubicBezTo>
                    <a:pt x="6182" y="15508"/>
                    <a:pt x="6681" y="18399"/>
                    <a:pt x="8741" y="20792"/>
                  </a:cubicBezTo>
                  <a:cubicBezTo>
                    <a:pt x="10237" y="22487"/>
                    <a:pt x="12098" y="23418"/>
                    <a:pt x="14158" y="23418"/>
                  </a:cubicBezTo>
                  <a:cubicBezTo>
                    <a:pt x="14690" y="23418"/>
                    <a:pt x="15255" y="23384"/>
                    <a:pt x="15887" y="23218"/>
                  </a:cubicBezTo>
                  <a:cubicBezTo>
                    <a:pt x="19011" y="22454"/>
                    <a:pt x="21869" y="19695"/>
                    <a:pt x="22600" y="16638"/>
                  </a:cubicBezTo>
                  <a:cubicBezTo>
                    <a:pt x="23231" y="14179"/>
                    <a:pt x="22500" y="11885"/>
                    <a:pt x="20539" y="10157"/>
                  </a:cubicBezTo>
                  <a:cubicBezTo>
                    <a:pt x="18465" y="8265"/>
                    <a:pt x="16751" y="7593"/>
                    <a:pt x="15063" y="7593"/>
                  </a:cubicBezTo>
                  <a:cubicBezTo>
                    <a:pt x="14290" y="7593"/>
                    <a:pt x="13523" y="7734"/>
                    <a:pt x="12729" y="7964"/>
                  </a:cubicBezTo>
                  <a:lnTo>
                    <a:pt x="8077" y="2646"/>
                  </a:lnTo>
                  <a:cubicBezTo>
                    <a:pt x="8376" y="2380"/>
                    <a:pt x="8542" y="2015"/>
                    <a:pt x="8575" y="1583"/>
                  </a:cubicBezTo>
                  <a:cubicBezTo>
                    <a:pt x="8608" y="1184"/>
                    <a:pt x="8475" y="818"/>
                    <a:pt x="8209" y="486"/>
                  </a:cubicBezTo>
                  <a:cubicBezTo>
                    <a:pt x="7937" y="159"/>
                    <a:pt x="7545" y="1"/>
                    <a:pt x="7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77"/>
            <p:cNvSpPr/>
            <p:nvPr/>
          </p:nvSpPr>
          <p:spPr>
            <a:xfrm>
              <a:off x="4083200" y="2419175"/>
              <a:ext cx="302450" cy="258975"/>
            </a:xfrm>
            <a:custGeom>
              <a:avLst/>
              <a:gdLst/>
              <a:ahLst/>
              <a:cxnLst/>
              <a:rect l="l" t="t" r="r" b="b"/>
              <a:pathLst>
                <a:path w="12098" h="10359" extrusionOk="0">
                  <a:moveTo>
                    <a:pt x="11639" y="0"/>
                  </a:moveTo>
                  <a:cubicBezTo>
                    <a:pt x="11567" y="0"/>
                    <a:pt x="11495" y="19"/>
                    <a:pt x="11433" y="56"/>
                  </a:cubicBezTo>
                  <a:cubicBezTo>
                    <a:pt x="9605" y="1452"/>
                    <a:pt x="7644" y="3180"/>
                    <a:pt x="5783" y="4875"/>
                  </a:cubicBezTo>
                  <a:cubicBezTo>
                    <a:pt x="3955" y="6603"/>
                    <a:pt x="2028" y="8298"/>
                    <a:pt x="200" y="9661"/>
                  </a:cubicBezTo>
                  <a:cubicBezTo>
                    <a:pt x="34" y="9794"/>
                    <a:pt x="1" y="10027"/>
                    <a:pt x="133" y="10193"/>
                  </a:cubicBezTo>
                  <a:cubicBezTo>
                    <a:pt x="200" y="10326"/>
                    <a:pt x="333" y="10359"/>
                    <a:pt x="466" y="10359"/>
                  </a:cubicBezTo>
                  <a:cubicBezTo>
                    <a:pt x="532" y="10359"/>
                    <a:pt x="632" y="10326"/>
                    <a:pt x="632" y="10292"/>
                  </a:cubicBezTo>
                  <a:cubicBezTo>
                    <a:pt x="2493" y="8930"/>
                    <a:pt x="4421" y="7168"/>
                    <a:pt x="6282" y="5473"/>
                  </a:cubicBezTo>
                  <a:cubicBezTo>
                    <a:pt x="8143" y="3779"/>
                    <a:pt x="10071" y="2050"/>
                    <a:pt x="11898" y="688"/>
                  </a:cubicBezTo>
                  <a:cubicBezTo>
                    <a:pt x="12065" y="555"/>
                    <a:pt x="12098" y="322"/>
                    <a:pt x="11965" y="156"/>
                  </a:cubicBezTo>
                  <a:cubicBezTo>
                    <a:pt x="11882" y="52"/>
                    <a:pt x="11760" y="0"/>
                    <a:pt x="116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1" name="Google Shape;981;p77"/>
          <p:cNvSpPr/>
          <p:nvPr/>
        </p:nvSpPr>
        <p:spPr>
          <a:xfrm>
            <a:off x="1103938" y="3136549"/>
            <a:ext cx="861813" cy="683693"/>
          </a:xfrm>
          <a:custGeom>
            <a:avLst/>
            <a:gdLst/>
            <a:ahLst/>
            <a:cxnLst/>
            <a:rect l="l" t="t" r="r" b="b"/>
            <a:pathLst>
              <a:path w="30477" h="24178" extrusionOk="0">
                <a:moveTo>
                  <a:pt x="15488" y="5068"/>
                </a:moveTo>
                <a:cubicBezTo>
                  <a:pt x="17847" y="5068"/>
                  <a:pt x="20440" y="6165"/>
                  <a:pt x="22334" y="8857"/>
                </a:cubicBezTo>
                <a:cubicBezTo>
                  <a:pt x="17249" y="12114"/>
                  <a:pt x="12929" y="14506"/>
                  <a:pt x="8475" y="16667"/>
                </a:cubicBezTo>
                <a:cubicBezTo>
                  <a:pt x="6514" y="11615"/>
                  <a:pt x="8675" y="7660"/>
                  <a:pt x="11799" y="5998"/>
                </a:cubicBezTo>
                <a:cubicBezTo>
                  <a:pt x="12862" y="5400"/>
                  <a:pt x="14158" y="5068"/>
                  <a:pt x="15488" y="5068"/>
                </a:cubicBezTo>
                <a:close/>
                <a:moveTo>
                  <a:pt x="15539" y="4282"/>
                </a:moveTo>
                <a:cubicBezTo>
                  <a:pt x="14069" y="4282"/>
                  <a:pt x="12659" y="4658"/>
                  <a:pt x="11466" y="5301"/>
                </a:cubicBezTo>
                <a:cubicBezTo>
                  <a:pt x="7943" y="7162"/>
                  <a:pt x="5484" y="11615"/>
                  <a:pt x="7943" y="17365"/>
                </a:cubicBezTo>
                <a:cubicBezTo>
                  <a:pt x="7977" y="17464"/>
                  <a:pt x="8043" y="17531"/>
                  <a:pt x="8143" y="17597"/>
                </a:cubicBezTo>
                <a:cubicBezTo>
                  <a:pt x="8176" y="17630"/>
                  <a:pt x="8209" y="17630"/>
                  <a:pt x="8276" y="17630"/>
                </a:cubicBezTo>
                <a:cubicBezTo>
                  <a:pt x="8342" y="17630"/>
                  <a:pt x="8375" y="17630"/>
                  <a:pt x="8475" y="17597"/>
                </a:cubicBezTo>
                <a:cubicBezTo>
                  <a:pt x="13194" y="15337"/>
                  <a:pt x="17748" y="12811"/>
                  <a:pt x="23165" y="9322"/>
                </a:cubicBezTo>
                <a:cubicBezTo>
                  <a:pt x="23265" y="9289"/>
                  <a:pt x="23298" y="9189"/>
                  <a:pt x="23331" y="9056"/>
                </a:cubicBezTo>
                <a:cubicBezTo>
                  <a:pt x="23397" y="8990"/>
                  <a:pt x="23331" y="8857"/>
                  <a:pt x="23298" y="8790"/>
                </a:cubicBezTo>
                <a:cubicBezTo>
                  <a:pt x="21165" y="5558"/>
                  <a:pt x="18250" y="4282"/>
                  <a:pt x="15539" y="4282"/>
                </a:cubicBezTo>
                <a:close/>
                <a:moveTo>
                  <a:pt x="15710" y="817"/>
                </a:moveTo>
                <a:cubicBezTo>
                  <a:pt x="19491" y="817"/>
                  <a:pt x="23440" y="2576"/>
                  <a:pt x="26322" y="7062"/>
                </a:cubicBezTo>
                <a:cubicBezTo>
                  <a:pt x="26394" y="7182"/>
                  <a:pt x="26519" y="7268"/>
                  <a:pt x="26645" y="7268"/>
                </a:cubicBezTo>
                <a:cubicBezTo>
                  <a:pt x="26693" y="7268"/>
                  <a:pt x="26742" y="7256"/>
                  <a:pt x="26787" y="7228"/>
                </a:cubicBezTo>
                <a:cubicBezTo>
                  <a:pt x="27219" y="7128"/>
                  <a:pt x="27618" y="6896"/>
                  <a:pt x="27951" y="6663"/>
                </a:cubicBezTo>
                <a:cubicBezTo>
                  <a:pt x="28748" y="7494"/>
                  <a:pt x="29280" y="8491"/>
                  <a:pt x="29612" y="9654"/>
                </a:cubicBezTo>
                <a:cubicBezTo>
                  <a:pt x="21104" y="14806"/>
                  <a:pt x="13161" y="19292"/>
                  <a:pt x="5384" y="23280"/>
                </a:cubicBezTo>
                <a:cubicBezTo>
                  <a:pt x="4554" y="22283"/>
                  <a:pt x="3989" y="21286"/>
                  <a:pt x="3689" y="20289"/>
                </a:cubicBezTo>
                <a:cubicBezTo>
                  <a:pt x="4155" y="20090"/>
                  <a:pt x="4520" y="19857"/>
                  <a:pt x="4819" y="19625"/>
                </a:cubicBezTo>
                <a:cubicBezTo>
                  <a:pt x="4952" y="19492"/>
                  <a:pt x="4986" y="19292"/>
                  <a:pt x="4886" y="19126"/>
                </a:cubicBezTo>
                <a:cubicBezTo>
                  <a:pt x="864" y="11981"/>
                  <a:pt x="4188" y="5633"/>
                  <a:pt x="9007" y="2708"/>
                </a:cubicBezTo>
                <a:cubicBezTo>
                  <a:pt x="10960" y="1531"/>
                  <a:pt x="13301" y="817"/>
                  <a:pt x="15710" y="817"/>
                </a:cubicBezTo>
                <a:close/>
                <a:moveTo>
                  <a:pt x="15693" y="1"/>
                </a:moveTo>
                <a:cubicBezTo>
                  <a:pt x="13146" y="1"/>
                  <a:pt x="10672" y="757"/>
                  <a:pt x="8608" y="2010"/>
                </a:cubicBezTo>
                <a:cubicBezTo>
                  <a:pt x="3523" y="5068"/>
                  <a:pt x="0" y="11715"/>
                  <a:pt x="4022" y="19192"/>
                </a:cubicBezTo>
                <a:cubicBezTo>
                  <a:pt x="3789" y="19359"/>
                  <a:pt x="3490" y="19525"/>
                  <a:pt x="3058" y="19691"/>
                </a:cubicBezTo>
                <a:cubicBezTo>
                  <a:pt x="2859" y="19791"/>
                  <a:pt x="2792" y="19957"/>
                  <a:pt x="2825" y="20156"/>
                </a:cubicBezTo>
                <a:cubicBezTo>
                  <a:pt x="3158" y="21486"/>
                  <a:pt x="3856" y="22749"/>
                  <a:pt x="5019" y="24078"/>
                </a:cubicBezTo>
                <a:cubicBezTo>
                  <a:pt x="5118" y="24144"/>
                  <a:pt x="5185" y="24178"/>
                  <a:pt x="5318" y="24178"/>
                </a:cubicBezTo>
                <a:cubicBezTo>
                  <a:pt x="5351" y="24178"/>
                  <a:pt x="5451" y="24178"/>
                  <a:pt x="5484" y="24144"/>
                </a:cubicBezTo>
                <a:cubicBezTo>
                  <a:pt x="13460" y="20090"/>
                  <a:pt x="21570" y="15503"/>
                  <a:pt x="30277" y="10153"/>
                </a:cubicBezTo>
                <a:cubicBezTo>
                  <a:pt x="30410" y="10053"/>
                  <a:pt x="30476" y="9887"/>
                  <a:pt x="30443" y="9721"/>
                </a:cubicBezTo>
                <a:cubicBezTo>
                  <a:pt x="30078" y="8192"/>
                  <a:pt x="29380" y="6896"/>
                  <a:pt x="28250" y="5832"/>
                </a:cubicBezTo>
                <a:cubicBezTo>
                  <a:pt x="28162" y="5745"/>
                  <a:pt x="28065" y="5703"/>
                  <a:pt x="27969" y="5703"/>
                </a:cubicBezTo>
                <a:cubicBezTo>
                  <a:pt x="27882" y="5703"/>
                  <a:pt x="27796" y="5736"/>
                  <a:pt x="27718" y="5799"/>
                </a:cubicBezTo>
                <a:cubicBezTo>
                  <a:pt x="27452" y="6032"/>
                  <a:pt x="27120" y="6198"/>
                  <a:pt x="26787" y="6364"/>
                </a:cubicBezTo>
                <a:cubicBezTo>
                  <a:pt x="23741" y="1805"/>
                  <a:pt x="19629" y="1"/>
                  <a:pt x="15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chemeClr val="accent1"/>
              </a:highlight>
            </a:endParaRPr>
          </a:p>
        </p:txBody>
      </p:sp>
      <p:grpSp>
        <p:nvGrpSpPr>
          <p:cNvPr id="982" name="Google Shape;982;p77"/>
          <p:cNvGrpSpPr/>
          <p:nvPr/>
        </p:nvGrpSpPr>
        <p:grpSpPr>
          <a:xfrm>
            <a:off x="6859673" y="3247184"/>
            <a:ext cx="1056313" cy="1064667"/>
            <a:chOff x="6889850" y="2863925"/>
            <a:chExt cx="781875" cy="788000"/>
          </a:xfrm>
        </p:grpSpPr>
        <p:sp>
          <p:nvSpPr>
            <p:cNvPr id="983" name="Google Shape;983;p77"/>
            <p:cNvSpPr/>
            <p:nvPr/>
          </p:nvSpPr>
          <p:spPr>
            <a:xfrm>
              <a:off x="6889850" y="2863925"/>
              <a:ext cx="781875" cy="788000"/>
            </a:xfrm>
            <a:custGeom>
              <a:avLst/>
              <a:gdLst/>
              <a:ahLst/>
              <a:cxnLst/>
              <a:rect l="l" t="t" r="r" b="b"/>
              <a:pathLst>
                <a:path w="31275" h="31520" extrusionOk="0">
                  <a:moveTo>
                    <a:pt x="12929" y="977"/>
                  </a:moveTo>
                  <a:cubicBezTo>
                    <a:pt x="15421" y="3835"/>
                    <a:pt x="18180" y="6527"/>
                    <a:pt x="20839" y="9153"/>
                  </a:cubicBezTo>
                  <a:cubicBezTo>
                    <a:pt x="23996" y="12244"/>
                    <a:pt x="27286" y="15467"/>
                    <a:pt x="30277" y="19123"/>
                  </a:cubicBezTo>
                  <a:cubicBezTo>
                    <a:pt x="28183" y="20851"/>
                    <a:pt x="26322" y="22779"/>
                    <a:pt x="24528" y="24640"/>
                  </a:cubicBezTo>
                  <a:cubicBezTo>
                    <a:pt x="22567" y="26701"/>
                    <a:pt x="20573" y="28761"/>
                    <a:pt x="18313" y="30589"/>
                  </a:cubicBezTo>
                  <a:cubicBezTo>
                    <a:pt x="14291" y="27033"/>
                    <a:pt x="11267" y="23543"/>
                    <a:pt x="8376" y="20220"/>
                  </a:cubicBezTo>
                  <a:cubicBezTo>
                    <a:pt x="5983" y="17428"/>
                    <a:pt x="3723" y="14869"/>
                    <a:pt x="998" y="12277"/>
                  </a:cubicBezTo>
                  <a:cubicBezTo>
                    <a:pt x="4820" y="8488"/>
                    <a:pt x="8841" y="4666"/>
                    <a:pt x="12929" y="977"/>
                  </a:cubicBezTo>
                  <a:close/>
                  <a:moveTo>
                    <a:pt x="12869" y="1"/>
                  </a:moveTo>
                  <a:cubicBezTo>
                    <a:pt x="12781" y="1"/>
                    <a:pt x="12713" y="38"/>
                    <a:pt x="12663" y="113"/>
                  </a:cubicBezTo>
                  <a:cubicBezTo>
                    <a:pt x="8376" y="4002"/>
                    <a:pt x="4155" y="8056"/>
                    <a:pt x="100" y="12044"/>
                  </a:cubicBezTo>
                  <a:cubicBezTo>
                    <a:pt x="34" y="12111"/>
                    <a:pt x="1" y="12210"/>
                    <a:pt x="1" y="12310"/>
                  </a:cubicBezTo>
                  <a:cubicBezTo>
                    <a:pt x="1" y="12443"/>
                    <a:pt x="34" y="12543"/>
                    <a:pt x="100" y="12609"/>
                  </a:cubicBezTo>
                  <a:cubicBezTo>
                    <a:pt x="2958" y="15235"/>
                    <a:pt x="5318" y="17927"/>
                    <a:pt x="7744" y="20752"/>
                  </a:cubicBezTo>
                  <a:cubicBezTo>
                    <a:pt x="10735" y="24208"/>
                    <a:pt x="13826" y="27731"/>
                    <a:pt x="18014" y="31420"/>
                  </a:cubicBezTo>
                  <a:cubicBezTo>
                    <a:pt x="18047" y="31486"/>
                    <a:pt x="18180" y="31520"/>
                    <a:pt x="18280" y="31520"/>
                  </a:cubicBezTo>
                  <a:cubicBezTo>
                    <a:pt x="18379" y="31520"/>
                    <a:pt x="18479" y="31453"/>
                    <a:pt x="18545" y="31387"/>
                  </a:cubicBezTo>
                  <a:cubicBezTo>
                    <a:pt x="21005" y="29426"/>
                    <a:pt x="23099" y="27266"/>
                    <a:pt x="25126" y="25172"/>
                  </a:cubicBezTo>
                  <a:cubicBezTo>
                    <a:pt x="27020" y="23211"/>
                    <a:pt x="28948" y="21217"/>
                    <a:pt x="31108" y="19455"/>
                  </a:cubicBezTo>
                  <a:cubicBezTo>
                    <a:pt x="31274" y="19356"/>
                    <a:pt x="31274" y="19090"/>
                    <a:pt x="31141" y="18924"/>
                  </a:cubicBezTo>
                  <a:cubicBezTo>
                    <a:pt x="28084" y="15102"/>
                    <a:pt x="24661" y="11778"/>
                    <a:pt x="21370" y="8588"/>
                  </a:cubicBezTo>
                  <a:cubicBezTo>
                    <a:pt x="18512" y="5796"/>
                    <a:pt x="15787" y="3137"/>
                    <a:pt x="13228" y="146"/>
                  </a:cubicBezTo>
                  <a:cubicBezTo>
                    <a:pt x="13161" y="80"/>
                    <a:pt x="13062" y="13"/>
                    <a:pt x="12962" y="13"/>
                  </a:cubicBezTo>
                  <a:cubicBezTo>
                    <a:pt x="12929" y="5"/>
                    <a:pt x="12898" y="1"/>
                    <a:pt x="12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77"/>
            <p:cNvSpPr/>
            <p:nvPr/>
          </p:nvSpPr>
          <p:spPr>
            <a:xfrm>
              <a:off x="7075125" y="3048850"/>
              <a:ext cx="248450" cy="230025"/>
            </a:xfrm>
            <a:custGeom>
              <a:avLst/>
              <a:gdLst/>
              <a:ahLst/>
              <a:cxnLst/>
              <a:rect l="l" t="t" r="r" b="b"/>
              <a:pathLst>
                <a:path w="9938" h="9201" extrusionOk="0">
                  <a:moveTo>
                    <a:pt x="9459" y="0"/>
                  </a:moveTo>
                  <a:cubicBezTo>
                    <a:pt x="9398" y="0"/>
                    <a:pt x="9336" y="19"/>
                    <a:pt x="9273" y="61"/>
                  </a:cubicBezTo>
                  <a:cubicBezTo>
                    <a:pt x="7612" y="991"/>
                    <a:pt x="765" y="7871"/>
                    <a:pt x="167" y="8502"/>
                  </a:cubicBezTo>
                  <a:cubicBezTo>
                    <a:pt x="1" y="8669"/>
                    <a:pt x="1" y="8901"/>
                    <a:pt x="167" y="9067"/>
                  </a:cubicBezTo>
                  <a:cubicBezTo>
                    <a:pt x="267" y="9167"/>
                    <a:pt x="400" y="9200"/>
                    <a:pt x="466" y="9200"/>
                  </a:cubicBezTo>
                  <a:cubicBezTo>
                    <a:pt x="533" y="9200"/>
                    <a:pt x="666" y="9167"/>
                    <a:pt x="765" y="9067"/>
                  </a:cubicBezTo>
                  <a:cubicBezTo>
                    <a:pt x="1696" y="8037"/>
                    <a:pt x="8143" y="1556"/>
                    <a:pt x="9639" y="759"/>
                  </a:cubicBezTo>
                  <a:cubicBezTo>
                    <a:pt x="9838" y="659"/>
                    <a:pt x="9938" y="426"/>
                    <a:pt x="9805" y="227"/>
                  </a:cubicBezTo>
                  <a:cubicBezTo>
                    <a:pt x="9714" y="90"/>
                    <a:pt x="9591" y="0"/>
                    <a:pt x="94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77"/>
            <p:cNvSpPr/>
            <p:nvPr/>
          </p:nvSpPr>
          <p:spPr>
            <a:xfrm>
              <a:off x="7139100" y="3115325"/>
              <a:ext cx="247625" cy="230025"/>
            </a:xfrm>
            <a:custGeom>
              <a:avLst/>
              <a:gdLst/>
              <a:ahLst/>
              <a:cxnLst/>
              <a:rect l="l" t="t" r="r" b="b"/>
              <a:pathLst>
                <a:path w="9905" h="9201" extrusionOk="0">
                  <a:moveTo>
                    <a:pt x="9447" y="0"/>
                  </a:moveTo>
                  <a:cubicBezTo>
                    <a:pt x="9383" y="0"/>
                    <a:pt x="9313" y="19"/>
                    <a:pt x="9240" y="61"/>
                  </a:cubicBezTo>
                  <a:cubicBezTo>
                    <a:pt x="7479" y="1024"/>
                    <a:pt x="234" y="8402"/>
                    <a:pt x="167" y="8502"/>
                  </a:cubicBezTo>
                  <a:cubicBezTo>
                    <a:pt x="1" y="8668"/>
                    <a:pt x="1" y="8901"/>
                    <a:pt x="167" y="9067"/>
                  </a:cubicBezTo>
                  <a:cubicBezTo>
                    <a:pt x="234" y="9167"/>
                    <a:pt x="366" y="9200"/>
                    <a:pt x="433" y="9200"/>
                  </a:cubicBezTo>
                  <a:cubicBezTo>
                    <a:pt x="533" y="9200"/>
                    <a:pt x="666" y="9167"/>
                    <a:pt x="732" y="9067"/>
                  </a:cubicBezTo>
                  <a:cubicBezTo>
                    <a:pt x="1696" y="8037"/>
                    <a:pt x="8177" y="1556"/>
                    <a:pt x="9606" y="759"/>
                  </a:cubicBezTo>
                  <a:cubicBezTo>
                    <a:pt x="9838" y="659"/>
                    <a:pt x="9905" y="426"/>
                    <a:pt x="9772" y="227"/>
                  </a:cubicBezTo>
                  <a:cubicBezTo>
                    <a:pt x="9703" y="90"/>
                    <a:pt x="9588" y="0"/>
                    <a:pt x="94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77"/>
            <p:cNvSpPr/>
            <p:nvPr/>
          </p:nvSpPr>
          <p:spPr>
            <a:xfrm>
              <a:off x="7202250" y="3182975"/>
              <a:ext cx="247625" cy="229675"/>
            </a:xfrm>
            <a:custGeom>
              <a:avLst/>
              <a:gdLst/>
              <a:ahLst/>
              <a:cxnLst/>
              <a:rect l="l" t="t" r="r" b="b"/>
              <a:pathLst>
                <a:path w="9905" h="9187" extrusionOk="0">
                  <a:moveTo>
                    <a:pt x="9445" y="1"/>
                  </a:moveTo>
                  <a:cubicBezTo>
                    <a:pt x="9381" y="1"/>
                    <a:pt x="9312" y="16"/>
                    <a:pt x="9240" y="47"/>
                  </a:cubicBezTo>
                  <a:cubicBezTo>
                    <a:pt x="7478" y="1010"/>
                    <a:pt x="233" y="8422"/>
                    <a:pt x="167" y="8488"/>
                  </a:cubicBezTo>
                  <a:cubicBezTo>
                    <a:pt x="1" y="8654"/>
                    <a:pt x="1" y="8920"/>
                    <a:pt x="167" y="9086"/>
                  </a:cubicBezTo>
                  <a:cubicBezTo>
                    <a:pt x="233" y="9153"/>
                    <a:pt x="366" y="9186"/>
                    <a:pt x="433" y="9186"/>
                  </a:cubicBezTo>
                  <a:cubicBezTo>
                    <a:pt x="566" y="9186"/>
                    <a:pt x="665" y="9153"/>
                    <a:pt x="732" y="9086"/>
                  </a:cubicBezTo>
                  <a:cubicBezTo>
                    <a:pt x="1696" y="8023"/>
                    <a:pt x="8176" y="1542"/>
                    <a:pt x="9639" y="778"/>
                  </a:cubicBezTo>
                  <a:cubicBezTo>
                    <a:pt x="9838" y="645"/>
                    <a:pt x="9905" y="445"/>
                    <a:pt x="9805" y="213"/>
                  </a:cubicBezTo>
                  <a:cubicBezTo>
                    <a:pt x="9713" y="75"/>
                    <a:pt x="9590" y="1"/>
                    <a:pt x="94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77"/>
            <p:cNvSpPr/>
            <p:nvPr/>
          </p:nvSpPr>
          <p:spPr>
            <a:xfrm>
              <a:off x="7266225" y="3249075"/>
              <a:ext cx="248450" cy="230025"/>
            </a:xfrm>
            <a:custGeom>
              <a:avLst/>
              <a:gdLst/>
              <a:ahLst/>
              <a:cxnLst/>
              <a:rect l="l" t="t" r="r" b="b"/>
              <a:pathLst>
                <a:path w="9938" h="9201" extrusionOk="0">
                  <a:moveTo>
                    <a:pt x="9466" y="1"/>
                  </a:moveTo>
                  <a:cubicBezTo>
                    <a:pt x="9402" y="1"/>
                    <a:pt x="9336" y="20"/>
                    <a:pt x="9273" y="61"/>
                  </a:cubicBezTo>
                  <a:cubicBezTo>
                    <a:pt x="7611" y="992"/>
                    <a:pt x="765" y="7871"/>
                    <a:pt x="167" y="8503"/>
                  </a:cubicBezTo>
                  <a:cubicBezTo>
                    <a:pt x="1" y="8669"/>
                    <a:pt x="1" y="8902"/>
                    <a:pt x="167" y="9068"/>
                  </a:cubicBezTo>
                  <a:cubicBezTo>
                    <a:pt x="267" y="9168"/>
                    <a:pt x="366" y="9201"/>
                    <a:pt x="466" y="9201"/>
                  </a:cubicBezTo>
                  <a:cubicBezTo>
                    <a:pt x="566" y="9201"/>
                    <a:pt x="665" y="9168"/>
                    <a:pt x="765" y="9068"/>
                  </a:cubicBezTo>
                  <a:cubicBezTo>
                    <a:pt x="1696" y="8038"/>
                    <a:pt x="8143" y="1557"/>
                    <a:pt x="9639" y="759"/>
                  </a:cubicBezTo>
                  <a:cubicBezTo>
                    <a:pt x="9838" y="660"/>
                    <a:pt x="9938" y="427"/>
                    <a:pt x="9805" y="228"/>
                  </a:cubicBezTo>
                  <a:cubicBezTo>
                    <a:pt x="9737" y="91"/>
                    <a:pt x="9606" y="1"/>
                    <a:pt x="9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77"/>
            <p:cNvSpPr/>
            <p:nvPr/>
          </p:nvSpPr>
          <p:spPr>
            <a:xfrm>
              <a:off x="7330200" y="3316750"/>
              <a:ext cx="247625" cy="229650"/>
            </a:xfrm>
            <a:custGeom>
              <a:avLst/>
              <a:gdLst/>
              <a:ahLst/>
              <a:cxnLst/>
              <a:rect l="l" t="t" r="r" b="b"/>
              <a:pathLst>
                <a:path w="9905" h="9186" extrusionOk="0">
                  <a:moveTo>
                    <a:pt x="9445" y="1"/>
                  </a:moveTo>
                  <a:cubicBezTo>
                    <a:pt x="9381" y="1"/>
                    <a:pt x="9312" y="15"/>
                    <a:pt x="9240" y="46"/>
                  </a:cubicBezTo>
                  <a:cubicBezTo>
                    <a:pt x="7479" y="1010"/>
                    <a:pt x="233" y="8421"/>
                    <a:pt x="167" y="8488"/>
                  </a:cubicBezTo>
                  <a:cubicBezTo>
                    <a:pt x="1" y="8654"/>
                    <a:pt x="1" y="8920"/>
                    <a:pt x="167" y="9086"/>
                  </a:cubicBezTo>
                  <a:cubicBezTo>
                    <a:pt x="233" y="9153"/>
                    <a:pt x="366" y="9186"/>
                    <a:pt x="433" y="9186"/>
                  </a:cubicBezTo>
                  <a:cubicBezTo>
                    <a:pt x="533" y="9186"/>
                    <a:pt x="666" y="9153"/>
                    <a:pt x="732" y="9086"/>
                  </a:cubicBezTo>
                  <a:cubicBezTo>
                    <a:pt x="1696" y="8023"/>
                    <a:pt x="8177" y="1542"/>
                    <a:pt x="9639" y="778"/>
                  </a:cubicBezTo>
                  <a:cubicBezTo>
                    <a:pt x="9838" y="645"/>
                    <a:pt x="9905" y="445"/>
                    <a:pt x="9772" y="213"/>
                  </a:cubicBezTo>
                  <a:cubicBezTo>
                    <a:pt x="9703" y="75"/>
                    <a:pt x="9587" y="1"/>
                    <a:pt x="94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77"/>
            <p:cNvSpPr/>
            <p:nvPr/>
          </p:nvSpPr>
          <p:spPr>
            <a:xfrm>
              <a:off x="6903150" y="3077150"/>
              <a:ext cx="90575" cy="88725"/>
            </a:xfrm>
            <a:custGeom>
              <a:avLst/>
              <a:gdLst/>
              <a:ahLst/>
              <a:cxnLst/>
              <a:rect l="l" t="t" r="r" b="b"/>
              <a:pathLst>
                <a:path w="3623" h="3549" extrusionOk="0">
                  <a:moveTo>
                    <a:pt x="449" y="1"/>
                  </a:moveTo>
                  <a:cubicBezTo>
                    <a:pt x="349" y="1"/>
                    <a:pt x="250" y="42"/>
                    <a:pt x="166" y="125"/>
                  </a:cubicBezTo>
                  <a:cubicBezTo>
                    <a:pt x="34" y="292"/>
                    <a:pt x="0" y="557"/>
                    <a:pt x="166" y="724"/>
                  </a:cubicBezTo>
                  <a:cubicBezTo>
                    <a:pt x="333" y="923"/>
                    <a:pt x="632" y="1222"/>
                    <a:pt x="997" y="1554"/>
                  </a:cubicBezTo>
                  <a:cubicBezTo>
                    <a:pt x="1662" y="2153"/>
                    <a:pt x="2460" y="2917"/>
                    <a:pt x="2825" y="3382"/>
                  </a:cubicBezTo>
                  <a:cubicBezTo>
                    <a:pt x="2892" y="3515"/>
                    <a:pt x="3025" y="3548"/>
                    <a:pt x="3158" y="3548"/>
                  </a:cubicBezTo>
                  <a:cubicBezTo>
                    <a:pt x="3257" y="3548"/>
                    <a:pt x="3357" y="3515"/>
                    <a:pt x="3390" y="3382"/>
                  </a:cubicBezTo>
                  <a:cubicBezTo>
                    <a:pt x="3556" y="3249"/>
                    <a:pt x="3623" y="2983"/>
                    <a:pt x="3490" y="2817"/>
                  </a:cubicBezTo>
                  <a:cubicBezTo>
                    <a:pt x="3058" y="2352"/>
                    <a:pt x="2227" y="1554"/>
                    <a:pt x="1562" y="923"/>
                  </a:cubicBezTo>
                  <a:cubicBezTo>
                    <a:pt x="1197" y="591"/>
                    <a:pt x="898" y="292"/>
                    <a:pt x="731" y="125"/>
                  </a:cubicBezTo>
                  <a:cubicBezTo>
                    <a:pt x="648" y="42"/>
                    <a:pt x="549" y="1"/>
                    <a:pt x="4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77"/>
            <p:cNvSpPr/>
            <p:nvPr/>
          </p:nvSpPr>
          <p:spPr>
            <a:xfrm>
              <a:off x="6973775" y="3009850"/>
              <a:ext cx="90575" cy="88725"/>
            </a:xfrm>
            <a:custGeom>
              <a:avLst/>
              <a:gdLst/>
              <a:ahLst/>
              <a:cxnLst/>
              <a:rect l="l" t="t" r="r" b="b"/>
              <a:pathLst>
                <a:path w="3623" h="3549" extrusionOk="0">
                  <a:moveTo>
                    <a:pt x="449" y="1"/>
                  </a:moveTo>
                  <a:cubicBezTo>
                    <a:pt x="349" y="1"/>
                    <a:pt x="250" y="42"/>
                    <a:pt x="166" y="125"/>
                  </a:cubicBezTo>
                  <a:cubicBezTo>
                    <a:pt x="33" y="292"/>
                    <a:pt x="0" y="524"/>
                    <a:pt x="166" y="690"/>
                  </a:cubicBezTo>
                  <a:cubicBezTo>
                    <a:pt x="333" y="923"/>
                    <a:pt x="632" y="1222"/>
                    <a:pt x="997" y="1521"/>
                  </a:cubicBezTo>
                  <a:cubicBezTo>
                    <a:pt x="1662" y="2153"/>
                    <a:pt x="2460" y="2917"/>
                    <a:pt x="2825" y="3382"/>
                  </a:cubicBezTo>
                  <a:cubicBezTo>
                    <a:pt x="2892" y="3482"/>
                    <a:pt x="3025" y="3548"/>
                    <a:pt x="3158" y="3548"/>
                  </a:cubicBezTo>
                  <a:cubicBezTo>
                    <a:pt x="3224" y="3548"/>
                    <a:pt x="3324" y="3548"/>
                    <a:pt x="3390" y="3349"/>
                  </a:cubicBezTo>
                  <a:cubicBezTo>
                    <a:pt x="3556" y="3249"/>
                    <a:pt x="3623" y="2984"/>
                    <a:pt x="3490" y="2817"/>
                  </a:cubicBezTo>
                  <a:cubicBezTo>
                    <a:pt x="3058" y="2319"/>
                    <a:pt x="2227" y="1521"/>
                    <a:pt x="1562" y="923"/>
                  </a:cubicBezTo>
                  <a:cubicBezTo>
                    <a:pt x="1197" y="591"/>
                    <a:pt x="898" y="292"/>
                    <a:pt x="731" y="125"/>
                  </a:cubicBezTo>
                  <a:cubicBezTo>
                    <a:pt x="648" y="42"/>
                    <a:pt x="549" y="1"/>
                    <a:pt x="4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77"/>
            <p:cNvSpPr/>
            <p:nvPr/>
          </p:nvSpPr>
          <p:spPr>
            <a:xfrm>
              <a:off x="7044400" y="2943700"/>
              <a:ext cx="90575" cy="88400"/>
            </a:xfrm>
            <a:custGeom>
              <a:avLst/>
              <a:gdLst/>
              <a:ahLst/>
              <a:cxnLst/>
              <a:rect l="l" t="t" r="r" b="b"/>
              <a:pathLst>
                <a:path w="3623" h="3536" extrusionOk="0">
                  <a:moveTo>
                    <a:pt x="432" y="0"/>
                  </a:moveTo>
                  <a:cubicBezTo>
                    <a:pt x="338" y="0"/>
                    <a:pt x="245" y="34"/>
                    <a:pt x="166" y="113"/>
                  </a:cubicBezTo>
                  <a:cubicBezTo>
                    <a:pt x="0" y="279"/>
                    <a:pt x="0" y="511"/>
                    <a:pt x="166" y="678"/>
                  </a:cubicBezTo>
                  <a:cubicBezTo>
                    <a:pt x="333" y="910"/>
                    <a:pt x="665" y="1176"/>
                    <a:pt x="997" y="1508"/>
                  </a:cubicBezTo>
                  <a:cubicBezTo>
                    <a:pt x="1662" y="2140"/>
                    <a:pt x="2460" y="2904"/>
                    <a:pt x="2825" y="3336"/>
                  </a:cubicBezTo>
                  <a:cubicBezTo>
                    <a:pt x="2892" y="3469"/>
                    <a:pt x="3025" y="3536"/>
                    <a:pt x="3157" y="3536"/>
                  </a:cubicBezTo>
                  <a:cubicBezTo>
                    <a:pt x="3224" y="3536"/>
                    <a:pt x="3324" y="3469"/>
                    <a:pt x="3390" y="3336"/>
                  </a:cubicBezTo>
                  <a:cubicBezTo>
                    <a:pt x="3556" y="3237"/>
                    <a:pt x="3623" y="2971"/>
                    <a:pt x="3490" y="2805"/>
                  </a:cubicBezTo>
                  <a:cubicBezTo>
                    <a:pt x="3058" y="2306"/>
                    <a:pt x="2227" y="1508"/>
                    <a:pt x="1562" y="910"/>
                  </a:cubicBezTo>
                  <a:cubicBezTo>
                    <a:pt x="1197" y="578"/>
                    <a:pt x="898" y="279"/>
                    <a:pt x="731" y="113"/>
                  </a:cubicBezTo>
                  <a:cubicBezTo>
                    <a:pt x="644" y="42"/>
                    <a:pt x="538" y="0"/>
                    <a:pt x="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77"/>
            <p:cNvSpPr/>
            <p:nvPr/>
          </p:nvSpPr>
          <p:spPr>
            <a:xfrm>
              <a:off x="7115025" y="2876925"/>
              <a:ext cx="90575" cy="88725"/>
            </a:xfrm>
            <a:custGeom>
              <a:avLst/>
              <a:gdLst/>
              <a:ahLst/>
              <a:cxnLst/>
              <a:rect l="l" t="t" r="r" b="b"/>
              <a:pathLst>
                <a:path w="3623" h="3549" extrusionOk="0">
                  <a:moveTo>
                    <a:pt x="449" y="0"/>
                  </a:moveTo>
                  <a:cubicBezTo>
                    <a:pt x="349" y="0"/>
                    <a:pt x="249" y="42"/>
                    <a:pt x="166" y="125"/>
                  </a:cubicBezTo>
                  <a:cubicBezTo>
                    <a:pt x="0" y="291"/>
                    <a:pt x="0" y="524"/>
                    <a:pt x="166" y="723"/>
                  </a:cubicBezTo>
                  <a:cubicBezTo>
                    <a:pt x="332" y="922"/>
                    <a:pt x="632" y="1222"/>
                    <a:pt x="997" y="1554"/>
                  </a:cubicBezTo>
                  <a:cubicBezTo>
                    <a:pt x="1662" y="2152"/>
                    <a:pt x="2459" y="2917"/>
                    <a:pt x="2825" y="3382"/>
                  </a:cubicBezTo>
                  <a:cubicBezTo>
                    <a:pt x="2892" y="3482"/>
                    <a:pt x="3024" y="3548"/>
                    <a:pt x="3157" y="3548"/>
                  </a:cubicBezTo>
                  <a:cubicBezTo>
                    <a:pt x="3224" y="3548"/>
                    <a:pt x="3324" y="3482"/>
                    <a:pt x="3390" y="3349"/>
                  </a:cubicBezTo>
                  <a:cubicBezTo>
                    <a:pt x="3556" y="3249"/>
                    <a:pt x="3623" y="2983"/>
                    <a:pt x="3490" y="2817"/>
                  </a:cubicBezTo>
                  <a:cubicBezTo>
                    <a:pt x="3058" y="2318"/>
                    <a:pt x="2227" y="1554"/>
                    <a:pt x="1562" y="922"/>
                  </a:cubicBezTo>
                  <a:cubicBezTo>
                    <a:pt x="1197" y="590"/>
                    <a:pt x="897" y="291"/>
                    <a:pt x="731" y="125"/>
                  </a:cubicBezTo>
                  <a:cubicBezTo>
                    <a:pt x="648" y="42"/>
                    <a:pt x="548" y="0"/>
                    <a:pt x="4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3" name="Google Shape;993;p77"/>
          <p:cNvSpPr/>
          <p:nvPr/>
        </p:nvSpPr>
        <p:spPr>
          <a:xfrm>
            <a:off x="1556675" y="708100"/>
            <a:ext cx="502802" cy="463355"/>
          </a:xfrm>
          <a:custGeom>
            <a:avLst/>
            <a:gdLst/>
            <a:ahLst/>
            <a:cxnLst/>
            <a:rect l="l" t="t" r="r" b="b"/>
            <a:pathLst>
              <a:path w="17781" h="16386" extrusionOk="0">
                <a:moveTo>
                  <a:pt x="7611" y="1"/>
                </a:moveTo>
                <a:cubicBezTo>
                  <a:pt x="4155" y="1"/>
                  <a:pt x="898" y="3158"/>
                  <a:pt x="333" y="7013"/>
                </a:cubicBezTo>
                <a:cubicBezTo>
                  <a:pt x="0" y="9173"/>
                  <a:pt x="632" y="11267"/>
                  <a:pt x="2127" y="12962"/>
                </a:cubicBezTo>
                <a:cubicBezTo>
                  <a:pt x="3889" y="15056"/>
                  <a:pt x="6813" y="16385"/>
                  <a:pt x="9505" y="16385"/>
                </a:cubicBezTo>
                <a:cubicBezTo>
                  <a:pt x="13992" y="16385"/>
                  <a:pt x="17681" y="12231"/>
                  <a:pt x="17781" y="7113"/>
                </a:cubicBezTo>
                <a:cubicBezTo>
                  <a:pt x="17781" y="6847"/>
                  <a:pt x="17615" y="6681"/>
                  <a:pt x="17349" y="6681"/>
                </a:cubicBezTo>
                <a:cubicBezTo>
                  <a:pt x="17116" y="6681"/>
                  <a:pt x="16950" y="6913"/>
                  <a:pt x="16950" y="7113"/>
                </a:cubicBezTo>
                <a:cubicBezTo>
                  <a:pt x="16950" y="11766"/>
                  <a:pt x="13627" y="15587"/>
                  <a:pt x="9539" y="15587"/>
                </a:cubicBezTo>
                <a:cubicBezTo>
                  <a:pt x="7046" y="15587"/>
                  <a:pt x="4387" y="14325"/>
                  <a:pt x="2726" y="12430"/>
                </a:cubicBezTo>
                <a:cubicBezTo>
                  <a:pt x="1795" y="11333"/>
                  <a:pt x="732" y="9539"/>
                  <a:pt x="1130" y="7146"/>
                </a:cubicBezTo>
                <a:cubicBezTo>
                  <a:pt x="1629" y="3723"/>
                  <a:pt x="4554" y="831"/>
                  <a:pt x="7545" y="831"/>
                </a:cubicBezTo>
                <a:cubicBezTo>
                  <a:pt x="10802" y="831"/>
                  <a:pt x="13494" y="3324"/>
                  <a:pt x="13826" y="6548"/>
                </a:cubicBezTo>
                <a:cubicBezTo>
                  <a:pt x="13992" y="8043"/>
                  <a:pt x="13593" y="9339"/>
                  <a:pt x="12696" y="10170"/>
                </a:cubicBezTo>
                <a:cubicBezTo>
                  <a:pt x="12053" y="10841"/>
                  <a:pt x="11127" y="11207"/>
                  <a:pt x="10117" y="11207"/>
                </a:cubicBezTo>
                <a:cubicBezTo>
                  <a:pt x="9927" y="11207"/>
                  <a:pt x="9734" y="11194"/>
                  <a:pt x="9539" y="11167"/>
                </a:cubicBezTo>
                <a:cubicBezTo>
                  <a:pt x="7146" y="10835"/>
                  <a:pt x="6116" y="9771"/>
                  <a:pt x="5783" y="7046"/>
                </a:cubicBezTo>
                <a:cubicBezTo>
                  <a:pt x="5684" y="6614"/>
                  <a:pt x="5949" y="6215"/>
                  <a:pt x="6149" y="5983"/>
                </a:cubicBezTo>
                <a:cubicBezTo>
                  <a:pt x="6514" y="5551"/>
                  <a:pt x="7046" y="5285"/>
                  <a:pt x="7545" y="5285"/>
                </a:cubicBezTo>
                <a:cubicBezTo>
                  <a:pt x="8376" y="5285"/>
                  <a:pt x="9107" y="6116"/>
                  <a:pt x="9107" y="7113"/>
                </a:cubicBezTo>
                <a:cubicBezTo>
                  <a:pt x="9107" y="7345"/>
                  <a:pt x="9273" y="7512"/>
                  <a:pt x="9505" y="7512"/>
                </a:cubicBezTo>
                <a:cubicBezTo>
                  <a:pt x="9771" y="7512"/>
                  <a:pt x="9938" y="7312"/>
                  <a:pt x="9938" y="7113"/>
                </a:cubicBezTo>
                <a:cubicBezTo>
                  <a:pt x="9938" y="5650"/>
                  <a:pt x="8874" y="4487"/>
                  <a:pt x="7611" y="4487"/>
                </a:cubicBezTo>
                <a:cubicBezTo>
                  <a:pt x="6847" y="4487"/>
                  <a:pt x="6116" y="4853"/>
                  <a:pt x="5551" y="5451"/>
                </a:cubicBezTo>
                <a:cubicBezTo>
                  <a:pt x="5119" y="5950"/>
                  <a:pt x="4886" y="6581"/>
                  <a:pt x="4986" y="7146"/>
                </a:cubicBezTo>
                <a:cubicBezTo>
                  <a:pt x="5351" y="10170"/>
                  <a:pt x="6647" y="11599"/>
                  <a:pt x="9472" y="11932"/>
                </a:cubicBezTo>
                <a:cubicBezTo>
                  <a:pt x="9678" y="11955"/>
                  <a:pt x="9882" y="11967"/>
                  <a:pt x="10084" y="11967"/>
                </a:cubicBezTo>
                <a:cubicBezTo>
                  <a:pt x="11318" y="11967"/>
                  <a:pt x="12466" y="11535"/>
                  <a:pt x="13294" y="10735"/>
                </a:cubicBezTo>
                <a:cubicBezTo>
                  <a:pt x="14358" y="9672"/>
                  <a:pt x="14823" y="8176"/>
                  <a:pt x="14657" y="6448"/>
                </a:cubicBezTo>
                <a:cubicBezTo>
                  <a:pt x="14324" y="2792"/>
                  <a:pt x="11267" y="1"/>
                  <a:pt x="76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 name="Google Shape;994;p77"/>
          <p:cNvGrpSpPr/>
          <p:nvPr/>
        </p:nvGrpSpPr>
        <p:grpSpPr>
          <a:xfrm rot="-3409023">
            <a:off x="1674214" y="3906702"/>
            <a:ext cx="795465" cy="353857"/>
            <a:chOff x="1863975" y="4503875"/>
            <a:chExt cx="766900" cy="341150"/>
          </a:xfrm>
        </p:grpSpPr>
        <p:sp>
          <p:nvSpPr>
            <p:cNvPr id="995" name="Google Shape;995;p77"/>
            <p:cNvSpPr/>
            <p:nvPr/>
          </p:nvSpPr>
          <p:spPr>
            <a:xfrm>
              <a:off x="1952050" y="4592050"/>
              <a:ext cx="678825" cy="169075"/>
            </a:xfrm>
            <a:custGeom>
              <a:avLst/>
              <a:gdLst/>
              <a:ahLst/>
              <a:cxnLst/>
              <a:rect l="l" t="t" r="r" b="b"/>
              <a:pathLst>
                <a:path w="27153" h="6763" extrusionOk="0">
                  <a:moveTo>
                    <a:pt x="424" y="0"/>
                  </a:moveTo>
                  <a:cubicBezTo>
                    <a:pt x="306" y="0"/>
                    <a:pt x="191" y="52"/>
                    <a:pt x="133" y="149"/>
                  </a:cubicBezTo>
                  <a:cubicBezTo>
                    <a:pt x="0" y="315"/>
                    <a:pt x="33" y="581"/>
                    <a:pt x="199" y="680"/>
                  </a:cubicBezTo>
                  <a:cubicBezTo>
                    <a:pt x="4852" y="4104"/>
                    <a:pt x="11632" y="6762"/>
                    <a:pt x="18246" y="6762"/>
                  </a:cubicBezTo>
                  <a:cubicBezTo>
                    <a:pt x="21237" y="6762"/>
                    <a:pt x="24195" y="6231"/>
                    <a:pt x="26887" y="4968"/>
                  </a:cubicBezTo>
                  <a:cubicBezTo>
                    <a:pt x="27086" y="4901"/>
                    <a:pt x="27153" y="4635"/>
                    <a:pt x="27086" y="4436"/>
                  </a:cubicBezTo>
                  <a:cubicBezTo>
                    <a:pt x="27013" y="4290"/>
                    <a:pt x="26869" y="4197"/>
                    <a:pt x="26719" y="4197"/>
                  </a:cubicBezTo>
                  <a:cubicBezTo>
                    <a:pt x="26664" y="4197"/>
                    <a:pt x="26608" y="4210"/>
                    <a:pt x="26554" y="4237"/>
                  </a:cubicBezTo>
                  <a:cubicBezTo>
                    <a:pt x="23944" y="5456"/>
                    <a:pt x="21139" y="5957"/>
                    <a:pt x="18338" y="5957"/>
                  </a:cubicBezTo>
                  <a:cubicBezTo>
                    <a:pt x="11440" y="5957"/>
                    <a:pt x="4565" y="2919"/>
                    <a:pt x="665" y="82"/>
                  </a:cubicBezTo>
                  <a:cubicBezTo>
                    <a:pt x="595" y="27"/>
                    <a:pt x="509" y="0"/>
                    <a:pt x="424"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77"/>
            <p:cNvSpPr/>
            <p:nvPr/>
          </p:nvSpPr>
          <p:spPr>
            <a:xfrm>
              <a:off x="1863975" y="4503875"/>
              <a:ext cx="499375" cy="341150"/>
            </a:xfrm>
            <a:custGeom>
              <a:avLst/>
              <a:gdLst/>
              <a:ahLst/>
              <a:cxnLst/>
              <a:rect l="l" t="t" r="r" b="b"/>
              <a:pathLst>
                <a:path w="19975" h="13646" extrusionOk="0">
                  <a:moveTo>
                    <a:pt x="7044" y="836"/>
                  </a:moveTo>
                  <a:cubicBezTo>
                    <a:pt x="11358" y="836"/>
                    <a:pt x="15245" y="2011"/>
                    <a:pt x="17315" y="4174"/>
                  </a:cubicBezTo>
                  <a:cubicBezTo>
                    <a:pt x="18744" y="5670"/>
                    <a:pt x="19143" y="7498"/>
                    <a:pt x="18512" y="9558"/>
                  </a:cubicBezTo>
                  <a:cubicBezTo>
                    <a:pt x="17381" y="12196"/>
                    <a:pt x="15316" y="12864"/>
                    <a:pt x="13511" y="12864"/>
                  </a:cubicBezTo>
                  <a:cubicBezTo>
                    <a:pt x="12769" y="12864"/>
                    <a:pt x="12071" y="12751"/>
                    <a:pt x="11499" y="12616"/>
                  </a:cubicBezTo>
                  <a:cubicBezTo>
                    <a:pt x="6680" y="11453"/>
                    <a:pt x="1064" y="6334"/>
                    <a:pt x="1163" y="1549"/>
                  </a:cubicBezTo>
                  <a:cubicBezTo>
                    <a:pt x="3127" y="1068"/>
                    <a:pt x="5127" y="836"/>
                    <a:pt x="7044" y="836"/>
                  </a:cubicBezTo>
                  <a:close/>
                  <a:moveTo>
                    <a:pt x="7030" y="1"/>
                  </a:moveTo>
                  <a:cubicBezTo>
                    <a:pt x="4957" y="1"/>
                    <a:pt x="2790" y="266"/>
                    <a:pt x="665" y="818"/>
                  </a:cubicBezTo>
                  <a:cubicBezTo>
                    <a:pt x="499" y="851"/>
                    <a:pt x="366" y="1017"/>
                    <a:pt x="366" y="1183"/>
                  </a:cubicBezTo>
                  <a:cubicBezTo>
                    <a:pt x="0" y="6501"/>
                    <a:pt x="5916" y="12051"/>
                    <a:pt x="11300" y="13347"/>
                  </a:cubicBezTo>
                  <a:cubicBezTo>
                    <a:pt x="12064" y="13580"/>
                    <a:pt x="12796" y="13646"/>
                    <a:pt x="13493" y="13646"/>
                  </a:cubicBezTo>
                  <a:cubicBezTo>
                    <a:pt x="16152" y="13646"/>
                    <a:pt x="18179" y="12317"/>
                    <a:pt x="19276" y="9824"/>
                  </a:cubicBezTo>
                  <a:lnTo>
                    <a:pt x="19276" y="9791"/>
                  </a:lnTo>
                  <a:cubicBezTo>
                    <a:pt x="19974" y="7464"/>
                    <a:pt x="19476" y="5304"/>
                    <a:pt x="17847" y="3576"/>
                  </a:cubicBezTo>
                  <a:cubicBezTo>
                    <a:pt x="15657" y="1271"/>
                    <a:pt x="11570" y="1"/>
                    <a:pt x="703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77"/>
            <p:cNvSpPr/>
            <p:nvPr/>
          </p:nvSpPr>
          <p:spPr>
            <a:xfrm>
              <a:off x="2116550" y="4725575"/>
              <a:ext cx="152075" cy="53825"/>
            </a:xfrm>
            <a:custGeom>
              <a:avLst/>
              <a:gdLst/>
              <a:ahLst/>
              <a:cxnLst/>
              <a:rect l="l" t="t" r="r" b="b"/>
              <a:pathLst>
                <a:path w="6083" h="2153" extrusionOk="0">
                  <a:moveTo>
                    <a:pt x="5634" y="1"/>
                  </a:moveTo>
                  <a:cubicBezTo>
                    <a:pt x="5534" y="1"/>
                    <a:pt x="5434" y="42"/>
                    <a:pt x="5351" y="125"/>
                  </a:cubicBezTo>
                  <a:cubicBezTo>
                    <a:pt x="5025" y="484"/>
                    <a:pt x="2420" y="1389"/>
                    <a:pt x="533" y="1389"/>
                  </a:cubicBezTo>
                  <a:cubicBezTo>
                    <a:pt x="499" y="1389"/>
                    <a:pt x="466" y="1389"/>
                    <a:pt x="433" y="1388"/>
                  </a:cubicBezTo>
                  <a:cubicBezTo>
                    <a:pt x="200" y="1388"/>
                    <a:pt x="34" y="1521"/>
                    <a:pt x="34" y="1754"/>
                  </a:cubicBezTo>
                  <a:cubicBezTo>
                    <a:pt x="1" y="1986"/>
                    <a:pt x="200" y="2152"/>
                    <a:pt x="399" y="2152"/>
                  </a:cubicBezTo>
                  <a:lnTo>
                    <a:pt x="532" y="2152"/>
                  </a:lnTo>
                  <a:cubicBezTo>
                    <a:pt x="2427" y="2152"/>
                    <a:pt x="5318" y="1322"/>
                    <a:pt x="5916" y="690"/>
                  </a:cubicBezTo>
                  <a:cubicBezTo>
                    <a:pt x="6082" y="557"/>
                    <a:pt x="6082" y="291"/>
                    <a:pt x="5916" y="125"/>
                  </a:cubicBezTo>
                  <a:cubicBezTo>
                    <a:pt x="5833" y="42"/>
                    <a:pt x="5733" y="1"/>
                    <a:pt x="563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77"/>
            <p:cNvSpPr/>
            <p:nvPr/>
          </p:nvSpPr>
          <p:spPr>
            <a:xfrm>
              <a:off x="2017675" y="4688200"/>
              <a:ext cx="119675" cy="44675"/>
            </a:xfrm>
            <a:custGeom>
              <a:avLst/>
              <a:gdLst/>
              <a:ahLst/>
              <a:cxnLst/>
              <a:rect l="l" t="t" r="r" b="b"/>
              <a:pathLst>
                <a:path w="4787" h="1787" extrusionOk="0">
                  <a:moveTo>
                    <a:pt x="4309" y="0"/>
                  </a:moveTo>
                  <a:cubicBezTo>
                    <a:pt x="4205" y="0"/>
                    <a:pt x="4105" y="42"/>
                    <a:pt x="4022" y="125"/>
                  </a:cubicBezTo>
                  <a:cubicBezTo>
                    <a:pt x="3823" y="324"/>
                    <a:pt x="1862" y="989"/>
                    <a:pt x="466" y="989"/>
                  </a:cubicBezTo>
                  <a:cubicBezTo>
                    <a:pt x="200" y="989"/>
                    <a:pt x="34" y="1155"/>
                    <a:pt x="34" y="1354"/>
                  </a:cubicBezTo>
                  <a:cubicBezTo>
                    <a:pt x="1" y="1620"/>
                    <a:pt x="200" y="1786"/>
                    <a:pt x="399" y="1786"/>
                  </a:cubicBezTo>
                  <a:lnTo>
                    <a:pt x="499" y="1786"/>
                  </a:lnTo>
                  <a:cubicBezTo>
                    <a:pt x="1928" y="1786"/>
                    <a:pt x="4122" y="1122"/>
                    <a:pt x="4620" y="656"/>
                  </a:cubicBezTo>
                  <a:cubicBezTo>
                    <a:pt x="4786" y="523"/>
                    <a:pt x="4786" y="291"/>
                    <a:pt x="4620" y="125"/>
                  </a:cubicBezTo>
                  <a:cubicBezTo>
                    <a:pt x="4521" y="42"/>
                    <a:pt x="4412" y="0"/>
                    <a:pt x="430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77"/>
            <p:cNvSpPr/>
            <p:nvPr/>
          </p:nvSpPr>
          <p:spPr>
            <a:xfrm>
              <a:off x="1952050" y="4641450"/>
              <a:ext cx="91400" cy="37425"/>
            </a:xfrm>
            <a:custGeom>
              <a:avLst/>
              <a:gdLst/>
              <a:ahLst/>
              <a:cxnLst/>
              <a:rect l="l" t="t" r="r" b="b"/>
              <a:pathLst>
                <a:path w="3656" h="1497" extrusionOk="0">
                  <a:moveTo>
                    <a:pt x="3236" y="1"/>
                  </a:moveTo>
                  <a:cubicBezTo>
                    <a:pt x="3141" y="1"/>
                    <a:pt x="3041" y="34"/>
                    <a:pt x="2958" y="100"/>
                  </a:cubicBezTo>
                  <a:cubicBezTo>
                    <a:pt x="2759" y="300"/>
                    <a:pt x="1429" y="699"/>
                    <a:pt x="465" y="699"/>
                  </a:cubicBezTo>
                  <a:cubicBezTo>
                    <a:pt x="266" y="699"/>
                    <a:pt x="100" y="831"/>
                    <a:pt x="33" y="1097"/>
                  </a:cubicBezTo>
                  <a:cubicBezTo>
                    <a:pt x="0" y="1330"/>
                    <a:pt x="199" y="1496"/>
                    <a:pt x="432" y="1496"/>
                  </a:cubicBezTo>
                  <a:lnTo>
                    <a:pt x="499" y="1496"/>
                  </a:lnTo>
                  <a:cubicBezTo>
                    <a:pt x="1595" y="1496"/>
                    <a:pt x="3157" y="998"/>
                    <a:pt x="3490" y="632"/>
                  </a:cubicBezTo>
                  <a:cubicBezTo>
                    <a:pt x="3656" y="466"/>
                    <a:pt x="3656" y="266"/>
                    <a:pt x="3490" y="100"/>
                  </a:cubicBezTo>
                  <a:cubicBezTo>
                    <a:pt x="3423" y="34"/>
                    <a:pt x="3332" y="1"/>
                    <a:pt x="323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77"/>
            <p:cNvSpPr/>
            <p:nvPr/>
          </p:nvSpPr>
          <p:spPr>
            <a:xfrm>
              <a:off x="2045925" y="4575900"/>
              <a:ext cx="41575" cy="98800"/>
            </a:xfrm>
            <a:custGeom>
              <a:avLst/>
              <a:gdLst/>
              <a:ahLst/>
              <a:cxnLst/>
              <a:rect l="l" t="t" r="r" b="b"/>
              <a:pathLst>
                <a:path w="1663" h="3952" extrusionOk="0">
                  <a:moveTo>
                    <a:pt x="412" y="0"/>
                  </a:moveTo>
                  <a:cubicBezTo>
                    <a:pt x="352" y="0"/>
                    <a:pt x="291" y="11"/>
                    <a:pt x="233" y="30"/>
                  </a:cubicBezTo>
                  <a:cubicBezTo>
                    <a:pt x="34" y="163"/>
                    <a:pt x="1" y="396"/>
                    <a:pt x="67" y="595"/>
                  </a:cubicBezTo>
                  <a:cubicBezTo>
                    <a:pt x="566" y="1592"/>
                    <a:pt x="765" y="3154"/>
                    <a:pt x="699" y="3420"/>
                  </a:cubicBezTo>
                  <a:cubicBezTo>
                    <a:pt x="599" y="3620"/>
                    <a:pt x="732" y="3819"/>
                    <a:pt x="931" y="3919"/>
                  </a:cubicBezTo>
                  <a:cubicBezTo>
                    <a:pt x="998" y="3952"/>
                    <a:pt x="1031" y="3952"/>
                    <a:pt x="1064" y="3952"/>
                  </a:cubicBezTo>
                  <a:cubicBezTo>
                    <a:pt x="1230" y="3952"/>
                    <a:pt x="1363" y="3885"/>
                    <a:pt x="1430" y="3653"/>
                  </a:cubicBezTo>
                  <a:cubicBezTo>
                    <a:pt x="1662" y="3121"/>
                    <a:pt x="1330" y="1260"/>
                    <a:pt x="765" y="230"/>
                  </a:cubicBezTo>
                  <a:cubicBezTo>
                    <a:pt x="694" y="65"/>
                    <a:pt x="557" y="0"/>
                    <a:pt x="412"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77"/>
            <p:cNvSpPr/>
            <p:nvPr/>
          </p:nvSpPr>
          <p:spPr>
            <a:xfrm>
              <a:off x="2163900" y="4603275"/>
              <a:ext cx="46575" cy="120450"/>
            </a:xfrm>
            <a:custGeom>
              <a:avLst/>
              <a:gdLst/>
              <a:ahLst/>
              <a:cxnLst/>
              <a:rect l="l" t="t" r="r" b="b"/>
              <a:pathLst>
                <a:path w="1863" h="4818" extrusionOk="0">
                  <a:moveTo>
                    <a:pt x="435" y="1"/>
                  </a:moveTo>
                  <a:cubicBezTo>
                    <a:pt x="371" y="1"/>
                    <a:pt x="304" y="12"/>
                    <a:pt x="234" y="32"/>
                  </a:cubicBezTo>
                  <a:cubicBezTo>
                    <a:pt x="34" y="165"/>
                    <a:pt x="1" y="364"/>
                    <a:pt x="67" y="564"/>
                  </a:cubicBezTo>
                  <a:cubicBezTo>
                    <a:pt x="732" y="1860"/>
                    <a:pt x="998" y="3987"/>
                    <a:pt x="898" y="4286"/>
                  </a:cubicBezTo>
                  <a:cubicBezTo>
                    <a:pt x="832" y="4485"/>
                    <a:pt x="965" y="4685"/>
                    <a:pt x="1164" y="4751"/>
                  </a:cubicBezTo>
                  <a:cubicBezTo>
                    <a:pt x="1197" y="4818"/>
                    <a:pt x="1264" y="4818"/>
                    <a:pt x="1297" y="4818"/>
                  </a:cubicBezTo>
                  <a:cubicBezTo>
                    <a:pt x="1463" y="4818"/>
                    <a:pt x="1596" y="4718"/>
                    <a:pt x="1663" y="4519"/>
                  </a:cubicBezTo>
                  <a:cubicBezTo>
                    <a:pt x="1862" y="3854"/>
                    <a:pt x="1496" y="1528"/>
                    <a:pt x="799" y="198"/>
                  </a:cubicBezTo>
                  <a:cubicBezTo>
                    <a:pt x="706" y="59"/>
                    <a:pt x="581" y="1"/>
                    <a:pt x="435"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2" name="Google Shape;1002;p77"/>
          <p:cNvSpPr txBox="1">
            <a:spLocks noGrp="1"/>
          </p:cNvSpPr>
          <p:nvPr>
            <p:ph type="subTitle" idx="4294967295"/>
          </p:nvPr>
        </p:nvSpPr>
        <p:spPr>
          <a:xfrm>
            <a:off x="1462994" y="1417250"/>
            <a:ext cx="2047630" cy="33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300">
                <a:solidFill>
                  <a:schemeClr val="accent2"/>
                </a:solidFill>
                <a:latin typeface="Chelsea Market"/>
                <a:ea typeface="Chelsea Market"/>
                <a:cs typeface="Chelsea Market"/>
                <a:sym typeface="Chelsea Market"/>
              </a:rPr>
              <a:t>Community Service</a:t>
            </a:r>
            <a:endParaRPr sz="1300">
              <a:solidFill>
                <a:schemeClr val="accent2"/>
              </a:solidFill>
              <a:latin typeface="Chelsea Market"/>
              <a:ea typeface="Chelsea Market"/>
              <a:cs typeface="Chelsea Market"/>
              <a:sym typeface="Chelsea Market"/>
            </a:endParaRPr>
          </a:p>
        </p:txBody>
      </p:sp>
      <p:sp>
        <p:nvSpPr>
          <p:cNvPr id="1003" name="Google Shape;1003;p77"/>
          <p:cNvSpPr txBox="1">
            <a:spLocks noGrp="1"/>
          </p:cNvSpPr>
          <p:nvPr>
            <p:ph type="subTitle" idx="4294967295"/>
          </p:nvPr>
        </p:nvSpPr>
        <p:spPr>
          <a:xfrm>
            <a:off x="3709069" y="1400150"/>
            <a:ext cx="1727400" cy="33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accent3"/>
                </a:solidFill>
                <a:latin typeface="Chelsea Market"/>
                <a:ea typeface="Chelsea Market"/>
                <a:cs typeface="Chelsea Market"/>
                <a:sym typeface="Chelsea Market"/>
              </a:rPr>
              <a:t>PSAT</a:t>
            </a:r>
            <a:endParaRPr sz="1800">
              <a:solidFill>
                <a:schemeClr val="accent3"/>
              </a:solidFill>
              <a:latin typeface="Chelsea Market"/>
              <a:ea typeface="Chelsea Market"/>
              <a:cs typeface="Chelsea Market"/>
              <a:sym typeface="Chelsea Market"/>
            </a:endParaRPr>
          </a:p>
        </p:txBody>
      </p:sp>
      <p:sp>
        <p:nvSpPr>
          <p:cNvPr id="1004" name="Google Shape;1004;p77"/>
          <p:cNvSpPr txBox="1">
            <a:spLocks noGrp="1"/>
          </p:cNvSpPr>
          <p:nvPr>
            <p:ph type="subTitle" idx="4294967295"/>
          </p:nvPr>
        </p:nvSpPr>
        <p:spPr>
          <a:xfrm>
            <a:off x="5793907" y="1400150"/>
            <a:ext cx="1727400" cy="33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accent1"/>
                </a:solidFill>
                <a:latin typeface="Chelsea Market"/>
                <a:ea typeface="Chelsea Market"/>
                <a:cs typeface="Chelsea Market"/>
                <a:sym typeface="Chelsea Market"/>
              </a:rPr>
              <a:t>11</a:t>
            </a:r>
            <a:r>
              <a:rPr lang="en" sz="1800" baseline="30000">
                <a:solidFill>
                  <a:schemeClr val="accent1"/>
                </a:solidFill>
                <a:latin typeface="Chelsea Market"/>
                <a:ea typeface="Chelsea Market"/>
                <a:cs typeface="Chelsea Market"/>
                <a:sym typeface="Chelsea Market"/>
              </a:rPr>
              <a:t>th</a:t>
            </a:r>
            <a:r>
              <a:rPr lang="en" sz="1800">
                <a:solidFill>
                  <a:schemeClr val="accent1"/>
                </a:solidFill>
                <a:latin typeface="Chelsea Market"/>
                <a:ea typeface="Chelsea Market"/>
                <a:cs typeface="Chelsea Market"/>
                <a:sym typeface="Chelsea Market"/>
              </a:rPr>
              <a:t> Grade</a:t>
            </a:r>
            <a:endParaRPr sz="1800">
              <a:solidFill>
                <a:schemeClr val="accent1"/>
              </a:solidFill>
              <a:latin typeface="Chelsea Market"/>
              <a:ea typeface="Chelsea Market"/>
              <a:cs typeface="Chelsea Market"/>
              <a:sym typeface="Chelsea Market"/>
            </a:endParaRPr>
          </a:p>
        </p:txBody>
      </p:sp>
      <p:sp>
        <p:nvSpPr>
          <p:cNvPr id="1005" name="Google Shape;1005;p77"/>
          <p:cNvSpPr txBox="1">
            <a:spLocks noGrp="1"/>
          </p:cNvSpPr>
          <p:nvPr>
            <p:ph type="subTitle" idx="4294967295"/>
          </p:nvPr>
        </p:nvSpPr>
        <p:spPr>
          <a:xfrm>
            <a:off x="4767957" y="3079175"/>
            <a:ext cx="1727400" cy="33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accent5"/>
                </a:solidFill>
                <a:latin typeface="Chelsea Market"/>
                <a:ea typeface="Chelsea Market"/>
                <a:cs typeface="Chelsea Market"/>
                <a:sym typeface="Chelsea Market"/>
              </a:rPr>
              <a:t>Absences</a:t>
            </a:r>
            <a:endParaRPr sz="1800">
              <a:solidFill>
                <a:schemeClr val="accent5"/>
              </a:solidFill>
              <a:latin typeface="Chelsea Market"/>
              <a:ea typeface="Chelsea Market"/>
              <a:cs typeface="Chelsea Market"/>
              <a:sym typeface="Chelsea Market"/>
            </a:endParaRPr>
          </a:p>
        </p:txBody>
      </p:sp>
      <p:sp>
        <p:nvSpPr>
          <p:cNvPr id="1006" name="Google Shape;1006;p77"/>
          <p:cNvSpPr txBox="1">
            <a:spLocks noGrp="1"/>
          </p:cNvSpPr>
          <p:nvPr>
            <p:ph type="subTitle" idx="4294967295"/>
          </p:nvPr>
        </p:nvSpPr>
        <p:spPr>
          <a:xfrm>
            <a:off x="2653360" y="3079175"/>
            <a:ext cx="1727400" cy="33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accent4"/>
                </a:solidFill>
                <a:latin typeface="Chelsea Market"/>
                <a:ea typeface="Chelsea Market"/>
                <a:cs typeface="Chelsea Market"/>
                <a:sym typeface="Chelsea Market"/>
              </a:rPr>
              <a:t>ParentVue</a:t>
            </a:r>
            <a:endParaRPr sz="1800">
              <a:solidFill>
                <a:schemeClr val="accent4"/>
              </a:solidFill>
              <a:latin typeface="Chelsea Market"/>
              <a:ea typeface="Chelsea Market"/>
              <a:cs typeface="Chelsea Market"/>
              <a:sym typeface="Chelsea Market"/>
            </a:endParaRPr>
          </a:p>
        </p:txBody>
      </p:sp>
      <p:sp>
        <p:nvSpPr>
          <p:cNvPr id="1007" name="Google Shape;1007;p77"/>
          <p:cNvSpPr txBox="1">
            <a:spLocks noGrp="1"/>
          </p:cNvSpPr>
          <p:nvPr>
            <p:ph type="subTitle" idx="4294967295"/>
          </p:nvPr>
        </p:nvSpPr>
        <p:spPr>
          <a:xfrm>
            <a:off x="1584363" y="1833284"/>
            <a:ext cx="1804893" cy="38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250"/>
              <a:t>Keep a list of school &amp; community. Use AHS form for school.</a:t>
            </a:r>
            <a:endParaRPr sz="1250"/>
          </a:p>
        </p:txBody>
      </p:sp>
      <p:sp>
        <p:nvSpPr>
          <p:cNvPr id="1008" name="Google Shape;1008;p77"/>
          <p:cNvSpPr txBox="1">
            <a:spLocks noGrp="1"/>
          </p:cNvSpPr>
          <p:nvPr>
            <p:ph type="subTitle" idx="4294967295"/>
          </p:nvPr>
        </p:nvSpPr>
        <p:spPr>
          <a:xfrm>
            <a:off x="5781460" y="1738159"/>
            <a:ext cx="1727399" cy="38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150"/>
              <a:t>Need proof of meningococcal booster (MCV4). Upload to ParentVUe or send to counselor</a:t>
            </a:r>
            <a:endParaRPr sz="1150"/>
          </a:p>
        </p:txBody>
      </p:sp>
      <p:sp>
        <p:nvSpPr>
          <p:cNvPr id="1009" name="Google Shape;1009;p77"/>
          <p:cNvSpPr txBox="1">
            <a:spLocks noGrp="1"/>
          </p:cNvSpPr>
          <p:nvPr>
            <p:ph type="subTitle" idx="4294967295"/>
          </p:nvPr>
        </p:nvSpPr>
        <p:spPr>
          <a:xfrm>
            <a:off x="3765704" y="1732850"/>
            <a:ext cx="1670765" cy="38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300"/>
              <a:t>Digital this year! All 10</a:t>
            </a:r>
            <a:r>
              <a:rPr lang="en" sz="1300" baseline="30000"/>
              <a:t>th</a:t>
            </a:r>
            <a:r>
              <a:rPr lang="en" sz="1300"/>
              <a:t> graders will take it. 9</a:t>
            </a:r>
            <a:r>
              <a:rPr lang="en" sz="1300" baseline="30000"/>
              <a:t>th</a:t>
            </a:r>
            <a:r>
              <a:rPr lang="en" sz="1300"/>
              <a:t> and 11</a:t>
            </a:r>
            <a:r>
              <a:rPr lang="en" sz="1300" baseline="30000"/>
              <a:t>th</a:t>
            </a:r>
            <a:r>
              <a:rPr lang="en" sz="1300"/>
              <a:t> can pay to take it</a:t>
            </a:r>
            <a:endParaRPr sz="1300"/>
          </a:p>
        </p:txBody>
      </p:sp>
      <p:sp>
        <p:nvSpPr>
          <p:cNvPr id="1010" name="Google Shape;1010;p77"/>
          <p:cNvSpPr txBox="1">
            <a:spLocks noGrp="1"/>
          </p:cNvSpPr>
          <p:nvPr>
            <p:ph type="subTitle" idx="4294967295"/>
          </p:nvPr>
        </p:nvSpPr>
        <p:spPr>
          <a:xfrm>
            <a:off x="4975515" y="3474405"/>
            <a:ext cx="1293900" cy="38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200"/>
              <a:t>Excused notes submitted within 3 days. Check CTLS for work.</a:t>
            </a:r>
          </a:p>
        </p:txBody>
      </p:sp>
      <p:sp>
        <p:nvSpPr>
          <p:cNvPr id="1011" name="Google Shape;1011;p77"/>
          <p:cNvSpPr txBox="1">
            <a:spLocks noGrp="1"/>
          </p:cNvSpPr>
          <p:nvPr>
            <p:ph type="subTitle" idx="4294967295"/>
          </p:nvPr>
        </p:nvSpPr>
        <p:spPr>
          <a:xfrm>
            <a:off x="2701611" y="3564219"/>
            <a:ext cx="1606745" cy="38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200"/>
              <a:t>Check regularly. Personal Info. </a:t>
            </a:r>
            <a:r>
              <a:rPr lang="en-US" sz="1200"/>
              <a:t>C</a:t>
            </a:r>
            <a:r>
              <a:rPr lang="en" sz="1200"/>
              <a:t>hanges. Athletic Eligibilty.</a:t>
            </a:r>
            <a:endParaRPr sz="1200"/>
          </a:p>
        </p:txBody>
      </p:sp>
      <p:sp>
        <p:nvSpPr>
          <p:cNvPr id="2" name="TextBox 1">
            <a:extLst>
              <a:ext uri="{FF2B5EF4-FFF2-40B4-BE49-F238E27FC236}">
                <a16:creationId xmlns:a16="http://schemas.microsoft.com/office/drawing/2014/main" id="{25B561B6-55DB-42AF-C131-A5678878C826}"/>
              </a:ext>
            </a:extLst>
          </p:cNvPr>
          <p:cNvSpPr txBox="1"/>
          <p:nvPr/>
        </p:nvSpPr>
        <p:spPr>
          <a:xfrm>
            <a:off x="1806039" y="4737759"/>
            <a:ext cx="532175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accent1"/>
                </a:solidFill>
              </a:rPr>
              <a:t>Follow counseling on </a:t>
            </a:r>
            <a:r>
              <a:rPr lang="en-US" sz="1600" b="1" err="1">
                <a:solidFill>
                  <a:schemeClr val="accent1"/>
                </a:solidFill>
              </a:rPr>
              <a:t>instagram</a:t>
            </a:r>
            <a:r>
              <a:rPr lang="en-US">
                <a:solidFill>
                  <a:schemeClr val="accent1"/>
                </a:solidFill>
              </a:rPr>
              <a:t>     </a:t>
            </a:r>
            <a:r>
              <a:rPr lang="en-US" b="1">
                <a:solidFill>
                  <a:schemeClr val="accent1"/>
                </a:solidFill>
              </a:rPr>
              <a:t>@buc_counselors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69"/>
        <p:cNvGrpSpPr/>
        <p:nvPr/>
      </p:nvGrpSpPr>
      <p:grpSpPr>
        <a:xfrm>
          <a:off x="0" y="0"/>
          <a:ext cx="0" cy="0"/>
          <a:chOff x="0" y="0"/>
          <a:chExt cx="0" cy="0"/>
        </a:xfrm>
      </p:grpSpPr>
      <p:sp>
        <p:nvSpPr>
          <p:cNvPr id="770" name="Google Shape;770;p66"/>
          <p:cNvSpPr txBox="1">
            <a:spLocks noGrp="1"/>
          </p:cNvSpPr>
          <p:nvPr>
            <p:ph type="title"/>
          </p:nvPr>
        </p:nvSpPr>
        <p:spPr>
          <a:xfrm>
            <a:off x="4576600" y="1685538"/>
            <a:ext cx="3852000" cy="146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5"/>
                </a:solidFill>
              </a:rPr>
              <a:t>Graduation will be here soon! Please reach out if you need any help!</a:t>
            </a:r>
            <a:endParaRPr>
              <a:solidFill>
                <a:schemeClr val="accent5"/>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65"/>
        <p:cNvGrpSpPr/>
        <p:nvPr/>
      </p:nvGrpSpPr>
      <p:grpSpPr>
        <a:xfrm>
          <a:off x="0" y="0"/>
          <a:ext cx="0" cy="0"/>
          <a:chOff x="0" y="0"/>
          <a:chExt cx="0" cy="0"/>
        </a:xfrm>
      </p:grpSpPr>
      <p:sp>
        <p:nvSpPr>
          <p:cNvPr id="1567" name="Google Shape;1567;p98"/>
          <p:cNvSpPr txBox="1">
            <a:spLocks noGrp="1"/>
          </p:cNvSpPr>
          <p:nvPr>
            <p:ph type="title"/>
          </p:nvPr>
        </p:nvSpPr>
        <p:spPr>
          <a:xfrm>
            <a:off x="722376" y="540000"/>
            <a:ext cx="7708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Questions</a:t>
            </a:r>
            <a:endParaRPr/>
          </a:p>
        </p:txBody>
      </p:sp>
      <p:sp>
        <p:nvSpPr>
          <p:cNvPr id="1568" name="Google Shape;1568;p98"/>
          <p:cNvSpPr/>
          <p:nvPr/>
        </p:nvSpPr>
        <p:spPr>
          <a:xfrm>
            <a:off x="3715782" y="1714275"/>
            <a:ext cx="1712436" cy="2442787"/>
          </a:xfrm>
          <a:prstGeom prst="rect">
            <a:avLst/>
          </a:prstGeom>
        </p:spPr>
        <p:txBody>
          <a:bodyPr>
            <a:prstTxWarp prst="textPlain">
              <a:avLst/>
            </a:prstTxWarp>
          </a:bodyPr>
          <a:lstStyle/>
          <a:p>
            <a:pPr lvl="0" algn="ctr"/>
            <a:r>
              <a:rPr b="0" i="0">
                <a:ln w="28575" cap="rnd" cmpd="sng">
                  <a:solidFill>
                    <a:schemeClr val="lt1"/>
                  </a:solidFill>
                  <a:prstDash val="dash"/>
                  <a:round/>
                  <a:headEnd type="none" w="sm" len="sm"/>
                  <a:tailEnd type="none" w="sm" len="sm"/>
                </a:ln>
                <a:noFill/>
                <a:latin typeface="Montserrat;900"/>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qr code with a sword and a logo&#10;&#10;Description automatically generated">
            <a:extLst>
              <a:ext uri="{FF2B5EF4-FFF2-40B4-BE49-F238E27FC236}">
                <a16:creationId xmlns:a16="http://schemas.microsoft.com/office/drawing/2014/main" id="{AB08843C-3E58-654A-E756-F819B7EE7F92}"/>
              </a:ext>
            </a:extLst>
          </p:cNvPr>
          <p:cNvPicPr>
            <a:picLocks noChangeAspect="1"/>
          </p:cNvPicPr>
          <p:nvPr/>
        </p:nvPicPr>
        <p:blipFill>
          <a:blip r:embed="rId2"/>
          <a:stretch>
            <a:fillRect/>
          </a:stretch>
        </p:blipFill>
        <p:spPr>
          <a:xfrm>
            <a:off x="2287382" y="289277"/>
            <a:ext cx="4576292" cy="4564945"/>
          </a:xfrm>
          <a:prstGeom prst="rect">
            <a:avLst/>
          </a:prstGeom>
        </p:spPr>
      </p:pic>
    </p:spTree>
    <p:extLst>
      <p:ext uri="{BB962C8B-B14F-4D97-AF65-F5344CB8AC3E}">
        <p14:creationId xmlns:p14="http://schemas.microsoft.com/office/powerpoint/2010/main" val="1266772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qr code with a knife and a letter&#10;&#10;Description automatically generated">
            <a:extLst>
              <a:ext uri="{FF2B5EF4-FFF2-40B4-BE49-F238E27FC236}">
                <a16:creationId xmlns:a16="http://schemas.microsoft.com/office/drawing/2014/main" id="{A3F8CE99-C470-560E-6EE0-172C6F8821D2}"/>
              </a:ext>
            </a:extLst>
          </p:cNvPr>
          <p:cNvPicPr>
            <a:picLocks noChangeAspect="1"/>
          </p:cNvPicPr>
          <p:nvPr/>
        </p:nvPicPr>
        <p:blipFill>
          <a:blip r:embed="rId2"/>
          <a:stretch>
            <a:fillRect/>
          </a:stretch>
        </p:blipFill>
        <p:spPr>
          <a:xfrm>
            <a:off x="2317750" y="317500"/>
            <a:ext cx="4508500" cy="4508500"/>
          </a:xfrm>
          <a:prstGeom prst="rect">
            <a:avLst/>
          </a:prstGeom>
        </p:spPr>
      </p:pic>
    </p:spTree>
    <p:extLst>
      <p:ext uri="{BB962C8B-B14F-4D97-AF65-F5344CB8AC3E}">
        <p14:creationId xmlns:p14="http://schemas.microsoft.com/office/powerpoint/2010/main" val="841669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7"/>
          <p:cNvSpPr txBox="1">
            <a:spLocks noGrp="1"/>
          </p:cNvSpPr>
          <p:nvPr>
            <p:ph type="title"/>
          </p:nvPr>
        </p:nvSpPr>
        <p:spPr>
          <a:xfrm>
            <a:off x="589371" y="140431"/>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The Counseling Team</a:t>
            </a:r>
            <a:endParaRPr/>
          </a:p>
        </p:txBody>
      </p:sp>
      <p:pic>
        <p:nvPicPr>
          <p:cNvPr id="4" name="Picture 3" descr="A person smiling at camera&#10;&#10;Description automatically generated">
            <a:extLst>
              <a:ext uri="{FF2B5EF4-FFF2-40B4-BE49-F238E27FC236}">
                <a16:creationId xmlns:a16="http://schemas.microsoft.com/office/drawing/2014/main" id="{619E89BB-7817-4523-B331-12A8CC72BF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745" y="888197"/>
            <a:ext cx="1051358" cy="1349645"/>
          </a:xfrm>
          <a:prstGeom prst="rect">
            <a:avLst/>
          </a:prstGeom>
        </p:spPr>
      </p:pic>
      <p:pic>
        <p:nvPicPr>
          <p:cNvPr id="5" name="Picture 4" descr="A person smiling for the camera&#10;&#10;Description automatically generated with low confidence">
            <a:extLst>
              <a:ext uri="{FF2B5EF4-FFF2-40B4-BE49-F238E27FC236}">
                <a16:creationId xmlns:a16="http://schemas.microsoft.com/office/drawing/2014/main" id="{38A26F09-02D1-43BD-8AFC-859380D650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8374" y="919689"/>
            <a:ext cx="1029327" cy="1286659"/>
          </a:xfrm>
          <a:prstGeom prst="rect">
            <a:avLst/>
          </a:prstGeom>
        </p:spPr>
      </p:pic>
      <p:pic>
        <p:nvPicPr>
          <p:cNvPr id="6" name="Picture 5" descr="A picture containing clothing, person, outdoor, underwear&#10;&#10;Description automatically generated">
            <a:extLst>
              <a:ext uri="{FF2B5EF4-FFF2-40B4-BE49-F238E27FC236}">
                <a16:creationId xmlns:a16="http://schemas.microsoft.com/office/drawing/2014/main" id="{0BA4C87F-3596-4CB0-A0A5-83095FEAC5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7218" y="995927"/>
            <a:ext cx="1193873" cy="1240862"/>
          </a:xfrm>
          <a:prstGeom prst="rect">
            <a:avLst/>
          </a:prstGeom>
        </p:spPr>
      </p:pic>
      <p:pic>
        <p:nvPicPr>
          <p:cNvPr id="7" name="Picture 6">
            <a:extLst>
              <a:ext uri="{FF2B5EF4-FFF2-40B4-BE49-F238E27FC236}">
                <a16:creationId xmlns:a16="http://schemas.microsoft.com/office/drawing/2014/main" id="{08CFB8D4-DC07-4F97-AA07-0E125E9CD1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4842" y="2847022"/>
            <a:ext cx="1051358" cy="1314198"/>
          </a:xfrm>
          <a:prstGeom prst="rect">
            <a:avLst/>
          </a:prstGeom>
        </p:spPr>
      </p:pic>
      <p:sp>
        <p:nvSpPr>
          <p:cNvPr id="10" name="TextBox 9">
            <a:extLst>
              <a:ext uri="{FF2B5EF4-FFF2-40B4-BE49-F238E27FC236}">
                <a16:creationId xmlns:a16="http://schemas.microsoft.com/office/drawing/2014/main" id="{19661D35-A8F0-4203-9B3D-AD138CC0B848}"/>
              </a:ext>
            </a:extLst>
          </p:cNvPr>
          <p:cNvSpPr txBox="1"/>
          <p:nvPr/>
        </p:nvSpPr>
        <p:spPr>
          <a:xfrm>
            <a:off x="1222733" y="2368239"/>
            <a:ext cx="1200150" cy="415498"/>
          </a:xfrm>
          <a:prstGeom prst="rect">
            <a:avLst/>
          </a:prstGeom>
          <a:noFill/>
        </p:spPr>
        <p:txBody>
          <a:bodyPr wrap="square" lIns="91440" tIns="45720" rIns="91440" bIns="45720" rtlCol="0" anchor="t">
            <a:spAutoFit/>
          </a:bodyPr>
          <a:lstStyle/>
          <a:p>
            <a:pPr algn="ctr"/>
            <a:r>
              <a:rPr lang="en-US" sz="1050" b="1">
                <a:solidFill>
                  <a:schemeClr val="bg1"/>
                </a:solidFill>
              </a:rPr>
              <a:t>Mrs. Weeks</a:t>
            </a:r>
          </a:p>
          <a:p>
            <a:pPr algn="ctr"/>
            <a:r>
              <a:rPr lang="en-US" sz="1050" b="1">
                <a:solidFill>
                  <a:schemeClr val="bg1"/>
                </a:solidFill>
              </a:rPr>
              <a:t>A – D</a:t>
            </a:r>
          </a:p>
        </p:txBody>
      </p:sp>
      <p:sp>
        <p:nvSpPr>
          <p:cNvPr id="12" name="TextBox 11">
            <a:extLst>
              <a:ext uri="{FF2B5EF4-FFF2-40B4-BE49-F238E27FC236}">
                <a16:creationId xmlns:a16="http://schemas.microsoft.com/office/drawing/2014/main" id="{DAE8CD3B-262C-4B8F-B6BF-8D2FD4B5C859}"/>
              </a:ext>
            </a:extLst>
          </p:cNvPr>
          <p:cNvSpPr txBox="1"/>
          <p:nvPr/>
        </p:nvSpPr>
        <p:spPr>
          <a:xfrm>
            <a:off x="2983908" y="2367382"/>
            <a:ext cx="1278257" cy="415498"/>
          </a:xfrm>
          <a:prstGeom prst="rect">
            <a:avLst/>
          </a:prstGeom>
          <a:noFill/>
        </p:spPr>
        <p:txBody>
          <a:bodyPr wrap="square" lIns="91440" tIns="45720" rIns="91440" bIns="45720" rtlCol="0" anchor="t">
            <a:spAutoFit/>
          </a:bodyPr>
          <a:lstStyle/>
          <a:p>
            <a:pPr algn="ctr"/>
            <a:r>
              <a:rPr lang="en-US" sz="1050" b="1">
                <a:solidFill>
                  <a:schemeClr val="bg1"/>
                </a:solidFill>
              </a:rPr>
              <a:t>Mrs. Rohrbach</a:t>
            </a:r>
          </a:p>
          <a:p>
            <a:pPr algn="ctr"/>
            <a:r>
              <a:rPr lang="en-US" sz="1050" b="1">
                <a:solidFill>
                  <a:schemeClr val="bg1"/>
                </a:solidFill>
              </a:rPr>
              <a:t>E - K</a:t>
            </a:r>
          </a:p>
        </p:txBody>
      </p:sp>
      <p:sp>
        <p:nvSpPr>
          <p:cNvPr id="13" name="TextBox 12">
            <a:extLst>
              <a:ext uri="{FF2B5EF4-FFF2-40B4-BE49-F238E27FC236}">
                <a16:creationId xmlns:a16="http://schemas.microsoft.com/office/drawing/2014/main" id="{ADB14A46-388A-49BF-82C1-F1D57716B085}"/>
              </a:ext>
            </a:extLst>
          </p:cNvPr>
          <p:cNvSpPr txBox="1"/>
          <p:nvPr/>
        </p:nvSpPr>
        <p:spPr>
          <a:xfrm>
            <a:off x="4810941" y="2367382"/>
            <a:ext cx="1200150" cy="415498"/>
          </a:xfrm>
          <a:prstGeom prst="rect">
            <a:avLst/>
          </a:prstGeom>
          <a:noFill/>
        </p:spPr>
        <p:txBody>
          <a:bodyPr wrap="square" rtlCol="0">
            <a:spAutoFit/>
          </a:bodyPr>
          <a:lstStyle/>
          <a:p>
            <a:pPr algn="ctr"/>
            <a:r>
              <a:rPr lang="en-US" sz="1050" b="1">
                <a:solidFill>
                  <a:schemeClr val="bg1"/>
                </a:solidFill>
              </a:rPr>
              <a:t>Mrs. Turner </a:t>
            </a:r>
          </a:p>
          <a:p>
            <a:pPr algn="ctr"/>
            <a:r>
              <a:rPr lang="en-US" sz="1050" b="1">
                <a:solidFill>
                  <a:schemeClr val="bg1"/>
                </a:solidFill>
              </a:rPr>
              <a:t>L - Re</a:t>
            </a:r>
          </a:p>
        </p:txBody>
      </p:sp>
      <p:sp>
        <p:nvSpPr>
          <p:cNvPr id="17" name="TextBox 16">
            <a:extLst>
              <a:ext uri="{FF2B5EF4-FFF2-40B4-BE49-F238E27FC236}">
                <a16:creationId xmlns:a16="http://schemas.microsoft.com/office/drawing/2014/main" id="{16D50878-AAB1-4AAB-B69C-B3E6C69480BA}"/>
              </a:ext>
            </a:extLst>
          </p:cNvPr>
          <p:cNvSpPr txBox="1"/>
          <p:nvPr/>
        </p:nvSpPr>
        <p:spPr>
          <a:xfrm>
            <a:off x="6383288" y="2367956"/>
            <a:ext cx="1391428" cy="415498"/>
          </a:xfrm>
          <a:prstGeom prst="rect">
            <a:avLst/>
          </a:prstGeom>
          <a:noFill/>
        </p:spPr>
        <p:txBody>
          <a:bodyPr wrap="square" lIns="91440" tIns="45720" rIns="91440" bIns="45720" anchor="t">
            <a:spAutoFit/>
          </a:bodyPr>
          <a:lstStyle/>
          <a:p>
            <a:pPr algn="ctr"/>
            <a:r>
              <a:rPr lang="en-US" sz="1050" b="1">
                <a:solidFill>
                  <a:schemeClr val="bg1"/>
                </a:solidFill>
              </a:rPr>
              <a:t>Mrs. Mastrangelo</a:t>
            </a:r>
          </a:p>
          <a:p>
            <a:pPr algn="ctr"/>
            <a:r>
              <a:rPr lang="en-US" sz="1050" b="1">
                <a:solidFill>
                  <a:schemeClr val="bg1"/>
                </a:solidFill>
              </a:rPr>
              <a:t>Rf - St</a:t>
            </a:r>
          </a:p>
        </p:txBody>
      </p:sp>
      <p:sp>
        <p:nvSpPr>
          <p:cNvPr id="18" name="TextBox 17">
            <a:extLst>
              <a:ext uri="{FF2B5EF4-FFF2-40B4-BE49-F238E27FC236}">
                <a16:creationId xmlns:a16="http://schemas.microsoft.com/office/drawing/2014/main" id="{0B778428-51EE-4BD5-A755-AF9BD185E7FB}"/>
              </a:ext>
            </a:extLst>
          </p:cNvPr>
          <p:cNvSpPr txBox="1"/>
          <p:nvPr/>
        </p:nvSpPr>
        <p:spPr>
          <a:xfrm>
            <a:off x="455061" y="4187548"/>
            <a:ext cx="2428522" cy="577081"/>
          </a:xfrm>
          <a:prstGeom prst="rect">
            <a:avLst/>
          </a:prstGeom>
          <a:noFill/>
        </p:spPr>
        <p:txBody>
          <a:bodyPr wrap="square" lIns="91440" tIns="45720" rIns="91440" bIns="45720" rtlCol="0" anchor="t">
            <a:spAutoFit/>
          </a:bodyPr>
          <a:lstStyle/>
          <a:p>
            <a:pPr algn="ctr"/>
            <a:r>
              <a:rPr lang="en-US" sz="1050" b="1">
                <a:solidFill>
                  <a:schemeClr val="bg1"/>
                </a:solidFill>
              </a:rPr>
              <a:t>Mrs. Michael</a:t>
            </a:r>
          </a:p>
          <a:p>
            <a:pPr algn="ctr"/>
            <a:r>
              <a:rPr lang="en-US" sz="1050" b="1">
                <a:solidFill>
                  <a:schemeClr val="bg1"/>
                </a:solidFill>
              </a:rPr>
              <a:t>Academic/Personal Development Counselor/504 Coordinator</a:t>
            </a:r>
          </a:p>
        </p:txBody>
      </p:sp>
      <p:sp>
        <p:nvSpPr>
          <p:cNvPr id="19" name="Rectangle 18">
            <a:extLst>
              <a:ext uri="{FF2B5EF4-FFF2-40B4-BE49-F238E27FC236}">
                <a16:creationId xmlns:a16="http://schemas.microsoft.com/office/drawing/2014/main" id="{0D546110-7D59-47FD-9B0E-257CF5DA6815}"/>
              </a:ext>
            </a:extLst>
          </p:cNvPr>
          <p:cNvSpPr/>
          <p:nvPr/>
        </p:nvSpPr>
        <p:spPr>
          <a:xfrm>
            <a:off x="2532471" y="4189806"/>
            <a:ext cx="2490962" cy="553998"/>
          </a:xfrm>
          <a:prstGeom prst="rect">
            <a:avLst/>
          </a:prstGeom>
        </p:spPr>
        <p:txBody>
          <a:bodyPr wrap="square" lIns="91440" tIns="45720" rIns="91440" bIns="45720" anchor="t">
            <a:spAutoFit/>
          </a:bodyPr>
          <a:lstStyle/>
          <a:p>
            <a:pPr algn="ctr"/>
            <a:r>
              <a:rPr lang="en-US" sz="1050" b="1">
                <a:solidFill>
                  <a:schemeClr val="bg1"/>
                </a:solidFill>
              </a:rPr>
              <a:t>Mrs. Welch</a:t>
            </a:r>
          </a:p>
          <a:p>
            <a:pPr algn="ctr"/>
            <a:r>
              <a:rPr lang="en-US" sz="950" b="1">
                <a:solidFill>
                  <a:schemeClr val="bg1"/>
                </a:solidFill>
              </a:rPr>
              <a:t>Academic/Personal Development Counselor/504 Coordinator</a:t>
            </a:r>
          </a:p>
        </p:txBody>
      </p:sp>
      <p:pic>
        <p:nvPicPr>
          <p:cNvPr id="20" name="Picture 19">
            <a:extLst>
              <a:ext uri="{FF2B5EF4-FFF2-40B4-BE49-F238E27FC236}">
                <a16:creationId xmlns:a16="http://schemas.microsoft.com/office/drawing/2014/main" id="{5AAE38A7-859D-409F-B443-5668E5A9AB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7621" y="2906756"/>
            <a:ext cx="990934" cy="1275845"/>
          </a:xfrm>
          <a:prstGeom prst="rect">
            <a:avLst/>
          </a:prstGeom>
        </p:spPr>
      </p:pic>
      <p:sp>
        <p:nvSpPr>
          <p:cNvPr id="21" name="TextBox 20">
            <a:extLst>
              <a:ext uri="{FF2B5EF4-FFF2-40B4-BE49-F238E27FC236}">
                <a16:creationId xmlns:a16="http://schemas.microsoft.com/office/drawing/2014/main" id="{087CD1A4-E46F-4A2B-A120-13092B2EB626}"/>
              </a:ext>
            </a:extLst>
          </p:cNvPr>
          <p:cNvSpPr txBox="1"/>
          <p:nvPr/>
        </p:nvSpPr>
        <p:spPr>
          <a:xfrm>
            <a:off x="4640733" y="4183271"/>
            <a:ext cx="1544709" cy="415498"/>
          </a:xfrm>
          <a:prstGeom prst="rect">
            <a:avLst/>
          </a:prstGeom>
          <a:noFill/>
        </p:spPr>
        <p:txBody>
          <a:bodyPr wrap="square" rtlCol="0">
            <a:spAutoFit/>
          </a:bodyPr>
          <a:lstStyle/>
          <a:p>
            <a:pPr algn="ctr"/>
            <a:r>
              <a:rPr lang="en-US" sz="1050" b="1">
                <a:solidFill>
                  <a:schemeClr val="bg1"/>
                </a:solidFill>
              </a:rPr>
              <a:t>Mrs. Rich</a:t>
            </a:r>
          </a:p>
          <a:p>
            <a:pPr algn="ctr"/>
            <a:r>
              <a:rPr lang="en-US" sz="1050" b="1">
                <a:solidFill>
                  <a:schemeClr val="bg1"/>
                </a:solidFill>
              </a:rPr>
              <a:t>Counseling Clerk</a:t>
            </a:r>
          </a:p>
        </p:txBody>
      </p:sp>
      <p:sp>
        <p:nvSpPr>
          <p:cNvPr id="23" name="TextBox 22">
            <a:extLst>
              <a:ext uri="{FF2B5EF4-FFF2-40B4-BE49-F238E27FC236}">
                <a16:creationId xmlns:a16="http://schemas.microsoft.com/office/drawing/2014/main" id="{E8FD1758-F57F-49C2-B0A8-62F9C495772D}"/>
              </a:ext>
            </a:extLst>
          </p:cNvPr>
          <p:cNvSpPr txBox="1"/>
          <p:nvPr/>
        </p:nvSpPr>
        <p:spPr>
          <a:xfrm>
            <a:off x="6014180" y="4183643"/>
            <a:ext cx="2127235" cy="415498"/>
          </a:xfrm>
          <a:prstGeom prst="rect">
            <a:avLst/>
          </a:prstGeom>
          <a:noFill/>
        </p:spPr>
        <p:txBody>
          <a:bodyPr wrap="square" lIns="91440" tIns="45720" rIns="91440" bIns="45720" rtlCol="0" anchor="t">
            <a:spAutoFit/>
          </a:bodyPr>
          <a:lstStyle/>
          <a:p>
            <a:pPr algn="ctr"/>
            <a:r>
              <a:rPr lang="en-US" sz="1050" b="1">
                <a:solidFill>
                  <a:schemeClr val="bg1"/>
                </a:solidFill>
              </a:rPr>
              <a:t>Mrs. Ridenour</a:t>
            </a:r>
          </a:p>
          <a:p>
            <a:pPr algn="ctr"/>
            <a:r>
              <a:rPr lang="en-US" sz="1050" b="1">
                <a:solidFill>
                  <a:schemeClr val="bg1"/>
                </a:solidFill>
              </a:rPr>
              <a:t>Counseling Clerk</a:t>
            </a:r>
          </a:p>
        </p:txBody>
      </p:sp>
      <p:pic>
        <p:nvPicPr>
          <p:cNvPr id="8" name="Picture 7" descr="A person smiling at camera&#10;&#10;Description automatically generated">
            <a:extLst>
              <a:ext uri="{FF2B5EF4-FFF2-40B4-BE49-F238E27FC236}">
                <a16:creationId xmlns:a16="http://schemas.microsoft.com/office/drawing/2014/main" id="{49EF972A-EA8A-810B-C2C4-8DF67A1F3CC8}"/>
              </a:ext>
            </a:extLst>
          </p:cNvPr>
          <p:cNvPicPr>
            <a:picLocks noChangeAspect="1"/>
          </p:cNvPicPr>
          <p:nvPr/>
        </p:nvPicPr>
        <p:blipFill>
          <a:blip r:embed="rId8"/>
          <a:stretch>
            <a:fillRect/>
          </a:stretch>
        </p:blipFill>
        <p:spPr>
          <a:xfrm flipH="1">
            <a:off x="1223241" y="2849880"/>
            <a:ext cx="1066337" cy="1356360"/>
          </a:xfrm>
          <a:prstGeom prst="rect">
            <a:avLst/>
          </a:prstGeom>
        </p:spPr>
      </p:pic>
      <p:pic>
        <p:nvPicPr>
          <p:cNvPr id="2" name="Picture 1" descr="A person smiling at camera&#10;&#10;Description automatically generated">
            <a:extLst>
              <a:ext uri="{FF2B5EF4-FFF2-40B4-BE49-F238E27FC236}">
                <a16:creationId xmlns:a16="http://schemas.microsoft.com/office/drawing/2014/main" id="{DE80B14C-3E13-1E11-412C-3589C3D7A713}"/>
              </a:ext>
            </a:extLst>
          </p:cNvPr>
          <p:cNvPicPr>
            <a:picLocks noChangeAspect="1"/>
          </p:cNvPicPr>
          <p:nvPr/>
        </p:nvPicPr>
        <p:blipFill>
          <a:blip r:embed="rId9"/>
          <a:stretch>
            <a:fillRect/>
          </a:stretch>
        </p:blipFill>
        <p:spPr>
          <a:xfrm>
            <a:off x="6521141" y="2926895"/>
            <a:ext cx="1109147" cy="1276351"/>
          </a:xfrm>
          <a:prstGeom prst="rect">
            <a:avLst/>
          </a:prstGeom>
        </p:spPr>
      </p:pic>
      <p:pic>
        <p:nvPicPr>
          <p:cNvPr id="3" name="Picture 2" descr="A person smiling at the camera&#10;&#10;Description automatically generated">
            <a:extLst>
              <a:ext uri="{FF2B5EF4-FFF2-40B4-BE49-F238E27FC236}">
                <a16:creationId xmlns:a16="http://schemas.microsoft.com/office/drawing/2014/main" id="{137E9B16-083B-5C61-3705-2F040636E089}"/>
              </a:ext>
            </a:extLst>
          </p:cNvPr>
          <p:cNvPicPr>
            <a:picLocks noChangeAspect="1"/>
          </p:cNvPicPr>
          <p:nvPr/>
        </p:nvPicPr>
        <p:blipFill>
          <a:blip r:embed="rId10"/>
          <a:stretch>
            <a:fillRect/>
          </a:stretch>
        </p:blipFill>
        <p:spPr>
          <a:xfrm>
            <a:off x="6519096" y="849274"/>
            <a:ext cx="1089820" cy="137160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57F77-CADD-484B-855C-D09ECB0F427E}"/>
              </a:ext>
            </a:extLst>
          </p:cNvPr>
          <p:cNvSpPr>
            <a:spLocks noGrp="1"/>
          </p:cNvSpPr>
          <p:nvPr>
            <p:ph type="title"/>
          </p:nvPr>
        </p:nvSpPr>
        <p:spPr/>
        <p:txBody>
          <a:bodyPr/>
          <a:lstStyle/>
          <a:p>
            <a:r>
              <a:rPr lang="en-US"/>
              <a:t>Ms. Martha D'Arcy-Guzman</a:t>
            </a:r>
          </a:p>
        </p:txBody>
      </p:sp>
      <p:sp>
        <p:nvSpPr>
          <p:cNvPr id="3" name="Text Placeholder 2">
            <a:extLst>
              <a:ext uri="{FF2B5EF4-FFF2-40B4-BE49-F238E27FC236}">
                <a16:creationId xmlns:a16="http://schemas.microsoft.com/office/drawing/2014/main" id="{AF06ED90-D18C-4CB9-6FBD-BFF80BAA646B}"/>
              </a:ext>
            </a:extLst>
          </p:cNvPr>
          <p:cNvSpPr>
            <a:spLocks noGrp="1"/>
          </p:cNvSpPr>
          <p:nvPr>
            <p:ph type="body" idx="1"/>
          </p:nvPr>
        </p:nvSpPr>
        <p:spPr/>
        <p:txBody>
          <a:bodyPr/>
          <a:lstStyle/>
          <a:p>
            <a:endParaRPr lang="en-US"/>
          </a:p>
          <a:p>
            <a:endParaRPr lang="en-US"/>
          </a:p>
          <a:p>
            <a:endParaRPr lang="en-US"/>
          </a:p>
          <a:p>
            <a:endParaRPr lang="en-US"/>
          </a:p>
          <a:p>
            <a:endParaRPr lang="en-US"/>
          </a:p>
        </p:txBody>
      </p:sp>
      <p:pic>
        <p:nvPicPr>
          <p:cNvPr id="4" name="Picture 3" descr="Medium shot of a person smiling&#10;&#10;Description automatically generated">
            <a:extLst>
              <a:ext uri="{FF2B5EF4-FFF2-40B4-BE49-F238E27FC236}">
                <a16:creationId xmlns:a16="http://schemas.microsoft.com/office/drawing/2014/main" id="{1874C7F7-F328-E913-D8EC-D51AF2E98803}"/>
              </a:ext>
            </a:extLst>
          </p:cNvPr>
          <p:cNvPicPr>
            <a:picLocks noChangeAspect="1"/>
          </p:cNvPicPr>
          <p:nvPr/>
        </p:nvPicPr>
        <p:blipFill>
          <a:blip r:embed="rId2"/>
          <a:stretch>
            <a:fillRect/>
          </a:stretch>
        </p:blipFill>
        <p:spPr>
          <a:xfrm>
            <a:off x="3124880" y="1504270"/>
            <a:ext cx="2145847" cy="2189391"/>
          </a:xfrm>
          <a:prstGeom prst="rect">
            <a:avLst/>
          </a:prstGeom>
        </p:spPr>
      </p:pic>
      <p:sp>
        <p:nvSpPr>
          <p:cNvPr id="6" name="TextBox 5">
            <a:extLst>
              <a:ext uri="{FF2B5EF4-FFF2-40B4-BE49-F238E27FC236}">
                <a16:creationId xmlns:a16="http://schemas.microsoft.com/office/drawing/2014/main" id="{CF1AED47-AA63-765C-DD46-66B338A915F0}"/>
              </a:ext>
            </a:extLst>
          </p:cNvPr>
          <p:cNvSpPr txBox="1"/>
          <p:nvPr/>
        </p:nvSpPr>
        <p:spPr>
          <a:xfrm>
            <a:off x="1228223" y="4170947"/>
            <a:ext cx="611204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accent3"/>
                </a:solidFill>
              </a:rPr>
              <a:t>Parent Resource Specialist</a:t>
            </a:r>
          </a:p>
          <a:p>
            <a:pPr algn="ctr"/>
            <a:r>
              <a:rPr lang="en-US" sz="2000">
                <a:solidFill>
                  <a:schemeClr val="accent3"/>
                </a:solidFill>
              </a:rPr>
              <a:t>English Learner Programs Cobb County Schools</a:t>
            </a:r>
          </a:p>
        </p:txBody>
      </p:sp>
    </p:spTree>
    <p:extLst>
      <p:ext uri="{BB962C8B-B14F-4D97-AF65-F5344CB8AC3E}">
        <p14:creationId xmlns:p14="http://schemas.microsoft.com/office/powerpoint/2010/main" val="3906675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48"/>
          <p:cNvSpPr txBox="1">
            <a:spLocks noGrp="1"/>
          </p:cNvSpPr>
          <p:nvPr>
            <p:ph type="title"/>
          </p:nvPr>
        </p:nvSpPr>
        <p:spPr>
          <a:xfrm>
            <a:off x="720000" y="540000"/>
            <a:ext cx="7708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Role of the High School Counselor</a:t>
            </a:r>
            <a:endParaRPr/>
          </a:p>
        </p:txBody>
      </p:sp>
      <p:sp>
        <p:nvSpPr>
          <p:cNvPr id="414" name="Google Shape;414;p48"/>
          <p:cNvSpPr txBox="1">
            <a:spLocks noGrp="1"/>
          </p:cNvSpPr>
          <p:nvPr>
            <p:ph type="subTitle" idx="1"/>
          </p:nvPr>
        </p:nvSpPr>
        <p:spPr>
          <a:xfrm>
            <a:off x="726750" y="2282578"/>
            <a:ext cx="2009700" cy="67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Academic</a:t>
            </a:r>
            <a:endParaRPr/>
          </a:p>
        </p:txBody>
      </p:sp>
      <p:sp>
        <p:nvSpPr>
          <p:cNvPr id="415" name="Google Shape;415;p48"/>
          <p:cNvSpPr txBox="1">
            <a:spLocks noGrp="1"/>
          </p:cNvSpPr>
          <p:nvPr>
            <p:ph type="subTitle" idx="2"/>
          </p:nvPr>
        </p:nvSpPr>
        <p:spPr>
          <a:xfrm>
            <a:off x="726750" y="2903450"/>
            <a:ext cx="2009700" cy="1008300"/>
          </a:xfrm>
          <a:prstGeom prst="rect">
            <a:avLst/>
          </a:prstGeom>
        </p:spPr>
        <p:txBody>
          <a:bodyPr spcFirstLastPara="1" wrap="square" lIns="91425" tIns="91425" rIns="91425" bIns="91425" anchor="t" anchorCtr="0">
            <a:noAutofit/>
          </a:bodyPr>
          <a:lstStyle/>
          <a:p>
            <a:pPr marL="285750" lvl="0" indent="-285750" algn="ctr" rtl="0">
              <a:spcBef>
                <a:spcPts val="0"/>
              </a:spcBef>
              <a:spcAft>
                <a:spcPts val="0"/>
              </a:spcAft>
              <a:buFont typeface="Arial" panose="020B0604020202020204" pitchFamily="34" charset="0"/>
              <a:buChar char="•"/>
            </a:pPr>
            <a:r>
              <a:rPr lang="en-US"/>
              <a:t>Schedule Questions</a:t>
            </a:r>
          </a:p>
          <a:p>
            <a:pPr marL="285750" lvl="0" indent="-285750" algn="ctr" rtl="0">
              <a:spcBef>
                <a:spcPts val="0"/>
              </a:spcBef>
              <a:spcAft>
                <a:spcPts val="0"/>
              </a:spcAft>
              <a:buFont typeface="Arial" panose="020B0604020202020204" pitchFamily="34" charset="0"/>
              <a:buChar char="•"/>
            </a:pPr>
            <a:r>
              <a:rPr lang="en-US"/>
              <a:t>Registration Decisions</a:t>
            </a:r>
          </a:p>
          <a:p>
            <a:pPr marL="285750" lvl="0" indent="-285750" algn="ctr" rtl="0">
              <a:spcBef>
                <a:spcPts val="0"/>
              </a:spcBef>
              <a:spcAft>
                <a:spcPts val="0"/>
              </a:spcAft>
              <a:buFont typeface="Arial" panose="020B0604020202020204" pitchFamily="34" charset="0"/>
              <a:buChar char="•"/>
            </a:pPr>
            <a:r>
              <a:rPr lang="en-US"/>
              <a:t>Academic Success Skills</a:t>
            </a:r>
          </a:p>
        </p:txBody>
      </p:sp>
      <p:sp>
        <p:nvSpPr>
          <p:cNvPr id="416" name="Google Shape;416;p48"/>
          <p:cNvSpPr txBox="1">
            <a:spLocks noGrp="1"/>
          </p:cNvSpPr>
          <p:nvPr>
            <p:ph type="subTitle" idx="3"/>
          </p:nvPr>
        </p:nvSpPr>
        <p:spPr>
          <a:xfrm>
            <a:off x="3567150" y="2282578"/>
            <a:ext cx="2009700" cy="67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Career/College</a:t>
            </a:r>
            <a:endParaRPr/>
          </a:p>
        </p:txBody>
      </p:sp>
      <p:sp>
        <p:nvSpPr>
          <p:cNvPr id="417" name="Google Shape;417;p48"/>
          <p:cNvSpPr txBox="1">
            <a:spLocks noGrp="1"/>
          </p:cNvSpPr>
          <p:nvPr>
            <p:ph type="subTitle" idx="4"/>
          </p:nvPr>
        </p:nvSpPr>
        <p:spPr>
          <a:xfrm>
            <a:off x="3567150" y="2903450"/>
            <a:ext cx="2152278" cy="1008300"/>
          </a:xfrm>
          <a:prstGeom prst="rect">
            <a:avLst/>
          </a:prstGeom>
        </p:spPr>
        <p:txBody>
          <a:bodyPr spcFirstLastPara="1" wrap="square" lIns="91425" tIns="91425" rIns="91425" bIns="91425" anchor="t" anchorCtr="0">
            <a:noAutofit/>
          </a:bodyPr>
          <a:lstStyle/>
          <a:p>
            <a:pPr marL="285750" lvl="0" indent="-285750" algn="ctr" rtl="0">
              <a:spcBef>
                <a:spcPts val="0"/>
              </a:spcBef>
              <a:spcAft>
                <a:spcPts val="0"/>
              </a:spcAft>
              <a:buFont typeface="Arial" panose="020B0604020202020204" pitchFamily="34" charset="0"/>
              <a:buChar char="•"/>
            </a:pPr>
            <a:r>
              <a:rPr lang="en-US"/>
              <a:t>Career Options</a:t>
            </a:r>
          </a:p>
          <a:p>
            <a:pPr marL="285750" lvl="0" indent="-285750" algn="ctr" rtl="0">
              <a:spcBef>
                <a:spcPts val="0"/>
              </a:spcBef>
              <a:spcAft>
                <a:spcPts val="0"/>
              </a:spcAft>
              <a:buFont typeface="Arial" panose="020B0604020202020204" pitchFamily="34" charset="0"/>
              <a:buChar char="•"/>
            </a:pPr>
            <a:r>
              <a:rPr lang="en-US"/>
              <a:t>Post-secondary Planning</a:t>
            </a:r>
            <a:endParaRPr/>
          </a:p>
          <a:p>
            <a:pPr marL="0" lvl="0" indent="0" algn="ctr" rtl="0">
              <a:spcBef>
                <a:spcPts val="0"/>
              </a:spcBef>
              <a:spcAft>
                <a:spcPts val="0"/>
              </a:spcAft>
              <a:buNone/>
            </a:pPr>
            <a:endParaRPr/>
          </a:p>
        </p:txBody>
      </p:sp>
      <p:sp>
        <p:nvSpPr>
          <p:cNvPr id="418" name="Google Shape;418;p48"/>
          <p:cNvSpPr txBox="1">
            <a:spLocks noGrp="1"/>
          </p:cNvSpPr>
          <p:nvPr>
            <p:ph type="subTitle" idx="5"/>
          </p:nvPr>
        </p:nvSpPr>
        <p:spPr>
          <a:xfrm>
            <a:off x="6407550" y="2282578"/>
            <a:ext cx="2009700" cy="67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Personal Development</a:t>
            </a:r>
            <a:endParaRPr/>
          </a:p>
        </p:txBody>
      </p:sp>
      <p:sp>
        <p:nvSpPr>
          <p:cNvPr id="419" name="Google Shape;419;p48"/>
          <p:cNvSpPr txBox="1">
            <a:spLocks noGrp="1"/>
          </p:cNvSpPr>
          <p:nvPr>
            <p:ph type="subTitle" idx="6"/>
          </p:nvPr>
        </p:nvSpPr>
        <p:spPr>
          <a:xfrm>
            <a:off x="6407550" y="2903450"/>
            <a:ext cx="2009700" cy="1008300"/>
          </a:xfrm>
          <a:prstGeom prst="rect">
            <a:avLst/>
          </a:prstGeom>
        </p:spPr>
        <p:txBody>
          <a:bodyPr spcFirstLastPara="1" wrap="square" lIns="91425" tIns="91425" rIns="91425" bIns="91425" anchor="t" anchorCtr="0">
            <a:noAutofit/>
          </a:bodyPr>
          <a:lstStyle/>
          <a:p>
            <a:pPr marL="285750" lvl="0" indent="-285750" algn="ctr" rtl="0">
              <a:spcBef>
                <a:spcPts val="0"/>
              </a:spcBef>
              <a:spcAft>
                <a:spcPts val="0"/>
              </a:spcAft>
              <a:buFont typeface="Arial" panose="020B0604020202020204" pitchFamily="34" charset="0"/>
              <a:buChar char="•"/>
            </a:pPr>
            <a:r>
              <a:rPr lang="en"/>
              <a:t>Problem Solving Skills</a:t>
            </a:r>
          </a:p>
          <a:p>
            <a:pPr marL="285750" lvl="0" indent="-285750" algn="ctr" rtl="0">
              <a:spcBef>
                <a:spcPts val="0"/>
              </a:spcBef>
              <a:spcAft>
                <a:spcPts val="0"/>
              </a:spcAft>
              <a:buFont typeface="Arial" panose="020B0604020202020204" pitchFamily="34" charset="0"/>
              <a:buChar char="•"/>
            </a:pPr>
            <a:r>
              <a:rPr lang="en"/>
              <a:t>Conflict Resolution</a:t>
            </a:r>
            <a:endParaRPr/>
          </a:p>
        </p:txBody>
      </p:sp>
      <p:grpSp>
        <p:nvGrpSpPr>
          <p:cNvPr id="420" name="Google Shape;420;p48"/>
          <p:cNvGrpSpPr/>
          <p:nvPr/>
        </p:nvGrpSpPr>
        <p:grpSpPr>
          <a:xfrm rot="1774071">
            <a:off x="5946146" y="1794812"/>
            <a:ext cx="560553" cy="528280"/>
            <a:chOff x="1360300" y="3005400"/>
            <a:chExt cx="374350" cy="352850"/>
          </a:xfrm>
        </p:grpSpPr>
        <p:sp>
          <p:nvSpPr>
            <p:cNvPr id="421" name="Google Shape;421;p48"/>
            <p:cNvSpPr/>
            <p:nvPr/>
          </p:nvSpPr>
          <p:spPr>
            <a:xfrm>
              <a:off x="1360300" y="3005400"/>
              <a:ext cx="182625" cy="152900"/>
            </a:xfrm>
            <a:custGeom>
              <a:avLst/>
              <a:gdLst/>
              <a:ahLst/>
              <a:cxnLst/>
              <a:rect l="l" t="t" r="r" b="b"/>
              <a:pathLst>
                <a:path w="7305" h="6116" fill="none" extrusionOk="0">
                  <a:moveTo>
                    <a:pt x="5388" y="926"/>
                  </a:moveTo>
                  <a:cubicBezTo>
                    <a:pt x="7305" y="2446"/>
                    <a:pt x="6412" y="5520"/>
                    <a:pt x="4000" y="5818"/>
                  </a:cubicBezTo>
                  <a:cubicBezTo>
                    <a:pt x="1554" y="6115"/>
                    <a:pt x="0" y="3305"/>
                    <a:pt x="1521" y="1388"/>
                  </a:cubicBezTo>
                  <a:cubicBezTo>
                    <a:pt x="2446" y="198"/>
                    <a:pt x="4165" y="0"/>
                    <a:pt x="5388" y="926"/>
                  </a:cubicBezTo>
                  <a:close/>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8"/>
            <p:cNvSpPr/>
            <p:nvPr/>
          </p:nvSpPr>
          <p:spPr>
            <a:xfrm>
              <a:off x="1466050" y="3150000"/>
              <a:ext cx="38875" cy="124800"/>
            </a:xfrm>
            <a:custGeom>
              <a:avLst/>
              <a:gdLst/>
              <a:ahLst/>
              <a:cxnLst/>
              <a:rect l="l" t="t" r="r" b="b"/>
              <a:pathLst>
                <a:path w="1555" h="4992" fill="none" extrusionOk="0">
                  <a:moveTo>
                    <a:pt x="1554" y="4992"/>
                  </a:moveTo>
                  <a:lnTo>
                    <a:pt x="1" y="0"/>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8"/>
            <p:cNvSpPr/>
            <p:nvPr/>
          </p:nvSpPr>
          <p:spPr>
            <a:xfrm>
              <a:off x="1458625" y="3269825"/>
              <a:ext cx="104975" cy="88425"/>
            </a:xfrm>
            <a:custGeom>
              <a:avLst/>
              <a:gdLst/>
              <a:ahLst/>
              <a:cxnLst/>
              <a:rect l="l" t="t" r="r" b="b"/>
              <a:pathLst>
                <a:path w="4199" h="3537" fill="none" extrusionOk="0">
                  <a:moveTo>
                    <a:pt x="3108" y="562"/>
                  </a:moveTo>
                  <a:cubicBezTo>
                    <a:pt x="4198" y="1422"/>
                    <a:pt x="3702" y="3206"/>
                    <a:pt x="2314" y="3372"/>
                  </a:cubicBezTo>
                  <a:cubicBezTo>
                    <a:pt x="893" y="3537"/>
                    <a:pt x="0" y="1917"/>
                    <a:pt x="860" y="827"/>
                  </a:cubicBezTo>
                  <a:cubicBezTo>
                    <a:pt x="1422" y="132"/>
                    <a:pt x="2413" y="0"/>
                    <a:pt x="3108" y="562"/>
                  </a:cubicBezTo>
                  <a:close/>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8"/>
            <p:cNvSpPr/>
            <p:nvPr/>
          </p:nvSpPr>
          <p:spPr>
            <a:xfrm>
              <a:off x="1549525" y="3230150"/>
              <a:ext cx="125625" cy="74400"/>
            </a:xfrm>
            <a:custGeom>
              <a:avLst/>
              <a:gdLst/>
              <a:ahLst/>
              <a:cxnLst/>
              <a:rect l="l" t="t" r="r" b="b"/>
              <a:pathLst>
                <a:path w="5025" h="2976" fill="none" extrusionOk="0">
                  <a:moveTo>
                    <a:pt x="5025" y="1"/>
                  </a:moveTo>
                  <a:lnTo>
                    <a:pt x="0" y="2976"/>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8"/>
            <p:cNvSpPr/>
            <p:nvPr/>
          </p:nvSpPr>
          <p:spPr>
            <a:xfrm>
              <a:off x="1664375" y="3192150"/>
              <a:ext cx="70275" cy="56200"/>
            </a:xfrm>
            <a:custGeom>
              <a:avLst/>
              <a:gdLst/>
              <a:ahLst/>
              <a:cxnLst/>
              <a:rect l="l" t="t" r="r" b="b"/>
              <a:pathLst>
                <a:path w="2811" h="2248" fill="none" extrusionOk="0">
                  <a:moveTo>
                    <a:pt x="2182" y="430"/>
                  </a:moveTo>
                  <a:cubicBezTo>
                    <a:pt x="2810" y="1124"/>
                    <a:pt x="2315" y="2248"/>
                    <a:pt x="1356" y="2215"/>
                  </a:cubicBezTo>
                  <a:cubicBezTo>
                    <a:pt x="431" y="2182"/>
                    <a:pt x="1" y="1058"/>
                    <a:pt x="695" y="397"/>
                  </a:cubicBezTo>
                  <a:cubicBezTo>
                    <a:pt x="1092" y="0"/>
                    <a:pt x="1753" y="33"/>
                    <a:pt x="2182" y="430"/>
                  </a:cubicBezTo>
                  <a:close/>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6" name="Google Shape;426;p48"/>
          <p:cNvSpPr/>
          <p:nvPr/>
        </p:nvSpPr>
        <p:spPr>
          <a:xfrm>
            <a:off x="8285775" y="1736536"/>
            <a:ext cx="276448" cy="338144"/>
          </a:xfrm>
          <a:custGeom>
            <a:avLst/>
            <a:gdLst/>
            <a:ahLst/>
            <a:cxnLst/>
            <a:rect l="l" t="t" r="r" b="b"/>
            <a:pathLst>
              <a:path w="3406" h="4166" fill="none" extrusionOk="0">
                <a:moveTo>
                  <a:pt x="1" y="1818"/>
                </a:moveTo>
                <a:lnTo>
                  <a:pt x="562" y="827"/>
                </a:lnTo>
                <a:lnTo>
                  <a:pt x="3405" y="2314"/>
                </a:lnTo>
                <a:lnTo>
                  <a:pt x="2777" y="3471"/>
                </a:lnTo>
                <a:close/>
                <a:moveTo>
                  <a:pt x="1488" y="3802"/>
                </a:moveTo>
                <a:cubicBezTo>
                  <a:pt x="1455" y="3868"/>
                  <a:pt x="1389" y="3967"/>
                  <a:pt x="1290" y="4000"/>
                </a:cubicBezTo>
                <a:cubicBezTo>
                  <a:pt x="1224" y="4066"/>
                  <a:pt x="1157" y="4099"/>
                  <a:pt x="1058" y="4132"/>
                </a:cubicBezTo>
                <a:cubicBezTo>
                  <a:pt x="959" y="4165"/>
                  <a:pt x="860" y="4165"/>
                  <a:pt x="761" y="4132"/>
                </a:cubicBezTo>
                <a:cubicBezTo>
                  <a:pt x="695" y="4132"/>
                  <a:pt x="596" y="4099"/>
                  <a:pt x="496" y="4066"/>
                </a:cubicBezTo>
                <a:cubicBezTo>
                  <a:pt x="430" y="4000"/>
                  <a:pt x="364" y="3934"/>
                  <a:pt x="298" y="3868"/>
                </a:cubicBezTo>
                <a:cubicBezTo>
                  <a:pt x="232" y="3802"/>
                  <a:pt x="199" y="3702"/>
                  <a:pt x="166" y="3636"/>
                </a:cubicBezTo>
                <a:cubicBezTo>
                  <a:pt x="166" y="3537"/>
                  <a:pt x="166" y="3438"/>
                  <a:pt x="166" y="3339"/>
                </a:cubicBezTo>
                <a:cubicBezTo>
                  <a:pt x="199" y="3174"/>
                  <a:pt x="298" y="2975"/>
                  <a:pt x="463" y="2876"/>
                </a:cubicBezTo>
                <a:cubicBezTo>
                  <a:pt x="529" y="2810"/>
                  <a:pt x="629" y="2777"/>
                  <a:pt x="695" y="2744"/>
                </a:cubicBezTo>
                <a:cubicBezTo>
                  <a:pt x="794" y="2711"/>
                  <a:pt x="893" y="2711"/>
                  <a:pt x="992" y="2711"/>
                </a:cubicBezTo>
                <a:cubicBezTo>
                  <a:pt x="1091" y="2744"/>
                  <a:pt x="1157" y="2777"/>
                  <a:pt x="1257" y="2810"/>
                </a:cubicBezTo>
                <a:cubicBezTo>
                  <a:pt x="1323" y="2843"/>
                  <a:pt x="1389" y="2909"/>
                  <a:pt x="1455" y="3008"/>
                </a:cubicBezTo>
                <a:cubicBezTo>
                  <a:pt x="1521" y="3074"/>
                  <a:pt x="1554" y="3141"/>
                  <a:pt x="1587" y="3240"/>
                </a:cubicBezTo>
                <a:cubicBezTo>
                  <a:pt x="1587" y="3339"/>
                  <a:pt x="1587" y="3438"/>
                  <a:pt x="1587" y="3537"/>
                </a:cubicBezTo>
                <a:cubicBezTo>
                  <a:pt x="1587" y="3636"/>
                  <a:pt x="1554" y="3702"/>
                  <a:pt x="1488" y="3802"/>
                </a:cubicBezTo>
                <a:close/>
                <a:moveTo>
                  <a:pt x="3041" y="1124"/>
                </a:moveTo>
                <a:cubicBezTo>
                  <a:pt x="3008" y="1190"/>
                  <a:pt x="2942" y="1257"/>
                  <a:pt x="2876" y="1323"/>
                </a:cubicBezTo>
                <a:cubicBezTo>
                  <a:pt x="2810" y="1389"/>
                  <a:pt x="2711" y="1422"/>
                  <a:pt x="2612" y="1455"/>
                </a:cubicBezTo>
                <a:cubicBezTo>
                  <a:pt x="2513" y="1455"/>
                  <a:pt x="2447" y="1455"/>
                  <a:pt x="2347" y="1455"/>
                </a:cubicBezTo>
                <a:cubicBezTo>
                  <a:pt x="2248" y="1422"/>
                  <a:pt x="2149" y="1389"/>
                  <a:pt x="2083" y="1356"/>
                </a:cubicBezTo>
                <a:cubicBezTo>
                  <a:pt x="1984" y="1323"/>
                  <a:pt x="1918" y="1257"/>
                  <a:pt x="1852" y="1157"/>
                </a:cubicBezTo>
                <a:cubicBezTo>
                  <a:pt x="1818" y="1091"/>
                  <a:pt x="1752" y="1025"/>
                  <a:pt x="1752" y="926"/>
                </a:cubicBezTo>
                <a:cubicBezTo>
                  <a:pt x="1719" y="827"/>
                  <a:pt x="1719" y="728"/>
                  <a:pt x="1752" y="662"/>
                </a:cubicBezTo>
                <a:cubicBezTo>
                  <a:pt x="1752" y="562"/>
                  <a:pt x="1785" y="463"/>
                  <a:pt x="1852" y="364"/>
                </a:cubicBezTo>
                <a:cubicBezTo>
                  <a:pt x="1885" y="298"/>
                  <a:pt x="1951" y="232"/>
                  <a:pt x="2017" y="166"/>
                </a:cubicBezTo>
                <a:cubicBezTo>
                  <a:pt x="2182" y="34"/>
                  <a:pt x="2347" y="0"/>
                  <a:pt x="2546" y="34"/>
                </a:cubicBezTo>
                <a:cubicBezTo>
                  <a:pt x="2645" y="34"/>
                  <a:pt x="2744" y="67"/>
                  <a:pt x="2810" y="100"/>
                </a:cubicBezTo>
                <a:cubicBezTo>
                  <a:pt x="2909" y="166"/>
                  <a:pt x="2975" y="232"/>
                  <a:pt x="3041" y="298"/>
                </a:cubicBezTo>
                <a:cubicBezTo>
                  <a:pt x="3075" y="364"/>
                  <a:pt x="3141" y="463"/>
                  <a:pt x="3141" y="529"/>
                </a:cubicBezTo>
                <a:cubicBezTo>
                  <a:pt x="3174" y="628"/>
                  <a:pt x="3174" y="728"/>
                  <a:pt x="3174" y="827"/>
                </a:cubicBezTo>
                <a:cubicBezTo>
                  <a:pt x="3141" y="926"/>
                  <a:pt x="3108" y="1025"/>
                  <a:pt x="3041" y="1124"/>
                </a:cubicBezTo>
                <a:close/>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8"/>
          <p:cNvSpPr/>
          <p:nvPr/>
        </p:nvSpPr>
        <p:spPr>
          <a:xfrm>
            <a:off x="3148125" y="3362839"/>
            <a:ext cx="276447" cy="290914"/>
          </a:xfrm>
          <a:custGeom>
            <a:avLst/>
            <a:gdLst/>
            <a:ahLst/>
            <a:cxnLst/>
            <a:rect l="l" t="t" r="r" b="b"/>
            <a:pathLst>
              <a:path w="3174" h="3340" fill="none" extrusionOk="0">
                <a:moveTo>
                  <a:pt x="959" y="3273"/>
                </a:moveTo>
                <a:lnTo>
                  <a:pt x="959" y="2248"/>
                </a:lnTo>
                <a:lnTo>
                  <a:pt x="0" y="2248"/>
                </a:lnTo>
                <a:lnTo>
                  <a:pt x="0" y="1091"/>
                </a:lnTo>
                <a:lnTo>
                  <a:pt x="959" y="1058"/>
                </a:lnTo>
                <a:lnTo>
                  <a:pt x="959" y="133"/>
                </a:lnTo>
                <a:lnTo>
                  <a:pt x="2182" y="1"/>
                </a:lnTo>
                <a:lnTo>
                  <a:pt x="2182" y="992"/>
                </a:lnTo>
                <a:lnTo>
                  <a:pt x="3173" y="959"/>
                </a:lnTo>
                <a:lnTo>
                  <a:pt x="3173" y="2314"/>
                </a:lnTo>
                <a:lnTo>
                  <a:pt x="2182" y="2314"/>
                </a:lnTo>
                <a:lnTo>
                  <a:pt x="2182" y="3339"/>
                </a:lnTo>
                <a:close/>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8"/>
          <p:cNvSpPr/>
          <p:nvPr/>
        </p:nvSpPr>
        <p:spPr>
          <a:xfrm>
            <a:off x="581775" y="1770225"/>
            <a:ext cx="276451" cy="270746"/>
          </a:xfrm>
          <a:custGeom>
            <a:avLst/>
            <a:gdLst/>
            <a:ahLst/>
            <a:cxnLst/>
            <a:rect l="l" t="t" r="r" b="b"/>
            <a:pathLst>
              <a:path w="3207" h="3141" fill="none" extrusionOk="0">
                <a:moveTo>
                  <a:pt x="1" y="2248"/>
                </a:moveTo>
                <a:lnTo>
                  <a:pt x="695" y="1521"/>
                </a:lnTo>
                <a:lnTo>
                  <a:pt x="34" y="826"/>
                </a:lnTo>
                <a:lnTo>
                  <a:pt x="860" y="0"/>
                </a:lnTo>
                <a:lnTo>
                  <a:pt x="1554" y="661"/>
                </a:lnTo>
                <a:lnTo>
                  <a:pt x="2215" y="0"/>
                </a:lnTo>
                <a:lnTo>
                  <a:pt x="3174" y="760"/>
                </a:lnTo>
                <a:lnTo>
                  <a:pt x="2480" y="1488"/>
                </a:lnTo>
                <a:lnTo>
                  <a:pt x="3207" y="2182"/>
                </a:lnTo>
                <a:lnTo>
                  <a:pt x="2281" y="3140"/>
                </a:lnTo>
                <a:lnTo>
                  <a:pt x="1587" y="2380"/>
                </a:lnTo>
                <a:lnTo>
                  <a:pt x="860" y="3140"/>
                </a:lnTo>
                <a:close/>
              </a:path>
            </a:pathLst>
          </a:custGeom>
          <a:noFill/>
          <a:ln w="285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3"/>
        <p:cNvGrpSpPr/>
        <p:nvPr/>
      </p:nvGrpSpPr>
      <p:grpSpPr>
        <a:xfrm>
          <a:off x="0" y="0"/>
          <a:ext cx="0" cy="0"/>
          <a:chOff x="0" y="0"/>
          <a:chExt cx="0" cy="0"/>
        </a:xfrm>
      </p:grpSpPr>
      <p:sp>
        <p:nvSpPr>
          <p:cNvPr id="1444" name="Google Shape;1444;p95"/>
          <p:cNvSpPr txBox="1">
            <a:spLocks noGrp="1"/>
          </p:cNvSpPr>
          <p:nvPr>
            <p:ph type="title"/>
          </p:nvPr>
        </p:nvSpPr>
        <p:spPr>
          <a:xfrm>
            <a:off x="722376" y="539496"/>
            <a:ext cx="7708500"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High School Classes/Credits</a:t>
            </a:r>
            <a:endParaRPr/>
          </a:p>
        </p:txBody>
      </p:sp>
      <p:sp>
        <p:nvSpPr>
          <p:cNvPr id="1445" name="Google Shape;1445;p95"/>
          <p:cNvSpPr/>
          <p:nvPr/>
        </p:nvSpPr>
        <p:spPr>
          <a:xfrm>
            <a:off x="1201800" y="1115496"/>
            <a:ext cx="6740400" cy="3418084"/>
          </a:xfrm>
          <a:prstGeom prst="roundRect">
            <a:avLst>
              <a:gd name="adj" fmla="val 16667"/>
            </a:avLst>
          </a:prstGeom>
          <a:no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95"/>
          <p:cNvSpPr txBox="1">
            <a:spLocks noGrp="1"/>
          </p:cNvSpPr>
          <p:nvPr>
            <p:ph type="subTitle" idx="4294967295"/>
          </p:nvPr>
        </p:nvSpPr>
        <p:spPr>
          <a:xfrm>
            <a:off x="2212950" y="1189706"/>
            <a:ext cx="4718100" cy="1245900"/>
          </a:xfrm>
          <a:prstGeom prst="rect">
            <a:avLst/>
          </a:prstGeom>
        </p:spPr>
        <p:txBody>
          <a:bodyPr spcFirstLastPara="1" wrap="square" lIns="91425" tIns="91425" rIns="91425" bIns="91425" anchor="t" anchorCtr="0">
            <a:noAutofit/>
          </a:bodyPr>
          <a:lstStyle/>
          <a:p>
            <a:pPr marL="285750" indent="-285750"/>
            <a:r>
              <a:rPr lang="en-US" sz="1600"/>
              <a:t>CORE classes: English, Math, Science, Social Studies</a:t>
            </a:r>
          </a:p>
          <a:p>
            <a:pPr marL="285750" indent="-285750"/>
            <a:r>
              <a:rPr lang="en-US" sz="1600"/>
              <a:t>Elective classes: World Language, Career Tech, Fine Arts, PE and some academic areas</a:t>
            </a:r>
          </a:p>
          <a:p>
            <a:pPr marL="285750" indent="-285750"/>
            <a:r>
              <a:rPr lang="en-US" sz="1600"/>
              <a:t>Block Schedule:</a:t>
            </a:r>
          </a:p>
          <a:p>
            <a:pPr marL="742950" lvl="1" indent="-285750"/>
            <a:r>
              <a:rPr lang="en-US" sz="1600"/>
              <a:t>4 classes each semester</a:t>
            </a:r>
          </a:p>
          <a:p>
            <a:pPr marL="742950" lvl="1" indent="-285750"/>
            <a:r>
              <a:rPr lang="en-US" sz="1600"/>
              <a:t>Credit awarded in December &amp; May</a:t>
            </a:r>
          </a:p>
          <a:p>
            <a:pPr marL="285750" indent="-285750"/>
            <a:r>
              <a:rPr lang="en-US" sz="1600"/>
              <a:t>1 credit per class (except for Economics/Government – 0.5 credits)</a:t>
            </a:r>
          </a:p>
          <a:p>
            <a:pPr marL="285750" indent="-285750"/>
            <a:r>
              <a:rPr lang="en-US" sz="1600"/>
              <a:t>High school credit earned in middle school will be on transcript but </a:t>
            </a:r>
            <a:r>
              <a:rPr lang="en-US" sz="1600" b="1"/>
              <a:t>NOT</a:t>
            </a:r>
            <a:r>
              <a:rPr lang="en-US" sz="1600"/>
              <a:t> calculated into GPA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52"/>
          <p:cNvSpPr txBox="1">
            <a:spLocks noGrp="1"/>
          </p:cNvSpPr>
          <p:nvPr>
            <p:ph type="title"/>
          </p:nvPr>
        </p:nvSpPr>
        <p:spPr>
          <a:xfrm>
            <a:off x="720000" y="540000"/>
            <a:ext cx="3692400" cy="1140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Graduation Requirements</a:t>
            </a:r>
            <a:endParaRPr/>
          </a:p>
        </p:txBody>
      </p:sp>
      <p:sp>
        <p:nvSpPr>
          <p:cNvPr id="478" name="Google Shape;478;p52"/>
          <p:cNvSpPr txBox="1">
            <a:spLocks noGrp="1"/>
          </p:cNvSpPr>
          <p:nvPr>
            <p:ph type="body" idx="1"/>
          </p:nvPr>
        </p:nvSpPr>
        <p:spPr>
          <a:xfrm>
            <a:off x="711968" y="1732166"/>
            <a:ext cx="3692400" cy="2661000"/>
          </a:xfrm>
          <a:prstGeom prst="rect">
            <a:avLst/>
          </a:prstGeom>
        </p:spPr>
        <p:txBody>
          <a:bodyPr spcFirstLastPara="1" wrap="square" lIns="91425" tIns="91425" rIns="91425" bIns="91425" anchor="t" anchorCtr="0">
            <a:noAutofit/>
          </a:bodyPr>
          <a:lstStyle/>
          <a:p>
            <a:pPr marL="285750" indent="-285750"/>
            <a:r>
              <a:rPr lang="en-US"/>
              <a:t>23 Required Credits</a:t>
            </a:r>
          </a:p>
          <a:p>
            <a:pPr marL="742950" lvl="1" indent="-285750">
              <a:spcBef>
                <a:spcPts val="0"/>
              </a:spcBef>
            </a:pPr>
            <a:r>
              <a:rPr lang="en-US"/>
              <a:t>4 English</a:t>
            </a:r>
          </a:p>
          <a:p>
            <a:pPr marL="742950" lvl="1" indent="-285750">
              <a:spcBef>
                <a:spcPts val="0"/>
              </a:spcBef>
            </a:pPr>
            <a:r>
              <a:rPr lang="en-US"/>
              <a:t>4 Math</a:t>
            </a:r>
          </a:p>
          <a:p>
            <a:pPr marL="742950" lvl="1" indent="-285750">
              <a:spcBef>
                <a:spcPts val="0"/>
              </a:spcBef>
            </a:pPr>
            <a:r>
              <a:rPr lang="en-US"/>
              <a:t>4 Science</a:t>
            </a:r>
          </a:p>
          <a:p>
            <a:pPr marL="742950" lvl="1" indent="-285750">
              <a:spcBef>
                <a:spcPts val="0"/>
              </a:spcBef>
            </a:pPr>
            <a:r>
              <a:rPr lang="en-US"/>
              <a:t>3 Social Studies</a:t>
            </a:r>
          </a:p>
          <a:p>
            <a:pPr marL="742950" lvl="1" indent="-285750">
              <a:spcBef>
                <a:spcPts val="0"/>
              </a:spcBef>
            </a:pPr>
            <a:r>
              <a:rPr lang="en-US"/>
              <a:t>Health/Personal Fitness</a:t>
            </a:r>
          </a:p>
          <a:p>
            <a:pPr marL="742950" lvl="1" indent="-285750">
              <a:spcBef>
                <a:spcPts val="0"/>
              </a:spcBef>
            </a:pPr>
            <a:r>
              <a:rPr lang="en-US"/>
              <a:t>4 Electives</a:t>
            </a:r>
          </a:p>
          <a:p>
            <a:pPr marL="742950" lvl="1" indent="-285750">
              <a:spcBef>
                <a:spcPts val="0"/>
              </a:spcBef>
            </a:pPr>
            <a:r>
              <a:rPr lang="en-US"/>
              <a:t>3 from Career Tech/Fine Arts/World Language*</a:t>
            </a:r>
          </a:p>
          <a:p>
            <a:pPr marL="285750" indent="-285750"/>
            <a:r>
              <a:rPr lang="en-US"/>
              <a:t>World Language credits </a:t>
            </a:r>
            <a:r>
              <a:rPr lang="en-US" b="1" u="sng"/>
              <a:t>are not</a:t>
            </a:r>
            <a:r>
              <a:rPr lang="en-US" b="1" i="1"/>
              <a:t> </a:t>
            </a:r>
            <a:r>
              <a:rPr lang="en-US"/>
              <a:t>required for graduation; however, </a:t>
            </a:r>
            <a:r>
              <a:rPr lang="en-US" b="1"/>
              <a:t>2 credits of the same language</a:t>
            </a:r>
            <a:r>
              <a:rPr lang="en-US"/>
              <a:t> are required for acceptance to 4-year colleges</a:t>
            </a:r>
          </a:p>
        </p:txBody>
      </p:sp>
      <p:grpSp>
        <p:nvGrpSpPr>
          <p:cNvPr id="479" name="Google Shape;479;p52"/>
          <p:cNvGrpSpPr/>
          <p:nvPr/>
        </p:nvGrpSpPr>
        <p:grpSpPr>
          <a:xfrm rot="1654147">
            <a:off x="5177745" y="2847019"/>
            <a:ext cx="1434237" cy="1685278"/>
            <a:chOff x="3461550" y="822800"/>
            <a:chExt cx="740425" cy="870025"/>
          </a:xfrm>
        </p:grpSpPr>
        <p:sp>
          <p:nvSpPr>
            <p:cNvPr id="480" name="Google Shape;480;p52"/>
            <p:cNvSpPr/>
            <p:nvPr/>
          </p:nvSpPr>
          <p:spPr>
            <a:xfrm>
              <a:off x="3619050" y="822800"/>
              <a:ext cx="418450" cy="143375"/>
            </a:xfrm>
            <a:custGeom>
              <a:avLst/>
              <a:gdLst/>
              <a:ahLst/>
              <a:cxnLst/>
              <a:rect l="l" t="t" r="r" b="b"/>
              <a:pathLst>
                <a:path w="16738" h="5735" extrusionOk="0">
                  <a:moveTo>
                    <a:pt x="8980" y="0"/>
                  </a:moveTo>
                  <a:cubicBezTo>
                    <a:pt x="7094" y="0"/>
                    <a:pt x="5248" y="432"/>
                    <a:pt x="3599" y="1257"/>
                  </a:cubicBezTo>
                  <a:cubicBezTo>
                    <a:pt x="2185" y="2003"/>
                    <a:pt x="299" y="3142"/>
                    <a:pt x="24" y="4910"/>
                  </a:cubicBezTo>
                  <a:cubicBezTo>
                    <a:pt x="1" y="5193"/>
                    <a:pt x="246" y="5376"/>
                    <a:pt x="463" y="5376"/>
                  </a:cubicBezTo>
                  <a:cubicBezTo>
                    <a:pt x="607" y="5376"/>
                    <a:pt x="739" y="5295"/>
                    <a:pt x="771" y="5106"/>
                  </a:cubicBezTo>
                  <a:cubicBezTo>
                    <a:pt x="967" y="3496"/>
                    <a:pt x="2734" y="2514"/>
                    <a:pt x="4070" y="1846"/>
                  </a:cubicBezTo>
                  <a:cubicBezTo>
                    <a:pt x="5523" y="1139"/>
                    <a:pt x="7134" y="746"/>
                    <a:pt x="8783" y="746"/>
                  </a:cubicBezTo>
                  <a:cubicBezTo>
                    <a:pt x="8862" y="744"/>
                    <a:pt x="8941" y="743"/>
                    <a:pt x="9020" y="743"/>
                  </a:cubicBezTo>
                  <a:cubicBezTo>
                    <a:pt x="10512" y="743"/>
                    <a:pt x="11999" y="1094"/>
                    <a:pt x="13379" y="1728"/>
                  </a:cubicBezTo>
                  <a:cubicBezTo>
                    <a:pt x="14871" y="2317"/>
                    <a:pt x="15893" y="3731"/>
                    <a:pt x="15971" y="5381"/>
                  </a:cubicBezTo>
                  <a:cubicBezTo>
                    <a:pt x="15991" y="5617"/>
                    <a:pt x="16187" y="5735"/>
                    <a:pt x="16374" y="5735"/>
                  </a:cubicBezTo>
                  <a:cubicBezTo>
                    <a:pt x="16560" y="5735"/>
                    <a:pt x="16737" y="5617"/>
                    <a:pt x="16718" y="5381"/>
                  </a:cubicBezTo>
                  <a:cubicBezTo>
                    <a:pt x="16678" y="3653"/>
                    <a:pt x="15696" y="2121"/>
                    <a:pt x="14243" y="1335"/>
                  </a:cubicBezTo>
                  <a:cubicBezTo>
                    <a:pt x="12633" y="432"/>
                    <a:pt x="10826" y="0"/>
                    <a:pt x="898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52"/>
            <p:cNvSpPr/>
            <p:nvPr/>
          </p:nvSpPr>
          <p:spPr>
            <a:xfrm>
              <a:off x="3809150" y="1307875"/>
              <a:ext cx="32450" cy="31450"/>
            </a:xfrm>
            <a:custGeom>
              <a:avLst/>
              <a:gdLst/>
              <a:ahLst/>
              <a:cxnLst/>
              <a:rect l="l" t="t" r="r" b="b"/>
              <a:pathLst>
                <a:path w="1298" h="1258" fill="none" extrusionOk="0">
                  <a:moveTo>
                    <a:pt x="1297" y="550"/>
                  </a:moveTo>
                  <a:cubicBezTo>
                    <a:pt x="1297" y="1022"/>
                    <a:pt x="708" y="1257"/>
                    <a:pt x="354" y="904"/>
                  </a:cubicBezTo>
                  <a:cubicBezTo>
                    <a:pt x="1" y="550"/>
                    <a:pt x="276" y="0"/>
                    <a:pt x="747" y="0"/>
                  </a:cubicBezTo>
                  <a:cubicBezTo>
                    <a:pt x="1061" y="0"/>
                    <a:pt x="1297" y="236"/>
                    <a:pt x="1297" y="550"/>
                  </a:cubicBez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52"/>
            <p:cNvSpPr/>
            <p:nvPr/>
          </p:nvSpPr>
          <p:spPr>
            <a:xfrm>
              <a:off x="3976100" y="1153700"/>
              <a:ext cx="22600" cy="22625"/>
            </a:xfrm>
            <a:custGeom>
              <a:avLst/>
              <a:gdLst/>
              <a:ahLst/>
              <a:cxnLst/>
              <a:rect l="l" t="t" r="r" b="b"/>
              <a:pathLst>
                <a:path w="904" h="905" extrusionOk="0">
                  <a:moveTo>
                    <a:pt x="668" y="1"/>
                  </a:moveTo>
                  <a:lnTo>
                    <a:pt x="0" y="629"/>
                  </a:lnTo>
                  <a:lnTo>
                    <a:pt x="236" y="904"/>
                  </a:lnTo>
                  <a:lnTo>
                    <a:pt x="904" y="276"/>
                  </a:lnTo>
                  <a:lnTo>
                    <a:pt x="668"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52"/>
            <p:cNvSpPr/>
            <p:nvPr/>
          </p:nvSpPr>
          <p:spPr>
            <a:xfrm>
              <a:off x="3976100" y="1153700"/>
              <a:ext cx="22600" cy="22625"/>
            </a:xfrm>
            <a:custGeom>
              <a:avLst/>
              <a:gdLst/>
              <a:ahLst/>
              <a:cxnLst/>
              <a:rect l="l" t="t" r="r" b="b"/>
              <a:pathLst>
                <a:path w="904" h="905" fill="none" extrusionOk="0">
                  <a:moveTo>
                    <a:pt x="668" y="1"/>
                  </a:moveTo>
                  <a:lnTo>
                    <a:pt x="904" y="276"/>
                  </a:lnTo>
                  <a:lnTo>
                    <a:pt x="236" y="904"/>
                  </a:lnTo>
                  <a:lnTo>
                    <a:pt x="0" y="629"/>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52"/>
            <p:cNvSpPr/>
            <p:nvPr/>
          </p:nvSpPr>
          <p:spPr>
            <a:xfrm>
              <a:off x="3653025" y="1466950"/>
              <a:ext cx="23600" cy="22600"/>
            </a:xfrm>
            <a:custGeom>
              <a:avLst/>
              <a:gdLst/>
              <a:ahLst/>
              <a:cxnLst/>
              <a:rect l="l" t="t" r="r" b="b"/>
              <a:pathLst>
                <a:path w="944" h="904" extrusionOk="0">
                  <a:moveTo>
                    <a:pt x="668" y="1"/>
                  </a:moveTo>
                  <a:lnTo>
                    <a:pt x="1" y="629"/>
                  </a:lnTo>
                  <a:lnTo>
                    <a:pt x="276" y="904"/>
                  </a:lnTo>
                  <a:lnTo>
                    <a:pt x="943" y="276"/>
                  </a:lnTo>
                  <a:lnTo>
                    <a:pt x="668"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52"/>
            <p:cNvSpPr/>
            <p:nvPr/>
          </p:nvSpPr>
          <p:spPr>
            <a:xfrm>
              <a:off x="3653025" y="1466950"/>
              <a:ext cx="23600" cy="22600"/>
            </a:xfrm>
            <a:custGeom>
              <a:avLst/>
              <a:gdLst/>
              <a:ahLst/>
              <a:cxnLst/>
              <a:rect l="l" t="t" r="r" b="b"/>
              <a:pathLst>
                <a:path w="944" h="904" fill="none" extrusionOk="0">
                  <a:moveTo>
                    <a:pt x="668" y="1"/>
                  </a:moveTo>
                  <a:lnTo>
                    <a:pt x="943" y="276"/>
                  </a:lnTo>
                  <a:lnTo>
                    <a:pt x="276" y="904"/>
                  </a:lnTo>
                  <a:lnTo>
                    <a:pt x="1" y="629"/>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52"/>
            <p:cNvSpPr/>
            <p:nvPr/>
          </p:nvSpPr>
          <p:spPr>
            <a:xfrm>
              <a:off x="3972175" y="1470875"/>
              <a:ext cx="22600" cy="23600"/>
            </a:xfrm>
            <a:custGeom>
              <a:avLst/>
              <a:gdLst/>
              <a:ahLst/>
              <a:cxnLst/>
              <a:rect l="l" t="t" r="r" b="b"/>
              <a:pathLst>
                <a:path w="904" h="944" extrusionOk="0">
                  <a:moveTo>
                    <a:pt x="236" y="1"/>
                  </a:moveTo>
                  <a:lnTo>
                    <a:pt x="0" y="276"/>
                  </a:lnTo>
                  <a:lnTo>
                    <a:pt x="629" y="943"/>
                  </a:lnTo>
                  <a:lnTo>
                    <a:pt x="904" y="668"/>
                  </a:lnTo>
                  <a:lnTo>
                    <a:pt x="236"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52"/>
            <p:cNvSpPr/>
            <p:nvPr/>
          </p:nvSpPr>
          <p:spPr>
            <a:xfrm>
              <a:off x="3972175" y="1470875"/>
              <a:ext cx="22600" cy="23600"/>
            </a:xfrm>
            <a:custGeom>
              <a:avLst/>
              <a:gdLst/>
              <a:ahLst/>
              <a:cxnLst/>
              <a:rect l="l" t="t" r="r" b="b"/>
              <a:pathLst>
                <a:path w="904" h="944" fill="none" extrusionOk="0">
                  <a:moveTo>
                    <a:pt x="904" y="668"/>
                  </a:moveTo>
                  <a:lnTo>
                    <a:pt x="629" y="943"/>
                  </a:lnTo>
                  <a:lnTo>
                    <a:pt x="0" y="276"/>
                  </a:lnTo>
                  <a:lnTo>
                    <a:pt x="236"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52"/>
            <p:cNvSpPr/>
            <p:nvPr/>
          </p:nvSpPr>
          <p:spPr>
            <a:xfrm>
              <a:off x="3657950" y="1148800"/>
              <a:ext cx="22600" cy="22600"/>
            </a:xfrm>
            <a:custGeom>
              <a:avLst/>
              <a:gdLst/>
              <a:ahLst/>
              <a:cxnLst/>
              <a:rect l="l" t="t" r="r" b="b"/>
              <a:pathLst>
                <a:path w="904" h="904" extrusionOk="0">
                  <a:moveTo>
                    <a:pt x="275" y="0"/>
                  </a:moveTo>
                  <a:lnTo>
                    <a:pt x="0" y="275"/>
                  </a:lnTo>
                  <a:lnTo>
                    <a:pt x="668" y="904"/>
                  </a:lnTo>
                  <a:lnTo>
                    <a:pt x="904" y="668"/>
                  </a:lnTo>
                  <a:lnTo>
                    <a:pt x="275" y="0"/>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52"/>
            <p:cNvSpPr/>
            <p:nvPr/>
          </p:nvSpPr>
          <p:spPr>
            <a:xfrm>
              <a:off x="3657950" y="1148800"/>
              <a:ext cx="22600" cy="22600"/>
            </a:xfrm>
            <a:custGeom>
              <a:avLst/>
              <a:gdLst/>
              <a:ahLst/>
              <a:cxnLst/>
              <a:rect l="l" t="t" r="r" b="b"/>
              <a:pathLst>
                <a:path w="904" h="904" fill="none" extrusionOk="0">
                  <a:moveTo>
                    <a:pt x="904" y="668"/>
                  </a:moveTo>
                  <a:lnTo>
                    <a:pt x="668" y="904"/>
                  </a:lnTo>
                  <a:lnTo>
                    <a:pt x="0" y="275"/>
                  </a:lnTo>
                  <a:lnTo>
                    <a:pt x="275" y="0"/>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52"/>
            <p:cNvSpPr/>
            <p:nvPr/>
          </p:nvSpPr>
          <p:spPr>
            <a:xfrm>
              <a:off x="4055625" y="1322600"/>
              <a:ext cx="23600" cy="8875"/>
            </a:xfrm>
            <a:custGeom>
              <a:avLst/>
              <a:gdLst/>
              <a:ahLst/>
              <a:cxnLst/>
              <a:rect l="l" t="t" r="r" b="b"/>
              <a:pathLst>
                <a:path w="944" h="355" extrusionOk="0">
                  <a:moveTo>
                    <a:pt x="40" y="1"/>
                  </a:moveTo>
                  <a:lnTo>
                    <a:pt x="1" y="354"/>
                  </a:lnTo>
                  <a:lnTo>
                    <a:pt x="944" y="354"/>
                  </a:lnTo>
                  <a:lnTo>
                    <a:pt x="944"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52"/>
            <p:cNvSpPr/>
            <p:nvPr/>
          </p:nvSpPr>
          <p:spPr>
            <a:xfrm>
              <a:off x="4055625" y="1322600"/>
              <a:ext cx="23600" cy="8875"/>
            </a:xfrm>
            <a:custGeom>
              <a:avLst/>
              <a:gdLst/>
              <a:ahLst/>
              <a:cxnLst/>
              <a:rect l="l" t="t" r="r" b="b"/>
              <a:pathLst>
                <a:path w="944" h="355" fill="none" extrusionOk="0">
                  <a:moveTo>
                    <a:pt x="944" y="1"/>
                  </a:moveTo>
                  <a:lnTo>
                    <a:pt x="944" y="354"/>
                  </a:lnTo>
                  <a:lnTo>
                    <a:pt x="1" y="354"/>
                  </a:lnTo>
                  <a:lnTo>
                    <a:pt x="40"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52"/>
            <p:cNvSpPr/>
            <p:nvPr/>
          </p:nvSpPr>
          <p:spPr>
            <a:xfrm>
              <a:off x="3590175" y="1313775"/>
              <a:ext cx="23600" cy="8850"/>
            </a:xfrm>
            <a:custGeom>
              <a:avLst/>
              <a:gdLst/>
              <a:ahLst/>
              <a:cxnLst/>
              <a:rect l="l" t="t" r="r" b="b"/>
              <a:pathLst>
                <a:path w="944" h="354" extrusionOk="0">
                  <a:moveTo>
                    <a:pt x="1" y="0"/>
                  </a:moveTo>
                  <a:lnTo>
                    <a:pt x="1" y="354"/>
                  </a:lnTo>
                  <a:lnTo>
                    <a:pt x="904" y="354"/>
                  </a:lnTo>
                  <a:lnTo>
                    <a:pt x="944" y="0"/>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52"/>
            <p:cNvSpPr/>
            <p:nvPr/>
          </p:nvSpPr>
          <p:spPr>
            <a:xfrm>
              <a:off x="3590175" y="1313775"/>
              <a:ext cx="23600" cy="8850"/>
            </a:xfrm>
            <a:custGeom>
              <a:avLst/>
              <a:gdLst/>
              <a:ahLst/>
              <a:cxnLst/>
              <a:rect l="l" t="t" r="r" b="b"/>
              <a:pathLst>
                <a:path w="944" h="354" fill="none" extrusionOk="0">
                  <a:moveTo>
                    <a:pt x="944" y="0"/>
                  </a:moveTo>
                  <a:lnTo>
                    <a:pt x="904" y="354"/>
                  </a:lnTo>
                  <a:lnTo>
                    <a:pt x="1" y="354"/>
                  </a:lnTo>
                  <a:lnTo>
                    <a:pt x="1" y="0"/>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52"/>
            <p:cNvSpPr/>
            <p:nvPr/>
          </p:nvSpPr>
          <p:spPr>
            <a:xfrm>
              <a:off x="3824875" y="1084975"/>
              <a:ext cx="9850" cy="23575"/>
            </a:xfrm>
            <a:custGeom>
              <a:avLst/>
              <a:gdLst/>
              <a:ahLst/>
              <a:cxnLst/>
              <a:rect l="l" t="t" r="r" b="b"/>
              <a:pathLst>
                <a:path w="394" h="943" extrusionOk="0">
                  <a:moveTo>
                    <a:pt x="0" y="0"/>
                  </a:moveTo>
                  <a:lnTo>
                    <a:pt x="0" y="943"/>
                  </a:lnTo>
                  <a:lnTo>
                    <a:pt x="354" y="943"/>
                  </a:lnTo>
                  <a:lnTo>
                    <a:pt x="393" y="0"/>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52"/>
            <p:cNvSpPr/>
            <p:nvPr/>
          </p:nvSpPr>
          <p:spPr>
            <a:xfrm>
              <a:off x="3824875" y="1084975"/>
              <a:ext cx="9850" cy="23575"/>
            </a:xfrm>
            <a:custGeom>
              <a:avLst/>
              <a:gdLst/>
              <a:ahLst/>
              <a:cxnLst/>
              <a:rect l="l" t="t" r="r" b="b"/>
              <a:pathLst>
                <a:path w="394" h="943" fill="none" extrusionOk="0">
                  <a:moveTo>
                    <a:pt x="0" y="0"/>
                  </a:moveTo>
                  <a:lnTo>
                    <a:pt x="393" y="0"/>
                  </a:lnTo>
                  <a:lnTo>
                    <a:pt x="354" y="943"/>
                  </a:lnTo>
                  <a:lnTo>
                    <a:pt x="0" y="943"/>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52"/>
            <p:cNvSpPr/>
            <p:nvPr/>
          </p:nvSpPr>
          <p:spPr>
            <a:xfrm>
              <a:off x="3818000" y="1534700"/>
              <a:ext cx="9850" cy="22625"/>
            </a:xfrm>
            <a:custGeom>
              <a:avLst/>
              <a:gdLst/>
              <a:ahLst/>
              <a:cxnLst/>
              <a:rect l="l" t="t" r="r" b="b"/>
              <a:pathLst>
                <a:path w="394" h="905" extrusionOk="0">
                  <a:moveTo>
                    <a:pt x="40" y="1"/>
                  </a:moveTo>
                  <a:lnTo>
                    <a:pt x="0" y="904"/>
                  </a:lnTo>
                  <a:lnTo>
                    <a:pt x="393" y="904"/>
                  </a:lnTo>
                  <a:lnTo>
                    <a:pt x="393"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52"/>
            <p:cNvSpPr/>
            <p:nvPr/>
          </p:nvSpPr>
          <p:spPr>
            <a:xfrm>
              <a:off x="3818000" y="1534700"/>
              <a:ext cx="9850" cy="22625"/>
            </a:xfrm>
            <a:custGeom>
              <a:avLst/>
              <a:gdLst/>
              <a:ahLst/>
              <a:cxnLst/>
              <a:rect l="l" t="t" r="r" b="b"/>
              <a:pathLst>
                <a:path w="394" h="905" fill="none" extrusionOk="0">
                  <a:moveTo>
                    <a:pt x="40" y="1"/>
                  </a:moveTo>
                  <a:lnTo>
                    <a:pt x="393" y="1"/>
                  </a:lnTo>
                  <a:lnTo>
                    <a:pt x="393" y="904"/>
                  </a:lnTo>
                  <a:lnTo>
                    <a:pt x="0" y="904"/>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52"/>
            <p:cNvSpPr/>
            <p:nvPr/>
          </p:nvSpPr>
          <p:spPr>
            <a:xfrm>
              <a:off x="3966275" y="1551400"/>
              <a:ext cx="87425" cy="141425"/>
            </a:xfrm>
            <a:custGeom>
              <a:avLst/>
              <a:gdLst/>
              <a:ahLst/>
              <a:cxnLst/>
              <a:rect l="l" t="t" r="r" b="b"/>
              <a:pathLst>
                <a:path w="3497" h="5657" fill="none" extrusionOk="0">
                  <a:moveTo>
                    <a:pt x="3104" y="4517"/>
                  </a:moveTo>
                  <a:lnTo>
                    <a:pt x="1807" y="0"/>
                  </a:lnTo>
                  <a:lnTo>
                    <a:pt x="1" y="1179"/>
                  </a:lnTo>
                  <a:lnTo>
                    <a:pt x="2514" y="4832"/>
                  </a:lnTo>
                  <a:cubicBezTo>
                    <a:pt x="2514" y="4871"/>
                    <a:pt x="2475" y="4910"/>
                    <a:pt x="2475" y="4950"/>
                  </a:cubicBezTo>
                  <a:cubicBezTo>
                    <a:pt x="2436" y="5657"/>
                    <a:pt x="3496" y="5657"/>
                    <a:pt x="3418" y="4950"/>
                  </a:cubicBezTo>
                  <a:cubicBezTo>
                    <a:pt x="3418" y="4753"/>
                    <a:pt x="3300" y="4596"/>
                    <a:pt x="3104" y="4517"/>
                  </a:cubicBez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52"/>
            <p:cNvSpPr/>
            <p:nvPr/>
          </p:nvSpPr>
          <p:spPr>
            <a:xfrm>
              <a:off x="3593125" y="1547475"/>
              <a:ext cx="91350" cy="137500"/>
            </a:xfrm>
            <a:custGeom>
              <a:avLst/>
              <a:gdLst/>
              <a:ahLst/>
              <a:cxnLst/>
              <a:rect l="l" t="t" r="r" b="b"/>
              <a:pathLst>
                <a:path w="3654" h="5500" fill="none" extrusionOk="0">
                  <a:moveTo>
                    <a:pt x="3654" y="1218"/>
                  </a:moveTo>
                  <a:lnTo>
                    <a:pt x="1886" y="0"/>
                  </a:lnTo>
                  <a:lnTo>
                    <a:pt x="472" y="4478"/>
                  </a:lnTo>
                  <a:cubicBezTo>
                    <a:pt x="79" y="4596"/>
                    <a:pt x="1" y="5067"/>
                    <a:pt x="315" y="5303"/>
                  </a:cubicBezTo>
                  <a:cubicBezTo>
                    <a:pt x="629" y="5499"/>
                    <a:pt x="1061" y="5303"/>
                    <a:pt x="1061" y="4910"/>
                  </a:cubicBezTo>
                  <a:cubicBezTo>
                    <a:pt x="1061" y="4871"/>
                    <a:pt x="1061" y="4832"/>
                    <a:pt x="1022" y="4792"/>
                  </a:cubicBez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52"/>
            <p:cNvSpPr/>
            <p:nvPr/>
          </p:nvSpPr>
          <p:spPr>
            <a:xfrm>
              <a:off x="3495925" y="988750"/>
              <a:ext cx="663825" cy="664800"/>
            </a:xfrm>
            <a:custGeom>
              <a:avLst/>
              <a:gdLst/>
              <a:ahLst/>
              <a:cxnLst/>
              <a:rect l="l" t="t" r="r" b="b"/>
              <a:pathLst>
                <a:path w="26553" h="26592" fill="none" extrusionOk="0">
                  <a:moveTo>
                    <a:pt x="22860" y="6599"/>
                  </a:moveTo>
                  <a:cubicBezTo>
                    <a:pt x="26552" y="11862"/>
                    <a:pt x="25295" y="19168"/>
                    <a:pt x="19993" y="22860"/>
                  </a:cubicBezTo>
                  <a:cubicBezTo>
                    <a:pt x="14690" y="26591"/>
                    <a:pt x="7424" y="25295"/>
                    <a:pt x="3692" y="20032"/>
                  </a:cubicBezTo>
                  <a:cubicBezTo>
                    <a:pt x="0" y="14729"/>
                    <a:pt x="1257" y="7424"/>
                    <a:pt x="6560" y="3731"/>
                  </a:cubicBezTo>
                  <a:cubicBezTo>
                    <a:pt x="11823" y="0"/>
                    <a:pt x="19129" y="1296"/>
                    <a:pt x="22860" y="6599"/>
                  </a:cubicBez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52"/>
            <p:cNvSpPr/>
            <p:nvPr/>
          </p:nvSpPr>
          <p:spPr>
            <a:xfrm>
              <a:off x="3461550" y="933750"/>
              <a:ext cx="270050" cy="239625"/>
            </a:xfrm>
            <a:custGeom>
              <a:avLst/>
              <a:gdLst/>
              <a:ahLst/>
              <a:cxnLst/>
              <a:rect l="l" t="t" r="r" b="b"/>
              <a:pathLst>
                <a:path w="10802" h="9585" fill="none" extrusionOk="0">
                  <a:moveTo>
                    <a:pt x="3261" y="1611"/>
                  </a:moveTo>
                  <a:cubicBezTo>
                    <a:pt x="3496" y="904"/>
                    <a:pt x="1847" y="1140"/>
                    <a:pt x="2318" y="1729"/>
                  </a:cubicBezTo>
                  <a:cubicBezTo>
                    <a:pt x="2396" y="1886"/>
                    <a:pt x="2593" y="1964"/>
                    <a:pt x="2750" y="1964"/>
                  </a:cubicBezTo>
                  <a:cubicBezTo>
                    <a:pt x="433" y="3810"/>
                    <a:pt x="0" y="7149"/>
                    <a:pt x="1729" y="9584"/>
                  </a:cubicBezTo>
                  <a:cubicBezTo>
                    <a:pt x="1729" y="9584"/>
                    <a:pt x="5814" y="8210"/>
                    <a:pt x="10802" y="3025"/>
                  </a:cubicBezTo>
                  <a:cubicBezTo>
                    <a:pt x="9074" y="629"/>
                    <a:pt x="5735" y="0"/>
                    <a:pt x="3261" y="1611"/>
                  </a:cubicBez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52"/>
            <p:cNvSpPr/>
            <p:nvPr/>
          </p:nvSpPr>
          <p:spPr>
            <a:xfrm>
              <a:off x="3934850" y="940625"/>
              <a:ext cx="267125" cy="242575"/>
            </a:xfrm>
            <a:custGeom>
              <a:avLst/>
              <a:gdLst/>
              <a:ahLst/>
              <a:cxnLst/>
              <a:rect l="l" t="t" r="r" b="b"/>
              <a:pathLst>
                <a:path w="10685" h="9703" fill="none" extrusionOk="0">
                  <a:moveTo>
                    <a:pt x="8092" y="2043"/>
                  </a:moveTo>
                  <a:cubicBezTo>
                    <a:pt x="8249" y="2043"/>
                    <a:pt x="8445" y="1964"/>
                    <a:pt x="8524" y="1807"/>
                  </a:cubicBezTo>
                  <a:cubicBezTo>
                    <a:pt x="8995" y="1375"/>
                    <a:pt x="7935" y="629"/>
                    <a:pt x="7660" y="1179"/>
                  </a:cubicBezTo>
                  <a:cubicBezTo>
                    <a:pt x="7542" y="1336"/>
                    <a:pt x="7542" y="1493"/>
                    <a:pt x="7581" y="1689"/>
                  </a:cubicBezTo>
                  <a:cubicBezTo>
                    <a:pt x="5146" y="0"/>
                    <a:pt x="1807" y="550"/>
                    <a:pt x="1" y="2907"/>
                  </a:cubicBezTo>
                  <a:cubicBezTo>
                    <a:pt x="4832" y="8210"/>
                    <a:pt x="8878" y="9702"/>
                    <a:pt x="8878" y="9702"/>
                  </a:cubicBezTo>
                  <a:cubicBezTo>
                    <a:pt x="10684" y="7345"/>
                    <a:pt x="10331" y="3968"/>
                    <a:pt x="8092" y="2043"/>
                  </a:cubicBez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2"/>
            <p:cNvSpPr/>
            <p:nvPr/>
          </p:nvSpPr>
          <p:spPr>
            <a:xfrm>
              <a:off x="3976100" y="1153700"/>
              <a:ext cx="22600" cy="22625"/>
            </a:xfrm>
            <a:custGeom>
              <a:avLst/>
              <a:gdLst/>
              <a:ahLst/>
              <a:cxnLst/>
              <a:rect l="l" t="t" r="r" b="b"/>
              <a:pathLst>
                <a:path w="904" h="905" extrusionOk="0">
                  <a:moveTo>
                    <a:pt x="668" y="1"/>
                  </a:moveTo>
                  <a:lnTo>
                    <a:pt x="0" y="629"/>
                  </a:lnTo>
                  <a:lnTo>
                    <a:pt x="236" y="904"/>
                  </a:lnTo>
                  <a:lnTo>
                    <a:pt x="904" y="276"/>
                  </a:lnTo>
                  <a:lnTo>
                    <a:pt x="668"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2"/>
            <p:cNvSpPr/>
            <p:nvPr/>
          </p:nvSpPr>
          <p:spPr>
            <a:xfrm>
              <a:off x="3976100" y="1153700"/>
              <a:ext cx="22600" cy="22625"/>
            </a:xfrm>
            <a:custGeom>
              <a:avLst/>
              <a:gdLst/>
              <a:ahLst/>
              <a:cxnLst/>
              <a:rect l="l" t="t" r="r" b="b"/>
              <a:pathLst>
                <a:path w="904" h="905" fill="none" extrusionOk="0">
                  <a:moveTo>
                    <a:pt x="668" y="1"/>
                  </a:moveTo>
                  <a:lnTo>
                    <a:pt x="904" y="276"/>
                  </a:lnTo>
                  <a:lnTo>
                    <a:pt x="236" y="904"/>
                  </a:lnTo>
                  <a:lnTo>
                    <a:pt x="0" y="62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2"/>
            <p:cNvSpPr/>
            <p:nvPr/>
          </p:nvSpPr>
          <p:spPr>
            <a:xfrm>
              <a:off x="3653025" y="1466950"/>
              <a:ext cx="23600" cy="22600"/>
            </a:xfrm>
            <a:custGeom>
              <a:avLst/>
              <a:gdLst/>
              <a:ahLst/>
              <a:cxnLst/>
              <a:rect l="l" t="t" r="r" b="b"/>
              <a:pathLst>
                <a:path w="944" h="904" extrusionOk="0">
                  <a:moveTo>
                    <a:pt x="668" y="1"/>
                  </a:moveTo>
                  <a:lnTo>
                    <a:pt x="1" y="629"/>
                  </a:lnTo>
                  <a:lnTo>
                    <a:pt x="276" y="904"/>
                  </a:lnTo>
                  <a:lnTo>
                    <a:pt x="943" y="276"/>
                  </a:lnTo>
                  <a:lnTo>
                    <a:pt x="668"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52"/>
            <p:cNvSpPr/>
            <p:nvPr/>
          </p:nvSpPr>
          <p:spPr>
            <a:xfrm>
              <a:off x="3653025" y="1466950"/>
              <a:ext cx="23600" cy="22600"/>
            </a:xfrm>
            <a:custGeom>
              <a:avLst/>
              <a:gdLst/>
              <a:ahLst/>
              <a:cxnLst/>
              <a:rect l="l" t="t" r="r" b="b"/>
              <a:pathLst>
                <a:path w="944" h="904" fill="none" extrusionOk="0">
                  <a:moveTo>
                    <a:pt x="668" y="1"/>
                  </a:moveTo>
                  <a:lnTo>
                    <a:pt x="943" y="276"/>
                  </a:lnTo>
                  <a:lnTo>
                    <a:pt x="276" y="904"/>
                  </a:lnTo>
                  <a:lnTo>
                    <a:pt x="1" y="62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52"/>
            <p:cNvSpPr/>
            <p:nvPr/>
          </p:nvSpPr>
          <p:spPr>
            <a:xfrm>
              <a:off x="3972175" y="1470875"/>
              <a:ext cx="22600" cy="23600"/>
            </a:xfrm>
            <a:custGeom>
              <a:avLst/>
              <a:gdLst/>
              <a:ahLst/>
              <a:cxnLst/>
              <a:rect l="l" t="t" r="r" b="b"/>
              <a:pathLst>
                <a:path w="904" h="944" extrusionOk="0">
                  <a:moveTo>
                    <a:pt x="236" y="1"/>
                  </a:moveTo>
                  <a:lnTo>
                    <a:pt x="0" y="276"/>
                  </a:lnTo>
                  <a:lnTo>
                    <a:pt x="629" y="943"/>
                  </a:lnTo>
                  <a:lnTo>
                    <a:pt x="904" y="668"/>
                  </a:lnTo>
                  <a:lnTo>
                    <a:pt x="236"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52"/>
            <p:cNvSpPr/>
            <p:nvPr/>
          </p:nvSpPr>
          <p:spPr>
            <a:xfrm>
              <a:off x="3972175" y="1470875"/>
              <a:ext cx="22600" cy="23600"/>
            </a:xfrm>
            <a:custGeom>
              <a:avLst/>
              <a:gdLst/>
              <a:ahLst/>
              <a:cxnLst/>
              <a:rect l="l" t="t" r="r" b="b"/>
              <a:pathLst>
                <a:path w="904" h="944" fill="none" extrusionOk="0">
                  <a:moveTo>
                    <a:pt x="904" y="668"/>
                  </a:moveTo>
                  <a:lnTo>
                    <a:pt x="629" y="943"/>
                  </a:lnTo>
                  <a:lnTo>
                    <a:pt x="0" y="276"/>
                  </a:lnTo>
                  <a:lnTo>
                    <a:pt x="2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52"/>
            <p:cNvSpPr/>
            <p:nvPr/>
          </p:nvSpPr>
          <p:spPr>
            <a:xfrm>
              <a:off x="3657950" y="1148800"/>
              <a:ext cx="22600" cy="22600"/>
            </a:xfrm>
            <a:custGeom>
              <a:avLst/>
              <a:gdLst/>
              <a:ahLst/>
              <a:cxnLst/>
              <a:rect l="l" t="t" r="r" b="b"/>
              <a:pathLst>
                <a:path w="904" h="904" extrusionOk="0">
                  <a:moveTo>
                    <a:pt x="275" y="0"/>
                  </a:moveTo>
                  <a:lnTo>
                    <a:pt x="0" y="275"/>
                  </a:lnTo>
                  <a:lnTo>
                    <a:pt x="668" y="904"/>
                  </a:lnTo>
                  <a:lnTo>
                    <a:pt x="904" y="668"/>
                  </a:lnTo>
                  <a:lnTo>
                    <a:pt x="275" y="0"/>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52"/>
            <p:cNvSpPr/>
            <p:nvPr/>
          </p:nvSpPr>
          <p:spPr>
            <a:xfrm>
              <a:off x="3657950" y="1148800"/>
              <a:ext cx="22600" cy="22600"/>
            </a:xfrm>
            <a:custGeom>
              <a:avLst/>
              <a:gdLst/>
              <a:ahLst/>
              <a:cxnLst/>
              <a:rect l="l" t="t" r="r" b="b"/>
              <a:pathLst>
                <a:path w="904" h="904" fill="none" extrusionOk="0">
                  <a:moveTo>
                    <a:pt x="904" y="668"/>
                  </a:moveTo>
                  <a:lnTo>
                    <a:pt x="668" y="904"/>
                  </a:lnTo>
                  <a:lnTo>
                    <a:pt x="0" y="275"/>
                  </a:lnTo>
                  <a:lnTo>
                    <a:pt x="2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52"/>
            <p:cNvSpPr/>
            <p:nvPr/>
          </p:nvSpPr>
          <p:spPr>
            <a:xfrm>
              <a:off x="4055625" y="1322600"/>
              <a:ext cx="23600" cy="8875"/>
            </a:xfrm>
            <a:custGeom>
              <a:avLst/>
              <a:gdLst/>
              <a:ahLst/>
              <a:cxnLst/>
              <a:rect l="l" t="t" r="r" b="b"/>
              <a:pathLst>
                <a:path w="944" h="355" extrusionOk="0">
                  <a:moveTo>
                    <a:pt x="40" y="1"/>
                  </a:moveTo>
                  <a:lnTo>
                    <a:pt x="1" y="354"/>
                  </a:lnTo>
                  <a:lnTo>
                    <a:pt x="944" y="354"/>
                  </a:lnTo>
                  <a:lnTo>
                    <a:pt x="944"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52"/>
            <p:cNvSpPr/>
            <p:nvPr/>
          </p:nvSpPr>
          <p:spPr>
            <a:xfrm>
              <a:off x="4055625" y="1322600"/>
              <a:ext cx="23600" cy="8875"/>
            </a:xfrm>
            <a:custGeom>
              <a:avLst/>
              <a:gdLst/>
              <a:ahLst/>
              <a:cxnLst/>
              <a:rect l="l" t="t" r="r" b="b"/>
              <a:pathLst>
                <a:path w="944" h="355" fill="none" extrusionOk="0">
                  <a:moveTo>
                    <a:pt x="944" y="1"/>
                  </a:moveTo>
                  <a:lnTo>
                    <a:pt x="944" y="354"/>
                  </a:lnTo>
                  <a:lnTo>
                    <a:pt x="1" y="354"/>
                  </a:lnTo>
                  <a:lnTo>
                    <a:pt x="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52"/>
            <p:cNvSpPr/>
            <p:nvPr/>
          </p:nvSpPr>
          <p:spPr>
            <a:xfrm>
              <a:off x="3590175" y="1313775"/>
              <a:ext cx="23600" cy="8850"/>
            </a:xfrm>
            <a:custGeom>
              <a:avLst/>
              <a:gdLst/>
              <a:ahLst/>
              <a:cxnLst/>
              <a:rect l="l" t="t" r="r" b="b"/>
              <a:pathLst>
                <a:path w="944" h="354" extrusionOk="0">
                  <a:moveTo>
                    <a:pt x="1" y="0"/>
                  </a:moveTo>
                  <a:lnTo>
                    <a:pt x="1" y="354"/>
                  </a:lnTo>
                  <a:lnTo>
                    <a:pt x="904" y="354"/>
                  </a:lnTo>
                  <a:lnTo>
                    <a:pt x="944" y="0"/>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2"/>
            <p:cNvSpPr/>
            <p:nvPr/>
          </p:nvSpPr>
          <p:spPr>
            <a:xfrm>
              <a:off x="3590175" y="1313775"/>
              <a:ext cx="23600" cy="8850"/>
            </a:xfrm>
            <a:custGeom>
              <a:avLst/>
              <a:gdLst/>
              <a:ahLst/>
              <a:cxnLst/>
              <a:rect l="l" t="t" r="r" b="b"/>
              <a:pathLst>
                <a:path w="944" h="354" fill="none" extrusionOk="0">
                  <a:moveTo>
                    <a:pt x="944" y="0"/>
                  </a:moveTo>
                  <a:lnTo>
                    <a:pt x="904" y="354"/>
                  </a:lnTo>
                  <a:lnTo>
                    <a:pt x="1" y="35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52"/>
            <p:cNvSpPr/>
            <p:nvPr/>
          </p:nvSpPr>
          <p:spPr>
            <a:xfrm>
              <a:off x="3824875" y="1084975"/>
              <a:ext cx="9850" cy="23575"/>
            </a:xfrm>
            <a:custGeom>
              <a:avLst/>
              <a:gdLst/>
              <a:ahLst/>
              <a:cxnLst/>
              <a:rect l="l" t="t" r="r" b="b"/>
              <a:pathLst>
                <a:path w="394" h="943" extrusionOk="0">
                  <a:moveTo>
                    <a:pt x="0" y="0"/>
                  </a:moveTo>
                  <a:lnTo>
                    <a:pt x="0" y="943"/>
                  </a:lnTo>
                  <a:lnTo>
                    <a:pt x="354" y="943"/>
                  </a:lnTo>
                  <a:lnTo>
                    <a:pt x="393" y="0"/>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52"/>
            <p:cNvSpPr/>
            <p:nvPr/>
          </p:nvSpPr>
          <p:spPr>
            <a:xfrm>
              <a:off x="3824875" y="1084975"/>
              <a:ext cx="9850" cy="23575"/>
            </a:xfrm>
            <a:custGeom>
              <a:avLst/>
              <a:gdLst/>
              <a:ahLst/>
              <a:cxnLst/>
              <a:rect l="l" t="t" r="r" b="b"/>
              <a:pathLst>
                <a:path w="394" h="943" fill="none" extrusionOk="0">
                  <a:moveTo>
                    <a:pt x="0" y="0"/>
                  </a:moveTo>
                  <a:lnTo>
                    <a:pt x="393" y="0"/>
                  </a:lnTo>
                  <a:lnTo>
                    <a:pt x="354" y="943"/>
                  </a:lnTo>
                  <a:lnTo>
                    <a:pt x="0" y="94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2"/>
            <p:cNvSpPr/>
            <p:nvPr/>
          </p:nvSpPr>
          <p:spPr>
            <a:xfrm>
              <a:off x="3818000" y="1534700"/>
              <a:ext cx="9850" cy="22625"/>
            </a:xfrm>
            <a:custGeom>
              <a:avLst/>
              <a:gdLst/>
              <a:ahLst/>
              <a:cxnLst/>
              <a:rect l="l" t="t" r="r" b="b"/>
              <a:pathLst>
                <a:path w="394" h="905" extrusionOk="0">
                  <a:moveTo>
                    <a:pt x="40" y="1"/>
                  </a:moveTo>
                  <a:lnTo>
                    <a:pt x="0" y="904"/>
                  </a:lnTo>
                  <a:lnTo>
                    <a:pt x="393" y="904"/>
                  </a:lnTo>
                  <a:lnTo>
                    <a:pt x="393"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52"/>
            <p:cNvSpPr/>
            <p:nvPr/>
          </p:nvSpPr>
          <p:spPr>
            <a:xfrm>
              <a:off x="3818000" y="1534700"/>
              <a:ext cx="9850" cy="22625"/>
            </a:xfrm>
            <a:custGeom>
              <a:avLst/>
              <a:gdLst/>
              <a:ahLst/>
              <a:cxnLst/>
              <a:rect l="l" t="t" r="r" b="b"/>
              <a:pathLst>
                <a:path w="394" h="905" fill="none" extrusionOk="0">
                  <a:moveTo>
                    <a:pt x="40" y="1"/>
                  </a:moveTo>
                  <a:lnTo>
                    <a:pt x="393" y="1"/>
                  </a:lnTo>
                  <a:lnTo>
                    <a:pt x="393" y="904"/>
                  </a:lnTo>
                  <a:lnTo>
                    <a:pt x="0" y="90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52"/>
            <p:cNvSpPr/>
            <p:nvPr/>
          </p:nvSpPr>
          <p:spPr>
            <a:xfrm>
              <a:off x="3818000" y="1142900"/>
              <a:ext cx="24575" cy="178750"/>
            </a:xfrm>
            <a:custGeom>
              <a:avLst/>
              <a:gdLst/>
              <a:ahLst/>
              <a:cxnLst/>
              <a:rect l="l" t="t" r="r" b="b"/>
              <a:pathLst>
                <a:path w="983" h="7150" extrusionOk="0">
                  <a:moveTo>
                    <a:pt x="511" y="1"/>
                  </a:moveTo>
                  <a:lnTo>
                    <a:pt x="0" y="943"/>
                  </a:lnTo>
                  <a:lnTo>
                    <a:pt x="236" y="7149"/>
                  </a:lnTo>
                  <a:lnTo>
                    <a:pt x="550" y="7149"/>
                  </a:lnTo>
                  <a:lnTo>
                    <a:pt x="982" y="943"/>
                  </a:lnTo>
                  <a:lnTo>
                    <a:pt x="511" y="1"/>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52"/>
            <p:cNvSpPr/>
            <p:nvPr/>
          </p:nvSpPr>
          <p:spPr>
            <a:xfrm>
              <a:off x="3683475" y="1307875"/>
              <a:ext cx="144375" cy="23600"/>
            </a:xfrm>
            <a:custGeom>
              <a:avLst/>
              <a:gdLst/>
              <a:ahLst/>
              <a:cxnLst/>
              <a:rect l="l" t="t" r="r" b="b"/>
              <a:pathLst>
                <a:path w="5775" h="944" extrusionOk="0">
                  <a:moveTo>
                    <a:pt x="747" y="0"/>
                  </a:moveTo>
                  <a:lnTo>
                    <a:pt x="0" y="472"/>
                  </a:lnTo>
                  <a:lnTo>
                    <a:pt x="747" y="943"/>
                  </a:lnTo>
                  <a:lnTo>
                    <a:pt x="5774" y="707"/>
                  </a:lnTo>
                  <a:lnTo>
                    <a:pt x="5774" y="550"/>
                  </a:lnTo>
                  <a:lnTo>
                    <a:pt x="5774" y="393"/>
                  </a:lnTo>
                  <a:lnTo>
                    <a:pt x="747"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1" name="Google Shape;521;p52"/>
          <p:cNvGrpSpPr/>
          <p:nvPr/>
        </p:nvGrpSpPr>
        <p:grpSpPr>
          <a:xfrm rot="-1089636">
            <a:off x="7039372" y="755739"/>
            <a:ext cx="1190314" cy="1776944"/>
            <a:chOff x="-1620025" y="4285375"/>
            <a:chExt cx="412450" cy="615700"/>
          </a:xfrm>
        </p:grpSpPr>
        <p:sp>
          <p:nvSpPr>
            <p:cNvPr id="522" name="Google Shape;522;p52"/>
            <p:cNvSpPr/>
            <p:nvPr/>
          </p:nvSpPr>
          <p:spPr>
            <a:xfrm>
              <a:off x="-1620025" y="4285375"/>
              <a:ext cx="412450" cy="472350"/>
            </a:xfrm>
            <a:custGeom>
              <a:avLst/>
              <a:gdLst/>
              <a:ahLst/>
              <a:cxnLst/>
              <a:rect l="l" t="t" r="r" b="b"/>
              <a:pathLst>
                <a:path w="16498" h="18894" fill="none" extrusionOk="0">
                  <a:moveTo>
                    <a:pt x="16498" y="8838"/>
                  </a:moveTo>
                  <a:cubicBezTo>
                    <a:pt x="16498" y="3575"/>
                    <a:pt x="11234" y="0"/>
                    <a:pt x="6364" y="1886"/>
                  </a:cubicBezTo>
                  <a:cubicBezTo>
                    <a:pt x="1454" y="3771"/>
                    <a:pt x="1" y="9977"/>
                    <a:pt x="3536" y="13826"/>
                  </a:cubicBezTo>
                  <a:cubicBezTo>
                    <a:pt x="3771" y="16693"/>
                    <a:pt x="6167" y="18893"/>
                    <a:pt x="9035" y="18893"/>
                  </a:cubicBezTo>
                  <a:cubicBezTo>
                    <a:pt x="11902" y="18893"/>
                    <a:pt x="14298" y="16693"/>
                    <a:pt x="14534" y="13826"/>
                  </a:cubicBezTo>
                  <a:cubicBezTo>
                    <a:pt x="15791" y="12451"/>
                    <a:pt x="16498" y="10684"/>
                    <a:pt x="16498" y="8838"/>
                  </a:cubicBezTo>
                  <a:close/>
                </a:path>
              </a:pathLst>
            </a:custGeom>
            <a:noFill/>
            <a:ln w="28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52"/>
            <p:cNvSpPr/>
            <p:nvPr/>
          </p:nvSpPr>
          <p:spPr>
            <a:xfrm>
              <a:off x="-1487450" y="4721350"/>
              <a:ext cx="186600" cy="152225"/>
            </a:xfrm>
            <a:custGeom>
              <a:avLst/>
              <a:gdLst/>
              <a:ahLst/>
              <a:cxnLst/>
              <a:rect l="l" t="t" r="r" b="b"/>
              <a:pathLst>
                <a:path w="7464" h="6089" fill="none" extrusionOk="0">
                  <a:moveTo>
                    <a:pt x="0" y="1"/>
                  </a:moveTo>
                  <a:lnTo>
                    <a:pt x="393" y="3771"/>
                  </a:lnTo>
                  <a:cubicBezTo>
                    <a:pt x="393" y="3771"/>
                    <a:pt x="3967" y="6089"/>
                    <a:pt x="7149" y="3536"/>
                  </a:cubicBezTo>
                  <a:lnTo>
                    <a:pt x="7463" y="1"/>
                  </a:lnTo>
                </a:path>
              </a:pathLst>
            </a:custGeom>
            <a:noFill/>
            <a:ln w="28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52"/>
            <p:cNvSpPr/>
            <p:nvPr/>
          </p:nvSpPr>
          <p:spPr>
            <a:xfrm>
              <a:off x="-1451125" y="4827400"/>
              <a:ext cx="113925" cy="73675"/>
            </a:xfrm>
            <a:custGeom>
              <a:avLst/>
              <a:gdLst/>
              <a:ahLst/>
              <a:cxnLst/>
              <a:rect l="l" t="t" r="r" b="b"/>
              <a:pathLst>
                <a:path w="4557" h="2947" fill="none" extrusionOk="0">
                  <a:moveTo>
                    <a:pt x="1" y="40"/>
                  </a:moveTo>
                  <a:lnTo>
                    <a:pt x="158" y="1493"/>
                  </a:lnTo>
                  <a:cubicBezTo>
                    <a:pt x="158" y="1493"/>
                    <a:pt x="2397" y="2947"/>
                    <a:pt x="4400" y="1336"/>
                  </a:cubicBezTo>
                  <a:lnTo>
                    <a:pt x="4557" y="1"/>
                  </a:lnTo>
                </a:path>
              </a:pathLst>
            </a:custGeom>
            <a:noFill/>
            <a:ln w="28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52"/>
            <p:cNvSpPr/>
            <p:nvPr/>
          </p:nvSpPr>
          <p:spPr>
            <a:xfrm>
              <a:off x="-1481575" y="4780275"/>
              <a:ext cx="174825" cy="67775"/>
            </a:xfrm>
            <a:custGeom>
              <a:avLst/>
              <a:gdLst/>
              <a:ahLst/>
              <a:cxnLst/>
              <a:rect l="l" t="t" r="r" b="b"/>
              <a:pathLst>
                <a:path w="6993" h="2711" fill="none" extrusionOk="0">
                  <a:moveTo>
                    <a:pt x="1" y="0"/>
                  </a:moveTo>
                  <a:cubicBezTo>
                    <a:pt x="1" y="0"/>
                    <a:pt x="3457" y="2711"/>
                    <a:pt x="6992" y="0"/>
                  </a:cubicBezTo>
                </a:path>
              </a:pathLst>
            </a:custGeom>
            <a:noFill/>
            <a:ln w="28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52"/>
            <p:cNvSpPr/>
            <p:nvPr/>
          </p:nvSpPr>
          <p:spPr>
            <a:xfrm>
              <a:off x="-1480575" y="4589775"/>
              <a:ext cx="172850" cy="165000"/>
            </a:xfrm>
            <a:custGeom>
              <a:avLst/>
              <a:gdLst/>
              <a:ahLst/>
              <a:cxnLst/>
              <a:rect l="l" t="t" r="r" b="b"/>
              <a:pathLst>
                <a:path w="6914" h="6600" fill="none" extrusionOk="0">
                  <a:moveTo>
                    <a:pt x="2239" y="6599"/>
                  </a:moveTo>
                  <a:lnTo>
                    <a:pt x="1650" y="629"/>
                  </a:lnTo>
                  <a:cubicBezTo>
                    <a:pt x="1532" y="197"/>
                    <a:pt x="1100" y="0"/>
                    <a:pt x="746" y="158"/>
                  </a:cubicBezTo>
                  <a:cubicBezTo>
                    <a:pt x="0" y="393"/>
                    <a:pt x="0" y="1572"/>
                    <a:pt x="825" y="1925"/>
                  </a:cubicBezTo>
                  <a:cubicBezTo>
                    <a:pt x="1571" y="2121"/>
                    <a:pt x="2318" y="2200"/>
                    <a:pt x="3103" y="2200"/>
                  </a:cubicBezTo>
                  <a:lnTo>
                    <a:pt x="2946" y="1847"/>
                  </a:lnTo>
                  <a:cubicBezTo>
                    <a:pt x="2710" y="1414"/>
                    <a:pt x="2750" y="943"/>
                    <a:pt x="2985" y="550"/>
                  </a:cubicBezTo>
                  <a:cubicBezTo>
                    <a:pt x="3378" y="79"/>
                    <a:pt x="4517" y="433"/>
                    <a:pt x="3967" y="1847"/>
                  </a:cubicBezTo>
                  <a:lnTo>
                    <a:pt x="3810" y="2200"/>
                  </a:lnTo>
                  <a:cubicBezTo>
                    <a:pt x="4556" y="2200"/>
                    <a:pt x="5342" y="2121"/>
                    <a:pt x="6088" y="1925"/>
                  </a:cubicBezTo>
                  <a:cubicBezTo>
                    <a:pt x="6874" y="1572"/>
                    <a:pt x="6913" y="393"/>
                    <a:pt x="6167" y="158"/>
                  </a:cubicBezTo>
                  <a:cubicBezTo>
                    <a:pt x="5774" y="0"/>
                    <a:pt x="5342" y="197"/>
                    <a:pt x="5264" y="629"/>
                  </a:cubicBezTo>
                  <a:lnTo>
                    <a:pt x="4635" y="6599"/>
                  </a:lnTo>
                </a:path>
              </a:pathLst>
            </a:custGeom>
            <a:noFill/>
            <a:ln w="28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52"/>
            <p:cNvSpPr/>
            <p:nvPr/>
          </p:nvSpPr>
          <p:spPr>
            <a:xfrm>
              <a:off x="-1394175" y="4415975"/>
              <a:ext cx="25" cy="56975"/>
            </a:xfrm>
            <a:custGeom>
              <a:avLst/>
              <a:gdLst/>
              <a:ahLst/>
              <a:cxnLst/>
              <a:rect l="l" t="t" r="r" b="b"/>
              <a:pathLst>
                <a:path w="1" h="2279" fill="none" extrusionOk="0">
                  <a:moveTo>
                    <a:pt x="1" y="2278"/>
                  </a:moveTo>
                  <a:lnTo>
                    <a:pt x="1" y="0"/>
                  </a:lnTo>
                </a:path>
              </a:pathLst>
            </a:custGeom>
            <a:noFill/>
            <a:ln w="28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52"/>
            <p:cNvSpPr/>
            <p:nvPr/>
          </p:nvSpPr>
          <p:spPr>
            <a:xfrm>
              <a:off x="-1312675" y="4453275"/>
              <a:ext cx="19675" cy="38325"/>
            </a:xfrm>
            <a:custGeom>
              <a:avLst/>
              <a:gdLst/>
              <a:ahLst/>
              <a:cxnLst/>
              <a:rect l="l" t="t" r="r" b="b"/>
              <a:pathLst>
                <a:path w="787" h="1533" fill="none" extrusionOk="0">
                  <a:moveTo>
                    <a:pt x="1" y="1533"/>
                  </a:moveTo>
                  <a:lnTo>
                    <a:pt x="786" y="1"/>
                  </a:lnTo>
                </a:path>
              </a:pathLst>
            </a:custGeom>
            <a:noFill/>
            <a:ln w="28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52"/>
            <p:cNvSpPr/>
            <p:nvPr/>
          </p:nvSpPr>
          <p:spPr>
            <a:xfrm>
              <a:off x="-1498250" y="4453275"/>
              <a:ext cx="20650" cy="38325"/>
            </a:xfrm>
            <a:custGeom>
              <a:avLst/>
              <a:gdLst/>
              <a:ahLst/>
              <a:cxnLst/>
              <a:rect l="l" t="t" r="r" b="b"/>
              <a:pathLst>
                <a:path w="826" h="1533" fill="none" extrusionOk="0">
                  <a:moveTo>
                    <a:pt x="825" y="1533"/>
                  </a:moveTo>
                  <a:lnTo>
                    <a:pt x="0" y="1"/>
                  </a:lnTo>
                </a:path>
              </a:pathLst>
            </a:custGeom>
            <a:noFill/>
            <a:ln w="28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theme/theme1.xml><?xml version="1.0" encoding="utf-8"?>
<a:theme xmlns:a="http://schemas.openxmlformats.org/drawingml/2006/main" name="Back to School - Info for Parents &amp; Students XL by Slidesgo">
  <a:themeElements>
    <a:clrScheme name="Simple Light">
      <a:dk1>
        <a:srgbClr val="434343"/>
      </a:dk1>
      <a:lt1>
        <a:srgbClr val="EFEFEF"/>
      </a:lt1>
      <a:dk2>
        <a:srgbClr val="999999"/>
      </a:dk2>
      <a:lt2>
        <a:srgbClr val="EFEFEF"/>
      </a:lt2>
      <a:accent1>
        <a:srgbClr val="F4F884"/>
      </a:accent1>
      <a:accent2>
        <a:srgbClr val="84FDB9"/>
      </a:accent2>
      <a:accent3>
        <a:srgbClr val="FF7DE9"/>
      </a:accent3>
      <a:accent4>
        <a:srgbClr val="FF5F5F"/>
      </a:accent4>
      <a:accent5>
        <a:srgbClr val="FEC069"/>
      </a:accent5>
      <a:accent6>
        <a:srgbClr val="F6F6F6"/>
      </a:accent6>
      <a:hlink>
        <a:srgbClr val="EFEFE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TotalTime>
  <Words>1180</Words>
  <Application>Microsoft Office PowerPoint</Application>
  <PresentationFormat>On-screen Show (16:9)</PresentationFormat>
  <Paragraphs>242</Paragraphs>
  <Slides>24</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Montserrat;900</vt:lpstr>
      <vt:lpstr>Montserrat Medium</vt:lpstr>
      <vt:lpstr>Montserrat</vt:lpstr>
      <vt:lpstr>Arial</vt:lpstr>
      <vt:lpstr>Roboto</vt:lpstr>
      <vt:lpstr>Chelsea Market</vt:lpstr>
      <vt:lpstr>Back to School - Info for Parents &amp; Students XL by Slidesgo</vt:lpstr>
      <vt:lpstr>9th &amp; 10th Grade  Parent Night</vt:lpstr>
      <vt:lpstr>PowerPoint Presentation</vt:lpstr>
      <vt:lpstr>PowerPoint Presentation</vt:lpstr>
      <vt:lpstr>PowerPoint Presentation</vt:lpstr>
      <vt:lpstr>The Counseling Team</vt:lpstr>
      <vt:lpstr>Ms. Martha D'Arcy-Guzman</vt:lpstr>
      <vt:lpstr>Role of the High School Counselor</vt:lpstr>
      <vt:lpstr>High School Classes/Credits</vt:lpstr>
      <vt:lpstr>Graduation Requirements</vt:lpstr>
      <vt:lpstr>9th –&gt; 10th</vt:lpstr>
      <vt:lpstr>Credit System</vt:lpstr>
      <vt:lpstr>—What Does a Transcript Say About a Student?</vt:lpstr>
      <vt:lpstr>Why Take Honors and AP Classes?</vt:lpstr>
      <vt:lpstr>All About Cumulative GPA</vt:lpstr>
      <vt:lpstr> Core &amp; College GPAs </vt:lpstr>
      <vt:lpstr>HOPE GPA</vt:lpstr>
      <vt:lpstr>HOPE Rigor Requirements</vt:lpstr>
      <vt:lpstr>HOPE Scholarship </vt:lpstr>
      <vt:lpstr>Hope Grant &amp; Hope Career Grant</vt:lpstr>
      <vt:lpstr>Dual Enrollment</vt:lpstr>
      <vt:lpstr>Parent Responsibilities</vt:lpstr>
      <vt:lpstr>FAQs</vt:lpstr>
      <vt:lpstr>Graduation will be here soon! Please reach out if you need any help!</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9th &amp; 10th Grade  Parent Night</dc:title>
  <dc:creator>Haley Welch</dc:creator>
  <cp:lastModifiedBy>Robin Rohrbach</cp:lastModifiedBy>
  <cp:revision>2</cp:revision>
  <dcterms:modified xsi:type="dcterms:W3CDTF">2024-08-21T18:14:29Z</dcterms:modified>
</cp:coreProperties>
</file>