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4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71" r:id="rId7"/>
    <p:sldId id="272" r:id="rId8"/>
    <p:sldId id="278" r:id="rId9"/>
    <p:sldId id="275" r:id="rId10"/>
    <p:sldId id="279" r:id="rId11"/>
    <p:sldId id="333" r:id="rId12"/>
    <p:sldId id="331" r:id="rId13"/>
    <p:sldId id="280" r:id="rId14"/>
    <p:sldId id="332" r:id="rId15"/>
    <p:sldId id="324" r:id="rId16"/>
    <p:sldId id="319" r:id="rId17"/>
    <p:sldId id="269" r:id="rId18"/>
    <p:sldId id="265" r:id="rId19"/>
    <p:sldId id="273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A50021"/>
    <a:srgbClr val="66FF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BA3A18-AC36-4324-AA5D-FF0DD63CBABE}" v="19" dt="2024-01-08T12:52:48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0EEE15DE-6F3F-479D-B72C-69B0CFE5C8C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5F702AC5-AB23-4629-8C66-D338A770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13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A198B-A5B7-4EED-B2DD-94E1C4E18E73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130F5-438B-4F31-BB24-0FA706FE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8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28F12-2DD0-403D-8D36-3A25D1717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9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28F12-2DD0-403D-8D36-3A25D1717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1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28F12-2DD0-403D-8D36-3A25D1717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0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5" name="Google Shape;404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6" name="Google Shape;4046;gd431007ba2_0_215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92815" rIns="92815" bIns="92815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sz="1200" i="1" dirty="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264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2" name="Google Shape;4442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3" name="Google Shape;4443;g54dda1946d_4_2720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92815" rIns="92815" bIns="9281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5" name="Google Shape;4365;g54dda1946d_4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6" name="Google Shape;4366;g54dda1946d_4_2758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92815" rIns="92815" bIns="928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5" name="Google Shape;4365;g54dda1946d_4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6" name="Google Shape;4366;g54dda1946d_4_2758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92815" rIns="92815" bIns="928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652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2830" tIns="46415" rIns="92830" bIns="46415"/>
          <a:lstStyle/>
          <a:p>
            <a:fld id="{61D28F12-2DD0-403D-8D36-3A25D17176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9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3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5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5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1654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accent6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78" name="Google Shape;1578;p13"/>
          <p:cNvSpPr txBox="1">
            <a:spLocks noGrp="1"/>
          </p:cNvSpPr>
          <p:nvPr>
            <p:ph type="subTitle" idx="1"/>
          </p:nvPr>
        </p:nvSpPr>
        <p:spPr>
          <a:xfrm>
            <a:off x="1772851" y="2588767"/>
            <a:ext cx="3520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13"/>
          <p:cNvSpPr txBox="1">
            <a:spLocks noGrp="1"/>
          </p:cNvSpPr>
          <p:nvPr>
            <p:ph type="title" idx="2" hasCustomPrompt="1"/>
          </p:nvPr>
        </p:nvSpPr>
        <p:spPr>
          <a:xfrm>
            <a:off x="1772865" y="2093567"/>
            <a:ext cx="8828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80" name="Google Shape;1580;p13"/>
          <p:cNvSpPr txBox="1">
            <a:spLocks noGrp="1"/>
          </p:cNvSpPr>
          <p:nvPr>
            <p:ph type="subTitle" idx="3"/>
          </p:nvPr>
        </p:nvSpPr>
        <p:spPr>
          <a:xfrm>
            <a:off x="2655668" y="2093567"/>
            <a:ext cx="26380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600" b="1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81" name="Google Shape;1581;p13"/>
          <p:cNvSpPr txBox="1">
            <a:spLocks noGrp="1"/>
          </p:cNvSpPr>
          <p:nvPr>
            <p:ph type="subTitle" idx="4"/>
          </p:nvPr>
        </p:nvSpPr>
        <p:spPr>
          <a:xfrm>
            <a:off x="6898351" y="2588767"/>
            <a:ext cx="3520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13"/>
          <p:cNvSpPr txBox="1">
            <a:spLocks noGrp="1"/>
          </p:cNvSpPr>
          <p:nvPr>
            <p:ph type="title" idx="5" hasCustomPrompt="1"/>
          </p:nvPr>
        </p:nvSpPr>
        <p:spPr>
          <a:xfrm>
            <a:off x="6898365" y="2093567"/>
            <a:ext cx="8828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83" name="Google Shape;1583;p13"/>
          <p:cNvSpPr txBox="1">
            <a:spLocks noGrp="1"/>
          </p:cNvSpPr>
          <p:nvPr>
            <p:ph type="subTitle" idx="6"/>
          </p:nvPr>
        </p:nvSpPr>
        <p:spPr>
          <a:xfrm>
            <a:off x="7781168" y="2093567"/>
            <a:ext cx="26380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600" b="1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84" name="Google Shape;1584;p13"/>
          <p:cNvSpPr txBox="1">
            <a:spLocks noGrp="1"/>
          </p:cNvSpPr>
          <p:nvPr>
            <p:ph type="subTitle" idx="7"/>
          </p:nvPr>
        </p:nvSpPr>
        <p:spPr>
          <a:xfrm>
            <a:off x="1772851" y="4760933"/>
            <a:ext cx="3520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5" name="Google Shape;1585;p13"/>
          <p:cNvSpPr txBox="1">
            <a:spLocks noGrp="1"/>
          </p:cNvSpPr>
          <p:nvPr>
            <p:ph type="title" idx="8" hasCustomPrompt="1"/>
          </p:nvPr>
        </p:nvSpPr>
        <p:spPr>
          <a:xfrm>
            <a:off x="1772865" y="4265733"/>
            <a:ext cx="8828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86" name="Google Shape;1586;p13"/>
          <p:cNvSpPr txBox="1">
            <a:spLocks noGrp="1"/>
          </p:cNvSpPr>
          <p:nvPr>
            <p:ph type="subTitle" idx="9"/>
          </p:nvPr>
        </p:nvSpPr>
        <p:spPr>
          <a:xfrm>
            <a:off x="2655668" y="4265733"/>
            <a:ext cx="26380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600" b="1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87" name="Google Shape;1587;p13"/>
          <p:cNvSpPr txBox="1">
            <a:spLocks noGrp="1"/>
          </p:cNvSpPr>
          <p:nvPr>
            <p:ph type="subTitle" idx="13"/>
          </p:nvPr>
        </p:nvSpPr>
        <p:spPr>
          <a:xfrm>
            <a:off x="6898351" y="4760933"/>
            <a:ext cx="3520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8" name="Google Shape;1588;p13"/>
          <p:cNvSpPr txBox="1">
            <a:spLocks noGrp="1"/>
          </p:cNvSpPr>
          <p:nvPr>
            <p:ph type="title" idx="14" hasCustomPrompt="1"/>
          </p:nvPr>
        </p:nvSpPr>
        <p:spPr>
          <a:xfrm>
            <a:off x="6898365" y="4265733"/>
            <a:ext cx="8828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89" name="Google Shape;1589;p13"/>
          <p:cNvSpPr txBox="1">
            <a:spLocks noGrp="1"/>
          </p:cNvSpPr>
          <p:nvPr>
            <p:ph type="subTitle" idx="15"/>
          </p:nvPr>
        </p:nvSpPr>
        <p:spPr>
          <a:xfrm>
            <a:off x="7781168" y="4265733"/>
            <a:ext cx="26380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600" b="1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590" name="Google Shape;1590;p13"/>
          <p:cNvGrpSpPr/>
          <p:nvPr/>
        </p:nvGrpSpPr>
        <p:grpSpPr>
          <a:xfrm flipH="1">
            <a:off x="11129669" y="436951"/>
            <a:ext cx="1303839" cy="1321727"/>
            <a:chOff x="8701684" y="-751232"/>
            <a:chExt cx="1084845" cy="1099851"/>
          </a:xfrm>
        </p:grpSpPr>
        <p:sp>
          <p:nvSpPr>
            <p:cNvPr id="1591" name="Google Shape;1591;p13"/>
            <p:cNvSpPr/>
            <p:nvPr/>
          </p:nvSpPr>
          <p:spPr>
            <a:xfrm>
              <a:off x="8701684" y="-751232"/>
              <a:ext cx="1084845" cy="1099851"/>
            </a:xfrm>
            <a:custGeom>
              <a:avLst/>
              <a:gdLst/>
              <a:ahLst/>
              <a:cxnLst/>
              <a:rect l="l" t="t" r="r" b="b"/>
              <a:pathLst>
                <a:path w="26604" h="26972" extrusionOk="0">
                  <a:moveTo>
                    <a:pt x="12975" y="0"/>
                  </a:moveTo>
                  <a:lnTo>
                    <a:pt x="12750" y="10691"/>
                  </a:lnTo>
                  <a:lnTo>
                    <a:pt x="8205" y="1011"/>
                  </a:lnTo>
                  <a:lnTo>
                    <a:pt x="3124" y="4656"/>
                  </a:lnTo>
                  <a:lnTo>
                    <a:pt x="11091" y="12309"/>
                  </a:lnTo>
                  <a:lnTo>
                    <a:pt x="369" y="9654"/>
                  </a:lnTo>
                  <a:lnTo>
                    <a:pt x="1" y="15900"/>
                  </a:lnTo>
                  <a:lnTo>
                    <a:pt x="10958" y="14528"/>
                  </a:lnTo>
                  <a:lnTo>
                    <a:pt x="10958" y="14528"/>
                  </a:lnTo>
                  <a:lnTo>
                    <a:pt x="2144" y="21183"/>
                  </a:lnTo>
                  <a:lnTo>
                    <a:pt x="6759" y="25403"/>
                  </a:lnTo>
                  <a:lnTo>
                    <a:pt x="12418" y="16330"/>
                  </a:lnTo>
                  <a:lnTo>
                    <a:pt x="11376" y="26972"/>
                  </a:lnTo>
                  <a:lnTo>
                    <a:pt x="17608" y="26432"/>
                  </a:lnTo>
                  <a:lnTo>
                    <a:pt x="14616" y="15604"/>
                  </a:lnTo>
                  <a:lnTo>
                    <a:pt x="22925" y="23163"/>
                  </a:lnTo>
                  <a:lnTo>
                    <a:pt x="26222" y="17849"/>
                  </a:lnTo>
                  <a:lnTo>
                    <a:pt x="15490" y="13670"/>
                  </a:lnTo>
                  <a:lnTo>
                    <a:pt x="26603" y="10658"/>
                  </a:lnTo>
                  <a:lnTo>
                    <a:pt x="23894" y="5019"/>
                  </a:lnTo>
                  <a:lnTo>
                    <a:pt x="14868" y="11625"/>
                  </a:lnTo>
                  <a:lnTo>
                    <a:pt x="14868" y="11625"/>
                  </a:lnTo>
                  <a:lnTo>
                    <a:pt x="19099" y="1271"/>
                  </a:lnTo>
                  <a:lnTo>
                    <a:pt x="12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13"/>
            <p:cNvSpPr/>
            <p:nvPr/>
          </p:nvSpPr>
          <p:spPr>
            <a:xfrm>
              <a:off x="8886365" y="-253543"/>
              <a:ext cx="268031" cy="39350"/>
            </a:xfrm>
            <a:custGeom>
              <a:avLst/>
              <a:gdLst/>
              <a:ahLst/>
              <a:cxnLst/>
              <a:rect l="l" t="t" r="r" b="b"/>
              <a:pathLst>
                <a:path w="6573" h="965" extrusionOk="0">
                  <a:moveTo>
                    <a:pt x="0" y="0"/>
                  </a:moveTo>
                  <a:cubicBezTo>
                    <a:pt x="703" y="171"/>
                    <a:pt x="1411" y="306"/>
                    <a:pt x="2124" y="428"/>
                  </a:cubicBezTo>
                  <a:cubicBezTo>
                    <a:pt x="2834" y="547"/>
                    <a:pt x="3547" y="643"/>
                    <a:pt x="4260" y="739"/>
                  </a:cubicBezTo>
                  <a:cubicBezTo>
                    <a:pt x="4973" y="822"/>
                    <a:pt x="5688" y="903"/>
                    <a:pt x="6406" y="960"/>
                  </a:cubicBezTo>
                  <a:cubicBezTo>
                    <a:pt x="6440" y="962"/>
                    <a:pt x="6468" y="962"/>
                    <a:pt x="6502" y="965"/>
                  </a:cubicBezTo>
                  <a:cubicBezTo>
                    <a:pt x="6518" y="861"/>
                    <a:pt x="6544" y="760"/>
                    <a:pt x="6572" y="661"/>
                  </a:cubicBezTo>
                  <a:cubicBezTo>
                    <a:pt x="6531" y="654"/>
                    <a:pt x="6489" y="648"/>
                    <a:pt x="6445" y="638"/>
                  </a:cubicBezTo>
                  <a:cubicBezTo>
                    <a:pt x="5737" y="514"/>
                    <a:pt x="5024" y="420"/>
                    <a:pt x="4312" y="327"/>
                  </a:cubicBezTo>
                  <a:cubicBezTo>
                    <a:pt x="3599" y="241"/>
                    <a:pt x="2881" y="161"/>
                    <a:pt x="2162" y="107"/>
                  </a:cubicBezTo>
                  <a:cubicBezTo>
                    <a:pt x="1442" y="44"/>
                    <a:pt x="726" y="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13"/>
            <p:cNvSpPr/>
            <p:nvPr/>
          </p:nvSpPr>
          <p:spPr>
            <a:xfrm>
              <a:off x="8882451" y="-194864"/>
              <a:ext cx="269295" cy="16719"/>
            </a:xfrm>
            <a:custGeom>
              <a:avLst/>
              <a:gdLst/>
              <a:ahLst/>
              <a:cxnLst/>
              <a:rect l="l" t="t" r="r" b="b"/>
              <a:pathLst>
                <a:path w="6604" h="410" extrusionOk="0">
                  <a:moveTo>
                    <a:pt x="4314" y="0"/>
                  </a:moveTo>
                  <a:cubicBezTo>
                    <a:pt x="3594" y="5"/>
                    <a:pt x="2873" y="18"/>
                    <a:pt x="2155" y="55"/>
                  </a:cubicBezTo>
                  <a:cubicBezTo>
                    <a:pt x="1437" y="91"/>
                    <a:pt x="716" y="135"/>
                    <a:pt x="0" y="226"/>
                  </a:cubicBezTo>
                  <a:cubicBezTo>
                    <a:pt x="719" y="309"/>
                    <a:pt x="1439" y="350"/>
                    <a:pt x="2157" y="376"/>
                  </a:cubicBezTo>
                  <a:cubicBezTo>
                    <a:pt x="2878" y="405"/>
                    <a:pt x="3596" y="410"/>
                    <a:pt x="4317" y="410"/>
                  </a:cubicBezTo>
                  <a:cubicBezTo>
                    <a:pt x="5035" y="405"/>
                    <a:pt x="5756" y="392"/>
                    <a:pt x="6474" y="355"/>
                  </a:cubicBezTo>
                  <a:lnTo>
                    <a:pt x="6603" y="350"/>
                  </a:lnTo>
                  <a:cubicBezTo>
                    <a:pt x="6585" y="249"/>
                    <a:pt x="6572" y="145"/>
                    <a:pt x="6567" y="39"/>
                  </a:cubicBezTo>
                  <a:cubicBezTo>
                    <a:pt x="6536" y="39"/>
                    <a:pt x="6502" y="39"/>
                    <a:pt x="6471" y="36"/>
                  </a:cubicBezTo>
                  <a:cubicBezTo>
                    <a:pt x="5750" y="5"/>
                    <a:pt x="5032" y="0"/>
                    <a:pt x="4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13"/>
            <p:cNvSpPr/>
            <p:nvPr/>
          </p:nvSpPr>
          <p:spPr>
            <a:xfrm>
              <a:off x="9022195" y="-116530"/>
              <a:ext cx="184396" cy="212614"/>
            </a:xfrm>
            <a:custGeom>
              <a:avLst/>
              <a:gdLst/>
              <a:ahLst/>
              <a:cxnLst/>
              <a:rect l="l" t="t" r="r" b="b"/>
              <a:pathLst>
                <a:path w="4522" h="5214" extrusionOk="0">
                  <a:moveTo>
                    <a:pt x="4255" y="0"/>
                  </a:moveTo>
                  <a:cubicBezTo>
                    <a:pt x="4195" y="57"/>
                    <a:pt x="4135" y="119"/>
                    <a:pt x="4081" y="184"/>
                  </a:cubicBezTo>
                  <a:cubicBezTo>
                    <a:pt x="3588" y="710"/>
                    <a:pt x="3114" y="1255"/>
                    <a:pt x="2645" y="1794"/>
                  </a:cubicBezTo>
                  <a:cubicBezTo>
                    <a:pt x="2183" y="2346"/>
                    <a:pt x="1722" y="2896"/>
                    <a:pt x="1279" y="3466"/>
                  </a:cubicBezTo>
                  <a:cubicBezTo>
                    <a:pt x="833" y="4034"/>
                    <a:pt x="400" y="4612"/>
                    <a:pt x="1" y="5213"/>
                  </a:cubicBezTo>
                  <a:cubicBezTo>
                    <a:pt x="532" y="4723"/>
                    <a:pt x="1035" y="4205"/>
                    <a:pt x="1525" y="3679"/>
                  </a:cubicBezTo>
                  <a:cubicBezTo>
                    <a:pt x="2017" y="3152"/>
                    <a:pt x="2489" y="2608"/>
                    <a:pt x="2959" y="2066"/>
                  </a:cubicBezTo>
                  <a:cubicBezTo>
                    <a:pt x="3423" y="1517"/>
                    <a:pt x="3884" y="964"/>
                    <a:pt x="4325" y="399"/>
                  </a:cubicBezTo>
                  <a:cubicBezTo>
                    <a:pt x="4392" y="314"/>
                    <a:pt x="4457" y="231"/>
                    <a:pt x="4522" y="143"/>
                  </a:cubicBezTo>
                  <a:cubicBezTo>
                    <a:pt x="4431" y="101"/>
                    <a:pt x="4340" y="52"/>
                    <a:pt x="4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13"/>
            <p:cNvSpPr/>
            <p:nvPr/>
          </p:nvSpPr>
          <p:spPr>
            <a:xfrm>
              <a:off x="8973344" y="-138632"/>
              <a:ext cx="205886" cy="187046"/>
            </a:xfrm>
            <a:custGeom>
              <a:avLst/>
              <a:gdLst/>
              <a:ahLst/>
              <a:cxnLst/>
              <a:rect l="l" t="t" r="r" b="b"/>
              <a:pathLst>
                <a:path w="5049" h="4587" extrusionOk="0">
                  <a:moveTo>
                    <a:pt x="4849" y="0"/>
                  </a:moveTo>
                  <a:lnTo>
                    <a:pt x="4693" y="127"/>
                  </a:lnTo>
                  <a:cubicBezTo>
                    <a:pt x="4138" y="584"/>
                    <a:pt x="3599" y="1061"/>
                    <a:pt x="3063" y="1540"/>
                  </a:cubicBezTo>
                  <a:cubicBezTo>
                    <a:pt x="2531" y="2025"/>
                    <a:pt x="2002" y="2515"/>
                    <a:pt x="1494" y="3020"/>
                  </a:cubicBezTo>
                  <a:cubicBezTo>
                    <a:pt x="983" y="3526"/>
                    <a:pt x="475" y="4042"/>
                    <a:pt x="1" y="4586"/>
                  </a:cubicBezTo>
                  <a:cubicBezTo>
                    <a:pt x="595" y="4169"/>
                    <a:pt x="1155" y="3718"/>
                    <a:pt x="1709" y="3256"/>
                  </a:cubicBezTo>
                  <a:cubicBezTo>
                    <a:pt x="2264" y="2808"/>
                    <a:pt x="2803" y="2331"/>
                    <a:pt x="3337" y="1849"/>
                  </a:cubicBezTo>
                  <a:cubicBezTo>
                    <a:pt x="3869" y="1361"/>
                    <a:pt x="4398" y="871"/>
                    <a:pt x="4906" y="366"/>
                  </a:cubicBezTo>
                  <a:cubicBezTo>
                    <a:pt x="4955" y="319"/>
                    <a:pt x="5004" y="272"/>
                    <a:pt x="5048" y="223"/>
                  </a:cubicBezTo>
                  <a:cubicBezTo>
                    <a:pt x="4978" y="156"/>
                    <a:pt x="4911" y="81"/>
                    <a:pt x="4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3"/>
            <p:cNvSpPr/>
            <p:nvPr/>
          </p:nvSpPr>
          <p:spPr>
            <a:xfrm>
              <a:off x="9058446" y="-516761"/>
              <a:ext cx="158624" cy="231535"/>
            </a:xfrm>
            <a:custGeom>
              <a:avLst/>
              <a:gdLst/>
              <a:ahLst/>
              <a:cxnLst/>
              <a:rect l="l" t="t" r="r" b="b"/>
              <a:pathLst>
                <a:path w="3890" h="5678" extrusionOk="0">
                  <a:moveTo>
                    <a:pt x="1" y="0"/>
                  </a:moveTo>
                  <a:cubicBezTo>
                    <a:pt x="327" y="646"/>
                    <a:pt x="690" y="1271"/>
                    <a:pt x="1064" y="1882"/>
                  </a:cubicBezTo>
                  <a:cubicBezTo>
                    <a:pt x="1432" y="2497"/>
                    <a:pt x="1823" y="3101"/>
                    <a:pt x="2222" y="3700"/>
                  </a:cubicBezTo>
                  <a:cubicBezTo>
                    <a:pt x="2624" y="4296"/>
                    <a:pt x="3029" y="4890"/>
                    <a:pt x="3456" y="5470"/>
                  </a:cubicBezTo>
                  <a:cubicBezTo>
                    <a:pt x="3506" y="5538"/>
                    <a:pt x="3558" y="5608"/>
                    <a:pt x="3609" y="5678"/>
                  </a:cubicBezTo>
                  <a:cubicBezTo>
                    <a:pt x="3700" y="5634"/>
                    <a:pt x="3793" y="5600"/>
                    <a:pt x="3889" y="5569"/>
                  </a:cubicBezTo>
                  <a:cubicBezTo>
                    <a:pt x="3838" y="5478"/>
                    <a:pt x="3780" y="5387"/>
                    <a:pt x="3723" y="5294"/>
                  </a:cubicBezTo>
                  <a:cubicBezTo>
                    <a:pt x="3353" y="4680"/>
                    <a:pt x="2961" y="4076"/>
                    <a:pt x="2567" y="3474"/>
                  </a:cubicBezTo>
                  <a:cubicBezTo>
                    <a:pt x="2165" y="2878"/>
                    <a:pt x="1756" y="2284"/>
                    <a:pt x="1331" y="1704"/>
                  </a:cubicBezTo>
                  <a:cubicBezTo>
                    <a:pt x="908" y="1120"/>
                    <a:pt x="473" y="54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13"/>
            <p:cNvSpPr/>
            <p:nvPr/>
          </p:nvSpPr>
          <p:spPr>
            <a:xfrm>
              <a:off x="9004538" y="-475454"/>
              <a:ext cx="183458" cy="209270"/>
            </a:xfrm>
            <a:custGeom>
              <a:avLst/>
              <a:gdLst/>
              <a:ahLst/>
              <a:cxnLst/>
              <a:rect l="l" t="t" r="r" b="b"/>
              <a:pathLst>
                <a:path w="4499" h="5132" extrusionOk="0">
                  <a:moveTo>
                    <a:pt x="1" y="1"/>
                  </a:moveTo>
                  <a:cubicBezTo>
                    <a:pt x="408" y="600"/>
                    <a:pt x="848" y="1170"/>
                    <a:pt x="1297" y="1730"/>
                  </a:cubicBezTo>
                  <a:cubicBezTo>
                    <a:pt x="1740" y="2295"/>
                    <a:pt x="2207" y="2845"/>
                    <a:pt x="2676" y="3387"/>
                  </a:cubicBezTo>
                  <a:cubicBezTo>
                    <a:pt x="3153" y="3928"/>
                    <a:pt x="3633" y="4462"/>
                    <a:pt x="4128" y="4984"/>
                  </a:cubicBezTo>
                  <a:cubicBezTo>
                    <a:pt x="4174" y="5033"/>
                    <a:pt x="4221" y="5082"/>
                    <a:pt x="4268" y="5131"/>
                  </a:cubicBezTo>
                  <a:cubicBezTo>
                    <a:pt x="4338" y="5059"/>
                    <a:pt x="4415" y="4994"/>
                    <a:pt x="4498" y="4932"/>
                  </a:cubicBezTo>
                  <a:cubicBezTo>
                    <a:pt x="4454" y="4882"/>
                    <a:pt x="4415" y="4825"/>
                    <a:pt x="4374" y="4774"/>
                  </a:cubicBezTo>
                  <a:cubicBezTo>
                    <a:pt x="3928" y="4211"/>
                    <a:pt x="3462" y="3661"/>
                    <a:pt x="2990" y="3117"/>
                  </a:cubicBezTo>
                  <a:cubicBezTo>
                    <a:pt x="2515" y="2580"/>
                    <a:pt x="2036" y="2044"/>
                    <a:pt x="1538" y="1520"/>
                  </a:cubicBezTo>
                  <a:cubicBezTo>
                    <a:pt x="1043" y="999"/>
                    <a:pt x="537" y="48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3"/>
            <p:cNvSpPr/>
            <p:nvPr/>
          </p:nvSpPr>
          <p:spPr>
            <a:xfrm>
              <a:off x="9280643" y="-553747"/>
              <a:ext cx="65611" cy="271823"/>
            </a:xfrm>
            <a:custGeom>
              <a:avLst/>
              <a:gdLst/>
              <a:ahLst/>
              <a:cxnLst/>
              <a:rect l="l" t="t" r="r" b="b"/>
              <a:pathLst>
                <a:path w="1609" h="6666" extrusionOk="0">
                  <a:moveTo>
                    <a:pt x="1608" y="0"/>
                  </a:moveTo>
                  <a:cubicBezTo>
                    <a:pt x="1370" y="682"/>
                    <a:pt x="1168" y="1374"/>
                    <a:pt x="983" y="2071"/>
                  </a:cubicBezTo>
                  <a:cubicBezTo>
                    <a:pt x="794" y="2763"/>
                    <a:pt x="631" y="3463"/>
                    <a:pt x="470" y="4166"/>
                  </a:cubicBezTo>
                  <a:cubicBezTo>
                    <a:pt x="320" y="4869"/>
                    <a:pt x="172" y="5574"/>
                    <a:pt x="48" y="6284"/>
                  </a:cubicBezTo>
                  <a:cubicBezTo>
                    <a:pt x="29" y="6367"/>
                    <a:pt x="17" y="6450"/>
                    <a:pt x="1" y="6535"/>
                  </a:cubicBezTo>
                  <a:cubicBezTo>
                    <a:pt x="94" y="6574"/>
                    <a:pt x="190" y="6616"/>
                    <a:pt x="273" y="6665"/>
                  </a:cubicBezTo>
                  <a:cubicBezTo>
                    <a:pt x="302" y="6561"/>
                    <a:pt x="328" y="6458"/>
                    <a:pt x="359" y="6354"/>
                  </a:cubicBezTo>
                  <a:cubicBezTo>
                    <a:pt x="545" y="5662"/>
                    <a:pt x="711" y="4957"/>
                    <a:pt x="872" y="4257"/>
                  </a:cubicBezTo>
                  <a:cubicBezTo>
                    <a:pt x="1028" y="3554"/>
                    <a:pt x="1175" y="2852"/>
                    <a:pt x="1297" y="2141"/>
                  </a:cubicBezTo>
                  <a:cubicBezTo>
                    <a:pt x="1424" y="1431"/>
                    <a:pt x="1538" y="721"/>
                    <a:pt x="16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3"/>
            <p:cNvSpPr/>
            <p:nvPr/>
          </p:nvSpPr>
          <p:spPr>
            <a:xfrm>
              <a:off x="9248306" y="-564145"/>
              <a:ext cx="31643" cy="271537"/>
            </a:xfrm>
            <a:custGeom>
              <a:avLst/>
              <a:gdLst/>
              <a:ahLst/>
              <a:cxnLst/>
              <a:rect l="l" t="t" r="r" b="b"/>
              <a:pathLst>
                <a:path w="776" h="6659" extrusionOk="0">
                  <a:moveTo>
                    <a:pt x="755" y="1"/>
                  </a:moveTo>
                  <a:lnTo>
                    <a:pt x="755" y="1"/>
                  </a:lnTo>
                  <a:cubicBezTo>
                    <a:pt x="602" y="709"/>
                    <a:pt x="496" y="1422"/>
                    <a:pt x="400" y="2134"/>
                  </a:cubicBezTo>
                  <a:cubicBezTo>
                    <a:pt x="301" y="2847"/>
                    <a:pt x="226" y="3563"/>
                    <a:pt x="159" y="4278"/>
                  </a:cubicBezTo>
                  <a:cubicBezTo>
                    <a:pt x="97" y="4994"/>
                    <a:pt x="42" y="5712"/>
                    <a:pt x="11" y="6430"/>
                  </a:cubicBezTo>
                  <a:cubicBezTo>
                    <a:pt x="6" y="6495"/>
                    <a:pt x="3" y="6562"/>
                    <a:pt x="1" y="6627"/>
                  </a:cubicBezTo>
                  <a:cubicBezTo>
                    <a:pt x="27" y="6627"/>
                    <a:pt x="50" y="6627"/>
                    <a:pt x="76" y="6632"/>
                  </a:cubicBezTo>
                  <a:cubicBezTo>
                    <a:pt x="154" y="6635"/>
                    <a:pt x="231" y="6645"/>
                    <a:pt x="304" y="6658"/>
                  </a:cubicBezTo>
                  <a:cubicBezTo>
                    <a:pt x="314" y="6593"/>
                    <a:pt x="325" y="6523"/>
                    <a:pt x="330" y="6459"/>
                  </a:cubicBezTo>
                  <a:cubicBezTo>
                    <a:pt x="428" y="5746"/>
                    <a:pt x="504" y="5030"/>
                    <a:pt x="571" y="4315"/>
                  </a:cubicBezTo>
                  <a:cubicBezTo>
                    <a:pt x="633" y="3599"/>
                    <a:pt x="688" y="2881"/>
                    <a:pt x="719" y="2163"/>
                  </a:cubicBezTo>
                  <a:cubicBezTo>
                    <a:pt x="755" y="1442"/>
                    <a:pt x="776" y="724"/>
                    <a:pt x="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3"/>
            <p:cNvSpPr/>
            <p:nvPr/>
          </p:nvSpPr>
          <p:spPr>
            <a:xfrm>
              <a:off x="9270000" y="-109557"/>
              <a:ext cx="34049" cy="276268"/>
            </a:xfrm>
            <a:custGeom>
              <a:avLst/>
              <a:gdLst/>
              <a:ahLst/>
              <a:cxnLst/>
              <a:rect l="l" t="t" r="r" b="b"/>
              <a:pathLst>
                <a:path w="835" h="6775" extrusionOk="0">
                  <a:moveTo>
                    <a:pt x="285" y="0"/>
                  </a:moveTo>
                  <a:cubicBezTo>
                    <a:pt x="195" y="39"/>
                    <a:pt x="96" y="73"/>
                    <a:pt x="0" y="94"/>
                  </a:cubicBezTo>
                  <a:lnTo>
                    <a:pt x="13" y="350"/>
                  </a:lnTo>
                  <a:cubicBezTo>
                    <a:pt x="52" y="1071"/>
                    <a:pt x="117" y="1786"/>
                    <a:pt x="184" y="2502"/>
                  </a:cubicBezTo>
                  <a:cubicBezTo>
                    <a:pt x="259" y="3217"/>
                    <a:pt x="342" y="3930"/>
                    <a:pt x="446" y="4643"/>
                  </a:cubicBezTo>
                  <a:cubicBezTo>
                    <a:pt x="547" y="5356"/>
                    <a:pt x="664" y="6066"/>
                    <a:pt x="822" y="6774"/>
                  </a:cubicBezTo>
                  <a:cubicBezTo>
                    <a:pt x="835" y="6051"/>
                    <a:pt x="809" y="5328"/>
                    <a:pt x="767" y="4612"/>
                  </a:cubicBezTo>
                  <a:cubicBezTo>
                    <a:pt x="726" y="3894"/>
                    <a:pt x="664" y="3176"/>
                    <a:pt x="596" y="2460"/>
                  </a:cubicBezTo>
                  <a:cubicBezTo>
                    <a:pt x="521" y="1747"/>
                    <a:pt x="441" y="1035"/>
                    <a:pt x="335" y="322"/>
                  </a:cubicBezTo>
                  <a:lnTo>
                    <a:pt x="2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13"/>
            <p:cNvSpPr/>
            <p:nvPr/>
          </p:nvSpPr>
          <p:spPr>
            <a:xfrm>
              <a:off x="9230976" y="-102911"/>
              <a:ext cx="19084" cy="272027"/>
            </a:xfrm>
            <a:custGeom>
              <a:avLst/>
              <a:gdLst/>
              <a:ahLst/>
              <a:cxnLst/>
              <a:rect l="l" t="t" r="r" b="b"/>
              <a:pathLst>
                <a:path w="468" h="6671" extrusionOk="0">
                  <a:moveTo>
                    <a:pt x="153" y="1"/>
                  </a:moveTo>
                  <a:cubicBezTo>
                    <a:pt x="146" y="68"/>
                    <a:pt x="143" y="133"/>
                    <a:pt x="138" y="200"/>
                  </a:cubicBezTo>
                  <a:cubicBezTo>
                    <a:pt x="81" y="916"/>
                    <a:pt x="52" y="1636"/>
                    <a:pt x="29" y="2354"/>
                  </a:cubicBezTo>
                  <a:cubicBezTo>
                    <a:pt x="14" y="3075"/>
                    <a:pt x="1" y="3793"/>
                    <a:pt x="14" y="4514"/>
                  </a:cubicBezTo>
                  <a:cubicBezTo>
                    <a:pt x="24" y="5232"/>
                    <a:pt x="47" y="5953"/>
                    <a:pt x="115" y="6671"/>
                  </a:cubicBezTo>
                  <a:cubicBezTo>
                    <a:pt x="221" y="5955"/>
                    <a:pt x="286" y="5240"/>
                    <a:pt x="335" y="4519"/>
                  </a:cubicBezTo>
                  <a:cubicBezTo>
                    <a:pt x="387" y="3801"/>
                    <a:pt x="418" y="3085"/>
                    <a:pt x="441" y="2365"/>
                  </a:cubicBezTo>
                  <a:cubicBezTo>
                    <a:pt x="457" y="1647"/>
                    <a:pt x="467" y="929"/>
                    <a:pt x="457" y="208"/>
                  </a:cubicBezTo>
                  <a:cubicBezTo>
                    <a:pt x="457" y="138"/>
                    <a:pt x="454" y="73"/>
                    <a:pt x="454" y="6"/>
                  </a:cubicBezTo>
                  <a:cubicBezTo>
                    <a:pt x="417" y="7"/>
                    <a:pt x="378" y="8"/>
                    <a:pt x="340" y="8"/>
                  </a:cubicBezTo>
                  <a:cubicBezTo>
                    <a:pt x="301" y="8"/>
                    <a:pt x="262" y="7"/>
                    <a:pt x="223" y="6"/>
                  </a:cubicBezTo>
                  <a:cubicBezTo>
                    <a:pt x="198" y="3"/>
                    <a:pt x="177" y="3"/>
                    <a:pt x="1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13"/>
            <p:cNvSpPr/>
            <p:nvPr/>
          </p:nvSpPr>
          <p:spPr>
            <a:xfrm>
              <a:off x="9336467" y="-324373"/>
              <a:ext cx="256083" cy="107122"/>
            </a:xfrm>
            <a:custGeom>
              <a:avLst/>
              <a:gdLst/>
              <a:ahLst/>
              <a:cxnLst/>
              <a:rect l="l" t="t" r="r" b="b"/>
              <a:pathLst>
                <a:path w="6280" h="2627" extrusionOk="0">
                  <a:moveTo>
                    <a:pt x="6279" y="0"/>
                  </a:moveTo>
                  <a:cubicBezTo>
                    <a:pt x="5580" y="185"/>
                    <a:pt x="4895" y="407"/>
                    <a:pt x="4216" y="649"/>
                  </a:cubicBezTo>
                  <a:cubicBezTo>
                    <a:pt x="3534" y="887"/>
                    <a:pt x="2860" y="1144"/>
                    <a:pt x="2194" y="1406"/>
                  </a:cubicBezTo>
                  <a:cubicBezTo>
                    <a:pt x="1525" y="1675"/>
                    <a:pt x="861" y="1950"/>
                    <a:pt x="203" y="2245"/>
                  </a:cubicBezTo>
                  <a:cubicBezTo>
                    <a:pt x="136" y="2274"/>
                    <a:pt x="68" y="2308"/>
                    <a:pt x="1" y="2336"/>
                  </a:cubicBezTo>
                  <a:cubicBezTo>
                    <a:pt x="32" y="2432"/>
                    <a:pt x="58" y="2528"/>
                    <a:pt x="79" y="2627"/>
                  </a:cubicBezTo>
                  <a:cubicBezTo>
                    <a:pt x="161" y="2598"/>
                    <a:pt x="242" y="2570"/>
                    <a:pt x="325" y="2541"/>
                  </a:cubicBezTo>
                  <a:cubicBezTo>
                    <a:pt x="1004" y="2308"/>
                    <a:pt x="1675" y="2048"/>
                    <a:pt x="2347" y="1784"/>
                  </a:cubicBezTo>
                  <a:cubicBezTo>
                    <a:pt x="3013" y="1517"/>
                    <a:pt x="3677" y="1240"/>
                    <a:pt x="4335" y="947"/>
                  </a:cubicBezTo>
                  <a:cubicBezTo>
                    <a:pt x="4994" y="651"/>
                    <a:pt x="5644" y="345"/>
                    <a:pt x="62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13"/>
            <p:cNvSpPr/>
            <p:nvPr/>
          </p:nvSpPr>
          <p:spPr>
            <a:xfrm>
              <a:off x="9320605" y="-385703"/>
              <a:ext cx="242748" cy="138113"/>
            </a:xfrm>
            <a:custGeom>
              <a:avLst/>
              <a:gdLst/>
              <a:ahLst/>
              <a:cxnLst/>
              <a:rect l="l" t="t" r="r" b="b"/>
              <a:pathLst>
                <a:path w="5953" h="3387" extrusionOk="0">
                  <a:moveTo>
                    <a:pt x="5953" y="1"/>
                  </a:moveTo>
                  <a:lnTo>
                    <a:pt x="5953" y="1"/>
                  </a:lnTo>
                  <a:cubicBezTo>
                    <a:pt x="5282" y="273"/>
                    <a:pt x="4633" y="584"/>
                    <a:pt x="3988" y="908"/>
                  </a:cubicBezTo>
                  <a:cubicBezTo>
                    <a:pt x="3345" y="1227"/>
                    <a:pt x="2713" y="1569"/>
                    <a:pt x="2083" y="1914"/>
                  </a:cubicBezTo>
                  <a:cubicBezTo>
                    <a:pt x="1455" y="2269"/>
                    <a:pt x="833" y="2624"/>
                    <a:pt x="221" y="3003"/>
                  </a:cubicBezTo>
                  <a:cubicBezTo>
                    <a:pt x="146" y="3050"/>
                    <a:pt x="73" y="3094"/>
                    <a:pt x="1" y="3138"/>
                  </a:cubicBezTo>
                  <a:cubicBezTo>
                    <a:pt x="66" y="3215"/>
                    <a:pt x="120" y="3298"/>
                    <a:pt x="172" y="3387"/>
                  </a:cubicBezTo>
                  <a:cubicBezTo>
                    <a:pt x="237" y="3353"/>
                    <a:pt x="304" y="3319"/>
                    <a:pt x="372" y="3285"/>
                  </a:cubicBezTo>
                  <a:cubicBezTo>
                    <a:pt x="1017" y="2964"/>
                    <a:pt x="1650" y="2624"/>
                    <a:pt x="2282" y="2277"/>
                  </a:cubicBezTo>
                  <a:cubicBezTo>
                    <a:pt x="2907" y="1924"/>
                    <a:pt x="3532" y="1569"/>
                    <a:pt x="4143" y="1188"/>
                  </a:cubicBezTo>
                  <a:cubicBezTo>
                    <a:pt x="4760" y="812"/>
                    <a:pt x="5367" y="423"/>
                    <a:pt x="5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13"/>
            <p:cNvSpPr/>
            <p:nvPr/>
          </p:nvSpPr>
          <p:spPr>
            <a:xfrm>
              <a:off x="9329820" y="-163384"/>
              <a:ext cx="245073" cy="136931"/>
            </a:xfrm>
            <a:custGeom>
              <a:avLst/>
              <a:gdLst/>
              <a:ahLst/>
              <a:cxnLst/>
              <a:rect l="l" t="t" r="r" b="b"/>
              <a:pathLst>
                <a:path w="6010" h="3358" extrusionOk="0">
                  <a:moveTo>
                    <a:pt x="125" y="1"/>
                  </a:moveTo>
                  <a:cubicBezTo>
                    <a:pt x="89" y="94"/>
                    <a:pt x="47" y="180"/>
                    <a:pt x="0" y="268"/>
                  </a:cubicBezTo>
                  <a:cubicBezTo>
                    <a:pt x="81" y="317"/>
                    <a:pt x="164" y="364"/>
                    <a:pt x="242" y="413"/>
                  </a:cubicBezTo>
                  <a:cubicBezTo>
                    <a:pt x="858" y="786"/>
                    <a:pt x="1486" y="1136"/>
                    <a:pt x="2116" y="1484"/>
                  </a:cubicBezTo>
                  <a:cubicBezTo>
                    <a:pt x="2751" y="1823"/>
                    <a:pt x="3386" y="2158"/>
                    <a:pt x="4034" y="2471"/>
                  </a:cubicBezTo>
                  <a:cubicBezTo>
                    <a:pt x="4680" y="2787"/>
                    <a:pt x="5336" y="3091"/>
                    <a:pt x="6010" y="3358"/>
                  </a:cubicBezTo>
                  <a:cubicBezTo>
                    <a:pt x="5416" y="2940"/>
                    <a:pt x="4807" y="2559"/>
                    <a:pt x="4187" y="2189"/>
                  </a:cubicBezTo>
                  <a:cubicBezTo>
                    <a:pt x="3573" y="1815"/>
                    <a:pt x="2943" y="1465"/>
                    <a:pt x="2315" y="1121"/>
                  </a:cubicBezTo>
                  <a:cubicBezTo>
                    <a:pt x="1680" y="778"/>
                    <a:pt x="1045" y="447"/>
                    <a:pt x="397" y="130"/>
                  </a:cubicBezTo>
                  <a:cubicBezTo>
                    <a:pt x="306" y="86"/>
                    <a:pt x="216" y="45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3"/>
            <p:cNvSpPr/>
            <p:nvPr/>
          </p:nvSpPr>
          <p:spPr>
            <a:xfrm>
              <a:off x="9309717" y="-135573"/>
              <a:ext cx="228803" cy="166658"/>
            </a:xfrm>
            <a:custGeom>
              <a:avLst/>
              <a:gdLst/>
              <a:ahLst/>
              <a:cxnLst/>
              <a:rect l="l" t="t" r="r" b="b"/>
              <a:pathLst>
                <a:path w="5611" h="4087" extrusionOk="0">
                  <a:moveTo>
                    <a:pt x="206" y="0"/>
                  </a:moveTo>
                  <a:cubicBezTo>
                    <a:pt x="141" y="76"/>
                    <a:pt x="73" y="143"/>
                    <a:pt x="1" y="210"/>
                  </a:cubicBezTo>
                  <a:cubicBezTo>
                    <a:pt x="92" y="283"/>
                    <a:pt x="182" y="356"/>
                    <a:pt x="273" y="428"/>
                  </a:cubicBezTo>
                  <a:cubicBezTo>
                    <a:pt x="838" y="874"/>
                    <a:pt x="1414" y="1302"/>
                    <a:pt x="1994" y="1727"/>
                  </a:cubicBezTo>
                  <a:cubicBezTo>
                    <a:pt x="2578" y="2144"/>
                    <a:pt x="3166" y="2559"/>
                    <a:pt x="3768" y="2953"/>
                  </a:cubicBezTo>
                  <a:cubicBezTo>
                    <a:pt x="4366" y="3350"/>
                    <a:pt x="4978" y="3734"/>
                    <a:pt x="5611" y="4086"/>
                  </a:cubicBezTo>
                  <a:cubicBezTo>
                    <a:pt x="5079" y="3596"/>
                    <a:pt x="4522" y="3137"/>
                    <a:pt x="3957" y="2694"/>
                  </a:cubicBezTo>
                  <a:cubicBezTo>
                    <a:pt x="3394" y="2245"/>
                    <a:pt x="2816" y="1818"/>
                    <a:pt x="2238" y="1393"/>
                  </a:cubicBezTo>
                  <a:cubicBezTo>
                    <a:pt x="1650" y="975"/>
                    <a:pt x="1064" y="560"/>
                    <a:pt x="462" y="169"/>
                  </a:cubicBezTo>
                  <a:cubicBezTo>
                    <a:pt x="377" y="115"/>
                    <a:pt x="294" y="58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3"/>
            <p:cNvSpPr/>
            <p:nvPr/>
          </p:nvSpPr>
          <p:spPr>
            <a:xfrm>
              <a:off x="9137962" y="-304718"/>
              <a:ext cx="216896" cy="212614"/>
            </a:xfrm>
            <a:custGeom>
              <a:avLst/>
              <a:gdLst/>
              <a:ahLst/>
              <a:cxnLst/>
              <a:rect l="l" t="t" r="r" b="b"/>
              <a:pathLst>
                <a:path w="5319" h="5214" extrusionOk="0">
                  <a:moveTo>
                    <a:pt x="2635" y="0"/>
                  </a:moveTo>
                  <a:cubicBezTo>
                    <a:pt x="1432" y="0"/>
                    <a:pt x="231" y="783"/>
                    <a:pt x="47" y="2453"/>
                  </a:cubicBezTo>
                  <a:cubicBezTo>
                    <a:pt x="1" y="4246"/>
                    <a:pt x="1343" y="5213"/>
                    <a:pt x="2681" y="5213"/>
                  </a:cubicBezTo>
                  <a:cubicBezTo>
                    <a:pt x="3885" y="5213"/>
                    <a:pt x="5086" y="4430"/>
                    <a:pt x="5271" y="2762"/>
                  </a:cubicBezTo>
                  <a:cubicBezTo>
                    <a:pt x="5318" y="969"/>
                    <a:pt x="3975" y="0"/>
                    <a:pt x="2635" y="0"/>
                  </a:cubicBezTo>
                  <a:close/>
                </a:path>
              </a:pathLst>
            </a:custGeom>
            <a:solidFill>
              <a:srgbClr val="73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07" name="Google Shape;1607;p13"/>
          <p:cNvGrpSpPr/>
          <p:nvPr/>
        </p:nvGrpSpPr>
        <p:grpSpPr>
          <a:xfrm flipH="1">
            <a:off x="-556837" y="-581455"/>
            <a:ext cx="1707401" cy="1730872"/>
            <a:chOff x="8701684" y="-751232"/>
            <a:chExt cx="1084845" cy="1099851"/>
          </a:xfrm>
        </p:grpSpPr>
        <p:sp>
          <p:nvSpPr>
            <p:cNvPr id="1608" name="Google Shape;1608;p13"/>
            <p:cNvSpPr/>
            <p:nvPr/>
          </p:nvSpPr>
          <p:spPr>
            <a:xfrm>
              <a:off x="8701684" y="-751232"/>
              <a:ext cx="1084845" cy="1099851"/>
            </a:xfrm>
            <a:custGeom>
              <a:avLst/>
              <a:gdLst/>
              <a:ahLst/>
              <a:cxnLst/>
              <a:rect l="l" t="t" r="r" b="b"/>
              <a:pathLst>
                <a:path w="26604" h="26972" extrusionOk="0">
                  <a:moveTo>
                    <a:pt x="12975" y="0"/>
                  </a:moveTo>
                  <a:lnTo>
                    <a:pt x="12750" y="10691"/>
                  </a:lnTo>
                  <a:lnTo>
                    <a:pt x="8205" y="1011"/>
                  </a:lnTo>
                  <a:lnTo>
                    <a:pt x="3124" y="4656"/>
                  </a:lnTo>
                  <a:lnTo>
                    <a:pt x="11091" y="12309"/>
                  </a:lnTo>
                  <a:lnTo>
                    <a:pt x="369" y="9654"/>
                  </a:lnTo>
                  <a:lnTo>
                    <a:pt x="1" y="15900"/>
                  </a:lnTo>
                  <a:lnTo>
                    <a:pt x="10958" y="14528"/>
                  </a:lnTo>
                  <a:lnTo>
                    <a:pt x="10958" y="14528"/>
                  </a:lnTo>
                  <a:lnTo>
                    <a:pt x="2144" y="21183"/>
                  </a:lnTo>
                  <a:lnTo>
                    <a:pt x="6759" y="25403"/>
                  </a:lnTo>
                  <a:lnTo>
                    <a:pt x="12418" y="16330"/>
                  </a:lnTo>
                  <a:lnTo>
                    <a:pt x="11376" y="26972"/>
                  </a:lnTo>
                  <a:lnTo>
                    <a:pt x="17608" y="26432"/>
                  </a:lnTo>
                  <a:lnTo>
                    <a:pt x="14616" y="15604"/>
                  </a:lnTo>
                  <a:lnTo>
                    <a:pt x="22925" y="23163"/>
                  </a:lnTo>
                  <a:lnTo>
                    <a:pt x="26222" y="17849"/>
                  </a:lnTo>
                  <a:lnTo>
                    <a:pt x="15490" y="13670"/>
                  </a:lnTo>
                  <a:lnTo>
                    <a:pt x="26603" y="10658"/>
                  </a:lnTo>
                  <a:lnTo>
                    <a:pt x="23894" y="5019"/>
                  </a:lnTo>
                  <a:lnTo>
                    <a:pt x="14868" y="11625"/>
                  </a:lnTo>
                  <a:lnTo>
                    <a:pt x="14868" y="11625"/>
                  </a:lnTo>
                  <a:lnTo>
                    <a:pt x="19099" y="1271"/>
                  </a:lnTo>
                  <a:lnTo>
                    <a:pt x="12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13"/>
            <p:cNvSpPr/>
            <p:nvPr/>
          </p:nvSpPr>
          <p:spPr>
            <a:xfrm>
              <a:off x="8886365" y="-253543"/>
              <a:ext cx="268031" cy="39350"/>
            </a:xfrm>
            <a:custGeom>
              <a:avLst/>
              <a:gdLst/>
              <a:ahLst/>
              <a:cxnLst/>
              <a:rect l="l" t="t" r="r" b="b"/>
              <a:pathLst>
                <a:path w="6573" h="965" extrusionOk="0">
                  <a:moveTo>
                    <a:pt x="0" y="0"/>
                  </a:moveTo>
                  <a:cubicBezTo>
                    <a:pt x="703" y="171"/>
                    <a:pt x="1411" y="306"/>
                    <a:pt x="2124" y="428"/>
                  </a:cubicBezTo>
                  <a:cubicBezTo>
                    <a:pt x="2834" y="547"/>
                    <a:pt x="3547" y="643"/>
                    <a:pt x="4260" y="739"/>
                  </a:cubicBezTo>
                  <a:cubicBezTo>
                    <a:pt x="4973" y="822"/>
                    <a:pt x="5688" y="903"/>
                    <a:pt x="6406" y="960"/>
                  </a:cubicBezTo>
                  <a:cubicBezTo>
                    <a:pt x="6440" y="962"/>
                    <a:pt x="6468" y="962"/>
                    <a:pt x="6502" y="965"/>
                  </a:cubicBezTo>
                  <a:cubicBezTo>
                    <a:pt x="6518" y="861"/>
                    <a:pt x="6544" y="760"/>
                    <a:pt x="6572" y="661"/>
                  </a:cubicBezTo>
                  <a:cubicBezTo>
                    <a:pt x="6531" y="654"/>
                    <a:pt x="6489" y="648"/>
                    <a:pt x="6445" y="638"/>
                  </a:cubicBezTo>
                  <a:cubicBezTo>
                    <a:pt x="5737" y="514"/>
                    <a:pt x="5024" y="420"/>
                    <a:pt x="4312" y="327"/>
                  </a:cubicBezTo>
                  <a:cubicBezTo>
                    <a:pt x="3599" y="241"/>
                    <a:pt x="2881" y="161"/>
                    <a:pt x="2162" y="107"/>
                  </a:cubicBezTo>
                  <a:cubicBezTo>
                    <a:pt x="1442" y="44"/>
                    <a:pt x="726" y="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13"/>
            <p:cNvSpPr/>
            <p:nvPr/>
          </p:nvSpPr>
          <p:spPr>
            <a:xfrm>
              <a:off x="8882451" y="-194864"/>
              <a:ext cx="269295" cy="16719"/>
            </a:xfrm>
            <a:custGeom>
              <a:avLst/>
              <a:gdLst/>
              <a:ahLst/>
              <a:cxnLst/>
              <a:rect l="l" t="t" r="r" b="b"/>
              <a:pathLst>
                <a:path w="6604" h="410" extrusionOk="0">
                  <a:moveTo>
                    <a:pt x="4314" y="0"/>
                  </a:moveTo>
                  <a:cubicBezTo>
                    <a:pt x="3594" y="5"/>
                    <a:pt x="2873" y="18"/>
                    <a:pt x="2155" y="55"/>
                  </a:cubicBezTo>
                  <a:cubicBezTo>
                    <a:pt x="1437" y="91"/>
                    <a:pt x="716" y="135"/>
                    <a:pt x="0" y="226"/>
                  </a:cubicBezTo>
                  <a:cubicBezTo>
                    <a:pt x="719" y="309"/>
                    <a:pt x="1439" y="350"/>
                    <a:pt x="2157" y="376"/>
                  </a:cubicBezTo>
                  <a:cubicBezTo>
                    <a:pt x="2878" y="405"/>
                    <a:pt x="3596" y="410"/>
                    <a:pt x="4317" y="410"/>
                  </a:cubicBezTo>
                  <a:cubicBezTo>
                    <a:pt x="5035" y="405"/>
                    <a:pt x="5756" y="392"/>
                    <a:pt x="6474" y="355"/>
                  </a:cubicBezTo>
                  <a:lnTo>
                    <a:pt x="6603" y="350"/>
                  </a:lnTo>
                  <a:cubicBezTo>
                    <a:pt x="6585" y="249"/>
                    <a:pt x="6572" y="145"/>
                    <a:pt x="6567" y="39"/>
                  </a:cubicBezTo>
                  <a:cubicBezTo>
                    <a:pt x="6536" y="39"/>
                    <a:pt x="6502" y="39"/>
                    <a:pt x="6471" y="36"/>
                  </a:cubicBezTo>
                  <a:cubicBezTo>
                    <a:pt x="5750" y="5"/>
                    <a:pt x="5032" y="0"/>
                    <a:pt x="4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13"/>
            <p:cNvSpPr/>
            <p:nvPr/>
          </p:nvSpPr>
          <p:spPr>
            <a:xfrm>
              <a:off x="9022195" y="-116530"/>
              <a:ext cx="184396" cy="212614"/>
            </a:xfrm>
            <a:custGeom>
              <a:avLst/>
              <a:gdLst/>
              <a:ahLst/>
              <a:cxnLst/>
              <a:rect l="l" t="t" r="r" b="b"/>
              <a:pathLst>
                <a:path w="4522" h="5214" extrusionOk="0">
                  <a:moveTo>
                    <a:pt x="4255" y="0"/>
                  </a:moveTo>
                  <a:cubicBezTo>
                    <a:pt x="4195" y="57"/>
                    <a:pt x="4135" y="119"/>
                    <a:pt x="4081" y="184"/>
                  </a:cubicBezTo>
                  <a:cubicBezTo>
                    <a:pt x="3588" y="710"/>
                    <a:pt x="3114" y="1255"/>
                    <a:pt x="2645" y="1794"/>
                  </a:cubicBezTo>
                  <a:cubicBezTo>
                    <a:pt x="2183" y="2346"/>
                    <a:pt x="1722" y="2896"/>
                    <a:pt x="1279" y="3466"/>
                  </a:cubicBezTo>
                  <a:cubicBezTo>
                    <a:pt x="833" y="4034"/>
                    <a:pt x="400" y="4612"/>
                    <a:pt x="1" y="5213"/>
                  </a:cubicBezTo>
                  <a:cubicBezTo>
                    <a:pt x="532" y="4723"/>
                    <a:pt x="1035" y="4205"/>
                    <a:pt x="1525" y="3679"/>
                  </a:cubicBezTo>
                  <a:cubicBezTo>
                    <a:pt x="2017" y="3152"/>
                    <a:pt x="2489" y="2608"/>
                    <a:pt x="2959" y="2066"/>
                  </a:cubicBezTo>
                  <a:cubicBezTo>
                    <a:pt x="3423" y="1517"/>
                    <a:pt x="3884" y="964"/>
                    <a:pt x="4325" y="399"/>
                  </a:cubicBezTo>
                  <a:cubicBezTo>
                    <a:pt x="4392" y="314"/>
                    <a:pt x="4457" y="231"/>
                    <a:pt x="4522" y="143"/>
                  </a:cubicBezTo>
                  <a:cubicBezTo>
                    <a:pt x="4431" y="101"/>
                    <a:pt x="4340" y="52"/>
                    <a:pt x="4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13"/>
            <p:cNvSpPr/>
            <p:nvPr/>
          </p:nvSpPr>
          <p:spPr>
            <a:xfrm>
              <a:off x="8973344" y="-138632"/>
              <a:ext cx="205886" cy="187046"/>
            </a:xfrm>
            <a:custGeom>
              <a:avLst/>
              <a:gdLst/>
              <a:ahLst/>
              <a:cxnLst/>
              <a:rect l="l" t="t" r="r" b="b"/>
              <a:pathLst>
                <a:path w="5049" h="4587" extrusionOk="0">
                  <a:moveTo>
                    <a:pt x="4849" y="0"/>
                  </a:moveTo>
                  <a:lnTo>
                    <a:pt x="4693" y="127"/>
                  </a:lnTo>
                  <a:cubicBezTo>
                    <a:pt x="4138" y="584"/>
                    <a:pt x="3599" y="1061"/>
                    <a:pt x="3063" y="1540"/>
                  </a:cubicBezTo>
                  <a:cubicBezTo>
                    <a:pt x="2531" y="2025"/>
                    <a:pt x="2002" y="2515"/>
                    <a:pt x="1494" y="3020"/>
                  </a:cubicBezTo>
                  <a:cubicBezTo>
                    <a:pt x="983" y="3526"/>
                    <a:pt x="475" y="4042"/>
                    <a:pt x="1" y="4586"/>
                  </a:cubicBezTo>
                  <a:cubicBezTo>
                    <a:pt x="595" y="4169"/>
                    <a:pt x="1155" y="3718"/>
                    <a:pt x="1709" y="3256"/>
                  </a:cubicBezTo>
                  <a:cubicBezTo>
                    <a:pt x="2264" y="2808"/>
                    <a:pt x="2803" y="2331"/>
                    <a:pt x="3337" y="1849"/>
                  </a:cubicBezTo>
                  <a:cubicBezTo>
                    <a:pt x="3869" y="1361"/>
                    <a:pt x="4398" y="871"/>
                    <a:pt x="4906" y="366"/>
                  </a:cubicBezTo>
                  <a:cubicBezTo>
                    <a:pt x="4955" y="319"/>
                    <a:pt x="5004" y="272"/>
                    <a:pt x="5048" y="223"/>
                  </a:cubicBezTo>
                  <a:cubicBezTo>
                    <a:pt x="4978" y="156"/>
                    <a:pt x="4911" y="81"/>
                    <a:pt x="4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13"/>
            <p:cNvSpPr/>
            <p:nvPr/>
          </p:nvSpPr>
          <p:spPr>
            <a:xfrm>
              <a:off x="9058446" y="-516761"/>
              <a:ext cx="158624" cy="231535"/>
            </a:xfrm>
            <a:custGeom>
              <a:avLst/>
              <a:gdLst/>
              <a:ahLst/>
              <a:cxnLst/>
              <a:rect l="l" t="t" r="r" b="b"/>
              <a:pathLst>
                <a:path w="3890" h="5678" extrusionOk="0">
                  <a:moveTo>
                    <a:pt x="1" y="0"/>
                  </a:moveTo>
                  <a:cubicBezTo>
                    <a:pt x="327" y="646"/>
                    <a:pt x="690" y="1271"/>
                    <a:pt x="1064" y="1882"/>
                  </a:cubicBezTo>
                  <a:cubicBezTo>
                    <a:pt x="1432" y="2497"/>
                    <a:pt x="1823" y="3101"/>
                    <a:pt x="2222" y="3700"/>
                  </a:cubicBezTo>
                  <a:cubicBezTo>
                    <a:pt x="2624" y="4296"/>
                    <a:pt x="3029" y="4890"/>
                    <a:pt x="3456" y="5470"/>
                  </a:cubicBezTo>
                  <a:cubicBezTo>
                    <a:pt x="3506" y="5538"/>
                    <a:pt x="3558" y="5608"/>
                    <a:pt x="3609" y="5678"/>
                  </a:cubicBezTo>
                  <a:cubicBezTo>
                    <a:pt x="3700" y="5634"/>
                    <a:pt x="3793" y="5600"/>
                    <a:pt x="3889" y="5569"/>
                  </a:cubicBezTo>
                  <a:cubicBezTo>
                    <a:pt x="3838" y="5478"/>
                    <a:pt x="3780" y="5387"/>
                    <a:pt x="3723" y="5294"/>
                  </a:cubicBezTo>
                  <a:cubicBezTo>
                    <a:pt x="3353" y="4680"/>
                    <a:pt x="2961" y="4076"/>
                    <a:pt x="2567" y="3474"/>
                  </a:cubicBezTo>
                  <a:cubicBezTo>
                    <a:pt x="2165" y="2878"/>
                    <a:pt x="1756" y="2284"/>
                    <a:pt x="1331" y="1704"/>
                  </a:cubicBezTo>
                  <a:cubicBezTo>
                    <a:pt x="908" y="1120"/>
                    <a:pt x="473" y="54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13"/>
            <p:cNvSpPr/>
            <p:nvPr/>
          </p:nvSpPr>
          <p:spPr>
            <a:xfrm>
              <a:off x="9004538" y="-475454"/>
              <a:ext cx="183458" cy="209270"/>
            </a:xfrm>
            <a:custGeom>
              <a:avLst/>
              <a:gdLst/>
              <a:ahLst/>
              <a:cxnLst/>
              <a:rect l="l" t="t" r="r" b="b"/>
              <a:pathLst>
                <a:path w="4499" h="5132" extrusionOk="0">
                  <a:moveTo>
                    <a:pt x="1" y="1"/>
                  </a:moveTo>
                  <a:cubicBezTo>
                    <a:pt x="408" y="600"/>
                    <a:pt x="848" y="1170"/>
                    <a:pt x="1297" y="1730"/>
                  </a:cubicBezTo>
                  <a:cubicBezTo>
                    <a:pt x="1740" y="2295"/>
                    <a:pt x="2207" y="2845"/>
                    <a:pt x="2676" y="3387"/>
                  </a:cubicBezTo>
                  <a:cubicBezTo>
                    <a:pt x="3153" y="3928"/>
                    <a:pt x="3633" y="4462"/>
                    <a:pt x="4128" y="4984"/>
                  </a:cubicBezTo>
                  <a:cubicBezTo>
                    <a:pt x="4174" y="5033"/>
                    <a:pt x="4221" y="5082"/>
                    <a:pt x="4268" y="5131"/>
                  </a:cubicBezTo>
                  <a:cubicBezTo>
                    <a:pt x="4338" y="5059"/>
                    <a:pt x="4415" y="4994"/>
                    <a:pt x="4498" y="4932"/>
                  </a:cubicBezTo>
                  <a:cubicBezTo>
                    <a:pt x="4454" y="4882"/>
                    <a:pt x="4415" y="4825"/>
                    <a:pt x="4374" y="4774"/>
                  </a:cubicBezTo>
                  <a:cubicBezTo>
                    <a:pt x="3928" y="4211"/>
                    <a:pt x="3462" y="3661"/>
                    <a:pt x="2990" y="3117"/>
                  </a:cubicBezTo>
                  <a:cubicBezTo>
                    <a:pt x="2515" y="2580"/>
                    <a:pt x="2036" y="2044"/>
                    <a:pt x="1538" y="1520"/>
                  </a:cubicBezTo>
                  <a:cubicBezTo>
                    <a:pt x="1043" y="999"/>
                    <a:pt x="537" y="48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3"/>
            <p:cNvSpPr/>
            <p:nvPr/>
          </p:nvSpPr>
          <p:spPr>
            <a:xfrm>
              <a:off x="9280643" y="-553747"/>
              <a:ext cx="65611" cy="271823"/>
            </a:xfrm>
            <a:custGeom>
              <a:avLst/>
              <a:gdLst/>
              <a:ahLst/>
              <a:cxnLst/>
              <a:rect l="l" t="t" r="r" b="b"/>
              <a:pathLst>
                <a:path w="1609" h="6666" extrusionOk="0">
                  <a:moveTo>
                    <a:pt x="1608" y="0"/>
                  </a:moveTo>
                  <a:cubicBezTo>
                    <a:pt x="1370" y="682"/>
                    <a:pt x="1168" y="1374"/>
                    <a:pt x="983" y="2071"/>
                  </a:cubicBezTo>
                  <a:cubicBezTo>
                    <a:pt x="794" y="2763"/>
                    <a:pt x="631" y="3463"/>
                    <a:pt x="470" y="4166"/>
                  </a:cubicBezTo>
                  <a:cubicBezTo>
                    <a:pt x="320" y="4869"/>
                    <a:pt x="172" y="5574"/>
                    <a:pt x="48" y="6284"/>
                  </a:cubicBezTo>
                  <a:cubicBezTo>
                    <a:pt x="29" y="6367"/>
                    <a:pt x="17" y="6450"/>
                    <a:pt x="1" y="6535"/>
                  </a:cubicBezTo>
                  <a:cubicBezTo>
                    <a:pt x="94" y="6574"/>
                    <a:pt x="190" y="6616"/>
                    <a:pt x="273" y="6665"/>
                  </a:cubicBezTo>
                  <a:cubicBezTo>
                    <a:pt x="302" y="6561"/>
                    <a:pt x="328" y="6458"/>
                    <a:pt x="359" y="6354"/>
                  </a:cubicBezTo>
                  <a:cubicBezTo>
                    <a:pt x="545" y="5662"/>
                    <a:pt x="711" y="4957"/>
                    <a:pt x="872" y="4257"/>
                  </a:cubicBezTo>
                  <a:cubicBezTo>
                    <a:pt x="1028" y="3554"/>
                    <a:pt x="1175" y="2852"/>
                    <a:pt x="1297" y="2141"/>
                  </a:cubicBezTo>
                  <a:cubicBezTo>
                    <a:pt x="1424" y="1431"/>
                    <a:pt x="1538" y="721"/>
                    <a:pt x="16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13"/>
            <p:cNvSpPr/>
            <p:nvPr/>
          </p:nvSpPr>
          <p:spPr>
            <a:xfrm>
              <a:off x="9248306" y="-564145"/>
              <a:ext cx="31643" cy="271537"/>
            </a:xfrm>
            <a:custGeom>
              <a:avLst/>
              <a:gdLst/>
              <a:ahLst/>
              <a:cxnLst/>
              <a:rect l="l" t="t" r="r" b="b"/>
              <a:pathLst>
                <a:path w="776" h="6659" extrusionOk="0">
                  <a:moveTo>
                    <a:pt x="755" y="1"/>
                  </a:moveTo>
                  <a:lnTo>
                    <a:pt x="755" y="1"/>
                  </a:lnTo>
                  <a:cubicBezTo>
                    <a:pt x="602" y="709"/>
                    <a:pt x="496" y="1422"/>
                    <a:pt x="400" y="2134"/>
                  </a:cubicBezTo>
                  <a:cubicBezTo>
                    <a:pt x="301" y="2847"/>
                    <a:pt x="226" y="3563"/>
                    <a:pt x="159" y="4278"/>
                  </a:cubicBezTo>
                  <a:cubicBezTo>
                    <a:pt x="97" y="4994"/>
                    <a:pt x="42" y="5712"/>
                    <a:pt x="11" y="6430"/>
                  </a:cubicBezTo>
                  <a:cubicBezTo>
                    <a:pt x="6" y="6495"/>
                    <a:pt x="3" y="6562"/>
                    <a:pt x="1" y="6627"/>
                  </a:cubicBezTo>
                  <a:cubicBezTo>
                    <a:pt x="27" y="6627"/>
                    <a:pt x="50" y="6627"/>
                    <a:pt x="76" y="6632"/>
                  </a:cubicBezTo>
                  <a:cubicBezTo>
                    <a:pt x="154" y="6635"/>
                    <a:pt x="231" y="6645"/>
                    <a:pt x="304" y="6658"/>
                  </a:cubicBezTo>
                  <a:cubicBezTo>
                    <a:pt x="314" y="6593"/>
                    <a:pt x="325" y="6523"/>
                    <a:pt x="330" y="6459"/>
                  </a:cubicBezTo>
                  <a:cubicBezTo>
                    <a:pt x="428" y="5746"/>
                    <a:pt x="504" y="5030"/>
                    <a:pt x="571" y="4315"/>
                  </a:cubicBezTo>
                  <a:cubicBezTo>
                    <a:pt x="633" y="3599"/>
                    <a:pt x="688" y="2881"/>
                    <a:pt x="719" y="2163"/>
                  </a:cubicBezTo>
                  <a:cubicBezTo>
                    <a:pt x="755" y="1442"/>
                    <a:pt x="776" y="724"/>
                    <a:pt x="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9270000" y="-109557"/>
              <a:ext cx="34049" cy="276268"/>
            </a:xfrm>
            <a:custGeom>
              <a:avLst/>
              <a:gdLst/>
              <a:ahLst/>
              <a:cxnLst/>
              <a:rect l="l" t="t" r="r" b="b"/>
              <a:pathLst>
                <a:path w="835" h="6775" extrusionOk="0">
                  <a:moveTo>
                    <a:pt x="285" y="0"/>
                  </a:moveTo>
                  <a:cubicBezTo>
                    <a:pt x="195" y="39"/>
                    <a:pt x="96" y="73"/>
                    <a:pt x="0" y="94"/>
                  </a:cubicBezTo>
                  <a:lnTo>
                    <a:pt x="13" y="350"/>
                  </a:lnTo>
                  <a:cubicBezTo>
                    <a:pt x="52" y="1071"/>
                    <a:pt x="117" y="1786"/>
                    <a:pt x="184" y="2502"/>
                  </a:cubicBezTo>
                  <a:cubicBezTo>
                    <a:pt x="259" y="3217"/>
                    <a:pt x="342" y="3930"/>
                    <a:pt x="446" y="4643"/>
                  </a:cubicBezTo>
                  <a:cubicBezTo>
                    <a:pt x="547" y="5356"/>
                    <a:pt x="664" y="6066"/>
                    <a:pt x="822" y="6774"/>
                  </a:cubicBezTo>
                  <a:cubicBezTo>
                    <a:pt x="835" y="6051"/>
                    <a:pt x="809" y="5328"/>
                    <a:pt x="767" y="4612"/>
                  </a:cubicBezTo>
                  <a:cubicBezTo>
                    <a:pt x="726" y="3894"/>
                    <a:pt x="664" y="3176"/>
                    <a:pt x="596" y="2460"/>
                  </a:cubicBezTo>
                  <a:cubicBezTo>
                    <a:pt x="521" y="1747"/>
                    <a:pt x="441" y="1035"/>
                    <a:pt x="335" y="322"/>
                  </a:cubicBezTo>
                  <a:lnTo>
                    <a:pt x="2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9230976" y="-102911"/>
              <a:ext cx="19084" cy="272027"/>
            </a:xfrm>
            <a:custGeom>
              <a:avLst/>
              <a:gdLst/>
              <a:ahLst/>
              <a:cxnLst/>
              <a:rect l="l" t="t" r="r" b="b"/>
              <a:pathLst>
                <a:path w="468" h="6671" extrusionOk="0">
                  <a:moveTo>
                    <a:pt x="153" y="1"/>
                  </a:moveTo>
                  <a:cubicBezTo>
                    <a:pt x="146" y="68"/>
                    <a:pt x="143" y="133"/>
                    <a:pt x="138" y="200"/>
                  </a:cubicBezTo>
                  <a:cubicBezTo>
                    <a:pt x="81" y="916"/>
                    <a:pt x="52" y="1636"/>
                    <a:pt x="29" y="2354"/>
                  </a:cubicBezTo>
                  <a:cubicBezTo>
                    <a:pt x="14" y="3075"/>
                    <a:pt x="1" y="3793"/>
                    <a:pt x="14" y="4514"/>
                  </a:cubicBezTo>
                  <a:cubicBezTo>
                    <a:pt x="24" y="5232"/>
                    <a:pt x="47" y="5953"/>
                    <a:pt x="115" y="6671"/>
                  </a:cubicBezTo>
                  <a:cubicBezTo>
                    <a:pt x="221" y="5955"/>
                    <a:pt x="286" y="5240"/>
                    <a:pt x="335" y="4519"/>
                  </a:cubicBezTo>
                  <a:cubicBezTo>
                    <a:pt x="387" y="3801"/>
                    <a:pt x="418" y="3085"/>
                    <a:pt x="441" y="2365"/>
                  </a:cubicBezTo>
                  <a:cubicBezTo>
                    <a:pt x="457" y="1647"/>
                    <a:pt x="467" y="929"/>
                    <a:pt x="457" y="208"/>
                  </a:cubicBezTo>
                  <a:cubicBezTo>
                    <a:pt x="457" y="138"/>
                    <a:pt x="454" y="73"/>
                    <a:pt x="454" y="6"/>
                  </a:cubicBezTo>
                  <a:cubicBezTo>
                    <a:pt x="417" y="7"/>
                    <a:pt x="378" y="8"/>
                    <a:pt x="340" y="8"/>
                  </a:cubicBezTo>
                  <a:cubicBezTo>
                    <a:pt x="301" y="8"/>
                    <a:pt x="262" y="7"/>
                    <a:pt x="223" y="6"/>
                  </a:cubicBezTo>
                  <a:cubicBezTo>
                    <a:pt x="198" y="3"/>
                    <a:pt x="177" y="3"/>
                    <a:pt x="1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9336467" y="-324373"/>
              <a:ext cx="256083" cy="107122"/>
            </a:xfrm>
            <a:custGeom>
              <a:avLst/>
              <a:gdLst/>
              <a:ahLst/>
              <a:cxnLst/>
              <a:rect l="l" t="t" r="r" b="b"/>
              <a:pathLst>
                <a:path w="6280" h="2627" extrusionOk="0">
                  <a:moveTo>
                    <a:pt x="6279" y="0"/>
                  </a:moveTo>
                  <a:cubicBezTo>
                    <a:pt x="5580" y="185"/>
                    <a:pt x="4895" y="407"/>
                    <a:pt x="4216" y="649"/>
                  </a:cubicBezTo>
                  <a:cubicBezTo>
                    <a:pt x="3534" y="887"/>
                    <a:pt x="2860" y="1144"/>
                    <a:pt x="2194" y="1406"/>
                  </a:cubicBezTo>
                  <a:cubicBezTo>
                    <a:pt x="1525" y="1675"/>
                    <a:pt x="861" y="1950"/>
                    <a:pt x="203" y="2245"/>
                  </a:cubicBezTo>
                  <a:cubicBezTo>
                    <a:pt x="136" y="2274"/>
                    <a:pt x="68" y="2308"/>
                    <a:pt x="1" y="2336"/>
                  </a:cubicBezTo>
                  <a:cubicBezTo>
                    <a:pt x="32" y="2432"/>
                    <a:pt x="58" y="2528"/>
                    <a:pt x="79" y="2627"/>
                  </a:cubicBezTo>
                  <a:cubicBezTo>
                    <a:pt x="161" y="2598"/>
                    <a:pt x="242" y="2570"/>
                    <a:pt x="325" y="2541"/>
                  </a:cubicBezTo>
                  <a:cubicBezTo>
                    <a:pt x="1004" y="2308"/>
                    <a:pt x="1675" y="2048"/>
                    <a:pt x="2347" y="1784"/>
                  </a:cubicBezTo>
                  <a:cubicBezTo>
                    <a:pt x="3013" y="1517"/>
                    <a:pt x="3677" y="1240"/>
                    <a:pt x="4335" y="947"/>
                  </a:cubicBezTo>
                  <a:cubicBezTo>
                    <a:pt x="4994" y="651"/>
                    <a:pt x="5644" y="345"/>
                    <a:pt x="62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9320605" y="-385703"/>
              <a:ext cx="242748" cy="138113"/>
            </a:xfrm>
            <a:custGeom>
              <a:avLst/>
              <a:gdLst/>
              <a:ahLst/>
              <a:cxnLst/>
              <a:rect l="l" t="t" r="r" b="b"/>
              <a:pathLst>
                <a:path w="5953" h="3387" extrusionOk="0">
                  <a:moveTo>
                    <a:pt x="5953" y="1"/>
                  </a:moveTo>
                  <a:lnTo>
                    <a:pt x="5953" y="1"/>
                  </a:lnTo>
                  <a:cubicBezTo>
                    <a:pt x="5282" y="273"/>
                    <a:pt x="4633" y="584"/>
                    <a:pt x="3988" y="908"/>
                  </a:cubicBezTo>
                  <a:cubicBezTo>
                    <a:pt x="3345" y="1227"/>
                    <a:pt x="2713" y="1569"/>
                    <a:pt x="2083" y="1914"/>
                  </a:cubicBezTo>
                  <a:cubicBezTo>
                    <a:pt x="1455" y="2269"/>
                    <a:pt x="833" y="2624"/>
                    <a:pt x="221" y="3003"/>
                  </a:cubicBezTo>
                  <a:cubicBezTo>
                    <a:pt x="146" y="3050"/>
                    <a:pt x="73" y="3094"/>
                    <a:pt x="1" y="3138"/>
                  </a:cubicBezTo>
                  <a:cubicBezTo>
                    <a:pt x="66" y="3215"/>
                    <a:pt x="120" y="3298"/>
                    <a:pt x="172" y="3387"/>
                  </a:cubicBezTo>
                  <a:cubicBezTo>
                    <a:pt x="237" y="3353"/>
                    <a:pt x="304" y="3319"/>
                    <a:pt x="372" y="3285"/>
                  </a:cubicBezTo>
                  <a:cubicBezTo>
                    <a:pt x="1017" y="2964"/>
                    <a:pt x="1650" y="2624"/>
                    <a:pt x="2282" y="2277"/>
                  </a:cubicBezTo>
                  <a:cubicBezTo>
                    <a:pt x="2907" y="1924"/>
                    <a:pt x="3532" y="1569"/>
                    <a:pt x="4143" y="1188"/>
                  </a:cubicBezTo>
                  <a:cubicBezTo>
                    <a:pt x="4760" y="812"/>
                    <a:pt x="5367" y="423"/>
                    <a:pt x="5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9329820" y="-163384"/>
              <a:ext cx="245073" cy="136931"/>
            </a:xfrm>
            <a:custGeom>
              <a:avLst/>
              <a:gdLst/>
              <a:ahLst/>
              <a:cxnLst/>
              <a:rect l="l" t="t" r="r" b="b"/>
              <a:pathLst>
                <a:path w="6010" h="3358" extrusionOk="0">
                  <a:moveTo>
                    <a:pt x="125" y="1"/>
                  </a:moveTo>
                  <a:cubicBezTo>
                    <a:pt x="89" y="94"/>
                    <a:pt x="47" y="180"/>
                    <a:pt x="0" y="268"/>
                  </a:cubicBezTo>
                  <a:cubicBezTo>
                    <a:pt x="81" y="317"/>
                    <a:pt x="164" y="364"/>
                    <a:pt x="242" y="413"/>
                  </a:cubicBezTo>
                  <a:cubicBezTo>
                    <a:pt x="858" y="786"/>
                    <a:pt x="1486" y="1136"/>
                    <a:pt x="2116" y="1484"/>
                  </a:cubicBezTo>
                  <a:cubicBezTo>
                    <a:pt x="2751" y="1823"/>
                    <a:pt x="3386" y="2158"/>
                    <a:pt x="4034" y="2471"/>
                  </a:cubicBezTo>
                  <a:cubicBezTo>
                    <a:pt x="4680" y="2787"/>
                    <a:pt x="5336" y="3091"/>
                    <a:pt x="6010" y="3358"/>
                  </a:cubicBezTo>
                  <a:cubicBezTo>
                    <a:pt x="5416" y="2940"/>
                    <a:pt x="4807" y="2559"/>
                    <a:pt x="4187" y="2189"/>
                  </a:cubicBezTo>
                  <a:cubicBezTo>
                    <a:pt x="3573" y="1815"/>
                    <a:pt x="2943" y="1465"/>
                    <a:pt x="2315" y="1121"/>
                  </a:cubicBezTo>
                  <a:cubicBezTo>
                    <a:pt x="1680" y="778"/>
                    <a:pt x="1045" y="447"/>
                    <a:pt x="397" y="130"/>
                  </a:cubicBezTo>
                  <a:cubicBezTo>
                    <a:pt x="306" y="86"/>
                    <a:pt x="216" y="45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9309717" y="-135573"/>
              <a:ext cx="228803" cy="166658"/>
            </a:xfrm>
            <a:custGeom>
              <a:avLst/>
              <a:gdLst/>
              <a:ahLst/>
              <a:cxnLst/>
              <a:rect l="l" t="t" r="r" b="b"/>
              <a:pathLst>
                <a:path w="5611" h="4087" extrusionOk="0">
                  <a:moveTo>
                    <a:pt x="206" y="0"/>
                  </a:moveTo>
                  <a:cubicBezTo>
                    <a:pt x="141" y="76"/>
                    <a:pt x="73" y="143"/>
                    <a:pt x="1" y="210"/>
                  </a:cubicBezTo>
                  <a:cubicBezTo>
                    <a:pt x="92" y="283"/>
                    <a:pt x="182" y="356"/>
                    <a:pt x="273" y="428"/>
                  </a:cubicBezTo>
                  <a:cubicBezTo>
                    <a:pt x="838" y="874"/>
                    <a:pt x="1414" y="1302"/>
                    <a:pt x="1994" y="1727"/>
                  </a:cubicBezTo>
                  <a:cubicBezTo>
                    <a:pt x="2578" y="2144"/>
                    <a:pt x="3166" y="2559"/>
                    <a:pt x="3768" y="2953"/>
                  </a:cubicBezTo>
                  <a:cubicBezTo>
                    <a:pt x="4366" y="3350"/>
                    <a:pt x="4978" y="3734"/>
                    <a:pt x="5611" y="4086"/>
                  </a:cubicBezTo>
                  <a:cubicBezTo>
                    <a:pt x="5079" y="3596"/>
                    <a:pt x="4522" y="3137"/>
                    <a:pt x="3957" y="2694"/>
                  </a:cubicBezTo>
                  <a:cubicBezTo>
                    <a:pt x="3394" y="2245"/>
                    <a:pt x="2816" y="1818"/>
                    <a:pt x="2238" y="1393"/>
                  </a:cubicBezTo>
                  <a:cubicBezTo>
                    <a:pt x="1650" y="975"/>
                    <a:pt x="1064" y="560"/>
                    <a:pt x="462" y="169"/>
                  </a:cubicBezTo>
                  <a:cubicBezTo>
                    <a:pt x="377" y="115"/>
                    <a:pt x="294" y="58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9137962" y="-304718"/>
              <a:ext cx="216896" cy="212614"/>
            </a:xfrm>
            <a:custGeom>
              <a:avLst/>
              <a:gdLst/>
              <a:ahLst/>
              <a:cxnLst/>
              <a:rect l="l" t="t" r="r" b="b"/>
              <a:pathLst>
                <a:path w="5319" h="5214" extrusionOk="0">
                  <a:moveTo>
                    <a:pt x="2635" y="0"/>
                  </a:moveTo>
                  <a:cubicBezTo>
                    <a:pt x="1432" y="0"/>
                    <a:pt x="231" y="783"/>
                    <a:pt x="47" y="2453"/>
                  </a:cubicBezTo>
                  <a:cubicBezTo>
                    <a:pt x="1" y="4246"/>
                    <a:pt x="1343" y="5213"/>
                    <a:pt x="2681" y="5213"/>
                  </a:cubicBezTo>
                  <a:cubicBezTo>
                    <a:pt x="3885" y="5213"/>
                    <a:pt x="5086" y="4430"/>
                    <a:pt x="5271" y="2762"/>
                  </a:cubicBezTo>
                  <a:cubicBezTo>
                    <a:pt x="5318" y="969"/>
                    <a:pt x="3975" y="0"/>
                    <a:pt x="2635" y="0"/>
                  </a:cubicBezTo>
                  <a:close/>
                </a:path>
              </a:pathLst>
            </a:custGeom>
            <a:solidFill>
              <a:srgbClr val="73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4" name="Google Shape;1624;p13"/>
          <p:cNvGrpSpPr/>
          <p:nvPr/>
        </p:nvGrpSpPr>
        <p:grpSpPr>
          <a:xfrm flipH="1">
            <a:off x="10109097" y="241527"/>
            <a:ext cx="664920" cy="850005"/>
            <a:chOff x="2718660" y="-20492"/>
            <a:chExt cx="498690" cy="637504"/>
          </a:xfrm>
        </p:grpSpPr>
        <p:sp>
          <p:nvSpPr>
            <p:cNvPr id="1625" name="Google Shape;1625;p13"/>
            <p:cNvSpPr/>
            <p:nvPr/>
          </p:nvSpPr>
          <p:spPr>
            <a:xfrm>
              <a:off x="2718660" y="-20492"/>
              <a:ext cx="156596" cy="220266"/>
            </a:xfrm>
            <a:custGeom>
              <a:avLst/>
              <a:gdLst/>
              <a:ahLst/>
              <a:cxnLst/>
              <a:rect l="l" t="t" r="r" b="b"/>
              <a:pathLst>
                <a:path w="1852" h="2605" extrusionOk="0">
                  <a:moveTo>
                    <a:pt x="964" y="0"/>
                  </a:moveTo>
                  <a:cubicBezTo>
                    <a:pt x="930" y="0"/>
                    <a:pt x="897" y="16"/>
                    <a:pt x="877" y="46"/>
                  </a:cubicBezTo>
                  <a:lnTo>
                    <a:pt x="24" y="1399"/>
                  </a:lnTo>
                  <a:cubicBezTo>
                    <a:pt x="1" y="1433"/>
                    <a:pt x="1" y="1480"/>
                    <a:pt x="27" y="1516"/>
                  </a:cubicBezTo>
                  <a:lnTo>
                    <a:pt x="773" y="2558"/>
                  </a:lnTo>
                  <a:cubicBezTo>
                    <a:pt x="795" y="2589"/>
                    <a:pt x="827" y="2605"/>
                    <a:pt x="860" y="2605"/>
                  </a:cubicBezTo>
                  <a:cubicBezTo>
                    <a:pt x="890" y="2605"/>
                    <a:pt x="920" y="2592"/>
                    <a:pt x="942" y="2566"/>
                  </a:cubicBezTo>
                  <a:lnTo>
                    <a:pt x="1818" y="1490"/>
                  </a:lnTo>
                  <a:cubicBezTo>
                    <a:pt x="1849" y="1454"/>
                    <a:pt x="1852" y="1407"/>
                    <a:pt x="1828" y="1368"/>
                  </a:cubicBezTo>
                  <a:lnTo>
                    <a:pt x="1059" y="54"/>
                  </a:lnTo>
                  <a:cubicBezTo>
                    <a:pt x="1036" y="18"/>
                    <a:pt x="999" y="0"/>
                    <a:pt x="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2992349" y="393702"/>
              <a:ext cx="225001" cy="223310"/>
            </a:xfrm>
            <a:custGeom>
              <a:avLst/>
              <a:gdLst/>
              <a:ahLst/>
              <a:cxnLst/>
              <a:rect l="l" t="t" r="r" b="b"/>
              <a:pathLst>
                <a:path w="2661" h="2641" extrusionOk="0">
                  <a:moveTo>
                    <a:pt x="1346" y="0"/>
                  </a:moveTo>
                  <a:cubicBezTo>
                    <a:pt x="1328" y="0"/>
                    <a:pt x="1309" y="10"/>
                    <a:pt x="1302" y="29"/>
                  </a:cubicBezTo>
                  <a:lnTo>
                    <a:pt x="923" y="885"/>
                  </a:lnTo>
                  <a:cubicBezTo>
                    <a:pt x="915" y="893"/>
                    <a:pt x="910" y="903"/>
                    <a:pt x="897" y="911"/>
                  </a:cubicBezTo>
                  <a:lnTo>
                    <a:pt x="39" y="1263"/>
                  </a:lnTo>
                  <a:cubicBezTo>
                    <a:pt x="0" y="1279"/>
                    <a:pt x="0" y="1333"/>
                    <a:pt x="39" y="1351"/>
                  </a:cubicBezTo>
                  <a:lnTo>
                    <a:pt x="897" y="1730"/>
                  </a:lnTo>
                  <a:cubicBezTo>
                    <a:pt x="908" y="1733"/>
                    <a:pt x="915" y="1743"/>
                    <a:pt x="921" y="1753"/>
                  </a:cubicBezTo>
                  <a:lnTo>
                    <a:pt x="1299" y="2611"/>
                  </a:lnTo>
                  <a:cubicBezTo>
                    <a:pt x="1307" y="2631"/>
                    <a:pt x="1324" y="2640"/>
                    <a:pt x="1342" y="2640"/>
                  </a:cubicBezTo>
                  <a:cubicBezTo>
                    <a:pt x="1359" y="2640"/>
                    <a:pt x="1377" y="2631"/>
                    <a:pt x="1385" y="2611"/>
                  </a:cubicBezTo>
                  <a:lnTo>
                    <a:pt x="1740" y="1753"/>
                  </a:lnTo>
                  <a:cubicBezTo>
                    <a:pt x="1742" y="1743"/>
                    <a:pt x="1753" y="1733"/>
                    <a:pt x="1766" y="1727"/>
                  </a:cubicBezTo>
                  <a:lnTo>
                    <a:pt x="2621" y="1346"/>
                  </a:lnTo>
                  <a:cubicBezTo>
                    <a:pt x="2660" y="1331"/>
                    <a:pt x="2660" y="1276"/>
                    <a:pt x="2621" y="1261"/>
                  </a:cubicBezTo>
                  <a:lnTo>
                    <a:pt x="1768" y="911"/>
                  </a:lnTo>
                  <a:cubicBezTo>
                    <a:pt x="1755" y="906"/>
                    <a:pt x="1745" y="898"/>
                    <a:pt x="1742" y="885"/>
                  </a:cubicBezTo>
                  <a:lnTo>
                    <a:pt x="1390" y="29"/>
                  </a:lnTo>
                  <a:cubicBezTo>
                    <a:pt x="1382" y="10"/>
                    <a:pt x="1364" y="0"/>
                    <a:pt x="1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7" name="Google Shape;1627;p13"/>
          <p:cNvGrpSpPr/>
          <p:nvPr/>
        </p:nvGrpSpPr>
        <p:grpSpPr>
          <a:xfrm flipH="1">
            <a:off x="191207" y="2317272"/>
            <a:ext cx="759749" cy="617363"/>
            <a:chOff x="5731530" y="42446"/>
            <a:chExt cx="569812" cy="463022"/>
          </a:xfrm>
        </p:grpSpPr>
        <p:sp>
          <p:nvSpPr>
            <p:cNvPr id="1628" name="Google Shape;1628;p13"/>
            <p:cNvSpPr/>
            <p:nvPr/>
          </p:nvSpPr>
          <p:spPr>
            <a:xfrm>
              <a:off x="6143900" y="279368"/>
              <a:ext cx="157441" cy="226100"/>
            </a:xfrm>
            <a:custGeom>
              <a:avLst/>
              <a:gdLst/>
              <a:ahLst/>
              <a:cxnLst/>
              <a:rect l="l" t="t" r="r" b="b"/>
              <a:pathLst>
                <a:path w="1862" h="2674" extrusionOk="0">
                  <a:moveTo>
                    <a:pt x="975" y="0"/>
                  </a:moveTo>
                  <a:cubicBezTo>
                    <a:pt x="953" y="0"/>
                    <a:pt x="932" y="10"/>
                    <a:pt x="918" y="29"/>
                  </a:cubicBezTo>
                  <a:lnTo>
                    <a:pt x="13" y="1465"/>
                  </a:lnTo>
                  <a:cubicBezTo>
                    <a:pt x="0" y="1486"/>
                    <a:pt x="0" y="1517"/>
                    <a:pt x="18" y="1535"/>
                  </a:cubicBezTo>
                  <a:lnTo>
                    <a:pt x="812" y="2648"/>
                  </a:lnTo>
                  <a:cubicBezTo>
                    <a:pt x="825" y="2664"/>
                    <a:pt x="846" y="2673"/>
                    <a:pt x="865" y="2673"/>
                  </a:cubicBezTo>
                  <a:cubicBezTo>
                    <a:pt x="883" y="2673"/>
                    <a:pt x="900" y="2666"/>
                    <a:pt x="913" y="2650"/>
                  </a:cubicBezTo>
                  <a:lnTo>
                    <a:pt x="1841" y="1507"/>
                  </a:lnTo>
                  <a:cubicBezTo>
                    <a:pt x="1859" y="1486"/>
                    <a:pt x="1861" y="1458"/>
                    <a:pt x="1849" y="1434"/>
                  </a:cubicBezTo>
                  <a:lnTo>
                    <a:pt x="1029" y="32"/>
                  </a:lnTo>
                  <a:cubicBezTo>
                    <a:pt x="1017" y="11"/>
                    <a:pt x="996" y="0"/>
                    <a:pt x="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13"/>
            <p:cNvSpPr/>
            <p:nvPr/>
          </p:nvSpPr>
          <p:spPr>
            <a:xfrm>
              <a:off x="5731530" y="42446"/>
              <a:ext cx="104679" cy="104848"/>
            </a:xfrm>
            <a:custGeom>
              <a:avLst/>
              <a:gdLst/>
              <a:ahLst/>
              <a:cxnLst/>
              <a:rect l="l" t="t" r="r" b="b"/>
              <a:pathLst>
                <a:path w="1238" h="1240" extrusionOk="0">
                  <a:moveTo>
                    <a:pt x="620" y="0"/>
                  </a:moveTo>
                  <a:cubicBezTo>
                    <a:pt x="278" y="0"/>
                    <a:pt x="1" y="278"/>
                    <a:pt x="1" y="620"/>
                  </a:cubicBezTo>
                  <a:cubicBezTo>
                    <a:pt x="1" y="962"/>
                    <a:pt x="278" y="1240"/>
                    <a:pt x="620" y="1240"/>
                  </a:cubicBezTo>
                  <a:cubicBezTo>
                    <a:pt x="963" y="1240"/>
                    <a:pt x="1237" y="962"/>
                    <a:pt x="1237" y="620"/>
                  </a:cubicBezTo>
                  <a:cubicBezTo>
                    <a:pt x="1237" y="278"/>
                    <a:pt x="96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0" name="Google Shape;1630;p13"/>
          <p:cNvGrpSpPr/>
          <p:nvPr/>
        </p:nvGrpSpPr>
        <p:grpSpPr>
          <a:xfrm flipH="1">
            <a:off x="-157142" y="5515837"/>
            <a:ext cx="1443916" cy="1940316"/>
            <a:chOff x="2504518" y="4699352"/>
            <a:chExt cx="1082937" cy="1455237"/>
          </a:xfrm>
        </p:grpSpPr>
        <p:sp>
          <p:nvSpPr>
            <p:cNvPr id="1631" name="Google Shape;1631;p13"/>
            <p:cNvSpPr/>
            <p:nvPr/>
          </p:nvSpPr>
          <p:spPr>
            <a:xfrm>
              <a:off x="2504518" y="4699352"/>
              <a:ext cx="1082937" cy="1455237"/>
            </a:xfrm>
            <a:custGeom>
              <a:avLst/>
              <a:gdLst/>
              <a:ahLst/>
              <a:cxnLst/>
              <a:rect l="l" t="t" r="r" b="b"/>
              <a:pathLst>
                <a:path w="28253" h="37966" extrusionOk="0">
                  <a:moveTo>
                    <a:pt x="20349" y="0"/>
                  </a:moveTo>
                  <a:cubicBezTo>
                    <a:pt x="19956" y="0"/>
                    <a:pt x="19558" y="79"/>
                    <a:pt x="19177" y="244"/>
                  </a:cubicBezTo>
                  <a:cubicBezTo>
                    <a:pt x="17914" y="786"/>
                    <a:pt x="16706" y="1364"/>
                    <a:pt x="15558" y="1971"/>
                  </a:cubicBezTo>
                  <a:cubicBezTo>
                    <a:pt x="15550" y="1979"/>
                    <a:pt x="15542" y="1979"/>
                    <a:pt x="15537" y="1984"/>
                  </a:cubicBezTo>
                  <a:cubicBezTo>
                    <a:pt x="13385" y="3124"/>
                    <a:pt x="11436" y="4371"/>
                    <a:pt x="9704" y="5714"/>
                  </a:cubicBezTo>
                  <a:cubicBezTo>
                    <a:pt x="9699" y="5714"/>
                    <a:pt x="9699" y="5717"/>
                    <a:pt x="9696" y="5717"/>
                  </a:cubicBezTo>
                  <a:cubicBezTo>
                    <a:pt x="7871" y="7127"/>
                    <a:pt x="6287" y="8636"/>
                    <a:pt x="4965" y="10225"/>
                  </a:cubicBezTo>
                  <a:lnTo>
                    <a:pt x="4952" y="10240"/>
                  </a:lnTo>
                  <a:cubicBezTo>
                    <a:pt x="3381" y="12123"/>
                    <a:pt x="2176" y="14113"/>
                    <a:pt x="1370" y="16174"/>
                  </a:cubicBezTo>
                  <a:cubicBezTo>
                    <a:pt x="1362" y="16187"/>
                    <a:pt x="1359" y="16203"/>
                    <a:pt x="1354" y="16216"/>
                  </a:cubicBezTo>
                  <a:cubicBezTo>
                    <a:pt x="398" y="18661"/>
                    <a:pt x="1" y="21201"/>
                    <a:pt x="208" y="23786"/>
                  </a:cubicBezTo>
                  <a:cubicBezTo>
                    <a:pt x="213" y="23845"/>
                    <a:pt x="219" y="23905"/>
                    <a:pt x="221" y="23965"/>
                  </a:cubicBezTo>
                  <a:cubicBezTo>
                    <a:pt x="556" y="27607"/>
                    <a:pt x="2096" y="31317"/>
                    <a:pt x="4994" y="34930"/>
                  </a:cubicBezTo>
                  <a:cubicBezTo>
                    <a:pt x="5702" y="35812"/>
                    <a:pt x="6570" y="36514"/>
                    <a:pt x="7532" y="37022"/>
                  </a:cubicBezTo>
                  <a:cubicBezTo>
                    <a:pt x="7633" y="37077"/>
                    <a:pt x="7734" y="37126"/>
                    <a:pt x="7840" y="37175"/>
                  </a:cubicBezTo>
                  <a:cubicBezTo>
                    <a:pt x="7879" y="37193"/>
                    <a:pt x="7918" y="37214"/>
                    <a:pt x="7959" y="37230"/>
                  </a:cubicBezTo>
                  <a:cubicBezTo>
                    <a:pt x="8006" y="37250"/>
                    <a:pt x="8050" y="37271"/>
                    <a:pt x="8097" y="37292"/>
                  </a:cubicBezTo>
                  <a:cubicBezTo>
                    <a:pt x="8118" y="37302"/>
                    <a:pt x="8138" y="37313"/>
                    <a:pt x="8156" y="37320"/>
                  </a:cubicBezTo>
                  <a:cubicBezTo>
                    <a:pt x="8188" y="37331"/>
                    <a:pt x="8214" y="37344"/>
                    <a:pt x="8242" y="37354"/>
                  </a:cubicBezTo>
                  <a:cubicBezTo>
                    <a:pt x="8263" y="37359"/>
                    <a:pt x="8281" y="37370"/>
                    <a:pt x="8299" y="37378"/>
                  </a:cubicBezTo>
                  <a:cubicBezTo>
                    <a:pt x="8322" y="37385"/>
                    <a:pt x="8346" y="37396"/>
                    <a:pt x="8364" y="37403"/>
                  </a:cubicBezTo>
                  <a:lnTo>
                    <a:pt x="8413" y="37422"/>
                  </a:lnTo>
                  <a:cubicBezTo>
                    <a:pt x="8434" y="37432"/>
                    <a:pt x="8452" y="37437"/>
                    <a:pt x="8473" y="37445"/>
                  </a:cubicBezTo>
                  <a:cubicBezTo>
                    <a:pt x="8491" y="37450"/>
                    <a:pt x="8509" y="37460"/>
                    <a:pt x="8527" y="37468"/>
                  </a:cubicBezTo>
                  <a:cubicBezTo>
                    <a:pt x="8548" y="37473"/>
                    <a:pt x="8563" y="37481"/>
                    <a:pt x="8582" y="37486"/>
                  </a:cubicBezTo>
                  <a:cubicBezTo>
                    <a:pt x="8595" y="37489"/>
                    <a:pt x="8615" y="37497"/>
                    <a:pt x="8631" y="37502"/>
                  </a:cubicBezTo>
                  <a:cubicBezTo>
                    <a:pt x="8654" y="37510"/>
                    <a:pt x="8672" y="37520"/>
                    <a:pt x="8696" y="37525"/>
                  </a:cubicBezTo>
                  <a:cubicBezTo>
                    <a:pt x="8709" y="37528"/>
                    <a:pt x="8724" y="37536"/>
                    <a:pt x="8737" y="37538"/>
                  </a:cubicBezTo>
                  <a:lnTo>
                    <a:pt x="8797" y="37559"/>
                  </a:lnTo>
                  <a:cubicBezTo>
                    <a:pt x="8812" y="37564"/>
                    <a:pt x="8833" y="37572"/>
                    <a:pt x="8849" y="37575"/>
                  </a:cubicBezTo>
                  <a:cubicBezTo>
                    <a:pt x="8880" y="37585"/>
                    <a:pt x="8906" y="37593"/>
                    <a:pt x="8937" y="37603"/>
                  </a:cubicBezTo>
                  <a:cubicBezTo>
                    <a:pt x="8955" y="37611"/>
                    <a:pt x="8976" y="37616"/>
                    <a:pt x="8991" y="37619"/>
                  </a:cubicBezTo>
                  <a:cubicBezTo>
                    <a:pt x="9033" y="37632"/>
                    <a:pt x="9074" y="37645"/>
                    <a:pt x="9121" y="37657"/>
                  </a:cubicBezTo>
                  <a:cubicBezTo>
                    <a:pt x="9149" y="37665"/>
                    <a:pt x="9180" y="37670"/>
                    <a:pt x="9212" y="37683"/>
                  </a:cubicBezTo>
                  <a:cubicBezTo>
                    <a:pt x="9305" y="37707"/>
                    <a:pt x="9401" y="37733"/>
                    <a:pt x="9497" y="37753"/>
                  </a:cubicBezTo>
                  <a:cubicBezTo>
                    <a:pt x="10098" y="37894"/>
                    <a:pt x="10718" y="37965"/>
                    <a:pt x="11344" y="37965"/>
                  </a:cubicBezTo>
                  <a:cubicBezTo>
                    <a:pt x="12026" y="37965"/>
                    <a:pt x="12715" y="37880"/>
                    <a:pt x="13396" y="37704"/>
                  </a:cubicBezTo>
                  <a:cubicBezTo>
                    <a:pt x="17782" y="36556"/>
                    <a:pt x="21139" y="34505"/>
                    <a:pt x="23534" y="31835"/>
                  </a:cubicBezTo>
                  <a:cubicBezTo>
                    <a:pt x="23563" y="31806"/>
                    <a:pt x="23591" y="31773"/>
                    <a:pt x="23617" y="31742"/>
                  </a:cubicBezTo>
                  <a:cubicBezTo>
                    <a:pt x="25336" y="29800"/>
                    <a:pt x="26552" y="27542"/>
                    <a:pt x="27296" y="25071"/>
                  </a:cubicBezTo>
                  <a:cubicBezTo>
                    <a:pt x="27299" y="25059"/>
                    <a:pt x="27304" y="25046"/>
                    <a:pt x="27309" y="25030"/>
                  </a:cubicBezTo>
                  <a:cubicBezTo>
                    <a:pt x="27965" y="22850"/>
                    <a:pt x="28253" y="20506"/>
                    <a:pt x="28190" y="18072"/>
                  </a:cubicBezTo>
                  <a:cubicBezTo>
                    <a:pt x="28193" y="18067"/>
                    <a:pt x="28190" y="18056"/>
                    <a:pt x="28190" y="18046"/>
                  </a:cubicBezTo>
                  <a:cubicBezTo>
                    <a:pt x="28139" y="15923"/>
                    <a:pt x="27825" y="13738"/>
                    <a:pt x="27255" y="11529"/>
                  </a:cubicBezTo>
                  <a:cubicBezTo>
                    <a:pt x="27255" y="11524"/>
                    <a:pt x="27252" y="11513"/>
                    <a:pt x="27247" y="11508"/>
                  </a:cubicBezTo>
                  <a:cubicBezTo>
                    <a:pt x="26689" y="9338"/>
                    <a:pt x="25891" y="7158"/>
                    <a:pt x="24862" y="5006"/>
                  </a:cubicBezTo>
                  <a:cubicBezTo>
                    <a:pt x="24859" y="5006"/>
                    <a:pt x="24859" y="5004"/>
                    <a:pt x="24859" y="5001"/>
                  </a:cubicBezTo>
                  <a:cubicBezTo>
                    <a:pt x="24286" y="3804"/>
                    <a:pt x="23641" y="2616"/>
                    <a:pt x="22928" y="1450"/>
                  </a:cubicBezTo>
                  <a:cubicBezTo>
                    <a:pt x="22552" y="833"/>
                    <a:pt x="21984" y="392"/>
                    <a:pt x="21344" y="169"/>
                  </a:cubicBezTo>
                  <a:cubicBezTo>
                    <a:pt x="21336" y="166"/>
                    <a:pt x="21334" y="164"/>
                    <a:pt x="21323" y="164"/>
                  </a:cubicBezTo>
                  <a:cubicBezTo>
                    <a:pt x="21011" y="57"/>
                    <a:pt x="20682" y="0"/>
                    <a:pt x="20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2512682" y="4705523"/>
              <a:ext cx="1072397" cy="1441016"/>
            </a:xfrm>
            <a:custGeom>
              <a:avLst/>
              <a:gdLst/>
              <a:ahLst/>
              <a:cxnLst/>
              <a:rect l="l" t="t" r="r" b="b"/>
              <a:pathLst>
                <a:path w="27978" h="37595" extrusionOk="0">
                  <a:moveTo>
                    <a:pt x="0" y="23625"/>
                  </a:moveTo>
                  <a:lnTo>
                    <a:pt x="0" y="23625"/>
                  </a:lnTo>
                  <a:cubicBezTo>
                    <a:pt x="3" y="23684"/>
                    <a:pt x="8" y="23744"/>
                    <a:pt x="13" y="23804"/>
                  </a:cubicBezTo>
                  <a:cubicBezTo>
                    <a:pt x="532" y="24921"/>
                    <a:pt x="1087" y="26020"/>
                    <a:pt x="1662" y="27111"/>
                  </a:cubicBezTo>
                  <a:cubicBezTo>
                    <a:pt x="2313" y="28358"/>
                    <a:pt x="2995" y="29590"/>
                    <a:pt x="3679" y="30819"/>
                  </a:cubicBezTo>
                  <a:cubicBezTo>
                    <a:pt x="4382" y="32040"/>
                    <a:pt x="5084" y="33258"/>
                    <a:pt x="5815" y="34463"/>
                  </a:cubicBezTo>
                  <a:cubicBezTo>
                    <a:pt x="6305" y="35272"/>
                    <a:pt x="6800" y="36071"/>
                    <a:pt x="7316" y="36861"/>
                  </a:cubicBezTo>
                  <a:cubicBezTo>
                    <a:pt x="7417" y="36916"/>
                    <a:pt x="7516" y="36965"/>
                    <a:pt x="7625" y="37014"/>
                  </a:cubicBezTo>
                  <a:cubicBezTo>
                    <a:pt x="7174" y="36076"/>
                    <a:pt x="6704" y="35150"/>
                    <a:pt x="6220" y="34235"/>
                  </a:cubicBezTo>
                  <a:cubicBezTo>
                    <a:pt x="5569" y="32983"/>
                    <a:pt x="4890" y="31754"/>
                    <a:pt x="4203" y="30526"/>
                  </a:cubicBezTo>
                  <a:cubicBezTo>
                    <a:pt x="3503" y="29302"/>
                    <a:pt x="2803" y="28084"/>
                    <a:pt x="2067" y="26881"/>
                  </a:cubicBezTo>
                  <a:cubicBezTo>
                    <a:pt x="1403" y="25779"/>
                    <a:pt x="719" y="24690"/>
                    <a:pt x="0" y="23625"/>
                  </a:cubicBezTo>
                  <a:close/>
                  <a:moveTo>
                    <a:pt x="1157" y="16013"/>
                  </a:moveTo>
                  <a:cubicBezTo>
                    <a:pt x="1149" y="16026"/>
                    <a:pt x="1146" y="16042"/>
                    <a:pt x="1141" y="16055"/>
                  </a:cubicBezTo>
                  <a:cubicBezTo>
                    <a:pt x="1590" y="17857"/>
                    <a:pt x="2090" y="19643"/>
                    <a:pt x="2608" y="21424"/>
                  </a:cubicBezTo>
                  <a:cubicBezTo>
                    <a:pt x="3150" y="23293"/>
                    <a:pt x="3723" y="25152"/>
                    <a:pt x="4306" y="27008"/>
                  </a:cubicBezTo>
                  <a:cubicBezTo>
                    <a:pt x="4900" y="28861"/>
                    <a:pt x="5499" y="30715"/>
                    <a:pt x="6131" y="32553"/>
                  </a:cubicBezTo>
                  <a:cubicBezTo>
                    <a:pt x="6650" y="34062"/>
                    <a:pt x="7176" y="35573"/>
                    <a:pt x="7744" y="37069"/>
                  </a:cubicBezTo>
                  <a:cubicBezTo>
                    <a:pt x="7791" y="37089"/>
                    <a:pt x="7835" y="37110"/>
                    <a:pt x="7881" y="37131"/>
                  </a:cubicBezTo>
                  <a:cubicBezTo>
                    <a:pt x="7472" y="35550"/>
                    <a:pt x="7031" y="33979"/>
                    <a:pt x="6575" y="32413"/>
                  </a:cubicBezTo>
                  <a:cubicBezTo>
                    <a:pt x="6033" y="30544"/>
                    <a:pt x="5460" y="28682"/>
                    <a:pt x="4877" y="26826"/>
                  </a:cubicBezTo>
                  <a:cubicBezTo>
                    <a:pt x="4286" y="24975"/>
                    <a:pt x="3684" y="23122"/>
                    <a:pt x="3052" y="21281"/>
                  </a:cubicBezTo>
                  <a:cubicBezTo>
                    <a:pt x="2453" y="19518"/>
                    <a:pt x="1828" y="17756"/>
                    <a:pt x="1157" y="16013"/>
                  </a:cubicBezTo>
                  <a:close/>
                  <a:moveTo>
                    <a:pt x="4747" y="10066"/>
                  </a:moveTo>
                  <a:lnTo>
                    <a:pt x="4734" y="10082"/>
                  </a:lnTo>
                  <a:cubicBezTo>
                    <a:pt x="4890" y="12376"/>
                    <a:pt x="5100" y="14665"/>
                    <a:pt x="5330" y="16952"/>
                  </a:cubicBezTo>
                  <a:cubicBezTo>
                    <a:pt x="5564" y="19298"/>
                    <a:pt x="5828" y="21644"/>
                    <a:pt x="6108" y="23988"/>
                  </a:cubicBezTo>
                  <a:cubicBezTo>
                    <a:pt x="6393" y="26331"/>
                    <a:pt x="6684" y="28669"/>
                    <a:pt x="7015" y="31005"/>
                  </a:cubicBezTo>
                  <a:cubicBezTo>
                    <a:pt x="7301" y="33061"/>
                    <a:pt x="7601" y="35111"/>
                    <a:pt x="7946" y="37159"/>
                  </a:cubicBezTo>
                  <a:cubicBezTo>
                    <a:pt x="7975" y="37170"/>
                    <a:pt x="8001" y="37183"/>
                    <a:pt x="8029" y="37193"/>
                  </a:cubicBezTo>
                  <a:cubicBezTo>
                    <a:pt x="7884" y="35109"/>
                    <a:pt x="7689" y="33027"/>
                    <a:pt x="7482" y="30951"/>
                  </a:cubicBezTo>
                  <a:cubicBezTo>
                    <a:pt x="7249" y="28605"/>
                    <a:pt x="6979" y="26259"/>
                    <a:pt x="6704" y="23915"/>
                  </a:cubicBezTo>
                  <a:cubicBezTo>
                    <a:pt x="6419" y="21577"/>
                    <a:pt x="6126" y="19233"/>
                    <a:pt x="5797" y="16897"/>
                  </a:cubicBezTo>
                  <a:cubicBezTo>
                    <a:pt x="5478" y="14616"/>
                    <a:pt x="5141" y="12335"/>
                    <a:pt x="4747" y="10066"/>
                  </a:cubicBezTo>
                  <a:close/>
                  <a:moveTo>
                    <a:pt x="9484" y="5555"/>
                  </a:moveTo>
                  <a:cubicBezTo>
                    <a:pt x="9482" y="5555"/>
                    <a:pt x="9481" y="5557"/>
                    <a:pt x="9481" y="5558"/>
                  </a:cubicBezTo>
                  <a:cubicBezTo>
                    <a:pt x="9242" y="8249"/>
                    <a:pt x="9061" y="10938"/>
                    <a:pt x="8900" y="13628"/>
                  </a:cubicBezTo>
                  <a:cubicBezTo>
                    <a:pt x="8737" y="16340"/>
                    <a:pt x="8607" y="19052"/>
                    <a:pt x="8485" y="21769"/>
                  </a:cubicBezTo>
                  <a:cubicBezTo>
                    <a:pt x="8376" y="24480"/>
                    <a:pt x="8273" y="27194"/>
                    <a:pt x="8205" y="29911"/>
                  </a:cubicBezTo>
                  <a:cubicBezTo>
                    <a:pt x="8141" y="32345"/>
                    <a:pt x="8089" y="34777"/>
                    <a:pt x="8089" y="37219"/>
                  </a:cubicBezTo>
                  <a:cubicBezTo>
                    <a:pt x="8109" y="37227"/>
                    <a:pt x="8133" y="37237"/>
                    <a:pt x="8153" y="37245"/>
                  </a:cubicBezTo>
                  <a:cubicBezTo>
                    <a:pt x="8363" y="34808"/>
                    <a:pt x="8524" y="32371"/>
                    <a:pt x="8667" y="29929"/>
                  </a:cubicBezTo>
                  <a:cubicBezTo>
                    <a:pt x="8833" y="27218"/>
                    <a:pt x="8960" y="24506"/>
                    <a:pt x="9087" y="21794"/>
                  </a:cubicBezTo>
                  <a:cubicBezTo>
                    <a:pt x="9196" y="19083"/>
                    <a:pt x="9299" y="16366"/>
                    <a:pt x="9367" y="13649"/>
                  </a:cubicBezTo>
                  <a:cubicBezTo>
                    <a:pt x="9442" y="10953"/>
                    <a:pt x="9491" y="8254"/>
                    <a:pt x="9486" y="5556"/>
                  </a:cubicBezTo>
                  <a:cubicBezTo>
                    <a:pt x="9485" y="5555"/>
                    <a:pt x="9484" y="5555"/>
                    <a:pt x="9484" y="5555"/>
                  </a:cubicBezTo>
                  <a:close/>
                  <a:moveTo>
                    <a:pt x="15342" y="1812"/>
                  </a:moveTo>
                  <a:lnTo>
                    <a:pt x="15342" y="1812"/>
                  </a:lnTo>
                  <a:cubicBezTo>
                    <a:pt x="15334" y="1815"/>
                    <a:pt x="15327" y="1820"/>
                    <a:pt x="15321" y="1825"/>
                  </a:cubicBezTo>
                  <a:cubicBezTo>
                    <a:pt x="14974" y="3251"/>
                    <a:pt x="14655" y="4687"/>
                    <a:pt x="14323" y="6113"/>
                  </a:cubicBezTo>
                  <a:lnTo>
                    <a:pt x="13328" y="10660"/>
                  </a:lnTo>
                  <a:cubicBezTo>
                    <a:pt x="12664" y="13688"/>
                    <a:pt x="12047" y="16732"/>
                    <a:pt x="11428" y="19772"/>
                  </a:cubicBezTo>
                  <a:cubicBezTo>
                    <a:pt x="10829" y="22818"/>
                    <a:pt x="10225" y="25859"/>
                    <a:pt x="9670" y="28913"/>
                  </a:cubicBezTo>
                  <a:lnTo>
                    <a:pt x="8835" y="33494"/>
                  </a:lnTo>
                  <a:cubicBezTo>
                    <a:pt x="8625" y="34749"/>
                    <a:pt x="8402" y="36003"/>
                    <a:pt x="8198" y="37263"/>
                  </a:cubicBezTo>
                  <a:cubicBezTo>
                    <a:pt x="8218" y="37274"/>
                    <a:pt x="8236" y="37279"/>
                    <a:pt x="8257" y="37287"/>
                  </a:cubicBezTo>
                  <a:cubicBezTo>
                    <a:pt x="8555" y="36045"/>
                    <a:pt x="8830" y="34798"/>
                    <a:pt x="9120" y="33551"/>
                  </a:cubicBezTo>
                  <a:lnTo>
                    <a:pt x="10118" y="29004"/>
                  </a:lnTo>
                  <a:cubicBezTo>
                    <a:pt x="10785" y="25973"/>
                    <a:pt x="11399" y="22930"/>
                    <a:pt x="12019" y="19892"/>
                  </a:cubicBezTo>
                  <a:cubicBezTo>
                    <a:pt x="12620" y="16848"/>
                    <a:pt x="13224" y="13805"/>
                    <a:pt x="13779" y="10753"/>
                  </a:cubicBezTo>
                  <a:lnTo>
                    <a:pt x="14611" y="6170"/>
                  </a:lnTo>
                  <a:cubicBezTo>
                    <a:pt x="14855" y="4716"/>
                    <a:pt x="15117" y="3267"/>
                    <a:pt x="15342" y="1812"/>
                  </a:cubicBezTo>
                  <a:close/>
                  <a:moveTo>
                    <a:pt x="21105" y="0"/>
                  </a:moveTo>
                  <a:cubicBezTo>
                    <a:pt x="20524" y="1491"/>
                    <a:pt x="19980" y="3000"/>
                    <a:pt x="19420" y="4495"/>
                  </a:cubicBezTo>
                  <a:lnTo>
                    <a:pt x="17699" y="9263"/>
                  </a:lnTo>
                  <a:cubicBezTo>
                    <a:pt x="16555" y="12439"/>
                    <a:pt x="15454" y="15630"/>
                    <a:pt x="14352" y="18821"/>
                  </a:cubicBezTo>
                  <a:cubicBezTo>
                    <a:pt x="13266" y="22020"/>
                    <a:pt x="12177" y="25219"/>
                    <a:pt x="11137" y="28431"/>
                  </a:cubicBezTo>
                  <a:lnTo>
                    <a:pt x="9574" y="33248"/>
                  </a:lnTo>
                  <a:cubicBezTo>
                    <a:pt x="9157" y="34601"/>
                    <a:pt x="8724" y="35951"/>
                    <a:pt x="8312" y="37305"/>
                  </a:cubicBezTo>
                  <a:cubicBezTo>
                    <a:pt x="8330" y="37312"/>
                    <a:pt x="8348" y="37318"/>
                    <a:pt x="8366" y="37325"/>
                  </a:cubicBezTo>
                  <a:cubicBezTo>
                    <a:pt x="8872" y="36003"/>
                    <a:pt x="9359" y="34671"/>
                    <a:pt x="9854" y="33346"/>
                  </a:cubicBezTo>
                  <a:lnTo>
                    <a:pt x="11575" y="28579"/>
                  </a:lnTo>
                  <a:cubicBezTo>
                    <a:pt x="12719" y="25400"/>
                    <a:pt x="13820" y="22209"/>
                    <a:pt x="14922" y="19015"/>
                  </a:cubicBezTo>
                  <a:cubicBezTo>
                    <a:pt x="16008" y="15822"/>
                    <a:pt x="17095" y="12623"/>
                    <a:pt x="18139" y="9411"/>
                  </a:cubicBezTo>
                  <a:lnTo>
                    <a:pt x="19702" y="4594"/>
                  </a:lnTo>
                  <a:cubicBezTo>
                    <a:pt x="20174" y="3064"/>
                    <a:pt x="20664" y="1543"/>
                    <a:pt x="21128" y="11"/>
                  </a:cubicBezTo>
                  <a:cubicBezTo>
                    <a:pt x="21121" y="8"/>
                    <a:pt x="21113" y="5"/>
                    <a:pt x="21105" y="0"/>
                  </a:cubicBezTo>
                  <a:close/>
                  <a:moveTo>
                    <a:pt x="24641" y="4843"/>
                  </a:moveTo>
                  <a:cubicBezTo>
                    <a:pt x="23902" y="6178"/>
                    <a:pt x="23197" y="7529"/>
                    <a:pt x="22471" y="8871"/>
                  </a:cubicBezTo>
                  <a:lnTo>
                    <a:pt x="20319" y="13004"/>
                  </a:lnTo>
                  <a:cubicBezTo>
                    <a:pt x="18886" y="15759"/>
                    <a:pt x="17494" y="18533"/>
                    <a:pt x="16104" y="21312"/>
                  </a:cubicBezTo>
                  <a:cubicBezTo>
                    <a:pt x="14725" y="24094"/>
                    <a:pt x="13346" y="26878"/>
                    <a:pt x="12011" y="29686"/>
                  </a:cubicBezTo>
                  <a:lnTo>
                    <a:pt x="10010" y="33890"/>
                  </a:lnTo>
                  <a:cubicBezTo>
                    <a:pt x="9481" y="35044"/>
                    <a:pt x="8939" y="36193"/>
                    <a:pt x="8415" y="37341"/>
                  </a:cubicBezTo>
                  <a:cubicBezTo>
                    <a:pt x="8439" y="37349"/>
                    <a:pt x="8457" y="37359"/>
                    <a:pt x="8480" y="37364"/>
                  </a:cubicBezTo>
                  <a:cubicBezTo>
                    <a:pt x="9082" y="36252"/>
                    <a:pt x="9670" y="35135"/>
                    <a:pt x="10269" y="34023"/>
                  </a:cubicBezTo>
                  <a:lnTo>
                    <a:pt x="12421" y="29888"/>
                  </a:lnTo>
                  <a:cubicBezTo>
                    <a:pt x="13857" y="27135"/>
                    <a:pt x="15249" y="24358"/>
                    <a:pt x="16638" y="21579"/>
                  </a:cubicBezTo>
                  <a:cubicBezTo>
                    <a:pt x="18020" y="18798"/>
                    <a:pt x="19399" y="16013"/>
                    <a:pt x="20734" y="13211"/>
                  </a:cubicBezTo>
                  <a:lnTo>
                    <a:pt x="22738" y="9004"/>
                  </a:lnTo>
                  <a:cubicBezTo>
                    <a:pt x="23373" y="7614"/>
                    <a:pt x="24027" y="6243"/>
                    <a:pt x="24646" y="4851"/>
                  </a:cubicBezTo>
                  <a:cubicBezTo>
                    <a:pt x="24644" y="4845"/>
                    <a:pt x="24644" y="4843"/>
                    <a:pt x="24641" y="4843"/>
                  </a:cubicBezTo>
                  <a:close/>
                  <a:moveTo>
                    <a:pt x="27031" y="11345"/>
                  </a:moveTo>
                  <a:cubicBezTo>
                    <a:pt x="25388" y="13450"/>
                    <a:pt x="23793" y="15588"/>
                    <a:pt x="22215" y="17740"/>
                  </a:cubicBezTo>
                  <a:cubicBezTo>
                    <a:pt x="20592" y="19946"/>
                    <a:pt x="18995" y="22170"/>
                    <a:pt x="17403" y="24400"/>
                  </a:cubicBezTo>
                  <a:cubicBezTo>
                    <a:pt x="15824" y="26634"/>
                    <a:pt x="14251" y="28874"/>
                    <a:pt x="12706" y="31132"/>
                  </a:cubicBezTo>
                  <a:cubicBezTo>
                    <a:pt x="11290" y="33198"/>
                    <a:pt x="9883" y="35275"/>
                    <a:pt x="8522" y="37377"/>
                  </a:cubicBezTo>
                  <a:lnTo>
                    <a:pt x="8579" y="37398"/>
                  </a:lnTo>
                  <a:cubicBezTo>
                    <a:pt x="10113" y="35420"/>
                    <a:pt x="11607" y="33419"/>
                    <a:pt x="13084" y="31402"/>
                  </a:cubicBezTo>
                  <a:cubicBezTo>
                    <a:pt x="14707" y="29198"/>
                    <a:pt x="16306" y="26977"/>
                    <a:pt x="17893" y="24747"/>
                  </a:cubicBezTo>
                  <a:cubicBezTo>
                    <a:pt x="19474" y="22510"/>
                    <a:pt x="21048" y="20270"/>
                    <a:pt x="22596" y="18012"/>
                  </a:cubicBezTo>
                  <a:cubicBezTo>
                    <a:pt x="24102" y="15814"/>
                    <a:pt x="25592" y="13605"/>
                    <a:pt x="27039" y="11365"/>
                  </a:cubicBezTo>
                  <a:cubicBezTo>
                    <a:pt x="27039" y="11360"/>
                    <a:pt x="27034" y="11350"/>
                    <a:pt x="27031" y="11345"/>
                  </a:cubicBezTo>
                  <a:close/>
                  <a:moveTo>
                    <a:pt x="27975" y="17885"/>
                  </a:moveTo>
                  <a:cubicBezTo>
                    <a:pt x="26266" y="19448"/>
                    <a:pt x="24602" y="21043"/>
                    <a:pt x="22948" y="22653"/>
                  </a:cubicBezTo>
                  <a:cubicBezTo>
                    <a:pt x="21242" y="24309"/>
                    <a:pt x="19565" y="25989"/>
                    <a:pt x="17893" y="27679"/>
                  </a:cubicBezTo>
                  <a:cubicBezTo>
                    <a:pt x="16229" y="29369"/>
                    <a:pt x="14564" y="31070"/>
                    <a:pt x="12931" y="32791"/>
                  </a:cubicBezTo>
                  <a:cubicBezTo>
                    <a:pt x="11477" y="34318"/>
                    <a:pt x="10041" y="35850"/>
                    <a:pt x="8636" y="37416"/>
                  </a:cubicBezTo>
                  <a:cubicBezTo>
                    <a:pt x="8667" y="37426"/>
                    <a:pt x="8693" y="37434"/>
                    <a:pt x="8724" y="37445"/>
                  </a:cubicBezTo>
                  <a:cubicBezTo>
                    <a:pt x="10258" y="36027"/>
                    <a:pt x="11765" y="34580"/>
                    <a:pt x="13263" y="33123"/>
                  </a:cubicBezTo>
                  <a:cubicBezTo>
                    <a:pt x="14966" y="31467"/>
                    <a:pt x="16646" y="29784"/>
                    <a:pt x="18318" y="28099"/>
                  </a:cubicBezTo>
                  <a:cubicBezTo>
                    <a:pt x="19982" y="26404"/>
                    <a:pt x="21647" y="24708"/>
                    <a:pt x="23280" y="22982"/>
                  </a:cubicBezTo>
                  <a:cubicBezTo>
                    <a:pt x="24867" y="21315"/>
                    <a:pt x="26437" y="19632"/>
                    <a:pt x="27975" y="17911"/>
                  </a:cubicBezTo>
                  <a:cubicBezTo>
                    <a:pt x="27977" y="17906"/>
                    <a:pt x="27975" y="17895"/>
                    <a:pt x="27975" y="17885"/>
                  </a:cubicBezTo>
                  <a:close/>
                  <a:moveTo>
                    <a:pt x="27096" y="24869"/>
                  </a:moveTo>
                  <a:lnTo>
                    <a:pt x="27096" y="24869"/>
                  </a:lnTo>
                  <a:cubicBezTo>
                    <a:pt x="25489" y="25836"/>
                    <a:pt x="23913" y="26847"/>
                    <a:pt x="22352" y="27876"/>
                  </a:cubicBezTo>
                  <a:cubicBezTo>
                    <a:pt x="20729" y="28939"/>
                    <a:pt x="19127" y="30028"/>
                    <a:pt x="17527" y="31124"/>
                  </a:cubicBezTo>
                  <a:cubicBezTo>
                    <a:pt x="15936" y="32229"/>
                    <a:pt x="14344" y="33341"/>
                    <a:pt x="12781" y="34476"/>
                  </a:cubicBezTo>
                  <a:cubicBezTo>
                    <a:pt x="11433" y="35451"/>
                    <a:pt x="10093" y="36441"/>
                    <a:pt x="8778" y="37460"/>
                  </a:cubicBezTo>
                  <a:cubicBezTo>
                    <a:pt x="8820" y="37476"/>
                    <a:pt x="8861" y="37486"/>
                    <a:pt x="8908" y="37499"/>
                  </a:cubicBezTo>
                  <a:cubicBezTo>
                    <a:pt x="10305" y="36649"/>
                    <a:pt x="11674" y="35760"/>
                    <a:pt x="13045" y="34863"/>
                  </a:cubicBezTo>
                  <a:cubicBezTo>
                    <a:pt x="14666" y="33802"/>
                    <a:pt x="16270" y="32711"/>
                    <a:pt x="17870" y="31617"/>
                  </a:cubicBezTo>
                  <a:cubicBezTo>
                    <a:pt x="19461" y="30510"/>
                    <a:pt x="21051" y="29400"/>
                    <a:pt x="22619" y="28262"/>
                  </a:cubicBezTo>
                  <a:cubicBezTo>
                    <a:pt x="24125" y="27171"/>
                    <a:pt x="25618" y="26064"/>
                    <a:pt x="27083" y="24910"/>
                  </a:cubicBezTo>
                  <a:cubicBezTo>
                    <a:pt x="27086" y="24898"/>
                    <a:pt x="27091" y="24885"/>
                    <a:pt x="27096" y="24869"/>
                  </a:cubicBezTo>
                  <a:close/>
                  <a:moveTo>
                    <a:pt x="23404" y="31583"/>
                  </a:moveTo>
                  <a:lnTo>
                    <a:pt x="23404" y="31583"/>
                  </a:lnTo>
                  <a:cubicBezTo>
                    <a:pt x="22150" y="31988"/>
                    <a:pt x="20916" y="32439"/>
                    <a:pt x="19687" y="32905"/>
                  </a:cubicBezTo>
                  <a:cubicBezTo>
                    <a:pt x="18373" y="33401"/>
                    <a:pt x="17071" y="33929"/>
                    <a:pt x="15770" y="34466"/>
                  </a:cubicBezTo>
                  <a:cubicBezTo>
                    <a:pt x="14479" y="35016"/>
                    <a:pt x="13185" y="35565"/>
                    <a:pt x="11907" y="36148"/>
                  </a:cubicBezTo>
                  <a:cubicBezTo>
                    <a:pt x="10930" y="36589"/>
                    <a:pt x="9960" y="37043"/>
                    <a:pt x="8999" y="37525"/>
                  </a:cubicBezTo>
                  <a:cubicBezTo>
                    <a:pt x="9092" y="37548"/>
                    <a:pt x="9188" y="37574"/>
                    <a:pt x="9284" y="37595"/>
                  </a:cubicBezTo>
                  <a:cubicBezTo>
                    <a:pt x="10227" y="37274"/>
                    <a:pt x="11161" y="36929"/>
                    <a:pt x="12086" y="36576"/>
                  </a:cubicBezTo>
                  <a:cubicBezTo>
                    <a:pt x="13403" y="36081"/>
                    <a:pt x="14702" y="35552"/>
                    <a:pt x="16001" y="35018"/>
                  </a:cubicBezTo>
                  <a:cubicBezTo>
                    <a:pt x="17297" y="34474"/>
                    <a:pt x="18590" y="33919"/>
                    <a:pt x="19866" y="33336"/>
                  </a:cubicBezTo>
                  <a:cubicBezTo>
                    <a:pt x="21027" y="32807"/>
                    <a:pt x="22183" y="32268"/>
                    <a:pt x="23321" y="31677"/>
                  </a:cubicBezTo>
                  <a:cubicBezTo>
                    <a:pt x="23350" y="31648"/>
                    <a:pt x="23378" y="31614"/>
                    <a:pt x="23404" y="315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3" name="Google Shape;1633;p13"/>
          <p:cNvGrpSpPr/>
          <p:nvPr/>
        </p:nvGrpSpPr>
        <p:grpSpPr>
          <a:xfrm>
            <a:off x="10288568" y="2555261"/>
            <a:ext cx="2497501" cy="5018777"/>
            <a:chOff x="7716426" y="1916445"/>
            <a:chExt cx="1873126" cy="3764083"/>
          </a:xfrm>
        </p:grpSpPr>
        <p:grpSp>
          <p:nvGrpSpPr>
            <p:cNvPr id="1634" name="Google Shape;1634;p13"/>
            <p:cNvGrpSpPr/>
            <p:nvPr/>
          </p:nvGrpSpPr>
          <p:grpSpPr>
            <a:xfrm rot="-635045" flipH="1">
              <a:off x="8048039" y="2018435"/>
              <a:ext cx="1280544" cy="1835528"/>
              <a:chOff x="2087075" y="4317700"/>
              <a:chExt cx="814150" cy="1167000"/>
            </a:xfrm>
          </p:grpSpPr>
          <p:sp>
            <p:nvSpPr>
              <p:cNvPr id="1635" name="Google Shape;1635;p13"/>
              <p:cNvSpPr/>
              <p:nvPr/>
            </p:nvSpPr>
            <p:spPr>
              <a:xfrm>
                <a:off x="2288350" y="4756475"/>
                <a:ext cx="105550" cy="728225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29129" extrusionOk="0">
                    <a:moveTo>
                      <a:pt x="3927" y="0"/>
                    </a:moveTo>
                    <a:cubicBezTo>
                      <a:pt x="3839" y="0"/>
                      <a:pt x="3755" y="43"/>
                      <a:pt x="3705" y="118"/>
                    </a:cubicBezTo>
                    <a:cubicBezTo>
                      <a:pt x="3037" y="1158"/>
                      <a:pt x="2484" y="2270"/>
                      <a:pt x="2044" y="3424"/>
                    </a:cubicBezTo>
                    <a:cubicBezTo>
                      <a:pt x="1606" y="4577"/>
                      <a:pt x="1271" y="5770"/>
                      <a:pt x="1017" y="6970"/>
                    </a:cubicBezTo>
                    <a:cubicBezTo>
                      <a:pt x="517" y="9381"/>
                      <a:pt x="307" y="11836"/>
                      <a:pt x="195" y="14268"/>
                    </a:cubicBezTo>
                    <a:cubicBezTo>
                      <a:pt x="86" y="16702"/>
                      <a:pt x="1" y="19141"/>
                      <a:pt x="19" y="21583"/>
                    </a:cubicBezTo>
                    <a:cubicBezTo>
                      <a:pt x="24" y="24023"/>
                      <a:pt x="123" y="26462"/>
                      <a:pt x="333" y="28896"/>
                    </a:cubicBezTo>
                    <a:cubicBezTo>
                      <a:pt x="345" y="29028"/>
                      <a:pt x="454" y="29128"/>
                      <a:pt x="584" y="29128"/>
                    </a:cubicBezTo>
                    <a:cubicBezTo>
                      <a:pt x="592" y="29128"/>
                      <a:pt x="600" y="29128"/>
                      <a:pt x="608" y="29127"/>
                    </a:cubicBezTo>
                    <a:cubicBezTo>
                      <a:pt x="745" y="29114"/>
                      <a:pt x="849" y="28992"/>
                      <a:pt x="841" y="28857"/>
                    </a:cubicBezTo>
                    <a:cubicBezTo>
                      <a:pt x="693" y="26436"/>
                      <a:pt x="654" y="24010"/>
                      <a:pt x="670" y="21583"/>
                    </a:cubicBezTo>
                    <a:cubicBezTo>
                      <a:pt x="696" y="19154"/>
                      <a:pt x="766" y="16728"/>
                      <a:pt x="895" y="14301"/>
                    </a:cubicBezTo>
                    <a:cubicBezTo>
                      <a:pt x="1020" y="11880"/>
                      <a:pt x="1199" y="9464"/>
                      <a:pt x="1678" y="7105"/>
                    </a:cubicBezTo>
                    <a:cubicBezTo>
                      <a:pt x="1912" y="5925"/>
                      <a:pt x="2215" y="4761"/>
                      <a:pt x="2624" y="3634"/>
                    </a:cubicBezTo>
                    <a:cubicBezTo>
                      <a:pt x="3026" y="2506"/>
                      <a:pt x="3524" y="1409"/>
                      <a:pt x="4146" y="385"/>
                    </a:cubicBezTo>
                    <a:cubicBezTo>
                      <a:pt x="4221" y="266"/>
                      <a:pt x="4182" y="111"/>
                      <a:pt x="4063" y="35"/>
                    </a:cubicBezTo>
                    <a:cubicBezTo>
                      <a:pt x="4019" y="12"/>
                      <a:pt x="3973" y="0"/>
                      <a:pt x="39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6" name="Google Shape;1636;p13"/>
              <p:cNvSpPr/>
              <p:nvPr/>
            </p:nvSpPr>
            <p:spPr>
              <a:xfrm>
                <a:off x="2339050" y="4368600"/>
                <a:ext cx="347450" cy="395375"/>
              </a:xfrm>
              <a:custGeom>
                <a:avLst/>
                <a:gdLst/>
                <a:ahLst/>
                <a:cxnLst/>
                <a:rect l="l" t="t" r="r" b="b"/>
                <a:pathLst>
                  <a:path w="13898" h="15815" extrusionOk="0">
                    <a:moveTo>
                      <a:pt x="10934" y="0"/>
                    </a:moveTo>
                    <a:cubicBezTo>
                      <a:pt x="10438" y="0"/>
                      <a:pt x="9975" y="265"/>
                      <a:pt x="9543" y="520"/>
                    </a:cubicBezTo>
                    <a:cubicBezTo>
                      <a:pt x="7077" y="1977"/>
                      <a:pt x="5584" y="4439"/>
                      <a:pt x="3466" y="6316"/>
                    </a:cubicBezTo>
                    <a:cubicBezTo>
                      <a:pt x="2393" y="7265"/>
                      <a:pt x="1356" y="8136"/>
                      <a:pt x="817" y="9515"/>
                    </a:cubicBezTo>
                    <a:cubicBezTo>
                      <a:pt x="0" y="11581"/>
                      <a:pt x="532" y="13723"/>
                      <a:pt x="2434" y="14965"/>
                    </a:cubicBezTo>
                    <a:cubicBezTo>
                      <a:pt x="3347" y="15560"/>
                      <a:pt x="4283" y="15814"/>
                      <a:pt x="5208" y="15814"/>
                    </a:cubicBezTo>
                    <a:cubicBezTo>
                      <a:pt x="8195" y="15814"/>
                      <a:pt x="11058" y="13161"/>
                      <a:pt x="12571" y="10762"/>
                    </a:cubicBezTo>
                    <a:cubicBezTo>
                      <a:pt x="13898" y="8647"/>
                      <a:pt x="13893" y="6589"/>
                      <a:pt x="13470" y="4240"/>
                    </a:cubicBezTo>
                    <a:cubicBezTo>
                      <a:pt x="13237" y="2925"/>
                      <a:pt x="12783" y="126"/>
                      <a:pt x="11033" y="4"/>
                    </a:cubicBezTo>
                    <a:cubicBezTo>
                      <a:pt x="11000" y="1"/>
                      <a:pt x="10967" y="0"/>
                      <a:pt x="109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7" name="Google Shape;1637;p13"/>
              <p:cNvSpPr/>
              <p:nvPr/>
            </p:nvSpPr>
            <p:spPr>
              <a:xfrm>
                <a:off x="2332875" y="4363700"/>
                <a:ext cx="360700" cy="404975"/>
              </a:xfrm>
              <a:custGeom>
                <a:avLst/>
                <a:gdLst/>
                <a:ahLst/>
                <a:cxnLst/>
                <a:rect l="l" t="t" r="r" b="b"/>
                <a:pathLst>
                  <a:path w="14428" h="16199" extrusionOk="0">
                    <a:moveTo>
                      <a:pt x="7602" y="6219"/>
                    </a:moveTo>
                    <a:lnTo>
                      <a:pt x="7024" y="7438"/>
                    </a:lnTo>
                    <a:cubicBezTo>
                      <a:pt x="6821" y="7837"/>
                      <a:pt x="6622" y="8228"/>
                      <a:pt x="6396" y="8612"/>
                    </a:cubicBezTo>
                    <a:cubicBezTo>
                      <a:pt x="6181" y="8998"/>
                      <a:pt x="5945" y="9374"/>
                      <a:pt x="5707" y="9750"/>
                    </a:cubicBezTo>
                    <a:lnTo>
                      <a:pt x="4958" y="10870"/>
                    </a:lnTo>
                    <a:cubicBezTo>
                      <a:pt x="5328" y="10598"/>
                      <a:pt x="5652" y="10274"/>
                      <a:pt x="5945" y="9926"/>
                    </a:cubicBezTo>
                    <a:cubicBezTo>
                      <a:pt x="6241" y="9577"/>
                      <a:pt x="6500" y="9198"/>
                      <a:pt x="6731" y="8804"/>
                    </a:cubicBezTo>
                    <a:cubicBezTo>
                      <a:pt x="6954" y="8405"/>
                      <a:pt x="7148" y="7987"/>
                      <a:pt x="7298" y="7554"/>
                    </a:cubicBezTo>
                    <a:cubicBezTo>
                      <a:pt x="7444" y="7122"/>
                      <a:pt x="7558" y="6678"/>
                      <a:pt x="7602" y="6219"/>
                    </a:cubicBezTo>
                    <a:close/>
                    <a:moveTo>
                      <a:pt x="10220" y="6914"/>
                    </a:moveTo>
                    <a:lnTo>
                      <a:pt x="10220" y="6914"/>
                    </a:lnTo>
                    <a:cubicBezTo>
                      <a:pt x="9948" y="7352"/>
                      <a:pt x="9676" y="7780"/>
                      <a:pt x="9385" y="8187"/>
                    </a:cubicBezTo>
                    <a:cubicBezTo>
                      <a:pt x="9090" y="8597"/>
                      <a:pt x="8786" y="8991"/>
                      <a:pt x="8452" y="9364"/>
                    </a:cubicBezTo>
                    <a:cubicBezTo>
                      <a:pt x="8123" y="9742"/>
                      <a:pt x="7770" y="10095"/>
                      <a:pt x="7405" y="10440"/>
                    </a:cubicBezTo>
                    <a:cubicBezTo>
                      <a:pt x="7034" y="10779"/>
                      <a:pt x="6650" y="11103"/>
                      <a:pt x="6249" y="11430"/>
                    </a:cubicBezTo>
                    <a:cubicBezTo>
                      <a:pt x="6728" y="11243"/>
                      <a:pt x="7177" y="10976"/>
                      <a:pt x="7591" y="10671"/>
                    </a:cubicBezTo>
                    <a:cubicBezTo>
                      <a:pt x="8011" y="10362"/>
                      <a:pt x="8390" y="10004"/>
                      <a:pt x="8737" y="9615"/>
                    </a:cubicBezTo>
                    <a:cubicBezTo>
                      <a:pt x="9077" y="9224"/>
                      <a:pt x="9385" y="8799"/>
                      <a:pt x="9634" y="8345"/>
                    </a:cubicBezTo>
                    <a:cubicBezTo>
                      <a:pt x="9888" y="7897"/>
                      <a:pt x="10096" y="7417"/>
                      <a:pt x="10220" y="6914"/>
                    </a:cubicBezTo>
                    <a:close/>
                    <a:moveTo>
                      <a:pt x="11182" y="384"/>
                    </a:moveTo>
                    <a:cubicBezTo>
                      <a:pt x="11210" y="384"/>
                      <a:pt x="11237" y="385"/>
                      <a:pt x="11265" y="387"/>
                    </a:cubicBezTo>
                    <a:cubicBezTo>
                      <a:pt x="11400" y="397"/>
                      <a:pt x="11524" y="425"/>
                      <a:pt x="11641" y="472"/>
                    </a:cubicBezTo>
                    <a:cubicBezTo>
                      <a:pt x="12898" y="941"/>
                      <a:pt x="13302" y="3217"/>
                      <a:pt x="13507" y="4363"/>
                    </a:cubicBezTo>
                    <a:lnTo>
                      <a:pt x="13525" y="4467"/>
                    </a:lnTo>
                    <a:cubicBezTo>
                      <a:pt x="13945" y="6800"/>
                      <a:pt x="13953" y="8781"/>
                      <a:pt x="12652" y="10855"/>
                    </a:cubicBezTo>
                    <a:cubicBezTo>
                      <a:pt x="11472" y="12734"/>
                      <a:pt x="9170" y="15129"/>
                      <a:pt x="6573" y="15700"/>
                    </a:cubicBezTo>
                    <a:cubicBezTo>
                      <a:pt x="6192" y="15783"/>
                      <a:pt x="5819" y="15825"/>
                      <a:pt x="5452" y="15825"/>
                    </a:cubicBezTo>
                    <a:cubicBezTo>
                      <a:pt x="4512" y="15825"/>
                      <a:pt x="3618" y="15551"/>
                      <a:pt x="2785" y="15005"/>
                    </a:cubicBezTo>
                    <a:cubicBezTo>
                      <a:pt x="1017" y="13851"/>
                      <a:pt x="426" y="11850"/>
                      <a:pt x="1237" y="9781"/>
                    </a:cubicBezTo>
                    <a:cubicBezTo>
                      <a:pt x="1738" y="8514"/>
                      <a:pt x="2676" y="7681"/>
                      <a:pt x="3674" y="6800"/>
                    </a:cubicBezTo>
                    <a:lnTo>
                      <a:pt x="3840" y="6655"/>
                    </a:lnTo>
                    <a:cubicBezTo>
                      <a:pt x="4654" y="5934"/>
                      <a:pt x="5383" y="5123"/>
                      <a:pt x="6085" y="4335"/>
                    </a:cubicBezTo>
                    <a:cubicBezTo>
                      <a:pt x="7218" y="3070"/>
                      <a:pt x="8385" y="1768"/>
                      <a:pt x="9888" y="876"/>
                    </a:cubicBezTo>
                    <a:cubicBezTo>
                      <a:pt x="10341" y="606"/>
                      <a:pt x="10756" y="384"/>
                      <a:pt x="11182" y="384"/>
                    </a:cubicBezTo>
                    <a:close/>
                    <a:moveTo>
                      <a:pt x="11176" y="1"/>
                    </a:moveTo>
                    <a:cubicBezTo>
                      <a:pt x="10611" y="1"/>
                      <a:pt x="10106" y="305"/>
                      <a:pt x="9694" y="547"/>
                    </a:cubicBezTo>
                    <a:cubicBezTo>
                      <a:pt x="8138" y="1468"/>
                      <a:pt x="6951" y="2792"/>
                      <a:pt x="5800" y="4075"/>
                    </a:cubicBezTo>
                    <a:cubicBezTo>
                      <a:pt x="5105" y="4856"/>
                      <a:pt x="4382" y="5659"/>
                      <a:pt x="3589" y="6367"/>
                    </a:cubicBezTo>
                    <a:lnTo>
                      <a:pt x="3423" y="6512"/>
                    </a:lnTo>
                    <a:cubicBezTo>
                      <a:pt x="2391" y="7425"/>
                      <a:pt x="1416" y="8288"/>
                      <a:pt x="885" y="9639"/>
                    </a:cubicBezTo>
                    <a:cubicBezTo>
                      <a:pt x="1" y="11884"/>
                      <a:pt x="649" y="14061"/>
                      <a:pt x="2575" y="15319"/>
                    </a:cubicBezTo>
                    <a:cubicBezTo>
                      <a:pt x="2935" y="15552"/>
                      <a:pt x="3304" y="15741"/>
                      <a:pt x="3685" y="15881"/>
                    </a:cubicBezTo>
                    <a:cubicBezTo>
                      <a:pt x="4255" y="16093"/>
                      <a:pt x="4844" y="16199"/>
                      <a:pt x="5452" y="16199"/>
                    </a:cubicBezTo>
                    <a:cubicBezTo>
                      <a:pt x="5847" y="16199"/>
                      <a:pt x="6250" y="16154"/>
                      <a:pt x="6661" y="16065"/>
                    </a:cubicBezTo>
                    <a:cubicBezTo>
                      <a:pt x="9372" y="15472"/>
                      <a:pt x="11760" y="12993"/>
                      <a:pt x="12978" y="11052"/>
                    </a:cubicBezTo>
                    <a:cubicBezTo>
                      <a:pt x="14427" y="8747"/>
                      <a:pt x="14282" y="6492"/>
                      <a:pt x="13906" y="4397"/>
                    </a:cubicBezTo>
                    <a:lnTo>
                      <a:pt x="13886" y="4293"/>
                    </a:lnTo>
                    <a:cubicBezTo>
                      <a:pt x="13647" y="2945"/>
                      <a:pt x="13147" y="138"/>
                      <a:pt x="11293" y="5"/>
                    </a:cubicBezTo>
                    <a:cubicBezTo>
                      <a:pt x="11254" y="2"/>
                      <a:pt x="11215" y="1"/>
                      <a:pt x="1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13"/>
              <p:cNvSpPr/>
              <p:nvPr/>
            </p:nvSpPr>
            <p:spPr>
              <a:xfrm>
                <a:off x="2383425" y="4559025"/>
                <a:ext cx="439375" cy="215475"/>
              </a:xfrm>
              <a:custGeom>
                <a:avLst/>
                <a:gdLst/>
                <a:ahLst/>
                <a:cxnLst/>
                <a:rect l="l" t="t" r="r" b="b"/>
                <a:pathLst>
                  <a:path w="17575" h="8619" extrusionOk="0">
                    <a:moveTo>
                      <a:pt x="13050" y="1"/>
                    </a:moveTo>
                    <a:cubicBezTo>
                      <a:pt x="12324" y="1"/>
                      <a:pt x="11624" y="87"/>
                      <a:pt x="11073" y="247"/>
                    </a:cubicBezTo>
                    <a:cubicBezTo>
                      <a:pt x="9696" y="651"/>
                      <a:pt x="8623" y="1727"/>
                      <a:pt x="7322" y="2331"/>
                    </a:cubicBezTo>
                    <a:cubicBezTo>
                      <a:pt x="6160" y="2870"/>
                      <a:pt x="4864" y="3008"/>
                      <a:pt x="3633" y="3355"/>
                    </a:cubicBezTo>
                    <a:cubicBezTo>
                      <a:pt x="2401" y="3697"/>
                      <a:pt x="1147" y="4330"/>
                      <a:pt x="574" y="5476"/>
                    </a:cubicBezTo>
                    <a:cubicBezTo>
                      <a:pt x="1" y="6619"/>
                      <a:pt x="496" y="8317"/>
                      <a:pt x="1748" y="8581"/>
                    </a:cubicBezTo>
                    <a:cubicBezTo>
                      <a:pt x="1871" y="8607"/>
                      <a:pt x="1994" y="8619"/>
                      <a:pt x="2115" y="8619"/>
                    </a:cubicBezTo>
                    <a:cubicBezTo>
                      <a:pt x="2861" y="8619"/>
                      <a:pt x="3585" y="8181"/>
                      <a:pt x="4294" y="7869"/>
                    </a:cubicBezTo>
                    <a:cubicBezTo>
                      <a:pt x="5193" y="7473"/>
                      <a:pt x="6176" y="7269"/>
                      <a:pt x="7158" y="7269"/>
                    </a:cubicBezTo>
                    <a:cubicBezTo>
                      <a:pt x="7445" y="7269"/>
                      <a:pt x="7732" y="7286"/>
                      <a:pt x="8017" y="7322"/>
                    </a:cubicBezTo>
                    <a:cubicBezTo>
                      <a:pt x="8733" y="7409"/>
                      <a:pt x="9438" y="7607"/>
                      <a:pt x="10159" y="7607"/>
                    </a:cubicBezTo>
                    <a:cubicBezTo>
                      <a:pt x="10164" y="7607"/>
                      <a:pt x="10169" y="7607"/>
                      <a:pt x="10173" y="7607"/>
                    </a:cubicBezTo>
                    <a:cubicBezTo>
                      <a:pt x="12774" y="7537"/>
                      <a:pt x="14568" y="5442"/>
                      <a:pt x="16247" y="3747"/>
                    </a:cubicBezTo>
                    <a:cubicBezTo>
                      <a:pt x="17204" y="2785"/>
                      <a:pt x="17575" y="1499"/>
                      <a:pt x="16177" y="680"/>
                    </a:cubicBezTo>
                    <a:cubicBezTo>
                      <a:pt x="15380" y="211"/>
                      <a:pt x="14183" y="1"/>
                      <a:pt x="130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13"/>
              <p:cNvSpPr/>
              <p:nvPr/>
            </p:nvSpPr>
            <p:spPr>
              <a:xfrm>
                <a:off x="2385050" y="4554175"/>
                <a:ext cx="432450" cy="225200"/>
              </a:xfrm>
              <a:custGeom>
                <a:avLst/>
                <a:gdLst/>
                <a:ahLst/>
                <a:cxnLst/>
                <a:rect l="l" t="t" r="r" b="b"/>
                <a:pathLst>
                  <a:path w="17298" h="9008" extrusionOk="0">
                    <a:moveTo>
                      <a:pt x="9984" y="3907"/>
                    </a:moveTo>
                    <a:lnTo>
                      <a:pt x="9984" y="3907"/>
                    </a:lnTo>
                    <a:cubicBezTo>
                      <a:pt x="9489" y="4063"/>
                      <a:pt x="9007" y="4218"/>
                      <a:pt x="8517" y="4353"/>
                    </a:cubicBezTo>
                    <a:cubicBezTo>
                      <a:pt x="8027" y="4485"/>
                      <a:pt x="7537" y="4610"/>
                      <a:pt x="7042" y="4705"/>
                    </a:cubicBezTo>
                    <a:cubicBezTo>
                      <a:pt x="6549" y="4809"/>
                      <a:pt x="6051" y="4887"/>
                      <a:pt x="5546" y="4957"/>
                    </a:cubicBezTo>
                    <a:cubicBezTo>
                      <a:pt x="5043" y="5022"/>
                      <a:pt x="4535" y="5068"/>
                      <a:pt x="4019" y="5118"/>
                    </a:cubicBezTo>
                    <a:cubicBezTo>
                      <a:pt x="4472" y="5212"/>
                      <a:pt x="4933" y="5252"/>
                      <a:pt x="5398" y="5252"/>
                    </a:cubicBezTo>
                    <a:cubicBezTo>
                      <a:pt x="5454" y="5252"/>
                      <a:pt x="5510" y="5251"/>
                      <a:pt x="5567" y="5250"/>
                    </a:cubicBezTo>
                    <a:cubicBezTo>
                      <a:pt x="6085" y="5245"/>
                      <a:pt x="6609" y="5180"/>
                      <a:pt x="7117" y="5079"/>
                    </a:cubicBezTo>
                    <a:cubicBezTo>
                      <a:pt x="7625" y="4972"/>
                      <a:pt x="8128" y="4827"/>
                      <a:pt x="8610" y="4633"/>
                    </a:cubicBezTo>
                    <a:cubicBezTo>
                      <a:pt x="9092" y="4438"/>
                      <a:pt x="9559" y="4200"/>
                      <a:pt x="9984" y="3907"/>
                    </a:cubicBezTo>
                    <a:close/>
                    <a:moveTo>
                      <a:pt x="12995" y="380"/>
                    </a:moveTo>
                    <a:cubicBezTo>
                      <a:pt x="14093" y="380"/>
                      <a:pt x="15251" y="584"/>
                      <a:pt x="16019" y="1035"/>
                    </a:cubicBezTo>
                    <a:cubicBezTo>
                      <a:pt x="16506" y="1322"/>
                      <a:pt x="16779" y="1680"/>
                      <a:pt x="16836" y="2098"/>
                    </a:cubicBezTo>
                    <a:cubicBezTo>
                      <a:pt x="16903" y="2616"/>
                      <a:pt x="16615" y="3238"/>
                      <a:pt x="16050" y="3808"/>
                    </a:cubicBezTo>
                    <a:cubicBezTo>
                      <a:pt x="15895" y="3964"/>
                      <a:pt x="15739" y="4122"/>
                      <a:pt x="15584" y="4283"/>
                    </a:cubicBezTo>
                    <a:cubicBezTo>
                      <a:pt x="14013" y="5885"/>
                      <a:pt x="12390" y="7544"/>
                      <a:pt x="10111" y="7609"/>
                    </a:cubicBezTo>
                    <a:cubicBezTo>
                      <a:pt x="9660" y="7609"/>
                      <a:pt x="9219" y="7531"/>
                      <a:pt x="8753" y="7448"/>
                    </a:cubicBezTo>
                    <a:cubicBezTo>
                      <a:pt x="8499" y="7402"/>
                      <a:pt x="8239" y="7357"/>
                      <a:pt x="7980" y="7324"/>
                    </a:cubicBezTo>
                    <a:cubicBezTo>
                      <a:pt x="7684" y="7287"/>
                      <a:pt x="7387" y="7269"/>
                      <a:pt x="7090" y="7269"/>
                    </a:cubicBezTo>
                    <a:cubicBezTo>
                      <a:pt x="6083" y="7269"/>
                      <a:pt x="5083" y="7478"/>
                      <a:pt x="4156" y="7889"/>
                    </a:cubicBezTo>
                    <a:cubicBezTo>
                      <a:pt x="4009" y="7954"/>
                      <a:pt x="3858" y="8024"/>
                      <a:pt x="3710" y="8096"/>
                    </a:cubicBezTo>
                    <a:cubicBezTo>
                      <a:pt x="3168" y="8356"/>
                      <a:pt x="2609" y="8623"/>
                      <a:pt x="2056" y="8623"/>
                    </a:cubicBezTo>
                    <a:cubicBezTo>
                      <a:pt x="1946" y="8623"/>
                      <a:pt x="1836" y="8612"/>
                      <a:pt x="1727" y="8589"/>
                    </a:cubicBezTo>
                    <a:cubicBezTo>
                      <a:pt x="1284" y="8496"/>
                      <a:pt x="916" y="8184"/>
                      <a:pt x="690" y="7713"/>
                    </a:cubicBezTo>
                    <a:cubicBezTo>
                      <a:pt x="395" y="7103"/>
                      <a:pt x="392" y="6333"/>
                      <a:pt x="683" y="5753"/>
                    </a:cubicBezTo>
                    <a:cubicBezTo>
                      <a:pt x="1147" y="4830"/>
                      <a:pt x="2134" y="4148"/>
                      <a:pt x="3622" y="3731"/>
                    </a:cubicBezTo>
                    <a:cubicBezTo>
                      <a:pt x="4034" y="3617"/>
                      <a:pt x="4465" y="3521"/>
                      <a:pt x="4880" y="3430"/>
                    </a:cubicBezTo>
                    <a:cubicBezTo>
                      <a:pt x="5704" y="3249"/>
                      <a:pt x="6557" y="3059"/>
                      <a:pt x="7340" y="2696"/>
                    </a:cubicBezTo>
                    <a:cubicBezTo>
                      <a:pt x="7897" y="2437"/>
                      <a:pt x="8416" y="2095"/>
                      <a:pt x="8916" y="1763"/>
                    </a:cubicBezTo>
                    <a:cubicBezTo>
                      <a:pt x="9621" y="1294"/>
                      <a:pt x="10292" y="851"/>
                      <a:pt x="11068" y="622"/>
                    </a:cubicBezTo>
                    <a:cubicBezTo>
                      <a:pt x="11604" y="465"/>
                      <a:pt x="12287" y="380"/>
                      <a:pt x="12995" y="380"/>
                    </a:cubicBezTo>
                    <a:close/>
                    <a:moveTo>
                      <a:pt x="12983" y="0"/>
                    </a:moveTo>
                    <a:cubicBezTo>
                      <a:pt x="12239" y="0"/>
                      <a:pt x="11523" y="89"/>
                      <a:pt x="10959" y="254"/>
                    </a:cubicBezTo>
                    <a:cubicBezTo>
                      <a:pt x="10129" y="498"/>
                      <a:pt x="9403" y="980"/>
                      <a:pt x="8703" y="1444"/>
                    </a:cubicBezTo>
                    <a:cubicBezTo>
                      <a:pt x="8216" y="1768"/>
                      <a:pt x="7713" y="2100"/>
                      <a:pt x="7182" y="2346"/>
                    </a:cubicBezTo>
                    <a:cubicBezTo>
                      <a:pt x="6432" y="2694"/>
                      <a:pt x="5603" y="2875"/>
                      <a:pt x="4799" y="3054"/>
                    </a:cubicBezTo>
                    <a:cubicBezTo>
                      <a:pt x="4379" y="3147"/>
                      <a:pt x="3944" y="3241"/>
                      <a:pt x="3519" y="3363"/>
                    </a:cubicBezTo>
                    <a:cubicBezTo>
                      <a:pt x="1924" y="3808"/>
                      <a:pt x="856" y="4558"/>
                      <a:pt x="340" y="5582"/>
                    </a:cubicBezTo>
                    <a:cubicBezTo>
                      <a:pt x="1" y="6261"/>
                      <a:pt x="1" y="7166"/>
                      <a:pt x="343" y="7879"/>
                    </a:cubicBezTo>
                    <a:cubicBezTo>
                      <a:pt x="581" y="8371"/>
                      <a:pt x="947" y="8721"/>
                      <a:pt x="1403" y="8892"/>
                    </a:cubicBezTo>
                    <a:cubicBezTo>
                      <a:pt x="1484" y="8923"/>
                      <a:pt x="1567" y="8944"/>
                      <a:pt x="1650" y="8965"/>
                    </a:cubicBezTo>
                    <a:cubicBezTo>
                      <a:pt x="1788" y="8994"/>
                      <a:pt x="1925" y="9007"/>
                      <a:pt x="2060" y="9007"/>
                    </a:cubicBezTo>
                    <a:cubicBezTo>
                      <a:pt x="2691" y="9007"/>
                      <a:pt x="3292" y="8721"/>
                      <a:pt x="3876" y="8444"/>
                    </a:cubicBezTo>
                    <a:cubicBezTo>
                      <a:pt x="4022" y="8371"/>
                      <a:pt x="4167" y="8304"/>
                      <a:pt x="4314" y="8239"/>
                    </a:cubicBezTo>
                    <a:cubicBezTo>
                      <a:pt x="5191" y="7851"/>
                      <a:pt x="6136" y="7653"/>
                      <a:pt x="7090" y="7653"/>
                    </a:cubicBezTo>
                    <a:cubicBezTo>
                      <a:pt x="7372" y="7653"/>
                      <a:pt x="7654" y="7670"/>
                      <a:pt x="7936" y="7705"/>
                    </a:cubicBezTo>
                    <a:cubicBezTo>
                      <a:pt x="8185" y="7733"/>
                      <a:pt x="8439" y="7777"/>
                      <a:pt x="8685" y="7824"/>
                    </a:cubicBezTo>
                    <a:cubicBezTo>
                      <a:pt x="9140" y="7906"/>
                      <a:pt x="9615" y="7993"/>
                      <a:pt x="10093" y="7993"/>
                    </a:cubicBezTo>
                    <a:cubicBezTo>
                      <a:pt x="10100" y="7993"/>
                      <a:pt x="10107" y="7993"/>
                      <a:pt x="10114" y="7993"/>
                    </a:cubicBezTo>
                    <a:lnTo>
                      <a:pt x="10116" y="7993"/>
                    </a:lnTo>
                    <a:cubicBezTo>
                      <a:pt x="12556" y="7925"/>
                      <a:pt x="14311" y="6129"/>
                      <a:pt x="15858" y="4547"/>
                    </a:cubicBezTo>
                    <a:cubicBezTo>
                      <a:pt x="16014" y="4387"/>
                      <a:pt x="16169" y="4231"/>
                      <a:pt x="16322" y="4075"/>
                    </a:cubicBezTo>
                    <a:cubicBezTo>
                      <a:pt x="16981" y="3409"/>
                      <a:pt x="17297" y="2691"/>
                      <a:pt x="17214" y="2046"/>
                    </a:cubicBezTo>
                    <a:cubicBezTo>
                      <a:pt x="17147" y="1504"/>
                      <a:pt x="16810" y="1055"/>
                      <a:pt x="16211" y="705"/>
                    </a:cubicBezTo>
                    <a:cubicBezTo>
                      <a:pt x="15389" y="219"/>
                      <a:pt x="14152" y="0"/>
                      <a:pt x="129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0" name="Google Shape;1640;p13"/>
              <p:cNvSpPr/>
              <p:nvPr/>
            </p:nvSpPr>
            <p:spPr>
              <a:xfrm>
                <a:off x="2430300" y="4686275"/>
                <a:ext cx="469300" cy="157375"/>
              </a:xfrm>
              <a:custGeom>
                <a:avLst/>
                <a:gdLst/>
                <a:ahLst/>
                <a:cxnLst/>
                <a:rect l="l" t="t" r="r" b="b"/>
                <a:pathLst>
                  <a:path w="18772" h="6295" extrusionOk="0">
                    <a:moveTo>
                      <a:pt x="12077" y="0"/>
                    </a:moveTo>
                    <a:cubicBezTo>
                      <a:pt x="10901" y="0"/>
                      <a:pt x="9823" y="682"/>
                      <a:pt x="8656" y="897"/>
                    </a:cubicBezTo>
                    <a:cubicBezTo>
                      <a:pt x="8330" y="956"/>
                      <a:pt x="8002" y="979"/>
                      <a:pt x="7673" y="979"/>
                    </a:cubicBezTo>
                    <a:cubicBezTo>
                      <a:pt x="6680" y="979"/>
                      <a:pt x="5672" y="775"/>
                      <a:pt x="4674" y="775"/>
                    </a:cubicBezTo>
                    <a:cubicBezTo>
                      <a:pt x="4426" y="775"/>
                      <a:pt x="4179" y="787"/>
                      <a:pt x="3933" y="819"/>
                    </a:cubicBezTo>
                    <a:cubicBezTo>
                      <a:pt x="2600" y="987"/>
                      <a:pt x="469" y="2048"/>
                      <a:pt x="275" y="3574"/>
                    </a:cubicBezTo>
                    <a:cubicBezTo>
                      <a:pt x="0" y="5746"/>
                      <a:pt x="2936" y="6043"/>
                      <a:pt x="5190" y="6043"/>
                    </a:cubicBezTo>
                    <a:cubicBezTo>
                      <a:pt x="6043" y="6043"/>
                      <a:pt x="6798" y="6001"/>
                      <a:pt x="7245" y="6001"/>
                    </a:cubicBezTo>
                    <a:cubicBezTo>
                      <a:pt x="7256" y="6001"/>
                      <a:pt x="7267" y="6001"/>
                      <a:pt x="7277" y="6001"/>
                    </a:cubicBezTo>
                    <a:cubicBezTo>
                      <a:pt x="8573" y="6003"/>
                      <a:pt x="9828" y="6239"/>
                      <a:pt x="11116" y="6289"/>
                    </a:cubicBezTo>
                    <a:cubicBezTo>
                      <a:pt x="11224" y="6293"/>
                      <a:pt x="11328" y="6295"/>
                      <a:pt x="11431" y="6295"/>
                    </a:cubicBezTo>
                    <a:cubicBezTo>
                      <a:pt x="13643" y="6295"/>
                      <a:pt x="14684" y="5339"/>
                      <a:pt x="16270" y="3862"/>
                    </a:cubicBezTo>
                    <a:cubicBezTo>
                      <a:pt x="16861" y="3307"/>
                      <a:pt x="18310" y="2836"/>
                      <a:pt x="18554" y="2058"/>
                    </a:cubicBezTo>
                    <a:cubicBezTo>
                      <a:pt x="18772" y="1361"/>
                      <a:pt x="18033" y="699"/>
                      <a:pt x="17312" y="588"/>
                    </a:cubicBezTo>
                    <a:cubicBezTo>
                      <a:pt x="17110" y="557"/>
                      <a:pt x="16909" y="547"/>
                      <a:pt x="16709" y="547"/>
                    </a:cubicBezTo>
                    <a:cubicBezTo>
                      <a:pt x="16295" y="547"/>
                      <a:pt x="15883" y="591"/>
                      <a:pt x="15466" y="591"/>
                    </a:cubicBezTo>
                    <a:cubicBezTo>
                      <a:pt x="15237" y="591"/>
                      <a:pt x="15007" y="577"/>
                      <a:pt x="14774" y="536"/>
                    </a:cubicBezTo>
                    <a:cubicBezTo>
                      <a:pt x="13903" y="381"/>
                      <a:pt x="13076" y="33"/>
                      <a:pt x="12179" y="2"/>
                    </a:cubicBezTo>
                    <a:cubicBezTo>
                      <a:pt x="12145" y="1"/>
                      <a:pt x="12111" y="0"/>
                      <a:pt x="120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1" name="Google Shape;1641;p13"/>
              <p:cNvSpPr/>
              <p:nvPr/>
            </p:nvSpPr>
            <p:spPr>
              <a:xfrm>
                <a:off x="2430550" y="4681475"/>
                <a:ext cx="470675" cy="166925"/>
              </a:xfrm>
              <a:custGeom>
                <a:avLst/>
                <a:gdLst/>
                <a:ahLst/>
                <a:cxnLst/>
                <a:rect l="l" t="t" r="r" b="b"/>
                <a:pathLst>
                  <a:path w="18827" h="6677" extrusionOk="0">
                    <a:moveTo>
                      <a:pt x="2951" y="1830"/>
                    </a:moveTo>
                    <a:lnTo>
                      <a:pt x="2951" y="1830"/>
                    </a:lnTo>
                    <a:cubicBezTo>
                      <a:pt x="3342" y="2120"/>
                      <a:pt x="3780" y="2343"/>
                      <a:pt x="4237" y="2512"/>
                    </a:cubicBezTo>
                    <a:cubicBezTo>
                      <a:pt x="4693" y="2683"/>
                      <a:pt x="5172" y="2794"/>
                      <a:pt x="5660" y="2859"/>
                    </a:cubicBezTo>
                    <a:cubicBezTo>
                      <a:pt x="5933" y="2891"/>
                      <a:pt x="6208" y="2909"/>
                      <a:pt x="6484" y="2909"/>
                    </a:cubicBezTo>
                    <a:cubicBezTo>
                      <a:pt x="6698" y="2909"/>
                      <a:pt x="6912" y="2898"/>
                      <a:pt x="7124" y="2875"/>
                    </a:cubicBezTo>
                    <a:cubicBezTo>
                      <a:pt x="7609" y="2828"/>
                      <a:pt x="8089" y="2722"/>
                      <a:pt x="8540" y="2540"/>
                    </a:cubicBezTo>
                    <a:lnTo>
                      <a:pt x="8540" y="2540"/>
                    </a:lnTo>
                    <a:cubicBezTo>
                      <a:pt x="8125" y="2565"/>
                      <a:pt x="7717" y="2583"/>
                      <a:pt x="7314" y="2583"/>
                    </a:cubicBezTo>
                    <a:cubicBezTo>
                      <a:pt x="7247" y="2583"/>
                      <a:pt x="7179" y="2583"/>
                      <a:pt x="7111" y="2582"/>
                    </a:cubicBezTo>
                    <a:cubicBezTo>
                      <a:pt x="6642" y="2574"/>
                      <a:pt x="6170" y="2548"/>
                      <a:pt x="5709" y="2483"/>
                    </a:cubicBezTo>
                    <a:cubicBezTo>
                      <a:pt x="5242" y="2426"/>
                      <a:pt x="4781" y="2335"/>
                      <a:pt x="4325" y="2227"/>
                    </a:cubicBezTo>
                    <a:cubicBezTo>
                      <a:pt x="3868" y="2115"/>
                      <a:pt x="3415" y="1978"/>
                      <a:pt x="2951" y="1830"/>
                    </a:cubicBezTo>
                    <a:close/>
                    <a:moveTo>
                      <a:pt x="2702" y="2392"/>
                    </a:moveTo>
                    <a:lnTo>
                      <a:pt x="2702" y="2392"/>
                    </a:lnTo>
                    <a:cubicBezTo>
                      <a:pt x="2889" y="2763"/>
                      <a:pt x="3137" y="3100"/>
                      <a:pt x="3423" y="3406"/>
                    </a:cubicBezTo>
                    <a:cubicBezTo>
                      <a:pt x="3708" y="3715"/>
                      <a:pt x="4032" y="3979"/>
                      <a:pt x="4379" y="4215"/>
                    </a:cubicBezTo>
                    <a:cubicBezTo>
                      <a:pt x="4729" y="4446"/>
                      <a:pt x="5102" y="4643"/>
                      <a:pt x="5494" y="4790"/>
                    </a:cubicBezTo>
                    <a:cubicBezTo>
                      <a:pt x="5885" y="4941"/>
                      <a:pt x="6295" y="5042"/>
                      <a:pt x="6710" y="5070"/>
                    </a:cubicBezTo>
                    <a:cubicBezTo>
                      <a:pt x="6334" y="4889"/>
                      <a:pt x="5971" y="4715"/>
                      <a:pt x="5618" y="4523"/>
                    </a:cubicBezTo>
                    <a:cubicBezTo>
                      <a:pt x="5268" y="4329"/>
                      <a:pt x="4921" y="4129"/>
                      <a:pt x="4594" y="3901"/>
                    </a:cubicBezTo>
                    <a:cubicBezTo>
                      <a:pt x="4260" y="3681"/>
                      <a:pt x="3941" y="3442"/>
                      <a:pt x="3627" y="3188"/>
                    </a:cubicBezTo>
                    <a:cubicBezTo>
                      <a:pt x="3316" y="2937"/>
                      <a:pt x="3013" y="2667"/>
                      <a:pt x="2702" y="2392"/>
                    </a:cubicBezTo>
                    <a:close/>
                    <a:moveTo>
                      <a:pt x="12071" y="384"/>
                    </a:moveTo>
                    <a:cubicBezTo>
                      <a:pt x="12103" y="384"/>
                      <a:pt x="12135" y="385"/>
                      <a:pt x="12167" y="386"/>
                    </a:cubicBezTo>
                    <a:cubicBezTo>
                      <a:pt x="12698" y="402"/>
                      <a:pt x="13204" y="539"/>
                      <a:pt x="13735" y="679"/>
                    </a:cubicBezTo>
                    <a:cubicBezTo>
                      <a:pt x="14059" y="767"/>
                      <a:pt x="14396" y="855"/>
                      <a:pt x="14736" y="917"/>
                    </a:cubicBezTo>
                    <a:cubicBezTo>
                      <a:pt x="14980" y="961"/>
                      <a:pt x="15221" y="975"/>
                      <a:pt x="15460" y="975"/>
                    </a:cubicBezTo>
                    <a:cubicBezTo>
                      <a:pt x="15674" y="975"/>
                      <a:pt x="15886" y="964"/>
                      <a:pt x="16094" y="954"/>
                    </a:cubicBezTo>
                    <a:cubicBezTo>
                      <a:pt x="16304" y="942"/>
                      <a:pt x="16508" y="930"/>
                      <a:pt x="16710" y="930"/>
                    </a:cubicBezTo>
                    <a:cubicBezTo>
                      <a:pt x="16901" y="930"/>
                      <a:pt x="17089" y="940"/>
                      <a:pt x="17279" y="969"/>
                    </a:cubicBezTo>
                    <a:cubicBezTo>
                      <a:pt x="17375" y="982"/>
                      <a:pt x="17468" y="1008"/>
                      <a:pt x="17559" y="1047"/>
                    </a:cubicBezTo>
                    <a:cubicBezTo>
                      <a:pt x="17852" y="1156"/>
                      <a:pt x="18119" y="1358"/>
                      <a:pt x="18266" y="1597"/>
                    </a:cubicBezTo>
                    <a:cubicBezTo>
                      <a:pt x="18355" y="1734"/>
                      <a:pt x="18443" y="1947"/>
                      <a:pt x="18365" y="2193"/>
                    </a:cubicBezTo>
                    <a:cubicBezTo>
                      <a:pt x="18233" y="2618"/>
                      <a:pt x="17605" y="2981"/>
                      <a:pt x="17056" y="3300"/>
                    </a:cubicBezTo>
                    <a:cubicBezTo>
                      <a:pt x="16698" y="3502"/>
                      <a:pt x="16366" y="3696"/>
                      <a:pt x="16133" y="3914"/>
                    </a:cubicBezTo>
                    <a:cubicBezTo>
                      <a:pt x="14556" y="5385"/>
                      <a:pt x="13575" y="6298"/>
                      <a:pt x="11428" y="6298"/>
                    </a:cubicBezTo>
                    <a:cubicBezTo>
                      <a:pt x="11327" y="6298"/>
                      <a:pt x="11223" y="6295"/>
                      <a:pt x="11117" y="6291"/>
                    </a:cubicBezTo>
                    <a:cubicBezTo>
                      <a:pt x="10546" y="6271"/>
                      <a:pt x="9971" y="6211"/>
                      <a:pt x="9414" y="6154"/>
                    </a:cubicBezTo>
                    <a:cubicBezTo>
                      <a:pt x="8719" y="6081"/>
                      <a:pt x="7995" y="6006"/>
                      <a:pt x="7270" y="6004"/>
                    </a:cubicBezTo>
                    <a:cubicBezTo>
                      <a:pt x="7078" y="6004"/>
                      <a:pt x="6821" y="6011"/>
                      <a:pt x="6528" y="6019"/>
                    </a:cubicBezTo>
                    <a:cubicBezTo>
                      <a:pt x="6138" y="6032"/>
                      <a:pt x="5669" y="6047"/>
                      <a:pt x="5165" y="6047"/>
                    </a:cubicBezTo>
                    <a:cubicBezTo>
                      <a:pt x="3557" y="6047"/>
                      <a:pt x="1603" y="5894"/>
                      <a:pt x="802" y="5013"/>
                    </a:cubicBezTo>
                    <a:cubicBezTo>
                      <a:pt x="504" y="4684"/>
                      <a:pt x="389" y="4288"/>
                      <a:pt x="452" y="3790"/>
                    </a:cubicBezTo>
                    <a:cubicBezTo>
                      <a:pt x="631" y="2387"/>
                      <a:pt x="2629" y="1371"/>
                      <a:pt x="3944" y="1203"/>
                    </a:cubicBezTo>
                    <a:cubicBezTo>
                      <a:pt x="4184" y="1171"/>
                      <a:pt x="4427" y="1158"/>
                      <a:pt x="4672" y="1158"/>
                    </a:cubicBezTo>
                    <a:cubicBezTo>
                      <a:pt x="5163" y="1158"/>
                      <a:pt x="5660" y="1209"/>
                      <a:pt x="6145" y="1260"/>
                    </a:cubicBezTo>
                    <a:cubicBezTo>
                      <a:pt x="6642" y="1311"/>
                      <a:pt x="7147" y="1362"/>
                      <a:pt x="7653" y="1362"/>
                    </a:cubicBezTo>
                    <a:cubicBezTo>
                      <a:pt x="7997" y="1362"/>
                      <a:pt x="8341" y="1338"/>
                      <a:pt x="8682" y="1275"/>
                    </a:cubicBezTo>
                    <a:cubicBezTo>
                      <a:pt x="9175" y="1184"/>
                      <a:pt x="9655" y="1013"/>
                      <a:pt x="10113" y="847"/>
                    </a:cubicBezTo>
                    <a:cubicBezTo>
                      <a:pt x="10779" y="610"/>
                      <a:pt x="11409" y="384"/>
                      <a:pt x="12071" y="384"/>
                    </a:cubicBezTo>
                    <a:close/>
                    <a:moveTo>
                      <a:pt x="12073" y="1"/>
                    </a:moveTo>
                    <a:cubicBezTo>
                      <a:pt x="11345" y="1"/>
                      <a:pt x="10656" y="247"/>
                      <a:pt x="9989" y="490"/>
                    </a:cubicBezTo>
                    <a:cubicBezTo>
                      <a:pt x="9541" y="648"/>
                      <a:pt x="9079" y="816"/>
                      <a:pt x="8618" y="902"/>
                    </a:cubicBezTo>
                    <a:cubicBezTo>
                      <a:pt x="8302" y="960"/>
                      <a:pt x="7985" y="982"/>
                      <a:pt x="7666" y="982"/>
                    </a:cubicBezTo>
                    <a:cubicBezTo>
                      <a:pt x="7184" y="982"/>
                      <a:pt x="6695" y="932"/>
                      <a:pt x="6189" y="879"/>
                    </a:cubicBezTo>
                    <a:cubicBezTo>
                      <a:pt x="5689" y="826"/>
                      <a:pt x="5177" y="774"/>
                      <a:pt x="4663" y="774"/>
                    </a:cubicBezTo>
                    <a:cubicBezTo>
                      <a:pt x="4409" y="774"/>
                      <a:pt x="4155" y="787"/>
                      <a:pt x="3902" y="819"/>
                    </a:cubicBezTo>
                    <a:cubicBezTo>
                      <a:pt x="2430" y="1008"/>
                      <a:pt x="281" y="2128"/>
                      <a:pt x="78" y="3741"/>
                    </a:cubicBezTo>
                    <a:cubicBezTo>
                      <a:pt x="1" y="4345"/>
                      <a:pt x="151" y="4858"/>
                      <a:pt x="524" y="5265"/>
                    </a:cubicBezTo>
                    <a:cubicBezTo>
                      <a:pt x="799" y="5568"/>
                      <a:pt x="1180" y="5794"/>
                      <a:pt x="1631" y="5957"/>
                    </a:cubicBezTo>
                    <a:cubicBezTo>
                      <a:pt x="2652" y="6339"/>
                      <a:pt x="4008" y="6421"/>
                      <a:pt x="5175" y="6421"/>
                    </a:cubicBezTo>
                    <a:cubicBezTo>
                      <a:pt x="5680" y="6421"/>
                      <a:pt x="6150" y="6406"/>
                      <a:pt x="6541" y="6393"/>
                    </a:cubicBezTo>
                    <a:cubicBezTo>
                      <a:pt x="6832" y="6382"/>
                      <a:pt x="7083" y="6377"/>
                      <a:pt x="7270" y="6377"/>
                    </a:cubicBezTo>
                    <a:cubicBezTo>
                      <a:pt x="7977" y="6380"/>
                      <a:pt x="8690" y="6455"/>
                      <a:pt x="9377" y="6527"/>
                    </a:cubicBezTo>
                    <a:cubicBezTo>
                      <a:pt x="9940" y="6584"/>
                      <a:pt x="10520" y="6647"/>
                      <a:pt x="11104" y="6670"/>
                    </a:cubicBezTo>
                    <a:cubicBezTo>
                      <a:pt x="11213" y="6674"/>
                      <a:pt x="11320" y="6676"/>
                      <a:pt x="11425" y="6676"/>
                    </a:cubicBezTo>
                    <a:cubicBezTo>
                      <a:pt x="13730" y="6676"/>
                      <a:pt x="14805" y="5675"/>
                      <a:pt x="16395" y="4189"/>
                    </a:cubicBezTo>
                    <a:cubicBezTo>
                      <a:pt x="16597" y="4002"/>
                      <a:pt x="16913" y="3818"/>
                      <a:pt x="17250" y="3624"/>
                    </a:cubicBezTo>
                    <a:cubicBezTo>
                      <a:pt x="17893" y="3253"/>
                      <a:pt x="18557" y="2872"/>
                      <a:pt x="18731" y="2304"/>
                    </a:cubicBezTo>
                    <a:cubicBezTo>
                      <a:pt x="18826" y="1998"/>
                      <a:pt x="18780" y="1685"/>
                      <a:pt x="18596" y="1389"/>
                    </a:cubicBezTo>
                    <a:cubicBezTo>
                      <a:pt x="18339" y="982"/>
                      <a:pt x="17847" y="669"/>
                      <a:pt x="17338" y="591"/>
                    </a:cubicBezTo>
                    <a:cubicBezTo>
                      <a:pt x="17123" y="558"/>
                      <a:pt x="16909" y="547"/>
                      <a:pt x="16698" y="547"/>
                    </a:cubicBezTo>
                    <a:cubicBezTo>
                      <a:pt x="16487" y="547"/>
                      <a:pt x="16278" y="558"/>
                      <a:pt x="16073" y="570"/>
                    </a:cubicBezTo>
                    <a:cubicBezTo>
                      <a:pt x="15861" y="581"/>
                      <a:pt x="15655" y="593"/>
                      <a:pt x="15450" y="593"/>
                    </a:cubicBezTo>
                    <a:cubicBezTo>
                      <a:pt x="15234" y="593"/>
                      <a:pt x="15020" y="580"/>
                      <a:pt x="14803" y="542"/>
                    </a:cubicBezTo>
                    <a:cubicBezTo>
                      <a:pt x="14479" y="482"/>
                      <a:pt x="14152" y="396"/>
                      <a:pt x="13836" y="311"/>
                    </a:cubicBezTo>
                    <a:cubicBezTo>
                      <a:pt x="13305" y="168"/>
                      <a:pt x="12755" y="23"/>
                      <a:pt x="12180" y="2"/>
                    </a:cubicBezTo>
                    <a:cubicBezTo>
                      <a:pt x="12144" y="1"/>
                      <a:pt x="12108" y="1"/>
                      <a:pt x="120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13"/>
              <p:cNvSpPr/>
              <p:nvPr/>
            </p:nvSpPr>
            <p:spPr>
              <a:xfrm>
                <a:off x="2203925" y="4322375"/>
                <a:ext cx="288675" cy="452950"/>
              </a:xfrm>
              <a:custGeom>
                <a:avLst/>
                <a:gdLst/>
                <a:ahLst/>
                <a:cxnLst/>
                <a:rect l="l" t="t" r="r" b="b"/>
                <a:pathLst>
                  <a:path w="11547" h="18118" extrusionOk="0">
                    <a:moveTo>
                      <a:pt x="4972" y="1"/>
                    </a:moveTo>
                    <a:cubicBezTo>
                      <a:pt x="4934" y="1"/>
                      <a:pt x="4895" y="2"/>
                      <a:pt x="4856" y="5"/>
                    </a:cubicBezTo>
                    <a:cubicBezTo>
                      <a:pt x="3261" y="113"/>
                      <a:pt x="2852" y="1848"/>
                      <a:pt x="2217" y="2983"/>
                    </a:cubicBezTo>
                    <a:cubicBezTo>
                      <a:pt x="757" y="5588"/>
                      <a:pt x="0" y="7893"/>
                      <a:pt x="933" y="10880"/>
                    </a:cubicBezTo>
                    <a:cubicBezTo>
                      <a:pt x="1794" y="13640"/>
                      <a:pt x="3671" y="16098"/>
                      <a:pt x="6162" y="17581"/>
                    </a:cubicBezTo>
                    <a:cubicBezTo>
                      <a:pt x="6651" y="17872"/>
                      <a:pt x="7272" y="18118"/>
                      <a:pt x="7785" y="18118"/>
                    </a:cubicBezTo>
                    <a:cubicBezTo>
                      <a:pt x="8347" y="18118"/>
                      <a:pt x="8778" y="17823"/>
                      <a:pt x="8765" y="16969"/>
                    </a:cubicBezTo>
                    <a:cubicBezTo>
                      <a:pt x="8739" y="15468"/>
                      <a:pt x="8218" y="14418"/>
                      <a:pt x="8767" y="12873"/>
                    </a:cubicBezTo>
                    <a:cubicBezTo>
                      <a:pt x="9304" y="11372"/>
                      <a:pt x="10237" y="10045"/>
                      <a:pt x="10815" y="8565"/>
                    </a:cubicBezTo>
                    <a:cubicBezTo>
                      <a:pt x="11316" y="7284"/>
                      <a:pt x="11547" y="5708"/>
                      <a:pt x="10888" y="4437"/>
                    </a:cubicBezTo>
                    <a:cubicBezTo>
                      <a:pt x="10261" y="3229"/>
                      <a:pt x="8988" y="2545"/>
                      <a:pt x="7922" y="1788"/>
                    </a:cubicBezTo>
                    <a:cubicBezTo>
                      <a:pt x="7036" y="1156"/>
                      <a:pt x="6143" y="1"/>
                      <a:pt x="49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3" name="Google Shape;1643;p13"/>
              <p:cNvSpPr/>
              <p:nvPr/>
            </p:nvSpPr>
            <p:spPr>
              <a:xfrm>
                <a:off x="2198800" y="4317700"/>
                <a:ext cx="301450" cy="462275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8491" extrusionOk="0">
                    <a:moveTo>
                      <a:pt x="4871" y="8570"/>
                    </a:moveTo>
                    <a:lnTo>
                      <a:pt x="4871" y="8570"/>
                    </a:lnTo>
                    <a:cubicBezTo>
                      <a:pt x="4923" y="9140"/>
                      <a:pt x="5048" y="9703"/>
                      <a:pt x="5224" y="10250"/>
                    </a:cubicBezTo>
                    <a:cubicBezTo>
                      <a:pt x="5395" y="10800"/>
                      <a:pt x="5628" y="11331"/>
                      <a:pt x="5898" y="11839"/>
                    </a:cubicBezTo>
                    <a:cubicBezTo>
                      <a:pt x="6173" y="12345"/>
                      <a:pt x="6489" y="12835"/>
                      <a:pt x="6847" y="13280"/>
                    </a:cubicBezTo>
                    <a:cubicBezTo>
                      <a:pt x="7207" y="13732"/>
                      <a:pt x="7606" y="14149"/>
                      <a:pt x="8052" y="14509"/>
                    </a:cubicBezTo>
                    <a:cubicBezTo>
                      <a:pt x="7718" y="14043"/>
                      <a:pt x="7391" y="13581"/>
                      <a:pt x="7088" y="13109"/>
                    </a:cubicBezTo>
                    <a:cubicBezTo>
                      <a:pt x="6785" y="12635"/>
                      <a:pt x="6497" y="12155"/>
                      <a:pt x="6235" y="11660"/>
                    </a:cubicBezTo>
                    <a:cubicBezTo>
                      <a:pt x="5965" y="11168"/>
                      <a:pt x="5729" y="10662"/>
                      <a:pt x="5501" y="10146"/>
                    </a:cubicBezTo>
                    <a:cubicBezTo>
                      <a:pt x="5278" y="9633"/>
                      <a:pt x="5074" y="9104"/>
                      <a:pt x="4871" y="8570"/>
                    </a:cubicBezTo>
                    <a:close/>
                    <a:moveTo>
                      <a:pt x="5166" y="373"/>
                    </a:moveTo>
                    <a:cubicBezTo>
                      <a:pt x="5382" y="373"/>
                      <a:pt x="5590" y="417"/>
                      <a:pt x="5786" y="490"/>
                    </a:cubicBezTo>
                    <a:cubicBezTo>
                      <a:pt x="6318" y="687"/>
                      <a:pt x="6797" y="1109"/>
                      <a:pt x="7272" y="1516"/>
                    </a:cubicBezTo>
                    <a:cubicBezTo>
                      <a:pt x="7526" y="1742"/>
                      <a:pt x="7764" y="1949"/>
                      <a:pt x="8013" y="2125"/>
                    </a:cubicBezTo>
                    <a:cubicBezTo>
                      <a:pt x="8208" y="2265"/>
                      <a:pt x="8413" y="2403"/>
                      <a:pt x="8617" y="2538"/>
                    </a:cubicBezTo>
                    <a:cubicBezTo>
                      <a:pt x="9512" y="3142"/>
                      <a:pt x="10432" y="3764"/>
                      <a:pt x="10919" y="4710"/>
                    </a:cubicBezTo>
                    <a:cubicBezTo>
                      <a:pt x="11650" y="6118"/>
                      <a:pt x="11184" y="7800"/>
                      <a:pt x="10842" y="8679"/>
                    </a:cubicBezTo>
                    <a:cubicBezTo>
                      <a:pt x="10575" y="9366"/>
                      <a:pt x="10217" y="10040"/>
                      <a:pt x="9875" y="10685"/>
                    </a:cubicBezTo>
                    <a:cubicBezTo>
                      <a:pt x="9519" y="11352"/>
                      <a:pt x="9162" y="12039"/>
                      <a:pt x="8882" y="12754"/>
                    </a:cubicBezTo>
                    <a:cubicBezTo>
                      <a:pt x="8881" y="12755"/>
                      <a:pt x="8881" y="12756"/>
                      <a:pt x="8881" y="12757"/>
                    </a:cubicBezTo>
                    <a:lnTo>
                      <a:pt x="8881" y="12757"/>
                    </a:lnTo>
                    <a:cubicBezTo>
                      <a:pt x="8707" y="12361"/>
                      <a:pt x="8555" y="11968"/>
                      <a:pt x="8428" y="11559"/>
                    </a:cubicBezTo>
                    <a:cubicBezTo>
                      <a:pt x="8286" y="11124"/>
                      <a:pt x="8177" y="10678"/>
                      <a:pt x="8078" y="10232"/>
                    </a:cubicBezTo>
                    <a:cubicBezTo>
                      <a:pt x="7987" y="9781"/>
                      <a:pt x="7917" y="9324"/>
                      <a:pt x="7850" y="8847"/>
                    </a:cubicBezTo>
                    <a:cubicBezTo>
                      <a:pt x="7759" y="9314"/>
                      <a:pt x="7746" y="9794"/>
                      <a:pt x="7785" y="10268"/>
                    </a:cubicBezTo>
                    <a:cubicBezTo>
                      <a:pt x="7824" y="10742"/>
                      <a:pt x="7923" y="11214"/>
                      <a:pt x="8065" y="11671"/>
                    </a:cubicBezTo>
                    <a:cubicBezTo>
                      <a:pt x="8218" y="12124"/>
                      <a:pt x="8410" y="12565"/>
                      <a:pt x="8656" y="12972"/>
                    </a:cubicBezTo>
                    <a:cubicBezTo>
                      <a:pt x="8684" y="13023"/>
                      <a:pt x="8720" y="13074"/>
                      <a:pt x="8748" y="13122"/>
                    </a:cubicBezTo>
                    <a:lnTo>
                      <a:pt x="8748" y="13122"/>
                    </a:lnTo>
                    <a:cubicBezTo>
                      <a:pt x="8763" y="13077"/>
                      <a:pt x="8776" y="13036"/>
                      <a:pt x="8791" y="12993"/>
                    </a:cubicBezTo>
                    <a:cubicBezTo>
                      <a:pt x="8819" y="12916"/>
                      <a:pt x="8845" y="12834"/>
                      <a:pt x="8881" y="12757"/>
                    </a:cubicBezTo>
                    <a:lnTo>
                      <a:pt x="8881" y="12757"/>
                    </a:lnTo>
                    <a:cubicBezTo>
                      <a:pt x="8881" y="12758"/>
                      <a:pt x="8881" y="12758"/>
                      <a:pt x="8882" y="12759"/>
                    </a:cubicBezTo>
                    <a:cubicBezTo>
                      <a:pt x="8892" y="12788"/>
                      <a:pt x="8905" y="12814"/>
                      <a:pt x="8918" y="12842"/>
                    </a:cubicBezTo>
                    <a:cubicBezTo>
                      <a:pt x="8944" y="12899"/>
                      <a:pt x="8967" y="12951"/>
                      <a:pt x="8993" y="13006"/>
                    </a:cubicBezTo>
                    <a:cubicBezTo>
                      <a:pt x="9032" y="13086"/>
                      <a:pt x="9071" y="13172"/>
                      <a:pt x="9110" y="13255"/>
                    </a:cubicBezTo>
                    <a:cubicBezTo>
                      <a:pt x="9076" y="13348"/>
                      <a:pt x="9050" y="13439"/>
                      <a:pt x="9030" y="13527"/>
                    </a:cubicBezTo>
                    <a:cubicBezTo>
                      <a:pt x="8980" y="13462"/>
                      <a:pt x="8931" y="13397"/>
                      <a:pt x="8887" y="13332"/>
                    </a:cubicBezTo>
                    <a:cubicBezTo>
                      <a:pt x="8838" y="13265"/>
                      <a:pt x="8791" y="13197"/>
                      <a:pt x="8750" y="13125"/>
                    </a:cubicBezTo>
                    <a:cubicBezTo>
                      <a:pt x="8749" y="13124"/>
                      <a:pt x="8748" y="13123"/>
                      <a:pt x="8748" y="13122"/>
                    </a:cubicBezTo>
                    <a:lnTo>
                      <a:pt x="8748" y="13122"/>
                    </a:lnTo>
                    <a:cubicBezTo>
                      <a:pt x="8748" y="13123"/>
                      <a:pt x="8747" y="13124"/>
                      <a:pt x="8747" y="13125"/>
                    </a:cubicBezTo>
                    <a:cubicBezTo>
                      <a:pt x="8568" y="13770"/>
                      <a:pt x="8529" y="14126"/>
                      <a:pt x="8529" y="14470"/>
                    </a:cubicBezTo>
                    <a:cubicBezTo>
                      <a:pt x="8521" y="14927"/>
                      <a:pt x="8584" y="15357"/>
                      <a:pt x="8646" y="15805"/>
                    </a:cubicBezTo>
                    <a:cubicBezTo>
                      <a:pt x="8708" y="16233"/>
                      <a:pt x="8768" y="16669"/>
                      <a:pt x="8775" y="17153"/>
                    </a:cubicBezTo>
                    <a:cubicBezTo>
                      <a:pt x="8781" y="17586"/>
                      <a:pt x="8669" y="17872"/>
                      <a:pt x="8431" y="18009"/>
                    </a:cubicBezTo>
                    <a:cubicBezTo>
                      <a:pt x="8309" y="18080"/>
                      <a:pt x="8156" y="18111"/>
                      <a:pt x="7986" y="18111"/>
                    </a:cubicBezTo>
                    <a:cubicBezTo>
                      <a:pt x="7528" y="18111"/>
                      <a:pt x="6941" y="17886"/>
                      <a:pt x="6463" y="17599"/>
                    </a:cubicBezTo>
                    <a:cubicBezTo>
                      <a:pt x="4050" y="16166"/>
                      <a:pt x="2178" y="13760"/>
                      <a:pt x="1315" y="11007"/>
                    </a:cubicBezTo>
                    <a:cubicBezTo>
                      <a:pt x="402" y="8083"/>
                      <a:pt x="1159" y="5794"/>
                      <a:pt x="2582" y="3258"/>
                    </a:cubicBezTo>
                    <a:cubicBezTo>
                      <a:pt x="2720" y="3017"/>
                      <a:pt x="2839" y="2761"/>
                      <a:pt x="2966" y="2486"/>
                    </a:cubicBezTo>
                    <a:cubicBezTo>
                      <a:pt x="3433" y="1488"/>
                      <a:pt x="3917" y="459"/>
                      <a:pt x="5071" y="376"/>
                    </a:cubicBezTo>
                    <a:cubicBezTo>
                      <a:pt x="5103" y="374"/>
                      <a:pt x="5135" y="373"/>
                      <a:pt x="5166" y="373"/>
                    </a:cubicBezTo>
                    <a:close/>
                    <a:moveTo>
                      <a:pt x="5180" y="1"/>
                    </a:moveTo>
                    <a:cubicBezTo>
                      <a:pt x="5137" y="1"/>
                      <a:pt x="5094" y="2"/>
                      <a:pt x="5050" y="5"/>
                    </a:cubicBezTo>
                    <a:cubicBezTo>
                      <a:pt x="3671" y="96"/>
                      <a:pt x="3119" y="1285"/>
                      <a:pt x="2624" y="2330"/>
                    </a:cubicBezTo>
                    <a:cubicBezTo>
                      <a:pt x="2499" y="2597"/>
                      <a:pt x="2383" y="2849"/>
                      <a:pt x="2256" y="3077"/>
                    </a:cubicBezTo>
                    <a:cubicBezTo>
                      <a:pt x="786" y="5695"/>
                      <a:pt x="0" y="8067"/>
                      <a:pt x="957" y="11118"/>
                    </a:cubicBezTo>
                    <a:cubicBezTo>
                      <a:pt x="1843" y="13962"/>
                      <a:pt x="3777" y="16446"/>
                      <a:pt x="6269" y="17929"/>
                    </a:cubicBezTo>
                    <a:cubicBezTo>
                      <a:pt x="6497" y="18063"/>
                      <a:pt x="6759" y="18193"/>
                      <a:pt x="7026" y="18292"/>
                    </a:cubicBezTo>
                    <a:cubicBezTo>
                      <a:pt x="7349" y="18412"/>
                      <a:pt x="7683" y="18490"/>
                      <a:pt x="7989" y="18490"/>
                    </a:cubicBezTo>
                    <a:cubicBezTo>
                      <a:pt x="8223" y="18490"/>
                      <a:pt x="8441" y="18445"/>
                      <a:pt x="8628" y="18338"/>
                    </a:cubicBezTo>
                    <a:cubicBezTo>
                      <a:pt x="8985" y="18128"/>
                      <a:pt x="9172" y="17726"/>
                      <a:pt x="9159" y="17151"/>
                    </a:cubicBezTo>
                    <a:cubicBezTo>
                      <a:pt x="9151" y="16645"/>
                      <a:pt x="9089" y="16192"/>
                      <a:pt x="9030" y="15756"/>
                    </a:cubicBezTo>
                    <a:cubicBezTo>
                      <a:pt x="8926" y="14999"/>
                      <a:pt x="8830" y="14330"/>
                      <a:pt x="9030" y="13529"/>
                    </a:cubicBezTo>
                    <a:cubicBezTo>
                      <a:pt x="9050" y="13439"/>
                      <a:pt x="9076" y="13348"/>
                      <a:pt x="9110" y="13257"/>
                    </a:cubicBezTo>
                    <a:cubicBezTo>
                      <a:pt x="9123" y="13216"/>
                      <a:pt x="9136" y="13172"/>
                      <a:pt x="9151" y="13127"/>
                    </a:cubicBezTo>
                    <a:cubicBezTo>
                      <a:pt x="9431" y="12347"/>
                      <a:pt x="9825" y="11595"/>
                      <a:pt x="10212" y="10870"/>
                    </a:cubicBezTo>
                    <a:cubicBezTo>
                      <a:pt x="10562" y="10211"/>
                      <a:pt x="10922" y="9532"/>
                      <a:pt x="11199" y="8822"/>
                    </a:cubicBezTo>
                    <a:cubicBezTo>
                      <a:pt x="11562" y="7883"/>
                      <a:pt x="12057" y="6084"/>
                      <a:pt x="11262" y="4542"/>
                    </a:cubicBezTo>
                    <a:cubicBezTo>
                      <a:pt x="10728" y="3507"/>
                      <a:pt x="9763" y="2859"/>
                      <a:pt x="8830" y="2227"/>
                    </a:cubicBezTo>
                    <a:cubicBezTo>
                      <a:pt x="8630" y="2092"/>
                      <a:pt x="8428" y="1960"/>
                      <a:pt x="8239" y="1822"/>
                    </a:cubicBezTo>
                    <a:cubicBezTo>
                      <a:pt x="8006" y="1656"/>
                      <a:pt x="7772" y="1454"/>
                      <a:pt x="7526" y="1239"/>
                    </a:cubicBezTo>
                    <a:cubicBezTo>
                      <a:pt x="6857" y="654"/>
                      <a:pt x="6105" y="1"/>
                      <a:pt x="5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4" name="Google Shape;1644;p13"/>
              <p:cNvSpPr/>
              <p:nvPr/>
            </p:nvSpPr>
            <p:spPr>
              <a:xfrm>
                <a:off x="2091800" y="4365300"/>
                <a:ext cx="275025" cy="385475"/>
              </a:xfrm>
              <a:custGeom>
                <a:avLst/>
                <a:gdLst/>
                <a:ahLst/>
                <a:cxnLst/>
                <a:rect l="l" t="t" r="r" b="b"/>
                <a:pathLst>
                  <a:path w="11001" h="15419" extrusionOk="0">
                    <a:moveTo>
                      <a:pt x="2389" y="1"/>
                    </a:moveTo>
                    <a:cubicBezTo>
                      <a:pt x="1724" y="1"/>
                      <a:pt x="1137" y="488"/>
                      <a:pt x="934" y="1684"/>
                    </a:cubicBezTo>
                    <a:cubicBezTo>
                      <a:pt x="695" y="3076"/>
                      <a:pt x="317" y="4478"/>
                      <a:pt x="161" y="5881"/>
                    </a:cubicBezTo>
                    <a:cubicBezTo>
                      <a:pt x="0" y="7319"/>
                      <a:pt x="355" y="8805"/>
                      <a:pt x="1029" y="10078"/>
                    </a:cubicBezTo>
                    <a:cubicBezTo>
                      <a:pt x="1958" y="11825"/>
                      <a:pt x="3440" y="13214"/>
                      <a:pt x="5048" y="14365"/>
                    </a:cubicBezTo>
                    <a:cubicBezTo>
                      <a:pt x="5711" y="14840"/>
                      <a:pt x="6435" y="15291"/>
                      <a:pt x="7246" y="15392"/>
                    </a:cubicBezTo>
                    <a:cubicBezTo>
                      <a:pt x="7393" y="15410"/>
                      <a:pt x="7533" y="15418"/>
                      <a:pt x="7666" y="15418"/>
                    </a:cubicBezTo>
                    <a:cubicBezTo>
                      <a:pt x="11001" y="15418"/>
                      <a:pt x="10154" y="10082"/>
                      <a:pt x="8586" y="8429"/>
                    </a:cubicBezTo>
                    <a:cubicBezTo>
                      <a:pt x="7827" y="7625"/>
                      <a:pt x="6821" y="7060"/>
                      <a:pt x="6175" y="6163"/>
                    </a:cubicBezTo>
                    <a:cubicBezTo>
                      <a:pt x="5304" y="4947"/>
                      <a:pt x="5255" y="3234"/>
                      <a:pt x="4659" y="1862"/>
                    </a:cubicBezTo>
                    <a:cubicBezTo>
                      <a:pt x="4181" y="767"/>
                      <a:pt x="3224" y="1"/>
                      <a:pt x="2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5" name="Google Shape;1645;p13"/>
              <p:cNvSpPr/>
              <p:nvPr/>
            </p:nvSpPr>
            <p:spPr>
              <a:xfrm>
                <a:off x="2087075" y="4360650"/>
                <a:ext cx="270775" cy="39482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5793" extrusionOk="0">
                    <a:moveTo>
                      <a:pt x="2574" y="379"/>
                    </a:moveTo>
                    <a:cubicBezTo>
                      <a:pt x="3332" y="379"/>
                      <a:pt x="4231" y="1117"/>
                      <a:pt x="4671" y="2126"/>
                    </a:cubicBezTo>
                    <a:cubicBezTo>
                      <a:pt x="4905" y="2658"/>
                      <a:pt x="5055" y="3267"/>
                      <a:pt x="5203" y="3853"/>
                    </a:cubicBezTo>
                    <a:cubicBezTo>
                      <a:pt x="5428" y="4760"/>
                      <a:pt x="5662" y="5701"/>
                      <a:pt x="6206" y="6458"/>
                    </a:cubicBezTo>
                    <a:cubicBezTo>
                      <a:pt x="6603" y="7008"/>
                      <a:pt x="7126" y="7435"/>
                      <a:pt x="7632" y="7850"/>
                    </a:cubicBezTo>
                    <a:cubicBezTo>
                      <a:pt x="7977" y="8130"/>
                      <a:pt x="8332" y="8423"/>
                      <a:pt x="8638" y="8745"/>
                    </a:cubicBezTo>
                    <a:cubicBezTo>
                      <a:pt x="9729" y="9893"/>
                      <a:pt x="10403" y="12830"/>
                      <a:pt x="9626" y="14373"/>
                    </a:cubicBezTo>
                    <a:cubicBezTo>
                      <a:pt x="9274" y="15065"/>
                      <a:pt x="8683" y="15412"/>
                      <a:pt x="7860" y="15412"/>
                    </a:cubicBezTo>
                    <a:cubicBezTo>
                      <a:pt x="7730" y="15412"/>
                      <a:pt x="7594" y="15404"/>
                      <a:pt x="7453" y="15386"/>
                    </a:cubicBezTo>
                    <a:cubicBezTo>
                      <a:pt x="6688" y="15293"/>
                      <a:pt x="5988" y="14855"/>
                      <a:pt x="5343" y="14396"/>
                    </a:cubicBezTo>
                    <a:cubicBezTo>
                      <a:pt x="3474" y="13061"/>
                      <a:pt x="2178" y="11679"/>
                      <a:pt x="1382" y="10176"/>
                    </a:cubicBezTo>
                    <a:cubicBezTo>
                      <a:pt x="687" y="8864"/>
                      <a:pt x="386" y="7415"/>
                      <a:pt x="534" y="6090"/>
                    </a:cubicBezTo>
                    <a:cubicBezTo>
                      <a:pt x="633" y="5234"/>
                      <a:pt x="814" y="4363"/>
                      <a:pt x="988" y="3521"/>
                    </a:cubicBezTo>
                    <a:cubicBezTo>
                      <a:pt x="1099" y="2989"/>
                      <a:pt x="1216" y="2440"/>
                      <a:pt x="1307" y="1903"/>
                    </a:cubicBezTo>
                    <a:cubicBezTo>
                      <a:pt x="1462" y="996"/>
                      <a:pt x="1864" y="457"/>
                      <a:pt x="2442" y="387"/>
                    </a:cubicBezTo>
                    <a:cubicBezTo>
                      <a:pt x="2485" y="382"/>
                      <a:pt x="2529" y="379"/>
                      <a:pt x="2574" y="379"/>
                    </a:cubicBezTo>
                    <a:close/>
                    <a:moveTo>
                      <a:pt x="2577" y="0"/>
                    </a:moveTo>
                    <a:cubicBezTo>
                      <a:pt x="2517" y="0"/>
                      <a:pt x="2457" y="4"/>
                      <a:pt x="2398" y="11"/>
                    </a:cubicBezTo>
                    <a:cubicBezTo>
                      <a:pt x="1957" y="65"/>
                      <a:pt x="1182" y="374"/>
                      <a:pt x="933" y="1841"/>
                    </a:cubicBezTo>
                    <a:cubicBezTo>
                      <a:pt x="843" y="2372"/>
                      <a:pt x="728" y="2917"/>
                      <a:pt x="620" y="3446"/>
                    </a:cubicBezTo>
                    <a:cubicBezTo>
                      <a:pt x="441" y="4293"/>
                      <a:pt x="257" y="5175"/>
                      <a:pt x="158" y="6048"/>
                    </a:cubicBezTo>
                    <a:cubicBezTo>
                      <a:pt x="0" y="7448"/>
                      <a:pt x="319" y="8978"/>
                      <a:pt x="1047" y="10354"/>
                    </a:cubicBezTo>
                    <a:cubicBezTo>
                      <a:pt x="1872" y="11910"/>
                      <a:pt x="3207" y="13333"/>
                      <a:pt x="5125" y="14707"/>
                    </a:cubicBezTo>
                    <a:cubicBezTo>
                      <a:pt x="5597" y="15044"/>
                      <a:pt x="6102" y="15371"/>
                      <a:pt x="6652" y="15575"/>
                    </a:cubicBezTo>
                    <a:cubicBezTo>
                      <a:pt x="6896" y="15669"/>
                      <a:pt x="7150" y="15734"/>
                      <a:pt x="7412" y="15765"/>
                    </a:cubicBezTo>
                    <a:cubicBezTo>
                      <a:pt x="7569" y="15784"/>
                      <a:pt x="7718" y="15792"/>
                      <a:pt x="7858" y="15792"/>
                    </a:cubicBezTo>
                    <a:cubicBezTo>
                      <a:pt x="9070" y="15792"/>
                      <a:pt x="9673" y="15134"/>
                      <a:pt x="9968" y="14544"/>
                    </a:cubicBezTo>
                    <a:cubicBezTo>
                      <a:pt x="10831" y="12835"/>
                      <a:pt x="10097" y="9732"/>
                      <a:pt x="8918" y="8485"/>
                    </a:cubicBezTo>
                    <a:cubicBezTo>
                      <a:pt x="8596" y="8143"/>
                      <a:pt x="8231" y="7845"/>
                      <a:pt x="7878" y="7557"/>
                    </a:cubicBezTo>
                    <a:cubicBezTo>
                      <a:pt x="7365" y="7140"/>
                      <a:pt x="6885" y="6748"/>
                      <a:pt x="6520" y="6238"/>
                    </a:cubicBezTo>
                    <a:cubicBezTo>
                      <a:pt x="6017" y="5538"/>
                      <a:pt x="5791" y="4638"/>
                      <a:pt x="5574" y="3762"/>
                    </a:cubicBezTo>
                    <a:cubicBezTo>
                      <a:pt x="5426" y="3161"/>
                      <a:pt x="5270" y="2538"/>
                      <a:pt x="5024" y="1973"/>
                    </a:cubicBezTo>
                    <a:cubicBezTo>
                      <a:pt x="4518" y="815"/>
                      <a:pt x="3492" y="0"/>
                      <a:pt x="2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13"/>
              <p:cNvSpPr/>
              <p:nvPr/>
            </p:nvSpPr>
            <p:spPr>
              <a:xfrm>
                <a:off x="2314425" y="4584500"/>
                <a:ext cx="248625" cy="224725"/>
              </a:xfrm>
              <a:custGeom>
                <a:avLst/>
                <a:gdLst/>
                <a:ahLst/>
                <a:cxnLst/>
                <a:rect l="l" t="t" r="r" b="b"/>
                <a:pathLst>
                  <a:path w="9945" h="8989" extrusionOk="0">
                    <a:moveTo>
                      <a:pt x="4933" y="1"/>
                    </a:moveTo>
                    <a:cubicBezTo>
                      <a:pt x="4826" y="1"/>
                      <a:pt x="4722" y="64"/>
                      <a:pt x="4679" y="172"/>
                    </a:cubicBezTo>
                    <a:cubicBezTo>
                      <a:pt x="4643" y="260"/>
                      <a:pt x="4659" y="350"/>
                      <a:pt x="4708" y="423"/>
                    </a:cubicBezTo>
                    <a:lnTo>
                      <a:pt x="4545" y="1660"/>
                    </a:lnTo>
                    <a:cubicBezTo>
                      <a:pt x="4418" y="1649"/>
                      <a:pt x="4294" y="1644"/>
                      <a:pt x="4171" y="1644"/>
                    </a:cubicBezTo>
                    <a:cubicBezTo>
                      <a:pt x="4027" y="1644"/>
                      <a:pt x="3886" y="1651"/>
                      <a:pt x="3746" y="1665"/>
                    </a:cubicBezTo>
                    <a:lnTo>
                      <a:pt x="3383" y="592"/>
                    </a:lnTo>
                    <a:cubicBezTo>
                      <a:pt x="3383" y="589"/>
                      <a:pt x="3386" y="589"/>
                      <a:pt x="3386" y="586"/>
                    </a:cubicBezTo>
                    <a:cubicBezTo>
                      <a:pt x="3445" y="446"/>
                      <a:pt x="3381" y="286"/>
                      <a:pt x="3238" y="226"/>
                    </a:cubicBezTo>
                    <a:cubicBezTo>
                      <a:pt x="3204" y="212"/>
                      <a:pt x="3168" y="205"/>
                      <a:pt x="3133" y="205"/>
                    </a:cubicBezTo>
                    <a:cubicBezTo>
                      <a:pt x="3024" y="205"/>
                      <a:pt x="2921" y="269"/>
                      <a:pt x="2878" y="376"/>
                    </a:cubicBezTo>
                    <a:cubicBezTo>
                      <a:pt x="2823" y="506"/>
                      <a:pt x="2878" y="649"/>
                      <a:pt x="2994" y="716"/>
                    </a:cubicBezTo>
                    <a:lnTo>
                      <a:pt x="3336" y="1732"/>
                    </a:lnTo>
                    <a:cubicBezTo>
                      <a:pt x="3056" y="1797"/>
                      <a:pt x="2789" y="1893"/>
                      <a:pt x="2554" y="2017"/>
                    </a:cubicBezTo>
                    <a:lnTo>
                      <a:pt x="1729" y="1131"/>
                    </a:lnTo>
                    <a:cubicBezTo>
                      <a:pt x="1729" y="1024"/>
                      <a:pt x="1664" y="921"/>
                      <a:pt x="1558" y="877"/>
                    </a:cubicBezTo>
                    <a:cubicBezTo>
                      <a:pt x="1524" y="863"/>
                      <a:pt x="1488" y="856"/>
                      <a:pt x="1453" y="856"/>
                    </a:cubicBezTo>
                    <a:cubicBezTo>
                      <a:pt x="1345" y="856"/>
                      <a:pt x="1243" y="919"/>
                      <a:pt x="1198" y="1027"/>
                    </a:cubicBezTo>
                    <a:cubicBezTo>
                      <a:pt x="1141" y="1167"/>
                      <a:pt x="1206" y="1328"/>
                      <a:pt x="1348" y="1387"/>
                    </a:cubicBezTo>
                    <a:cubicBezTo>
                      <a:pt x="1374" y="1400"/>
                      <a:pt x="1400" y="1400"/>
                      <a:pt x="1426" y="1403"/>
                    </a:cubicBezTo>
                    <a:lnTo>
                      <a:pt x="2201" y="2240"/>
                    </a:lnTo>
                    <a:cubicBezTo>
                      <a:pt x="1955" y="2427"/>
                      <a:pt x="1753" y="2655"/>
                      <a:pt x="1605" y="2920"/>
                    </a:cubicBezTo>
                    <a:lnTo>
                      <a:pt x="700" y="2660"/>
                    </a:lnTo>
                    <a:cubicBezTo>
                      <a:pt x="671" y="2621"/>
                      <a:pt x="635" y="2585"/>
                      <a:pt x="586" y="2567"/>
                    </a:cubicBezTo>
                    <a:cubicBezTo>
                      <a:pt x="551" y="2552"/>
                      <a:pt x="514" y="2545"/>
                      <a:pt x="478" y="2545"/>
                    </a:cubicBezTo>
                    <a:cubicBezTo>
                      <a:pt x="370" y="2545"/>
                      <a:pt x="268" y="2608"/>
                      <a:pt x="223" y="2702"/>
                    </a:cubicBezTo>
                    <a:cubicBezTo>
                      <a:pt x="163" y="2842"/>
                      <a:pt x="228" y="3005"/>
                      <a:pt x="371" y="3062"/>
                    </a:cubicBezTo>
                    <a:cubicBezTo>
                      <a:pt x="405" y="3076"/>
                      <a:pt x="439" y="3082"/>
                      <a:pt x="473" y="3082"/>
                    </a:cubicBezTo>
                    <a:cubicBezTo>
                      <a:pt x="520" y="3082"/>
                      <a:pt x="567" y="3069"/>
                      <a:pt x="609" y="3047"/>
                    </a:cubicBezTo>
                    <a:lnTo>
                      <a:pt x="1441" y="3282"/>
                    </a:lnTo>
                    <a:cubicBezTo>
                      <a:pt x="1343" y="3591"/>
                      <a:pt x="1317" y="3912"/>
                      <a:pt x="1361" y="4236"/>
                    </a:cubicBezTo>
                    <a:lnTo>
                      <a:pt x="467" y="4332"/>
                    </a:lnTo>
                    <a:cubicBezTo>
                      <a:pt x="449" y="4319"/>
                      <a:pt x="436" y="4306"/>
                      <a:pt x="417" y="4301"/>
                    </a:cubicBezTo>
                    <a:cubicBezTo>
                      <a:pt x="382" y="4286"/>
                      <a:pt x="346" y="4279"/>
                      <a:pt x="310" y="4279"/>
                    </a:cubicBezTo>
                    <a:cubicBezTo>
                      <a:pt x="203" y="4279"/>
                      <a:pt x="102" y="4342"/>
                      <a:pt x="57" y="4449"/>
                    </a:cubicBezTo>
                    <a:cubicBezTo>
                      <a:pt x="0" y="4589"/>
                      <a:pt x="65" y="4750"/>
                      <a:pt x="207" y="4809"/>
                    </a:cubicBezTo>
                    <a:cubicBezTo>
                      <a:pt x="241" y="4823"/>
                      <a:pt x="275" y="4829"/>
                      <a:pt x="309" y="4829"/>
                    </a:cubicBezTo>
                    <a:cubicBezTo>
                      <a:pt x="389" y="4829"/>
                      <a:pt x="466" y="4794"/>
                      <a:pt x="519" y="4734"/>
                    </a:cubicBezTo>
                    <a:lnTo>
                      <a:pt x="1452" y="4633"/>
                    </a:lnTo>
                    <a:cubicBezTo>
                      <a:pt x="1537" y="4923"/>
                      <a:pt x="1677" y="5209"/>
                      <a:pt x="1861" y="5481"/>
                    </a:cubicBezTo>
                    <a:lnTo>
                      <a:pt x="837" y="5929"/>
                    </a:lnTo>
                    <a:cubicBezTo>
                      <a:pt x="810" y="5921"/>
                      <a:pt x="781" y="5917"/>
                      <a:pt x="753" y="5917"/>
                    </a:cubicBezTo>
                    <a:cubicBezTo>
                      <a:pt x="645" y="5917"/>
                      <a:pt x="541" y="5978"/>
                      <a:pt x="498" y="6085"/>
                    </a:cubicBezTo>
                    <a:cubicBezTo>
                      <a:pt x="441" y="6225"/>
                      <a:pt x="506" y="6388"/>
                      <a:pt x="648" y="6445"/>
                    </a:cubicBezTo>
                    <a:cubicBezTo>
                      <a:pt x="682" y="6459"/>
                      <a:pt x="718" y="6465"/>
                      <a:pt x="752" y="6465"/>
                    </a:cubicBezTo>
                    <a:cubicBezTo>
                      <a:pt x="857" y="6465"/>
                      <a:pt x="957" y="6406"/>
                      <a:pt x="1003" y="6303"/>
                    </a:cubicBezTo>
                    <a:lnTo>
                      <a:pt x="2115" y="5818"/>
                    </a:lnTo>
                    <a:cubicBezTo>
                      <a:pt x="2268" y="5991"/>
                      <a:pt x="2439" y="6157"/>
                      <a:pt x="2629" y="6313"/>
                    </a:cubicBezTo>
                    <a:lnTo>
                      <a:pt x="1737" y="7249"/>
                    </a:lnTo>
                    <a:cubicBezTo>
                      <a:pt x="1628" y="7249"/>
                      <a:pt x="1530" y="7314"/>
                      <a:pt x="1483" y="7420"/>
                    </a:cubicBezTo>
                    <a:cubicBezTo>
                      <a:pt x="1426" y="7560"/>
                      <a:pt x="1491" y="7723"/>
                      <a:pt x="1633" y="7780"/>
                    </a:cubicBezTo>
                    <a:cubicBezTo>
                      <a:pt x="1668" y="7795"/>
                      <a:pt x="1704" y="7802"/>
                      <a:pt x="1740" y="7802"/>
                    </a:cubicBezTo>
                    <a:cubicBezTo>
                      <a:pt x="1846" y="7802"/>
                      <a:pt x="1948" y="7739"/>
                      <a:pt x="1991" y="7632"/>
                    </a:cubicBezTo>
                    <a:cubicBezTo>
                      <a:pt x="2004" y="7609"/>
                      <a:pt x="2004" y="7583"/>
                      <a:pt x="2009" y="7557"/>
                    </a:cubicBezTo>
                    <a:lnTo>
                      <a:pt x="2958" y="6559"/>
                    </a:lnTo>
                    <a:cubicBezTo>
                      <a:pt x="3147" y="6689"/>
                      <a:pt x="3349" y="6806"/>
                      <a:pt x="3567" y="6909"/>
                    </a:cubicBezTo>
                    <a:lnTo>
                      <a:pt x="3165" y="8060"/>
                    </a:lnTo>
                    <a:cubicBezTo>
                      <a:pt x="3095" y="8086"/>
                      <a:pt x="3033" y="8138"/>
                      <a:pt x="2999" y="8211"/>
                    </a:cubicBezTo>
                    <a:cubicBezTo>
                      <a:pt x="2942" y="8351"/>
                      <a:pt x="3010" y="8514"/>
                      <a:pt x="3150" y="8571"/>
                    </a:cubicBezTo>
                    <a:cubicBezTo>
                      <a:pt x="3184" y="8586"/>
                      <a:pt x="3221" y="8593"/>
                      <a:pt x="3256" y="8593"/>
                    </a:cubicBezTo>
                    <a:cubicBezTo>
                      <a:pt x="3363" y="8593"/>
                      <a:pt x="3465" y="8530"/>
                      <a:pt x="3508" y="8423"/>
                    </a:cubicBezTo>
                    <a:cubicBezTo>
                      <a:pt x="3531" y="8374"/>
                      <a:pt x="3531" y="8322"/>
                      <a:pt x="3523" y="8270"/>
                    </a:cubicBezTo>
                    <a:lnTo>
                      <a:pt x="3943" y="7070"/>
                    </a:lnTo>
                    <a:cubicBezTo>
                      <a:pt x="4174" y="7158"/>
                      <a:pt x="4402" y="7225"/>
                      <a:pt x="4630" y="7275"/>
                    </a:cubicBezTo>
                    <a:lnTo>
                      <a:pt x="4539" y="8514"/>
                    </a:lnTo>
                    <a:cubicBezTo>
                      <a:pt x="4513" y="8540"/>
                      <a:pt x="4493" y="8571"/>
                      <a:pt x="4477" y="8607"/>
                    </a:cubicBezTo>
                    <a:cubicBezTo>
                      <a:pt x="4420" y="8747"/>
                      <a:pt x="4487" y="8908"/>
                      <a:pt x="4627" y="8968"/>
                    </a:cubicBezTo>
                    <a:cubicBezTo>
                      <a:pt x="4661" y="8982"/>
                      <a:pt x="4696" y="8988"/>
                      <a:pt x="4731" y="8988"/>
                    </a:cubicBezTo>
                    <a:cubicBezTo>
                      <a:pt x="4838" y="8988"/>
                      <a:pt x="4942" y="8925"/>
                      <a:pt x="4985" y="8817"/>
                    </a:cubicBezTo>
                    <a:cubicBezTo>
                      <a:pt x="5024" y="8724"/>
                      <a:pt x="5003" y="8620"/>
                      <a:pt x="4944" y="8545"/>
                    </a:cubicBezTo>
                    <a:lnTo>
                      <a:pt x="5032" y="7347"/>
                    </a:lnTo>
                    <a:cubicBezTo>
                      <a:pt x="5224" y="7370"/>
                      <a:pt x="5414" y="7382"/>
                      <a:pt x="5599" y="7382"/>
                    </a:cubicBezTo>
                    <a:cubicBezTo>
                      <a:pt x="5690" y="7382"/>
                      <a:pt x="5779" y="7379"/>
                      <a:pt x="5867" y="7373"/>
                    </a:cubicBezTo>
                    <a:lnTo>
                      <a:pt x="6235" y="8462"/>
                    </a:lnTo>
                    <a:cubicBezTo>
                      <a:pt x="6235" y="8462"/>
                      <a:pt x="6230" y="8462"/>
                      <a:pt x="6230" y="8465"/>
                    </a:cubicBezTo>
                    <a:cubicBezTo>
                      <a:pt x="6173" y="8605"/>
                      <a:pt x="6240" y="8765"/>
                      <a:pt x="6380" y="8825"/>
                    </a:cubicBezTo>
                    <a:cubicBezTo>
                      <a:pt x="6414" y="8839"/>
                      <a:pt x="6450" y="8846"/>
                      <a:pt x="6485" y="8846"/>
                    </a:cubicBezTo>
                    <a:cubicBezTo>
                      <a:pt x="6593" y="8846"/>
                      <a:pt x="6695" y="8782"/>
                      <a:pt x="6740" y="8675"/>
                    </a:cubicBezTo>
                    <a:cubicBezTo>
                      <a:pt x="6792" y="8545"/>
                      <a:pt x="6735" y="8402"/>
                      <a:pt x="6618" y="8335"/>
                    </a:cubicBezTo>
                    <a:lnTo>
                      <a:pt x="6276" y="7314"/>
                    </a:lnTo>
                    <a:cubicBezTo>
                      <a:pt x="6572" y="7259"/>
                      <a:pt x="6849" y="7168"/>
                      <a:pt x="7103" y="7041"/>
                    </a:cubicBezTo>
                    <a:lnTo>
                      <a:pt x="7920" y="8112"/>
                    </a:lnTo>
                    <a:cubicBezTo>
                      <a:pt x="7933" y="8205"/>
                      <a:pt x="7990" y="8294"/>
                      <a:pt x="8083" y="8332"/>
                    </a:cubicBezTo>
                    <a:cubicBezTo>
                      <a:pt x="8117" y="8346"/>
                      <a:pt x="8153" y="8353"/>
                      <a:pt x="8188" y="8353"/>
                    </a:cubicBezTo>
                    <a:cubicBezTo>
                      <a:pt x="8297" y="8353"/>
                      <a:pt x="8400" y="8290"/>
                      <a:pt x="8443" y="8182"/>
                    </a:cubicBezTo>
                    <a:cubicBezTo>
                      <a:pt x="8503" y="8042"/>
                      <a:pt x="8438" y="7881"/>
                      <a:pt x="8296" y="7822"/>
                    </a:cubicBezTo>
                    <a:cubicBezTo>
                      <a:pt x="8262" y="7809"/>
                      <a:pt x="8231" y="7804"/>
                      <a:pt x="8197" y="7804"/>
                    </a:cubicBezTo>
                    <a:lnTo>
                      <a:pt x="7456" y="6831"/>
                    </a:lnTo>
                    <a:cubicBezTo>
                      <a:pt x="7712" y="6650"/>
                      <a:pt x="7928" y="6427"/>
                      <a:pt x="8083" y="6163"/>
                    </a:cubicBezTo>
                    <a:lnTo>
                      <a:pt x="9089" y="6564"/>
                    </a:lnTo>
                    <a:cubicBezTo>
                      <a:pt x="9117" y="6624"/>
                      <a:pt x="9167" y="6676"/>
                      <a:pt x="9232" y="6702"/>
                    </a:cubicBezTo>
                    <a:cubicBezTo>
                      <a:pt x="9266" y="6716"/>
                      <a:pt x="9301" y="6722"/>
                      <a:pt x="9336" y="6722"/>
                    </a:cubicBezTo>
                    <a:cubicBezTo>
                      <a:pt x="9444" y="6722"/>
                      <a:pt x="9547" y="6659"/>
                      <a:pt x="9592" y="6551"/>
                    </a:cubicBezTo>
                    <a:cubicBezTo>
                      <a:pt x="9649" y="6414"/>
                      <a:pt x="9584" y="6251"/>
                      <a:pt x="9442" y="6194"/>
                    </a:cubicBezTo>
                    <a:cubicBezTo>
                      <a:pt x="9409" y="6178"/>
                      <a:pt x="9375" y="6172"/>
                      <a:pt x="9342" y="6172"/>
                    </a:cubicBezTo>
                    <a:cubicBezTo>
                      <a:pt x="9309" y="6172"/>
                      <a:pt x="9276" y="6178"/>
                      <a:pt x="9244" y="6189"/>
                    </a:cubicBezTo>
                    <a:lnTo>
                      <a:pt x="8257" y="5794"/>
                    </a:lnTo>
                    <a:cubicBezTo>
                      <a:pt x="8360" y="5499"/>
                      <a:pt x="8394" y="5190"/>
                      <a:pt x="8366" y="4879"/>
                    </a:cubicBezTo>
                    <a:lnTo>
                      <a:pt x="9488" y="4833"/>
                    </a:lnTo>
                    <a:cubicBezTo>
                      <a:pt x="9501" y="4840"/>
                      <a:pt x="9509" y="4851"/>
                      <a:pt x="9527" y="4859"/>
                    </a:cubicBezTo>
                    <a:cubicBezTo>
                      <a:pt x="9561" y="4873"/>
                      <a:pt x="9596" y="4879"/>
                      <a:pt x="9631" y="4879"/>
                    </a:cubicBezTo>
                    <a:cubicBezTo>
                      <a:pt x="9738" y="4879"/>
                      <a:pt x="9842" y="4816"/>
                      <a:pt x="9885" y="4708"/>
                    </a:cubicBezTo>
                    <a:cubicBezTo>
                      <a:pt x="9944" y="4568"/>
                      <a:pt x="9880" y="4408"/>
                      <a:pt x="9737" y="4348"/>
                    </a:cubicBezTo>
                    <a:cubicBezTo>
                      <a:pt x="9704" y="4335"/>
                      <a:pt x="9670" y="4329"/>
                      <a:pt x="9637" y="4329"/>
                    </a:cubicBezTo>
                    <a:cubicBezTo>
                      <a:pt x="9554" y="4329"/>
                      <a:pt x="9475" y="4366"/>
                      <a:pt x="9423" y="4431"/>
                    </a:cubicBezTo>
                    <a:lnTo>
                      <a:pt x="8296" y="4483"/>
                    </a:lnTo>
                    <a:cubicBezTo>
                      <a:pt x="8220" y="4198"/>
                      <a:pt x="8093" y="3915"/>
                      <a:pt x="7925" y="3645"/>
                    </a:cubicBezTo>
                    <a:lnTo>
                      <a:pt x="8907" y="3122"/>
                    </a:lnTo>
                    <a:cubicBezTo>
                      <a:pt x="8940" y="3134"/>
                      <a:pt x="8974" y="3141"/>
                      <a:pt x="9007" y="3141"/>
                    </a:cubicBezTo>
                    <a:cubicBezTo>
                      <a:pt x="9116" y="3141"/>
                      <a:pt x="9219" y="3076"/>
                      <a:pt x="9263" y="2969"/>
                    </a:cubicBezTo>
                    <a:cubicBezTo>
                      <a:pt x="9322" y="2829"/>
                      <a:pt x="9257" y="2668"/>
                      <a:pt x="9115" y="2608"/>
                    </a:cubicBezTo>
                    <a:cubicBezTo>
                      <a:pt x="9080" y="2594"/>
                      <a:pt x="9043" y="2587"/>
                      <a:pt x="9008" y="2587"/>
                    </a:cubicBezTo>
                    <a:cubicBezTo>
                      <a:pt x="8904" y="2587"/>
                      <a:pt x="8807" y="2646"/>
                      <a:pt x="8762" y="2746"/>
                    </a:cubicBezTo>
                    <a:cubicBezTo>
                      <a:pt x="8744" y="2748"/>
                      <a:pt x="8729" y="2751"/>
                      <a:pt x="8716" y="2759"/>
                    </a:cubicBezTo>
                    <a:lnTo>
                      <a:pt x="7686" y="3308"/>
                    </a:lnTo>
                    <a:cubicBezTo>
                      <a:pt x="7534" y="3117"/>
                      <a:pt x="7357" y="2932"/>
                      <a:pt x="7160" y="2764"/>
                    </a:cubicBezTo>
                    <a:lnTo>
                      <a:pt x="8065" y="1826"/>
                    </a:lnTo>
                    <a:cubicBezTo>
                      <a:pt x="8153" y="1807"/>
                      <a:pt x="8233" y="1753"/>
                      <a:pt x="8270" y="1662"/>
                    </a:cubicBezTo>
                    <a:cubicBezTo>
                      <a:pt x="8327" y="1522"/>
                      <a:pt x="8259" y="1362"/>
                      <a:pt x="8119" y="1302"/>
                    </a:cubicBezTo>
                    <a:cubicBezTo>
                      <a:pt x="8086" y="1288"/>
                      <a:pt x="8051" y="1281"/>
                      <a:pt x="8016" y="1281"/>
                    </a:cubicBezTo>
                    <a:cubicBezTo>
                      <a:pt x="7908" y="1281"/>
                      <a:pt x="7804" y="1345"/>
                      <a:pt x="7759" y="1452"/>
                    </a:cubicBezTo>
                    <a:cubicBezTo>
                      <a:pt x="7743" y="1491"/>
                      <a:pt x="7738" y="1533"/>
                      <a:pt x="7741" y="1571"/>
                    </a:cubicBezTo>
                    <a:lnTo>
                      <a:pt x="6839" y="2507"/>
                    </a:lnTo>
                    <a:cubicBezTo>
                      <a:pt x="6613" y="2349"/>
                      <a:pt x="6367" y="2207"/>
                      <a:pt x="6100" y="2082"/>
                    </a:cubicBezTo>
                    <a:lnTo>
                      <a:pt x="6590" y="859"/>
                    </a:lnTo>
                    <a:cubicBezTo>
                      <a:pt x="6650" y="833"/>
                      <a:pt x="6701" y="783"/>
                      <a:pt x="6727" y="719"/>
                    </a:cubicBezTo>
                    <a:cubicBezTo>
                      <a:pt x="6784" y="579"/>
                      <a:pt x="6720" y="418"/>
                      <a:pt x="6577" y="358"/>
                    </a:cubicBezTo>
                    <a:cubicBezTo>
                      <a:pt x="6543" y="344"/>
                      <a:pt x="6507" y="338"/>
                      <a:pt x="6472" y="338"/>
                    </a:cubicBezTo>
                    <a:cubicBezTo>
                      <a:pt x="6364" y="338"/>
                      <a:pt x="6262" y="401"/>
                      <a:pt x="6217" y="509"/>
                    </a:cubicBezTo>
                    <a:cubicBezTo>
                      <a:pt x="6188" y="573"/>
                      <a:pt x="6191" y="643"/>
                      <a:pt x="6214" y="706"/>
                    </a:cubicBezTo>
                    <a:lnTo>
                      <a:pt x="5724" y="1932"/>
                    </a:lnTo>
                    <a:cubicBezTo>
                      <a:pt x="5465" y="1836"/>
                      <a:pt x="5203" y="1766"/>
                      <a:pt x="4946" y="1717"/>
                    </a:cubicBezTo>
                    <a:lnTo>
                      <a:pt x="5110" y="485"/>
                    </a:lnTo>
                    <a:cubicBezTo>
                      <a:pt x="5141" y="457"/>
                      <a:pt x="5172" y="423"/>
                      <a:pt x="5187" y="382"/>
                    </a:cubicBezTo>
                    <a:cubicBezTo>
                      <a:pt x="5244" y="242"/>
                      <a:pt x="5180" y="81"/>
                      <a:pt x="5037" y="21"/>
                    </a:cubicBezTo>
                    <a:cubicBezTo>
                      <a:pt x="5003" y="7"/>
                      <a:pt x="4968" y="1"/>
                      <a:pt x="49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13"/>
              <p:cNvSpPr/>
              <p:nvPr/>
            </p:nvSpPr>
            <p:spPr>
              <a:xfrm>
                <a:off x="2377025" y="4649350"/>
                <a:ext cx="124850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3168" extrusionOk="0">
                    <a:moveTo>
                      <a:pt x="1673" y="1"/>
                    </a:moveTo>
                    <a:cubicBezTo>
                      <a:pt x="1008" y="1"/>
                      <a:pt x="476" y="236"/>
                      <a:pt x="296" y="675"/>
                    </a:cubicBezTo>
                    <a:cubicBezTo>
                      <a:pt x="0" y="1394"/>
                      <a:pt x="747" y="2379"/>
                      <a:pt x="1963" y="2882"/>
                    </a:cubicBezTo>
                    <a:cubicBezTo>
                      <a:pt x="2432" y="3075"/>
                      <a:pt x="2902" y="3167"/>
                      <a:pt x="3319" y="3167"/>
                    </a:cubicBezTo>
                    <a:cubicBezTo>
                      <a:pt x="3984" y="3167"/>
                      <a:pt x="4516" y="2932"/>
                      <a:pt x="4698" y="2493"/>
                    </a:cubicBezTo>
                    <a:cubicBezTo>
                      <a:pt x="4993" y="1775"/>
                      <a:pt x="4247" y="787"/>
                      <a:pt x="3031" y="287"/>
                    </a:cubicBezTo>
                    <a:cubicBezTo>
                      <a:pt x="2562" y="94"/>
                      <a:pt x="2091" y="1"/>
                      <a:pt x="16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8" name="Google Shape;1648;p13"/>
              <p:cNvSpPr/>
              <p:nvPr/>
            </p:nvSpPr>
            <p:spPr>
              <a:xfrm>
                <a:off x="2156550" y="4544250"/>
                <a:ext cx="332950" cy="332250"/>
              </a:xfrm>
              <a:custGeom>
                <a:avLst/>
                <a:gdLst/>
                <a:ahLst/>
                <a:cxnLst/>
                <a:rect l="l" t="t" r="r" b="b"/>
                <a:pathLst>
                  <a:path w="13318" h="13290" extrusionOk="0">
                    <a:moveTo>
                      <a:pt x="2011" y="0"/>
                    </a:moveTo>
                    <a:cubicBezTo>
                      <a:pt x="987" y="0"/>
                      <a:pt x="1" y="1063"/>
                      <a:pt x="239" y="2095"/>
                    </a:cubicBezTo>
                    <a:cubicBezTo>
                      <a:pt x="314" y="2419"/>
                      <a:pt x="477" y="2715"/>
                      <a:pt x="591" y="3026"/>
                    </a:cubicBezTo>
                    <a:cubicBezTo>
                      <a:pt x="1161" y="4579"/>
                      <a:pt x="1042" y="6277"/>
                      <a:pt x="1690" y="7811"/>
                    </a:cubicBezTo>
                    <a:cubicBezTo>
                      <a:pt x="2110" y="8810"/>
                      <a:pt x="2738" y="9743"/>
                      <a:pt x="3469" y="10557"/>
                    </a:cubicBezTo>
                    <a:cubicBezTo>
                      <a:pt x="3684" y="10793"/>
                      <a:pt x="3909" y="11023"/>
                      <a:pt x="4143" y="11241"/>
                    </a:cubicBezTo>
                    <a:cubicBezTo>
                      <a:pt x="5432" y="12444"/>
                      <a:pt x="7079" y="13290"/>
                      <a:pt x="8712" y="13290"/>
                    </a:cubicBezTo>
                    <a:cubicBezTo>
                      <a:pt x="9761" y="13290"/>
                      <a:pt x="10804" y="12941"/>
                      <a:pt x="11744" y="12115"/>
                    </a:cubicBezTo>
                    <a:cubicBezTo>
                      <a:pt x="12166" y="11739"/>
                      <a:pt x="12537" y="11277"/>
                      <a:pt x="12685" y="10728"/>
                    </a:cubicBezTo>
                    <a:cubicBezTo>
                      <a:pt x="13317" y="8413"/>
                      <a:pt x="10644" y="9147"/>
                      <a:pt x="9605" y="8206"/>
                    </a:cubicBezTo>
                    <a:cubicBezTo>
                      <a:pt x="8840" y="7511"/>
                      <a:pt x="9185" y="6269"/>
                      <a:pt x="9040" y="5250"/>
                    </a:cubicBezTo>
                    <a:cubicBezTo>
                      <a:pt x="8887" y="4167"/>
                      <a:pt x="8055" y="3210"/>
                      <a:pt x="7005" y="2907"/>
                    </a:cubicBezTo>
                    <a:cubicBezTo>
                      <a:pt x="6424" y="2738"/>
                      <a:pt x="5789" y="2754"/>
                      <a:pt x="5242" y="2502"/>
                    </a:cubicBezTo>
                    <a:cubicBezTo>
                      <a:pt x="4106" y="1976"/>
                      <a:pt x="3640" y="459"/>
                      <a:pt x="2455" y="71"/>
                    </a:cubicBezTo>
                    <a:cubicBezTo>
                      <a:pt x="2309" y="23"/>
                      <a:pt x="2160" y="0"/>
                      <a:pt x="20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3"/>
              <p:cNvSpPr/>
              <p:nvPr/>
            </p:nvSpPr>
            <p:spPr>
              <a:xfrm>
                <a:off x="2154325" y="4539550"/>
                <a:ext cx="327900" cy="342025"/>
              </a:xfrm>
              <a:custGeom>
                <a:avLst/>
                <a:gdLst/>
                <a:ahLst/>
                <a:cxnLst/>
                <a:rect l="l" t="t" r="r" b="b"/>
                <a:pathLst>
                  <a:path w="13116" h="13681" extrusionOk="0">
                    <a:moveTo>
                      <a:pt x="2105" y="381"/>
                    </a:moveTo>
                    <a:cubicBezTo>
                      <a:pt x="2235" y="381"/>
                      <a:pt x="2364" y="400"/>
                      <a:pt x="2487" y="440"/>
                    </a:cubicBezTo>
                    <a:cubicBezTo>
                      <a:pt x="3052" y="632"/>
                      <a:pt x="3451" y="1112"/>
                      <a:pt x="3874" y="1622"/>
                    </a:cubicBezTo>
                    <a:cubicBezTo>
                      <a:pt x="4268" y="2102"/>
                      <a:pt x="4672" y="2600"/>
                      <a:pt x="5250" y="2864"/>
                    </a:cubicBezTo>
                    <a:cubicBezTo>
                      <a:pt x="5600" y="3027"/>
                      <a:pt x="5976" y="3084"/>
                      <a:pt x="6342" y="3139"/>
                    </a:cubicBezTo>
                    <a:cubicBezTo>
                      <a:pt x="6586" y="3178"/>
                      <a:pt x="6816" y="3214"/>
                      <a:pt x="7039" y="3279"/>
                    </a:cubicBezTo>
                    <a:cubicBezTo>
                      <a:pt x="8014" y="3561"/>
                      <a:pt x="8794" y="4458"/>
                      <a:pt x="8937" y="5467"/>
                    </a:cubicBezTo>
                    <a:cubicBezTo>
                      <a:pt x="8981" y="5765"/>
                      <a:pt x="8981" y="6094"/>
                      <a:pt x="8976" y="6416"/>
                    </a:cubicBezTo>
                    <a:cubicBezTo>
                      <a:pt x="8973" y="7193"/>
                      <a:pt x="8968" y="7997"/>
                      <a:pt x="9564" y="8536"/>
                    </a:cubicBezTo>
                    <a:cubicBezTo>
                      <a:pt x="9966" y="8899"/>
                      <a:pt x="10557" y="9029"/>
                      <a:pt x="11133" y="9153"/>
                    </a:cubicBezTo>
                    <a:cubicBezTo>
                      <a:pt x="11426" y="9218"/>
                      <a:pt x="11716" y="9280"/>
                      <a:pt x="11965" y="9373"/>
                    </a:cubicBezTo>
                    <a:cubicBezTo>
                      <a:pt x="12229" y="9475"/>
                      <a:pt x="12444" y="9604"/>
                      <a:pt x="12564" y="9806"/>
                    </a:cubicBezTo>
                    <a:cubicBezTo>
                      <a:pt x="12714" y="10053"/>
                      <a:pt x="12722" y="10397"/>
                      <a:pt x="12592" y="10869"/>
                    </a:cubicBezTo>
                    <a:cubicBezTo>
                      <a:pt x="12470" y="11315"/>
                      <a:pt x="12172" y="11753"/>
                      <a:pt x="11705" y="12160"/>
                    </a:cubicBezTo>
                    <a:cubicBezTo>
                      <a:pt x="10793" y="12964"/>
                      <a:pt x="9795" y="13289"/>
                      <a:pt x="8806" y="13289"/>
                    </a:cubicBezTo>
                    <a:cubicBezTo>
                      <a:pt x="7155" y="13289"/>
                      <a:pt x="5527" y="12383"/>
                      <a:pt x="4361" y="11292"/>
                    </a:cubicBezTo>
                    <a:cubicBezTo>
                      <a:pt x="4133" y="11079"/>
                      <a:pt x="3908" y="10851"/>
                      <a:pt x="3700" y="10623"/>
                    </a:cubicBezTo>
                    <a:cubicBezTo>
                      <a:pt x="2954" y="9791"/>
                      <a:pt x="2350" y="8863"/>
                      <a:pt x="1958" y="7932"/>
                    </a:cubicBezTo>
                    <a:cubicBezTo>
                      <a:pt x="1624" y="7144"/>
                      <a:pt x="1494" y="6286"/>
                      <a:pt x="1372" y="5459"/>
                    </a:cubicBezTo>
                    <a:cubicBezTo>
                      <a:pt x="1258" y="4694"/>
                      <a:pt x="1139" y="3904"/>
                      <a:pt x="862" y="3152"/>
                    </a:cubicBezTo>
                    <a:cubicBezTo>
                      <a:pt x="820" y="3035"/>
                      <a:pt x="768" y="2918"/>
                      <a:pt x="719" y="2807"/>
                    </a:cubicBezTo>
                    <a:cubicBezTo>
                      <a:pt x="639" y="2615"/>
                      <a:pt x="558" y="2434"/>
                      <a:pt x="517" y="2244"/>
                    </a:cubicBezTo>
                    <a:cubicBezTo>
                      <a:pt x="405" y="1762"/>
                      <a:pt x="602" y="1220"/>
                      <a:pt x="1030" y="829"/>
                    </a:cubicBezTo>
                    <a:cubicBezTo>
                      <a:pt x="1346" y="538"/>
                      <a:pt x="1734" y="381"/>
                      <a:pt x="2105" y="381"/>
                    </a:cubicBezTo>
                    <a:close/>
                    <a:moveTo>
                      <a:pt x="2102" y="1"/>
                    </a:moveTo>
                    <a:cubicBezTo>
                      <a:pt x="1637" y="1"/>
                      <a:pt x="1158" y="192"/>
                      <a:pt x="771" y="546"/>
                    </a:cubicBezTo>
                    <a:cubicBezTo>
                      <a:pt x="245" y="1034"/>
                      <a:pt x="1" y="1713"/>
                      <a:pt x="143" y="2330"/>
                    </a:cubicBezTo>
                    <a:cubicBezTo>
                      <a:pt x="195" y="2550"/>
                      <a:pt x="283" y="2758"/>
                      <a:pt x="369" y="2955"/>
                    </a:cubicBezTo>
                    <a:cubicBezTo>
                      <a:pt x="416" y="3061"/>
                      <a:pt x="465" y="3170"/>
                      <a:pt x="504" y="3279"/>
                    </a:cubicBezTo>
                    <a:cubicBezTo>
                      <a:pt x="766" y="3999"/>
                      <a:pt x="882" y="4767"/>
                      <a:pt x="991" y="5511"/>
                    </a:cubicBezTo>
                    <a:cubicBezTo>
                      <a:pt x="1121" y="6364"/>
                      <a:pt x="1256" y="7243"/>
                      <a:pt x="1606" y="8075"/>
                    </a:cubicBezTo>
                    <a:cubicBezTo>
                      <a:pt x="2013" y="9042"/>
                      <a:pt x="2637" y="10009"/>
                      <a:pt x="3415" y="10872"/>
                    </a:cubicBezTo>
                    <a:cubicBezTo>
                      <a:pt x="3633" y="11110"/>
                      <a:pt x="3864" y="11344"/>
                      <a:pt x="4099" y="11569"/>
                    </a:cubicBezTo>
                    <a:cubicBezTo>
                      <a:pt x="4856" y="12274"/>
                      <a:pt x="5805" y="12909"/>
                      <a:pt x="6832" y="13301"/>
                    </a:cubicBezTo>
                    <a:cubicBezTo>
                      <a:pt x="7470" y="13540"/>
                      <a:pt x="8139" y="13680"/>
                      <a:pt x="8813" y="13680"/>
                    </a:cubicBezTo>
                    <a:cubicBezTo>
                      <a:pt x="9882" y="13680"/>
                      <a:pt x="10964" y="13327"/>
                      <a:pt x="11957" y="12453"/>
                    </a:cubicBezTo>
                    <a:cubicBezTo>
                      <a:pt x="12481" y="11992"/>
                      <a:pt x="12818" y="11494"/>
                      <a:pt x="12960" y="10973"/>
                    </a:cubicBezTo>
                    <a:cubicBezTo>
                      <a:pt x="13116" y="10395"/>
                      <a:pt x="13092" y="9952"/>
                      <a:pt x="12888" y="9612"/>
                    </a:cubicBezTo>
                    <a:cubicBezTo>
                      <a:pt x="12571" y="9086"/>
                      <a:pt x="11879" y="8933"/>
                      <a:pt x="11216" y="8788"/>
                    </a:cubicBezTo>
                    <a:cubicBezTo>
                      <a:pt x="10687" y="8671"/>
                      <a:pt x="10147" y="8552"/>
                      <a:pt x="9818" y="8256"/>
                    </a:cubicBezTo>
                    <a:cubicBezTo>
                      <a:pt x="9352" y="7831"/>
                      <a:pt x="9357" y="7149"/>
                      <a:pt x="9359" y="6423"/>
                    </a:cubicBezTo>
                    <a:cubicBezTo>
                      <a:pt x="9362" y="6089"/>
                      <a:pt x="9362" y="5744"/>
                      <a:pt x="9318" y="5417"/>
                    </a:cubicBezTo>
                    <a:cubicBezTo>
                      <a:pt x="9155" y="4266"/>
                      <a:pt x="8260" y="3242"/>
                      <a:pt x="7145" y="2916"/>
                    </a:cubicBezTo>
                    <a:cubicBezTo>
                      <a:pt x="6899" y="2846"/>
                      <a:pt x="6648" y="2807"/>
                      <a:pt x="6401" y="2768"/>
                    </a:cubicBezTo>
                    <a:cubicBezTo>
                      <a:pt x="6046" y="2711"/>
                      <a:pt x="5709" y="2659"/>
                      <a:pt x="5409" y="2522"/>
                    </a:cubicBezTo>
                    <a:cubicBezTo>
                      <a:pt x="4913" y="2291"/>
                      <a:pt x="4551" y="1850"/>
                      <a:pt x="4167" y="1384"/>
                    </a:cubicBezTo>
                    <a:cubicBezTo>
                      <a:pt x="3731" y="852"/>
                      <a:pt x="3280" y="300"/>
                      <a:pt x="2604" y="80"/>
                    </a:cubicBezTo>
                    <a:cubicBezTo>
                      <a:pt x="2442" y="27"/>
                      <a:pt x="2273" y="1"/>
                      <a:pt x="21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3"/>
              <p:cNvSpPr/>
              <p:nvPr/>
            </p:nvSpPr>
            <p:spPr>
              <a:xfrm>
                <a:off x="2332425" y="4769750"/>
                <a:ext cx="3888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15553" h="5267" extrusionOk="0">
                    <a:moveTo>
                      <a:pt x="6495" y="0"/>
                    </a:moveTo>
                    <a:cubicBezTo>
                      <a:pt x="6470" y="0"/>
                      <a:pt x="6445" y="1"/>
                      <a:pt x="6419" y="2"/>
                    </a:cubicBezTo>
                    <a:cubicBezTo>
                      <a:pt x="5465" y="44"/>
                      <a:pt x="4753" y="839"/>
                      <a:pt x="4014" y="1443"/>
                    </a:cubicBezTo>
                    <a:cubicBezTo>
                      <a:pt x="3239" y="2076"/>
                      <a:pt x="1955" y="1998"/>
                      <a:pt x="1077" y="2444"/>
                    </a:cubicBezTo>
                    <a:cubicBezTo>
                      <a:pt x="219" y="2874"/>
                      <a:pt x="1" y="3847"/>
                      <a:pt x="745" y="4513"/>
                    </a:cubicBezTo>
                    <a:cubicBezTo>
                      <a:pt x="1025" y="4764"/>
                      <a:pt x="1385" y="4920"/>
                      <a:pt x="1751" y="5024"/>
                    </a:cubicBezTo>
                    <a:cubicBezTo>
                      <a:pt x="2187" y="5147"/>
                      <a:pt x="2616" y="5193"/>
                      <a:pt x="3041" y="5193"/>
                    </a:cubicBezTo>
                    <a:cubicBezTo>
                      <a:pt x="4390" y="5193"/>
                      <a:pt x="5699" y="4722"/>
                      <a:pt x="7066" y="4722"/>
                    </a:cubicBezTo>
                    <a:cubicBezTo>
                      <a:pt x="7130" y="4722"/>
                      <a:pt x="7193" y="4723"/>
                      <a:pt x="7257" y="4725"/>
                    </a:cubicBezTo>
                    <a:cubicBezTo>
                      <a:pt x="7970" y="4749"/>
                      <a:pt x="8664" y="4982"/>
                      <a:pt x="9357" y="5127"/>
                    </a:cubicBezTo>
                    <a:cubicBezTo>
                      <a:pt x="9793" y="5219"/>
                      <a:pt x="10258" y="5266"/>
                      <a:pt x="10732" y="5266"/>
                    </a:cubicBezTo>
                    <a:cubicBezTo>
                      <a:pt x="11975" y="5266"/>
                      <a:pt x="13272" y="4938"/>
                      <a:pt x="14228" y="4217"/>
                    </a:cubicBezTo>
                    <a:cubicBezTo>
                      <a:pt x="14793" y="3792"/>
                      <a:pt x="15234" y="3180"/>
                      <a:pt x="15350" y="2483"/>
                    </a:cubicBezTo>
                    <a:cubicBezTo>
                      <a:pt x="15552" y="1259"/>
                      <a:pt x="14554" y="106"/>
                      <a:pt x="13336" y="18"/>
                    </a:cubicBezTo>
                    <a:cubicBezTo>
                      <a:pt x="13280" y="14"/>
                      <a:pt x="13224" y="12"/>
                      <a:pt x="13168" y="12"/>
                    </a:cubicBezTo>
                    <a:cubicBezTo>
                      <a:pt x="11937" y="12"/>
                      <a:pt x="10804" y="966"/>
                      <a:pt x="9584" y="966"/>
                    </a:cubicBezTo>
                    <a:cubicBezTo>
                      <a:pt x="9490" y="966"/>
                      <a:pt x="9397" y="960"/>
                      <a:pt x="9302" y="948"/>
                    </a:cubicBezTo>
                    <a:cubicBezTo>
                      <a:pt x="8314" y="822"/>
                      <a:pt x="7481" y="0"/>
                      <a:pt x="64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3"/>
              <p:cNvSpPr/>
              <p:nvPr/>
            </p:nvSpPr>
            <p:spPr>
              <a:xfrm>
                <a:off x="2333675" y="4765025"/>
                <a:ext cx="389775" cy="141350"/>
              </a:xfrm>
              <a:custGeom>
                <a:avLst/>
                <a:gdLst/>
                <a:ahLst/>
                <a:cxnLst/>
                <a:rect l="l" t="t" r="r" b="b"/>
                <a:pathLst>
                  <a:path w="15591" h="5654" extrusionOk="0">
                    <a:moveTo>
                      <a:pt x="6435" y="377"/>
                    </a:moveTo>
                    <a:cubicBezTo>
                      <a:pt x="6926" y="377"/>
                      <a:pt x="7384" y="597"/>
                      <a:pt x="7868" y="834"/>
                    </a:cubicBezTo>
                    <a:cubicBezTo>
                      <a:pt x="8296" y="1047"/>
                      <a:pt x="8739" y="1262"/>
                      <a:pt x="9226" y="1324"/>
                    </a:cubicBezTo>
                    <a:cubicBezTo>
                      <a:pt x="9330" y="1337"/>
                      <a:pt x="9433" y="1344"/>
                      <a:pt x="9535" y="1344"/>
                    </a:cubicBezTo>
                    <a:cubicBezTo>
                      <a:pt x="10182" y="1344"/>
                      <a:pt x="10795" y="1094"/>
                      <a:pt x="11391" y="855"/>
                    </a:cubicBezTo>
                    <a:cubicBezTo>
                      <a:pt x="11983" y="616"/>
                      <a:pt x="12542" y="388"/>
                      <a:pt x="13121" y="388"/>
                    </a:cubicBezTo>
                    <a:cubicBezTo>
                      <a:pt x="13171" y="388"/>
                      <a:pt x="13220" y="390"/>
                      <a:pt x="13270" y="393"/>
                    </a:cubicBezTo>
                    <a:cubicBezTo>
                      <a:pt x="13454" y="406"/>
                      <a:pt x="13636" y="450"/>
                      <a:pt x="13815" y="505"/>
                    </a:cubicBezTo>
                    <a:cubicBezTo>
                      <a:pt x="14162" y="634"/>
                      <a:pt x="14476" y="860"/>
                      <a:pt x="14717" y="1166"/>
                    </a:cubicBezTo>
                    <a:cubicBezTo>
                      <a:pt x="15057" y="1599"/>
                      <a:pt x="15199" y="2120"/>
                      <a:pt x="15114" y="2633"/>
                    </a:cubicBezTo>
                    <a:cubicBezTo>
                      <a:pt x="15015" y="3229"/>
                      <a:pt x="14631" y="3818"/>
                      <a:pt x="14064" y="4246"/>
                    </a:cubicBezTo>
                    <a:cubicBezTo>
                      <a:pt x="13198" y="4903"/>
                      <a:pt x="11959" y="5261"/>
                      <a:pt x="10689" y="5261"/>
                    </a:cubicBezTo>
                    <a:cubicBezTo>
                      <a:pt x="10240" y="5261"/>
                      <a:pt x="9787" y="5216"/>
                      <a:pt x="9346" y="5124"/>
                    </a:cubicBezTo>
                    <a:cubicBezTo>
                      <a:pt x="9143" y="5083"/>
                      <a:pt x="8941" y="5031"/>
                      <a:pt x="8736" y="4982"/>
                    </a:cubicBezTo>
                    <a:cubicBezTo>
                      <a:pt x="8244" y="4863"/>
                      <a:pt x="7736" y="4736"/>
                      <a:pt x="7215" y="4720"/>
                    </a:cubicBezTo>
                    <a:cubicBezTo>
                      <a:pt x="7148" y="4718"/>
                      <a:pt x="7082" y="4717"/>
                      <a:pt x="7016" y="4717"/>
                    </a:cubicBezTo>
                    <a:cubicBezTo>
                      <a:pt x="6313" y="4717"/>
                      <a:pt x="5625" y="4837"/>
                      <a:pt x="4959" y="4956"/>
                    </a:cubicBezTo>
                    <a:cubicBezTo>
                      <a:pt x="4287" y="5074"/>
                      <a:pt x="3639" y="5188"/>
                      <a:pt x="2988" y="5188"/>
                    </a:cubicBezTo>
                    <a:cubicBezTo>
                      <a:pt x="2580" y="5188"/>
                      <a:pt x="2170" y="5143"/>
                      <a:pt x="1752" y="5026"/>
                    </a:cubicBezTo>
                    <a:cubicBezTo>
                      <a:pt x="1356" y="4912"/>
                      <a:pt x="1047" y="4759"/>
                      <a:pt x="819" y="4554"/>
                    </a:cubicBezTo>
                    <a:cubicBezTo>
                      <a:pt x="531" y="4300"/>
                      <a:pt x="399" y="3979"/>
                      <a:pt x="441" y="3655"/>
                    </a:cubicBezTo>
                    <a:cubicBezTo>
                      <a:pt x="487" y="3302"/>
                      <a:pt x="734" y="2991"/>
                      <a:pt x="1112" y="2799"/>
                    </a:cubicBezTo>
                    <a:cubicBezTo>
                      <a:pt x="1465" y="2618"/>
                      <a:pt x="1892" y="2527"/>
                      <a:pt x="2344" y="2434"/>
                    </a:cubicBezTo>
                    <a:cubicBezTo>
                      <a:pt x="2966" y="2304"/>
                      <a:pt x="3606" y="2167"/>
                      <a:pt x="4086" y="1775"/>
                    </a:cubicBezTo>
                    <a:cubicBezTo>
                      <a:pt x="4223" y="1664"/>
                      <a:pt x="4363" y="1544"/>
                      <a:pt x="4498" y="1425"/>
                    </a:cubicBezTo>
                    <a:cubicBezTo>
                      <a:pt x="5071" y="925"/>
                      <a:pt x="5667" y="406"/>
                      <a:pt x="6377" y="378"/>
                    </a:cubicBezTo>
                    <a:cubicBezTo>
                      <a:pt x="6396" y="377"/>
                      <a:pt x="6416" y="377"/>
                      <a:pt x="6435" y="377"/>
                    </a:cubicBezTo>
                    <a:close/>
                    <a:moveTo>
                      <a:pt x="6445" y="0"/>
                    </a:moveTo>
                    <a:cubicBezTo>
                      <a:pt x="6417" y="0"/>
                      <a:pt x="6390" y="1"/>
                      <a:pt x="6362" y="2"/>
                    </a:cubicBezTo>
                    <a:cubicBezTo>
                      <a:pt x="5519" y="38"/>
                      <a:pt x="4874" y="598"/>
                      <a:pt x="4249" y="1143"/>
                    </a:cubicBezTo>
                    <a:cubicBezTo>
                      <a:pt x="4117" y="1259"/>
                      <a:pt x="3979" y="1376"/>
                      <a:pt x="3847" y="1485"/>
                    </a:cubicBezTo>
                    <a:cubicBezTo>
                      <a:pt x="3437" y="1817"/>
                      <a:pt x="2867" y="1938"/>
                      <a:pt x="2266" y="2065"/>
                    </a:cubicBezTo>
                    <a:cubicBezTo>
                      <a:pt x="1809" y="2164"/>
                      <a:pt x="1340" y="2262"/>
                      <a:pt x="941" y="2465"/>
                    </a:cubicBezTo>
                    <a:cubicBezTo>
                      <a:pt x="446" y="2714"/>
                      <a:pt x="124" y="3128"/>
                      <a:pt x="62" y="3608"/>
                    </a:cubicBezTo>
                    <a:cubicBezTo>
                      <a:pt x="0" y="4059"/>
                      <a:pt x="179" y="4500"/>
                      <a:pt x="565" y="4844"/>
                    </a:cubicBezTo>
                    <a:cubicBezTo>
                      <a:pt x="773" y="5029"/>
                      <a:pt x="1032" y="5181"/>
                      <a:pt x="1356" y="5306"/>
                    </a:cubicBezTo>
                    <a:cubicBezTo>
                      <a:pt x="1449" y="5342"/>
                      <a:pt x="1550" y="5373"/>
                      <a:pt x="1654" y="5404"/>
                    </a:cubicBezTo>
                    <a:cubicBezTo>
                      <a:pt x="2106" y="5531"/>
                      <a:pt x="2552" y="5579"/>
                      <a:pt x="2991" y="5579"/>
                    </a:cubicBezTo>
                    <a:cubicBezTo>
                      <a:pt x="3684" y="5579"/>
                      <a:pt x="4362" y="5460"/>
                      <a:pt x="5027" y="5342"/>
                    </a:cubicBezTo>
                    <a:cubicBezTo>
                      <a:pt x="5680" y="5228"/>
                      <a:pt x="6356" y="5109"/>
                      <a:pt x="7030" y="5109"/>
                    </a:cubicBezTo>
                    <a:cubicBezTo>
                      <a:pt x="7088" y="5109"/>
                      <a:pt x="7146" y="5110"/>
                      <a:pt x="7204" y="5111"/>
                    </a:cubicBezTo>
                    <a:cubicBezTo>
                      <a:pt x="7684" y="5127"/>
                      <a:pt x="8174" y="5249"/>
                      <a:pt x="8646" y="5366"/>
                    </a:cubicBezTo>
                    <a:cubicBezTo>
                      <a:pt x="8853" y="5417"/>
                      <a:pt x="9060" y="5469"/>
                      <a:pt x="9268" y="5511"/>
                    </a:cubicBezTo>
                    <a:cubicBezTo>
                      <a:pt x="9732" y="5607"/>
                      <a:pt x="10208" y="5654"/>
                      <a:pt x="10680" y="5654"/>
                    </a:cubicBezTo>
                    <a:cubicBezTo>
                      <a:pt x="12036" y="5654"/>
                      <a:pt x="13362" y="5268"/>
                      <a:pt x="14294" y="4564"/>
                    </a:cubicBezTo>
                    <a:cubicBezTo>
                      <a:pt x="14940" y="4077"/>
                      <a:pt x="15378" y="3403"/>
                      <a:pt x="15489" y="2711"/>
                    </a:cubicBezTo>
                    <a:cubicBezTo>
                      <a:pt x="15591" y="2091"/>
                      <a:pt x="15422" y="1464"/>
                      <a:pt x="15015" y="946"/>
                    </a:cubicBezTo>
                    <a:cubicBezTo>
                      <a:pt x="14590" y="404"/>
                      <a:pt x="13965" y="69"/>
                      <a:pt x="13304" y="23"/>
                    </a:cubicBezTo>
                    <a:cubicBezTo>
                      <a:pt x="13241" y="18"/>
                      <a:pt x="13179" y="16"/>
                      <a:pt x="13117" y="16"/>
                    </a:cubicBezTo>
                    <a:cubicBezTo>
                      <a:pt x="12464" y="16"/>
                      <a:pt x="11850" y="266"/>
                      <a:pt x="11251" y="507"/>
                    </a:cubicBezTo>
                    <a:cubicBezTo>
                      <a:pt x="10667" y="743"/>
                      <a:pt x="10110" y="967"/>
                      <a:pt x="9542" y="967"/>
                    </a:cubicBezTo>
                    <a:cubicBezTo>
                      <a:pt x="9454" y="967"/>
                      <a:pt x="9366" y="962"/>
                      <a:pt x="9278" y="951"/>
                    </a:cubicBezTo>
                    <a:cubicBezTo>
                      <a:pt x="8853" y="896"/>
                      <a:pt x="8456" y="702"/>
                      <a:pt x="8036" y="497"/>
                    </a:cubicBezTo>
                    <a:cubicBezTo>
                      <a:pt x="7537" y="252"/>
                      <a:pt x="7020" y="0"/>
                      <a:pt x="64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52" name="Google Shape;1652;p13"/>
            <p:cNvSpPr/>
            <p:nvPr/>
          </p:nvSpPr>
          <p:spPr>
            <a:xfrm flipH="1">
              <a:off x="8588749" y="3070380"/>
              <a:ext cx="647764" cy="161178"/>
            </a:xfrm>
            <a:custGeom>
              <a:avLst/>
              <a:gdLst/>
              <a:ahLst/>
              <a:cxnLst/>
              <a:rect l="l" t="t" r="r" b="b"/>
              <a:pathLst>
                <a:path w="16763" h="4171" extrusionOk="0">
                  <a:moveTo>
                    <a:pt x="12476" y="1"/>
                  </a:moveTo>
                  <a:cubicBezTo>
                    <a:pt x="11909" y="1"/>
                    <a:pt x="11309" y="35"/>
                    <a:pt x="10735" y="93"/>
                  </a:cubicBezTo>
                  <a:cubicBezTo>
                    <a:pt x="7031" y="493"/>
                    <a:pt x="3267" y="1784"/>
                    <a:pt x="0" y="3409"/>
                  </a:cubicBezTo>
                  <a:cubicBezTo>
                    <a:pt x="2113" y="3539"/>
                    <a:pt x="5758" y="3806"/>
                    <a:pt x="8135" y="3977"/>
                  </a:cubicBezTo>
                  <a:cubicBezTo>
                    <a:pt x="9446" y="4047"/>
                    <a:pt x="10749" y="4171"/>
                    <a:pt x="12042" y="4171"/>
                  </a:cubicBezTo>
                  <a:cubicBezTo>
                    <a:pt x="12693" y="4171"/>
                    <a:pt x="13341" y="4140"/>
                    <a:pt x="13986" y="4054"/>
                  </a:cubicBezTo>
                  <a:cubicBezTo>
                    <a:pt x="16008" y="3782"/>
                    <a:pt x="16763" y="1436"/>
                    <a:pt x="14831" y="371"/>
                  </a:cubicBezTo>
                  <a:cubicBezTo>
                    <a:pt x="14345" y="104"/>
                    <a:pt x="13459" y="1"/>
                    <a:pt x="12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3"/>
            <p:cNvSpPr/>
            <p:nvPr/>
          </p:nvSpPr>
          <p:spPr>
            <a:xfrm flipH="1">
              <a:off x="8627624" y="2858078"/>
              <a:ext cx="608697" cy="346971"/>
            </a:xfrm>
            <a:custGeom>
              <a:avLst/>
              <a:gdLst/>
              <a:ahLst/>
              <a:cxnLst/>
              <a:rect l="l" t="t" r="r" b="b"/>
              <a:pathLst>
                <a:path w="15752" h="8979" extrusionOk="0">
                  <a:moveTo>
                    <a:pt x="13196" y="1"/>
                  </a:moveTo>
                  <a:cubicBezTo>
                    <a:pt x="9255" y="498"/>
                    <a:pt x="3145" y="5390"/>
                    <a:pt x="1" y="8978"/>
                  </a:cubicBezTo>
                  <a:cubicBezTo>
                    <a:pt x="2642" y="7931"/>
                    <a:pt x="5468" y="6946"/>
                    <a:pt x="8218" y="6041"/>
                  </a:cubicBezTo>
                  <a:cubicBezTo>
                    <a:pt x="10100" y="5380"/>
                    <a:pt x="12078" y="4846"/>
                    <a:pt x="13808" y="3894"/>
                  </a:cubicBezTo>
                  <a:cubicBezTo>
                    <a:pt x="15705" y="2891"/>
                    <a:pt x="15752" y="11"/>
                    <a:pt x="131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13"/>
            <p:cNvSpPr/>
            <p:nvPr/>
          </p:nvSpPr>
          <p:spPr>
            <a:xfrm flipH="1">
              <a:off x="8731533" y="2665639"/>
              <a:ext cx="503396" cy="541806"/>
            </a:xfrm>
            <a:custGeom>
              <a:avLst/>
              <a:gdLst/>
              <a:ahLst/>
              <a:cxnLst/>
              <a:rect l="l" t="t" r="r" b="b"/>
              <a:pathLst>
                <a:path w="13027" h="14021" extrusionOk="0">
                  <a:moveTo>
                    <a:pt x="10938" y="1"/>
                  </a:moveTo>
                  <a:cubicBezTo>
                    <a:pt x="10674" y="1"/>
                    <a:pt x="10379" y="49"/>
                    <a:pt x="10052" y="156"/>
                  </a:cubicBezTo>
                  <a:cubicBezTo>
                    <a:pt x="9136" y="470"/>
                    <a:pt x="7602" y="1935"/>
                    <a:pt x="6497" y="3202"/>
                  </a:cubicBezTo>
                  <a:cubicBezTo>
                    <a:pt x="3786" y="6303"/>
                    <a:pt x="1445" y="10430"/>
                    <a:pt x="1" y="14020"/>
                  </a:cubicBezTo>
                  <a:cubicBezTo>
                    <a:pt x="2013" y="12118"/>
                    <a:pt x="4436" y="10007"/>
                    <a:pt x="6806" y="8053"/>
                  </a:cubicBezTo>
                  <a:cubicBezTo>
                    <a:pt x="8501" y="6601"/>
                    <a:pt x="10355" y="5227"/>
                    <a:pt x="11781" y="3586"/>
                  </a:cubicBezTo>
                  <a:cubicBezTo>
                    <a:pt x="13027" y="2202"/>
                    <a:pt x="12712" y="1"/>
                    <a:pt x="10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13"/>
            <p:cNvSpPr/>
            <p:nvPr/>
          </p:nvSpPr>
          <p:spPr>
            <a:xfrm flipH="1">
              <a:off x="8901174" y="2536071"/>
              <a:ext cx="331630" cy="672573"/>
            </a:xfrm>
            <a:custGeom>
              <a:avLst/>
              <a:gdLst/>
              <a:ahLst/>
              <a:cxnLst/>
              <a:rect l="l" t="t" r="r" b="b"/>
              <a:pathLst>
                <a:path w="8582" h="17405" extrusionOk="0">
                  <a:moveTo>
                    <a:pt x="6608" y="1"/>
                  </a:moveTo>
                  <a:cubicBezTo>
                    <a:pt x="6103" y="1"/>
                    <a:pt x="5516" y="227"/>
                    <a:pt x="4910" y="751"/>
                  </a:cubicBezTo>
                  <a:cubicBezTo>
                    <a:pt x="4096" y="1461"/>
                    <a:pt x="3160" y="3328"/>
                    <a:pt x="2502" y="4964"/>
                  </a:cubicBezTo>
                  <a:cubicBezTo>
                    <a:pt x="918" y="9026"/>
                    <a:pt x="164" y="13285"/>
                    <a:pt x="0" y="17404"/>
                  </a:cubicBezTo>
                  <a:cubicBezTo>
                    <a:pt x="1465" y="14511"/>
                    <a:pt x="3122" y="11608"/>
                    <a:pt x="4812" y="8754"/>
                  </a:cubicBezTo>
                  <a:cubicBezTo>
                    <a:pt x="5888" y="6874"/>
                    <a:pt x="7124" y="5015"/>
                    <a:pt x="7930" y="2999"/>
                  </a:cubicBezTo>
                  <a:cubicBezTo>
                    <a:pt x="8581" y="1346"/>
                    <a:pt x="7838" y="1"/>
                    <a:pt x="6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3"/>
            <p:cNvSpPr/>
            <p:nvPr/>
          </p:nvSpPr>
          <p:spPr>
            <a:xfrm flipH="1">
              <a:off x="9121939" y="2503649"/>
              <a:ext cx="220069" cy="705303"/>
            </a:xfrm>
            <a:custGeom>
              <a:avLst/>
              <a:gdLst/>
              <a:ahLst/>
              <a:cxnLst/>
              <a:rect l="l" t="t" r="r" b="b"/>
              <a:pathLst>
                <a:path w="5695" h="18252" extrusionOk="0">
                  <a:moveTo>
                    <a:pt x="4061" y="1"/>
                  </a:moveTo>
                  <a:cubicBezTo>
                    <a:pt x="3679" y="1"/>
                    <a:pt x="3245" y="137"/>
                    <a:pt x="2777" y="444"/>
                  </a:cubicBezTo>
                  <a:cubicBezTo>
                    <a:pt x="1" y="2096"/>
                    <a:pt x="472" y="11480"/>
                    <a:pt x="2891" y="18251"/>
                  </a:cubicBezTo>
                  <a:cubicBezTo>
                    <a:pt x="3332" y="15050"/>
                    <a:pt x="3962" y="11783"/>
                    <a:pt x="4625" y="8576"/>
                  </a:cubicBezTo>
                  <a:cubicBezTo>
                    <a:pt x="5032" y="6448"/>
                    <a:pt x="5600" y="4296"/>
                    <a:pt x="5678" y="2153"/>
                  </a:cubicBezTo>
                  <a:cubicBezTo>
                    <a:pt x="5695" y="919"/>
                    <a:pt x="5052" y="1"/>
                    <a:pt x="4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3"/>
            <p:cNvSpPr/>
            <p:nvPr/>
          </p:nvSpPr>
          <p:spPr>
            <a:xfrm flipH="1">
              <a:off x="9228051" y="2564048"/>
              <a:ext cx="361501" cy="644402"/>
            </a:xfrm>
            <a:custGeom>
              <a:avLst/>
              <a:gdLst/>
              <a:ahLst/>
              <a:cxnLst/>
              <a:rect l="l" t="t" r="r" b="b"/>
              <a:pathLst>
                <a:path w="9355" h="16676" extrusionOk="0">
                  <a:moveTo>
                    <a:pt x="5345" y="1"/>
                  </a:moveTo>
                  <a:cubicBezTo>
                    <a:pt x="4938" y="1"/>
                    <a:pt x="4498" y="153"/>
                    <a:pt x="4055" y="475"/>
                  </a:cubicBezTo>
                  <a:cubicBezTo>
                    <a:pt x="1" y="3273"/>
                    <a:pt x="6194" y="13054"/>
                    <a:pt x="9354" y="16675"/>
                  </a:cubicBezTo>
                  <a:cubicBezTo>
                    <a:pt x="8841" y="13751"/>
                    <a:pt x="8426" y="10482"/>
                    <a:pt x="8076" y="7472"/>
                  </a:cubicBezTo>
                  <a:cubicBezTo>
                    <a:pt x="7791" y="5417"/>
                    <a:pt x="7664" y="3242"/>
                    <a:pt x="6995" y="1302"/>
                  </a:cubicBezTo>
                  <a:cubicBezTo>
                    <a:pt x="6667" y="469"/>
                    <a:pt x="6058" y="1"/>
                    <a:pt x="5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3"/>
            <p:cNvSpPr/>
            <p:nvPr/>
          </p:nvSpPr>
          <p:spPr>
            <a:xfrm flipH="1">
              <a:off x="9167382" y="3157094"/>
              <a:ext cx="335610" cy="979781"/>
            </a:xfrm>
            <a:custGeom>
              <a:avLst/>
              <a:gdLst/>
              <a:ahLst/>
              <a:cxnLst/>
              <a:rect l="l" t="t" r="r" b="b"/>
              <a:pathLst>
                <a:path w="8685" h="25355" extrusionOk="0">
                  <a:moveTo>
                    <a:pt x="6741" y="0"/>
                  </a:moveTo>
                  <a:cubicBezTo>
                    <a:pt x="6341" y="0"/>
                    <a:pt x="5952" y="187"/>
                    <a:pt x="5696" y="644"/>
                  </a:cubicBezTo>
                  <a:cubicBezTo>
                    <a:pt x="5380" y="1315"/>
                    <a:pt x="5730" y="1979"/>
                    <a:pt x="6277" y="2334"/>
                  </a:cubicBezTo>
                  <a:cubicBezTo>
                    <a:pt x="4431" y="5816"/>
                    <a:pt x="3026" y="9378"/>
                    <a:pt x="1999" y="13183"/>
                  </a:cubicBezTo>
                  <a:cubicBezTo>
                    <a:pt x="1022" y="16818"/>
                    <a:pt x="384" y="20623"/>
                    <a:pt x="6" y="25168"/>
                  </a:cubicBezTo>
                  <a:cubicBezTo>
                    <a:pt x="1" y="25261"/>
                    <a:pt x="68" y="25347"/>
                    <a:pt x="167" y="25354"/>
                  </a:cubicBezTo>
                  <a:lnTo>
                    <a:pt x="185" y="25354"/>
                  </a:lnTo>
                  <a:cubicBezTo>
                    <a:pt x="273" y="25352"/>
                    <a:pt x="343" y="25284"/>
                    <a:pt x="353" y="25196"/>
                  </a:cubicBezTo>
                  <a:cubicBezTo>
                    <a:pt x="732" y="20673"/>
                    <a:pt x="1362" y="16885"/>
                    <a:pt x="2336" y="13271"/>
                  </a:cubicBezTo>
                  <a:cubicBezTo>
                    <a:pt x="3358" y="9489"/>
                    <a:pt x="4750" y="5950"/>
                    <a:pt x="6588" y="2490"/>
                  </a:cubicBezTo>
                  <a:cubicBezTo>
                    <a:pt x="6763" y="2558"/>
                    <a:pt x="6948" y="2596"/>
                    <a:pt x="7131" y="2596"/>
                  </a:cubicBezTo>
                  <a:cubicBezTo>
                    <a:pt x="7518" y="2596"/>
                    <a:pt x="7898" y="2428"/>
                    <a:pt x="8167" y="2023"/>
                  </a:cubicBezTo>
                  <a:cubicBezTo>
                    <a:pt x="8685" y="1032"/>
                    <a:pt x="7682" y="0"/>
                    <a:pt x="6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3"/>
            <p:cNvSpPr/>
            <p:nvPr/>
          </p:nvSpPr>
          <p:spPr>
            <a:xfrm flipH="1">
              <a:off x="8889659" y="3250300"/>
              <a:ext cx="678949" cy="1980660"/>
            </a:xfrm>
            <a:custGeom>
              <a:avLst/>
              <a:gdLst/>
              <a:ahLst/>
              <a:cxnLst/>
              <a:rect l="l" t="t" r="r" b="b"/>
              <a:pathLst>
                <a:path w="17570" h="51256" extrusionOk="0">
                  <a:moveTo>
                    <a:pt x="1537" y="0"/>
                  </a:moveTo>
                  <a:cubicBezTo>
                    <a:pt x="1519" y="0"/>
                    <a:pt x="1500" y="2"/>
                    <a:pt x="1481" y="5"/>
                  </a:cubicBezTo>
                  <a:cubicBezTo>
                    <a:pt x="1468" y="5"/>
                    <a:pt x="1458" y="8"/>
                    <a:pt x="1450" y="10"/>
                  </a:cubicBezTo>
                  <a:cubicBezTo>
                    <a:pt x="1403" y="23"/>
                    <a:pt x="1359" y="44"/>
                    <a:pt x="1310" y="75"/>
                  </a:cubicBezTo>
                  <a:cubicBezTo>
                    <a:pt x="999" y="306"/>
                    <a:pt x="994" y="1641"/>
                    <a:pt x="1170" y="2947"/>
                  </a:cubicBezTo>
                  <a:cubicBezTo>
                    <a:pt x="1561" y="4855"/>
                    <a:pt x="1595" y="6152"/>
                    <a:pt x="1499" y="7214"/>
                  </a:cubicBezTo>
                  <a:cubicBezTo>
                    <a:pt x="1496" y="7277"/>
                    <a:pt x="1491" y="7336"/>
                    <a:pt x="1484" y="7396"/>
                  </a:cubicBezTo>
                  <a:cubicBezTo>
                    <a:pt x="1183" y="10245"/>
                    <a:pt x="1" y="11536"/>
                    <a:pt x="2585" y="19269"/>
                  </a:cubicBezTo>
                  <a:cubicBezTo>
                    <a:pt x="2606" y="19326"/>
                    <a:pt x="2622" y="19386"/>
                    <a:pt x="2640" y="19443"/>
                  </a:cubicBezTo>
                  <a:lnTo>
                    <a:pt x="2671" y="19541"/>
                  </a:lnTo>
                  <a:cubicBezTo>
                    <a:pt x="3088" y="20902"/>
                    <a:pt x="3467" y="22235"/>
                    <a:pt x="3677" y="23648"/>
                  </a:cubicBezTo>
                  <a:cubicBezTo>
                    <a:pt x="4123" y="27057"/>
                    <a:pt x="3671" y="29377"/>
                    <a:pt x="3902" y="32247"/>
                  </a:cubicBezTo>
                  <a:cubicBezTo>
                    <a:pt x="3907" y="32309"/>
                    <a:pt x="3910" y="32366"/>
                    <a:pt x="3918" y="32425"/>
                  </a:cubicBezTo>
                  <a:cubicBezTo>
                    <a:pt x="4141" y="34953"/>
                    <a:pt x="4908" y="37926"/>
                    <a:pt x="7275" y="42442"/>
                  </a:cubicBezTo>
                  <a:cubicBezTo>
                    <a:pt x="8641" y="45030"/>
                    <a:pt x="10023" y="47619"/>
                    <a:pt x="11682" y="50046"/>
                  </a:cubicBezTo>
                  <a:cubicBezTo>
                    <a:pt x="11895" y="50261"/>
                    <a:pt x="12265" y="51096"/>
                    <a:pt x="12659" y="51236"/>
                  </a:cubicBezTo>
                  <a:cubicBezTo>
                    <a:pt x="12698" y="51249"/>
                    <a:pt x="12735" y="51256"/>
                    <a:pt x="12772" y="51256"/>
                  </a:cubicBezTo>
                  <a:cubicBezTo>
                    <a:pt x="12815" y="51256"/>
                    <a:pt x="12857" y="51246"/>
                    <a:pt x="12900" y="51225"/>
                  </a:cubicBezTo>
                  <a:cubicBezTo>
                    <a:pt x="12965" y="51194"/>
                    <a:pt x="13030" y="51140"/>
                    <a:pt x="13092" y="51054"/>
                  </a:cubicBezTo>
                  <a:cubicBezTo>
                    <a:pt x="15262" y="47733"/>
                    <a:pt x="16859" y="44153"/>
                    <a:pt x="16618" y="39681"/>
                  </a:cubicBezTo>
                  <a:cubicBezTo>
                    <a:pt x="16579" y="38813"/>
                    <a:pt x="16449" y="37939"/>
                    <a:pt x="16387" y="36900"/>
                  </a:cubicBezTo>
                  <a:cubicBezTo>
                    <a:pt x="16382" y="36822"/>
                    <a:pt x="16377" y="36744"/>
                    <a:pt x="16374" y="36667"/>
                  </a:cubicBezTo>
                  <a:cubicBezTo>
                    <a:pt x="16330" y="35694"/>
                    <a:pt x="16348" y="34572"/>
                    <a:pt x="16550" y="33172"/>
                  </a:cubicBezTo>
                  <a:cubicBezTo>
                    <a:pt x="16753" y="31282"/>
                    <a:pt x="17569" y="27606"/>
                    <a:pt x="15246" y="23907"/>
                  </a:cubicBezTo>
                  <a:cubicBezTo>
                    <a:pt x="14725" y="23119"/>
                    <a:pt x="14155" y="22525"/>
                    <a:pt x="13681" y="21566"/>
                  </a:cubicBezTo>
                  <a:cubicBezTo>
                    <a:pt x="13668" y="21540"/>
                    <a:pt x="13655" y="21511"/>
                    <a:pt x="13642" y="21486"/>
                  </a:cubicBezTo>
                  <a:cubicBezTo>
                    <a:pt x="13429" y="21040"/>
                    <a:pt x="13235" y="20511"/>
                    <a:pt x="13079" y="19850"/>
                  </a:cubicBezTo>
                  <a:cubicBezTo>
                    <a:pt x="12605" y="17882"/>
                    <a:pt x="12618" y="15876"/>
                    <a:pt x="12211" y="13903"/>
                  </a:cubicBezTo>
                  <a:cubicBezTo>
                    <a:pt x="11659" y="11191"/>
                    <a:pt x="10134" y="9439"/>
                    <a:pt x="8273" y="7616"/>
                  </a:cubicBezTo>
                  <a:lnTo>
                    <a:pt x="8216" y="7559"/>
                  </a:lnTo>
                  <a:cubicBezTo>
                    <a:pt x="6303" y="5688"/>
                    <a:pt x="4050" y="3738"/>
                    <a:pt x="2139" y="591"/>
                  </a:cubicBezTo>
                  <a:cubicBezTo>
                    <a:pt x="1996" y="319"/>
                    <a:pt x="1803" y="0"/>
                    <a:pt x="1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3"/>
            <p:cNvSpPr/>
            <p:nvPr/>
          </p:nvSpPr>
          <p:spPr>
            <a:xfrm flipH="1">
              <a:off x="8935063" y="3250493"/>
              <a:ext cx="577435" cy="2009410"/>
            </a:xfrm>
            <a:custGeom>
              <a:avLst/>
              <a:gdLst/>
              <a:ahLst/>
              <a:cxnLst/>
              <a:rect l="l" t="t" r="r" b="b"/>
              <a:pathLst>
                <a:path w="14943" h="52000" extrusionOk="0">
                  <a:moveTo>
                    <a:pt x="32" y="0"/>
                  </a:moveTo>
                  <a:cubicBezTo>
                    <a:pt x="19" y="0"/>
                    <a:pt x="11" y="3"/>
                    <a:pt x="0" y="5"/>
                  </a:cubicBezTo>
                  <a:cubicBezTo>
                    <a:pt x="827" y="5745"/>
                    <a:pt x="4757" y="10543"/>
                    <a:pt x="5483" y="16272"/>
                  </a:cubicBezTo>
                  <a:cubicBezTo>
                    <a:pt x="2090" y="12252"/>
                    <a:pt x="1131" y="9799"/>
                    <a:pt x="52" y="7207"/>
                  </a:cubicBezTo>
                  <a:cubicBezTo>
                    <a:pt x="50" y="7269"/>
                    <a:pt x="42" y="7329"/>
                    <a:pt x="37" y="7388"/>
                  </a:cubicBezTo>
                  <a:cubicBezTo>
                    <a:pt x="1009" y="10891"/>
                    <a:pt x="3021" y="14069"/>
                    <a:pt x="5538" y="16682"/>
                  </a:cubicBezTo>
                  <a:cubicBezTo>
                    <a:pt x="5784" y="18499"/>
                    <a:pt x="5870" y="20355"/>
                    <a:pt x="6284" y="22162"/>
                  </a:cubicBezTo>
                  <a:cubicBezTo>
                    <a:pt x="6601" y="23591"/>
                    <a:pt x="7122" y="24620"/>
                    <a:pt x="7570" y="25864"/>
                  </a:cubicBezTo>
                  <a:cubicBezTo>
                    <a:pt x="8128" y="27453"/>
                    <a:pt x="8506" y="29048"/>
                    <a:pt x="8760" y="30709"/>
                  </a:cubicBezTo>
                  <a:cubicBezTo>
                    <a:pt x="5107" y="27816"/>
                    <a:pt x="4135" y="22904"/>
                    <a:pt x="1193" y="19435"/>
                  </a:cubicBezTo>
                  <a:lnTo>
                    <a:pt x="1193" y="19435"/>
                  </a:lnTo>
                  <a:lnTo>
                    <a:pt x="1221" y="19534"/>
                  </a:lnTo>
                  <a:cubicBezTo>
                    <a:pt x="4083" y="23347"/>
                    <a:pt x="5066" y="29011"/>
                    <a:pt x="8809" y="31049"/>
                  </a:cubicBezTo>
                  <a:cubicBezTo>
                    <a:pt x="9367" y="35430"/>
                    <a:pt x="9398" y="39881"/>
                    <a:pt x="10142" y="44249"/>
                  </a:cubicBezTo>
                  <a:cubicBezTo>
                    <a:pt x="9735" y="43594"/>
                    <a:pt x="9263" y="42943"/>
                    <a:pt x="8789" y="42321"/>
                  </a:cubicBezTo>
                  <a:cubicBezTo>
                    <a:pt x="4783" y="37341"/>
                    <a:pt x="3778" y="35098"/>
                    <a:pt x="2453" y="32242"/>
                  </a:cubicBezTo>
                  <a:lnTo>
                    <a:pt x="2453" y="32242"/>
                  </a:lnTo>
                  <a:cubicBezTo>
                    <a:pt x="2458" y="32304"/>
                    <a:pt x="2463" y="32363"/>
                    <a:pt x="2468" y="32420"/>
                  </a:cubicBezTo>
                  <a:cubicBezTo>
                    <a:pt x="4516" y="38074"/>
                    <a:pt x="7329" y="41152"/>
                    <a:pt x="10230" y="44846"/>
                  </a:cubicBezTo>
                  <a:cubicBezTo>
                    <a:pt x="10816" y="48561"/>
                    <a:pt x="11072" y="50365"/>
                    <a:pt x="11212" y="51231"/>
                  </a:cubicBezTo>
                  <a:cubicBezTo>
                    <a:pt x="11315" y="51881"/>
                    <a:pt x="11352" y="51999"/>
                    <a:pt x="11411" y="51999"/>
                  </a:cubicBezTo>
                  <a:cubicBezTo>
                    <a:pt x="11435" y="51999"/>
                    <a:pt x="11462" y="51981"/>
                    <a:pt x="11498" y="51970"/>
                  </a:cubicBezTo>
                  <a:cubicBezTo>
                    <a:pt x="11487" y="51721"/>
                    <a:pt x="11472" y="51472"/>
                    <a:pt x="11448" y="51220"/>
                  </a:cubicBezTo>
                  <a:cubicBezTo>
                    <a:pt x="11324" y="49831"/>
                    <a:pt x="11023" y="48418"/>
                    <a:pt x="10875" y="47031"/>
                  </a:cubicBezTo>
                  <a:cubicBezTo>
                    <a:pt x="10795" y="46227"/>
                    <a:pt x="10590" y="45437"/>
                    <a:pt x="10577" y="44641"/>
                  </a:cubicBezTo>
                  <a:cubicBezTo>
                    <a:pt x="11446" y="41333"/>
                    <a:pt x="14100" y="39666"/>
                    <a:pt x="14943" y="36900"/>
                  </a:cubicBezTo>
                  <a:cubicBezTo>
                    <a:pt x="14935" y="36822"/>
                    <a:pt x="14932" y="36744"/>
                    <a:pt x="14930" y="36667"/>
                  </a:cubicBezTo>
                  <a:cubicBezTo>
                    <a:pt x="13711" y="39513"/>
                    <a:pt x="11083" y="41139"/>
                    <a:pt x="10458" y="44032"/>
                  </a:cubicBezTo>
                  <a:cubicBezTo>
                    <a:pt x="9621" y="38212"/>
                    <a:pt x="9680" y="34385"/>
                    <a:pt x="9221" y="31241"/>
                  </a:cubicBezTo>
                  <a:cubicBezTo>
                    <a:pt x="9102" y="30849"/>
                    <a:pt x="9273" y="30445"/>
                    <a:pt x="9356" y="30082"/>
                  </a:cubicBezTo>
                  <a:cubicBezTo>
                    <a:pt x="9605" y="29102"/>
                    <a:pt x="9888" y="28127"/>
                    <a:pt x="10264" y="27171"/>
                  </a:cubicBezTo>
                  <a:cubicBezTo>
                    <a:pt x="10997" y="25239"/>
                    <a:pt x="12068" y="23549"/>
                    <a:pt x="12234" y="21566"/>
                  </a:cubicBezTo>
                  <a:cubicBezTo>
                    <a:pt x="12221" y="21540"/>
                    <a:pt x="12208" y="21509"/>
                    <a:pt x="12195" y="21483"/>
                  </a:cubicBezTo>
                  <a:cubicBezTo>
                    <a:pt x="11435" y="24464"/>
                    <a:pt x="9512" y="27057"/>
                    <a:pt x="9048" y="30149"/>
                  </a:cubicBezTo>
                  <a:cubicBezTo>
                    <a:pt x="8726" y="28241"/>
                    <a:pt x="8208" y="26375"/>
                    <a:pt x="7446" y="24576"/>
                  </a:cubicBezTo>
                  <a:cubicBezTo>
                    <a:pt x="6194" y="21716"/>
                    <a:pt x="6199" y="19147"/>
                    <a:pt x="5823" y="16620"/>
                  </a:cubicBezTo>
                  <a:cubicBezTo>
                    <a:pt x="7783" y="14061"/>
                    <a:pt x="7295" y="10629"/>
                    <a:pt x="6824" y="7611"/>
                  </a:cubicBezTo>
                  <a:lnTo>
                    <a:pt x="6767" y="7554"/>
                  </a:lnTo>
                  <a:lnTo>
                    <a:pt x="6767" y="7554"/>
                  </a:lnTo>
                  <a:cubicBezTo>
                    <a:pt x="6938" y="10502"/>
                    <a:pt x="7404" y="13659"/>
                    <a:pt x="5779" y="16285"/>
                  </a:cubicBezTo>
                  <a:cubicBezTo>
                    <a:pt x="4988" y="10510"/>
                    <a:pt x="1076" y="5706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3"/>
            <p:cNvSpPr/>
            <p:nvPr/>
          </p:nvSpPr>
          <p:spPr>
            <a:xfrm flipH="1">
              <a:off x="7891330" y="2939305"/>
              <a:ext cx="977848" cy="2691102"/>
            </a:xfrm>
            <a:custGeom>
              <a:avLst/>
              <a:gdLst/>
              <a:ahLst/>
              <a:cxnLst/>
              <a:rect l="l" t="t" r="r" b="b"/>
              <a:pathLst>
                <a:path w="25305" h="69641" extrusionOk="0">
                  <a:moveTo>
                    <a:pt x="6313" y="2977"/>
                  </a:moveTo>
                  <a:lnTo>
                    <a:pt x="6313" y="2977"/>
                  </a:lnTo>
                  <a:cubicBezTo>
                    <a:pt x="7034" y="4141"/>
                    <a:pt x="7612" y="5282"/>
                    <a:pt x="8089" y="6459"/>
                  </a:cubicBezTo>
                  <a:cubicBezTo>
                    <a:pt x="8408" y="7247"/>
                    <a:pt x="8672" y="8035"/>
                    <a:pt x="8890" y="8844"/>
                  </a:cubicBezTo>
                  <a:cubicBezTo>
                    <a:pt x="8555" y="8133"/>
                    <a:pt x="8148" y="7423"/>
                    <a:pt x="7666" y="6697"/>
                  </a:cubicBezTo>
                  <a:cubicBezTo>
                    <a:pt x="7137" y="5909"/>
                    <a:pt x="6541" y="5015"/>
                    <a:pt x="6349" y="4012"/>
                  </a:cubicBezTo>
                  <a:cubicBezTo>
                    <a:pt x="6285" y="3662"/>
                    <a:pt x="6272" y="3309"/>
                    <a:pt x="6313" y="2977"/>
                  </a:cubicBezTo>
                  <a:close/>
                  <a:moveTo>
                    <a:pt x="7075" y="1536"/>
                  </a:moveTo>
                  <a:cubicBezTo>
                    <a:pt x="8278" y="4183"/>
                    <a:pt x="9092" y="7122"/>
                    <a:pt x="9535" y="10446"/>
                  </a:cubicBezTo>
                  <a:cubicBezTo>
                    <a:pt x="9276" y="9028"/>
                    <a:pt x="8887" y="7685"/>
                    <a:pt x="8348" y="6355"/>
                  </a:cubicBezTo>
                  <a:cubicBezTo>
                    <a:pt x="7835" y="5077"/>
                    <a:pt x="7192" y="3843"/>
                    <a:pt x="6396" y="2578"/>
                  </a:cubicBezTo>
                  <a:cubicBezTo>
                    <a:pt x="6453" y="2363"/>
                    <a:pt x="6536" y="2158"/>
                    <a:pt x="6647" y="1982"/>
                  </a:cubicBezTo>
                  <a:cubicBezTo>
                    <a:pt x="6782" y="1769"/>
                    <a:pt x="6922" y="1627"/>
                    <a:pt x="7075" y="1536"/>
                  </a:cubicBezTo>
                  <a:close/>
                  <a:moveTo>
                    <a:pt x="8610" y="1354"/>
                  </a:moveTo>
                  <a:cubicBezTo>
                    <a:pt x="9058" y="3104"/>
                    <a:pt x="9408" y="5137"/>
                    <a:pt x="9621" y="7242"/>
                  </a:cubicBezTo>
                  <a:cubicBezTo>
                    <a:pt x="9738" y="8390"/>
                    <a:pt x="9813" y="9546"/>
                    <a:pt x="9846" y="10674"/>
                  </a:cubicBezTo>
                  <a:cubicBezTo>
                    <a:pt x="9408" y="7216"/>
                    <a:pt x="8579" y="4170"/>
                    <a:pt x="7334" y="1424"/>
                  </a:cubicBezTo>
                  <a:cubicBezTo>
                    <a:pt x="7513" y="1378"/>
                    <a:pt x="7708" y="1367"/>
                    <a:pt x="7918" y="1367"/>
                  </a:cubicBezTo>
                  <a:lnTo>
                    <a:pt x="8053" y="1367"/>
                  </a:lnTo>
                  <a:cubicBezTo>
                    <a:pt x="8097" y="1367"/>
                    <a:pt x="8142" y="1367"/>
                    <a:pt x="8188" y="1367"/>
                  </a:cubicBezTo>
                  <a:cubicBezTo>
                    <a:pt x="8324" y="1367"/>
                    <a:pt x="8464" y="1366"/>
                    <a:pt x="8610" y="1354"/>
                  </a:cubicBezTo>
                  <a:close/>
                  <a:moveTo>
                    <a:pt x="9865" y="903"/>
                  </a:moveTo>
                  <a:cubicBezTo>
                    <a:pt x="10264" y="4056"/>
                    <a:pt x="10355" y="7446"/>
                    <a:pt x="10132" y="11179"/>
                  </a:cubicBezTo>
                  <a:cubicBezTo>
                    <a:pt x="10108" y="9883"/>
                    <a:pt x="10031" y="8546"/>
                    <a:pt x="9898" y="7216"/>
                  </a:cubicBezTo>
                  <a:cubicBezTo>
                    <a:pt x="9683" y="5111"/>
                    <a:pt x="9336" y="3071"/>
                    <a:pt x="8890" y="1315"/>
                  </a:cubicBezTo>
                  <a:cubicBezTo>
                    <a:pt x="8898" y="1315"/>
                    <a:pt x="8900" y="1313"/>
                    <a:pt x="8905" y="1313"/>
                  </a:cubicBezTo>
                  <a:cubicBezTo>
                    <a:pt x="9253" y="1243"/>
                    <a:pt x="9567" y="1080"/>
                    <a:pt x="9865" y="903"/>
                  </a:cubicBezTo>
                  <a:close/>
                  <a:moveTo>
                    <a:pt x="11254" y="302"/>
                  </a:moveTo>
                  <a:cubicBezTo>
                    <a:pt x="11285" y="2487"/>
                    <a:pt x="11174" y="4851"/>
                    <a:pt x="10925" y="7327"/>
                  </a:cubicBezTo>
                  <a:cubicBezTo>
                    <a:pt x="10788" y="8693"/>
                    <a:pt x="10606" y="10101"/>
                    <a:pt x="10388" y="11532"/>
                  </a:cubicBezTo>
                  <a:cubicBezTo>
                    <a:pt x="10640" y="7599"/>
                    <a:pt x="10552" y="4045"/>
                    <a:pt x="10124" y="748"/>
                  </a:cubicBezTo>
                  <a:cubicBezTo>
                    <a:pt x="10458" y="551"/>
                    <a:pt x="10780" y="374"/>
                    <a:pt x="11145" y="317"/>
                  </a:cubicBezTo>
                  <a:cubicBezTo>
                    <a:pt x="11182" y="310"/>
                    <a:pt x="11215" y="307"/>
                    <a:pt x="11254" y="302"/>
                  </a:cubicBezTo>
                  <a:close/>
                  <a:moveTo>
                    <a:pt x="11652" y="279"/>
                  </a:moveTo>
                  <a:cubicBezTo>
                    <a:pt x="11997" y="279"/>
                    <a:pt x="12350" y="329"/>
                    <a:pt x="12698" y="426"/>
                  </a:cubicBezTo>
                  <a:cubicBezTo>
                    <a:pt x="12299" y="4017"/>
                    <a:pt x="11586" y="7944"/>
                    <a:pt x="10572" y="12144"/>
                  </a:cubicBezTo>
                  <a:cubicBezTo>
                    <a:pt x="10834" y="10508"/>
                    <a:pt x="11044" y="8909"/>
                    <a:pt x="11200" y="7356"/>
                  </a:cubicBezTo>
                  <a:cubicBezTo>
                    <a:pt x="11449" y="4864"/>
                    <a:pt x="11563" y="2482"/>
                    <a:pt x="11532" y="281"/>
                  </a:cubicBezTo>
                  <a:cubicBezTo>
                    <a:pt x="11572" y="280"/>
                    <a:pt x="11612" y="279"/>
                    <a:pt x="11652" y="279"/>
                  </a:cubicBezTo>
                  <a:close/>
                  <a:moveTo>
                    <a:pt x="20037" y="4429"/>
                  </a:moveTo>
                  <a:cubicBezTo>
                    <a:pt x="17333" y="6697"/>
                    <a:pt x="14915" y="9222"/>
                    <a:pt x="12382" y="12144"/>
                  </a:cubicBezTo>
                  <a:cubicBezTo>
                    <a:pt x="14171" y="9694"/>
                    <a:pt x="16042" y="7185"/>
                    <a:pt x="18235" y="4737"/>
                  </a:cubicBezTo>
                  <a:cubicBezTo>
                    <a:pt x="18314" y="4775"/>
                    <a:pt x="18400" y="4795"/>
                    <a:pt x="18487" y="4795"/>
                  </a:cubicBezTo>
                  <a:cubicBezTo>
                    <a:pt x="18559" y="4795"/>
                    <a:pt x="18632" y="4781"/>
                    <a:pt x="18702" y="4753"/>
                  </a:cubicBezTo>
                  <a:cubicBezTo>
                    <a:pt x="19174" y="4566"/>
                    <a:pt x="19659" y="4476"/>
                    <a:pt x="20037" y="4429"/>
                  </a:cubicBezTo>
                  <a:close/>
                  <a:moveTo>
                    <a:pt x="14611" y="1474"/>
                  </a:moveTo>
                  <a:cubicBezTo>
                    <a:pt x="14798" y="1585"/>
                    <a:pt x="14992" y="1678"/>
                    <a:pt x="15200" y="1743"/>
                  </a:cubicBezTo>
                  <a:cubicBezTo>
                    <a:pt x="15472" y="1831"/>
                    <a:pt x="15747" y="1852"/>
                    <a:pt x="16016" y="1875"/>
                  </a:cubicBezTo>
                  <a:cubicBezTo>
                    <a:pt x="16032" y="1875"/>
                    <a:pt x="16050" y="1878"/>
                    <a:pt x="16068" y="1878"/>
                  </a:cubicBezTo>
                  <a:lnTo>
                    <a:pt x="11122" y="12388"/>
                  </a:lnTo>
                  <a:cubicBezTo>
                    <a:pt x="12758" y="7840"/>
                    <a:pt x="13883" y="4323"/>
                    <a:pt x="14611" y="1474"/>
                  </a:cubicBezTo>
                  <a:close/>
                  <a:moveTo>
                    <a:pt x="17639" y="2757"/>
                  </a:moveTo>
                  <a:cubicBezTo>
                    <a:pt x="17730" y="2933"/>
                    <a:pt x="17797" y="3130"/>
                    <a:pt x="17844" y="3343"/>
                  </a:cubicBezTo>
                  <a:cubicBezTo>
                    <a:pt x="17891" y="3594"/>
                    <a:pt x="17911" y="3861"/>
                    <a:pt x="17901" y="4185"/>
                  </a:cubicBezTo>
                  <a:cubicBezTo>
                    <a:pt x="17898" y="4323"/>
                    <a:pt x="17940" y="4455"/>
                    <a:pt x="18020" y="4559"/>
                  </a:cubicBezTo>
                  <a:cubicBezTo>
                    <a:pt x="15679" y="7172"/>
                    <a:pt x="13709" y="9852"/>
                    <a:pt x="11814" y="12452"/>
                  </a:cubicBezTo>
                  <a:cubicBezTo>
                    <a:pt x="14137" y="8649"/>
                    <a:pt x="16177" y="5220"/>
                    <a:pt x="17639" y="2757"/>
                  </a:cubicBezTo>
                  <a:close/>
                  <a:moveTo>
                    <a:pt x="12970" y="514"/>
                  </a:moveTo>
                  <a:cubicBezTo>
                    <a:pt x="13074" y="551"/>
                    <a:pt x="13173" y="592"/>
                    <a:pt x="13274" y="639"/>
                  </a:cubicBezTo>
                  <a:cubicBezTo>
                    <a:pt x="13559" y="763"/>
                    <a:pt x="13828" y="953"/>
                    <a:pt x="14090" y="1134"/>
                  </a:cubicBezTo>
                  <a:cubicBezTo>
                    <a:pt x="14181" y="1196"/>
                    <a:pt x="14274" y="1261"/>
                    <a:pt x="14370" y="1321"/>
                  </a:cubicBezTo>
                  <a:cubicBezTo>
                    <a:pt x="13626" y="4250"/>
                    <a:pt x="12457" y="7895"/>
                    <a:pt x="10741" y="12647"/>
                  </a:cubicBezTo>
                  <a:cubicBezTo>
                    <a:pt x="11806" y="8294"/>
                    <a:pt x="12556" y="4224"/>
                    <a:pt x="12970" y="514"/>
                  </a:cubicBezTo>
                  <a:close/>
                  <a:moveTo>
                    <a:pt x="20514" y="4393"/>
                  </a:moveTo>
                  <a:cubicBezTo>
                    <a:pt x="20820" y="4398"/>
                    <a:pt x="21131" y="4463"/>
                    <a:pt x="21403" y="4579"/>
                  </a:cubicBezTo>
                  <a:cubicBezTo>
                    <a:pt x="21543" y="4644"/>
                    <a:pt x="21673" y="4717"/>
                    <a:pt x="21787" y="4802"/>
                  </a:cubicBezTo>
                  <a:cubicBezTo>
                    <a:pt x="20232" y="5780"/>
                    <a:pt x="18394" y="7190"/>
                    <a:pt x="16322" y="8989"/>
                  </a:cubicBezTo>
                  <a:cubicBezTo>
                    <a:pt x="14974" y="10161"/>
                    <a:pt x="13569" y="11457"/>
                    <a:pt x="12128" y="12867"/>
                  </a:cubicBezTo>
                  <a:cubicBezTo>
                    <a:pt x="14915" y="9616"/>
                    <a:pt x="17541" y="6853"/>
                    <a:pt x="20514" y="4393"/>
                  </a:cubicBezTo>
                  <a:close/>
                  <a:moveTo>
                    <a:pt x="16361" y="1909"/>
                  </a:moveTo>
                  <a:cubicBezTo>
                    <a:pt x="16594" y="1938"/>
                    <a:pt x="16820" y="1989"/>
                    <a:pt x="17030" y="2104"/>
                  </a:cubicBezTo>
                  <a:cubicBezTo>
                    <a:pt x="17196" y="2197"/>
                    <a:pt x="17346" y="2329"/>
                    <a:pt x="17473" y="2495"/>
                  </a:cubicBezTo>
                  <a:cubicBezTo>
                    <a:pt x="15913" y="5129"/>
                    <a:pt x="13660" y="8909"/>
                    <a:pt x="11106" y="13082"/>
                  </a:cubicBezTo>
                  <a:lnTo>
                    <a:pt x="16361" y="1909"/>
                  </a:lnTo>
                  <a:close/>
                  <a:moveTo>
                    <a:pt x="22000" y="4994"/>
                  </a:moveTo>
                  <a:cubicBezTo>
                    <a:pt x="22082" y="5080"/>
                    <a:pt x="22150" y="5173"/>
                    <a:pt x="22207" y="5269"/>
                  </a:cubicBezTo>
                  <a:cubicBezTo>
                    <a:pt x="22342" y="5492"/>
                    <a:pt x="22419" y="5764"/>
                    <a:pt x="22497" y="6028"/>
                  </a:cubicBezTo>
                  <a:cubicBezTo>
                    <a:pt x="19355" y="7628"/>
                    <a:pt x="15539" y="10516"/>
                    <a:pt x="11951" y="13424"/>
                  </a:cubicBezTo>
                  <a:cubicBezTo>
                    <a:pt x="13520" y="11882"/>
                    <a:pt x="15044" y="10467"/>
                    <a:pt x="16501" y="9199"/>
                  </a:cubicBezTo>
                  <a:cubicBezTo>
                    <a:pt x="18596" y="7382"/>
                    <a:pt x="20442" y="5969"/>
                    <a:pt x="22000" y="4994"/>
                  </a:cubicBezTo>
                  <a:close/>
                  <a:moveTo>
                    <a:pt x="22580" y="6295"/>
                  </a:moveTo>
                  <a:cubicBezTo>
                    <a:pt x="22684" y="6627"/>
                    <a:pt x="22821" y="6944"/>
                    <a:pt x="23088" y="7174"/>
                  </a:cubicBezTo>
                  <a:cubicBezTo>
                    <a:pt x="21468" y="7903"/>
                    <a:pt x="19498" y="8966"/>
                    <a:pt x="17230" y="10337"/>
                  </a:cubicBezTo>
                  <a:cubicBezTo>
                    <a:pt x="15744" y="11237"/>
                    <a:pt x="14124" y="12271"/>
                    <a:pt x="12392" y="13427"/>
                  </a:cubicBezTo>
                  <a:cubicBezTo>
                    <a:pt x="15874" y="10612"/>
                    <a:pt x="19545" y="7851"/>
                    <a:pt x="22580" y="6295"/>
                  </a:cubicBezTo>
                  <a:close/>
                  <a:moveTo>
                    <a:pt x="23366" y="7353"/>
                  </a:moveTo>
                  <a:cubicBezTo>
                    <a:pt x="23480" y="7410"/>
                    <a:pt x="23599" y="7457"/>
                    <a:pt x="23716" y="7498"/>
                  </a:cubicBezTo>
                  <a:cubicBezTo>
                    <a:pt x="23799" y="7535"/>
                    <a:pt x="23876" y="7563"/>
                    <a:pt x="23952" y="7594"/>
                  </a:cubicBezTo>
                  <a:cubicBezTo>
                    <a:pt x="24195" y="7703"/>
                    <a:pt x="24397" y="7851"/>
                    <a:pt x="24561" y="8035"/>
                  </a:cubicBezTo>
                  <a:cubicBezTo>
                    <a:pt x="20820" y="9471"/>
                    <a:pt x="16854" y="11327"/>
                    <a:pt x="12517" y="13679"/>
                  </a:cubicBezTo>
                  <a:cubicBezTo>
                    <a:pt x="14256" y="12515"/>
                    <a:pt x="15882" y="11475"/>
                    <a:pt x="17372" y="10573"/>
                  </a:cubicBezTo>
                  <a:cubicBezTo>
                    <a:pt x="19710" y="9160"/>
                    <a:pt x="21725" y="8079"/>
                    <a:pt x="23366" y="7353"/>
                  </a:cubicBezTo>
                  <a:close/>
                  <a:moveTo>
                    <a:pt x="24937" y="9886"/>
                  </a:moveTo>
                  <a:cubicBezTo>
                    <a:pt x="24934" y="9909"/>
                    <a:pt x="24926" y="9927"/>
                    <a:pt x="24924" y="9948"/>
                  </a:cubicBezTo>
                  <a:cubicBezTo>
                    <a:pt x="24823" y="10399"/>
                    <a:pt x="24810" y="10806"/>
                    <a:pt x="24828" y="11182"/>
                  </a:cubicBezTo>
                  <a:cubicBezTo>
                    <a:pt x="21525" y="11579"/>
                    <a:pt x="17302" y="12758"/>
                    <a:pt x="13204" y="14060"/>
                  </a:cubicBezTo>
                  <a:cubicBezTo>
                    <a:pt x="18259" y="11996"/>
                    <a:pt x="22269" y="10568"/>
                    <a:pt x="24937" y="9886"/>
                  </a:cubicBezTo>
                  <a:close/>
                  <a:moveTo>
                    <a:pt x="24838" y="11462"/>
                  </a:moveTo>
                  <a:cubicBezTo>
                    <a:pt x="24851" y="11584"/>
                    <a:pt x="24862" y="11703"/>
                    <a:pt x="24872" y="11817"/>
                  </a:cubicBezTo>
                  <a:cubicBezTo>
                    <a:pt x="24898" y="12089"/>
                    <a:pt x="24921" y="12338"/>
                    <a:pt x="24913" y="12566"/>
                  </a:cubicBezTo>
                  <a:cubicBezTo>
                    <a:pt x="22834" y="12634"/>
                    <a:pt x="19184" y="13160"/>
                    <a:pt x="13808" y="14161"/>
                  </a:cubicBezTo>
                  <a:cubicBezTo>
                    <a:pt x="17720" y="12932"/>
                    <a:pt x="21699" y="11841"/>
                    <a:pt x="24838" y="11462"/>
                  </a:cubicBezTo>
                  <a:close/>
                  <a:moveTo>
                    <a:pt x="24729" y="8273"/>
                  </a:moveTo>
                  <a:cubicBezTo>
                    <a:pt x="24781" y="8359"/>
                    <a:pt x="24828" y="8457"/>
                    <a:pt x="24867" y="8559"/>
                  </a:cubicBezTo>
                  <a:cubicBezTo>
                    <a:pt x="24978" y="8862"/>
                    <a:pt x="25017" y="9214"/>
                    <a:pt x="24981" y="9590"/>
                  </a:cubicBezTo>
                  <a:cubicBezTo>
                    <a:pt x="22142" y="10303"/>
                    <a:pt x="17743" y="11882"/>
                    <a:pt x="12159" y="14192"/>
                  </a:cubicBezTo>
                  <a:cubicBezTo>
                    <a:pt x="16708" y="11708"/>
                    <a:pt x="20841" y="9759"/>
                    <a:pt x="24729" y="8273"/>
                  </a:cubicBezTo>
                  <a:close/>
                  <a:moveTo>
                    <a:pt x="24887" y="12849"/>
                  </a:moveTo>
                  <a:cubicBezTo>
                    <a:pt x="24812" y="13277"/>
                    <a:pt x="24563" y="13632"/>
                    <a:pt x="23905" y="13966"/>
                  </a:cubicBezTo>
                  <a:cubicBezTo>
                    <a:pt x="23667" y="13963"/>
                    <a:pt x="23427" y="13961"/>
                    <a:pt x="23182" y="13961"/>
                  </a:cubicBezTo>
                  <a:cubicBezTo>
                    <a:pt x="20611" y="13961"/>
                    <a:pt x="17673" y="14161"/>
                    <a:pt x="14230" y="14573"/>
                  </a:cubicBezTo>
                  <a:cubicBezTo>
                    <a:pt x="14101" y="14570"/>
                    <a:pt x="13970" y="14569"/>
                    <a:pt x="13838" y="14569"/>
                  </a:cubicBezTo>
                  <a:cubicBezTo>
                    <a:pt x="13575" y="14569"/>
                    <a:pt x="13310" y="14575"/>
                    <a:pt x="13045" y="14588"/>
                  </a:cubicBezTo>
                  <a:cubicBezTo>
                    <a:pt x="18821" y="13497"/>
                    <a:pt x="22710" y="12922"/>
                    <a:pt x="24887" y="12849"/>
                  </a:cubicBezTo>
                  <a:close/>
                  <a:moveTo>
                    <a:pt x="23133" y="14236"/>
                  </a:moveTo>
                  <a:cubicBezTo>
                    <a:pt x="23190" y="14236"/>
                    <a:pt x="23247" y="14236"/>
                    <a:pt x="23303" y="14236"/>
                  </a:cubicBezTo>
                  <a:cubicBezTo>
                    <a:pt x="22438" y="14588"/>
                    <a:pt x="21528" y="14785"/>
                    <a:pt x="20483" y="14853"/>
                  </a:cubicBezTo>
                  <a:cubicBezTo>
                    <a:pt x="20195" y="14872"/>
                    <a:pt x="19907" y="14880"/>
                    <a:pt x="19617" y="14880"/>
                  </a:cubicBezTo>
                  <a:cubicBezTo>
                    <a:pt x="18763" y="14880"/>
                    <a:pt x="17892" y="14809"/>
                    <a:pt x="16983" y="14734"/>
                  </a:cubicBezTo>
                  <a:cubicBezTo>
                    <a:pt x="16755" y="14715"/>
                    <a:pt x="16517" y="14695"/>
                    <a:pt x="16278" y="14677"/>
                  </a:cubicBezTo>
                  <a:cubicBezTo>
                    <a:pt x="16180" y="14669"/>
                    <a:pt x="16081" y="14658"/>
                    <a:pt x="15977" y="14653"/>
                  </a:cubicBezTo>
                  <a:cubicBezTo>
                    <a:pt x="18661" y="14376"/>
                    <a:pt x="21022" y="14236"/>
                    <a:pt x="23133" y="14236"/>
                  </a:cubicBezTo>
                  <a:close/>
                  <a:moveTo>
                    <a:pt x="11661" y="1"/>
                  </a:moveTo>
                  <a:cubicBezTo>
                    <a:pt x="11474" y="1"/>
                    <a:pt x="11288" y="15"/>
                    <a:pt x="11106" y="43"/>
                  </a:cubicBezTo>
                  <a:cubicBezTo>
                    <a:pt x="10655" y="110"/>
                    <a:pt x="10277" y="333"/>
                    <a:pt x="9911" y="553"/>
                  </a:cubicBezTo>
                  <a:cubicBezTo>
                    <a:pt x="9904" y="558"/>
                    <a:pt x="9893" y="564"/>
                    <a:pt x="9888" y="566"/>
                  </a:cubicBezTo>
                  <a:cubicBezTo>
                    <a:pt x="9543" y="771"/>
                    <a:pt x="9219" y="965"/>
                    <a:pt x="8854" y="1038"/>
                  </a:cubicBezTo>
                  <a:cubicBezTo>
                    <a:pt x="8652" y="1078"/>
                    <a:pt x="8456" y="1087"/>
                    <a:pt x="8265" y="1087"/>
                  </a:cubicBezTo>
                  <a:cubicBezTo>
                    <a:pt x="8197" y="1087"/>
                    <a:pt x="8128" y="1086"/>
                    <a:pt x="8060" y="1085"/>
                  </a:cubicBezTo>
                  <a:cubicBezTo>
                    <a:pt x="8023" y="1085"/>
                    <a:pt x="7986" y="1084"/>
                    <a:pt x="7949" y="1084"/>
                  </a:cubicBezTo>
                  <a:cubicBezTo>
                    <a:pt x="7387" y="1084"/>
                    <a:pt x="6862" y="1124"/>
                    <a:pt x="6417" y="1831"/>
                  </a:cubicBezTo>
                  <a:cubicBezTo>
                    <a:pt x="6285" y="2041"/>
                    <a:pt x="6183" y="2285"/>
                    <a:pt x="6119" y="2549"/>
                  </a:cubicBezTo>
                  <a:cubicBezTo>
                    <a:pt x="6116" y="2560"/>
                    <a:pt x="6113" y="2570"/>
                    <a:pt x="6113" y="2575"/>
                  </a:cubicBezTo>
                  <a:cubicBezTo>
                    <a:pt x="5999" y="3034"/>
                    <a:pt x="5986" y="3548"/>
                    <a:pt x="6082" y="4058"/>
                  </a:cubicBezTo>
                  <a:cubicBezTo>
                    <a:pt x="6285" y="5116"/>
                    <a:pt x="6896" y="6036"/>
                    <a:pt x="7441" y="6848"/>
                  </a:cubicBezTo>
                  <a:cubicBezTo>
                    <a:pt x="8283" y="8110"/>
                    <a:pt x="8890" y="9334"/>
                    <a:pt x="9281" y="10570"/>
                  </a:cubicBezTo>
                  <a:cubicBezTo>
                    <a:pt x="9284" y="10578"/>
                    <a:pt x="9284" y="10583"/>
                    <a:pt x="9289" y="10591"/>
                  </a:cubicBezTo>
                  <a:cubicBezTo>
                    <a:pt x="9331" y="10723"/>
                    <a:pt x="9369" y="10855"/>
                    <a:pt x="9406" y="10988"/>
                  </a:cubicBezTo>
                  <a:cubicBezTo>
                    <a:pt x="9784" y="12354"/>
                    <a:pt x="9911" y="13741"/>
                    <a:pt x="9787" y="15226"/>
                  </a:cubicBezTo>
                  <a:cubicBezTo>
                    <a:pt x="7695" y="17832"/>
                    <a:pt x="5986" y="20325"/>
                    <a:pt x="4592" y="22806"/>
                  </a:cubicBezTo>
                  <a:cubicBezTo>
                    <a:pt x="3653" y="24481"/>
                    <a:pt x="2850" y="26166"/>
                    <a:pt x="2212" y="27820"/>
                  </a:cubicBezTo>
                  <a:cubicBezTo>
                    <a:pt x="1525" y="29593"/>
                    <a:pt x="999" y="31382"/>
                    <a:pt x="651" y="33140"/>
                  </a:cubicBezTo>
                  <a:cubicBezTo>
                    <a:pt x="348" y="34677"/>
                    <a:pt x="159" y="36248"/>
                    <a:pt x="76" y="37948"/>
                  </a:cubicBezTo>
                  <a:cubicBezTo>
                    <a:pt x="1" y="39462"/>
                    <a:pt x="11" y="41044"/>
                    <a:pt x="104" y="42783"/>
                  </a:cubicBezTo>
                  <a:cubicBezTo>
                    <a:pt x="283" y="46011"/>
                    <a:pt x="737" y="49308"/>
                    <a:pt x="1175" y="52492"/>
                  </a:cubicBezTo>
                  <a:cubicBezTo>
                    <a:pt x="1559" y="55286"/>
                    <a:pt x="1955" y="58177"/>
                    <a:pt x="2165" y="61013"/>
                  </a:cubicBezTo>
                  <a:cubicBezTo>
                    <a:pt x="2401" y="64191"/>
                    <a:pt x="2373" y="66962"/>
                    <a:pt x="2075" y="69485"/>
                  </a:cubicBezTo>
                  <a:cubicBezTo>
                    <a:pt x="2064" y="69560"/>
                    <a:pt x="2121" y="69633"/>
                    <a:pt x="2199" y="69640"/>
                  </a:cubicBezTo>
                  <a:lnTo>
                    <a:pt x="2215" y="69640"/>
                  </a:lnTo>
                  <a:cubicBezTo>
                    <a:pt x="2282" y="69640"/>
                    <a:pt x="2344" y="69588"/>
                    <a:pt x="2349" y="69518"/>
                  </a:cubicBezTo>
                  <a:cubicBezTo>
                    <a:pt x="2647" y="66975"/>
                    <a:pt x="2679" y="64183"/>
                    <a:pt x="2440" y="60990"/>
                  </a:cubicBezTo>
                  <a:cubicBezTo>
                    <a:pt x="2230" y="58143"/>
                    <a:pt x="1831" y="55250"/>
                    <a:pt x="1447" y="52450"/>
                  </a:cubicBezTo>
                  <a:cubicBezTo>
                    <a:pt x="1009" y="49269"/>
                    <a:pt x="555" y="45980"/>
                    <a:pt x="379" y="42765"/>
                  </a:cubicBezTo>
                  <a:cubicBezTo>
                    <a:pt x="286" y="41033"/>
                    <a:pt x="275" y="39465"/>
                    <a:pt x="351" y="37959"/>
                  </a:cubicBezTo>
                  <a:cubicBezTo>
                    <a:pt x="436" y="36274"/>
                    <a:pt x="623" y="34713"/>
                    <a:pt x="921" y="33191"/>
                  </a:cubicBezTo>
                  <a:cubicBezTo>
                    <a:pt x="1266" y="31449"/>
                    <a:pt x="1787" y="29674"/>
                    <a:pt x="2466" y="27916"/>
                  </a:cubicBezTo>
                  <a:cubicBezTo>
                    <a:pt x="3101" y="26278"/>
                    <a:pt x="3900" y="24603"/>
                    <a:pt x="4833" y="22939"/>
                  </a:cubicBezTo>
                  <a:cubicBezTo>
                    <a:pt x="6220" y="20471"/>
                    <a:pt x="7920" y="17984"/>
                    <a:pt x="10007" y="15390"/>
                  </a:cubicBezTo>
                  <a:cubicBezTo>
                    <a:pt x="10075" y="15366"/>
                    <a:pt x="10139" y="15343"/>
                    <a:pt x="10209" y="15322"/>
                  </a:cubicBezTo>
                  <a:cubicBezTo>
                    <a:pt x="11044" y="15055"/>
                    <a:pt x="11980" y="14902"/>
                    <a:pt x="13061" y="14855"/>
                  </a:cubicBezTo>
                  <a:cubicBezTo>
                    <a:pt x="13305" y="14843"/>
                    <a:pt x="13551" y="14838"/>
                    <a:pt x="13793" y="14838"/>
                  </a:cubicBezTo>
                  <a:cubicBezTo>
                    <a:pt x="13942" y="14838"/>
                    <a:pt x="14090" y="14840"/>
                    <a:pt x="14235" y="14843"/>
                  </a:cubicBezTo>
                  <a:lnTo>
                    <a:pt x="14241" y="14843"/>
                  </a:lnTo>
                  <a:cubicBezTo>
                    <a:pt x="14953" y="14855"/>
                    <a:pt x="15643" y="14900"/>
                    <a:pt x="16263" y="14946"/>
                  </a:cubicBezTo>
                  <a:cubicBezTo>
                    <a:pt x="16499" y="14964"/>
                    <a:pt x="16734" y="14985"/>
                    <a:pt x="16965" y="15001"/>
                  </a:cubicBezTo>
                  <a:cubicBezTo>
                    <a:pt x="17871" y="15075"/>
                    <a:pt x="18759" y="15148"/>
                    <a:pt x="19638" y="15148"/>
                  </a:cubicBezTo>
                  <a:cubicBezTo>
                    <a:pt x="21099" y="15148"/>
                    <a:pt x="22538" y="14946"/>
                    <a:pt x="24003" y="14215"/>
                  </a:cubicBezTo>
                  <a:cubicBezTo>
                    <a:pt x="24856" y="13793"/>
                    <a:pt x="25123" y="13295"/>
                    <a:pt x="25183" y="12738"/>
                  </a:cubicBezTo>
                  <a:cubicBezTo>
                    <a:pt x="25188" y="12722"/>
                    <a:pt x="25193" y="12704"/>
                    <a:pt x="25193" y="12686"/>
                  </a:cubicBezTo>
                  <a:cubicBezTo>
                    <a:pt x="25193" y="12680"/>
                    <a:pt x="25193" y="12670"/>
                    <a:pt x="25188" y="12665"/>
                  </a:cubicBezTo>
                  <a:cubicBezTo>
                    <a:pt x="25209" y="12385"/>
                    <a:pt x="25183" y="12089"/>
                    <a:pt x="25154" y="11784"/>
                  </a:cubicBezTo>
                  <a:cubicBezTo>
                    <a:pt x="25105" y="11260"/>
                    <a:pt x="25051" y="10671"/>
                    <a:pt x="25199" y="9997"/>
                  </a:cubicBezTo>
                  <a:cubicBezTo>
                    <a:pt x="25217" y="9912"/>
                    <a:pt x="25232" y="9818"/>
                    <a:pt x="25245" y="9725"/>
                  </a:cubicBezTo>
                  <a:lnTo>
                    <a:pt x="25245" y="9723"/>
                  </a:lnTo>
                  <a:cubicBezTo>
                    <a:pt x="25305" y="9269"/>
                    <a:pt x="25263" y="8836"/>
                    <a:pt x="25123" y="8457"/>
                  </a:cubicBezTo>
                  <a:cubicBezTo>
                    <a:pt x="25066" y="8302"/>
                    <a:pt x="24991" y="8157"/>
                    <a:pt x="24900" y="8027"/>
                  </a:cubicBezTo>
                  <a:lnTo>
                    <a:pt x="24898" y="8025"/>
                  </a:lnTo>
                  <a:cubicBezTo>
                    <a:pt x="24693" y="7729"/>
                    <a:pt x="24410" y="7496"/>
                    <a:pt x="24060" y="7343"/>
                  </a:cubicBezTo>
                  <a:cubicBezTo>
                    <a:pt x="23978" y="7306"/>
                    <a:pt x="23892" y="7275"/>
                    <a:pt x="23812" y="7242"/>
                  </a:cubicBezTo>
                  <a:cubicBezTo>
                    <a:pt x="23628" y="7174"/>
                    <a:pt x="23456" y="7107"/>
                    <a:pt x="23314" y="7001"/>
                  </a:cubicBezTo>
                  <a:cubicBezTo>
                    <a:pt x="23031" y="6783"/>
                    <a:pt x="22907" y="6438"/>
                    <a:pt x="22795" y="6062"/>
                  </a:cubicBezTo>
                  <a:cubicBezTo>
                    <a:pt x="22785" y="6023"/>
                    <a:pt x="22772" y="5987"/>
                    <a:pt x="22762" y="5951"/>
                  </a:cubicBezTo>
                  <a:cubicBezTo>
                    <a:pt x="22681" y="5671"/>
                    <a:pt x="22593" y="5383"/>
                    <a:pt x="22448" y="5129"/>
                  </a:cubicBezTo>
                  <a:cubicBezTo>
                    <a:pt x="22246" y="4781"/>
                    <a:pt x="21922" y="4507"/>
                    <a:pt x="21515" y="4328"/>
                  </a:cubicBezTo>
                  <a:cubicBezTo>
                    <a:pt x="21199" y="4193"/>
                    <a:pt x="20840" y="4120"/>
                    <a:pt x="20484" y="4120"/>
                  </a:cubicBezTo>
                  <a:cubicBezTo>
                    <a:pt x="20477" y="4120"/>
                    <a:pt x="20471" y="4120"/>
                    <a:pt x="20465" y="4120"/>
                  </a:cubicBezTo>
                  <a:lnTo>
                    <a:pt x="20462" y="4120"/>
                  </a:lnTo>
                  <a:cubicBezTo>
                    <a:pt x="20405" y="4120"/>
                    <a:pt x="20348" y="4126"/>
                    <a:pt x="20294" y="4128"/>
                  </a:cubicBezTo>
                  <a:cubicBezTo>
                    <a:pt x="19869" y="4159"/>
                    <a:pt x="19233" y="4250"/>
                    <a:pt x="18601" y="4496"/>
                  </a:cubicBezTo>
                  <a:cubicBezTo>
                    <a:pt x="18564" y="4511"/>
                    <a:pt x="18526" y="4518"/>
                    <a:pt x="18489" y="4518"/>
                  </a:cubicBezTo>
                  <a:cubicBezTo>
                    <a:pt x="18428" y="4518"/>
                    <a:pt x="18368" y="4499"/>
                    <a:pt x="18313" y="4463"/>
                  </a:cubicBezTo>
                  <a:cubicBezTo>
                    <a:pt x="18311" y="4457"/>
                    <a:pt x="18305" y="4457"/>
                    <a:pt x="18305" y="4455"/>
                  </a:cubicBezTo>
                  <a:cubicBezTo>
                    <a:pt x="18303" y="4452"/>
                    <a:pt x="18298" y="4450"/>
                    <a:pt x="18292" y="4444"/>
                  </a:cubicBezTo>
                  <a:cubicBezTo>
                    <a:pt x="18222" y="4385"/>
                    <a:pt x="18181" y="4294"/>
                    <a:pt x="18184" y="4196"/>
                  </a:cubicBezTo>
                  <a:cubicBezTo>
                    <a:pt x="18194" y="3851"/>
                    <a:pt x="18173" y="3560"/>
                    <a:pt x="18119" y="3288"/>
                  </a:cubicBezTo>
                  <a:cubicBezTo>
                    <a:pt x="17989" y="2640"/>
                    <a:pt x="17639" y="2119"/>
                    <a:pt x="17162" y="1860"/>
                  </a:cubicBezTo>
                  <a:cubicBezTo>
                    <a:pt x="16885" y="1707"/>
                    <a:pt x="16592" y="1655"/>
                    <a:pt x="16301" y="1624"/>
                  </a:cubicBezTo>
                  <a:lnTo>
                    <a:pt x="16296" y="1624"/>
                  </a:lnTo>
                  <a:cubicBezTo>
                    <a:pt x="16213" y="1614"/>
                    <a:pt x="16125" y="1606"/>
                    <a:pt x="16042" y="1601"/>
                  </a:cubicBezTo>
                  <a:cubicBezTo>
                    <a:pt x="15775" y="1577"/>
                    <a:pt x="15526" y="1554"/>
                    <a:pt x="15285" y="1481"/>
                  </a:cubicBezTo>
                  <a:cubicBezTo>
                    <a:pt x="15047" y="1406"/>
                    <a:pt x="14826" y="1284"/>
                    <a:pt x="14606" y="1144"/>
                  </a:cubicBezTo>
                  <a:cubicBezTo>
                    <a:pt x="14603" y="1142"/>
                    <a:pt x="14598" y="1142"/>
                    <a:pt x="14598" y="1137"/>
                  </a:cubicBezTo>
                  <a:cubicBezTo>
                    <a:pt x="14482" y="1064"/>
                    <a:pt x="14370" y="981"/>
                    <a:pt x="14248" y="901"/>
                  </a:cubicBezTo>
                  <a:cubicBezTo>
                    <a:pt x="13976" y="711"/>
                    <a:pt x="13696" y="517"/>
                    <a:pt x="13388" y="382"/>
                  </a:cubicBezTo>
                  <a:cubicBezTo>
                    <a:pt x="13224" y="312"/>
                    <a:pt x="13064" y="250"/>
                    <a:pt x="12900" y="198"/>
                  </a:cubicBezTo>
                  <a:cubicBezTo>
                    <a:pt x="12895" y="196"/>
                    <a:pt x="12887" y="196"/>
                    <a:pt x="12882" y="190"/>
                  </a:cubicBezTo>
                  <a:cubicBezTo>
                    <a:pt x="12475" y="65"/>
                    <a:pt x="12064" y="1"/>
                    <a:pt x="11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13"/>
            <p:cNvSpPr/>
            <p:nvPr/>
          </p:nvSpPr>
          <p:spPr>
            <a:xfrm flipH="1">
              <a:off x="8611780" y="3249102"/>
              <a:ext cx="804150" cy="1475603"/>
            </a:xfrm>
            <a:custGeom>
              <a:avLst/>
              <a:gdLst/>
              <a:ahLst/>
              <a:cxnLst/>
              <a:rect l="l" t="t" r="r" b="b"/>
              <a:pathLst>
                <a:path w="20810" h="38186" extrusionOk="0">
                  <a:moveTo>
                    <a:pt x="20138" y="4708"/>
                  </a:moveTo>
                  <a:cubicBezTo>
                    <a:pt x="20392" y="4967"/>
                    <a:pt x="20511" y="5382"/>
                    <a:pt x="20449" y="5809"/>
                  </a:cubicBezTo>
                  <a:cubicBezTo>
                    <a:pt x="20379" y="6299"/>
                    <a:pt x="20110" y="6737"/>
                    <a:pt x="19855" y="7100"/>
                  </a:cubicBezTo>
                  <a:cubicBezTo>
                    <a:pt x="18943" y="8409"/>
                    <a:pt x="17660" y="9576"/>
                    <a:pt x="16301" y="10810"/>
                  </a:cubicBezTo>
                  <a:cubicBezTo>
                    <a:pt x="16148" y="10950"/>
                    <a:pt x="15993" y="11090"/>
                    <a:pt x="15837" y="11233"/>
                  </a:cubicBezTo>
                  <a:cubicBezTo>
                    <a:pt x="16273" y="10686"/>
                    <a:pt x="16690" y="10136"/>
                    <a:pt x="17092" y="9579"/>
                  </a:cubicBezTo>
                  <a:cubicBezTo>
                    <a:pt x="18214" y="8026"/>
                    <a:pt x="19238" y="6390"/>
                    <a:pt x="20138" y="4708"/>
                  </a:cubicBezTo>
                  <a:close/>
                  <a:moveTo>
                    <a:pt x="592" y="8438"/>
                  </a:moveTo>
                  <a:lnTo>
                    <a:pt x="592" y="8438"/>
                  </a:lnTo>
                  <a:cubicBezTo>
                    <a:pt x="2297" y="9812"/>
                    <a:pt x="4306" y="11222"/>
                    <a:pt x="6671" y="12705"/>
                  </a:cubicBezTo>
                  <a:cubicBezTo>
                    <a:pt x="6484" y="12630"/>
                    <a:pt x="6303" y="12552"/>
                    <a:pt x="6121" y="12480"/>
                  </a:cubicBezTo>
                  <a:cubicBezTo>
                    <a:pt x="3910" y="11562"/>
                    <a:pt x="2004" y="10769"/>
                    <a:pt x="794" y="8811"/>
                  </a:cubicBezTo>
                  <a:cubicBezTo>
                    <a:pt x="716" y="8684"/>
                    <a:pt x="646" y="8562"/>
                    <a:pt x="592" y="8438"/>
                  </a:cubicBezTo>
                  <a:close/>
                  <a:moveTo>
                    <a:pt x="7884" y="645"/>
                  </a:moveTo>
                  <a:cubicBezTo>
                    <a:pt x="8278" y="705"/>
                    <a:pt x="8664" y="858"/>
                    <a:pt x="8983" y="1086"/>
                  </a:cubicBezTo>
                  <a:cubicBezTo>
                    <a:pt x="9120" y="1182"/>
                    <a:pt x="9276" y="1244"/>
                    <a:pt x="9432" y="1273"/>
                  </a:cubicBezTo>
                  <a:cubicBezTo>
                    <a:pt x="9836" y="5485"/>
                    <a:pt x="10502" y="9537"/>
                    <a:pt x="11210" y="13358"/>
                  </a:cubicBezTo>
                  <a:cubicBezTo>
                    <a:pt x="9712" y="8339"/>
                    <a:pt x="8641" y="4251"/>
                    <a:pt x="7884" y="645"/>
                  </a:cubicBezTo>
                  <a:close/>
                  <a:moveTo>
                    <a:pt x="1927" y="5081"/>
                  </a:moveTo>
                  <a:cubicBezTo>
                    <a:pt x="4268" y="8150"/>
                    <a:pt x="6725" y="10826"/>
                    <a:pt x="9149" y="13376"/>
                  </a:cubicBezTo>
                  <a:cubicBezTo>
                    <a:pt x="8747" y="13052"/>
                    <a:pt x="8338" y="12718"/>
                    <a:pt x="7915" y="12381"/>
                  </a:cubicBezTo>
                  <a:cubicBezTo>
                    <a:pt x="5460" y="10416"/>
                    <a:pt x="2681" y="8189"/>
                    <a:pt x="864" y="6040"/>
                  </a:cubicBezTo>
                  <a:cubicBezTo>
                    <a:pt x="991" y="5890"/>
                    <a:pt x="1141" y="5742"/>
                    <a:pt x="1312" y="5599"/>
                  </a:cubicBezTo>
                  <a:cubicBezTo>
                    <a:pt x="1372" y="5547"/>
                    <a:pt x="1437" y="5501"/>
                    <a:pt x="1501" y="5452"/>
                  </a:cubicBezTo>
                  <a:cubicBezTo>
                    <a:pt x="1652" y="5340"/>
                    <a:pt x="1800" y="5226"/>
                    <a:pt x="1927" y="5081"/>
                  </a:cubicBezTo>
                  <a:close/>
                  <a:moveTo>
                    <a:pt x="7511" y="614"/>
                  </a:moveTo>
                  <a:cubicBezTo>
                    <a:pt x="7539" y="614"/>
                    <a:pt x="7565" y="614"/>
                    <a:pt x="7594" y="619"/>
                  </a:cubicBezTo>
                  <a:cubicBezTo>
                    <a:pt x="8353" y="4241"/>
                    <a:pt x="9426" y="8347"/>
                    <a:pt x="10930" y="13382"/>
                  </a:cubicBezTo>
                  <a:cubicBezTo>
                    <a:pt x="9079" y="8969"/>
                    <a:pt x="7521" y="5073"/>
                    <a:pt x="6214" y="995"/>
                  </a:cubicBezTo>
                  <a:cubicBezTo>
                    <a:pt x="6601" y="749"/>
                    <a:pt x="7057" y="614"/>
                    <a:pt x="7511" y="614"/>
                  </a:cubicBezTo>
                  <a:close/>
                  <a:moveTo>
                    <a:pt x="12747" y="300"/>
                  </a:moveTo>
                  <a:cubicBezTo>
                    <a:pt x="13136" y="350"/>
                    <a:pt x="13504" y="479"/>
                    <a:pt x="13828" y="687"/>
                  </a:cubicBezTo>
                  <a:cubicBezTo>
                    <a:pt x="13890" y="726"/>
                    <a:pt x="13953" y="770"/>
                    <a:pt x="14015" y="814"/>
                  </a:cubicBezTo>
                  <a:cubicBezTo>
                    <a:pt x="13647" y="4630"/>
                    <a:pt x="13035" y="8793"/>
                    <a:pt x="12156" y="13483"/>
                  </a:cubicBezTo>
                  <a:cubicBezTo>
                    <a:pt x="12550" y="8119"/>
                    <a:pt x="12739" y="3886"/>
                    <a:pt x="12747" y="300"/>
                  </a:cubicBezTo>
                  <a:close/>
                  <a:moveTo>
                    <a:pt x="18808" y="3932"/>
                  </a:moveTo>
                  <a:cubicBezTo>
                    <a:pt x="18914" y="4034"/>
                    <a:pt x="19026" y="4124"/>
                    <a:pt x="19156" y="4199"/>
                  </a:cubicBezTo>
                  <a:cubicBezTo>
                    <a:pt x="19285" y="4275"/>
                    <a:pt x="19425" y="4329"/>
                    <a:pt x="19557" y="4381"/>
                  </a:cubicBezTo>
                  <a:cubicBezTo>
                    <a:pt x="19684" y="4430"/>
                    <a:pt x="19804" y="4477"/>
                    <a:pt x="19915" y="4539"/>
                  </a:cubicBezTo>
                  <a:cubicBezTo>
                    <a:pt x="19013" y="6224"/>
                    <a:pt x="17986" y="7865"/>
                    <a:pt x="16866" y="9420"/>
                  </a:cubicBezTo>
                  <a:cubicBezTo>
                    <a:pt x="15962" y="10670"/>
                    <a:pt x="14977" y="11891"/>
                    <a:pt x="13927" y="13065"/>
                  </a:cubicBezTo>
                  <a:cubicBezTo>
                    <a:pt x="13787" y="13208"/>
                    <a:pt x="13652" y="13353"/>
                    <a:pt x="13515" y="13498"/>
                  </a:cubicBezTo>
                  <a:cubicBezTo>
                    <a:pt x="15640" y="10115"/>
                    <a:pt x="17699" y="6623"/>
                    <a:pt x="18808" y="3932"/>
                  </a:cubicBezTo>
                  <a:close/>
                  <a:moveTo>
                    <a:pt x="14274" y="1013"/>
                  </a:moveTo>
                  <a:lnTo>
                    <a:pt x="14277" y="1016"/>
                  </a:lnTo>
                  <a:cubicBezTo>
                    <a:pt x="14539" y="1218"/>
                    <a:pt x="14806" y="1428"/>
                    <a:pt x="15122" y="1558"/>
                  </a:cubicBezTo>
                  <a:cubicBezTo>
                    <a:pt x="15228" y="1599"/>
                    <a:pt x="15337" y="1633"/>
                    <a:pt x="15446" y="1659"/>
                  </a:cubicBezTo>
                  <a:cubicBezTo>
                    <a:pt x="14964" y="4785"/>
                    <a:pt x="13989" y="8635"/>
                    <a:pt x="12410" y="13646"/>
                  </a:cubicBezTo>
                  <a:cubicBezTo>
                    <a:pt x="13289" y="8975"/>
                    <a:pt x="13901" y="4822"/>
                    <a:pt x="14274" y="1013"/>
                  </a:cubicBezTo>
                  <a:close/>
                  <a:moveTo>
                    <a:pt x="12387" y="276"/>
                  </a:moveTo>
                  <a:cubicBezTo>
                    <a:pt x="12414" y="276"/>
                    <a:pt x="12440" y="276"/>
                    <a:pt x="12467" y="277"/>
                  </a:cubicBezTo>
                  <a:cubicBezTo>
                    <a:pt x="12462" y="3901"/>
                    <a:pt x="12270" y="8197"/>
                    <a:pt x="11866" y="13654"/>
                  </a:cubicBezTo>
                  <a:lnTo>
                    <a:pt x="11233" y="485"/>
                  </a:lnTo>
                  <a:cubicBezTo>
                    <a:pt x="11604" y="346"/>
                    <a:pt x="11998" y="276"/>
                    <a:pt x="12387" y="276"/>
                  </a:cubicBezTo>
                  <a:close/>
                  <a:moveTo>
                    <a:pt x="4677" y="2605"/>
                  </a:moveTo>
                  <a:cubicBezTo>
                    <a:pt x="5613" y="4824"/>
                    <a:pt x="6668" y="7030"/>
                    <a:pt x="7899" y="9350"/>
                  </a:cubicBezTo>
                  <a:cubicBezTo>
                    <a:pt x="8675" y="10807"/>
                    <a:pt x="9507" y="12285"/>
                    <a:pt x="10424" y="13830"/>
                  </a:cubicBezTo>
                  <a:cubicBezTo>
                    <a:pt x="7793" y="10395"/>
                    <a:pt x="5214" y="6857"/>
                    <a:pt x="3337" y="3175"/>
                  </a:cubicBezTo>
                  <a:cubicBezTo>
                    <a:pt x="3433" y="3139"/>
                    <a:pt x="3534" y="3103"/>
                    <a:pt x="3635" y="3072"/>
                  </a:cubicBezTo>
                  <a:cubicBezTo>
                    <a:pt x="3985" y="2955"/>
                    <a:pt x="4348" y="2831"/>
                    <a:pt x="4677" y="2605"/>
                  </a:cubicBezTo>
                  <a:close/>
                  <a:moveTo>
                    <a:pt x="17468" y="2141"/>
                  </a:moveTo>
                  <a:cubicBezTo>
                    <a:pt x="17763" y="2369"/>
                    <a:pt x="17968" y="2709"/>
                    <a:pt x="18183" y="3064"/>
                  </a:cubicBezTo>
                  <a:cubicBezTo>
                    <a:pt x="18313" y="3282"/>
                    <a:pt x="18448" y="3502"/>
                    <a:pt x="18606" y="3704"/>
                  </a:cubicBezTo>
                  <a:cubicBezTo>
                    <a:pt x="17458" y="6538"/>
                    <a:pt x="15210" y="10315"/>
                    <a:pt x="12936" y="13908"/>
                  </a:cubicBezTo>
                  <a:cubicBezTo>
                    <a:pt x="14681" y="10136"/>
                    <a:pt x="16205" y="6188"/>
                    <a:pt x="17468" y="2141"/>
                  </a:cubicBezTo>
                  <a:close/>
                  <a:moveTo>
                    <a:pt x="10964" y="609"/>
                  </a:moveTo>
                  <a:lnTo>
                    <a:pt x="11604" y="13931"/>
                  </a:lnTo>
                  <a:cubicBezTo>
                    <a:pt x="10852" y="9947"/>
                    <a:pt x="10142" y="5706"/>
                    <a:pt x="9714" y="1286"/>
                  </a:cubicBezTo>
                  <a:cubicBezTo>
                    <a:pt x="9945" y="1267"/>
                    <a:pt x="10168" y="1177"/>
                    <a:pt x="10352" y="1016"/>
                  </a:cubicBezTo>
                  <a:cubicBezTo>
                    <a:pt x="10541" y="855"/>
                    <a:pt x="10743" y="720"/>
                    <a:pt x="10964" y="609"/>
                  </a:cubicBezTo>
                  <a:close/>
                  <a:moveTo>
                    <a:pt x="15718" y="1713"/>
                  </a:moveTo>
                  <a:cubicBezTo>
                    <a:pt x="15871" y="1737"/>
                    <a:pt x="16024" y="1752"/>
                    <a:pt x="16174" y="1765"/>
                  </a:cubicBezTo>
                  <a:cubicBezTo>
                    <a:pt x="16555" y="1799"/>
                    <a:pt x="16913" y="1833"/>
                    <a:pt x="17224" y="1986"/>
                  </a:cubicBezTo>
                  <a:cubicBezTo>
                    <a:pt x="15938" y="6113"/>
                    <a:pt x="14383" y="10133"/>
                    <a:pt x="12597" y="13970"/>
                  </a:cubicBezTo>
                  <a:cubicBezTo>
                    <a:pt x="14225" y="8837"/>
                    <a:pt x="15225" y="4902"/>
                    <a:pt x="15718" y="1713"/>
                  </a:cubicBezTo>
                  <a:close/>
                  <a:moveTo>
                    <a:pt x="695" y="6273"/>
                  </a:moveTo>
                  <a:cubicBezTo>
                    <a:pt x="2533" y="8425"/>
                    <a:pt x="5297" y="10642"/>
                    <a:pt x="7741" y="12599"/>
                  </a:cubicBezTo>
                  <a:cubicBezTo>
                    <a:pt x="8410" y="13135"/>
                    <a:pt x="9066" y="13662"/>
                    <a:pt x="9673" y="14159"/>
                  </a:cubicBezTo>
                  <a:cubicBezTo>
                    <a:pt x="9374" y="13986"/>
                    <a:pt x="9079" y="13822"/>
                    <a:pt x="8781" y="13672"/>
                  </a:cubicBezTo>
                  <a:cubicBezTo>
                    <a:pt x="5372" y="11640"/>
                    <a:pt x="2621" y="9752"/>
                    <a:pt x="410" y="7932"/>
                  </a:cubicBezTo>
                  <a:cubicBezTo>
                    <a:pt x="270" y="7349"/>
                    <a:pt x="366" y="6784"/>
                    <a:pt x="695" y="6273"/>
                  </a:cubicBezTo>
                  <a:close/>
                  <a:moveTo>
                    <a:pt x="5978" y="1164"/>
                  </a:moveTo>
                  <a:cubicBezTo>
                    <a:pt x="7355" y="5444"/>
                    <a:pt x="9006" y="9527"/>
                    <a:pt x="10982" y="14219"/>
                  </a:cubicBezTo>
                  <a:cubicBezTo>
                    <a:pt x="9940" y="12485"/>
                    <a:pt x="9004" y="10839"/>
                    <a:pt x="8146" y="9218"/>
                  </a:cubicBezTo>
                  <a:cubicBezTo>
                    <a:pt x="6904" y="6883"/>
                    <a:pt x="5844" y="4658"/>
                    <a:pt x="4905" y="2424"/>
                  </a:cubicBezTo>
                  <a:cubicBezTo>
                    <a:pt x="5097" y="2245"/>
                    <a:pt x="5247" y="2035"/>
                    <a:pt x="5398" y="1827"/>
                  </a:cubicBezTo>
                  <a:cubicBezTo>
                    <a:pt x="5501" y="1682"/>
                    <a:pt x="5597" y="1545"/>
                    <a:pt x="5709" y="1418"/>
                  </a:cubicBezTo>
                  <a:cubicBezTo>
                    <a:pt x="5789" y="1324"/>
                    <a:pt x="5880" y="1242"/>
                    <a:pt x="5978" y="1164"/>
                  </a:cubicBezTo>
                  <a:close/>
                  <a:moveTo>
                    <a:pt x="3080" y="3279"/>
                  </a:moveTo>
                  <a:cubicBezTo>
                    <a:pt x="5040" y="7134"/>
                    <a:pt x="7767" y="10826"/>
                    <a:pt x="10518" y="14403"/>
                  </a:cubicBezTo>
                  <a:cubicBezTo>
                    <a:pt x="7705" y="11471"/>
                    <a:pt x="4815" y="8417"/>
                    <a:pt x="2093" y="4837"/>
                  </a:cubicBezTo>
                  <a:cubicBezTo>
                    <a:pt x="2168" y="4682"/>
                    <a:pt x="2209" y="4516"/>
                    <a:pt x="2248" y="4355"/>
                  </a:cubicBezTo>
                  <a:cubicBezTo>
                    <a:pt x="2279" y="4220"/>
                    <a:pt x="2313" y="4093"/>
                    <a:pt x="2362" y="3971"/>
                  </a:cubicBezTo>
                  <a:cubicBezTo>
                    <a:pt x="2518" y="3616"/>
                    <a:pt x="2769" y="3422"/>
                    <a:pt x="3080" y="3279"/>
                  </a:cubicBezTo>
                  <a:close/>
                  <a:moveTo>
                    <a:pt x="12375" y="0"/>
                  </a:moveTo>
                  <a:cubicBezTo>
                    <a:pt x="12259" y="0"/>
                    <a:pt x="12142" y="7"/>
                    <a:pt x="12024" y="21"/>
                  </a:cubicBezTo>
                  <a:cubicBezTo>
                    <a:pt x="11334" y="91"/>
                    <a:pt x="10676" y="373"/>
                    <a:pt x="10176" y="811"/>
                  </a:cubicBezTo>
                  <a:cubicBezTo>
                    <a:pt x="10021" y="947"/>
                    <a:pt x="9827" y="1014"/>
                    <a:pt x="9634" y="1014"/>
                  </a:cubicBezTo>
                  <a:cubicBezTo>
                    <a:pt x="9620" y="1014"/>
                    <a:pt x="9606" y="1014"/>
                    <a:pt x="9592" y="1013"/>
                  </a:cubicBezTo>
                  <a:cubicBezTo>
                    <a:pt x="9582" y="1011"/>
                    <a:pt x="9572" y="1011"/>
                    <a:pt x="9561" y="1011"/>
                  </a:cubicBezTo>
                  <a:cubicBezTo>
                    <a:pt x="9416" y="998"/>
                    <a:pt x="9273" y="949"/>
                    <a:pt x="9152" y="858"/>
                  </a:cubicBezTo>
                  <a:cubicBezTo>
                    <a:pt x="8745" y="570"/>
                    <a:pt x="8239" y="389"/>
                    <a:pt x="7731" y="347"/>
                  </a:cubicBezTo>
                  <a:lnTo>
                    <a:pt x="7728" y="347"/>
                  </a:lnTo>
                  <a:cubicBezTo>
                    <a:pt x="7657" y="341"/>
                    <a:pt x="7586" y="338"/>
                    <a:pt x="7515" y="338"/>
                  </a:cubicBezTo>
                  <a:cubicBezTo>
                    <a:pt x="6975" y="338"/>
                    <a:pt x="6436" y="509"/>
                    <a:pt x="5991" y="816"/>
                  </a:cubicBezTo>
                  <a:cubicBezTo>
                    <a:pt x="5984" y="819"/>
                    <a:pt x="5978" y="824"/>
                    <a:pt x="5976" y="829"/>
                  </a:cubicBezTo>
                  <a:cubicBezTo>
                    <a:pt x="5807" y="946"/>
                    <a:pt x="5647" y="1086"/>
                    <a:pt x="5512" y="1242"/>
                  </a:cubicBezTo>
                  <a:cubicBezTo>
                    <a:pt x="5393" y="1376"/>
                    <a:pt x="5284" y="1527"/>
                    <a:pt x="5180" y="1672"/>
                  </a:cubicBezTo>
                  <a:cubicBezTo>
                    <a:pt x="5035" y="1877"/>
                    <a:pt x="4900" y="2068"/>
                    <a:pt x="4724" y="2227"/>
                  </a:cubicBezTo>
                  <a:cubicBezTo>
                    <a:pt x="4706" y="2245"/>
                    <a:pt x="4682" y="2266"/>
                    <a:pt x="4659" y="2281"/>
                  </a:cubicBezTo>
                  <a:lnTo>
                    <a:pt x="4656" y="2284"/>
                  </a:lnTo>
                  <a:cubicBezTo>
                    <a:pt x="4330" y="2556"/>
                    <a:pt x="3936" y="2685"/>
                    <a:pt x="3557" y="2813"/>
                  </a:cubicBezTo>
                  <a:cubicBezTo>
                    <a:pt x="3409" y="2864"/>
                    <a:pt x="3256" y="2914"/>
                    <a:pt x="3106" y="2976"/>
                  </a:cubicBezTo>
                  <a:cubicBezTo>
                    <a:pt x="3104" y="2978"/>
                    <a:pt x="3098" y="2978"/>
                    <a:pt x="3093" y="2981"/>
                  </a:cubicBezTo>
                  <a:cubicBezTo>
                    <a:pt x="2691" y="3147"/>
                    <a:pt x="2326" y="3383"/>
                    <a:pt x="2116" y="3870"/>
                  </a:cubicBezTo>
                  <a:cubicBezTo>
                    <a:pt x="2054" y="4008"/>
                    <a:pt x="2023" y="4155"/>
                    <a:pt x="1986" y="4298"/>
                  </a:cubicBezTo>
                  <a:cubicBezTo>
                    <a:pt x="1945" y="4474"/>
                    <a:pt x="1901" y="4643"/>
                    <a:pt x="1815" y="4785"/>
                  </a:cubicBezTo>
                  <a:cubicBezTo>
                    <a:pt x="1706" y="4964"/>
                    <a:pt x="1530" y="5096"/>
                    <a:pt x="1343" y="5236"/>
                  </a:cubicBezTo>
                  <a:cubicBezTo>
                    <a:pt x="1276" y="5288"/>
                    <a:pt x="1209" y="5340"/>
                    <a:pt x="1144" y="5392"/>
                  </a:cubicBezTo>
                  <a:cubicBezTo>
                    <a:pt x="929" y="5571"/>
                    <a:pt x="744" y="5763"/>
                    <a:pt x="592" y="5962"/>
                  </a:cubicBezTo>
                  <a:cubicBezTo>
                    <a:pt x="586" y="5970"/>
                    <a:pt x="579" y="5975"/>
                    <a:pt x="576" y="5986"/>
                  </a:cubicBezTo>
                  <a:cubicBezTo>
                    <a:pt x="343" y="6302"/>
                    <a:pt x="187" y="6644"/>
                    <a:pt x="120" y="6999"/>
                  </a:cubicBezTo>
                  <a:cubicBezTo>
                    <a:pt x="0" y="7634"/>
                    <a:pt x="148" y="8295"/>
                    <a:pt x="563" y="8967"/>
                  </a:cubicBezTo>
                  <a:cubicBezTo>
                    <a:pt x="1141" y="9897"/>
                    <a:pt x="1895" y="10631"/>
                    <a:pt x="2945" y="11277"/>
                  </a:cubicBezTo>
                  <a:cubicBezTo>
                    <a:pt x="3871" y="11850"/>
                    <a:pt x="4918" y="12285"/>
                    <a:pt x="6023" y="12741"/>
                  </a:cubicBezTo>
                  <a:cubicBezTo>
                    <a:pt x="6865" y="13091"/>
                    <a:pt x="7757" y="13462"/>
                    <a:pt x="8664" y="13929"/>
                  </a:cubicBezTo>
                  <a:cubicBezTo>
                    <a:pt x="9203" y="14248"/>
                    <a:pt x="9756" y="14572"/>
                    <a:pt x="10331" y="14903"/>
                  </a:cubicBezTo>
                  <a:cubicBezTo>
                    <a:pt x="10811" y="15225"/>
                    <a:pt x="11282" y="15583"/>
                    <a:pt x="11749" y="15992"/>
                  </a:cubicBezTo>
                  <a:cubicBezTo>
                    <a:pt x="12179" y="18356"/>
                    <a:pt x="12356" y="20648"/>
                    <a:pt x="12555" y="23266"/>
                  </a:cubicBezTo>
                  <a:cubicBezTo>
                    <a:pt x="12859" y="27217"/>
                    <a:pt x="13198" y="31694"/>
                    <a:pt x="14523" y="38077"/>
                  </a:cubicBezTo>
                  <a:cubicBezTo>
                    <a:pt x="14536" y="38141"/>
                    <a:pt x="14596" y="38186"/>
                    <a:pt x="14660" y="38186"/>
                  </a:cubicBezTo>
                  <a:cubicBezTo>
                    <a:pt x="14668" y="38186"/>
                    <a:pt x="14678" y="38186"/>
                    <a:pt x="14689" y="38183"/>
                  </a:cubicBezTo>
                  <a:cubicBezTo>
                    <a:pt x="14764" y="38167"/>
                    <a:pt x="14811" y="38095"/>
                    <a:pt x="14795" y="38017"/>
                  </a:cubicBezTo>
                  <a:cubicBezTo>
                    <a:pt x="13473" y="31653"/>
                    <a:pt x="13133" y="27183"/>
                    <a:pt x="12833" y="23243"/>
                  </a:cubicBezTo>
                  <a:cubicBezTo>
                    <a:pt x="12631" y="20596"/>
                    <a:pt x="12452" y="18286"/>
                    <a:pt x="12011" y="15888"/>
                  </a:cubicBezTo>
                  <a:cubicBezTo>
                    <a:pt x="12413" y="15264"/>
                    <a:pt x="12864" y="14680"/>
                    <a:pt x="13343" y="14128"/>
                  </a:cubicBezTo>
                  <a:cubicBezTo>
                    <a:pt x="13613" y="13843"/>
                    <a:pt x="13875" y="13555"/>
                    <a:pt x="14137" y="13268"/>
                  </a:cubicBezTo>
                  <a:cubicBezTo>
                    <a:pt x="14899" y="12480"/>
                    <a:pt x="15705" y="11746"/>
                    <a:pt x="16496" y="11025"/>
                  </a:cubicBezTo>
                  <a:cubicBezTo>
                    <a:pt x="17867" y="9781"/>
                    <a:pt x="19161" y="8604"/>
                    <a:pt x="20094" y="7269"/>
                  </a:cubicBezTo>
                  <a:cubicBezTo>
                    <a:pt x="20351" y="6903"/>
                    <a:pt x="20654" y="6411"/>
                    <a:pt x="20734" y="5859"/>
                  </a:cubicBezTo>
                  <a:cubicBezTo>
                    <a:pt x="20809" y="5257"/>
                    <a:pt x="20594" y="4679"/>
                    <a:pt x="20180" y="4378"/>
                  </a:cubicBezTo>
                  <a:cubicBezTo>
                    <a:pt x="20019" y="4262"/>
                    <a:pt x="19837" y="4189"/>
                    <a:pt x="19658" y="4122"/>
                  </a:cubicBezTo>
                  <a:cubicBezTo>
                    <a:pt x="19529" y="4070"/>
                    <a:pt x="19407" y="4023"/>
                    <a:pt x="19293" y="3958"/>
                  </a:cubicBezTo>
                  <a:cubicBezTo>
                    <a:pt x="19132" y="3865"/>
                    <a:pt x="18992" y="3743"/>
                    <a:pt x="18873" y="3595"/>
                  </a:cubicBezTo>
                  <a:lnTo>
                    <a:pt x="18863" y="3588"/>
                  </a:lnTo>
                  <a:cubicBezTo>
                    <a:pt x="18699" y="3393"/>
                    <a:pt x="18562" y="3162"/>
                    <a:pt x="18419" y="2927"/>
                  </a:cubicBezTo>
                  <a:cubicBezTo>
                    <a:pt x="18163" y="2501"/>
                    <a:pt x="17901" y="2061"/>
                    <a:pt x="17463" y="1801"/>
                  </a:cubicBezTo>
                  <a:cubicBezTo>
                    <a:pt x="17463" y="1801"/>
                    <a:pt x="17460" y="1801"/>
                    <a:pt x="17460" y="1799"/>
                  </a:cubicBezTo>
                  <a:cubicBezTo>
                    <a:pt x="17074" y="1571"/>
                    <a:pt x="16631" y="1529"/>
                    <a:pt x="16203" y="1488"/>
                  </a:cubicBezTo>
                  <a:cubicBezTo>
                    <a:pt x="16008" y="1467"/>
                    <a:pt x="15819" y="1452"/>
                    <a:pt x="15638" y="1415"/>
                  </a:cubicBezTo>
                  <a:cubicBezTo>
                    <a:pt x="15635" y="1415"/>
                    <a:pt x="15627" y="1413"/>
                    <a:pt x="15625" y="1413"/>
                  </a:cubicBezTo>
                  <a:cubicBezTo>
                    <a:pt x="15487" y="1387"/>
                    <a:pt x="15355" y="1350"/>
                    <a:pt x="15228" y="1299"/>
                  </a:cubicBezTo>
                  <a:cubicBezTo>
                    <a:pt x="14948" y="1187"/>
                    <a:pt x="14707" y="995"/>
                    <a:pt x="14450" y="798"/>
                  </a:cubicBezTo>
                  <a:cubicBezTo>
                    <a:pt x="14303" y="682"/>
                    <a:pt x="14147" y="557"/>
                    <a:pt x="13981" y="453"/>
                  </a:cubicBezTo>
                  <a:cubicBezTo>
                    <a:pt x="13587" y="202"/>
                    <a:pt x="13120" y="49"/>
                    <a:pt x="12628" y="10"/>
                  </a:cubicBezTo>
                  <a:lnTo>
                    <a:pt x="12620" y="10"/>
                  </a:lnTo>
                  <a:cubicBezTo>
                    <a:pt x="12539" y="4"/>
                    <a:pt x="12457" y="0"/>
                    <a:pt x="12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13"/>
            <p:cNvSpPr/>
            <p:nvPr/>
          </p:nvSpPr>
          <p:spPr>
            <a:xfrm flipH="1">
              <a:off x="8181419" y="3743919"/>
              <a:ext cx="879271" cy="1812488"/>
            </a:xfrm>
            <a:custGeom>
              <a:avLst/>
              <a:gdLst/>
              <a:ahLst/>
              <a:cxnLst/>
              <a:rect l="l" t="t" r="r" b="b"/>
              <a:pathLst>
                <a:path w="22754" h="46904" extrusionOk="0">
                  <a:moveTo>
                    <a:pt x="22357" y="0"/>
                  </a:moveTo>
                  <a:cubicBezTo>
                    <a:pt x="21960" y="0"/>
                    <a:pt x="21220" y="418"/>
                    <a:pt x="20355" y="1131"/>
                  </a:cubicBezTo>
                  <a:cubicBezTo>
                    <a:pt x="19067" y="2194"/>
                    <a:pt x="18071" y="3545"/>
                    <a:pt x="16192" y="4553"/>
                  </a:cubicBezTo>
                  <a:cubicBezTo>
                    <a:pt x="16189" y="4556"/>
                    <a:pt x="16184" y="4561"/>
                    <a:pt x="16182" y="4561"/>
                  </a:cubicBezTo>
                  <a:cubicBezTo>
                    <a:pt x="16166" y="4569"/>
                    <a:pt x="16153" y="4577"/>
                    <a:pt x="16140" y="4582"/>
                  </a:cubicBezTo>
                  <a:cubicBezTo>
                    <a:pt x="12477" y="6474"/>
                    <a:pt x="11036" y="8056"/>
                    <a:pt x="8555" y="13409"/>
                  </a:cubicBezTo>
                  <a:cubicBezTo>
                    <a:pt x="8542" y="13443"/>
                    <a:pt x="8524" y="13471"/>
                    <a:pt x="8511" y="13505"/>
                  </a:cubicBezTo>
                  <a:cubicBezTo>
                    <a:pt x="8200" y="14174"/>
                    <a:pt x="7876" y="14905"/>
                    <a:pt x="7526" y="15701"/>
                  </a:cubicBezTo>
                  <a:cubicBezTo>
                    <a:pt x="5874" y="19589"/>
                    <a:pt x="2878" y="22767"/>
                    <a:pt x="1498" y="26786"/>
                  </a:cubicBezTo>
                  <a:cubicBezTo>
                    <a:pt x="1498" y="26791"/>
                    <a:pt x="1496" y="26796"/>
                    <a:pt x="1496" y="26799"/>
                  </a:cubicBezTo>
                  <a:cubicBezTo>
                    <a:pt x="1309" y="27351"/>
                    <a:pt x="1148" y="27921"/>
                    <a:pt x="1029" y="28507"/>
                  </a:cubicBezTo>
                  <a:cubicBezTo>
                    <a:pt x="0" y="33171"/>
                    <a:pt x="1006" y="38304"/>
                    <a:pt x="2522" y="42882"/>
                  </a:cubicBezTo>
                  <a:cubicBezTo>
                    <a:pt x="2891" y="43939"/>
                    <a:pt x="3308" y="44956"/>
                    <a:pt x="3800" y="45949"/>
                  </a:cubicBezTo>
                  <a:cubicBezTo>
                    <a:pt x="3907" y="46120"/>
                    <a:pt x="4023" y="46449"/>
                    <a:pt x="4187" y="46674"/>
                  </a:cubicBezTo>
                  <a:cubicBezTo>
                    <a:pt x="4257" y="46770"/>
                    <a:pt x="4337" y="46848"/>
                    <a:pt x="4428" y="46884"/>
                  </a:cubicBezTo>
                  <a:cubicBezTo>
                    <a:pt x="4460" y="46897"/>
                    <a:pt x="4495" y="46903"/>
                    <a:pt x="4531" y="46903"/>
                  </a:cubicBezTo>
                  <a:cubicBezTo>
                    <a:pt x="4625" y="46903"/>
                    <a:pt x="4730" y="46859"/>
                    <a:pt x="4848" y="46755"/>
                  </a:cubicBezTo>
                  <a:cubicBezTo>
                    <a:pt x="7533" y="43864"/>
                    <a:pt x="10009" y="40883"/>
                    <a:pt x="11075" y="36131"/>
                  </a:cubicBezTo>
                  <a:cubicBezTo>
                    <a:pt x="11186" y="35665"/>
                    <a:pt x="11292" y="35263"/>
                    <a:pt x="11412" y="34895"/>
                  </a:cubicBezTo>
                  <a:cubicBezTo>
                    <a:pt x="11422" y="34874"/>
                    <a:pt x="11430" y="34853"/>
                    <a:pt x="11435" y="34830"/>
                  </a:cubicBezTo>
                  <a:cubicBezTo>
                    <a:pt x="11948" y="33285"/>
                    <a:pt x="12653" y="32344"/>
                    <a:pt x="14302" y="29917"/>
                  </a:cubicBezTo>
                  <a:cubicBezTo>
                    <a:pt x="15311" y="28302"/>
                    <a:pt x="15922" y="26443"/>
                    <a:pt x="15850" y="24530"/>
                  </a:cubicBezTo>
                  <a:cubicBezTo>
                    <a:pt x="15806" y="23685"/>
                    <a:pt x="15658" y="22944"/>
                    <a:pt x="15790" y="22049"/>
                  </a:cubicBezTo>
                  <a:cubicBezTo>
                    <a:pt x="15798" y="22013"/>
                    <a:pt x="15803" y="21974"/>
                    <a:pt x="15811" y="21935"/>
                  </a:cubicBezTo>
                  <a:cubicBezTo>
                    <a:pt x="15904" y="21388"/>
                    <a:pt x="16112" y="20779"/>
                    <a:pt x="16511" y="20056"/>
                  </a:cubicBezTo>
                  <a:cubicBezTo>
                    <a:pt x="16998" y="19148"/>
                    <a:pt x="17594" y="18371"/>
                    <a:pt x="18211" y="17552"/>
                  </a:cubicBezTo>
                  <a:cubicBezTo>
                    <a:pt x="20589" y="14697"/>
                    <a:pt x="20661" y="12178"/>
                    <a:pt x="20770" y="9297"/>
                  </a:cubicBezTo>
                  <a:lnTo>
                    <a:pt x="20770" y="9274"/>
                  </a:lnTo>
                  <a:cubicBezTo>
                    <a:pt x="20856" y="7016"/>
                    <a:pt x="20972" y="4530"/>
                    <a:pt x="22248" y="1489"/>
                  </a:cubicBezTo>
                  <a:cubicBezTo>
                    <a:pt x="22686" y="683"/>
                    <a:pt x="22753" y="232"/>
                    <a:pt x="22569" y="66"/>
                  </a:cubicBezTo>
                  <a:cubicBezTo>
                    <a:pt x="22561" y="63"/>
                    <a:pt x="22559" y="56"/>
                    <a:pt x="22554" y="53"/>
                  </a:cubicBezTo>
                  <a:cubicBezTo>
                    <a:pt x="22503" y="18"/>
                    <a:pt x="22437" y="0"/>
                    <a:pt x="22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3"/>
            <p:cNvSpPr/>
            <p:nvPr/>
          </p:nvSpPr>
          <p:spPr>
            <a:xfrm flipH="1">
              <a:off x="8188838" y="3746238"/>
              <a:ext cx="842020" cy="1852521"/>
            </a:xfrm>
            <a:custGeom>
              <a:avLst/>
              <a:gdLst/>
              <a:ahLst/>
              <a:cxnLst/>
              <a:rect l="l" t="t" r="r" b="b"/>
              <a:pathLst>
                <a:path w="21790" h="47940" extrusionOk="0">
                  <a:moveTo>
                    <a:pt x="724" y="26731"/>
                  </a:moveTo>
                  <a:cubicBezTo>
                    <a:pt x="724" y="26731"/>
                    <a:pt x="724" y="26731"/>
                    <a:pt x="724" y="26731"/>
                  </a:cubicBezTo>
                  <a:lnTo>
                    <a:pt x="724" y="26731"/>
                  </a:lnTo>
                  <a:cubicBezTo>
                    <a:pt x="724" y="26731"/>
                    <a:pt x="724" y="26731"/>
                    <a:pt x="724" y="26731"/>
                  </a:cubicBezTo>
                  <a:close/>
                  <a:moveTo>
                    <a:pt x="21774" y="1"/>
                  </a:moveTo>
                  <a:cubicBezTo>
                    <a:pt x="21587" y="143"/>
                    <a:pt x="21406" y="291"/>
                    <a:pt x="21232" y="454"/>
                  </a:cubicBezTo>
                  <a:cubicBezTo>
                    <a:pt x="19067" y="2523"/>
                    <a:pt x="17683" y="5245"/>
                    <a:pt x="16299" y="7863"/>
                  </a:cubicBezTo>
                  <a:cubicBezTo>
                    <a:pt x="15220" y="9854"/>
                    <a:pt x="14054" y="11791"/>
                    <a:pt x="12942" y="13769"/>
                  </a:cubicBezTo>
                  <a:cubicBezTo>
                    <a:pt x="13095" y="9891"/>
                    <a:pt x="13948" y="7329"/>
                    <a:pt x="15404" y="4504"/>
                  </a:cubicBezTo>
                  <a:lnTo>
                    <a:pt x="15404" y="4504"/>
                  </a:lnTo>
                  <a:cubicBezTo>
                    <a:pt x="15389" y="4514"/>
                    <a:pt x="15376" y="4519"/>
                    <a:pt x="15363" y="4527"/>
                  </a:cubicBezTo>
                  <a:cubicBezTo>
                    <a:pt x="13476" y="7353"/>
                    <a:pt x="12581" y="10801"/>
                    <a:pt x="12708" y="14186"/>
                  </a:cubicBezTo>
                  <a:cubicBezTo>
                    <a:pt x="10427" y="18298"/>
                    <a:pt x="8553" y="22648"/>
                    <a:pt x="7008" y="27086"/>
                  </a:cubicBezTo>
                  <a:cubicBezTo>
                    <a:pt x="5154" y="22754"/>
                    <a:pt x="7723" y="17593"/>
                    <a:pt x="7778" y="13357"/>
                  </a:cubicBezTo>
                  <a:lnTo>
                    <a:pt x="7778" y="13357"/>
                  </a:lnTo>
                  <a:cubicBezTo>
                    <a:pt x="7767" y="13390"/>
                    <a:pt x="7749" y="13419"/>
                    <a:pt x="7736" y="13450"/>
                  </a:cubicBezTo>
                  <a:cubicBezTo>
                    <a:pt x="7034" y="18357"/>
                    <a:pt x="4737" y="23643"/>
                    <a:pt x="6904" y="27392"/>
                  </a:cubicBezTo>
                  <a:cubicBezTo>
                    <a:pt x="5517" y="31467"/>
                    <a:pt x="4418" y="35667"/>
                    <a:pt x="3850" y="39939"/>
                  </a:cubicBezTo>
                  <a:cubicBezTo>
                    <a:pt x="3389" y="38583"/>
                    <a:pt x="2759" y="37233"/>
                    <a:pt x="2251" y="35892"/>
                  </a:cubicBezTo>
                  <a:cubicBezTo>
                    <a:pt x="900" y="32362"/>
                    <a:pt x="646" y="29878"/>
                    <a:pt x="724" y="26731"/>
                  </a:cubicBezTo>
                  <a:lnTo>
                    <a:pt x="724" y="26731"/>
                  </a:lnTo>
                  <a:cubicBezTo>
                    <a:pt x="724" y="26734"/>
                    <a:pt x="721" y="26741"/>
                    <a:pt x="721" y="26744"/>
                  </a:cubicBezTo>
                  <a:cubicBezTo>
                    <a:pt x="1" y="33287"/>
                    <a:pt x="2481" y="37181"/>
                    <a:pt x="3785" y="40468"/>
                  </a:cubicBezTo>
                  <a:cubicBezTo>
                    <a:pt x="3537" y="42508"/>
                    <a:pt x="3407" y="44533"/>
                    <a:pt x="3410" y="46620"/>
                  </a:cubicBezTo>
                  <a:cubicBezTo>
                    <a:pt x="3410" y="46747"/>
                    <a:pt x="3415" y="46874"/>
                    <a:pt x="3415" y="47003"/>
                  </a:cubicBezTo>
                  <a:cubicBezTo>
                    <a:pt x="3415" y="47003"/>
                    <a:pt x="3425" y="47690"/>
                    <a:pt x="3428" y="47822"/>
                  </a:cubicBezTo>
                  <a:cubicBezTo>
                    <a:pt x="3428" y="47822"/>
                    <a:pt x="3427" y="47822"/>
                    <a:pt x="3427" y="47822"/>
                  </a:cubicBezTo>
                  <a:lnTo>
                    <a:pt x="3427" y="47822"/>
                  </a:lnTo>
                  <a:cubicBezTo>
                    <a:pt x="3421" y="47822"/>
                    <a:pt x="3442" y="47939"/>
                    <a:pt x="3529" y="47939"/>
                  </a:cubicBezTo>
                  <a:cubicBezTo>
                    <a:pt x="3530" y="47939"/>
                    <a:pt x="3530" y="47939"/>
                    <a:pt x="3531" y="47939"/>
                  </a:cubicBezTo>
                  <a:cubicBezTo>
                    <a:pt x="3533" y="47939"/>
                    <a:pt x="3535" y="47939"/>
                    <a:pt x="3538" y="47939"/>
                  </a:cubicBezTo>
                  <a:cubicBezTo>
                    <a:pt x="3713" y="47939"/>
                    <a:pt x="3617" y="47495"/>
                    <a:pt x="3651" y="47172"/>
                  </a:cubicBezTo>
                  <a:cubicBezTo>
                    <a:pt x="3651" y="47058"/>
                    <a:pt x="3653" y="46944"/>
                    <a:pt x="3656" y="46827"/>
                  </a:cubicBezTo>
                  <a:cubicBezTo>
                    <a:pt x="3705" y="44831"/>
                    <a:pt x="3884" y="42505"/>
                    <a:pt x="4172" y="40442"/>
                  </a:cubicBezTo>
                  <a:cubicBezTo>
                    <a:pt x="5670" y="37914"/>
                    <a:pt x="8483" y="36699"/>
                    <a:pt x="10640" y="34837"/>
                  </a:cubicBezTo>
                  <a:cubicBezTo>
                    <a:pt x="10650" y="34819"/>
                    <a:pt x="10655" y="34796"/>
                    <a:pt x="10663" y="34772"/>
                  </a:cubicBezTo>
                  <a:lnTo>
                    <a:pt x="10663" y="34772"/>
                  </a:lnTo>
                  <a:cubicBezTo>
                    <a:pt x="8384" y="36255"/>
                    <a:pt x="5652" y="37515"/>
                    <a:pt x="4265" y="39781"/>
                  </a:cubicBezTo>
                  <a:cubicBezTo>
                    <a:pt x="4882" y="35586"/>
                    <a:pt x="5955" y="31459"/>
                    <a:pt x="7319" y="27446"/>
                  </a:cubicBezTo>
                  <a:cubicBezTo>
                    <a:pt x="9299" y="25655"/>
                    <a:pt x="10396" y="25318"/>
                    <a:pt x="11853" y="24569"/>
                  </a:cubicBezTo>
                  <a:cubicBezTo>
                    <a:pt x="13064" y="23944"/>
                    <a:pt x="14181" y="23081"/>
                    <a:pt x="15018" y="21992"/>
                  </a:cubicBezTo>
                  <a:cubicBezTo>
                    <a:pt x="15023" y="21958"/>
                    <a:pt x="15031" y="21919"/>
                    <a:pt x="15036" y="21880"/>
                  </a:cubicBezTo>
                  <a:lnTo>
                    <a:pt x="15036" y="21880"/>
                  </a:lnTo>
                  <a:cubicBezTo>
                    <a:pt x="14329" y="22490"/>
                    <a:pt x="13636" y="23112"/>
                    <a:pt x="12841" y="23610"/>
                  </a:cubicBezTo>
                  <a:cubicBezTo>
                    <a:pt x="12037" y="24125"/>
                    <a:pt x="11161" y="24486"/>
                    <a:pt x="10310" y="24906"/>
                  </a:cubicBezTo>
                  <a:cubicBezTo>
                    <a:pt x="9266" y="25411"/>
                    <a:pt x="8307" y="26067"/>
                    <a:pt x="7503" y="26902"/>
                  </a:cubicBezTo>
                  <a:cubicBezTo>
                    <a:pt x="9006" y="22575"/>
                    <a:pt x="10946" y="18111"/>
                    <a:pt x="13001" y="14355"/>
                  </a:cubicBezTo>
                  <a:cubicBezTo>
                    <a:pt x="16008" y="13867"/>
                    <a:pt x="18090" y="11415"/>
                    <a:pt x="19996" y="9237"/>
                  </a:cubicBezTo>
                  <a:lnTo>
                    <a:pt x="19996" y="9214"/>
                  </a:lnTo>
                  <a:cubicBezTo>
                    <a:pt x="19371" y="9756"/>
                    <a:pt x="18806" y="10365"/>
                    <a:pt x="18199" y="10943"/>
                  </a:cubicBezTo>
                  <a:cubicBezTo>
                    <a:pt x="16649" y="12473"/>
                    <a:pt x="15083" y="13598"/>
                    <a:pt x="13141" y="14093"/>
                  </a:cubicBezTo>
                  <a:cubicBezTo>
                    <a:pt x="14108" y="12333"/>
                    <a:pt x="15213" y="10438"/>
                    <a:pt x="16135" y="8737"/>
                  </a:cubicBezTo>
                  <a:cubicBezTo>
                    <a:pt x="18528" y="4143"/>
                    <a:pt x="19083" y="3003"/>
                    <a:pt x="21789" y="14"/>
                  </a:cubicBezTo>
                  <a:cubicBezTo>
                    <a:pt x="21784" y="9"/>
                    <a:pt x="21782" y="3"/>
                    <a:pt x="2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3"/>
            <p:cNvSpPr/>
            <p:nvPr/>
          </p:nvSpPr>
          <p:spPr>
            <a:xfrm flipH="1">
              <a:off x="8140458" y="3758140"/>
              <a:ext cx="712877" cy="980244"/>
            </a:xfrm>
            <a:custGeom>
              <a:avLst/>
              <a:gdLst/>
              <a:ahLst/>
              <a:cxnLst/>
              <a:rect l="l" t="t" r="r" b="b"/>
              <a:pathLst>
                <a:path w="18448" h="25367" extrusionOk="0">
                  <a:moveTo>
                    <a:pt x="3516" y="2399"/>
                  </a:moveTo>
                  <a:cubicBezTo>
                    <a:pt x="3995" y="3662"/>
                    <a:pt x="4428" y="4948"/>
                    <a:pt x="4809" y="6244"/>
                  </a:cubicBezTo>
                  <a:cubicBezTo>
                    <a:pt x="4737" y="6130"/>
                    <a:pt x="4664" y="6016"/>
                    <a:pt x="4589" y="5899"/>
                  </a:cubicBezTo>
                  <a:cubicBezTo>
                    <a:pt x="4143" y="5209"/>
                    <a:pt x="3643" y="4432"/>
                    <a:pt x="3435" y="3721"/>
                  </a:cubicBezTo>
                  <a:cubicBezTo>
                    <a:pt x="3280" y="3187"/>
                    <a:pt x="3303" y="2754"/>
                    <a:pt x="3516" y="2399"/>
                  </a:cubicBezTo>
                  <a:close/>
                  <a:moveTo>
                    <a:pt x="5488" y="1049"/>
                  </a:moveTo>
                  <a:cubicBezTo>
                    <a:pt x="5696" y="2827"/>
                    <a:pt x="5794" y="5051"/>
                    <a:pt x="5768" y="7410"/>
                  </a:cubicBezTo>
                  <a:cubicBezTo>
                    <a:pt x="5527" y="5505"/>
                    <a:pt x="5110" y="3587"/>
                    <a:pt x="4674" y="1606"/>
                  </a:cubicBezTo>
                  <a:lnTo>
                    <a:pt x="4669" y="1580"/>
                  </a:lnTo>
                  <a:cubicBezTo>
                    <a:pt x="4952" y="1437"/>
                    <a:pt x="5203" y="1253"/>
                    <a:pt x="5452" y="1075"/>
                  </a:cubicBezTo>
                  <a:cubicBezTo>
                    <a:pt x="5465" y="1064"/>
                    <a:pt x="5475" y="1059"/>
                    <a:pt x="5488" y="1049"/>
                  </a:cubicBezTo>
                  <a:close/>
                  <a:moveTo>
                    <a:pt x="4410" y="1697"/>
                  </a:moveTo>
                  <a:cubicBezTo>
                    <a:pt x="4861" y="3758"/>
                    <a:pt x="5294" y="5751"/>
                    <a:pt x="5525" y="7732"/>
                  </a:cubicBezTo>
                  <a:cubicBezTo>
                    <a:pt x="5488" y="7607"/>
                    <a:pt x="5449" y="7488"/>
                    <a:pt x="5408" y="7369"/>
                  </a:cubicBezTo>
                  <a:cubicBezTo>
                    <a:pt x="4941" y="5606"/>
                    <a:pt x="4371" y="3848"/>
                    <a:pt x="3713" y="2145"/>
                  </a:cubicBezTo>
                  <a:cubicBezTo>
                    <a:pt x="3780" y="2075"/>
                    <a:pt x="3858" y="2008"/>
                    <a:pt x="3943" y="1946"/>
                  </a:cubicBezTo>
                  <a:cubicBezTo>
                    <a:pt x="4070" y="1852"/>
                    <a:pt x="4221" y="1772"/>
                    <a:pt x="4410" y="1697"/>
                  </a:cubicBezTo>
                  <a:close/>
                  <a:moveTo>
                    <a:pt x="6857" y="349"/>
                  </a:moveTo>
                  <a:lnTo>
                    <a:pt x="6030" y="8175"/>
                  </a:lnTo>
                  <a:cubicBezTo>
                    <a:pt x="6087" y="5456"/>
                    <a:pt x="5989" y="2871"/>
                    <a:pt x="5745" y="867"/>
                  </a:cubicBezTo>
                  <a:cubicBezTo>
                    <a:pt x="5867" y="784"/>
                    <a:pt x="5991" y="706"/>
                    <a:pt x="6113" y="639"/>
                  </a:cubicBezTo>
                  <a:cubicBezTo>
                    <a:pt x="6346" y="512"/>
                    <a:pt x="6598" y="413"/>
                    <a:pt x="6857" y="349"/>
                  </a:cubicBezTo>
                  <a:close/>
                  <a:moveTo>
                    <a:pt x="10712" y="1412"/>
                  </a:moveTo>
                  <a:cubicBezTo>
                    <a:pt x="10849" y="1435"/>
                    <a:pt x="10984" y="1445"/>
                    <a:pt x="11127" y="1453"/>
                  </a:cubicBezTo>
                  <a:cubicBezTo>
                    <a:pt x="11233" y="1461"/>
                    <a:pt x="11347" y="1466"/>
                    <a:pt x="11466" y="1482"/>
                  </a:cubicBezTo>
                  <a:cubicBezTo>
                    <a:pt x="11544" y="1487"/>
                    <a:pt x="11622" y="1507"/>
                    <a:pt x="11705" y="1528"/>
                  </a:cubicBezTo>
                  <a:lnTo>
                    <a:pt x="7233" y="9124"/>
                  </a:lnTo>
                  <a:cubicBezTo>
                    <a:pt x="8628" y="6156"/>
                    <a:pt x="9911" y="3366"/>
                    <a:pt x="10712" y="1412"/>
                  </a:cubicBezTo>
                  <a:close/>
                  <a:moveTo>
                    <a:pt x="14490" y="3708"/>
                  </a:moveTo>
                  <a:cubicBezTo>
                    <a:pt x="14496" y="3708"/>
                    <a:pt x="14501" y="3708"/>
                    <a:pt x="14507" y="3708"/>
                  </a:cubicBezTo>
                  <a:lnTo>
                    <a:pt x="8252" y="9422"/>
                  </a:lnTo>
                  <a:cubicBezTo>
                    <a:pt x="8900" y="8696"/>
                    <a:pt x="9564" y="7939"/>
                    <a:pt x="10238" y="7164"/>
                  </a:cubicBezTo>
                  <a:cubicBezTo>
                    <a:pt x="11179" y="6078"/>
                    <a:pt x="12158" y="4960"/>
                    <a:pt x="13182" y="3833"/>
                  </a:cubicBezTo>
                  <a:cubicBezTo>
                    <a:pt x="13249" y="3863"/>
                    <a:pt x="13321" y="3879"/>
                    <a:pt x="13396" y="3879"/>
                  </a:cubicBezTo>
                  <a:cubicBezTo>
                    <a:pt x="13443" y="3879"/>
                    <a:pt x="13490" y="3873"/>
                    <a:pt x="13538" y="3859"/>
                  </a:cubicBezTo>
                  <a:cubicBezTo>
                    <a:pt x="13780" y="3787"/>
                    <a:pt x="14130" y="3708"/>
                    <a:pt x="14490" y="3708"/>
                  </a:cubicBezTo>
                  <a:close/>
                  <a:moveTo>
                    <a:pt x="8485" y="364"/>
                  </a:moveTo>
                  <a:cubicBezTo>
                    <a:pt x="8817" y="460"/>
                    <a:pt x="9112" y="623"/>
                    <a:pt x="9411" y="813"/>
                  </a:cubicBezTo>
                  <a:lnTo>
                    <a:pt x="6463" y="9435"/>
                  </a:lnTo>
                  <a:lnTo>
                    <a:pt x="8485" y="364"/>
                  </a:lnTo>
                  <a:close/>
                  <a:moveTo>
                    <a:pt x="7650" y="253"/>
                  </a:moveTo>
                  <a:cubicBezTo>
                    <a:pt x="7802" y="253"/>
                    <a:pt x="7955" y="263"/>
                    <a:pt x="8107" y="284"/>
                  </a:cubicBezTo>
                  <a:cubicBezTo>
                    <a:pt x="8143" y="292"/>
                    <a:pt x="8179" y="297"/>
                    <a:pt x="8218" y="305"/>
                  </a:cubicBezTo>
                  <a:lnTo>
                    <a:pt x="6175" y="9461"/>
                  </a:lnTo>
                  <a:lnTo>
                    <a:pt x="7145" y="292"/>
                  </a:lnTo>
                  <a:cubicBezTo>
                    <a:pt x="7310" y="266"/>
                    <a:pt x="7480" y="253"/>
                    <a:pt x="7650" y="253"/>
                  </a:cubicBezTo>
                  <a:close/>
                  <a:moveTo>
                    <a:pt x="9657" y="963"/>
                  </a:moveTo>
                  <a:cubicBezTo>
                    <a:pt x="9742" y="1017"/>
                    <a:pt x="9833" y="1075"/>
                    <a:pt x="9924" y="1126"/>
                  </a:cubicBezTo>
                  <a:cubicBezTo>
                    <a:pt x="10113" y="1240"/>
                    <a:pt x="10279" y="1310"/>
                    <a:pt x="10437" y="1357"/>
                  </a:cubicBezTo>
                  <a:cubicBezTo>
                    <a:pt x="9584" y="3431"/>
                    <a:pt x="8195" y="6441"/>
                    <a:pt x="6704" y="9598"/>
                  </a:cubicBezTo>
                  <a:lnTo>
                    <a:pt x="9657" y="963"/>
                  </a:lnTo>
                  <a:close/>
                  <a:moveTo>
                    <a:pt x="12765" y="2487"/>
                  </a:moveTo>
                  <a:cubicBezTo>
                    <a:pt x="12861" y="2749"/>
                    <a:pt x="12902" y="3040"/>
                    <a:pt x="12892" y="3353"/>
                  </a:cubicBezTo>
                  <a:cubicBezTo>
                    <a:pt x="12890" y="3457"/>
                    <a:pt x="12918" y="3558"/>
                    <a:pt x="12970" y="3641"/>
                  </a:cubicBezTo>
                  <a:cubicBezTo>
                    <a:pt x="11943" y="4771"/>
                    <a:pt x="10969" y="5894"/>
                    <a:pt x="10022" y="6975"/>
                  </a:cubicBezTo>
                  <a:cubicBezTo>
                    <a:pt x="9182" y="7942"/>
                    <a:pt x="8366" y="8875"/>
                    <a:pt x="7565" y="9759"/>
                  </a:cubicBezTo>
                  <a:cubicBezTo>
                    <a:pt x="9431" y="7309"/>
                    <a:pt x="11324" y="4735"/>
                    <a:pt x="12765" y="2487"/>
                  </a:cubicBezTo>
                  <a:close/>
                  <a:moveTo>
                    <a:pt x="14880" y="3745"/>
                  </a:moveTo>
                  <a:cubicBezTo>
                    <a:pt x="15080" y="3784"/>
                    <a:pt x="15272" y="3856"/>
                    <a:pt x="15440" y="3978"/>
                  </a:cubicBezTo>
                  <a:cubicBezTo>
                    <a:pt x="15583" y="4082"/>
                    <a:pt x="15697" y="4206"/>
                    <a:pt x="15790" y="4341"/>
                  </a:cubicBezTo>
                  <a:cubicBezTo>
                    <a:pt x="13895" y="5562"/>
                    <a:pt x="11189" y="7568"/>
                    <a:pt x="8208" y="9837"/>
                  </a:cubicBezTo>
                  <a:lnTo>
                    <a:pt x="14880" y="3745"/>
                  </a:lnTo>
                  <a:close/>
                  <a:moveTo>
                    <a:pt x="15933" y="4582"/>
                  </a:moveTo>
                  <a:cubicBezTo>
                    <a:pt x="16070" y="4859"/>
                    <a:pt x="16153" y="5173"/>
                    <a:pt x="16241" y="5497"/>
                  </a:cubicBezTo>
                  <a:cubicBezTo>
                    <a:pt x="16244" y="5528"/>
                    <a:pt x="16254" y="5557"/>
                    <a:pt x="16260" y="5585"/>
                  </a:cubicBezTo>
                  <a:cubicBezTo>
                    <a:pt x="13973" y="6578"/>
                    <a:pt x="11389" y="8139"/>
                    <a:pt x="8480" y="9979"/>
                  </a:cubicBezTo>
                  <a:cubicBezTo>
                    <a:pt x="11409" y="7752"/>
                    <a:pt x="14066" y="5782"/>
                    <a:pt x="15933" y="4582"/>
                  </a:cubicBezTo>
                  <a:close/>
                  <a:moveTo>
                    <a:pt x="11964" y="1634"/>
                  </a:moveTo>
                  <a:cubicBezTo>
                    <a:pt x="12226" y="1772"/>
                    <a:pt x="12472" y="1977"/>
                    <a:pt x="12625" y="2202"/>
                  </a:cubicBezTo>
                  <a:cubicBezTo>
                    <a:pt x="11101" y="4598"/>
                    <a:pt x="9037" y="7390"/>
                    <a:pt x="7033" y="10008"/>
                  </a:cubicBezTo>
                  <a:lnTo>
                    <a:pt x="11964" y="1634"/>
                  </a:lnTo>
                  <a:close/>
                  <a:moveTo>
                    <a:pt x="16845" y="6892"/>
                  </a:moveTo>
                  <a:cubicBezTo>
                    <a:pt x="17053" y="7167"/>
                    <a:pt x="17297" y="7400"/>
                    <a:pt x="17582" y="7667"/>
                  </a:cubicBezTo>
                  <a:cubicBezTo>
                    <a:pt x="15122" y="8268"/>
                    <a:pt x="11969" y="9370"/>
                    <a:pt x="8705" y="10596"/>
                  </a:cubicBezTo>
                  <a:cubicBezTo>
                    <a:pt x="11912" y="9046"/>
                    <a:pt x="14816" y="7688"/>
                    <a:pt x="16845" y="6892"/>
                  </a:cubicBezTo>
                  <a:close/>
                  <a:moveTo>
                    <a:pt x="16335" y="5855"/>
                  </a:moveTo>
                  <a:cubicBezTo>
                    <a:pt x="16431" y="6179"/>
                    <a:pt x="16547" y="6436"/>
                    <a:pt x="16685" y="6658"/>
                  </a:cubicBezTo>
                  <a:cubicBezTo>
                    <a:pt x="14497" y="7519"/>
                    <a:pt x="11334" y="9015"/>
                    <a:pt x="7876" y="10690"/>
                  </a:cubicBezTo>
                  <a:cubicBezTo>
                    <a:pt x="11070" y="8657"/>
                    <a:pt x="13877" y="6923"/>
                    <a:pt x="16335" y="5855"/>
                  </a:cubicBezTo>
                  <a:close/>
                  <a:moveTo>
                    <a:pt x="17823" y="7892"/>
                  </a:moveTo>
                  <a:cubicBezTo>
                    <a:pt x="18082" y="8167"/>
                    <a:pt x="18165" y="8471"/>
                    <a:pt x="18077" y="8859"/>
                  </a:cubicBezTo>
                  <a:cubicBezTo>
                    <a:pt x="16623" y="9056"/>
                    <a:pt x="14818" y="9412"/>
                    <a:pt x="12563" y="9951"/>
                  </a:cubicBezTo>
                  <a:cubicBezTo>
                    <a:pt x="11350" y="10239"/>
                    <a:pt x="9994" y="10586"/>
                    <a:pt x="8400" y="11011"/>
                  </a:cubicBezTo>
                  <a:cubicBezTo>
                    <a:pt x="11876" y="9694"/>
                    <a:pt x="15251" y="8504"/>
                    <a:pt x="17823" y="7892"/>
                  </a:cubicBezTo>
                  <a:close/>
                  <a:moveTo>
                    <a:pt x="17984" y="9158"/>
                  </a:moveTo>
                  <a:lnTo>
                    <a:pt x="17984" y="9158"/>
                  </a:lnTo>
                  <a:cubicBezTo>
                    <a:pt x="17945" y="9251"/>
                    <a:pt x="17901" y="9352"/>
                    <a:pt x="17844" y="9458"/>
                  </a:cubicBezTo>
                  <a:cubicBezTo>
                    <a:pt x="17706" y="9723"/>
                    <a:pt x="17608" y="9943"/>
                    <a:pt x="17532" y="10156"/>
                  </a:cubicBezTo>
                  <a:cubicBezTo>
                    <a:pt x="16089" y="10158"/>
                    <a:pt x="14393" y="10301"/>
                    <a:pt x="12353" y="10586"/>
                  </a:cubicBezTo>
                  <a:cubicBezTo>
                    <a:pt x="11373" y="10721"/>
                    <a:pt x="10326" y="10889"/>
                    <a:pt x="9164" y="11097"/>
                  </a:cubicBezTo>
                  <a:cubicBezTo>
                    <a:pt x="12358" y="10259"/>
                    <a:pt x="15560" y="9495"/>
                    <a:pt x="17984" y="9158"/>
                  </a:cubicBezTo>
                  <a:close/>
                  <a:moveTo>
                    <a:pt x="17450" y="10430"/>
                  </a:moveTo>
                  <a:lnTo>
                    <a:pt x="17450" y="10430"/>
                  </a:lnTo>
                  <a:cubicBezTo>
                    <a:pt x="17390" y="10677"/>
                    <a:pt x="17351" y="10928"/>
                    <a:pt x="17312" y="11260"/>
                  </a:cubicBezTo>
                  <a:cubicBezTo>
                    <a:pt x="16118" y="11172"/>
                    <a:pt x="14884" y="11129"/>
                    <a:pt x="13641" y="11129"/>
                  </a:cubicBezTo>
                  <a:cubicBezTo>
                    <a:pt x="12352" y="11129"/>
                    <a:pt x="11055" y="11175"/>
                    <a:pt x="9786" y="11265"/>
                  </a:cubicBezTo>
                  <a:cubicBezTo>
                    <a:pt x="12407" y="10817"/>
                    <a:pt x="15163" y="10446"/>
                    <a:pt x="17450" y="10430"/>
                  </a:cubicBezTo>
                  <a:close/>
                  <a:moveTo>
                    <a:pt x="13649" y="11408"/>
                  </a:moveTo>
                  <a:cubicBezTo>
                    <a:pt x="14877" y="11408"/>
                    <a:pt x="16097" y="11450"/>
                    <a:pt x="17278" y="11535"/>
                  </a:cubicBezTo>
                  <a:cubicBezTo>
                    <a:pt x="17208" y="11872"/>
                    <a:pt x="17037" y="12152"/>
                    <a:pt x="16765" y="12364"/>
                  </a:cubicBezTo>
                  <a:cubicBezTo>
                    <a:pt x="15606" y="12115"/>
                    <a:pt x="12944" y="11620"/>
                    <a:pt x="9812" y="11545"/>
                  </a:cubicBezTo>
                  <a:cubicBezTo>
                    <a:pt x="11075" y="11454"/>
                    <a:pt x="12366" y="11408"/>
                    <a:pt x="13649" y="11408"/>
                  </a:cubicBezTo>
                  <a:close/>
                  <a:moveTo>
                    <a:pt x="10442" y="11843"/>
                  </a:moveTo>
                  <a:lnTo>
                    <a:pt x="10442" y="11843"/>
                  </a:lnTo>
                  <a:cubicBezTo>
                    <a:pt x="13045" y="11955"/>
                    <a:pt x="15251" y="12336"/>
                    <a:pt x="16426" y="12574"/>
                  </a:cubicBezTo>
                  <a:cubicBezTo>
                    <a:pt x="16418" y="12579"/>
                    <a:pt x="16410" y="12582"/>
                    <a:pt x="16402" y="12587"/>
                  </a:cubicBezTo>
                  <a:cubicBezTo>
                    <a:pt x="15882" y="12829"/>
                    <a:pt x="15268" y="12881"/>
                    <a:pt x="14823" y="12881"/>
                  </a:cubicBezTo>
                  <a:cubicBezTo>
                    <a:pt x="14800" y="12881"/>
                    <a:pt x="14778" y="12880"/>
                    <a:pt x="14756" y="12880"/>
                  </a:cubicBezTo>
                  <a:cubicBezTo>
                    <a:pt x="13786" y="12867"/>
                    <a:pt x="12923" y="12587"/>
                    <a:pt x="12008" y="12294"/>
                  </a:cubicBezTo>
                  <a:cubicBezTo>
                    <a:pt x="11531" y="12141"/>
                    <a:pt x="11039" y="11978"/>
                    <a:pt x="10530" y="11861"/>
                  </a:cubicBezTo>
                  <a:lnTo>
                    <a:pt x="10442" y="11843"/>
                  </a:lnTo>
                  <a:close/>
                  <a:moveTo>
                    <a:pt x="7579" y="1"/>
                  </a:moveTo>
                  <a:cubicBezTo>
                    <a:pt x="7388" y="1"/>
                    <a:pt x="7194" y="14"/>
                    <a:pt x="6994" y="38"/>
                  </a:cubicBezTo>
                  <a:cubicBezTo>
                    <a:pt x="6989" y="38"/>
                    <a:pt x="6982" y="43"/>
                    <a:pt x="6979" y="43"/>
                  </a:cubicBezTo>
                  <a:cubicBezTo>
                    <a:pt x="6626" y="108"/>
                    <a:pt x="6287" y="227"/>
                    <a:pt x="5978" y="398"/>
                  </a:cubicBezTo>
                  <a:cubicBezTo>
                    <a:pt x="5732" y="535"/>
                    <a:pt x="5504" y="696"/>
                    <a:pt x="5284" y="854"/>
                  </a:cubicBezTo>
                  <a:cubicBezTo>
                    <a:pt x="5045" y="1028"/>
                    <a:pt x="4796" y="1183"/>
                    <a:pt x="4537" y="1321"/>
                  </a:cubicBezTo>
                  <a:cubicBezTo>
                    <a:pt x="4283" y="1458"/>
                    <a:pt x="4008" y="1559"/>
                    <a:pt x="3775" y="1730"/>
                  </a:cubicBezTo>
                  <a:cubicBezTo>
                    <a:pt x="3453" y="1964"/>
                    <a:pt x="3194" y="2301"/>
                    <a:pt x="3098" y="2690"/>
                  </a:cubicBezTo>
                  <a:cubicBezTo>
                    <a:pt x="3015" y="3019"/>
                    <a:pt x="3039" y="3387"/>
                    <a:pt x="3163" y="3807"/>
                  </a:cubicBezTo>
                  <a:cubicBezTo>
                    <a:pt x="3383" y="4559"/>
                    <a:pt x="3894" y="5352"/>
                    <a:pt x="4348" y="6057"/>
                  </a:cubicBezTo>
                  <a:cubicBezTo>
                    <a:pt x="4687" y="6583"/>
                    <a:pt x="5009" y="7084"/>
                    <a:pt x="5138" y="7460"/>
                  </a:cubicBezTo>
                  <a:cubicBezTo>
                    <a:pt x="5582" y="8748"/>
                    <a:pt x="5750" y="10218"/>
                    <a:pt x="5639" y="11828"/>
                  </a:cubicBezTo>
                  <a:cubicBezTo>
                    <a:pt x="4270" y="13925"/>
                    <a:pt x="3119" y="16170"/>
                    <a:pt x="2118" y="18685"/>
                  </a:cubicBezTo>
                  <a:cubicBezTo>
                    <a:pt x="1343" y="20634"/>
                    <a:pt x="677" y="22705"/>
                    <a:pt x="18" y="25194"/>
                  </a:cubicBezTo>
                  <a:cubicBezTo>
                    <a:pt x="0" y="25269"/>
                    <a:pt x="44" y="25344"/>
                    <a:pt x="117" y="25363"/>
                  </a:cubicBezTo>
                  <a:cubicBezTo>
                    <a:pt x="122" y="25363"/>
                    <a:pt x="125" y="25365"/>
                    <a:pt x="132" y="25365"/>
                  </a:cubicBezTo>
                  <a:cubicBezTo>
                    <a:pt x="139" y="25366"/>
                    <a:pt x="146" y="25367"/>
                    <a:pt x="153" y="25367"/>
                  </a:cubicBezTo>
                  <a:cubicBezTo>
                    <a:pt x="213" y="25367"/>
                    <a:pt x="269" y="25327"/>
                    <a:pt x="285" y="25261"/>
                  </a:cubicBezTo>
                  <a:cubicBezTo>
                    <a:pt x="939" y="22786"/>
                    <a:pt x="1600" y="20725"/>
                    <a:pt x="2372" y="18786"/>
                  </a:cubicBezTo>
                  <a:cubicBezTo>
                    <a:pt x="3360" y="16292"/>
                    <a:pt x="4501" y="14073"/>
                    <a:pt x="5851" y="11996"/>
                  </a:cubicBezTo>
                  <a:cubicBezTo>
                    <a:pt x="6092" y="11957"/>
                    <a:pt x="6333" y="11921"/>
                    <a:pt x="6577" y="11885"/>
                  </a:cubicBezTo>
                  <a:cubicBezTo>
                    <a:pt x="6977" y="11841"/>
                    <a:pt x="7381" y="11818"/>
                    <a:pt x="7789" y="11818"/>
                  </a:cubicBezTo>
                  <a:cubicBezTo>
                    <a:pt x="7894" y="11818"/>
                    <a:pt x="7999" y="11819"/>
                    <a:pt x="8104" y="11823"/>
                  </a:cubicBezTo>
                  <a:lnTo>
                    <a:pt x="8133" y="11823"/>
                  </a:lnTo>
                  <a:cubicBezTo>
                    <a:pt x="8895" y="11848"/>
                    <a:pt x="9670" y="11952"/>
                    <a:pt x="10453" y="12134"/>
                  </a:cubicBezTo>
                  <a:cubicBezTo>
                    <a:pt x="10948" y="12248"/>
                    <a:pt x="11438" y="12406"/>
                    <a:pt x="11907" y="12559"/>
                  </a:cubicBezTo>
                  <a:cubicBezTo>
                    <a:pt x="12801" y="12847"/>
                    <a:pt x="13729" y="13145"/>
                    <a:pt x="14738" y="13158"/>
                  </a:cubicBezTo>
                  <a:cubicBezTo>
                    <a:pt x="14767" y="13158"/>
                    <a:pt x="14797" y="13158"/>
                    <a:pt x="14827" y="13158"/>
                  </a:cubicBezTo>
                  <a:cubicBezTo>
                    <a:pt x="15301" y="13158"/>
                    <a:pt x="15945" y="13097"/>
                    <a:pt x="16501" y="12841"/>
                  </a:cubicBezTo>
                  <a:cubicBezTo>
                    <a:pt x="17131" y="12546"/>
                    <a:pt x="17491" y="12069"/>
                    <a:pt x="17564" y="11426"/>
                  </a:cubicBezTo>
                  <a:cubicBezTo>
                    <a:pt x="17615" y="10962"/>
                    <a:pt x="17657" y="10656"/>
                    <a:pt x="17750" y="10345"/>
                  </a:cubicBezTo>
                  <a:cubicBezTo>
                    <a:pt x="17766" y="10337"/>
                    <a:pt x="17771" y="10329"/>
                    <a:pt x="17771" y="10324"/>
                  </a:cubicBezTo>
                  <a:cubicBezTo>
                    <a:pt x="17841" y="10099"/>
                    <a:pt x="17939" y="9873"/>
                    <a:pt x="18090" y="9580"/>
                  </a:cubicBezTo>
                  <a:cubicBezTo>
                    <a:pt x="18178" y="9409"/>
                    <a:pt x="18266" y="9222"/>
                    <a:pt x="18321" y="9028"/>
                  </a:cubicBezTo>
                  <a:lnTo>
                    <a:pt x="18321" y="9020"/>
                  </a:lnTo>
                  <a:cubicBezTo>
                    <a:pt x="18448" y="8574"/>
                    <a:pt x="18424" y="8087"/>
                    <a:pt x="17958" y="7644"/>
                  </a:cubicBezTo>
                  <a:cubicBezTo>
                    <a:pt x="17903" y="7592"/>
                    <a:pt x="17849" y="7540"/>
                    <a:pt x="17797" y="7491"/>
                  </a:cubicBezTo>
                  <a:cubicBezTo>
                    <a:pt x="17219" y="6946"/>
                    <a:pt x="16838" y="6591"/>
                    <a:pt x="16597" y="5767"/>
                  </a:cubicBezTo>
                  <a:cubicBezTo>
                    <a:pt x="16566" y="5658"/>
                    <a:pt x="16534" y="5544"/>
                    <a:pt x="16506" y="5430"/>
                  </a:cubicBezTo>
                  <a:cubicBezTo>
                    <a:pt x="16340" y="4810"/>
                    <a:pt x="16171" y="4172"/>
                    <a:pt x="15601" y="3755"/>
                  </a:cubicBezTo>
                  <a:cubicBezTo>
                    <a:pt x="15402" y="3605"/>
                    <a:pt x="15155" y="3509"/>
                    <a:pt x="14875" y="3462"/>
                  </a:cubicBezTo>
                  <a:cubicBezTo>
                    <a:pt x="14862" y="3459"/>
                    <a:pt x="14849" y="3457"/>
                    <a:pt x="14836" y="3457"/>
                  </a:cubicBezTo>
                  <a:cubicBezTo>
                    <a:pt x="14721" y="3440"/>
                    <a:pt x="14601" y="3431"/>
                    <a:pt x="14476" y="3431"/>
                  </a:cubicBezTo>
                  <a:cubicBezTo>
                    <a:pt x="14164" y="3431"/>
                    <a:pt x="13822" y="3484"/>
                    <a:pt x="13460" y="3592"/>
                  </a:cubicBezTo>
                  <a:cubicBezTo>
                    <a:pt x="13439" y="3598"/>
                    <a:pt x="13417" y="3601"/>
                    <a:pt x="13395" y="3601"/>
                  </a:cubicBezTo>
                  <a:cubicBezTo>
                    <a:pt x="13348" y="3601"/>
                    <a:pt x="13303" y="3586"/>
                    <a:pt x="13265" y="3558"/>
                  </a:cubicBezTo>
                  <a:lnTo>
                    <a:pt x="13255" y="3548"/>
                  </a:lnTo>
                  <a:lnTo>
                    <a:pt x="13252" y="3545"/>
                  </a:lnTo>
                  <a:cubicBezTo>
                    <a:pt x="13250" y="3540"/>
                    <a:pt x="13250" y="3540"/>
                    <a:pt x="13247" y="3540"/>
                  </a:cubicBezTo>
                  <a:cubicBezTo>
                    <a:pt x="13198" y="3496"/>
                    <a:pt x="13172" y="3431"/>
                    <a:pt x="13172" y="3364"/>
                  </a:cubicBezTo>
                  <a:cubicBezTo>
                    <a:pt x="13182" y="2954"/>
                    <a:pt x="13118" y="2583"/>
                    <a:pt x="12970" y="2259"/>
                  </a:cubicBezTo>
                  <a:cubicBezTo>
                    <a:pt x="12952" y="2220"/>
                    <a:pt x="12931" y="2176"/>
                    <a:pt x="12910" y="2137"/>
                  </a:cubicBezTo>
                  <a:cubicBezTo>
                    <a:pt x="12910" y="2135"/>
                    <a:pt x="12905" y="2135"/>
                    <a:pt x="12905" y="2132"/>
                  </a:cubicBezTo>
                  <a:cubicBezTo>
                    <a:pt x="12527" y="1487"/>
                    <a:pt x="11855" y="1222"/>
                    <a:pt x="11142" y="1176"/>
                  </a:cubicBezTo>
                  <a:cubicBezTo>
                    <a:pt x="10969" y="1165"/>
                    <a:pt x="10813" y="1157"/>
                    <a:pt x="10650" y="1124"/>
                  </a:cubicBezTo>
                  <a:lnTo>
                    <a:pt x="10647" y="1124"/>
                  </a:lnTo>
                  <a:cubicBezTo>
                    <a:pt x="10015" y="1010"/>
                    <a:pt x="9509" y="504"/>
                    <a:pt x="8923" y="263"/>
                  </a:cubicBezTo>
                  <a:cubicBezTo>
                    <a:pt x="8475" y="76"/>
                    <a:pt x="8037" y="1"/>
                    <a:pt x="75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3"/>
            <p:cNvSpPr/>
            <p:nvPr/>
          </p:nvSpPr>
          <p:spPr>
            <a:xfrm rot="-1367075">
              <a:off x="7904303" y="4487251"/>
              <a:ext cx="673595" cy="1105998"/>
            </a:xfrm>
            <a:custGeom>
              <a:avLst/>
              <a:gdLst/>
              <a:ahLst/>
              <a:cxnLst/>
              <a:rect l="l" t="t" r="r" b="b"/>
              <a:pathLst>
                <a:path w="21334" h="35029" extrusionOk="0">
                  <a:moveTo>
                    <a:pt x="20939" y="4369"/>
                  </a:moveTo>
                  <a:cubicBezTo>
                    <a:pt x="21004" y="4553"/>
                    <a:pt x="21040" y="4739"/>
                    <a:pt x="21040" y="4934"/>
                  </a:cubicBezTo>
                  <a:cubicBezTo>
                    <a:pt x="21040" y="5328"/>
                    <a:pt x="20919" y="5732"/>
                    <a:pt x="20662" y="6183"/>
                  </a:cubicBezTo>
                  <a:cubicBezTo>
                    <a:pt x="20177" y="7034"/>
                    <a:pt x="19293" y="7876"/>
                    <a:pt x="18521" y="8623"/>
                  </a:cubicBezTo>
                  <a:cubicBezTo>
                    <a:pt x="18326" y="8812"/>
                    <a:pt x="18132" y="8996"/>
                    <a:pt x="17950" y="9172"/>
                  </a:cubicBezTo>
                  <a:cubicBezTo>
                    <a:pt x="18876" y="7534"/>
                    <a:pt x="19877" y="5924"/>
                    <a:pt x="20939" y="4369"/>
                  </a:cubicBezTo>
                  <a:close/>
                  <a:moveTo>
                    <a:pt x="18803" y="2059"/>
                  </a:moveTo>
                  <a:cubicBezTo>
                    <a:pt x="18829" y="2087"/>
                    <a:pt x="18855" y="2119"/>
                    <a:pt x="18881" y="2150"/>
                  </a:cubicBezTo>
                  <a:cubicBezTo>
                    <a:pt x="19148" y="2453"/>
                    <a:pt x="19423" y="2769"/>
                    <a:pt x="19747" y="3041"/>
                  </a:cubicBezTo>
                  <a:lnTo>
                    <a:pt x="19718" y="3101"/>
                  </a:lnTo>
                  <a:cubicBezTo>
                    <a:pt x="18482" y="5670"/>
                    <a:pt x="17282" y="8156"/>
                    <a:pt x="16369" y="10697"/>
                  </a:cubicBezTo>
                  <a:cubicBezTo>
                    <a:pt x="17087" y="7443"/>
                    <a:pt x="17940" y="4408"/>
                    <a:pt x="18803" y="2059"/>
                  </a:cubicBezTo>
                  <a:close/>
                  <a:moveTo>
                    <a:pt x="19985" y="3231"/>
                  </a:moveTo>
                  <a:cubicBezTo>
                    <a:pt x="19988" y="3233"/>
                    <a:pt x="19991" y="3233"/>
                    <a:pt x="19991" y="3236"/>
                  </a:cubicBezTo>
                  <a:cubicBezTo>
                    <a:pt x="20224" y="3391"/>
                    <a:pt x="20405" y="3552"/>
                    <a:pt x="20545" y="3721"/>
                  </a:cubicBezTo>
                  <a:cubicBezTo>
                    <a:pt x="20644" y="3832"/>
                    <a:pt x="20724" y="3949"/>
                    <a:pt x="20794" y="4065"/>
                  </a:cubicBezTo>
                  <a:cubicBezTo>
                    <a:pt x="19431" y="6054"/>
                    <a:pt x="18163" y="8130"/>
                    <a:pt x="17027" y="10246"/>
                  </a:cubicBezTo>
                  <a:cubicBezTo>
                    <a:pt x="16862" y="10507"/>
                    <a:pt x="16703" y="10780"/>
                    <a:pt x="16553" y="11062"/>
                  </a:cubicBezTo>
                  <a:cubicBezTo>
                    <a:pt x="17473" y="8441"/>
                    <a:pt x="18707" y="5880"/>
                    <a:pt x="19985" y="3231"/>
                  </a:cubicBezTo>
                  <a:close/>
                  <a:moveTo>
                    <a:pt x="17250" y="755"/>
                  </a:moveTo>
                  <a:cubicBezTo>
                    <a:pt x="17585" y="921"/>
                    <a:pt x="17896" y="1131"/>
                    <a:pt x="18168" y="1377"/>
                  </a:cubicBezTo>
                  <a:cubicBezTo>
                    <a:pt x="18313" y="1509"/>
                    <a:pt x="18448" y="1654"/>
                    <a:pt x="18585" y="1805"/>
                  </a:cubicBezTo>
                  <a:cubicBezTo>
                    <a:pt x="17585" y="4501"/>
                    <a:pt x="16592" y="8130"/>
                    <a:pt x="15801" y="11957"/>
                  </a:cubicBezTo>
                  <a:lnTo>
                    <a:pt x="17250" y="755"/>
                  </a:lnTo>
                  <a:close/>
                  <a:moveTo>
                    <a:pt x="6394" y="2728"/>
                  </a:moveTo>
                  <a:cubicBezTo>
                    <a:pt x="6904" y="2829"/>
                    <a:pt x="7373" y="3060"/>
                    <a:pt x="7687" y="3236"/>
                  </a:cubicBezTo>
                  <a:cubicBezTo>
                    <a:pt x="7783" y="3288"/>
                    <a:pt x="7889" y="3316"/>
                    <a:pt x="7996" y="3316"/>
                  </a:cubicBezTo>
                  <a:cubicBezTo>
                    <a:pt x="8048" y="3316"/>
                    <a:pt x="8100" y="3309"/>
                    <a:pt x="8151" y="3295"/>
                  </a:cubicBezTo>
                  <a:cubicBezTo>
                    <a:pt x="9123" y="5058"/>
                    <a:pt x="10033" y="6798"/>
                    <a:pt x="10915" y="8480"/>
                  </a:cubicBezTo>
                  <a:cubicBezTo>
                    <a:pt x="11659" y="9903"/>
                    <a:pt x="12382" y="11283"/>
                    <a:pt x="13105" y="12602"/>
                  </a:cubicBezTo>
                  <a:lnTo>
                    <a:pt x="6394" y="2728"/>
                  </a:lnTo>
                  <a:close/>
                  <a:moveTo>
                    <a:pt x="10828" y="804"/>
                  </a:moveTo>
                  <a:cubicBezTo>
                    <a:pt x="10902" y="804"/>
                    <a:pt x="10975" y="809"/>
                    <a:pt x="11044" y="817"/>
                  </a:cubicBezTo>
                  <a:cubicBezTo>
                    <a:pt x="11202" y="835"/>
                    <a:pt x="11350" y="861"/>
                    <a:pt x="11488" y="887"/>
                  </a:cubicBezTo>
                  <a:cubicBezTo>
                    <a:pt x="11682" y="921"/>
                    <a:pt x="11863" y="952"/>
                    <a:pt x="12055" y="968"/>
                  </a:cubicBezTo>
                  <a:cubicBezTo>
                    <a:pt x="12506" y="3876"/>
                    <a:pt x="13372" y="8161"/>
                    <a:pt x="14321" y="12680"/>
                  </a:cubicBezTo>
                  <a:lnTo>
                    <a:pt x="10676" y="812"/>
                  </a:lnTo>
                  <a:cubicBezTo>
                    <a:pt x="10727" y="807"/>
                    <a:pt x="10778" y="804"/>
                    <a:pt x="10828" y="804"/>
                  </a:cubicBezTo>
                  <a:close/>
                  <a:moveTo>
                    <a:pt x="5883" y="2672"/>
                  </a:moveTo>
                  <a:cubicBezTo>
                    <a:pt x="5924" y="2672"/>
                    <a:pt x="5964" y="2674"/>
                    <a:pt x="6005" y="2676"/>
                  </a:cubicBezTo>
                  <a:lnTo>
                    <a:pt x="13142" y="13175"/>
                  </a:lnTo>
                  <a:cubicBezTo>
                    <a:pt x="9810" y="9105"/>
                    <a:pt x="6751" y="5447"/>
                    <a:pt x="4587" y="3197"/>
                  </a:cubicBezTo>
                  <a:cubicBezTo>
                    <a:pt x="4758" y="3036"/>
                    <a:pt x="4952" y="2904"/>
                    <a:pt x="5186" y="2806"/>
                  </a:cubicBezTo>
                  <a:cubicBezTo>
                    <a:pt x="5409" y="2712"/>
                    <a:pt x="5646" y="2672"/>
                    <a:pt x="5883" y="2672"/>
                  </a:cubicBezTo>
                  <a:close/>
                  <a:moveTo>
                    <a:pt x="15234" y="293"/>
                  </a:moveTo>
                  <a:lnTo>
                    <a:pt x="15044" y="13209"/>
                  </a:lnTo>
                  <a:lnTo>
                    <a:pt x="13834" y="597"/>
                  </a:lnTo>
                  <a:cubicBezTo>
                    <a:pt x="14300" y="441"/>
                    <a:pt x="14751" y="304"/>
                    <a:pt x="15234" y="293"/>
                  </a:cubicBezTo>
                  <a:close/>
                  <a:moveTo>
                    <a:pt x="4384" y="3410"/>
                  </a:moveTo>
                  <a:cubicBezTo>
                    <a:pt x="6523" y="5634"/>
                    <a:pt x="9541" y="9242"/>
                    <a:pt x="12833" y="13263"/>
                  </a:cubicBezTo>
                  <a:cubicBezTo>
                    <a:pt x="9427" y="9753"/>
                    <a:pt x="6401" y="6741"/>
                    <a:pt x="3615" y="4654"/>
                  </a:cubicBezTo>
                  <a:cubicBezTo>
                    <a:pt x="3638" y="4610"/>
                    <a:pt x="3659" y="4566"/>
                    <a:pt x="3685" y="4524"/>
                  </a:cubicBezTo>
                  <a:cubicBezTo>
                    <a:pt x="3902" y="4122"/>
                    <a:pt x="4110" y="3728"/>
                    <a:pt x="4384" y="3410"/>
                  </a:cubicBezTo>
                  <a:close/>
                  <a:moveTo>
                    <a:pt x="15529" y="301"/>
                  </a:moveTo>
                  <a:cubicBezTo>
                    <a:pt x="16029" y="327"/>
                    <a:pt x="16517" y="441"/>
                    <a:pt x="16970" y="628"/>
                  </a:cubicBezTo>
                  <a:lnTo>
                    <a:pt x="15335" y="13287"/>
                  </a:lnTo>
                  <a:lnTo>
                    <a:pt x="15529" y="301"/>
                  </a:lnTo>
                  <a:close/>
                  <a:moveTo>
                    <a:pt x="13546" y="693"/>
                  </a:moveTo>
                  <a:lnTo>
                    <a:pt x="14754" y="13312"/>
                  </a:lnTo>
                  <a:cubicBezTo>
                    <a:pt x="13753" y="8574"/>
                    <a:pt x="12830" y="4019"/>
                    <a:pt x="12353" y="973"/>
                  </a:cubicBezTo>
                  <a:cubicBezTo>
                    <a:pt x="12582" y="965"/>
                    <a:pt x="12823" y="929"/>
                    <a:pt x="13108" y="838"/>
                  </a:cubicBezTo>
                  <a:cubicBezTo>
                    <a:pt x="13256" y="794"/>
                    <a:pt x="13403" y="745"/>
                    <a:pt x="13546" y="693"/>
                  </a:cubicBezTo>
                  <a:close/>
                  <a:moveTo>
                    <a:pt x="9077" y="1675"/>
                  </a:moveTo>
                  <a:cubicBezTo>
                    <a:pt x="10313" y="5219"/>
                    <a:pt x="12105" y="9419"/>
                    <a:pt x="13865" y="13367"/>
                  </a:cubicBezTo>
                  <a:cubicBezTo>
                    <a:pt x="12976" y="11780"/>
                    <a:pt x="12092" y="10090"/>
                    <a:pt x="11174" y="8340"/>
                  </a:cubicBezTo>
                  <a:cubicBezTo>
                    <a:pt x="10292" y="6660"/>
                    <a:pt x="9380" y="4918"/>
                    <a:pt x="8408" y="3153"/>
                  </a:cubicBezTo>
                  <a:cubicBezTo>
                    <a:pt x="8512" y="3065"/>
                    <a:pt x="8582" y="2943"/>
                    <a:pt x="8607" y="2808"/>
                  </a:cubicBezTo>
                  <a:cubicBezTo>
                    <a:pt x="8698" y="2373"/>
                    <a:pt x="8856" y="1989"/>
                    <a:pt x="9077" y="1675"/>
                  </a:cubicBezTo>
                  <a:close/>
                  <a:moveTo>
                    <a:pt x="10383" y="859"/>
                  </a:moveTo>
                  <a:lnTo>
                    <a:pt x="14316" y="13662"/>
                  </a:lnTo>
                  <a:cubicBezTo>
                    <a:pt x="12473" y="9541"/>
                    <a:pt x="10575" y="5108"/>
                    <a:pt x="9297" y="1416"/>
                  </a:cubicBezTo>
                  <a:cubicBezTo>
                    <a:pt x="9577" y="1154"/>
                    <a:pt x="9981" y="952"/>
                    <a:pt x="10383" y="859"/>
                  </a:cubicBezTo>
                  <a:close/>
                  <a:moveTo>
                    <a:pt x="2508" y="6095"/>
                  </a:moveTo>
                  <a:cubicBezTo>
                    <a:pt x="5001" y="7822"/>
                    <a:pt x="8553" y="10660"/>
                    <a:pt x="12434" y="13831"/>
                  </a:cubicBezTo>
                  <a:cubicBezTo>
                    <a:pt x="8379" y="11083"/>
                    <a:pt x="4405" y="8509"/>
                    <a:pt x="1261" y="6904"/>
                  </a:cubicBezTo>
                  <a:lnTo>
                    <a:pt x="1281" y="6896"/>
                  </a:lnTo>
                  <a:cubicBezTo>
                    <a:pt x="1748" y="6627"/>
                    <a:pt x="2150" y="6396"/>
                    <a:pt x="2508" y="6095"/>
                  </a:cubicBezTo>
                  <a:close/>
                  <a:moveTo>
                    <a:pt x="623" y="10435"/>
                  </a:moveTo>
                  <a:lnTo>
                    <a:pt x="623" y="10435"/>
                  </a:lnTo>
                  <a:cubicBezTo>
                    <a:pt x="2531" y="10896"/>
                    <a:pt x="5401" y="11762"/>
                    <a:pt x="10873" y="14134"/>
                  </a:cubicBezTo>
                  <a:cubicBezTo>
                    <a:pt x="7534" y="13043"/>
                    <a:pt x="3946" y="12161"/>
                    <a:pt x="543" y="11609"/>
                  </a:cubicBezTo>
                  <a:cubicBezTo>
                    <a:pt x="600" y="11140"/>
                    <a:pt x="633" y="10787"/>
                    <a:pt x="623" y="10435"/>
                  </a:cubicBezTo>
                  <a:close/>
                  <a:moveTo>
                    <a:pt x="3469" y="4913"/>
                  </a:moveTo>
                  <a:cubicBezTo>
                    <a:pt x="6407" y="7117"/>
                    <a:pt x="9621" y="10367"/>
                    <a:pt x="13276" y="14142"/>
                  </a:cubicBezTo>
                  <a:cubicBezTo>
                    <a:pt x="9167" y="10777"/>
                    <a:pt x="5370" y="7728"/>
                    <a:pt x="2733" y="5890"/>
                  </a:cubicBezTo>
                  <a:cubicBezTo>
                    <a:pt x="2992" y="5642"/>
                    <a:pt x="3231" y="5336"/>
                    <a:pt x="3459" y="4931"/>
                  </a:cubicBezTo>
                  <a:lnTo>
                    <a:pt x="3469" y="4913"/>
                  </a:lnTo>
                  <a:close/>
                  <a:moveTo>
                    <a:pt x="327" y="8625"/>
                  </a:moveTo>
                  <a:lnTo>
                    <a:pt x="327" y="8625"/>
                  </a:lnTo>
                  <a:cubicBezTo>
                    <a:pt x="2321" y="9398"/>
                    <a:pt x="5313" y="10723"/>
                    <a:pt x="11835" y="14228"/>
                  </a:cubicBezTo>
                  <a:cubicBezTo>
                    <a:pt x="8149" y="12602"/>
                    <a:pt x="4034" y="10953"/>
                    <a:pt x="607" y="10126"/>
                  </a:cubicBezTo>
                  <a:cubicBezTo>
                    <a:pt x="579" y="9831"/>
                    <a:pt x="519" y="9515"/>
                    <a:pt x="423" y="9115"/>
                  </a:cubicBezTo>
                  <a:cubicBezTo>
                    <a:pt x="379" y="8939"/>
                    <a:pt x="348" y="8778"/>
                    <a:pt x="327" y="8625"/>
                  </a:cubicBezTo>
                  <a:close/>
                  <a:moveTo>
                    <a:pt x="960" y="7080"/>
                  </a:moveTo>
                  <a:cubicBezTo>
                    <a:pt x="4213" y="8719"/>
                    <a:pt x="8410" y="11449"/>
                    <a:pt x="12667" y="14342"/>
                  </a:cubicBezTo>
                  <a:cubicBezTo>
                    <a:pt x="8289" y="11970"/>
                    <a:pt x="3718" y="9613"/>
                    <a:pt x="304" y="8301"/>
                  </a:cubicBezTo>
                  <a:cubicBezTo>
                    <a:pt x="299" y="7744"/>
                    <a:pt x="509" y="7366"/>
                    <a:pt x="960" y="7080"/>
                  </a:cubicBezTo>
                  <a:close/>
                  <a:moveTo>
                    <a:pt x="514" y="11902"/>
                  </a:moveTo>
                  <a:lnTo>
                    <a:pt x="514" y="11902"/>
                  </a:lnTo>
                  <a:cubicBezTo>
                    <a:pt x="3913" y="12452"/>
                    <a:pt x="7501" y="13333"/>
                    <a:pt x="10832" y="14430"/>
                  </a:cubicBezTo>
                  <a:cubicBezTo>
                    <a:pt x="6484" y="13429"/>
                    <a:pt x="2575" y="13235"/>
                    <a:pt x="931" y="13198"/>
                  </a:cubicBezTo>
                  <a:cubicBezTo>
                    <a:pt x="626" y="12820"/>
                    <a:pt x="488" y="12384"/>
                    <a:pt x="514" y="11902"/>
                  </a:cubicBezTo>
                  <a:close/>
                  <a:moveTo>
                    <a:pt x="1222" y="13496"/>
                  </a:moveTo>
                  <a:lnTo>
                    <a:pt x="1222" y="13496"/>
                  </a:lnTo>
                  <a:cubicBezTo>
                    <a:pt x="2829" y="13546"/>
                    <a:pt x="6005" y="13732"/>
                    <a:pt x="9613" y="14466"/>
                  </a:cubicBezTo>
                  <a:cubicBezTo>
                    <a:pt x="9434" y="14458"/>
                    <a:pt x="9256" y="14453"/>
                    <a:pt x="9077" y="14453"/>
                  </a:cubicBezTo>
                  <a:lnTo>
                    <a:pt x="8999" y="14453"/>
                  </a:lnTo>
                  <a:cubicBezTo>
                    <a:pt x="8343" y="14453"/>
                    <a:pt x="7690" y="14505"/>
                    <a:pt x="7060" y="14552"/>
                  </a:cubicBezTo>
                  <a:cubicBezTo>
                    <a:pt x="6421" y="14603"/>
                    <a:pt x="5800" y="14652"/>
                    <a:pt x="5182" y="14652"/>
                  </a:cubicBezTo>
                  <a:cubicBezTo>
                    <a:pt x="4576" y="14652"/>
                    <a:pt x="3972" y="14605"/>
                    <a:pt x="3355" y="14466"/>
                  </a:cubicBezTo>
                  <a:cubicBezTo>
                    <a:pt x="2775" y="14336"/>
                    <a:pt x="1953" y="14077"/>
                    <a:pt x="1331" y="13585"/>
                  </a:cubicBezTo>
                  <a:lnTo>
                    <a:pt x="1222" y="13496"/>
                  </a:lnTo>
                  <a:close/>
                  <a:moveTo>
                    <a:pt x="15296" y="1"/>
                  </a:moveTo>
                  <a:cubicBezTo>
                    <a:pt x="14663" y="1"/>
                    <a:pt x="14080" y="200"/>
                    <a:pt x="13517" y="392"/>
                  </a:cubicBezTo>
                  <a:cubicBezTo>
                    <a:pt x="13354" y="446"/>
                    <a:pt x="13186" y="506"/>
                    <a:pt x="13017" y="558"/>
                  </a:cubicBezTo>
                  <a:cubicBezTo>
                    <a:pt x="12734" y="646"/>
                    <a:pt x="12500" y="679"/>
                    <a:pt x="12282" y="679"/>
                  </a:cubicBezTo>
                  <a:cubicBezTo>
                    <a:pt x="12250" y="679"/>
                    <a:pt x="12219" y="678"/>
                    <a:pt x="12188" y="677"/>
                  </a:cubicBezTo>
                  <a:lnTo>
                    <a:pt x="12180" y="677"/>
                  </a:lnTo>
                  <a:cubicBezTo>
                    <a:pt x="11965" y="672"/>
                    <a:pt x="11760" y="636"/>
                    <a:pt x="11534" y="597"/>
                  </a:cubicBezTo>
                  <a:cubicBezTo>
                    <a:pt x="11392" y="571"/>
                    <a:pt x="11241" y="545"/>
                    <a:pt x="11078" y="524"/>
                  </a:cubicBezTo>
                  <a:cubicBezTo>
                    <a:pt x="11001" y="514"/>
                    <a:pt x="10921" y="509"/>
                    <a:pt x="10840" y="509"/>
                  </a:cubicBezTo>
                  <a:cubicBezTo>
                    <a:pt x="10194" y="509"/>
                    <a:pt x="9450" y="820"/>
                    <a:pt x="9020" y="1273"/>
                  </a:cubicBezTo>
                  <a:cubicBezTo>
                    <a:pt x="9020" y="1276"/>
                    <a:pt x="9017" y="1276"/>
                    <a:pt x="9017" y="1281"/>
                  </a:cubicBezTo>
                  <a:cubicBezTo>
                    <a:pt x="8973" y="1323"/>
                    <a:pt x="8934" y="1367"/>
                    <a:pt x="8903" y="1413"/>
                  </a:cubicBezTo>
                  <a:cubicBezTo>
                    <a:pt x="8623" y="1779"/>
                    <a:pt x="8426" y="2225"/>
                    <a:pt x="8317" y="2748"/>
                  </a:cubicBezTo>
                  <a:cubicBezTo>
                    <a:pt x="8296" y="2844"/>
                    <a:pt x="8239" y="2925"/>
                    <a:pt x="8154" y="2974"/>
                  </a:cubicBezTo>
                  <a:cubicBezTo>
                    <a:pt x="8151" y="2977"/>
                    <a:pt x="8149" y="2977"/>
                    <a:pt x="8141" y="2982"/>
                  </a:cubicBezTo>
                  <a:cubicBezTo>
                    <a:pt x="8138" y="2982"/>
                    <a:pt x="8136" y="2984"/>
                    <a:pt x="8136" y="2984"/>
                  </a:cubicBezTo>
                  <a:cubicBezTo>
                    <a:pt x="8130" y="2987"/>
                    <a:pt x="8125" y="2987"/>
                    <a:pt x="8123" y="2990"/>
                  </a:cubicBezTo>
                  <a:cubicBezTo>
                    <a:pt x="8078" y="3010"/>
                    <a:pt x="8032" y="3019"/>
                    <a:pt x="7986" y="3019"/>
                  </a:cubicBezTo>
                  <a:cubicBezTo>
                    <a:pt x="7932" y="3019"/>
                    <a:pt x="7878" y="3005"/>
                    <a:pt x="7830" y="2977"/>
                  </a:cubicBezTo>
                  <a:cubicBezTo>
                    <a:pt x="7431" y="2751"/>
                    <a:pt x="6790" y="2450"/>
                    <a:pt x="6116" y="2388"/>
                  </a:cubicBezTo>
                  <a:cubicBezTo>
                    <a:pt x="6103" y="2386"/>
                    <a:pt x="6093" y="2386"/>
                    <a:pt x="6080" y="2386"/>
                  </a:cubicBezTo>
                  <a:cubicBezTo>
                    <a:pt x="6012" y="2380"/>
                    <a:pt x="5944" y="2378"/>
                    <a:pt x="5876" y="2378"/>
                  </a:cubicBezTo>
                  <a:cubicBezTo>
                    <a:pt x="5605" y="2378"/>
                    <a:pt x="5334" y="2422"/>
                    <a:pt x="5071" y="2533"/>
                  </a:cubicBezTo>
                  <a:cubicBezTo>
                    <a:pt x="4229" y="2886"/>
                    <a:pt x="3822" y="3648"/>
                    <a:pt x="3425" y="4384"/>
                  </a:cubicBezTo>
                  <a:cubicBezTo>
                    <a:pt x="3355" y="4516"/>
                    <a:pt x="3280" y="4656"/>
                    <a:pt x="3205" y="4786"/>
                  </a:cubicBezTo>
                  <a:cubicBezTo>
                    <a:pt x="2645" y="5771"/>
                    <a:pt x="2044" y="6119"/>
                    <a:pt x="1136" y="6640"/>
                  </a:cubicBezTo>
                  <a:cubicBezTo>
                    <a:pt x="1053" y="6689"/>
                    <a:pt x="968" y="6736"/>
                    <a:pt x="880" y="6785"/>
                  </a:cubicBezTo>
                  <a:cubicBezTo>
                    <a:pt x="426" y="7047"/>
                    <a:pt x="156" y="7397"/>
                    <a:pt x="53" y="7855"/>
                  </a:cubicBezTo>
                  <a:cubicBezTo>
                    <a:pt x="16" y="8019"/>
                    <a:pt x="1" y="8200"/>
                    <a:pt x="11" y="8400"/>
                  </a:cubicBezTo>
                  <a:lnTo>
                    <a:pt x="11" y="8415"/>
                  </a:lnTo>
                  <a:cubicBezTo>
                    <a:pt x="24" y="8641"/>
                    <a:pt x="63" y="8895"/>
                    <a:pt x="133" y="9183"/>
                  </a:cubicBezTo>
                  <a:cubicBezTo>
                    <a:pt x="237" y="9608"/>
                    <a:pt x="296" y="9929"/>
                    <a:pt x="320" y="10235"/>
                  </a:cubicBezTo>
                  <a:cubicBezTo>
                    <a:pt x="320" y="10246"/>
                    <a:pt x="320" y="10259"/>
                    <a:pt x="322" y="10269"/>
                  </a:cubicBezTo>
                  <a:cubicBezTo>
                    <a:pt x="351" y="10697"/>
                    <a:pt x="309" y="11099"/>
                    <a:pt x="234" y="11710"/>
                  </a:cubicBezTo>
                  <a:cubicBezTo>
                    <a:pt x="130" y="12542"/>
                    <a:pt x="439" y="13250"/>
                    <a:pt x="1149" y="13813"/>
                  </a:cubicBezTo>
                  <a:cubicBezTo>
                    <a:pt x="1813" y="14339"/>
                    <a:pt x="2681" y="14614"/>
                    <a:pt x="3290" y="14751"/>
                  </a:cubicBezTo>
                  <a:cubicBezTo>
                    <a:pt x="3930" y="14894"/>
                    <a:pt x="4567" y="14942"/>
                    <a:pt x="5196" y="14942"/>
                  </a:cubicBezTo>
                  <a:cubicBezTo>
                    <a:pt x="5834" y="14942"/>
                    <a:pt x="6463" y="14893"/>
                    <a:pt x="7081" y="14845"/>
                  </a:cubicBezTo>
                  <a:cubicBezTo>
                    <a:pt x="7713" y="14794"/>
                    <a:pt x="8370" y="14743"/>
                    <a:pt x="9026" y="14743"/>
                  </a:cubicBezTo>
                  <a:cubicBezTo>
                    <a:pt x="9042" y="14743"/>
                    <a:pt x="9058" y="14743"/>
                    <a:pt x="9074" y="14743"/>
                  </a:cubicBezTo>
                  <a:cubicBezTo>
                    <a:pt x="10134" y="14751"/>
                    <a:pt x="11161" y="14855"/>
                    <a:pt x="12143" y="15055"/>
                  </a:cubicBezTo>
                  <a:cubicBezTo>
                    <a:pt x="12146" y="15055"/>
                    <a:pt x="12149" y="15057"/>
                    <a:pt x="12154" y="15057"/>
                  </a:cubicBezTo>
                  <a:cubicBezTo>
                    <a:pt x="12159" y="15062"/>
                    <a:pt x="12169" y="15062"/>
                    <a:pt x="12175" y="15062"/>
                  </a:cubicBezTo>
                  <a:cubicBezTo>
                    <a:pt x="12843" y="15197"/>
                    <a:pt x="13491" y="15381"/>
                    <a:pt x="14119" y="15607"/>
                  </a:cubicBezTo>
                  <a:cubicBezTo>
                    <a:pt x="14427" y="15726"/>
                    <a:pt x="14733" y="15848"/>
                    <a:pt x="15031" y="15972"/>
                  </a:cubicBezTo>
                  <a:cubicBezTo>
                    <a:pt x="17411" y="22627"/>
                    <a:pt x="17870" y="29263"/>
                    <a:pt x="18005" y="34886"/>
                  </a:cubicBezTo>
                  <a:cubicBezTo>
                    <a:pt x="18007" y="34967"/>
                    <a:pt x="18072" y="35029"/>
                    <a:pt x="18150" y="35029"/>
                  </a:cubicBezTo>
                  <a:lnTo>
                    <a:pt x="18155" y="35029"/>
                  </a:lnTo>
                  <a:cubicBezTo>
                    <a:pt x="18236" y="35026"/>
                    <a:pt x="18300" y="34961"/>
                    <a:pt x="18298" y="34881"/>
                  </a:cubicBezTo>
                  <a:cubicBezTo>
                    <a:pt x="18160" y="29230"/>
                    <a:pt x="17696" y="22554"/>
                    <a:pt x="15296" y="15848"/>
                  </a:cubicBezTo>
                  <a:cubicBezTo>
                    <a:pt x="15643" y="13748"/>
                    <a:pt x="16309" y="11913"/>
                    <a:pt x="17274" y="10396"/>
                  </a:cubicBezTo>
                  <a:cubicBezTo>
                    <a:pt x="17559" y="9948"/>
                    <a:pt x="18121" y="9406"/>
                    <a:pt x="18718" y="8833"/>
                  </a:cubicBezTo>
                  <a:cubicBezTo>
                    <a:pt x="19508" y="8076"/>
                    <a:pt x="20405" y="7213"/>
                    <a:pt x="20911" y="6326"/>
                  </a:cubicBezTo>
                  <a:cubicBezTo>
                    <a:pt x="21193" y="5828"/>
                    <a:pt x="21331" y="5372"/>
                    <a:pt x="21331" y="4934"/>
                  </a:cubicBezTo>
                  <a:cubicBezTo>
                    <a:pt x="21333" y="4618"/>
                    <a:pt x="21256" y="4309"/>
                    <a:pt x="21100" y="4014"/>
                  </a:cubicBezTo>
                  <a:cubicBezTo>
                    <a:pt x="21098" y="4008"/>
                    <a:pt x="21092" y="3998"/>
                    <a:pt x="21090" y="3993"/>
                  </a:cubicBezTo>
                  <a:cubicBezTo>
                    <a:pt x="21007" y="3832"/>
                    <a:pt x="20898" y="3679"/>
                    <a:pt x="20768" y="3526"/>
                  </a:cubicBezTo>
                  <a:cubicBezTo>
                    <a:pt x="20610" y="3340"/>
                    <a:pt x="20413" y="3166"/>
                    <a:pt x="20159" y="2987"/>
                  </a:cubicBezTo>
                  <a:cubicBezTo>
                    <a:pt x="20112" y="2956"/>
                    <a:pt x="20066" y="2920"/>
                    <a:pt x="20022" y="2883"/>
                  </a:cubicBezTo>
                  <a:cubicBezTo>
                    <a:pt x="20016" y="2883"/>
                    <a:pt x="20016" y="2881"/>
                    <a:pt x="20014" y="2881"/>
                  </a:cubicBezTo>
                  <a:cubicBezTo>
                    <a:pt x="19677" y="2616"/>
                    <a:pt x="19394" y="2292"/>
                    <a:pt x="19101" y="1950"/>
                  </a:cubicBezTo>
                  <a:cubicBezTo>
                    <a:pt x="18868" y="1683"/>
                    <a:pt x="18627" y="1403"/>
                    <a:pt x="18357" y="1157"/>
                  </a:cubicBezTo>
                  <a:cubicBezTo>
                    <a:pt x="18018" y="848"/>
                    <a:pt x="17624" y="594"/>
                    <a:pt x="17196" y="405"/>
                  </a:cubicBezTo>
                  <a:lnTo>
                    <a:pt x="17175" y="395"/>
                  </a:lnTo>
                  <a:cubicBezTo>
                    <a:pt x="16592" y="141"/>
                    <a:pt x="15952" y="1"/>
                    <a:pt x="1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67" name="Google Shape;1667;p13"/>
          <p:cNvSpPr/>
          <p:nvPr/>
        </p:nvSpPr>
        <p:spPr>
          <a:xfrm>
            <a:off x="-561757" y="3798159"/>
            <a:ext cx="1848520" cy="3035436"/>
          </a:xfrm>
          <a:custGeom>
            <a:avLst/>
            <a:gdLst/>
            <a:ahLst/>
            <a:cxnLst/>
            <a:rect l="l" t="t" r="r" b="b"/>
            <a:pathLst>
              <a:path w="21334" h="35031" extrusionOk="0">
                <a:moveTo>
                  <a:pt x="397" y="4368"/>
                </a:moveTo>
                <a:cubicBezTo>
                  <a:pt x="1460" y="5924"/>
                  <a:pt x="2461" y="7534"/>
                  <a:pt x="3389" y="9175"/>
                </a:cubicBezTo>
                <a:cubicBezTo>
                  <a:pt x="3207" y="8996"/>
                  <a:pt x="3015" y="8812"/>
                  <a:pt x="2818" y="8622"/>
                </a:cubicBezTo>
                <a:cubicBezTo>
                  <a:pt x="2041" y="7878"/>
                  <a:pt x="1162" y="7036"/>
                  <a:pt x="675" y="6183"/>
                </a:cubicBezTo>
                <a:cubicBezTo>
                  <a:pt x="421" y="5729"/>
                  <a:pt x="296" y="5325"/>
                  <a:pt x="296" y="4936"/>
                </a:cubicBezTo>
                <a:cubicBezTo>
                  <a:pt x="296" y="4742"/>
                  <a:pt x="332" y="4552"/>
                  <a:pt x="397" y="4368"/>
                </a:cubicBezTo>
                <a:close/>
                <a:moveTo>
                  <a:pt x="2533" y="2051"/>
                </a:moveTo>
                <a:cubicBezTo>
                  <a:pt x="3394" y="4405"/>
                  <a:pt x="4247" y="7440"/>
                  <a:pt x="4968" y="10691"/>
                </a:cubicBezTo>
                <a:cubicBezTo>
                  <a:pt x="4052" y="8151"/>
                  <a:pt x="2857" y="5667"/>
                  <a:pt x="1616" y="3095"/>
                </a:cubicBezTo>
                <a:lnTo>
                  <a:pt x="1587" y="3036"/>
                </a:lnTo>
                <a:cubicBezTo>
                  <a:pt x="1914" y="2766"/>
                  <a:pt x="2186" y="2450"/>
                  <a:pt x="2456" y="2141"/>
                </a:cubicBezTo>
                <a:cubicBezTo>
                  <a:pt x="2481" y="2113"/>
                  <a:pt x="2507" y="2084"/>
                  <a:pt x="2533" y="2051"/>
                </a:cubicBezTo>
                <a:close/>
                <a:moveTo>
                  <a:pt x="1351" y="3222"/>
                </a:moveTo>
                <a:cubicBezTo>
                  <a:pt x="2629" y="5874"/>
                  <a:pt x="3861" y="8436"/>
                  <a:pt x="4781" y="11054"/>
                </a:cubicBezTo>
                <a:cubicBezTo>
                  <a:pt x="4633" y="10771"/>
                  <a:pt x="4475" y="10499"/>
                  <a:pt x="4309" y="10237"/>
                </a:cubicBezTo>
                <a:cubicBezTo>
                  <a:pt x="3171" y="8119"/>
                  <a:pt x="1903" y="6040"/>
                  <a:pt x="540" y="4057"/>
                </a:cubicBezTo>
                <a:cubicBezTo>
                  <a:pt x="607" y="3941"/>
                  <a:pt x="690" y="3824"/>
                  <a:pt x="789" y="3710"/>
                </a:cubicBezTo>
                <a:cubicBezTo>
                  <a:pt x="931" y="3549"/>
                  <a:pt x="1113" y="3388"/>
                  <a:pt x="1343" y="3228"/>
                </a:cubicBezTo>
                <a:cubicBezTo>
                  <a:pt x="1346" y="3225"/>
                  <a:pt x="1351" y="3225"/>
                  <a:pt x="1351" y="3222"/>
                </a:cubicBezTo>
                <a:close/>
                <a:moveTo>
                  <a:pt x="4091" y="752"/>
                </a:moveTo>
                <a:lnTo>
                  <a:pt x="5540" y="11954"/>
                </a:lnTo>
                <a:cubicBezTo>
                  <a:pt x="4752" y="8127"/>
                  <a:pt x="3757" y="4498"/>
                  <a:pt x="2756" y="1802"/>
                </a:cubicBezTo>
                <a:cubicBezTo>
                  <a:pt x="2886" y="1651"/>
                  <a:pt x="3026" y="1506"/>
                  <a:pt x="3174" y="1374"/>
                </a:cubicBezTo>
                <a:cubicBezTo>
                  <a:pt x="3446" y="1128"/>
                  <a:pt x="3757" y="918"/>
                  <a:pt x="4091" y="752"/>
                </a:cubicBezTo>
                <a:close/>
                <a:moveTo>
                  <a:pt x="14943" y="2722"/>
                </a:moveTo>
                <a:lnTo>
                  <a:pt x="8231" y="12597"/>
                </a:lnTo>
                <a:cubicBezTo>
                  <a:pt x="8955" y="11277"/>
                  <a:pt x="12216" y="5053"/>
                  <a:pt x="13188" y="3290"/>
                </a:cubicBezTo>
                <a:cubicBezTo>
                  <a:pt x="13240" y="3305"/>
                  <a:pt x="13294" y="3312"/>
                  <a:pt x="13347" y="3312"/>
                </a:cubicBezTo>
                <a:cubicBezTo>
                  <a:pt x="13452" y="3312"/>
                  <a:pt x="13557" y="3284"/>
                  <a:pt x="13652" y="3230"/>
                </a:cubicBezTo>
                <a:cubicBezTo>
                  <a:pt x="13963" y="3051"/>
                  <a:pt x="14435" y="2826"/>
                  <a:pt x="14943" y="2722"/>
                </a:cubicBezTo>
                <a:close/>
                <a:moveTo>
                  <a:pt x="10509" y="801"/>
                </a:moveTo>
                <a:cubicBezTo>
                  <a:pt x="10559" y="801"/>
                  <a:pt x="10609" y="804"/>
                  <a:pt x="10660" y="809"/>
                </a:cubicBezTo>
                <a:lnTo>
                  <a:pt x="7016" y="12677"/>
                </a:lnTo>
                <a:cubicBezTo>
                  <a:pt x="7964" y="8158"/>
                  <a:pt x="8830" y="3868"/>
                  <a:pt x="9279" y="965"/>
                </a:cubicBezTo>
                <a:cubicBezTo>
                  <a:pt x="9470" y="949"/>
                  <a:pt x="9652" y="920"/>
                  <a:pt x="9846" y="884"/>
                </a:cubicBezTo>
                <a:cubicBezTo>
                  <a:pt x="9986" y="861"/>
                  <a:pt x="10132" y="835"/>
                  <a:pt x="10290" y="814"/>
                </a:cubicBezTo>
                <a:cubicBezTo>
                  <a:pt x="10362" y="806"/>
                  <a:pt x="10435" y="801"/>
                  <a:pt x="10509" y="801"/>
                </a:cubicBezTo>
                <a:close/>
                <a:moveTo>
                  <a:pt x="15446" y="2668"/>
                </a:moveTo>
                <a:cubicBezTo>
                  <a:pt x="15686" y="2668"/>
                  <a:pt x="15923" y="2704"/>
                  <a:pt x="16148" y="2800"/>
                </a:cubicBezTo>
                <a:cubicBezTo>
                  <a:pt x="16382" y="2901"/>
                  <a:pt x="16579" y="3033"/>
                  <a:pt x="16750" y="3191"/>
                </a:cubicBezTo>
                <a:cubicBezTo>
                  <a:pt x="14588" y="5442"/>
                  <a:pt x="11529" y="9099"/>
                  <a:pt x="8195" y="13169"/>
                </a:cubicBezTo>
                <a:lnTo>
                  <a:pt x="15329" y="2670"/>
                </a:lnTo>
                <a:cubicBezTo>
                  <a:pt x="15368" y="2668"/>
                  <a:pt x="15407" y="2668"/>
                  <a:pt x="15446" y="2668"/>
                </a:cubicBezTo>
                <a:close/>
                <a:moveTo>
                  <a:pt x="6103" y="296"/>
                </a:moveTo>
                <a:lnTo>
                  <a:pt x="6103" y="296"/>
                </a:lnTo>
                <a:cubicBezTo>
                  <a:pt x="6588" y="306"/>
                  <a:pt x="7041" y="441"/>
                  <a:pt x="7503" y="596"/>
                </a:cubicBezTo>
                <a:lnTo>
                  <a:pt x="6295" y="13208"/>
                </a:lnTo>
                <a:lnTo>
                  <a:pt x="6103" y="296"/>
                </a:lnTo>
                <a:close/>
                <a:moveTo>
                  <a:pt x="16952" y="3407"/>
                </a:moveTo>
                <a:cubicBezTo>
                  <a:pt x="17224" y="3725"/>
                  <a:pt x="17437" y="4119"/>
                  <a:pt x="17652" y="4521"/>
                </a:cubicBezTo>
                <a:cubicBezTo>
                  <a:pt x="17675" y="4563"/>
                  <a:pt x="17699" y="4607"/>
                  <a:pt x="17725" y="4651"/>
                </a:cubicBezTo>
                <a:cubicBezTo>
                  <a:pt x="14935" y="6733"/>
                  <a:pt x="11910" y="9747"/>
                  <a:pt x="8506" y="13260"/>
                </a:cubicBezTo>
                <a:cubicBezTo>
                  <a:pt x="11798" y="9239"/>
                  <a:pt x="14819" y="5631"/>
                  <a:pt x="16952" y="3407"/>
                </a:cubicBezTo>
                <a:close/>
                <a:moveTo>
                  <a:pt x="5810" y="298"/>
                </a:moveTo>
                <a:lnTo>
                  <a:pt x="6004" y="13284"/>
                </a:lnTo>
                <a:lnTo>
                  <a:pt x="4366" y="625"/>
                </a:lnTo>
                <a:cubicBezTo>
                  <a:pt x="4820" y="438"/>
                  <a:pt x="5310" y="327"/>
                  <a:pt x="5810" y="298"/>
                </a:cubicBezTo>
                <a:close/>
                <a:moveTo>
                  <a:pt x="7791" y="692"/>
                </a:moveTo>
                <a:cubicBezTo>
                  <a:pt x="7933" y="742"/>
                  <a:pt x="8084" y="793"/>
                  <a:pt x="8229" y="840"/>
                </a:cubicBezTo>
                <a:cubicBezTo>
                  <a:pt x="8514" y="926"/>
                  <a:pt x="8758" y="962"/>
                  <a:pt x="8986" y="972"/>
                </a:cubicBezTo>
                <a:cubicBezTo>
                  <a:pt x="8509" y="4018"/>
                  <a:pt x="7583" y="8573"/>
                  <a:pt x="6583" y="13312"/>
                </a:cubicBezTo>
                <a:lnTo>
                  <a:pt x="7791" y="692"/>
                </a:lnTo>
                <a:close/>
                <a:moveTo>
                  <a:pt x="12257" y="1672"/>
                </a:moveTo>
                <a:cubicBezTo>
                  <a:pt x="12478" y="1986"/>
                  <a:pt x="12636" y="2370"/>
                  <a:pt x="12727" y="2805"/>
                </a:cubicBezTo>
                <a:cubicBezTo>
                  <a:pt x="12755" y="2940"/>
                  <a:pt x="12828" y="3062"/>
                  <a:pt x="12929" y="3150"/>
                </a:cubicBezTo>
                <a:cubicBezTo>
                  <a:pt x="11957" y="4915"/>
                  <a:pt x="8358" y="11775"/>
                  <a:pt x="7472" y="13364"/>
                </a:cubicBezTo>
                <a:cubicBezTo>
                  <a:pt x="9232" y="9413"/>
                  <a:pt x="11023" y="5213"/>
                  <a:pt x="12257" y="1672"/>
                </a:cubicBezTo>
                <a:close/>
                <a:moveTo>
                  <a:pt x="10951" y="856"/>
                </a:moveTo>
                <a:cubicBezTo>
                  <a:pt x="11358" y="949"/>
                  <a:pt x="11762" y="1151"/>
                  <a:pt x="12037" y="1413"/>
                </a:cubicBezTo>
                <a:cubicBezTo>
                  <a:pt x="10764" y="5105"/>
                  <a:pt x="8861" y="9538"/>
                  <a:pt x="7018" y="13659"/>
                </a:cubicBezTo>
                <a:lnTo>
                  <a:pt x="10951" y="856"/>
                </a:lnTo>
                <a:close/>
                <a:moveTo>
                  <a:pt x="18829" y="6092"/>
                </a:moveTo>
                <a:cubicBezTo>
                  <a:pt x="19189" y="6393"/>
                  <a:pt x="19591" y="6624"/>
                  <a:pt x="20058" y="6893"/>
                </a:cubicBezTo>
                <a:lnTo>
                  <a:pt x="20076" y="6901"/>
                </a:lnTo>
                <a:cubicBezTo>
                  <a:pt x="16937" y="8506"/>
                  <a:pt x="12957" y="11077"/>
                  <a:pt x="8903" y="13828"/>
                </a:cubicBezTo>
                <a:cubicBezTo>
                  <a:pt x="12784" y="10657"/>
                  <a:pt x="16335" y="7819"/>
                  <a:pt x="18829" y="6092"/>
                </a:cubicBezTo>
                <a:close/>
                <a:moveTo>
                  <a:pt x="20711" y="10432"/>
                </a:moveTo>
                <a:cubicBezTo>
                  <a:pt x="20706" y="10784"/>
                  <a:pt x="20737" y="11137"/>
                  <a:pt x="20791" y="11606"/>
                </a:cubicBezTo>
                <a:cubicBezTo>
                  <a:pt x="17390" y="12158"/>
                  <a:pt x="13800" y="13040"/>
                  <a:pt x="10463" y="14131"/>
                </a:cubicBezTo>
                <a:cubicBezTo>
                  <a:pt x="15936" y="11762"/>
                  <a:pt x="18803" y="10893"/>
                  <a:pt x="20711" y="10432"/>
                </a:cubicBezTo>
                <a:close/>
                <a:moveTo>
                  <a:pt x="17870" y="4913"/>
                </a:moveTo>
                <a:lnTo>
                  <a:pt x="17880" y="4931"/>
                </a:lnTo>
                <a:cubicBezTo>
                  <a:pt x="18106" y="5333"/>
                  <a:pt x="18347" y="5639"/>
                  <a:pt x="18606" y="5890"/>
                </a:cubicBezTo>
                <a:cubicBezTo>
                  <a:pt x="15967" y="7728"/>
                  <a:pt x="12169" y="10777"/>
                  <a:pt x="8060" y="14142"/>
                </a:cubicBezTo>
                <a:cubicBezTo>
                  <a:pt x="11715" y="10367"/>
                  <a:pt x="14927" y="7116"/>
                  <a:pt x="17870" y="4913"/>
                </a:cubicBezTo>
                <a:close/>
                <a:moveTo>
                  <a:pt x="21009" y="8622"/>
                </a:moveTo>
                <a:cubicBezTo>
                  <a:pt x="20991" y="8775"/>
                  <a:pt x="20957" y="8936"/>
                  <a:pt x="20916" y="9112"/>
                </a:cubicBezTo>
                <a:cubicBezTo>
                  <a:pt x="20820" y="9512"/>
                  <a:pt x="20760" y="9828"/>
                  <a:pt x="20732" y="10123"/>
                </a:cubicBezTo>
                <a:cubicBezTo>
                  <a:pt x="17302" y="10950"/>
                  <a:pt x="13191" y="12599"/>
                  <a:pt x="9504" y="14225"/>
                </a:cubicBezTo>
                <a:cubicBezTo>
                  <a:pt x="16027" y="10720"/>
                  <a:pt x="19018" y="9395"/>
                  <a:pt x="21009" y="8622"/>
                </a:cubicBezTo>
                <a:close/>
                <a:moveTo>
                  <a:pt x="20379" y="7077"/>
                </a:moveTo>
                <a:cubicBezTo>
                  <a:pt x="20828" y="7363"/>
                  <a:pt x="21040" y="7741"/>
                  <a:pt x="21032" y="8298"/>
                </a:cubicBezTo>
                <a:cubicBezTo>
                  <a:pt x="17621" y="9610"/>
                  <a:pt x="13048" y="11967"/>
                  <a:pt x="8669" y="14339"/>
                </a:cubicBezTo>
                <a:cubicBezTo>
                  <a:pt x="12926" y="11446"/>
                  <a:pt x="17121" y="8716"/>
                  <a:pt x="20379" y="7077"/>
                </a:cubicBezTo>
                <a:close/>
                <a:moveTo>
                  <a:pt x="20825" y="11897"/>
                </a:moveTo>
                <a:lnTo>
                  <a:pt x="20825" y="11897"/>
                </a:lnTo>
                <a:cubicBezTo>
                  <a:pt x="20851" y="12381"/>
                  <a:pt x="20711" y="12817"/>
                  <a:pt x="20408" y="13193"/>
                </a:cubicBezTo>
                <a:cubicBezTo>
                  <a:pt x="18764" y="13226"/>
                  <a:pt x="14852" y="13421"/>
                  <a:pt x="10507" y="14424"/>
                </a:cubicBezTo>
                <a:cubicBezTo>
                  <a:pt x="13839" y="13333"/>
                  <a:pt x="17426" y="12446"/>
                  <a:pt x="20825" y="11897"/>
                </a:cubicBezTo>
                <a:close/>
                <a:moveTo>
                  <a:pt x="20115" y="13493"/>
                </a:moveTo>
                <a:lnTo>
                  <a:pt x="20008" y="13582"/>
                </a:lnTo>
                <a:cubicBezTo>
                  <a:pt x="19386" y="14074"/>
                  <a:pt x="18565" y="14333"/>
                  <a:pt x="17984" y="14463"/>
                </a:cubicBezTo>
                <a:cubicBezTo>
                  <a:pt x="17367" y="14600"/>
                  <a:pt x="16763" y="14647"/>
                  <a:pt x="16157" y="14647"/>
                </a:cubicBezTo>
                <a:cubicBezTo>
                  <a:pt x="15539" y="14647"/>
                  <a:pt x="14918" y="14598"/>
                  <a:pt x="14279" y="14549"/>
                </a:cubicBezTo>
                <a:cubicBezTo>
                  <a:pt x="13647" y="14502"/>
                  <a:pt x="12996" y="14450"/>
                  <a:pt x="12338" y="14450"/>
                </a:cubicBezTo>
                <a:lnTo>
                  <a:pt x="12260" y="14450"/>
                </a:lnTo>
                <a:cubicBezTo>
                  <a:pt x="12084" y="14450"/>
                  <a:pt x="11905" y="14455"/>
                  <a:pt x="11726" y="14463"/>
                </a:cubicBezTo>
                <a:cubicBezTo>
                  <a:pt x="15332" y="13729"/>
                  <a:pt x="18508" y="13543"/>
                  <a:pt x="20115" y="13493"/>
                </a:cubicBezTo>
                <a:close/>
                <a:moveTo>
                  <a:pt x="6033" y="0"/>
                </a:moveTo>
                <a:cubicBezTo>
                  <a:pt x="5385" y="0"/>
                  <a:pt x="4742" y="140"/>
                  <a:pt x="4159" y="397"/>
                </a:cubicBezTo>
                <a:lnTo>
                  <a:pt x="4141" y="405"/>
                </a:lnTo>
                <a:cubicBezTo>
                  <a:pt x="3713" y="596"/>
                  <a:pt x="3316" y="850"/>
                  <a:pt x="2977" y="1156"/>
                </a:cubicBezTo>
                <a:cubicBezTo>
                  <a:pt x="2704" y="1403"/>
                  <a:pt x="2466" y="1683"/>
                  <a:pt x="2235" y="1952"/>
                </a:cubicBezTo>
                <a:cubicBezTo>
                  <a:pt x="1940" y="2292"/>
                  <a:pt x="1662" y="2616"/>
                  <a:pt x="1320" y="2880"/>
                </a:cubicBezTo>
                <a:cubicBezTo>
                  <a:pt x="1317" y="2880"/>
                  <a:pt x="1317" y="2885"/>
                  <a:pt x="1315" y="2885"/>
                </a:cubicBezTo>
                <a:cubicBezTo>
                  <a:pt x="1268" y="2919"/>
                  <a:pt x="1224" y="2955"/>
                  <a:pt x="1175" y="2989"/>
                </a:cubicBezTo>
                <a:cubicBezTo>
                  <a:pt x="926" y="3163"/>
                  <a:pt x="724" y="3339"/>
                  <a:pt x="566" y="3526"/>
                </a:cubicBezTo>
                <a:cubicBezTo>
                  <a:pt x="436" y="3679"/>
                  <a:pt x="330" y="3834"/>
                  <a:pt x="244" y="3992"/>
                </a:cubicBezTo>
                <a:cubicBezTo>
                  <a:pt x="242" y="4000"/>
                  <a:pt x="239" y="4005"/>
                  <a:pt x="236" y="4016"/>
                </a:cubicBezTo>
                <a:cubicBezTo>
                  <a:pt x="84" y="4306"/>
                  <a:pt x="6" y="4615"/>
                  <a:pt x="6" y="4936"/>
                </a:cubicBezTo>
                <a:cubicBezTo>
                  <a:pt x="1" y="5377"/>
                  <a:pt x="138" y="5830"/>
                  <a:pt x="423" y="6326"/>
                </a:cubicBezTo>
                <a:cubicBezTo>
                  <a:pt x="929" y="7212"/>
                  <a:pt x="1826" y="8073"/>
                  <a:pt x="2616" y="8832"/>
                </a:cubicBezTo>
                <a:cubicBezTo>
                  <a:pt x="3213" y="9408"/>
                  <a:pt x="3778" y="9947"/>
                  <a:pt x="4063" y="10396"/>
                </a:cubicBezTo>
                <a:cubicBezTo>
                  <a:pt x="5025" y="11915"/>
                  <a:pt x="5691" y="13750"/>
                  <a:pt x="6038" y="15850"/>
                </a:cubicBezTo>
                <a:cubicBezTo>
                  <a:pt x="3638" y="22551"/>
                  <a:pt x="3174" y="29229"/>
                  <a:pt x="3039" y="34881"/>
                </a:cubicBezTo>
                <a:cubicBezTo>
                  <a:pt x="3034" y="34961"/>
                  <a:pt x="3098" y="35031"/>
                  <a:pt x="3181" y="35031"/>
                </a:cubicBezTo>
                <a:lnTo>
                  <a:pt x="3184" y="35031"/>
                </a:lnTo>
                <a:cubicBezTo>
                  <a:pt x="3264" y="35031"/>
                  <a:pt x="3329" y="34966"/>
                  <a:pt x="3329" y="34888"/>
                </a:cubicBezTo>
                <a:cubicBezTo>
                  <a:pt x="3467" y="29268"/>
                  <a:pt x="3923" y="22629"/>
                  <a:pt x="6305" y="15972"/>
                </a:cubicBezTo>
                <a:cubicBezTo>
                  <a:pt x="6603" y="15850"/>
                  <a:pt x="6907" y="15726"/>
                  <a:pt x="7215" y="15606"/>
                </a:cubicBezTo>
                <a:cubicBezTo>
                  <a:pt x="7842" y="15378"/>
                  <a:pt x="8491" y="15197"/>
                  <a:pt x="9159" y="15062"/>
                </a:cubicBezTo>
                <a:cubicBezTo>
                  <a:pt x="9167" y="15062"/>
                  <a:pt x="9175" y="15059"/>
                  <a:pt x="9183" y="15059"/>
                </a:cubicBezTo>
                <a:cubicBezTo>
                  <a:pt x="9185" y="15059"/>
                  <a:pt x="9188" y="15054"/>
                  <a:pt x="9191" y="15054"/>
                </a:cubicBezTo>
                <a:cubicBezTo>
                  <a:pt x="10176" y="14854"/>
                  <a:pt x="11200" y="14751"/>
                  <a:pt x="12260" y="14743"/>
                </a:cubicBezTo>
                <a:cubicBezTo>
                  <a:pt x="12276" y="14743"/>
                  <a:pt x="12292" y="14743"/>
                  <a:pt x="12308" y="14743"/>
                </a:cubicBezTo>
                <a:cubicBezTo>
                  <a:pt x="12964" y="14743"/>
                  <a:pt x="13621" y="14794"/>
                  <a:pt x="14253" y="14844"/>
                </a:cubicBezTo>
                <a:cubicBezTo>
                  <a:pt x="14872" y="14894"/>
                  <a:pt x="15502" y="14943"/>
                  <a:pt x="16139" y="14943"/>
                </a:cubicBezTo>
                <a:cubicBezTo>
                  <a:pt x="16768" y="14943"/>
                  <a:pt x="17405" y="14895"/>
                  <a:pt x="18046" y="14751"/>
                </a:cubicBezTo>
                <a:cubicBezTo>
                  <a:pt x="18658" y="14613"/>
                  <a:pt x="19524" y="14339"/>
                  <a:pt x="20187" y="13815"/>
                </a:cubicBezTo>
                <a:cubicBezTo>
                  <a:pt x="20898" y="13252"/>
                  <a:pt x="21204" y="12545"/>
                  <a:pt x="21100" y="11710"/>
                </a:cubicBezTo>
                <a:cubicBezTo>
                  <a:pt x="21022" y="11098"/>
                  <a:pt x="20983" y="10696"/>
                  <a:pt x="21014" y="10269"/>
                </a:cubicBezTo>
                <a:cubicBezTo>
                  <a:pt x="21017" y="10258"/>
                  <a:pt x="21017" y="10250"/>
                  <a:pt x="21017" y="10237"/>
                </a:cubicBezTo>
                <a:cubicBezTo>
                  <a:pt x="21040" y="9929"/>
                  <a:pt x="21097" y="9608"/>
                  <a:pt x="21201" y="9182"/>
                </a:cubicBezTo>
                <a:cubicBezTo>
                  <a:pt x="21274" y="8895"/>
                  <a:pt x="21312" y="8643"/>
                  <a:pt x="21325" y="8415"/>
                </a:cubicBezTo>
                <a:lnTo>
                  <a:pt x="21325" y="8399"/>
                </a:lnTo>
                <a:cubicBezTo>
                  <a:pt x="21333" y="8197"/>
                  <a:pt x="21318" y="8021"/>
                  <a:pt x="21281" y="7855"/>
                </a:cubicBezTo>
                <a:cubicBezTo>
                  <a:pt x="21183" y="7399"/>
                  <a:pt x="20911" y="7049"/>
                  <a:pt x="20457" y="6784"/>
                </a:cubicBezTo>
                <a:cubicBezTo>
                  <a:pt x="20369" y="6733"/>
                  <a:pt x="20283" y="6686"/>
                  <a:pt x="20200" y="6639"/>
                </a:cubicBezTo>
                <a:cubicBezTo>
                  <a:pt x="19290" y="6118"/>
                  <a:pt x="18689" y="5773"/>
                  <a:pt x="18129" y="4786"/>
                </a:cubicBezTo>
                <a:cubicBezTo>
                  <a:pt x="18054" y="4653"/>
                  <a:pt x="17981" y="4516"/>
                  <a:pt x="17909" y="4384"/>
                </a:cubicBezTo>
                <a:cubicBezTo>
                  <a:pt x="17515" y="3648"/>
                  <a:pt x="17105" y="2891"/>
                  <a:pt x="16263" y="2533"/>
                </a:cubicBezTo>
                <a:cubicBezTo>
                  <a:pt x="15998" y="2424"/>
                  <a:pt x="15722" y="2378"/>
                  <a:pt x="15448" y="2378"/>
                </a:cubicBezTo>
                <a:cubicBezTo>
                  <a:pt x="15383" y="2378"/>
                  <a:pt x="15319" y="2380"/>
                  <a:pt x="15254" y="2385"/>
                </a:cubicBezTo>
                <a:cubicBezTo>
                  <a:pt x="15241" y="2385"/>
                  <a:pt x="15233" y="2385"/>
                  <a:pt x="15220" y="2388"/>
                </a:cubicBezTo>
                <a:cubicBezTo>
                  <a:pt x="14541" y="2447"/>
                  <a:pt x="13903" y="2751"/>
                  <a:pt x="13504" y="2979"/>
                </a:cubicBezTo>
                <a:cubicBezTo>
                  <a:pt x="13455" y="3007"/>
                  <a:pt x="13400" y="3022"/>
                  <a:pt x="13346" y="3022"/>
                </a:cubicBezTo>
                <a:cubicBezTo>
                  <a:pt x="13301" y="3022"/>
                  <a:pt x="13256" y="3012"/>
                  <a:pt x="13214" y="2992"/>
                </a:cubicBezTo>
                <a:cubicBezTo>
                  <a:pt x="13211" y="2987"/>
                  <a:pt x="13204" y="2987"/>
                  <a:pt x="13201" y="2984"/>
                </a:cubicBezTo>
                <a:cubicBezTo>
                  <a:pt x="13198" y="2984"/>
                  <a:pt x="13193" y="2981"/>
                  <a:pt x="13193" y="2981"/>
                </a:cubicBezTo>
                <a:cubicBezTo>
                  <a:pt x="13191" y="2979"/>
                  <a:pt x="13188" y="2979"/>
                  <a:pt x="13180" y="2976"/>
                </a:cubicBezTo>
                <a:cubicBezTo>
                  <a:pt x="13097" y="2927"/>
                  <a:pt x="13038" y="2847"/>
                  <a:pt x="13019" y="2748"/>
                </a:cubicBezTo>
                <a:cubicBezTo>
                  <a:pt x="12908" y="2227"/>
                  <a:pt x="12714" y="1776"/>
                  <a:pt x="12434" y="1413"/>
                </a:cubicBezTo>
                <a:cubicBezTo>
                  <a:pt x="12397" y="1369"/>
                  <a:pt x="12358" y="1322"/>
                  <a:pt x="12320" y="1281"/>
                </a:cubicBezTo>
                <a:cubicBezTo>
                  <a:pt x="12320" y="1278"/>
                  <a:pt x="12317" y="1278"/>
                  <a:pt x="12317" y="1273"/>
                </a:cubicBezTo>
                <a:cubicBezTo>
                  <a:pt x="11884" y="822"/>
                  <a:pt x="11140" y="511"/>
                  <a:pt x="10496" y="511"/>
                </a:cubicBezTo>
                <a:cubicBezTo>
                  <a:pt x="10415" y="511"/>
                  <a:pt x="10336" y="516"/>
                  <a:pt x="10259" y="526"/>
                </a:cubicBezTo>
                <a:cubicBezTo>
                  <a:pt x="10093" y="547"/>
                  <a:pt x="9945" y="573"/>
                  <a:pt x="9802" y="596"/>
                </a:cubicBezTo>
                <a:cubicBezTo>
                  <a:pt x="9574" y="635"/>
                  <a:pt x="9369" y="672"/>
                  <a:pt x="9157" y="677"/>
                </a:cubicBezTo>
                <a:lnTo>
                  <a:pt x="9146" y="677"/>
                </a:lnTo>
                <a:cubicBezTo>
                  <a:pt x="9120" y="678"/>
                  <a:pt x="9093" y="678"/>
                  <a:pt x="9066" y="678"/>
                </a:cubicBezTo>
                <a:cubicBezTo>
                  <a:pt x="8843" y="678"/>
                  <a:pt x="8606" y="648"/>
                  <a:pt x="8317" y="558"/>
                </a:cubicBezTo>
                <a:cubicBezTo>
                  <a:pt x="8151" y="506"/>
                  <a:pt x="7982" y="449"/>
                  <a:pt x="7819" y="392"/>
                </a:cubicBezTo>
                <a:cubicBezTo>
                  <a:pt x="7254" y="197"/>
                  <a:pt x="6671" y="0"/>
                  <a:pt x="60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13892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gradFill>
          <a:gsLst>
            <a:gs pos="0">
              <a:schemeClr val="accent6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p20"/>
          <p:cNvSpPr txBox="1">
            <a:spLocks noGrp="1"/>
          </p:cNvSpPr>
          <p:nvPr>
            <p:ph type="title"/>
          </p:nvPr>
        </p:nvSpPr>
        <p:spPr>
          <a:xfrm>
            <a:off x="1164556" y="2355367"/>
            <a:ext cx="4477600" cy="1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89" name="Google Shape;2489;p20"/>
          <p:cNvSpPr txBox="1">
            <a:spLocks noGrp="1"/>
          </p:cNvSpPr>
          <p:nvPr>
            <p:ph type="subTitle" idx="1"/>
          </p:nvPr>
        </p:nvSpPr>
        <p:spPr>
          <a:xfrm>
            <a:off x="1164556" y="3429033"/>
            <a:ext cx="4477600" cy="1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90" name="Google Shape;2490;p20"/>
          <p:cNvGrpSpPr/>
          <p:nvPr/>
        </p:nvGrpSpPr>
        <p:grpSpPr>
          <a:xfrm rot="-2533283">
            <a:off x="8060257" y="5751543"/>
            <a:ext cx="1330439" cy="1995696"/>
            <a:chOff x="3589350" y="4548275"/>
            <a:chExt cx="431325" cy="647000"/>
          </a:xfrm>
        </p:grpSpPr>
        <p:sp>
          <p:nvSpPr>
            <p:cNvPr id="2491" name="Google Shape;2491;p20"/>
            <p:cNvSpPr/>
            <p:nvPr/>
          </p:nvSpPr>
          <p:spPr>
            <a:xfrm>
              <a:off x="3589350" y="4548275"/>
              <a:ext cx="431325" cy="610725"/>
            </a:xfrm>
            <a:custGeom>
              <a:avLst/>
              <a:gdLst/>
              <a:ahLst/>
              <a:cxnLst/>
              <a:rect l="l" t="t" r="r" b="b"/>
              <a:pathLst>
                <a:path w="17253" h="24429" extrusionOk="0">
                  <a:moveTo>
                    <a:pt x="714" y="1"/>
                  </a:moveTo>
                  <a:cubicBezTo>
                    <a:pt x="489" y="1"/>
                    <a:pt x="289" y="48"/>
                    <a:pt x="166" y="171"/>
                  </a:cubicBezTo>
                  <a:lnTo>
                    <a:pt x="156" y="182"/>
                  </a:lnTo>
                  <a:cubicBezTo>
                    <a:pt x="96" y="247"/>
                    <a:pt x="57" y="330"/>
                    <a:pt x="44" y="438"/>
                  </a:cubicBezTo>
                  <a:cubicBezTo>
                    <a:pt x="31" y="545"/>
                    <a:pt x="50" y="654"/>
                    <a:pt x="91" y="752"/>
                  </a:cubicBezTo>
                  <a:cubicBezTo>
                    <a:pt x="959" y="2720"/>
                    <a:pt x="687" y="4617"/>
                    <a:pt x="433" y="6287"/>
                  </a:cubicBezTo>
                  <a:cubicBezTo>
                    <a:pt x="433" y="6295"/>
                    <a:pt x="428" y="6300"/>
                    <a:pt x="428" y="6305"/>
                  </a:cubicBezTo>
                  <a:cubicBezTo>
                    <a:pt x="208" y="7749"/>
                    <a:pt x="0" y="9019"/>
                    <a:pt x="565" y="10010"/>
                  </a:cubicBezTo>
                  <a:cubicBezTo>
                    <a:pt x="1086" y="10847"/>
                    <a:pt x="1991" y="11220"/>
                    <a:pt x="2637" y="11964"/>
                  </a:cubicBezTo>
                  <a:cubicBezTo>
                    <a:pt x="2994" y="12382"/>
                    <a:pt x="3142" y="12768"/>
                    <a:pt x="3176" y="13136"/>
                  </a:cubicBezTo>
                  <a:lnTo>
                    <a:pt x="3176" y="13154"/>
                  </a:lnTo>
                  <a:cubicBezTo>
                    <a:pt x="3277" y="14336"/>
                    <a:pt x="2237" y="15363"/>
                    <a:pt x="3425" y="16885"/>
                  </a:cubicBezTo>
                  <a:cubicBezTo>
                    <a:pt x="4145" y="17748"/>
                    <a:pt x="5245" y="18067"/>
                    <a:pt x="6077" y="18829"/>
                  </a:cubicBezTo>
                  <a:cubicBezTo>
                    <a:pt x="6349" y="19062"/>
                    <a:pt x="6546" y="19342"/>
                    <a:pt x="6720" y="19640"/>
                  </a:cubicBezTo>
                  <a:cubicBezTo>
                    <a:pt x="6722" y="19648"/>
                    <a:pt x="6725" y="19651"/>
                    <a:pt x="6727" y="19658"/>
                  </a:cubicBezTo>
                  <a:cubicBezTo>
                    <a:pt x="6940" y="20024"/>
                    <a:pt x="7116" y="20418"/>
                    <a:pt x="7355" y="20786"/>
                  </a:cubicBezTo>
                  <a:cubicBezTo>
                    <a:pt x="8674" y="22736"/>
                    <a:pt x="11272" y="23565"/>
                    <a:pt x="13426" y="24395"/>
                  </a:cubicBezTo>
                  <a:cubicBezTo>
                    <a:pt x="13468" y="24415"/>
                    <a:pt x="13514" y="24423"/>
                    <a:pt x="13558" y="24428"/>
                  </a:cubicBezTo>
                  <a:cubicBezTo>
                    <a:pt x="13563" y="24428"/>
                    <a:pt x="13567" y="24429"/>
                    <a:pt x="13571" y="24429"/>
                  </a:cubicBezTo>
                  <a:cubicBezTo>
                    <a:pt x="13657" y="24429"/>
                    <a:pt x="13744" y="24403"/>
                    <a:pt x="13836" y="24353"/>
                  </a:cubicBezTo>
                  <a:cubicBezTo>
                    <a:pt x="14950" y="23723"/>
                    <a:pt x="16332" y="19298"/>
                    <a:pt x="16402" y="18805"/>
                  </a:cubicBezTo>
                  <a:cubicBezTo>
                    <a:pt x="17253" y="15389"/>
                    <a:pt x="16830" y="13341"/>
                    <a:pt x="15907" y="11863"/>
                  </a:cubicBezTo>
                  <a:cubicBezTo>
                    <a:pt x="15904" y="11858"/>
                    <a:pt x="15899" y="11850"/>
                    <a:pt x="15897" y="11845"/>
                  </a:cubicBezTo>
                  <a:cubicBezTo>
                    <a:pt x="14608" y="9797"/>
                    <a:pt x="12361" y="8833"/>
                    <a:pt x="11220" y="6831"/>
                  </a:cubicBezTo>
                  <a:cubicBezTo>
                    <a:pt x="10937" y="6341"/>
                    <a:pt x="10683" y="5898"/>
                    <a:pt x="10448" y="5496"/>
                  </a:cubicBezTo>
                  <a:cubicBezTo>
                    <a:pt x="10442" y="5483"/>
                    <a:pt x="10432" y="5470"/>
                    <a:pt x="10424" y="5457"/>
                  </a:cubicBezTo>
                  <a:cubicBezTo>
                    <a:pt x="8654" y="2442"/>
                    <a:pt x="7936" y="1825"/>
                    <a:pt x="4830" y="1450"/>
                  </a:cubicBezTo>
                  <a:cubicBezTo>
                    <a:pt x="4814" y="1444"/>
                    <a:pt x="4794" y="1444"/>
                    <a:pt x="4778" y="1442"/>
                  </a:cubicBezTo>
                  <a:cubicBezTo>
                    <a:pt x="4667" y="1429"/>
                    <a:pt x="4555" y="1416"/>
                    <a:pt x="4441" y="1403"/>
                  </a:cubicBezTo>
                  <a:cubicBezTo>
                    <a:pt x="3407" y="1260"/>
                    <a:pt x="2676" y="628"/>
                    <a:pt x="1841" y="273"/>
                  </a:cubicBezTo>
                  <a:cubicBezTo>
                    <a:pt x="1567" y="141"/>
                    <a:pt x="1102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3593100" y="4552550"/>
              <a:ext cx="399975" cy="642725"/>
            </a:xfrm>
            <a:custGeom>
              <a:avLst/>
              <a:gdLst/>
              <a:ahLst/>
              <a:cxnLst/>
              <a:rect l="l" t="t" r="r" b="b"/>
              <a:pathLst>
                <a:path w="15999" h="25709" extrusionOk="0">
                  <a:moveTo>
                    <a:pt x="11" y="0"/>
                  </a:moveTo>
                  <a:lnTo>
                    <a:pt x="1" y="11"/>
                  </a:lnTo>
                  <a:cubicBezTo>
                    <a:pt x="1481" y="1011"/>
                    <a:pt x="2391" y="2292"/>
                    <a:pt x="3200" y="3666"/>
                  </a:cubicBezTo>
                  <a:cubicBezTo>
                    <a:pt x="3920" y="4840"/>
                    <a:pt x="4646" y="6002"/>
                    <a:pt x="5507" y="7078"/>
                  </a:cubicBezTo>
                  <a:cubicBezTo>
                    <a:pt x="4939" y="7144"/>
                    <a:pt x="4462" y="7176"/>
                    <a:pt x="4043" y="7176"/>
                  </a:cubicBezTo>
                  <a:cubicBezTo>
                    <a:pt x="2525" y="7176"/>
                    <a:pt x="1776" y="6762"/>
                    <a:pt x="278" y="6116"/>
                  </a:cubicBezTo>
                  <a:cubicBezTo>
                    <a:pt x="278" y="6124"/>
                    <a:pt x="275" y="6129"/>
                    <a:pt x="275" y="6137"/>
                  </a:cubicBezTo>
                  <a:cubicBezTo>
                    <a:pt x="1595" y="7068"/>
                    <a:pt x="2755" y="7492"/>
                    <a:pt x="4021" y="7492"/>
                  </a:cubicBezTo>
                  <a:cubicBezTo>
                    <a:pt x="4545" y="7492"/>
                    <a:pt x="5088" y="7420"/>
                    <a:pt x="5668" y="7280"/>
                  </a:cubicBezTo>
                  <a:cubicBezTo>
                    <a:pt x="7744" y="9644"/>
                    <a:pt x="8275" y="11897"/>
                    <a:pt x="9494" y="13953"/>
                  </a:cubicBezTo>
                  <a:cubicBezTo>
                    <a:pt x="7469" y="13051"/>
                    <a:pt x="5165" y="13349"/>
                    <a:pt x="3023" y="12962"/>
                  </a:cubicBezTo>
                  <a:lnTo>
                    <a:pt x="3023" y="12981"/>
                  </a:lnTo>
                  <a:cubicBezTo>
                    <a:pt x="5165" y="13758"/>
                    <a:pt x="7607" y="13310"/>
                    <a:pt x="9696" y="14297"/>
                  </a:cubicBezTo>
                  <a:cubicBezTo>
                    <a:pt x="11226" y="16859"/>
                    <a:pt x="12379" y="18450"/>
                    <a:pt x="12890" y="20895"/>
                  </a:cubicBezTo>
                  <a:cubicBezTo>
                    <a:pt x="11003" y="19749"/>
                    <a:pt x="8296" y="19568"/>
                    <a:pt x="6565" y="19467"/>
                  </a:cubicBezTo>
                  <a:lnTo>
                    <a:pt x="6565" y="19467"/>
                  </a:lnTo>
                  <a:cubicBezTo>
                    <a:pt x="6570" y="19474"/>
                    <a:pt x="6572" y="19477"/>
                    <a:pt x="6575" y="19482"/>
                  </a:cubicBezTo>
                  <a:cubicBezTo>
                    <a:pt x="7246" y="19671"/>
                    <a:pt x="7938" y="19741"/>
                    <a:pt x="8631" y="19871"/>
                  </a:cubicBezTo>
                  <a:cubicBezTo>
                    <a:pt x="10129" y="20130"/>
                    <a:pt x="11604" y="20501"/>
                    <a:pt x="12962" y="21206"/>
                  </a:cubicBezTo>
                  <a:cubicBezTo>
                    <a:pt x="13172" y="22209"/>
                    <a:pt x="13305" y="23228"/>
                    <a:pt x="13408" y="24252"/>
                  </a:cubicBezTo>
                  <a:cubicBezTo>
                    <a:pt x="13442" y="24587"/>
                    <a:pt x="13473" y="24924"/>
                    <a:pt x="13504" y="25258"/>
                  </a:cubicBezTo>
                  <a:cubicBezTo>
                    <a:pt x="13507" y="25261"/>
                    <a:pt x="13507" y="25268"/>
                    <a:pt x="13507" y="25271"/>
                  </a:cubicBezTo>
                  <a:cubicBezTo>
                    <a:pt x="13525" y="25375"/>
                    <a:pt x="13507" y="25489"/>
                    <a:pt x="13535" y="25585"/>
                  </a:cubicBezTo>
                  <a:cubicBezTo>
                    <a:pt x="13551" y="25644"/>
                    <a:pt x="13598" y="25688"/>
                    <a:pt x="13655" y="25704"/>
                  </a:cubicBezTo>
                  <a:cubicBezTo>
                    <a:pt x="13666" y="25707"/>
                    <a:pt x="13676" y="25708"/>
                    <a:pt x="13686" y="25708"/>
                  </a:cubicBezTo>
                  <a:cubicBezTo>
                    <a:pt x="13927" y="25708"/>
                    <a:pt x="13707" y="24849"/>
                    <a:pt x="13730" y="24727"/>
                  </a:cubicBezTo>
                  <a:cubicBezTo>
                    <a:pt x="13714" y="24548"/>
                    <a:pt x="13699" y="24366"/>
                    <a:pt x="13681" y="24187"/>
                  </a:cubicBezTo>
                  <a:cubicBezTo>
                    <a:pt x="13587" y="23184"/>
                    <a:pt x="13460" y="22186"/>
                    <a:pt x="13261" y="21193"/>
                  </a:cubicBezTo>
                  <a:cubicBezTo>
                    <a:pt x="15099" y="18821"/>
                    <a:pt x="15998" y="16032"/>
                    <a:pt x="15905" y="13206"/>
                  </a:cubicBezTo>
                  <a:cubicBezTo>
                    <a:pt x="15892" y="12703"/>
                    <a:pt x="15853" y="12192"/>
                    <a:pt x="15752" y="11697"/>
                  </a:cubicBezTo>
                  <a:cubicBezTo>
                    <a:pt x="15749" y="11690"/>
                    <a:pt x="15742" y="11684"/>
                    <a:pt x="15739" y="11677"/>
                  </a:cubicBezTo>
                  <a:lnTo>
                    <a:pt x="15739" y="11677"/>
                  </a:lnTo>
                  <a:cubicBezTo>
                    <a:pt x="15949" y="15296"/>
                    <a:pt x="15068" y="18119"/>
                    <a:pt x="13198" y="20903"/>
                  </a:cubicBezTo>
                  <a:cubicBezTo>
                    <a:pt x="12649" y="18168"/>
                    <a:pt x="11236" y="16320"/>
                    <a:pt x="9981" y="14189"/>
                  </a:cubicBezTo>
                  <a:cubicBezTo>
                    <a:pt x="12263" y="11524"/>
                    <a:pt x="10427" y="8296"/>
                    <a:pt x="10292" y="5325"/>
                  </a:cubicBezTo>
                  <a:cubicBezTo>
                    <a:pt x="10285" y="5312"/>
                    <a:pt x="10277" y="5299"/>
                    <a:pt x="10269" y="5286"/>
                  </a:cubicBezTo>
                  <a:lnTo>
                    <a:pt x="10269" y="5286"/>
                  </a:lnTo>
                  <a:cubicBezTo>
                    <a:pt x="10056" y="8410"/>
                    <a:pt x="11876" y="11236"/>
                    <a:pt x="9865" y="13984"/>
                  </a:cubicBezTo>
                  <a:cubicBezTo>
                    <a:pt x="9292" y="13040"/>
                    <a:pt x="8841" y="12027"/>
                    <a:pt x="8374" y="11031"/>
                  </a:cubicBezTo>
                  <a:cubicBezTo>
                    <a:pt x="7700" y="9616"/>
                    <a:pt x="6912" y="8262"/>
                    <a:pt x="5859" y="7096"/>
                  </a:cubicBezTo>
                  <a:cubicBezTo>
                    <a:pt x="6316" y="4970"/>
                    <a:pt x="5953" y="2870"/>
                    <a:pt x="4672" y="1281"/>
                  </a:cubicBezTo>
                  <a:cubicBezTo>
                    <a:pt x="4615" y="1206"/>
                    <a:pt x="4555" y="1139"/>
                    <a:pt x="4496" y="1069"/>
                  </a:cubicBezTo>
                  <a:lnTo>
                    <a:pt x="4496" y="1069"/>
                  </a:lnTo>
                  <a:cubicBezTo>
                    <a:pt x="4537" y="1139"/>
                    <a:pt x="4579" y="1206"/>
                    <a:pt x="4620" y="1276"/>
                  </a:cubicBezTo>
                  <a:cubicBezTo>
                    <a:pt x="5779" y="3189"/>
                    <a:pt x="5878" y="4872"/>
                    <a:pt x="5668" y="6857"/>
                  </a:cubicBezTo>
                  <a:cubicBezTo>
                    <a:pt x="3254" y="3837"/>
                    <a:pt x="2728" y="1491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93" name="Google Shape;2493;p20"/>
          <p:cNvSpPr/>
          <p:nvPr/>
        </p:nvSpPr>
        <p:spPr>
          <a:xfrm rot="-883063">
            <a:off x="11352589" y="3260622"/>
            <a:ext cx="1303812" cy="3588173"/>
          </a:xfrm>
          <a:custGeom>
            <a:avLst/>
            <a:gdLst/>
            <a:ahLst/>
            <a:cxnLst/>
            <a:rect l="l" t="t" r="r" b="b"/>
            <a:pathLst>
              <a:path w="25305" h="69641" extrusionOk="0">
                <a:moveTo>
                  <a:pt x="6313" y="2977"/>
                </a:moveTo>
                <a:lnTo>
                  <a:pt x="6313" y="2977"/>
                </a:lnTo>
                <a:cubicBezTo>
                  <a:pt x="7034" y="4141"/>
                  <a:pt x="7612" y="5282"/>
                  <a:pt x="8089" y="6459"/>
                </a:cubicBezTo>
                <a:cubicBezTo>
                  <a:pt x="8408" y="7247"/>
                  <a:pt x="8672" y="8035"/>
                  <a:pt x="8890" y="8844"/>
                </a:cubicBezTo>
                <a:cubicBezTo>
                  <a:pt x="8555" y="8133"/>
                  <a:pt x="8148" y="7423"/>
                  <a:pt x="7666" y="6697"/>
                </a:cubicBezTo>
                <a:cubicBezTo>
                  <a:pt x="7137" y="5909"/>
                  <a:pt x="6541" y="5015"/>
                  <a:pt x="6349" y="4012"/>
                </a:cubicBezTo>
                <a:cubicBezTo>
                  <a:pt x="6285" y="3662"/>
                  <a:pt x="6272" y="3309"/>
                  <a:pt x="6313" y="2977"/>
                </a:cubicBezTo>
                <a:close/>
                <a:moveTo>
                  <a:pt x="7075" y="1536"/>
                </a:moveTo>
                <a:cubicBezTo>
                  <a:pt x="8278" y="4183"/>
                  <a:pt x="9092" y="7122"/>
                  <a:pt x="9535" y="10446"/>
                </a:cubicBezTo>
                <a:cubicBezTo>
                  <a:pt x="9276" y="9028"/>
                  <a:pt x="8887" y="7685"/>
                  <a:pt x="8348" y="6355"/>
                </a:cubicBezTo>
                <a:cubicBezTo>
                  <a:pt x="7835" y="5077"/>
                  <a:pt x="7192" y="3843"/>
                  <a:pt x="6396" y="2578"/>
                </a:cubicBezTo>
                <a:cubicBezTo>
                  <a:pt x="6453" y="2363"/>
                  <a:pt x="6536" y="2158"/>
                  <a:pt x="6647" y="1982"/>
                </a:cubicBezTo>
                <a:cubicBezTo>
                  <a:pt x="6782" y="1769"/>
                  <a:pt x="6922" y="1627"/>
                  <a:pt x="7075" y="1536"/>
                </a:cubicBezTo>
                <a:close/>
                <a:moveTo>
                  <a:pt x="8610" y="1354"/>
                </a:moveTo>
                <a:cubicBezTo>
                  <a:pt x="9058" y="3104"/>
                  <a:pt x="9408" y="5137"/>
                  <a:pt x="9621" y="7242"/>
                </a:cubicBezTo>
                <a:cubicBezTo>
                  <a:pt x="9738" y="8390"/>
                  <a:pt x="9813" y="9546"/>
                  <a:pt x="9846" y="10674"/>
                </a:cubicBezTo>
                <a:cubicBezTo>
                  <a:pt x="9408" y="7216"/>
                  <a:pt x="8579" y="4170"/>
                  <a:pt x="7334" y="1424"/>
                </a:cubicBezTo>
                <a:cubicBezTo>
                  <a:pt x="7513" y="1378"/>
                  <a:pt x="7708" y="1367"/>
                  <a:pt x="7918" y="1367"/>
                </a:cubicBezTo>
                <a:lnTo>
                  <a:pt x="8053" y="1367"/>
                </a:lnTo>
                <a:cubicBezTo>
                  <a:pt x="8097" y="1367"/>
                  <a:pt x="8142" y="1367"/>
                  <a:pt x="8188" y="1367"/>
                </a:cubicBezTo>
                <a:cubicBezTo>
                  <a:pt x="8324" y="1367"/>
                  <a:pt x="8464" y="1366"/>
                  <a:pt x="8610" y="1354"/>
                </a:cubicBezTo>
                <a:close/>
                <a:moveTo>
                  <a:pt x="9865" y="903"/>
                </a:moveTo>
                <a:cubicBezTo>
                  <a:pt x="10264" y="4056"/>
                  <a:pt x="10355" y="7446"/>
                  <a:pt x="10132" y="11179"/>
                </a:cubicBezTo>
                <a:cubicBezTo>
                  <a:pt x="10108" y="9883"/>
                  <a:pt x="10031" y="8546"/>
                  <a:pt x="9898" y="7216"/>
                </a:cubicBezTo>
                <a:cubicBezTo>
                  <a:pt x="9683" y="5111"/>
                  <a:pt x="9336" y="3071"/>
                  <a:pt x="8890" y="1315"/>
                </a:cubicBezTo>
                <a:cubicBezTo>
                  <a:pt x="8898" y="1315"/>
                  <a:pt x="8900" y="1313"/>
                  <a:pt x="8905" y="1313"/>
                </a:cubicBezTo>
                <a:cubicBezTo>
                  <a:pt x="9253" y="1243"/>
                  <a:pt x="9567" y="1080"/>
                  <a:pt x="9865" y="903"/>
                </a:cubicBezTo>
                <a:close/>
                <a:moveTo>
                  <a:pt x="11254" y="302"/>
                </a:moveTo>
                <a:cubicBezTo>
                  <a:pt x="11285" y="2487"/>
                  <a:pt x="11174" y="4851"/>
                  <a:pt x="10925" y="7327"/>
                </a:cubicBezTo>
                <a:cubicBezTo>
                  <a:pt x="10788" y="8693"/>
                  <a:pt x="10606" y="10101"/>
                  <a:pt x="10388" y="11532"/>
                </a:cubicBezTo>
                <a:cubicBezTo>
                  <a:pt x="10640" y="7599"/>
                  <a:pt x="10552" y="4045"/>
                  <a:pt x="10124" y="748"/>
                </a:cubicBezTo>
                <a:cubicBezTo>
                  <a:pt x="10458" y="551"/>
                  <a:pt x="10780" y="374"/>
                  <a:pt x="11145" y="317"/>
                </a:cubicBezTo>
                <a:cubicBezTo>
                  <a:pt x="11182" y="310"/>
                  <a:pt x="11215" y="307"/>
                  <a:pt x="11254" y="302"/>
                </a:cubicBezTo>
                <a:close/>
                <a:moveTo>
                  <a:pt x="11652" y="279"/>
                </a:moveTo>
                <a:cubicBezTo>
                  <a:pt x="11997" y="279"/>
                  <a:pt x="12350" y="329"/>
                  <a:pt x="12698" y="426"/>
                </a:cubicBezTo>
                <a:cubicBezTo>
                  <a:pt x="12299" y="4017"/>
                  <a:pt x="11586" y="7944"/>
                  <a:pt x="10572" y="12144"/>
                </a:cubicBezTo>
                <a:cubicBezTo>
                  <a:pt x="10834" y="10508"/>
                  <a:pt x="11044" y="8909"/>
                  <a:pt x="11200" y="7356"/>
                </a:cubicBezTo>
                <a:cubicBezTo>
                  <a:pt x="11449" y="4864"/>
                  <a:pt x="11563" y="2482"/>
                  <a:pt x="11532" y="281"/>
                </a:cubicBezTo>
                <a:cubicBezTo>
                  <a:pt x="11572" y="280"/>
                  <a:pt x="11612" y="279"/>
                  <a:pt x="11652" y="279"/>
                </a:cubicBezTo>
                <a:close/>
                <a:moveTo>
                  <a:pt x="20037" y="4429"/>
                </a:moveTo>
                <a:cubicBezTo>
                  <a:pt x="17333" y="6697"/>
                  <a:pt x="14915" y="9222"/>
                  <a:pt x="12382" y="12144"/>
                </a:cubicBezTo>
                <a:cubicBezTo>
                  <a:pt x="14171" y="9694"/>
                  <a:pt x="16042" y="7185"/>
                  <a:pt x="18235" y="4737"/>
                </a:cubicBezTo>
                <a:cubicBezTo>
                  <a:pt x="18314" y="4775"/>
                  <a:pt x="18400" y="4795"/>
                  <a:pt x="18487" y="4795"/>
                </a:cubicBezTo>
                <a:cubicBezTo>
                  <a:pt x="18559" y="4795"/>
                  <a:pt x="18632" y="4781"/>
                  <a:pt x="18702" y="4753"/>
                </a:cubicBezTo>
                <a:cubicBezTo>
                  <a:pt x="19174" y="4566"/>
                  <a:pt x="19659" y="4476"/>
                  <a:pt x="20037" y="4429"/>
                </a:cubicBezTo>
                <a:close/>
                <a:moveTo>
                  <a:pt x="14611" y="1474"/>
                </a:moveTo>
                <a:cubicBezTo>
                  <a:pt x="14798" y="1585"/>
                  <a:pt x="14992" y="1678"/>
                  <a:pt x="15200" y="1743"/>
                </a:cubicBezTo>
                <a:cubicBezTo>
                  <a:pt x="15472" y="1831"/>
                  <a:pt x="15747" y="1852"/>
                  <a:pt x="16016" y="1875"/>
                </a:cubicBezTo>
                <a:cubicBezTo>
                  <a:pt x="16032" y="1875"/>
                  <a:pt x="16050" y="1878"/>
                  <a:pt x="16068" y="1878"/>
                </a:cubicBezTo>
                <a:lnTo>
                  <a:pt x="11122" y="12388"/>
                </a:lnTo>
                <a:cubicBezTo>
                  <a:pt x="12758" y="7840"/>
                  <a:pt x="13883" y="4323"/>
                  <a:pt x="14611" y="1474"/>
                </a:cubicBezTo>
                <a:close/>
                <a:moveTo>
                  <a:pt x="17639" y="2757"/>
                </a:moveTo>
                <a:cubicBezTo>
                  <a:pt x="17730" y="2933"/>
                  <a:pt x="17797" y="3130"/>
                  <a:pt x="17844" y="3343"/>
                </a:cubicBezTo>
                <a:cubicBezTo>
                  <a:pt x="17891" y="3594"/>
                  <a:pt x="17911" y="3861"/>
                  <a:pt x="17901" y="4185"/>
                </a:cubicBezTo>
                <a:cubicBezTo>
                  <a:pt x="17898" y="4323"/>
                  <a:pt x="17940" y="4455"/>
                  <a:pt x="18020" y="4559"/>
                </a:cubicBezTo>
                <a:cubicBezTo>
                  <a:pt x="15679" y="7172"/>
                  <a:pt x="13709" y="9852"/>
                  <a:pt x="11814" y="12452"/>
                </a:cubicBezTo>
                <a:cubicBezTo>
                  <a:pt x="14137" y="8649"/>
                  <a:pt x="16177" y="5220"/>
                  <a:pt x="17639" y="2757"/>
                </a:cubicBezTo>
                <a:close/>
                <a:moveTo>
                  <a:pt x="12970" y="514"/>
                </a:moveTo>
                <a:cubicBezTo>
                  <a:pt x="13074" y="551"/>
                  <a:pt x="13173" y="592"/>
                  <a:pt x="13274" y="639"/>
                </a:cubicBezTo>
                <a:cubicBezTo>
                  <a:pt x="13559" y="763"/>
                  <a:pt x="13828" y="953"/>
                  <a:pt x="14090" y="1134"/>
                </a:cubicBezTo>
                <a:cubicBezTo>
                  <a:pt x="14181" y="1196"/>
                  <a:pt x="14274" y="1261"/>
                  <a:pt x="14370" y="1321"/>
                </a:cubicBezTo>
                <a:cubicBezTo>
                  <a:pt x="13626" y="4250"/>
                  <a:pt x="12457" y="7895"/>
                  <a:pt x="10741" y="12647"/>
                </a:cubicBezTo>
                <a:cubicBezTo>
                  <a:pt x="11806" y="8294"/>
                  <a:pt x="12556" y="4224"/>
                  <a:pt x="12970" y="514"/>
                </a:cubicBezTo>
                <a:close/>
                <a:moveTo>
                  <a:pt x="20514" y="4393"/>
                </a:moveTo>
                <a:cubicBezTo>
                  <a:pt x="20820" y="4398"/>
                  <a:pt x="21131" y="4463"/>
                  <a:pt x="21403" y="4579"/>
                </a:cubicBezTo>
                <a:cubicBezTo>
                  <a:pt x="21543" y="4644"/>
                  <a:pt x="21673" y="4717"/>
                  <a:pt x="21787" y="4802"/>
                </a:cubicBezTo>
                <a:cubicBezTo>
                  <a:pt x="20232" y="5780"/>
                  <a:pt x="18394" y="7190"/>
                  <a:pt x="16322" y="8989"/>
                </a:cubicBezTo>
                <a:cubicBezTo>
                  <a:pt x="14974" y="10161"/>
                  <a:pt x="13569" y="11457"/>
                  <a:pt x="12128" y="12867"/>
                </a:cubicBezTo>
                <a:cubicBezTo>
                  <a:pt x="14915" y="9616"/>
                  <a:pt x="17541" y="6853"/>
                  <a:pt x="20514" y="4393"/>
                </a:cubicBezTo>
                <a:close/>
                <a:moveTo>
                  <a:pt x="16361" y="1909"/>
                </a:moveTo>
                <a:cubicBezTo>
                  <a:pt x="16594" y="1938"/>
                  <a:pt x="16820" y="1989"/>
                  <a:pt x="17030" y="2104"/>
                </a:cubicBezTo>
                <a:cubicBezTo>
                  <a:pt x="17196" y="2197"/>
                  <a:pt x="17346" y="2329"/>
                  <a:pt x="17473" y="2495"/>
                </a:cubicBezTo>
                <a:cubicBezTo>
                  <a:pt x="15913" y="5129"/>
                  <a:pt x="13660" y="8909"/>
                  <a:pt x="11106" y="13082"/>
                </a:cubicBezTo>
                <a:lnTo>
                  <a:pt x="16361" y="1909"/>
                </a:lnTo>
                <a:close/>
                <a:moveTo>
                  <a:pt x="22000" y="4994"/>
                </a:moveTo>
                <a:cubicBezTo>
                  <a:pt x="22082" y="5080"/>
                  <a:pt x="22150" y="5173"/>
                  <a:pt x="22207" y="5269"/>
                </a:cubicBezTo>
                <a:cubicBezTo>
                  <a:pt x="22342" y="5492"/>
                  <a:pt x="22419" y="5764"/>
                  <a:pt x="22497" y="6028"/>
                </a:cubicBezTo>
                <a:cubicBezTo>
                  <a:pt x="19355" y="7628"/>
                  <a:pt x="15539" y="10516"/>
                  <a:pt x="11951" y="13424"/>
                </a:cubicBezTo>
                <a:cubicBezTo>
                  <a:pt x="13520" y="11882"/>
                  <a:pt x="15044" y="10467"/>
                  <a:pt x="16501" y="9199"/>
                </a:cubicBezTo>
                <a:cubicBezTo>
                  <a:pt x="18596" y="7382"/>
                  <a:pt x="20442" y="5969"/>
                  <a:pt x="22000" y="4994"/>
                </a:cubicBezTo>
                <a:close/>
                <a:moveTo>
                  <a:pt x="22580" y="6295"/>
                </a:moveTo>
                <a:cubicBezTo>
                  <a:pt x="22684" y="6627"/>
                  <a:pt x="22821" y="6944"/>
                  <a:pt x="23088" y="7174"/>
                </a:cubicBezTo>
                <a:cubicBezTo>
                  <a:pt x="21468" y="7903"/>
                  <a:pt x="19498" y="8966"/>
                  <a:pt x="17230" y="10337"/>
                </a:cubicBezTo>
                <a:cubicBezTo>
                  <a:pt x="15744" y="11237"/>
                  <a:pt x="14124" y="12271"/>
                  <a:pt x="12392" y="13427"/>
                </a:cubicBezTo>
                <a:cubicBezTo>
                  <a:pt x="15874" y="10612"/>
                  <a:pt x="19545" y="7851"/>
                  <a:pt x="22580" y="6295"/>
                </a:cubicBezTo>
                <a:close/>
                <a:moveTo>
                  <a:pt x="23366" y="7353"/>
                </a:moveTo>
                <a:cubicBezTo>
                  <a:pt x="23480" y="7410"/>
                  <a:pt x="23599" y="7457"/>
                  <a:pt x="23716" y="7498"/>
                </a:cubicBezTo>
                <a:cubicBezTo>
                  <a:pt x="23799" y="7535"/>
                  <a:pt x="23876" y="7563"/>
                  <a:pt x="23952" y="7594"/>
                </a:cubicBezTo>
                <a:cubicBezTo>
                  <a:pt x="24195" y="7703"/>
                  <a:pt x="24397" y="7851"/>
                  <a:pt x="24561" y="8035"/>
                </a:cubicBezTo>
                <a:cubicBezTo>
                  <a:pt x="20820" y="9471"/>
                  <a:pt x="16854" y="11327"/>
                  <a:pt x="12517" y="13679"/>
                </a:cubicBezTo>
                <a:cubicBezTo>
                  <a:pt x="14256" y="12515"/>
                  <a:pt x="15882" y="11475"/>
                  <a:pt x="17372" y="10573"/>
                </a:cubicBezTo>
                <a:cubicBezTo>
                  <a:pt x="19710" y="9160"/>
                  <a:pt x="21725" y="8079"/>
                  <a:pt x="23366" y="7353"/>
                </a:cubicBezTo>
                <a:close/>
                <a:moveTo>
                  <a:pt x="24937" y="9886"/>
                </a:moveTo>
                <a:cubicBezTo>
                  <a:pt x="24934" y="9909"/>
                  <a:pt x="24926" y="9927"/>
                  <a:pt x="24924" y="9948"/>
                </a:cubicBezTo>
                <a:cubicBezTo>
                  <a:pt x="24823" y="10399"/>
                  <a:pt x="24810" y="10806"/>
                  <a:pt x="24828" y="11182"/>
                </a:cubicBezTo>
                <a:cubicBezTo>
                  <a:pt x="21525" y="11579"/>
                  <a:pt x="17302" y="12758"/>
                  <a:pt x="13204" y="14060"/>
                </a:cubicBezTo>
                <a:cubicBezTo>
                  <a:pt x="18259" y="11996"/>
                  <a:pt x="22269" y="10568"/>
                  <a:pt x="24937" y="9886"/>
                </a:cubicBezTo>
                <a:close/>
                <a:moveTo>
                  <a:pt x="24838" y="11462"/>
                </a:moveTo>
                <a:cubicBezTo>
                  <a:pt x="24851" y="11584"/>
                  <a:pt x="24862" y="11703"/>
                  <a:pt x="24872" y="11817"/>
                </a:cubicBezTo>
                <a:cubicBezTo>
                  <a:pt x="24898" y="12089"/>
                  <a:pt x="24921" y="12338"/>
                  <a:pt x="24913" y="12566"/>
                </a:cubicBezTo>
                <a:cubicBezTo>
                  <a:pt x="22834" y="12634"/>
                  <a:pt x="19184" y="13160"/>
                  <a:pt x="13808" y="14161"/>
                </a:cubicBezTo>
                <a:cubicBezTo>
                  <a:pt x="17720" y="12932"/>
                  <a:pt x="21699" y="11841"/>
                  <a:pt x="24838" y="11462"/>
                </a:cubicBezTo>
                <a:close/>
                <a:moveTo>
                  <a:pt x="24729" y="8273"/>
                </a:moveTo>
                <a:cubicBezTo>
                  <a:pt x="24781" y="8359"/>
                  <a:pt x="24828" y="8457"/>
                  <a:pt x="24867" y="8559"/>
                </a:cubicBezTo>
                <a:cubicBezTo>
                  <a:pt x="24978" y="8862"/>
                  <a:pt x="25017" y="9214"/>
                  <a:pt x="24981" y="9590"/>
                </a:cubicBezTo>
                <a:cubicBezTo>
                  <a:pt x="22142" y="10303"/>
                  <a:pt x="17743" y="11882"/>
                  <a:pt x="12159" y="14192"/>
                </a:cubicBezTo>
                <a:cubicBezTo>
                  <a:pt x="16708" y="11708"/>
                  <a:pt x="20841" y="9759"/>
                  <a:pt x="24729" y="8273"/>
                </a:cubicBezTo>
                <a:close/>
                <a:moveTo>
                  <a:pt x="24887" y="12849"/>
                </a:moveTo>
                <a:cubicBezTo>
                  <a:pt x="24812" y="13277"/>
                  <a:pt x="24563" y="13632"/>
                  <a:pt x="23905" y="13966"/>
                </a:cubicBezTo>
                <a:cubicBezTo>
                  <a:pt x="23667" y="13963"/>
                  <a:pt x="23427" y="13961"/>
                  <a:pt x="23182" y="13961"/>
                </a:cubicBezTo>
                <a:cubicBezTo>
                  <a:pt x="20611" y="13961"/>
                  <a:pt x="17673" y="14161"/>
                  <a:pt x="14230" y="14573"/>
                </a:cubicBezTo>
                <a:cubicBezTo>
                  <a:pt x="14101" y="14570"/>
                  <a:pt x="13970" y="14569"/>
                  <a:pt x="13838" y="14569"/>
                </a:cubicBezTo>
                <a:cubicBezTo>
                  <a:pt x="13575" y="14569"/>
                  <a:pt x="13310" y="14575"/>
                  <a:pt x="13045" y="14588"/>
                </a:cubicBezTo>
                <a:cubicBezTo>
                  <a:pt x="18821" y="13497"/>
                  <a:pt x="22710" y="12922"/>
                  <a:pt x="24887" y="12849"/>
                </a:cubicBezTo>
                <a:close/>
                <a:moveTo>
                  <a:pt x="23133" y="14236"/>
                </a:moveTo>
                <a:cubicBezTo>
                  <a:pt x="23190" y="14236"/>
                  <a:pt x="23247" y="14236"/>
                  <a:pt x="23303" y="14236"/>
                </a:cubicBezTo>
                <a:cubicBezTo>
                  <a:pt x="22438" y="14588"/>
                  <a:pt x="21528" y="14785"/>
                  <a:pt x="20483" y="14853"/>
                </a:cubicBezTo>
                <a:cubicBezTo>
                  <a:pt x="20195" y="14872"/>
                  <a:pt x="19907" y="14880"/>
                  <a:pt x="19617" y="14880"/>
                </a:cubicBezTo>
                <a:cubicBezTo>
                  <a:pt x="18763" y="14880"/>
                  <a:pt x="17892" y="14809"/>
                  <a:pt x="16983" y="14734"/>
                </a:cubicBezTo>
                <a:cubicBezTo>
                  <a:pt x="16755" y="14715"/>
                  <a:pt x="16517" y="14695"/>
                  <a:pt x="16278" y="14677"/>
                </a:cubicBezTo>
                <a:cubicBezTo>
                  <a:pt x="16180" y="14669"/>
                  <a:pt x="16081" y="14658"/>
                  <a:pt x="15977" y="14653"/>
                </a:cubicBezTo>
                <a:cubicBezTo>
                  <a:pt x="18661" y="14376"/>
                  <a:pt x="21022" y="14236"/>
                  <a:pt x="23133" y="14236"/>
                </a:cubicBezTo>
                <a:close/>
                <a:moveTo>
                  <a:pt x="11661" y="1"/>
                </a:moveTo>
                <a:cubicBezTo>
                  <a:pt x="11474" y="1"/>
                  <a:pt x="11288" y="15"/>
                  <a:pt x="11106" y="43"/>
                </a:cubicBezTo>
                <a:cubicBezTo>
                  <a:pt x="10655" y="110"/>
                  <a:pt x="10277" y="333"/>
                  <a:pt x="9911" y="553"/>
                </a:cubicBezTo>
                <a:cubicBezTo>
                  <a:pt x="9904" y="558"/>
                  <a:pt x="9893" y="564"/>
                  <a:pt x="9888" y="566"/>
                </a:cubicBezTo>
                <a:cubicBezTo>
                  <a:pt x="9543" y="771"/>
                  <a:pt x="9219" y="965"/>
                  <a:pt x="8854" y="1038"/>
                </a:cubicBezTo>
                <a:cubicBezTo>
                  <a:pt x="8652" y="1078"/>
                  <a:pt x="8456" y="1087"/>
                  <a:pt x="8265" y="1087"/>
                </a:cubicBezTo>
                <a:cubicBezTo>
                  <a:pt x="8197" y="1087"/>
                  <a:pt x="8128" y="1086"/>
                  <a:pt x="8060" y="1085"/>
                </a:cubicBezTo>
                <a:cubicBezTo>
                  <a:pt x="8023" y="1085"/>
                  <a:pt x="7986" y="1084"/>
                  <a:pt x="7949" y="1084"/>
                </a:cubicBezTo>
                <a:cubicBezTo>
                  <a:pt x="7387" y="1084"/>
                  <a:pt x="6862" y="1124"/>
                  <a:pt x="6417" y="1831"/>
                </a:cubicBezTo>
                <a:cubicBezTo>
                  <a:pt x="6285" y="2041"/>
                  <a:pt x="6183" y="2285"/>
                  <a:pt x="6119" y="2549"/>
                </a:cubicBezTo>
                <a:cubicBezTo>
                  <a:pt x="6116" y="2560"/>
                  <a:pt x="6113" y="2570"/>
                  <a:pt x="6113" y="2575"/>
                </a:cubicBezTo>
                <a:cubicBezTo>
                  <a:pt x="5999" y="3034"/>
                  <a:pt x="5986" y="3548"/>
                  <a:pt x="6082" y="4058"/>
                </a:cubicBezTo>
                <a:cubicBezTo>
                  <a:pt x="6285" y="5116"/>
                  <a:pt x="6896" y="6036"/>
                  <a:pt x="7441" y="6848"/>
                </a:cubicBezTo>
                <a:cubicBezTo>
                  <a:pt x="8283" y="8110"/>
                  <a:pt x="8890" y="9334"/>
                  <a:pt x="9281" y="10570"/>
                </a:cubicBezTo>
                <a:cubicBezTo>
                  <a:pt x="9284" y="10578"/>
                  <a:pt x="9284" y="10583"/>
                  <a:pt x="9289" y="10591"/>
                </a:cubicBezTo>
                <a:cubicBezTo>
                  <a:pt x="9331" y="10723"/>
                  <a:pt x="9369" y="10855"/>
                  <a:pt x="9406" y="10988"/>
                </a:cubicBezTo>
                <a:cubicBezTo>
                  <a:pt x="9784" y="12354"/>
                  <a:pt x="9911" y="13741"/>
                  <a:pt x="9787" y="15226"/>
                </a:cubicBezTo>
                <a:cubicBezTo>
                  <a:pt x="7695" y="17832"/>
                  <a:pt x="5986" y="20325"/>
                  <a:pt x="4592" y="22806"/>
                </a:cubicBezTo>
                <a:cubicBezTo>
                  <a:pt x="3653" y="24481"/>
                  <a:pt x="2850" y="26166"/>
                  <a:pt x="2212" y="27820"/>
                </a:cubicBezTo>
                <a:cubicBezTo>
                  <a:pt x="1525" y="29593"/>
                  <a:pt x="999" y="31382"/>
                  <a:pt x="651" y="33140"/>
                </a:cubicBezTo>
                <a:cubicBezTo>
                  <a:pt x="348" y="34677"/>
                  <a:pt x="159" y="36248"/>
                  <a:pt x="76" y="37948"/>
                </a:cubicBezTo>
                <a:cubicBezTo>
                  <a:pt x="1" y="39462"/>
                  <a:pt x="11" y="41044"/>
                  <a:pt x="104" y="42783"/>
                </a:cubicBezTo>
                <a:cubicBezTo>
                  <a:pt x="283" y="46011"/>
                  <a:pt x="737" y="49308"/>
                  <a:pt x="1175" y="52492"/>
                </a:cubicBezTo>
                <a:cubicBezTo>
                  <a:pt x="1559" y="55286"/>
                  <a:pt x="1955" y="58177"/>
                  <a:pt x="2165" y="61013"/>
                </a:cubicBezTo>
                <a:cubicBezTo>
                  <a:pt x="2401" y="64191"/>
                  <a:pt x="2373" y="66962"/>
                  <a:pt x="2075" y="69485"/>
                </a:cubicBezTo>
                <a:cubicBezTo>
                  <a:pt x="2064" y="69560"/>
                  <a:pt x="2121" y="69633"/>
                  <a:pt x="2199" y="69640"/>
                </a:cubicBezTo>
                <a:lnTo>
                  <a:pt x="2215" y="69640"/>
                </a:lnTo>
                <a:cubicBezTo>
                  <a:pt x="2282" y="69640"/>
                  <a:pt x="2344" y="69588"/>
                  <a:pt x="2349" y="69518"/>
                </a:cubicBezTo>
                <a:cubicBezTo>
                  <a:pt x="2647" y="66975"/>
                  <a:pt x="2679" y="64183"/>
                  <a:pt x="2440" y="60990"/>
                </a:cubicBezTo>
                <a:cubicBezTo>
                  <a:pt x="2230" y="58143"/>
                  <a:pt x="1831" y="55250"/>
                  <a:pt x="1447" y="52450"/>
                </a:cubicBezTo>
                <a:cubicBezTo>
                  <a:pt x="1009" y="49269"/>
                  <a:pt x="555" y="45980"/>
                  <a:pt x="379" y="42765"/>
                </a:cubicBezTo>
                <a:cubicBezTo>
                  <a:pt x="286" y="41033"/>
                  <a:pt x="275" y="39465"/>
                  <a:pt x="351" y="37959"/>
                </a:cubicBezTo>
                <a:cubicBezTo>
                  <a:pt x="436" y="36274"/>
                  <a:pt x="623" y="34713"/>
                  <a:pt x="921" y="33191"/>
                </a:cubicBezTo>
                <a:cubicBezTo>
                  <a:pt x="1266" y="31449"/>
                  <a:pt x="1787" y="29674"/>
                  <a:pt x="2466" y="27916"/>
                </a:cubicBezTo>
                <a:cubicBezTo>
                  <a:pt x="3101" y="26278"/>
                  <a:pt x="3900" y="24603"/>
                  <a:pt x="4833" y="22939"/>
                </a:cubicBezTo>
                <a:cubicBezTo>
                  <a:pt x="6220" y="20471"/>
                  <a:pt x="7920" y="17984"/>
                  <a:pt x="10007" y="15390"/>
                </a:cubicBezTo>
                <a:cubicBezTo>
                  <a:pt x="10075" y="15366"/>
                  <a:pt x="10139" y="15343"/>
                  <a:pt x="10209" y="15322"/>
                </a:cubicBezTo>
                <a:cubicBezTo>
                  <a:pt x="11044" y="15055"/>
                  <a:pt x="11980" y="14902"/>
                  <a:pt x="13061" y="14855"/>
                </a:cubicBezTo>
                <a:cubicBezTo>
                  <a:pt x="13305" y="14843"/>
                  <a:pt x="13551" y="14838"/>
                  <a:pt x="13793" y="14838"/>
                </a:cubicBezTo>
                <a:cubicBezTo>
                  <a:pt x="13942" y="14838"/>
                  <a:pt x="14090" y="14840"/>
                  <a:pt x="14235" y="14843"/>
                </a:cubicBezTo>
                <a:lnTo>
                  <a:pt x="14241" y="14843"/>
                </a:lnTo>
                <a:cubicBezTo>
                  <a:pt x="14953" y="14855"/>
                  <a:pt x="15643" y="14900"/>
                  <a:pt x="16263" y="14946"/>
                </a:cubicBezTo>
                <a:cubicBezTo>
                  <a:pt x="16499" y="14964"/>
                  <a:pt x="16734" y="14985"/>
                  <a:pt x="16965" y="15001"/>
                </a:cubicBezTo>
                <a:cubicBezTo>
                  <a:pt x="17871" y="15075"/>
                  <a:pt x="18759" y="15148"/>
                  <a:pt x="19638" y="15148"/>
                </a:cubicBezTo>
                <a:cubicBezTo>
                  <a:pt x="21099" y="15148"/>
                  <a:pt x="22538" y="14946"/>
                  <a:pt x="24003" y="14215"/>
                </a:cubicBezTo>
                <a:cubicBezTo>
                  <a:pt x="24856" y="13793"/>
                  <a:pt x="25123" y="13295"/>
                  <a:pt x="25183" y="12738"/>
                </a:cubicBezTo>
                <a:cubicBezTo>
                  <a:pt x="25188" y="12722"/>
                  <a:pt x="25193" y="12704"/>
                  <a:pt x="25193" y="12686"/>
                </a:cubicBezTo>
                <a:cubicBezTo>
                  <a:pt x="25193" y="12680"/>
                  <a:pt x="25193" y="12670"/>
                  <a:pt x="25188" y="12665"/>
                </a:cubicBezTo>
                <a:cubicBezTo>
                  <a:pt x="25209" y="12385"/>
                  <a:pt x="25183" y="12089"/>
                  <a:pt x="25154" y="11784"/>
                </a:cubicBezTo>
                <a:cubicBezTo>
                  <a:pt x="25105" y="11260"/>
                  <a:pt x="25051" y="10671"/>
                  <a:pt x="25199" y="9997"/>
                </a:cubicBezTo>
                <a:cubicBezTo>
                  <a:pt x="25217" y="9912"/>
                  <a:pt x="25232" y="9818"/>
                  <a:pt x="25245" y="9725"/>
                </a:cubicBezTo>
                <a:lnTo>
                  <a:pt x="25245" y="9723"/>
                </a:lnTo>
                <a:cubicBezTo>
                  <a:pt x="25305" y="9269"/>
                  <a:pt x="25263" y="8836"/>
                  <a:pt x="25123" y="8457"/>
                </a:cubicBezTo>
                <a:cubicBezTo>
                  <a:pt x="25066" y="8302"/>
                  <a:pt x="24991" y="8157"/>
                  <a:pt x="24900" y="8027"/>
                </a:cubicBezTo>
                <a:lnTo>
                  <a:pt x="24898" y="8025"/>
                </a:lnTo>
                <a:cubicBezTo>
                  <a:pt x="24693" y="7729"/>
                  <a:pt x="24410" y="7496"/>
                  <a:pt x="24060" y="7343"/>
                </a:cubicBezTo>
                <a:cubicBezTo>
                  <a:pt x="23978" y="7306"/>
                  <a:pt x="23892" y="7275"/>
                  <a:pt x="23812" y="7242"/>
                </a:cubicBezTo>
                <a:cubicBezTo>
                  <a:pt x="23628" y="7174"/>
                  <a:pt x="23456" y="7107"/>
                  <a:pt x="23314" y="7001"/>
                </a:cubicBezTo>
                <a:cubicBezTo>
                  <a:pt x="23031" y="6783"/>
                  <a:pt x="22907" y="6438"/>
                  <a:pt x="22795" y="6062"/>
                </a:cubicBezTo>
                <a:cubicBezTo>
                  <a:pt x="22785" y="6023"/>
                  <a:pt x="22772" y="5987"/>
                  <a:pt x="22762" y="5951"/>
                </a:cubicBezTo>
                <a:cubicBezTo>
                  <a:pt x="22681" y="5671"/>
                  <a:pt x="22593" y="5383"/>
                  <a:pt x="22448" y="5129"/>
                </a:cubicBezTo>
                <a:cubicBezTo>
                  <a:pt x="22246" y="4781"/>
                  <a:pt x="21922" y="4507"/>
                  <a:pt x="21515" y="4328"/>
                </a:cubicBezTo>
                <a:cubicBezTo>
                  <a:pt x="21199" y="4193"/>
                  <a:pt x="20840" y="4120"/>
                  <a:pt x="20484" y="4120"/>
                </a:cubicBezTo>
                <a:cubicBezTo>
                  <a:pt x="20477" y="4120"/>
                  <a:pt x="20471" y="4120"/>
                  <a:pt x="20465" y="4120"/>
                </a:cubicBezTo>
                <a:lnTo>
                  <a:pt x="20462" y="4120"/>
                </a:lnTo>
                <a:cubicBezTo>
                  <a:pt x="20405" y="4120"/>
                  <a:pt x="20348" y="4126"/>
                  <a:pt x="20294" y="4128"/>
                </a:cubicBezTo>
                <a:cubicBezTo>
                  <a:pt x="19869" y="4159"/>
                  <a:pt x="19233" y="4250"/>
                  <a:pt x="18601" y="4496"/>
                </a:cubicBezTo>
                <a:cubicBezTo>
                  <a:pt x="18564" y="4511"/>
                  <a:pt x="18526" y="4518"/>
                  <a:pt x="18489" y="4518"/>
                </a:cubicBezTo>
                <a:cubicBezTo>
                  <a:pt x="18428" y="4518"/>
                  <a:pt x="18368" y="4499"/>
                  <a:pt x="18313" y="4463"/>
                </a:cubicBezTo>
                <a:cubicBezTo>
                  <a:pt x="18311" y="4457"/>
                  <a:pt x="18305" y="4457"/>
                  <a:pt x="18305" y="4455"/>
                </a:cubicBezTo>
                <a:cubicBezTo>
                  <a:pt x="18303" y="4452"/>
                  <a:pt x="18298" y="4450"/>
                  <a:pt x="18292" y="4444"/>
                </a:cubicBezTo>
                <a:cubicBezTo>
                  <a:pt x="18222" y="4385"/>
                  <a:pt x="18181" y="4294"/>
                  <a:pt x="18184" y="4196"/>
                </a:cubicBezTo>
                <a:cubicBezTo>
                  <a:pt x="18194" y="3851"/>
                  <a:pt x="18173" y="3560"/>
                  <a:pt x="18119" y="3288"/>
                </a:cubicBezTo>
                <a:cubicBezTo>
                  <a:pt x="17989" y="2640"/>
                  <a:pt x="17639" y="2119"/>
                  <a:pt x="17162" y="1860"/>
                </a:cubicBezTo>
                <a:cubicBezTo>
                  <a:pt x="16885" y="1707"/>
                  <a:pt x="16592" y="1655"/>
                  <a:pt x="16301" y="1624"/>
                </a:cubicBezTo>
                <a:lnTo>
                  <a:pt x="16296" y="1624"/>
                </a:lnTo>
                <a:cubicBezTo>
                  <a:pt x="16213" y="1614"/>
                  <a:pt x="16125" y="1606"/>
                  <a:pt x="16042" y="1601"/>
                </a:cubicBezTo>
                <a:cubicBezTo>
                  <a:pt x="15775" y="1577"/>
                  <a:pt x="15526" y="1554"/>
                  <a:pt x="15285" y="1481"/>
                </a:cubicBezTo>
                <a:cubicBezTo>
                  <a:pt x="15047" y="1406"/>
                  <a:pt x="14826" y="1284"/>
                  <a:pt x="14606" y="1144"/>
                </a:cubicBezTo>
                <a:cubicBezTo>
                  <a:pt x="14603" y="1142"/>
                  <a:pt x="14598" y="1142"/>
                  <a:pt x="14598" y="1137"/>
                </a:cubicBezTo>
                <a:cubicBezTo>
                  <a:pt x="14482" y="1064"/>
                  <a:pt x="14370" y="981"/>
                  <a:pt x="14248" y="901"/>
                </a:cubicBezTo>
                <a:cubicBezTo>
                  <a:pt x="13976" y="711"/>
                  <a:pt x="13696" y="517"/>
                  <a:pt x="13388" y="382"/>
                </a:cubicBezTo>
                <a:cubicBezTo>
                  <a:pt x="13224" y="312"/>
                  <a:pt x="13064" y="250"/>
                  <a:pt x="12900" y="198"/>
                </a:cubicBezTo>
                <a:cubicBezTo>
                  <a:pt x="12895" y="196"/>
                  <a:pt x="12887" y="196"/>
                  <a:pt x="12882" y="190"/>
                </a:cubicBezTo>
                <a:cubicBezTo>
                  <a:pt x="12475" y="65"/>
                  <a:pt x="12064" y="1"/>
                  <a:pt x="116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4" name="Google Shape;2494;p20"/>
          <p:cNvSpPr/>
          <p:nvPr/>
        </p:nvSpPr>
        <p:spPr>
          <a:xfrm>
            <a:off x="11047772" y="1025431"/>
            <a:ext cx="1303797" cy="3588136"/>
          </a:xfrm>
          <a:custGeom>
            <a:avLst/>
            <a:gdLst/>
            <a:ahLst/>
            <a:cxnLst/>
            <a:rect l="l" t="t" r="r" b="b"/>
            <a:pathLst>
              <a:path w="25305" h="69641" extrusionOk="0">
                <a:moveTo>
                  <a:pt x="6313" y="2977"/>
                </a:moveTo>
                <a:lnTo>
                  <a:pt x="6313" y="2977"/>
                </a:lnTo>
                <a:cubicBezTo>
                  <a:pt x="7034" y="4141"/>
                  <a:pt x="7612" y="5282"/>
                  <a:pt x="8089" y="6459"/>
                </a:cubicBezTo>
                <a:cubicBezTo>
                  <a:pt x="8408" y="7247"/>
                  <a:pt x="8672" y="8035"/>
                  <a:pt x="8890" y="8844"/>
                </a:cubicBezTo>
                <a:cubicBezTo>
                  <a:pt x="8555" y="8133"/>
                  <a:pt x="8148" y="7423"/>
                  <a:pt x="7666" y="6697"/>
                </a:cubicBezTo>
                <a:cubicBezTo>
                  <a:pt x="7137" y="5909"/>
                  <a:pt x="6541" y="5015"/>
                  <a:pt x="6349" y="4012"/>
                </a:cubicBezTo>
                <a:cubicBezTo>
                  <a:pt x="6285" y="3662"/>
                  <a:pt x="6272" y="3309"/>
                  <a:pt x="6313" y="2977"/>
                </a:cubicBezTo>
                <a:close/>
                <a:moveTo>
                  <a:pt x="7075" y="1536"/>
                </a:moveTo>
                <a:cubicBezTo>
                  <a:pt x="8278" y="4183"/>
                  <a:pt x="9092" y="7122"/>
                  <a:pt x="9535" y="10446"/>
                </a:cubicBezTo>
                <a:cubicBezTo>
                  <a:pt x="9276" y="9028"/>
                  <a:pt x="8887" y="7685"/>
                  <a:pt x="8348" y="6355"/>
                </a:cubicBezTo>
                <a:cubicBezTo>
                  <a:pt x="7835" y="5077"/>
                  <a:pt x="7192" y="3843"/>
                  <a:pt x="6396" y="2578"/>
                </a:cubicBezTo>
                <a:cubicBezTo>
                  <a:pt x="6453" y="2363"/>
                  <a:pt x="6536" y="2158"/>
                  <a:pt x="6647" y="1982"/>
                </a:cubicBezTo>
                <a:cubicBezTo>
                  <a:pt x="6782" y="1769"/>
                  <a:pt x="6922" y="1627"/>
                  <a:pt x="7075" y="1536"/>
                </a:cubicBezTo>
                <a:close/>
                <a:moveTo>
                  <a:pt x="8610" y="1354"/>
                </a:moveTo>
                <a:cubicBezTo>
                  <a:pt x="9058" y="3104"/>
                  <a:pt x="9408" y="5137"/>
                  <a:pt x="9621" y="7242"/>
                </a:cubicBezTo>
                <a:cubicBezTo>
                  <a:pt x="9738" y="8390"/>
                  <a:pt x="9813" y="9546"/>
                  <a:pt x="9846" y="10674"/>
                </a:cubicBezTo>
                <a:cubicBezTo>
                  <a:pt x="9408" y="7216"/>
                  <a:pt x="8579" y="4170"/>
                  <a:pt x="7334" y="1424"/>
                </a:cubicBezTo>
                <a:cubicBezTo>
                  <a:pt x="7513" y="1378"/>
                  <a:pt x="7708" y="1367"/>
                  <a:pt x="7918" y="1367"/>
                </a:cubicBezTo>
                <a:lnTo>
                  <a:pt x="8053" y="1367"/>
                </a:lnTo>
                <a:cubicBezTo>
                  <a:pt x="8097" y="1367"/>
                  <a:pt x="8142" y="1367"/>
                  <a:pt x="8188" y="1367"/>
                </a:cubicBezTo>
                <a:cubicBezTo>
                  <a:pt x="8324" y="1367"/>
                  <a:pt x="8464" y="1366"/>
                  <a:pt x="8610" y="1354"/>
                </a:cubicBezTo>
                <a:close/>
                <a:moveTo>
                  <a:pt x="9865" y="903"/>
                </a:moveTo>
                <a:cubicBezTo>
                  <a:pt x="10264" y="4056"/>
                  <a:pt x="10355" y="7446"/>
                  <a:pt x="10132" y="11179"/>
                </a:cubicBezTo>
                <a:cubicBezTo>
                  <a:pt x="10108" y="9883"/>
                  <a:pt x="10031" y="8546"/>
                  <a:pt x="9898" y="7216"/>
                </a:cubicBezTo>
                <a:cubicBezTo>
                  <a:pt x="9683" y="5111"/>
                  <a:pt x="9336" y="3071"/>
                  <a:pt x="8890" y="1315"/>
                </a:cubicBezTo>
                <a:cubicBezTo>
                  <a:pt x="8898" y="1315"/>
                  <a:pt x="8900" y="1313"/>
                  <a:pt x="8905" y="1313"/>
                </a:cubicBezTo>
                <a:cubicBezTo>
                  <a:pt x="9253" y="1243"/>
                  <a:pt x="9567" y="1080"/>
                  <a:pt x="9865" y="903"/>
                </a:cubicBezTo>
                <a:close/>
                <a:moveTo>
                  <a:pt x="11254" y="302"/>
                </a:moveTo>
                <a:cubicBezTo>
                  <a:pt x="11285" y="2487"/>
                  <a:pt x="11174" y="4851"/>
                  <a:pt x="10925" y="7327"/>
                </a:cubicBezTo>
                <a:cubicBezTo>
                  <a:pt x="10788" y="8693"/>
                  <a:pt x="10606" y="10101"/>
                  <a:pt x="10388" y="11532"/>
                </a:cubicBezTo>
                <a:cubicBezTo>
                  <a:pt x="10640" y="7599"/>
                  <a:pt x="10552" y="4045"/>
                  <a:pt x="10124" y="748"/>
                </a:cubicBezTo>
                <a:cubicBezTo>
                  <a:pt x="10458" y="551"/>
                  <a:pt x="10780" y="374"/>
                  <a:pt x="11145" y="317"/>
                </a:cubicBezTo>
                <a:cubicBezTo>
                  <a:pt x="11182" y="310"/>
                  <a:pt x="11215" y="307"/>
                  <a:pt x="11254" y="302"/>
                </a:cubicBezTo>
                <a:close/>
                <a:moveTo>
                  <a:pt x="11652" y="279"/>
                </a:moveTo>
                <a:cubicBezTo>
                  <a:pt x="11997" y="279"/>
                  <a:pt x="12350" y="329"/>
                  <a:pt x="12698" y="426"/>
                </a:cubicBezTo>
                <a:cubicBezTo>
                  <a:pt x="12299" y="4017"/>
                  <a:pt x="11586" y="7944"/>
                  <a:pt x="10572" y="12144"/>
                </a:cubicBezTo>
                <a:cubicBezTo>
                  <a:pt x="10834" y="10508"/>
                  <a:pt x="11044" y="8909"/>
                  <a:pt x="11200" y="7356"/>
                </a:cubicBezTo>
                <a:cubicBezTo>
                  <a:pt x="11449" y="4864"/>
                  <a:pt x="11563" y="2482"/>
                  <a:pt x="11532" y="281"/>
                </a:cubicBezTo>
                <a:cubicBezTo>
                  <a:pt x="11572" y="280"/>
                  <a:pt x="11612" y="279"/>
                  <a:pt x="11652" y="279"/>
                </a:cubicBezTo>
                <a:close/>
                <a:moveTo>
                  <a:pt x="20037" y="4429"/>
                </a:moveTo>
                <a:cubicBezTo>
                  <a:pt x="17333" y="6697"/>
                  <a:pt x="14915" y="9222"/>
                  <a:pt x="12382" y="12144"/>
                </a:cubicBezTo>
                <a:cubicBezTo>
                  <a:pt x="14171" y="9694"/>
                  <a:pt x="16042" y="7185"/>
                  <a:pt x="18235" y="4737"/>
                </a:cubicBezTo>
                <a:cubicBezTo>
                  <a:pt x="18314" y="4775"/>
                  <a:pt x="18400" y="4795"/>
                  <a:pt x="18487" y="4795"/>
                </a:cubicBezTo>
                <a:cubicBezTo>
                  <a:pt x="18559" y="4795"/>
                  <a:pt x="18632" y="4781"/>
                  <a:pt x="18702" y="4753"/>
                </a:cubicBezTo>
                <a:cubicBezTo>
                  <a:pt x="19174" y="4566"/>
                  <a:pt x="19659" y="4476"/>
                  <a:pt x="20037" y="4429"/>
                </a:cubicBezTo>
                <a:close/>
                <a:moveTo>
                  <a:pt x="14611" y="1474"/>
                </a:moveTo>
                <a:cubicBezTo>
                  <a:pt x="14798" y="1585"/>
                  <a:pt x="14992" y="1678"/>
                  <a:pt x="15200" y="1743"/>
                </a:cubicBezTo>
                <a:cubicBezTo>
                  <a:pt x="15472" y="1831"/>
                  <a:pt x="15747" y="1852"/>
                  <a:pt x="16016" y="1875"/>
                </a:cubicBezTo>
                <a:cubicBezTo>
                  <a:pt x="16032" y="1875"/>
                  <a:pt x="16050" y="1878"/>
                  <a:pt x="16068" y="1878"/>
                </a:cubicBezTo>
                <a:lnTo>
                  <a:pt x="11122" y="12388"/>
                </a:lnTo>
                <a:cubicBezTo>
                  <a:pt x="12758" y="7840"/>
                  <a:pt x="13883" y="4323"/>
                  <a:pt x="14611" y="1474"/>
                </a:cubicBezTo>
                <a:close/>
                <a:moveTo>
                  <a:pt x="17639" y="2757"/>
                </a:moveTo>
                <a:cubicBezTo>
                  <a:pt x="17730" y="2933"/>
                  <a:pt x="17797" y="3130"/>
                  <a:pt x="17844" y="3343"/>
                </a:cubicBezTo>
                <a:cubicBezTo>
                  <a:pt x="17891" y="3594"/>
                  <a:pt x="17911" y="3861"/>
                  <a:pt x="17901" y="4185"/>
                </a:cubicBezTo>
                <a:cubicBezTo>
                  <a:pt x="17898" y="4323"/>
                  <a:pt x="17940" y="4455"/>
                  <a:pt x="18020" y="4559"/>
                </a:cubicBezTo>
                <a:cubicBezTo>
                  <a:pt x="15679" y="7172"/>
                  <a:pt x="13709" y="9852"/>
                  <a:pt x="11814" y="12452"/>
                </a:cubicBezTo>
                <a:cubicBezTo>
                  <a:pt x="14137" y="8649"/>
                  <a:pt x="16177" y="5220"/>
                  <a:pt x="17639" y="2757"/>
                </a:cubicBezTo>
                <a:close/>
                <a:moveTo>
                  <a:pt x="12970" y="514"/>
                </a:moveTo>
                <a:cubicBezTo>
                  <a:pt x="13074" y="551"/>
                  <a:pt x="13173" y="592"/>
                  <a:pt x="13274" y="639"/>
                </a:cubicBezTo>
                <a:cubicBezTo>
                  <a:pt x="13559" y="763"/>
                  <a:pt x="13828" y="953"/>
                  <a:pt x="14090" y="1134"/>
                </a:cubicBezTo>
                <a:cubicBezTo>
                  <a:pt x="14181" y="1196"/>
                  <a:pt x="14274" y="1261"/>
                  <a:pt x="14370" y="1321"/>
                </a:cubicBezTo>
                <a:cubicBezTo>
                  <a:pt x="13626" y="4250"/>
                  <a:pt x="12457" y="7895"/>
                  <a:pt x="10741" y="12647"/>
                </a:cubicBezTo>
                <a:cubicBezTo>
                  <a:pt x="11806" y="8294"/>
                  <a:pt x="12556" y="4224"/>
                  <a:pt x="12970" y="514"/>
                </a:cubicBezTo>
                <a:close/>
                <a:moveTo>
                  <a:pt x="20514" y="4393"/>
                </a:moveTo>
                <a:cubicBezTo>
                  <a:pt x="20820" y="4398"/>
                  <a:pt x="21131" y="4463"/>
                  <a:pt x="21403" y="4579"/>
                </a:cubicBezTo>
                <a:cubicBezTo>
                  <a:pt x="21543" y="4644"/>
                  <a:pt x="21673" y="4717"/>
                  <a:pt x="21787" y="4802"/>
                </a:cubicBezTo>
                <a:cubicBezTo>
                  <a:pt x="20232" y="5780"/>
                  <a:pt x="18394" y="7190"/>
                  <a:pt x="16322" y="8989"/>
                </a:cubicBezTo>
                <a:cubicBezTo>
                  <a:pt x="14974" y="10161"/>
                  <a:pt x="13569" y="11457"/>
                  <a:pt x="12128" y="12867"/>
                </a:cubicBezTo>
                <a:cubicBezTo>
                  <a:pt x="14915" y="9616"/>
                  <a:pt x="17541" y="6853"/>
                  <a:pt x="20514" y="4393"/>
                </a:cubicBezTo>
                <a:close/>
                <a:moveTo>
                  <a:pt x="16361" y="1909"/>
                </a:moveTo>
                <a:cubicBezTo>
                  <a:pt x="16594" y="1938"/>
                  <a:pt x="16820" y="1989"/>
                  <a:pt x="17030" y="2104"/>
                </a:cubicBezTo>
                <a:cubicBezTo>
                  <a:pt x="17196" y="2197"/>
                  <a:pt x="17346" y="2329"/>
                  <a:pt x="17473" y="2495"/>
                </a:cubicBezTo>
                <a:cubicBezTo>
                  <a:pt x="15913" y="5129"/>
                  <a:pt x="13660" y="8909"/>
                  <a:pt x="11106" y="13082"/>
                </a:cubicBezTo>
                <a:lnTo>
                  <a:pt x="16361" y="1909"/>
                </a:lnTo>
                <a:close/>
                <a:moveTo>
                  <a:pt x="22000" y="4994"/>
                </a:moveTo>
                <a:cubicBezTo>
                  <a:pt x="22082" y="5080"/>
                  <a:pt x="22150" y="5173"/>
                  <a:pt x="22207" y="5269"/>
                </a:cubicBezTo>
                <a:cubicBezTo>
                  <a:pt x="22342" y="5492"/>
                  <a:pt x="22419" y="5764"/>
                  <a:pt x="22497" y="6028"/>
                </a:cubicBezTo>
                <a:cubicBezTo>
                  <a:pt x="19355" y="7628"/>
                  <a:pt x="15539" y="10516"/>
                  <a:pt x="11951" y="13424"/>
                </a:cubicBezTo>
                <a:cubicBezTo>
                  <a:pt x="13520" y="11882"/>
                  <a:pt x="15044" y="10467"/>
                  <a:pt x="16501" y="9199"/>
                </a:cubicBezTo>
                <a:cubicBezTo>
                  <a:pt x="18596" y="7382"/>
                  <a:pt x="20442" y="5969"/>
                  <a:pt x="22000" y="4994"/>
                </a:cubicBezTo>
                <a:close/>
                <a:moveTo>
                  <a:pt x="22580" y="6295"/>
                </a:moveTo>
                <a:cubicBezTo>
                  <a:pt x="22684" y="6627"/>
                  <a:pt x="22821" y="6944"/>
                  <a:pt x="23088" y="7174"/>
                </a:cubicBezTo>
                <a:cubicBezTo>
                  <a:pt x="21468" y="7903"/>
                  <a:pt x="19498" y="8966"/>
                  <a:pt x="17230" y="10337"/>
                </a:cubicBezTo>
                <a:cubicBezTo>
                  <a:pt x="15744" y="11237"/>
                  <a:pt x="14124" y="12271"/>
                  <a:pt x="12392" y="13427"/>
                </a:cubicBezTo>
                <a:cubicBezTo>
                  <a:pt x="15874" y="10612"/>
                  <a:pt x="19545" y="7851"/>
                  <a:pt x="22580" y="6295"/>
                </a:cubicBezTo>
                <a:close/>
                <a:moveTo>
                  <a:pt x="23366" y="7353"/>
                </a:moveTo>
                <a:cubicBezTo>
                  <a:pt x="23480" y="7410"/>
                  <a:pt x="23599" y="7457"/>
                  <a:pt x="23716" y="7498"/>
                </a:cubicBezTo>
                <a:cubicBezTo>
                  <a:pt x="23799" y="7535"/>
                  <a:pt x="23876" y="7563"/>
                  <a:pt x="23952" y="7594"/>
                </a:cubicBezTo>
                <a:cubicBezTo>
                  <a:pt x="24195" y="7703"/>
                  <a:pt x="24397" y="7851"/>
                  <a:pt x="24561" y="8035"/>
                </a:cubicBezTo>
                <a:cubicBezTo>
                  <a:pt x="20820" y="9471"/>
                  <a:pt x="16854" y="11327"/>
                  <a:pt x="12517" y="13679"/>
                </a:cubicBezTo>
                <a:cubicBezTo>
                  <a:pt x="14256" y="12515"/>
                  <a:pt x="15882" y="11475"/>
                  <a:pt x="17372" y="10573"/>
                </a:cubicBezTo>
                <a:cubicBezTo>
                  <a:pt x="19710" y="9160"/>
                  <a:pt x="21725" y="8079"/>
                  <a:pt x="23366" y="7353"/>
                </a:cubicBezTo>
                <a:close/>
                <a:moveTo>
                  <a:pt x="24937" y="9886"/>
                </a:moveTo>
                <a:cubicBezTo>
                  <a:pt x="24934" y="9909"/>
                  <a:pt x="24926" y="9927"/>
                  <a:pt x="24924" y="9948"/>
                </a:cubicBezTo>
                <a:cubicBezTo>
                  <a:pt x="24823" y="10399"/>
                  <a:pt x="24810" y="10806"/>
                  <a:pt x="24828" y="11182"/>
                </a:cubicBezTo>
                <a:cubicBezTo>
                  <a:pt x="21525" y="11579"/>
                  <a:pt x="17302" y="12758"/>
                  <a:pt x="13204" y="14060"/>
                </a:cubicBezTo>
                <a:cubicBezTo>
                  <a:pt x="18259" y="11996"/>
                  <a:pt x="22269" y="10568"/>
                  <a:pt x="24937" y="9886"/>
                </a:cubicBezTo>
                <a:close/>
                <a:moveTo>
                  <a:pt x="24838" y="11462"/>
                </a:moveTo>
                <a:cubicBezTo>
                  <a:pt x="24851" y="11584"/>
                  <a:pt x="24862" y="11703"/>
                  <a:pt x="24872" y="11817"/>
                </a:cubicBezTo>
                <a:cubicBezTo>
                  <a:pt x="24898" y="12089"/>
                  <a:pt x="24921" y="12338"/>
                  <a:pt x="24913" y="12566"/>
                </a:cubicBezTo>
                <a:cubicBezTo>
                  <a:pt x="22834" y="12634"/>
                  <a:pt x="19184" y="13160"/>
                  <a:pt x="13808" y="14161"/>
                </a:cubicBezTo>
                <a:cubicBezTo>
                  <a:pt x="17720" y="12932"/>
                  <a:pt x="21699" y="11841"/>
                  <a:pt x="24838" y="11462"/>
                </a:cubicBezTo>
                <a:close/>
                <a:moveTo>
                  <a:pt x="24729" y="8273"/>
                </a:moveTo>
                <a:cubicBezTo>
                  <a:pt x="24781" y="8359"/>
                  <a:pt x="24828" y="8457"/>
                  <a:pt x="24867" y="8559"/>
                </a:cubicBezTo>
                <a:cubicBezTo>
                  <a:pt x="24978" y="8862"/>
                  <a:pt x="25017" y="9214"/>
                  <a:pt x="24981" y="9590"/>
                </a:cubicBezTo>
                <a:cubicBezTo>
                  <a:pt x="22142" y="10303"/>
                  <a:pt x="17743" y="11882"/>
                  <a:pt x="12159" y="14192"/>
                </a:cubicBezTo>
                <a:cubicBezTo>
                  <a:pt x="16708" y="11708"/>
                  <a:pt x="20841" y="9759"/>
                  <a:pt x="24729" y="8273"/>
                </a:cubicBezTo>
                <a:close/>
                <a:moveTo>
                  <a:pt x="24887" y="12849"/>
                </a:moveTo>
                <a:cubicBezTo>
                  <a:pt x="24812" y="13277"/>
                  <a:pt x="24563" y="13632"/>
                  <a:pt x="23905" y="13966"/>
                </a:cubicBezTo>
                <a:cubicBezTo>
                  <a:pt x="23667" y="13963"/>
                  <a:pt x="23427" y="13961"/>
                  <a:pt x="23182" y="13961"/>
                </a:cubicBezTo>
                <a:cubicBezTo>
                  <a:pt x="20611" y="13961"/>
                  <a:pt x="17673" y="14161"/>
                  <a:pt x="14230" y="14573"/>
                </a:cubicBezTo>
                <a:cubicBezTo>
                  <a:pt x="14101" y="14570"/>
                  <a:pt x="13970" y="14569"/>
                  <a:pt x="13838" y="14569"/>
                </a:cubicBezTo>
                <a:cubicBezTo>
                  <a:pt x="13575" y="14569"/>
                  <a:pt x="13310" y="14575"/>
                  <a:pt x="13045" y="14588"/>
                </a:cubicBezTo>
                <a:cubicBezTo>
                  <a:pt x="18821" y="13497"/>
                  <a:pt x="22710" y="12922"/>
                  <a:pt x="24887" y="12849"/>
                </a:cubicBezTo>
                <a:close/>
                <a:moveTo>
                  <a:pt x="23133" y="14236"/>
                </a:moveTo>
                <a:cubicBezTo>
                  <a:pt x="23190" y="14236"/>
                  <a:pt x="23247" y="14236"/>
                  <a:pt x="23303" y="14236"/>
                </a:cubicBezTo>
                <a:cubicBezTo>
                  <a:pt x="22438" y="14588"/>
                  <a:pt x="21528" y="14785"/>
                  <a:pt x="20483" y="14853"/>
                </a:cubicBezTo>
                <a:cubicBezTo>
                  <a:pt x="20195" y="14872"/>
                  <a:pt x="19907" y="14880"/>
                  <a:pt x="19617" y="14880"/>
                </a:cubicBezTo>
                <a:cubicBezTo>
                  <a:pt x="18763" y="14880"/>
                  <a:pt x="17892" y="14809"/>
                  <a:pt x="16983" y="14734"/>
                </a:cubicBezTo>
                <a:cubicBezTo>
                  <a:pt x="16755" y="14715"/>
                  <a:pt x="16517" y="14695"/>
                  <a:pt x="16278" y="14677"/>
                </a:cubicBezTo>
                <a:cubicBezTo>
                  <a:pt x="16180" y="14669"/>
                  <a:pt x="16081" y="14658"/>
                  <a:pt x="15977" y="14653"/>
                </a:cubicBezTo>
                <a:cubicBezTo>
                  <a:pt x="18661" y="14376"/>
                  <a:pt x="21022" y="14236"/>
                  <a:pt x="23133" y="14236"/>
                </a:cubicBezTo>
                <a:close/>
                <a:moveTo>
                  <a:pt x="11661" y="1"/>
                </a:moveTo>
                <a:cubicBezTo>
                  <a:pt x="11474" y="1"/>
                  <a:pt x="11288" y="15"/>
                  <a:pt x="11106" y="43"/>
                </a:cubicBezTo>
                <a:cubicBezTo>
                  <a:pt x="10655" y="110"/>
                  <a:pt x="10277" y="333"/>
                  <a:pt x="9911" y="553"/>
                </a:cubicBezTo>
                <a:cubicBezTo>
                  <a:pt x="9904" y="558"/>
                  <a:pt x="9893" y="564"/>
                  <a:pt x="9888" y="566"/>
                </a:cubicBezTo>
                <a:cubicBezTo>
                  <a:pt x="9543" y="771"/>
                  <a:pt x="9219" y="965"/>
                  <a:pt x="8854" y="1038"/>
                </a:cubicBezTo>
                <a:cubicBezTo>
                  <a:pt x="8652" y="1078"/>
                  <a:pt x="8456" y="1087"/>
                  <a:pt x="8265" y="1087"/>
                </a:cubicBezTo>
                <a:cubicBezTo>
                  <a:pt x="8197" y="1087"/>
                  <a:pt x="8128" y="1086"/>
                  <a:pt x="8060" y="1085"/>
                </a:cubicBezTo>
                <a:cubicBezTo>
                  <a:pt x="8023" y="1085"/>
                  <a:pt x="7986" y="1084"/>
                  <a:pt x="7949" y="1084"/>
                </a:cubicBezTo>
                <a:cubicBezTo>
                  <a:pt x="7387" y="1084"/>
                  <a:pt x="6862" y="1124"/>
                  <a:pt x="6417" y="1831"/>
                </a:cubicBezTo>
                <a:cubicBezTo>
                  <a:pt x="6285" y="2041"/>
                  <a:pt x="6183" y="2285"/>
                  <a:pt x="6119" y="2549"/>
                </a:cubicBezTo>
                <a:cubicBezTo>
                  <a:pt x="6116" y="2560"/>
                  <a:pt x="6113" y="2570"/>
                  <a:pt x="6113" y="2575"/>
                </a:cubicBezTo>
                <a:cubicBezTo>
                  <a:pt x="5999" y="3034"/>
                  <a:pt x="5986" y="3548"/>
                  <a:pt x="6082" y="4058"/>
                </a:cubicBezTo>
                <a:cubicBezTo>
                  <a:pt x="6285" y="5116"/>
                  <a:pt x="6896" y="6036"/>
                  <a:pt x="7441" y="6848"/>
                </a:cubicBezTo>
                <a:cubicBezTo>
                  <a:pt x="8283" y="8110"/>
                  <a:pt x="8890" y="9334"/>
                  <a:pt x="9281" y="10570"/>
                </a:cubicBezTo>
                <a:cubicBezTo>
                  <a:pt x="9284" y="10578"/>
                  <a:pt x="9284" y="10583"/>
                  <a:pt x="9289" y="10591"/>
                </a:cubicBezTo>
                <a:cubicBezTo>
                  <a:pt x="9331" y="10723"/>
                  <a:pt x="9369" y="10855"/>
                  <a:pt x="9406" y="10988"/>
                </a:cubicBezTo>
                <a:cubicBezTo>
                  <a:pt x="9784" y="12354"/>
                  <a:pt x="9911" y="13741"/>
                  <a:pt x="9787" y="15226"/>
                </a:cubicBezTo>
                <a:cubicBezTo>
                  <a:pt x="7695" y="17832"/>
                  <a:pt x="5986" y="20325"/>
                  <a:pt x="4592" y="22806"/>
                </a:cubicBezTo>
                <a:cubicBezTo>
                  <a:pt x="3653" y="24481"/>
                  <a:pt x="2850" y="26166"/>
                  <a:pt x="2212" y="27820"/>
                </a:cubicBezTo>
                <a:cubicBezTo>
                  <a:pt x="1525" y="29593"/>
                  <a:pt x="999" y="31382"/>
                  <a:pt x="651" y="33140"/>
                </a:cubicBezTo>
                <a:cubicBezTo>
                  <a:pt x="348" y="34677"/>
                  <a:pt x="159" y="36248"/>
                  <a:pt x="76" y="37948"/>
                </a:cubicBezTo>
                <a:cubicBezTo>
                  <a:pt x="1" y="39462"/>
                  <a:pt x="11" y="41044"/>
                  <a:pt x="104" y="42783"/>
                </a:cubicBezTo>
                <a:cubicBezTo>
                  <a:pt x="283" y="46011"/>
                  <a:pt x="737" y="49308"/>
                  <a:pt x="1175" y="52492"/>
                </a:cubicBezTo>
                <a:cubicBezTo>
                  <a:pt x="1559" y="55286"/>
                  <a:pt x="1955" y="58177"/>
                  <a:pt x="2165" y="61013"/>
                </a:cubicBezTo>
                <a:cubicBezTo>
                  <a:pt x="2401" y="64191"/>
                  <a:pt x="2373" y="66962"/>
                  <a:pt x="2075" y="69485"/>
                </a:cubicBezTo>
                <a:cubicBezTo>
                  <a:pt x="2064" y="69560"/>
                  <a:pt x="2121" y="69633"/>
                  <a:pt x="2199" y="69640"/>
                </a:cubicBezTo>
                <a:lnTo>
                  <a:pt x="2215" y="69640"/>
                </a:lnTo>
                <a:cubicBezTo>
                  <a:pt x="2282" y="69640"/>
                  <a:pt x="2344" y="69588"/>
                  <a:pt x="2349" y="69518"/>
                </a:cubicBezTo>
                <a:cubicBezTo>
                  <a:pt x="2647" y="66975"/>
                  <a:pt x="2679" y="64183"/>
                  <a:pt x="2440" y="60990"/>
                </a:cubicBezTo>
                <a:cubicBezTo>
                  <a:pt x="2230" y="58143"/>
                  <a:pt x="1831" y="55250"/>
                  <a:pt x="1447" y="52450"/>
                </a:cubicBezTo>
                <a:cubicBezTo>
                  <a:pt x="1009" y="49269"/>
                  <a:pt x="555" y="45980"/>
                  <a:pt x="379" y="42765"/>
                </a:cubicBezTo>
                <a:cubicBezTo>
                  <a:pt x="286" y="41033"/>
                  <a:pt x="275" y="39465"/>
                  <a:pt x="351" y="37959"/>
                </a:cubicBezTo>
                <a:cubicBezTo>
                  <a:pt x="436" y="36274"/>
                  <a:pt x="623" y="34713"/>
                  <a:pt x="921" y="33191"/>
                </a:cubicBezTo>
                <a:cubicBezTo>
                  <a:pt x="1266" y="31449"/>
                  <a:pt x="1787" y="29674"/>
                  <a:pt x="2466" y="27916"/>
                </a:cubicBezTo>
                <a:cubicBezTo>
                  <a:pt x="3101" y="26278"/>
                  <a:pt x="3900" y="24603"/>
                  <a:pt x="4833" y="22939"/>
                </a:cubicBezTo>
                <a:cubicBezTo>
                  <a:pt x="6220" y="20471"/>
                  <a:pt x="7920" y="17984"/>
                  <a:pt x="10007" y="15390"/>
                </a:cubicBezTo>
                <a:cubicBezTo>
                  <a:pt x="10075" y="15366"/>
                  <a:pt x="10139" y="15343"/>
                  <a:pt x="10209" y="15322"/>
                </a:cubicBezTo>
                <a:cubicBezTo>
                  <a:pt x="11044" y="15055"/>
                  <a:pt x="11980" y="14902"/>
                  <a:pt x="13061" y="14855"/>
                </a:cubicBezTo>
                <a:cubicBezTo>
                  <a:pt x="13305" y="14843"/>
                  <a:pt x="13551" y="14838"/>
                  <a:pt x="13793" y="14838"/>
                </a:cubicBezTo>
                <a:cubicBezTo>
                  <a:pt x="13942" y="14838"/>
                  <a:pt x="14090" y="14840"/>
                  <a:pt x="14235" y="14843"/>
                </a:cubicBezTo>
                <a:lnTo>
                  <a:pt x="14241" y="14843"/>
                </a:lnTo>
                <a:cubicBezTo>
                  <a:pt x="14953" y="14855"/>
                  <a:pt x="15643" y="14900"/>
                  <a:pt x="16263" y="14946"/>
                </a:cubicBezTo>
                <a:cubicBezTo>
                  <a:pt x="16499" y="14964"/>
                  <a:pt x="16734" y="14985"/>
                  <a:pt x="16965" y="15001"/>
                </a:cubicBezTo>
                <a:cubicBezTo>
                  <a:pt x="17871" y="15075"/>
                  <a:pt x="18759" y="15148"/>
                  <a:pt x="19638" y="15148"/>
                </a:cubicBezTo>
                <a:cubicBezTo>
                  <a:pt x="21099" y="15148"/>
                  <a:pt x="22538" y="14946"/>
                  <a:pt x="24003" y="14215"/>
                </a:cubicBezTo>
                <a:cubicBezTo>
                  <a:pt x="24856" y="13793"/>
                  <a:pt x="25123" y="13295"/>
                  <a:pt x="25183" y="12738"/>
                </a:cubicBezTo>
                <a:cubicBezTo>
                  <a:pt x="25188" y="12722"/>
                  <a:pt x="25193" y="12704"/>
                  <a:pt x="25193" y="12686"/>
                </a:cubicBezTo>
                <a:cubicBezTo>
                  <a:pt x="25193" y="12680"/>
                  <a:pt x="25193" y="12670"/>
                  <a:pt x="25188" y="12665"/>
                </a:cubicBezTo>
                <a:cubicBezTo>
                  <a:pt x="25209" y="12385"/>
                  <a:pt x="25183" y="12089"/>
                  <a:pt x="25154" y="11784"/>
                </a:cubicBezTo>
                <a:cubicBezTo>
                  <a:pt x="25105" y="11260"/>
                  <a:pt x="25051" y="10671"/>
                  <a:pt x="25199" y="9997"/>
                </a:cubicBezTo>
                <a:cubicBezTo>
                  <a:pt x="25217" y="9912"/>
                  <a:pt x="25232" y="9818"/>
                  <a:pt x="25245" y="9725"/>
                </a:cubicBezTo>
                <a:lnTo>
                  <a:pt x="25245" y="9723"/>
                </a:lnTo>
                <a:cubicBezTo>
                  <a:pt x="25305" y="9269"/>
                  <a:pt x="25263" y="8836"/>
                  <a:pt x="25123" y="8457"/>
                </a:cubicBezTo>
                <a:cubicBezTo>
                  <a:pt x="25066" y="8302"/>
                  <a:pt x="24991" y="8157"/>
                  <a:pt x="24900" y="8027"/>
                </a:cubicBezTo>
                <a:lnTo>
                  <a:pt x="24898" y="8025"/>
                </a:lnTo>
                <a:cubicBezTo>
                  <a:pt x="24693" y="7729"/>
                  <a:pt x="24410" y="7496"/>
                  <a:pt x="24060" y="7343"/>
                </a:cubicBezTo>
                <a:cubicBezTo>
                  <a:pt x="23978" y="7306"/>
                  <a:pt x="23892" y="7275"/>
                  <a:pt x="23812" y="7242"/>
                </a:cubicBezTo>
                <a:cubicBezTo>
                  <a:pt x="23628" y="7174"/>
                  <a:pt x="23456" y="7107"/>
                  <a:pt x="23314" y="7001"/>
                </a:cubicBezTo>
                <a:cubicBezTo>
                  <a:pt x="23031" y="6783"/>
                  <a:pt x="22907" y="6438"/>
                  <a:pt x="22795" y="6062"/>
                </a:cubicBezTo>
                <a:cubicBezTo>
                  <a:pt x="22785" y="6023"/>
                  <a:pt x="22772" y="5987"/>
                  <a:pt x="22762" y="5951"/>
                </a:cubicBezTo>
                <a:cubicBezTo>
                  <a:pt x="22681" y="5671"/>
                  <a:pt x="22593" y="5383"/>
                  <a:pt x="22448" y="5129"/>
                </a:cubicBezTo>
                <a:cubicBezTo>
                  <a:pt x="22246" y="4781"/>
                  <a:pt x="21922" y="4507"/>
                  <a:pt x="21515" y="4328"/>
                </a:cubicBezTo>
                <a:cubicBezTo>
                  <a:pt x="21199" y="4193"/>
                  <a:pt x="20840" y="4120"/>
                  <a:pt x="20484" y="4120"/>
                </a:cubicBezTo>
                <a:cubicBezTo>
                  <a:pt x="20477" y="4120"/>
                  <a:pt x="20471" y="4120"/>
                  <a:pt x="20465" y="4120"/>
                </a:cubicBezTo>
                <a:lnTo>
                  <a:pt x="20462" y="4120"/>
                </a:lnTo>
                <a:cubicBezTo>
                  <a:pt x="20405" y="4120"/>
                  <a:pt x="20348" y="4126"/>
                  <a:pt x="20294" y="4128"/>
                </a:cubicBezTo>
                <a:cubicBezTo>
                  <a:pt x="19869" y="4159"/>
                  <a:pt x="19233" y="4250"/>
                  <a:pt x="18601" y="4496"/>
                </a:cubicBezTo>
                <a:cubicBezTo>
                  <a:pt x="18564" y="4511"/>
                  <a:pt x="18526" y="4518"/>
                  <a:pt x="18489" y="4518"/>
                </a:cubicBezTo>
                <a:cubicBezTo>
                  <a:pt x="18428" y="4518"/>
                  <a:pt x="18368" y="4499"/>
                  <a:pt x="18313" y="4463"/>
                </a:cubicBezTo>
                <a:cubicBezTo>
                  <a:pt x="18311" y="4457"/>
                  <a:pt x="18305" y="4457"/>
                  <a:pt x="18305" y="4455"/>
                </a:cubicBezTo>
                <a:cubicBezTo>
                  <a:pt x="18303" y="4452"/>
                  <a:pt x="18298" y="4450"/>
                  <a:pt x="18292" y="4444"/>
                </a:cubicBezTo>
                <a:cubicBezTo>
                  <a:pt x="18222" y="4385"/>
                  <a:pt x="18181" y="4294"/>
                  <a:pt x="18184" y="4196"/>
                </a:cubicBezTo>
                <a:cubicBezTo>
                  <a:pt x="18194" y="3851"/>
                  <a:pt x="18173" y="3560"/>
                  <a:pt x="18119" y="3288"/>
                </a:cubicBezTo>
                <a:cubicBezTo>
                  <a:pt x="17989" y="2640"/>
                  <a:pt x="17639" y="2119"/>
                  <a:pt x="17162" y="1860"/>
                </a:cubicBezTo>
                <a:cubicBezTo>
                  <a:pt x="16885" y="1707"/>
                  <a:pt x="16592" y="1655"/>
                  <a:pt x="16301" y="1624"/>
                </a:cubicBezTo>
                <a:lnTo>
                  <a:pt x="16296" y="1624"/>
                </a:lnTo>
                <a:cubicBezTo>
                  <a:pt x="16213" y="1614"/>
                  <a:pt x="16125" y="1606"/>
                  <a:pt x="16042" y="1601"/>
                </a:cubicBezTo>
                <a:cubicBezTo>
                  <a:pt x="15775" y="1577"/>
                  <a:pt x="15526" y="1554"/>
                  <a:pt x="15285" y="1481"/>
                </a:cubicBezTo>
                <a:cubicBezTo>
                  <a:pt x="15047" y="1406"/>
                  <a:pt x="14826" y="1284"/>
                  <a:pt x="14606" y="1144"/>
                </a:cubicBezTo>
                <a:cubicBezTo>
                  <a:pt x="14603" y="1142"/>
                  <a:pt x="14598" y="1142"/>
                  <a:pt x="14598" y="1137"/>
                </a:cubicBezTo>
                <a:cubicBezTo>
                  <a:pt x="14482" y="1064"/>
                  <a:pt x="14370" y="981"/>
                  <a:pt x="14248" y="901"/>
                </a:cubicBezTo>
                <a:cubicBezTo>
                  <a:pt x="13976" y="711"/>
                  <a:pt x="13696" y="517"/>
                  <a:pt x="13388" y="382"/>
                </a:cubicBezTo>
                <a:cubicBezTo>
                  <a:pt x="13224" y="312"/>
                  <a:pt x="13064" y="250"/>
                  <a:pt x="12900" y="198"/>
                </a:cubicBezTo>
                <a:cubicBezTo>
                  <a:pt x="12895" y="196"/>
                  <a:pt x="12887" y="196"/>
                  <a:pt x="12882" y="190"/>
                </a:cubicBezTo>
                <a:cubicBezTo>
                  <a:pt x="12475" y="65"/>
                  <a:pt x="12064" y="1"/>
                  <a:pt x="116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5" name="Google Shape;2495;p20"/>
          <p:cNvSpPr/>
          <p:nvPr/>
        </p:nvSpPr>
        <p:spPr>
          <a:xfrm rot="-2966672">
            <a:off x="12018646" y="1736508"/>
            <a:ext cx="1303812" cy="3588176"/>
          </a:xfrm>
          <a:custGeom>
            <a:avLst/>
            <a:gdLst/>
            <a:ahLst/>
            <a:cxnLst/>
            <a:rect l="l" t="t" r="r" b="b"/>
            <a:pathLst>
              <a:path w="25305" h="69641" extrusionOk="0">
                <a:moveTo>
                  <a:pt x="6313" y="2977"/>
                </a:moveTo>
                <a:lnTo>
                  <a:pt x="6313" y="2977"/>
                </a:lnTo>
                <a:cubicBezTo>
                  <a:pt x="7034" y="4141"/>
                  <a:pt x="7612" y="5282"/>
                  <a:pt x="8089" y="6459"/>
                </a:cubicBezTo>
                <a:cubicBezTo>
                  <a:pt x="8408" y="7247"/>
                  <a:pt x="8672" y="8035"/>
                  <a:pt x="8890" y="8844"/>
                </a:cubicBezTo>
                <a:cubicBezTo>
                  <a:pt x="8555" y="8133"/>
                  <a:pt x="8148" y="7423"/>
                  <a:pt x="7666" y="6697"/>
                </a:cubicBezTo>
                <a:cubicBezTo>
                  <a:pt x="7137" y="5909"/>
                  <a:pt x="6541" y="5015"/>
                  <a:pt x="6349" y="4012"/>
                </a:cubicBezTo>
                <a:cubicBezTo>
                  <a:pt x="6285" y="3662"/>
                  <a:pt x="6272" y="3309"/>
                  <a:pt x="6313" y="2977"/>
                </a:cubicBezTo>
                <a:close/>
                <a:moveTo>
                  <a:pt x="7075" y="1536"/>
                </a:moveTo>
                <a:cubicBezTo>
                  <a:pt x="8278" y="4183"/>
                  <a:pt x="9092" y="7122"/>
                  <a:pt x="9535" y="10446"/>
                </a:cubicBezTo>
                <a:cubicBezTo>
                  <a:pt x="9276" y="9028"/>
                  <a:pt x="8887" y="7685"/>
                  <a:pt x="8348" y="6355"/>
                </a:cubicBezTo>
                <a:cubicBezTo>
                  <a:pt x="7835" y="5077"/>
                  <a:pt x="7192" y="3843"/>
                  <a:pt x="6396" y="2578"/>
                </a:cubicBezTo>
                <a:cubicBezTo>
                  <a:pt x="6453" y="2363"/>
                  <a:pt x="6536" y="2158"/>
                  <a:pt x="6647" y="1982"/>
                </a:cubicBezTo>
                <a:cubicBezTo>
                  <a:pt x="6782" y="1769"/>
                  <a:pt x="6922" y="1627"/>
                  <a:pt x="7075" y="1536"/>
                </a:cubicBezTo>
                <a:close/>
                <a:moveTo>
                  <a:pt x="8610" y="1354"/>
                </a:moveTo>
                <a:cubicBezTo>
                  <a:pt x="9058" y="3104"/>
                  <a:pt x="9408" y="5137"/>
                  <a:pt x="9621" y="7242"/>
                </a:cubicBezTo>
                <a:cubicBezTo>
                  <a:pt x="9738" y="8390"/>
                  <a:pt x="9813" y="9546"/>
                  <a:pt x="9846" y="10674"/>
                </a:cubicBezTo>
                <a:cubicBezTo>
                  <a:pt x="9408" y="7216"/>
                  <a:pt x="8579" y="4170"/>
                  <a:pt x="7334" y="1424"/>
                </a:cubicBezTo>
                <a:cubicBezTo>
                  <a:pt x="7513" y="1378"/>
                  <a:pt x="7708" y="1367"/>
                  <a:pt x="7918" y="1367"/>
                </a:cubicBezTo>
                <a:lnTo>
                  <a:pt x="8053" y="1367"/>
                </a:lnTo>
                <a:cubicBezTo>
                  <a:pt x="8097" y="1367"/>
                  <a:pt x="8142" y="1367"/>
                  <a:pt x="8188" y="1367"/>
                </a:cubicBezTo>
                <a:cubicBezTo>
                  <a:pt x="8324" y="1367"/>
                  <a:pt x="8464" y="1366"/>
                  <a:pt x="8610" y="1354"/>
                </a:cubicBezTo>
                <a:close/>
                <a:moveTo>
                  <a:pt x="9865" y="903"/>
                </a:moveTo>
                <a:cubicBezTo>
                  <a:pt x="10264" y="4056"/>
                  <a:pt x="10355" y="7446"/>
                  <a:pt x="10132" y="11179"/>
                </a:cubicBezTo>
                <a:cubicBezTo>
                  <a:pt x="10108" y="9883"/>
                  <a:pt x="10031" y="8546"/>
                  <a:pt x="9898" y="7216"/>
                </a:cubicBezTo>
                <a:cubicBezTo>
                  <a:pt x="9683" y="5111"/>
                  <a:pt x="9336" y="3071"/>
                  <a:pt x="8890" y="1315"/>
                </a:cubicBezTo>
                <a:cubicBezTo>
                  <a:pt x="8898" y="1315"/>
                  <a:pt x="8900" y="1313"/>
                  <a:pt x="8905" y="1313"/>
                </a:cubicBezTo>
                <a:cubicBezTo>
                  <a:pt x="9253" y="1243"/>
                  <a:pt x="9567" y="1080"/>
                  <a:pt x="9865" y="903"/>
                </a:cubicBezTo>
                <a:close/>
                <a:moveTo>
                  <a:pt x="11254" y="302"/>
                </a:moveTo>
                <a:cubicBezTo>
                  <a:pt x="11285" y="2487"/>
                  <a:pt x="11174" y="4851"/>
                  <a:pt x="10925" y="7327"/>
                </a:cubicBezTo>
                <a:cubicBezTo>
                  <a:pt x="10788" y="8693"/>
                  <a:pt x="10606" y="10101"/>
                  <a:pt x="10388" y="11532"/>
                </a:cubicBezTo>
                <a:cubicBezTo>
                  <a:pt x="10640" y="7599"/>
                  <a:pt x="10552" y="4045"/>
                  <a:pt x="10124" y="748"/>
                </a:cubicBezTo>
                <a:cubicBezTo>
                  <a:pt x="10458" y="551"/>
                  <a:pt x="10780" y="374"/>
                  <a:pt x="11145" y="317"/>
                </a:cubicBezTo>
                <a:cubicBezTo>
                  <a:pt x="11182" y="310"/>
                  <a:pt x="11215" y="307"/>
                  <a:pt x="11254" y="302"/>
                </a:cubicBezTo>
                <a:close/>
                <a:moveTo>
                  <a:pt x="11652" y="279"/>
                </a:moveTo>
                <a:cubicBezTo>
                  <a:pt x="11997" y="279"/>
                  <a:pt x="12350" y="329"/>
                  <a:pt x="12698" y="426"/>
                </a:cubicBezTo>
                <a:cubicBezTo>
                  <a:pt x="12299" y="4017"/>
                  <a:pt x="11586" y="7944"/>
                  <a:pt x="10572" y="12144"/>
                </a:cubicBezTo>
                <a:cubicBezTo>
                  <a:pt x="10834" y="10508"/>
                  <a:pt x="11044" y="8909"/>
                  <a:pt x="11200" y="7356"/>
                </a:cubicBezTo>
                <a:cubicBezTo>
                  <a:pt x="11449" y="4864"/>
                  <a:pt x="11563" y="2482"/>
                  <a:pt x="11532" y="281"/>
                </a:cubicBezTo>
                <a:cubicBezTo>
                  <a:pt x="11572" y="280"/>
                  <a:pt x="11612" y="279"/>
                  <a:pt x="11652" y="279"/>
                </a:cubicBezTo>
                <a:close/>
                <a:moveTo>
                  <a:pt x="20037" y="4429"/>
                </a:moveTo>
                <a:cubicBezTo>
                  <a:pt x="17333" y="6697"/>
                  <a:pt x="14915" y="9222"/>
                  <a:pt x="12382" y="12144"/>
                </a:cubicBezTo>
                <a:cubicBezTo>
                  <a:pt x="14171" y="9694"/>
                  <a:pt x="16042" y="7185"/>
                  <a:pt x="18235" y="4737"/>
                </a:cubicBezTo>
                <a:cubicBezTo>
                  <a:pt x="18314" y="4775"/>
                  <a:pt x="18400" y="4795"/>
                  <a:pt x="18487" y="4795"/>
                </a:cubicBezTo>
                <a:cubicBezTo>
                  <a:pt x="18559" y="4795"/>
                  <a:pt x="18632" y="4781"/>
                  <a:pt x="18702" y="4753"/>
                </a:cubicBezTo>
                <a:cubicBezTo>
                  <a:pt x="19174" y="4566"/>
                  <a:pt x="19659" y="4476"/>
                  <a:pt x="20037" y="4429"/>
                </a:cubicBezTo>
                <a:close/>
                <a:moveTo>
                  <a:pt x="14611" y="1474"/>
                </a:moveTo>
                <a:cubicBezTo>
                  <a:pt x="14798" y="1585"/>
                  <a:pt x="14992" y="1678"/>
                  <a:pt x="15200" y="1743"/>
                </a:cubicBezTo>
                <a:cubicBezTo>
                  <a:pt x="15472" y="1831"/>
                  <a:pt x="15747" y="1852"/>
                  <a:pt x="16016" y="1875"/>
                </a:cubicBezTo>
                <a:cubicBezTo>
                  <a:pt x="16032" y="1875"/>
                  <a:pt x="16050" y="1878"/>
                  <a:pt x="16068" y="1878"/>
                </a:cubicBezTo>
                <a:lnTo>
                  <a:pt x="11122" y="12388"/>
                </a:lnTo>
                <a:cubicBezTo>
                  <a:pt x="12758" y="7840"/>
                  <a:pt x="13883" y="4323"/>
                  <a:pt x="14611" y="1474"/>
                </a:cubicBezTo>
                <a:close/>
                <a:moveTo>
                  <a:pt x="17639" y="2757"/>
                </a:moveTo>
                <a:cubicBezTo>
                  <a:pt x="17730" y="2933"/>
                  <a:pt x="17797" y="3130"/>
                  <a:pt x="17844" y="3343"/>
                </a:cubicBezTo>
                <a:cubicBezTo>
                  <a:pt x="17891" y="3594"/>
                  <a:pt x="17911" y="3861"/>
                  <a:pt x="17901" y="4185"/>
                </a:cubicBezTo>
                <a:cubicBezTo>
                  <a:pt x="17898" y="4323"/>
                  <a:pt x="17940" y="4455"/>
                  <a:pt x="18020" y="4559"/>
                </a:cubicBezTo>
                <a:cubicBezTo>
                  <a:pt x="15679" y="7172"/>
                  <a:pt x="13709" y="9852"/>
                  <a:pt x="11814" y="12452"/>
                </a:cubicBezTo>
                <a:cubicBezTo>
                  <a:pt x="14137" y="8649"/>
                  <a:pt x="16177" y="5220"/>
                  <a:pt x="17639" y="2757"/>
                </a:cubicBezTo>
                <a:close/>
                <a:moveTo>
                  <a:pt x="12970" y="514"/>
                </a:moveTo>
                <a:cubicBezTo>
                  <a:pt x="13074" y="551"/>
                  <a:pt x="13173" y="592"/>
                  <a:pt x="13274" y="639"/>
                </a:cubicBezTo>
                <a:cubicBezTo>
                  <a:pt x="13559" y="763"/>
                  <a:pt x="13828" y="953"/>
                  <a:pt x="14090" y="1134"/>
                </a:cubicBezTo>
                <a:cubicBezTo>
                  <a:pt x="14181" y="1196"/>
                  <a:pt x="14274" y="1261"/>
                  <a:pt x="14370" y="1321"/>
                </a:cubicBezTo>
                <a:cubicBezTo>
                  <a:pt x="13626" y="4250"/>
                  <a:pt x="12457" y="7895"/>
                  <a:pt x="10741" y="12647"/>
                </a:cubicBezTo>
                <a:cubicBezTo>
                  <a:pt x="11806" y="8294"/>
                  <a:pt x="12556" y="4224"/>
                  <a:pt x="12970" y="514"/>
                </a:cubicBezTo>
                <a:close/>
                <a:moveTo>
                  <a:pt x="20514" y="4393"/>
                </a:moveTo>
                <a:cubicBezTo>
                  <a:pt x="20820" y="4398"/>
                  <a:pt x="21131" y="4463"/>
                  <a:pt x="21403" y="4579"/>
                </a:cubicBezTo>
                <a:cubicBezTo>
                  <a:pt x="21543" y="4644"/>
                  <a:pt x="21673" y="4717"/>
                  <a:pt x="21787" y="4802"/>
                </a:cubicBezTo>
                <a:cubicBezTo>
                  <a:pt x="20232" y="5780"/>
                  <a:pt x="18394" y="7190"/>
                  <a:pt x="16322" y="8989"/>
                </a:cubicBezTo>
                <a:cubicBezTo>
                  <a:pt x="14974" y="10161"/>
                  <a:pt x="13569" y="11457"/>
                  <a:pt x="12128" y="12867"/>
                </a:cubicBezTo>
                <a:cubicBezTo>
                  <a:pt x="14915" y="9616"/>
                  <a:pt x="17541" y="6853"/>
                  <a:pt x="20514" y="4393"/>
                </a:cubicBezTo>
                <a:close/>
                <a:moveTo>
                  <a:pt x="16361" y="1909"/>
                </a:moveTo>
                <a:cubicBezTo>
                  <a:pt x="16594" y="1938"/>
                  <a:pt x="16820" y="1989"/>
                  <a:pt x="17030" y="2104"/>
                </a:cubicBezTo>
                <a:cubicBezTo>
                  <a:pt x="17196" y="2197"/>
                  <a:pt x="17346" y="2329"/>
                  <a:pt x="17473" y="2495"/>
                </a:cubicBezTo>
                <a:cubicBezTo>
                  <a:pt x="15913" y="5129"/>
                  <a:pt x="13660" y="8909"/>
                  <a:pt x="11106" y="13082"/>
                </a:cubicBezTo>
                <a:lnTo>
                  <a:pt x="16361" y="1909"/>
                </a:lnTo>
                <a:close/>
                <a:moveTo>
                  <a:pt x="22000" y="4994"/>
                </a:moveTo>
                <a:cubicBezTo>
                  <a:pt x="22082" y="5080"/>
                  <a:pt x="22150" y="5173"/>
                  <a:pt x="22207" y="5269"/>
                </a:cubicBezTo>
                <a:cubicBezTo>
                  <a:pt x="22342" y="5492"/>
                  <a:pt x="22419" y="5764"/>
                  <a:pt x="22497" y="6028"/>
                </a:cubicBezTo>
                <a:cubicBezTo>
                  <a:pt x="19355" y="7628"/>
                  <a:pt x="15539" y="10516"/>
                  <a:pt x="11951" y="13424"/>
                </a:cubicBezTo>
                <a:cubicBezTo>
                  <a:pt x="13520" y="11882"/>
                  <a:pt x="15044" y="10467"/>
                  <a:pt x="16501" y="9199"/>
                </a:cubicBezTo>
                <a:cubicBezTo>
                  <a:pt x="18596" y="7382"/>
                  <a:pt x="20442" y="5969"/>
                  <a:pt x="22000" y="4994"/>
                </a:cubicBezTo>
                <a:close/>
                <a:moveTo>
                  <a:pt x="22580" y="6295"/>
                </a:moveTo>
                <a:cubicBezTo>
                  <a:pt x="22684" y="6627"/>
                  <a:pt x="22821" y="6944"/>
                  <a:pt x="23088" y="7174"/>
                </a:cubicBezTo>
                <a:cubicBezTo>
                  <a:pt x="21468" y="7903"/>
                  <a:pt x="19498" y="8966"/>
                  <a:pt x="17230" y="10337"/>
                </a:cubicBezTo>
                <a:cubicBezTo>
                  <a:pt x="15744" y="11237"/>
                  <a:pt x="14124" y="12271"/>
                  <a:pt x="12392" y="13427"/>
                </a:cubicBezTo>
                <a:cubicBezTo>
                  <a:pt x="15874" y="10612"/>
                  <a:pt x="19545" y="7851"/>
                  <a:pt x="22580" y="6295"/>
                </a:cubicBezTo>
                <a:close/>
                <a:moveTo>
                  <a:pt x="23366" y="7353"/>
                </a:moveTo>
                <a:cubicBezTo>
                  <a:pt x="23480" y="7410"/>
                  <a:pt x="23599" y="7457"/>
                  <a:pt x="23716" y="7498"/>
                </a:cubicBezTo>
                <a:cubicBezTo>
                  <a:pt x="23799" y="7535"/>
                  <a:pt x="23876" y="7563"/>
                  <a:pt x="23952" y="7594"/>
                </a:cubicBezTo>
                <a:cubicBezTo>
                  <a:pt x="24195" y="7703"/>
                  <a:pt x="24397" y="7851"/>
                  <a:pt x="24561" y="8035"/>
                </a:cubicBezTo>
                <a:cubicBezTo>
                  <a:pt x="20820" y="9471"/>
                  <a:pt x="16854" y="11327"/>
                  <a:pt x="12517" y="13679"/>
                </a:cubicBezTo>
                <a:cubicBezTo>
                  <a:pt x="14256" y="12515"/>
                  <a:pt x="15882" y="11475"/>
                  <a:pt x="17372" y="10573"/>
                </a:cubicBezTo>
                <a:cubicBezTo>
                  <a:pt x="19710" y="9160"/>
                  <a:pt x="21725" y="8079"/>
                  <a:pt x="23366" y="7353"/>
                </a:cubicBezTo>
                <a:close/>
                <a:moveTo>
                  <a:pt x="24937" y="9886"/>
                </a:moveTo>
                <a:cubicBezTo>
                  <a:pt x="24934" y="9909"/>
                  <a:pt x="24926" y="9927"/>
                  <a:pt x="24924" y="9948"/>
                </a:cubicBezTo>
                <a:cubicBezTo>
                  <a:pt x="24823" y="10399"/>
                  <a:pt x="24810" y="10806"/>
                  <a:pt x="24828" y="11182"/>
                </a:cubicBezTo>
                <a:cubicBezTo>
                  <a:pt x="21525" y="11579"/>
                  <a:pt x="17302" y="12758"/>
                  <a:pt x="13204" y="14060"/>
                </a:cubicBezTo>
                <a:cubicBezTo>
                  <a:pt x="18259" y="11996"/>
                  <a:pt x="22269" y="10568"/>
                  <a:pt x="24937" y="9886"/>
                </a:cubicBezTo>
                <a:close/>
                <a:moveTo>
                  <a:pt x="24838" y="11462"/>
                </a:moveTo>
                <a:cubicBezTo>
                  <a:pt x="24851" y="11584"/>
                  <a:pt x="24862" y="11703"/>
                  <a:pt x="24872" y="11817"/>
                </a:cubicBezTo>
                <a:cubicBezTo>
                  <a:pt x="24898" y="12089"/>
                  <a:pt x="24921" y="12338"/>
                  <a:pt x="24913" y="12566"/>
                </a:cubicBezTo>
                <a:cubicBezTo>
                  <a:pt x="22834" y="12634"/>
                  <a:pt x="19184" y="13160"/>
                  <a:pt x="13808" y="14161"/>
                </a:cubicBezTo>
                <a:cubicBezTo>
                  <a:pt x="17720" y="12932"/>
                  <a:pt x="21699" y="11841"/>
                  <a:pt x="24838" y="11462"/>
                </a:cubicBezTo>
                <a:close/>
                <a:moveTo>
                  <a:pt x="24729" y="8273"/>
                </a:moveTo>
                <a:cubicBezTo>
                  <a:pt x="24781" y="8359"/>
                  <a:pt x="24828" y="8457"/>
                  <a:pt x="24867" y="8559"/>
                </a:cubicBezTo>
                <a:cubicBezTo>
                  <a:pt x="24978" y="8862"/>
                  <a:pt x="25017" y="9214"/>
                  <a:pt x="24981" y="9590"/>
                </a:cubicBezTo>
                <a:cubicBezTo>
                  <a:pt x="22142" y="10303"/>
                  <a:pt x="17743" y="11882"/>
                  <a:pt x="12159" y="14192"/>
                </a:cubicBezTo>
                <a:cubicBezTo>
                  <a:pt x="16708" y="11708"/>
                  <a:pt x="20841" y="9759"/>
                  <a:pt x="24729" y="8273"/>
                </a:cubicBezTo>
                <a:close/>
                <a:moveTo>
                  <a:pt x="24887" y="12849"/>
                </a:moveTo>
                <a:cubicBezTo>
                  <a:pt x="24812" y="13277"/>
                  <a:pt x="24563" y="13632"/>
                  <a:pt x="23905" y="13966"/>
                </a:cubicBezTo>
                <a:cubicBezTo>
                  <a:pt x="23667" y="13963"/>
                  <a:pt x="23427" y="13961"/>
                  <a:pt x="23182" y="13961"/>
                </a:cubicBezTo>
                <a:cubicBezTo>
                  <a:pt x="20611" y="13961"/>
                  <a:pt x="17673" y="14161"/>
                  <a:pt x="14230" y="14573"/>
                </a:cubicBezTo>
                <a:cubicBezTo>
                  <a:pt x="14101" y="14570"/>
                  <a:pt x="13970" y="14569"/>
                  <a:pt x="13838" y="14569"/>
                </a:cubicBezTo>
                <a:cubicBezTo>
                  <a:pt x="13575" y="14569"/>
                  <a:pt x="13310" y="14575"/>
                  <a:pt x="13045" y="14588"/>
                </a:cubicBezTo>
                <a:cubicBezTo>
                  <a:pt x="18821" y="13497"/>
                  <a:pt x="22710" y="12922"/>
                  <a:pt x="24887" y="12849"/>
                </a:cubicBezTo>
                <a:close/>
                <a:moveTo>
                  <a:pt x="23133" y="14236"/>
                </a:moveTo>
                <a:cubicBezTo>
                  <a:pt x="23190" y="14236"/>
                  <a:pt x="23247" y="14236"/>
                  <a:pt x="23303" y="14236"/>
                </a:cubicBezTo>
                <a:cubicBezTo>
                  <a:pt x="22438" y="14588"/>
                  <a:pt x="21528" y="14785"/>
                  <a:pt x="20483" y="14853"/>
                </a:cubicBezTo>
                <a:cubicBezTo>
                  <a:pt x="20195" y="14872"/>
                  <a:pt x="19907" y="14880"/>
                  <a:pt x="19617" y="14880"/>
                </a:cubicBezTo>
                <a:cubicBezTo>
                  <a:pt x="18763" y="14880"/>
                  <a:pt x="17892" y="14809"/>
                  <a:pt x="16983" y="14734"/>
                </a:cubicBezTo>
                <a:cubicBezTo>
                  <a:pt x="16755" y="14715"/>
                  <a:pt x="16517" y="14695"/>
                  <a:pt x="16278" y="14677"/>
                </a:cubicBezTo>
                <a:cubicBezTo>
                  <a:pt x="16180" y="14669"/>
                  <a:pt x="16081" y="14658"/>
                  <a:pt x="15977" y="14653"/>
                </a:cubicBezTo>
                <a:cubicBezTo>
                  <a:pt x="18661" y="14376"/>
                  <a:pt x="21022" y="14236"/>
                  <a:pt x="23133" y="14236"/>
                </a:cubicBezTo>
                <a:close/>
                <a:moveTo>
                  <a:pt x="11661" y="1"/>
                </a:moveTo>
                <a:cubicBezTo>
                  <a:pt x="11474" y="1"/>
                  <a:pt x="11288" y="15"/>
                  <a:pt x="11106" y="43"/>
                </a:cubicBezTo>
                <a:cubicBezTo>
                  <a:pt x="10655" y="110"/>
                  <a:pt x="10277" y="333"/>
                  <a:pt x="9911" y="553"/>
                </a:cubicBezTo>
                <a:cubicBezTo>
                  <a:pt x="9904" y="558"/>
                  <a:pt x="9893" y="564"/>
                  <a:pt x="9888" y="566"/>
                </a:cubicBezTo>
                <a:cubicBezTo>
                  <a:pt x="9543" y="771"/>
                  <a:pt x="9219" y="965"/>
                  <a:pt x="8854" y="1038"/>
                </a:cubicBezTo>
                <a:cubicBezTo>
                  <a:pt x="8652" y="1078"/>
                  <a:pt x="8456" y="1087"/>
                  <a:pt x="8265" y="1087"/>
                </a:cubicBezTo>
                <a:cubicBezTo>
                  <a:pt x="8197" y="1087"/>
                  <a:pt x="8128" y="1086"/>
                  <a:pt x="8060" y="1085"/>
                </a:cubicBezTo>
                <a:cubicBezTo>
                  <a:pt x="8023" y="1085"/>
                  <a:pt x="7986" y="1084"/>
                  <a:pt x="7949" y="1084"/>
                </a:cubicBezTo>
                <a:cubicBezTo>
                  <a:pt x="7387" y="1084"/>
                  <a:pt x="6862" y="1124"/>
                  <a:pt x="6417" y="1831"/>
                </a:cubicBezTo>
                <a:cubicBezTo>
                  <a:pt x="6285" y="2041"/>
                  <a:pt x="6183" y="2285"/>
                  <a:pt x="6119" y="2549"/>
                </a:cubicBezTo>
                <a:cubicBezTo>
                  <a:pt x="6116" y="2560"/>
                  <a:pt x="6113" y="2570"/>
                  <a:pt x="6113" y="2575"/>
                </a:cubicBezTo>
                <a:cubicBezTo>
                  <a:pt x="5999" y="3034"/>
                  <a:pt x="5986" y="3548"/>
                  <a:pt x="6082" y="4058"/>
                </a:cubicBezTo>
                <a:cubicBezTo>
                  <a:pt x="6285" y="5116"/>
                  <a:pt x="6896" y="6036"/>
                  <a:pt x="7441" y="6848"/>
                </a:cubicBezTo>
                <a:cubicBezTo>
                  <a:pt x="8283" y="8110"/>
                  <a:pt x="8890" y="9334"/>
                  <a:pt x="9281" y="10570"/>
                </a:cubicBezTo>
                <a:cubicBezTo>
                  <a:pt x="9284" y="10578"/>
                  <a:pt x="9284" y="10583"/>
                  <a:pt x="9289" y="10591"/>
                </a:cubicBezTo>
                <a:cubicBezTo>
                  <a:pt x="9331" y="10723"/>
                  <a:pt x="9369" y="10855"/>
                  <a:pt x="9406" y="10988"/>
                </a:cubicBezTo>
                <a:cubicBezTo>
                  <a:pt x="9784" y="12354"/>
                  <a:pt x="9911" y="13741"/>
                  <a:pt x="9787" y="15226"/>
                </a:cubicBezTo>
                <a:cubicBezTo>
                  <a:pt x="7695" y="17832"/>
                  <a:pt x="5986" y="20325"/>
                  <a:pt x="4592" y="22806"/>
                </a:cubicBezTo>
                <a:cubicBezTo>
                  <a:pt x="3653" y="24481"/>
                  <a:pt x="2850" y="26166"/>
                  <a:pt x="2212" y="27820"/>
                </a:cubicBezTo>
                <a:cubicBezTo>
                  <a:pt x="1525" y="29593"/>
                  <a:pt x="999" y="31382"/>
                  <a:pt x="651" y="33140"/>
                </a:cubicBezTo>
                <a:cubicBezTo>
                  <a:pt x="348" y="34677"/>
                  <a:pt x="159" y="36248"/>
                  <a:pt x="76" y="37948"/>
                </a:cubicBezTo>
                <a:cubicBezTo>
                  <a:pt x="1" y="39462"/>
                  <a:pt x="11" y="41044"/>
                  <a:pt x="104" y="42783"/>
                </a:cubicBezTo>
                <a:cubicBezTo>
                  <a:pt x="283" y="46011"/>
                  <a:pt x="737" y="49308"/>
                  <a:pt x="1175" y="52492"/>
                </a:cubicBezTo>
                <a:cubicBezTo>
                  <a:pt x="1559" y="55286"/>
                  <a:pt x="1955" y="58177"/>
                  <a:pt x="2165" y="61013"/>
                </a:cubicBezTo>
                <a:cubicBezTo>
                  <a:pt x="2401" y="64191"/>
                  <a:pt x="2373" y="66962"/>
                  <a:pt x="2075" y="69485"/>
                </a:cubicBezTo>
                <a:cubicBezTo>
                  <a:pt x="2064" y="69560"/>
                  <a:pt x="2121" y="69633"/>
                  <a:pt x="2199" y="69640"/>
                </a:cubicBezTo>
                <a:lnTo>
                  <a:pt x="2215" y="69640"/>
                </a:lnTo>
                <a:cubicBezTo>
                  <a:pt x="2282" y="69640"/>
                  <a:pt x="2344" y="69588"/>
                  <a:pt x="2349" y="69518"/>
                </a:cubicBezTo>
                <a:cubicBezTo>
                  <a:pt x="2647" y="66975"/>
                  <a:pt x="2679" y="64183"/>
                  <a:pt x="2440" y="60990"/>
                </a:cubicBezTo>
                <a:cubicBezTo>
                  <a:pt x="2230" y="58143"/>
                  <a:pt x="1831" y="55250"/>
                  <a:pt x="1447" y="52450"/>
                </a:cubicBezTo>
                <a:cubicBezTo>
                  <a:pt x="1009" y="49269"/>
                  <a:pt x="555" y="45980"/>
                  <a:pt x="379" y="42765"/>
                </a:cubicBezTo>
                <a:cubicBezTo>
                  <a:pt x="286" y="41033"/>
                  <a:pt x="275" y="39465"/>
                  <a:pt x="351" y="37959"/>
                </a:cubicBezTo>
                <a:cubicBezTo>
                  <a:pt x="436" y="36274"/>
                  <a:pt x="623" y="34713"/>
                  <a:pt x="921" y="33191"/>
                </a:cubicBezTo>
                <a:cubicBezTo>
                  <a:pt x="1266" y="31449"/>
                  <a:pt x="1787" y="29674"/>
                  <a:pt x="2466" y="27916"/>
                </a:cubicBezTo>
                <a:cubicBezTo>
                  <a:pt x="3101" y="26278"/>
                  <a:pt x="3900" y="24603"/>
                  <a:pt x="4833" y="22939"/>
                </a:cubicBezTo>
                <a:cubicBezTo>
                  <a:pt x="6220" y="20471"/>
                  <a:pt x="7920" y="17984"/>
                  <a:pt x="10007" y="15390"/>
                </a:cubicBezTo>
                <a:cubicBezTo>
                  <a:pt x="10075" y="15366"/>
                  <a:pt x="10139" y="15343"/>
                  <a:pt x="10209" y="15322"/>
                </a:cubicBezTo>
                <a:cubicBezTo>
                  <a:pt x="11044" y="15055"/>
                  <a:pt x="11980" y="14902"/>
                  <a:pt x="13061" y="14855"/>
                </a:cubicBezTo>
                <a:cubicBezTo>
                  <a:pt x="13305" y="14843"/>
                  <a:pt x="13551" y="14838"/>
                  <a:pt x="13793" y="14838"/>
                </a:cubicBezTo>
                <a:cubicBezTo>
                  <a:pt x="13942" y="14838"/>
                  <a:pt x="14090" y="14840"/>
                  <a:pt x="14235" y="14843"/>
                </a:cubicBezTo>
                <a:lnTo>
                  <a:pt x="14241" y="14843"/>
                </a:lnTo>
                <a:cubicBezTo>
                  <a:pt x="14953" y="14855"/>
                  <a:pt x="15643" y="14900"/>
                  <a:pt x="16263" y="14946"/>
                </a:cubicBezTo>
                <a:cubicBezTo>
                  <a:pt x="16499" y="14964"/>
                  <a:pt x="16734" y="14985"/>
                  <a:pt x="16965" y="15001"/>
                </a:cubicBezTo>
                <a:cubicBezTo>
                  <a:pt x="17871" y="15075"/>
                  <a:pt x="18759" y="15148"/>
                  <a:pt x="19638" y="15148"/>
                </a:cubicBezTo>
                <a:cubicBezTo>
                  <a:pt x="21099" y="15148"/>
                  <a:pt x="22538" y="14946"/>
                  <a:pt x="24003" y="14215"/>
                </a:cubicBezTo>
                <a:cubicBezTo>
                  <a:pt x="24856" y="13793"/>
                  <a:pt x="25123" y="13295"/>
                  <a:pt x="25183" y="12738"/>
                </a:cubicBezTo>
                <a:cubicBezTo>
                  <a:pt x="25188" y="12722"/>
                  <a:pt x="25193" y="12704"/>
                  <a:pt x="25193" y="12686"/>
                </a:cubicBezTo>
                <a:cubicBezTo>
                  <a:pt x="25193" y="12680"/>
                  <a:pt x="25193" y="12670"/>
                  <a:pt x="25188" y="12665"/>
                </a:cubicBezTo>
                <a:cubicBezTo>
                  <a:pt x="25209" y="12385"/>
                  <a:pt x="25183" y="12089"/>
                  <a:pt x="25154" y="11784"/>
                </a:cubicBezTo>
                <a:cubicBezTo>
                  <a:pt x="25105" y="11260"/>
                  <a:pt x="25051" y="10671"/>
                  <a:pt x="25199" y="9997"/>
                </a:cubicBezTo>
                <a:cubicBezTo>
                  <a:pt x="25217" y="9912"/>
                  <a:pt x="25232" y="9818"/>
                  <a:pt x="25245" y="9725"/>
                </a:cubicBezTo>
                <a:lnTo>
                  <a:pt x="25245" y="9723"/>
                </a:lnTo>
                <a:cubicBezTo>
                  <a:pt x="25305" y="9269"/>
                  <a:pt x="25263" y="8836"/>
                  <a:pt x="25123" y="8457"/>
                </a:cubicBezTo>
                <a:cubicBezTo>
                  <a:pt x="25066" y="8302"/>
                  <a:pt x="24991" y="8157"/>
                  <a:pt x="24900" y="8027"/>
                </a:cubicBezTo>
                <a:lnTo>
                  <a:pt x="24898" y="8025"/>
                </a:lnTo>
                <a:cubicBezTo>
                  <a:pt x="24693" y="7729"/>
                  <a:pt x="24410" y="7496"/>
                  <a:pt x="24060" y="7343"/>
                </a:cubicBezTo>
                <a:cubicBezTo>
                  <a:pt x="23978" y="7306"/>
                  <a:pt x="23892" y="7275"/>
                  <a:pt x="23812" y="7242"/>
                </a:cubicBezTo>
                <a:cubicBezTo>
                  <a:pt x="23628" y="7174"/>
                  <a:pt x="23456" y="7107"/>
                  <a:pt x="23314" y="7001"/>
                </a:cubicBezTo>
                <a:cubicBezTo>
                  <a:pt x="23031" y="6783"/>
                  <a:pt x="22907" y="6438"/>
                  <a:pt x="22795" y="6062"/>
                </a:cubicBezTo>
                <a:cubicBezTo>
                  <a:pt x="22785" y="6023"/>
                  <a:pt x="22772" y="5987"/>
                  <a:pt x="22762" y="5951"/>
                </a:cubicBezTo>
                <a:cubicBezTo>
                  <a:pt x="22681" y="5671"/>
                  <a:pt x="22593" y="5383"/>
                  <a:pt x="22448" y="5129"/>
                </a:cubicBezTo>
                <a:cubicBezTo>
                  <a:pt x="22246" y="4781"/>
                  <a:pt x="21922" y="4507"/>
                  <a:pt x="21515" y="4328"/>
                </a:cubicBezTo>
                <a:cubicBezTo>
                  <a:pt x="21199" y="4193"/>
                  <a:pt x="20840" y="4120"/>
                  <a:pt x="20484" y="4120"/>
                </a:cubicBezTo>
                <a:cubicBezTo>
                  <a:pt x="20477" y="4120"/>
                  <a:pt x="20471" y="4120"/>
                  <a:pt x="20465" y="4120"/>
                </a:cubicBezTo>
                <a:lnTo>
                  <a:pt x="20462" y="4120"/>
                </a:lnTo>
                <a:cubicBezTo>
                  <a:pt x="20405" y="4120"/>
                  <a:pt x="20348" y="4126"/>
                  <a:pt x="20294" y="4128"/>
                </a:cubicBezTo>
                <a:cubicBezTo>
                  <a:pt x="19869" y="4159"/>
                  <a:pt x="19233" y="4250"/>
                  <a:pt x="18601" y="4496"/>
                </a:cubicBezTo>
                <a:cubicBezTo>
                  <a:pt x="18564" y="4511"/>
                  <a:pt x="18526" y="4518"/>
                  <a:pt x="18489" y="4518"/>
                </a:cubicBezTo>
                <a:cubicBezTo>
                  <a:pt x="18428" y="4518"/>
                  <a:pt x="18368" y="4499"/>
                  <a:pt x="18313" y="4463"/>
                </a:cubicBezTo>
                <a:cubicBezTo>
                  <a:pt x="18311" y="4457"/>
                  <a:pt x="18305" y="4457"/>
                  <a:pt x="18305" y="4455"/>
                </a:cubicBezTo>
                <a:cubicBezTo>
                  <a:pt x="18303" y="4452"/>
                  <a:pt x="18298" y="4450"/>
                  <a:pt x="18292" y="4444"/>
                </a:cubicBezTo>
                <a:cubicBezTo>
                  <a:pt x="18222" y="4385"/>
                  <a:pt x="18181" y="4294"/>
                  <a:pt x="18184" y="4196"/>
                </a:cubicBezTo>
                <a:cubicBezTo>
                  <a:pt x="18194" y="3851"/>
                  <a:pt x="18173" y="3560"/>
                  <a:pt x="18119" y="3288"/>
                </a:cubicBezTo>
                <a:cubicBezTo>
                  <a:pt x="17989" y="2640"/>
                  <a:pt x="17639" y="2119"/>
                  <a:pt x="17162" y="1860"/>
                </a:cubicBezTo>
                <a:cubicBezTo>
                  <a:pt x="16885" y="1707"/>
                  <a:pt x="16592" y="1655"/>
                  <a:pt x="16301" y="1624"/>
                </a:cubicBezTo>
                <a:lnTo>
                  <a:pt x="16296" y="1624"/>
                </a:lnTo>
                <a:cubicBezTo>
                  <a:pt x="16213" y="1614"/>
                  <a:pt x="16125" y="1606"/>
                  <a:pt x="16042" y="1601"/>
                </a:cubicBezTo>
                <a:cubicBezTo>
                  <a:pt x="15775" y="1577"/>
                  <a:pt x="15526" y="1554"/>
                  <a:pt x="15285" y="1481"/>
                </a:cubicBezTo>
                <a:cubicBezTo>
                  <a:pt x="15047" y="1406"/>
                  <a:pt x="14826" y="1284"/>
                  <a:pt x="14606" y="1144"/>
                </a:cubicBezTo>
                <a:cubicBezTo>
                  <a:pt x="14603" y="1142"/>
                  <a:pt x="14598" y="1142"/>
                  <a:pt x="14598" y="1137"/>
                </a:cubicBezTo>
                <a:cubicBezTo>
                  <a:pt x="14482" y="1064"/>
                  <a:pt x="14370" y="981"/>
                  <a:pt x="14248" y="901"/>
                </a:cubicBezTo>
                <a:cubicBezTo>
                  <a:pt x="13976" y="711"/>
                  <a:pt x="13696" y="517"/>
                  <a:pt x="13388" y="382"/>
                </a:cubicBezTo>
                <a:cubicBezTo>
                  <a:pt x="13224" y="312"/>
                  <a:pt x="13064" y="250"/>
                  <a:pt x="12900" y="198"/>
                </a:cubicBezTo>
                <a:cubicBezTo>
                  <a:pt x="12895" y="196"/>
                  <a:pt x="12887" y="196"/>
                  <a:pt x="12882" y="190"/>
                </a:cubicBezTo>
                <a:cubicBezTo>
                  <a:pt x="12475" y="65"/>
                  <a:pt x="12064" y="1"/>
                  <a:pt x="116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96" name="Google Shape;2496;p20"/>
          <p:cNvGrpSpPr/>
          <p:nvPr/>
        </p:nvGrpSpPr>
        <p:grpSpPr>
          <a:xfrm>
            <a:off x="9761961" y="4318155"/>
            <a:ext cx="3519992" cy="2993848"/>
            <a:chOff x="3589350" y="4224675"/>
            <a:chExt cx="1141175" cy="970600"/>
          </a:xfrm>
        </p:grpSpPr>
        <p:sp>
          <p:nvSpPr>
            <p:cNvPr id="2497" name="Google Shape;2497;p20"/>
            <p:cNvSpPr/>
            <p:nvPr/>
          </p:nvSpPr>
          <p:spPr>
            <a:xfrm>
              <a:off x="3589350" y="4548275"/>
              <a:ext cx="431325" cy="610725"/>
            </a:xfrm>
            <a:custGeom>
              <a:avLst/>
              <a:gdLst/>
              <a:ahLst/>
              <a:cxnLst/>
              <a:rect l="l" t="t" r="r" b="b"/>
              <a:pathLst>
                <a:path w="17253" h="24429" extrusionOk="0">
                  <a:moveTo>
                    <a:pt x="714" y="1"/>
                  </a:moveTo>
                  <a:cubicBezTo>
                    <a:pt x="489" y="1"/>
                    <a:pt x="289" y="48"/>
                    <a:pt x="166" y="171"/>
                  </a:cubicBezTo>
                  <a:lnTo>
                    <a:pt x="156" y="182"/>
                  </a:lnTo>
                  <a:cubicBezTo>
                    <a:pt x="96" y="247"/>
                    <a:pt x="57" y="330"/>
                    <a:pt x="44" y="438"/>
                  </a:cubicBezTo>
                  <a:cubicBezTo>
                    <a:pt x="31" y="545"/>
                    <a:pt x="50" y="654"/>
                    <a:pt x="91" y="752"/>
                  </a:cubicBezTo>
                  <a:cubicBezTo>
                    <a:pt x="959" y="2720"/>
                    <a:pt x="687" y="4617"/>
                    <a:pt x="433" y="6287"/>
                  </a:cubicBezTo>
                  <a:cubicBezTo>
                    <a:pt x="433" y="6295"/>
                    <a:pt x="428" y="6300"/>
                    <a:pt x="428" y="6305"/>
                  </a:cubicBezTo>
                  <a:cubicBezTo>
                    <a:pt x="208" y="7749"/>
                    <a:pt x="0" y="9019"/>
                    <a:pt x="565" y="10010"/>
                  </a:cubicBezTo>
                  <a:cubicBezTo>
                    <a:pt x="1086" y="10847"/>
                    <a:pt x="1991" y="11220"/>
                    <a:pt x="2637" y="11964"/>
                  </a:cubicBezTo>
                  <a:cubicBezTo>
                    <a:pt x="2994" y="12382"/>
                    <a:pt x="3142" y="12768"/>
                    <a:pt x="3176" y="13136"/>
                  </a:cubicBezTo>
                  <a:lnTo>
                    <a:pt x="3176" y="13154"/>
                  </a:lnTo>
                  <a:cubicBezTo>
                    <a:pt x="3277" y="14336"/>
                    <a:pt x="2237" y="15363"/>
                    <a:pt x="3425" y="16885"/>
                  </a:cubicBezTo>
                  <a:cubicBezTo>
                    <a:pt x="4145" y="17748"/>
                    <a:pt x="5245" y="18067"/>
                    <a:pt x="6077" y="18829"/>
                  </a:cubicBezTo>
                  <a:cubicBezTo>
                    <a:pt x="6349" y="19062"/>
                    <a:pt x="6546" y="19342"/>
                    <a:pt x="6720" y="19640"/>
                  </a:cubicBezTo>
                  <a:cubicBezTo>
                    <a:pt x="6722" y="19648"/>
                    <a:pt x="6725" y="19651"/>
                    <a:pt x="6727" y="19658"/>
                  </a:cubicBezTo>
                  <a:cubicBezTo>
                    <a:pt x="6940" y="20024"/>
                    <a:pt x="7116" y="20418"/>
                    <a:pt x="7355" y="20786"/>
                  </a:cubicBezTo>
                  <a:cubicBezTo>
                    <a:pt x="8674" y="22736"/>
                    <a:pt x="11272" y="23565"/>
                    <a:pt x="13426" y="24395"/>
                  </a:cubicBezTo>
                  <a:cubicBezTo>
                    <a:pt x="13468" y="24415"/>
                    <a:pt x="13514" y="24423"/>
                    <a:pt x="13558" y="24428"/>
                  </a:cubicBezTo>
                  <a:cubicBezTo>
                    <a:pt x="13563" y="24428"/>
                    <a:pt x="13567" y="24429"/>
                    <a:pt x="13571" y="24429"/>
                  </a:cubicBezTo>
                  <a:cubicBezTo>
                    <a:pt x="13657" y="24429"/>
                    <a:pt x="13744" y="24403"/>
                    <a:pt x="13836" y="24353"/>
                  </a:cubicBezTo>
                  <a:cubicBezTo>
                    <a:pt x="14950" y="23723"/>
                    <a:pt x="16332" y="19298"/>
                    <a:pt x="16402" y="18805"/>
                  </a:cubicBezTo>
                  <a:cubicBezTo>
                    <a:pt x="17253" y="15389"/>
                    <a:pt x="16830" y="13341"/>
                    <a:pt x="15907" y="11863"/>
                  </a:cubicBezTo>
                  <a:cubicBezTo>
                    <a:pt x="15904" y="11858"/>
                    <a:pt x="15899" y="11850"/>
                    <a:pt x="15897" y="11845"/>
                  </a:cubicBezTo>
                  <a:cubicBezTo>
                    <a:pt x="14608" y="9797"/>
                    <a:pt x="12361" y="8833"/>
                    <a:pt x="11220" y="6831"/>
                  </a:cubicBezTo>
                  <a:cubicBezTo>
                    <a:pt x="10937" y="6341"/>
                    <a:pt x="10683" y="5898"/>
                    <a:pt x="10448" y="5496"/>
                  </a:cubicBezTo>
                  <a:cubicBezTo>
                    <a:pt x="10442" y="5483"/>
                    <a:pt x="10432" y="5470"/>
                    <a:pt x="10424" y="5457"/>
                  </a:cubicBezTo>
                  <a:cubicBezTo>
                    <a:pt x="8654" y="2442"/>
                    <a:pt x="7936" y="1825"/>
                    <a:pt x="4830" y="1450"/>
                  </a:cubicBezTo>
                  <a:cubicBezTo>
                    <a:pt x="4814" y="1444"/>
                    <a:pt x="4794" y="1444"/>
                    <a:pt x="4778" y="1442"/>
                  </a:cubicBezTo>
                  <a:cubicBezTo>
                    <a:pt x="4667" y="1429"/>
                    <a:pt x="4555" y="1416"/>
                    <a:pt x="4441" y="1403"/>
                  </a:cubicBezTo>
                  <a:cubicBezTo>
                    <a:pt x="3407" y="1260"/>
                    <a:pt x="2676" y="628"/>
                    <a:pt x="1841" y="273"/>
                  </a:cubicBezTo>
                  <a:cubicBezTo>
                    <a:pt x="1567" y="141"/>
                    <a:pt x="1102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3593100" y="4552550"/>
              <a:ext cx="399975" cy="642725"/>
            </a:xfrm>
            <a:custGeom>
              <a:avLst/>
              <a:gdLst/>
              <a:ahLst/>
              <a:cxnLst/>
              <a:rect l="l" t="t" r="r" b="b"/>
              <a:pathLst>
                <a:path w="15999" h="25709" extrusionOk="0">
                  <a:moveTo>
                    <a:pt x="11" y="0"/>
                  </a:moveTo>
                  <a:lnTo>
                    <a:pt x="1" y="11"/>
                  </a:lnTo>
                  <a:cubicBezTo>
                    <a:pt x="1481" y="1011"/>
                    <a:pt x="2391" y="2292"/>
                    <a:pt x="3200" y="3666"/>
                  </a:cubicBezTo>
                  <a:cubicBezTo>
                    <a:pt x="3920" y="4840"/>
                    <a:pt x="4646" y="6002"/>
                    <a:pt x="5507" y="7078"/>
                  </a:cubicBezTo>
                  <a:cubicBezTo>
                    <a:pt x="4939" y="7144"/>
                    <a:pt x="4462" y="7176"/>
                    <a:pt x="4043" y="7176"/>
                  </a:cubicBezTo>
                  <a:cubicBezTo>
                    <a:pt x="2525" y="7176"/>
                    <a:pt x="1776" y="6762"/>
                    <a:pt x="278" y="6116"/>
                  </a:cubicBezTo>
                  <a:cubicBezTo>
                    <a:pt x="278" y="6124"/>
                    <a:pt x="275" y="6129"/>
                    <a:pt x="275" y="6137"/>
                  </a:cubicBezTo>
                  <a:cubicBezTo>
                    <a:pt x="1595" y="7068"/>
                    <a:pt x="2755" y="7492"/>
                    <a:pt x="4021" y="7492"/>
                  </a:cubicBezTo>
                  <a:cubicBezTo>
                    <a:pt x="4545" y="7492"/>
                    <a:pt x="5088" y="7420"/>
                    <a:pt x="5668" y="7280"/>
                  </a:cubicBezTo>
                  <a:cubicBezTo>
                    <a:pt x="7744" y="9644"/>
                    <a:pt x="8275" y="11897"/>
                    <a:pt x="9494" y="13953"/>
                  </a:cubicBezTo>
                  <a:cubicBezTo>
                    <a:pt x="7469" y="13051"/>
                    <a:pt x="5165" y="13349"/>
                    <a:pt x="3023" y="12962"/>
                  </a:cubicBezTo>
                  <a:lnTo>
                    <a:pt x="3023" y="12981"/>
                  </a:lnTo>
                  <a:cubicBezTo>
                    <a:pt x="5165" y="13758"/>
                    <a:pt x="7607" y="13310"/>
                    <a:pt x="9696" y="14297"/>
                  </a:cubicBezTo>
                  <a:cubicBezTo>
                    <a:pt x="11226" y="16859"/>
                    <a:pt x="12379" y="18450"/>
                    <a:pt x="12890" y="20895"/>
                  </a:cubicBezTo>
                  <a:cubicBezTo>
                    <a:pt x="11003" y="19749"/>
                    <a:pt x="8296" y="19568"/>
                    <a:pt x="6565" y="19467"/>
                  </a:cubicBezTo>
                  <a:lnTo>
                    <a:pt x="6565" y="19467"/>
                  </a:lnTo>
                  <a:cubicBezTo>
                    <a:pt x="6570" y="19474"/>
                    <a:pt x="6572" y="19477"/>
                    <a:pt x="6575" y="19482"/>
                  </a:cubicBezTo>
                  <a:cubicBezTo>
                    <a:pt x="7246" y="19671"/>
                    <a:pt x="7938" y="19741"/>
                    <a:pt x="8631" y="19871"/>
                  </a:cubicBezTo>
                  <a:cubicBezTo>
                    <a:pt x="10129" y="20130"/>
                    <a:pt x="11604" y="20501"/>
                    <a:pt x="12962" y="21206"/>
                  </a:cubicBezTo>
                  <a:cubicBezTo>
                    <a:pt x="13172" y="22209"/>
                    <a:pt x="13305" y="23228"/>
                    <a:pt x="13408" y="24252"/>
                  </a:cubicBezTo>
                  <a:cubicBezTo>
                    <a:pt x="13442" y="24587"/>
                    <a:pt x="13473" y="24924"/>
                    <a:pt x="13504" y="25258"/>
                  </a:cubicBezTo>
                  <a:cubicBezTo>
                    <a:pt x="13507" y="25261"/>
                    <a:pt x="13507" y="25268"/>
                    <a:pt x="13507" y="25271"/>
                  </a:cubicBezTo>
                  <a:cubicBezTo>
                    <a:pt x="13525" y="25375"/>
                    <a:pt x="13507" y="25489"/>
                    <a:pt x="13535" y="25585"/>
                  </a:cubicBezTo>
                  <a:cubicBezTo>
                    <a:pt x="13551" y="25644"/>
                    <a:pt x="13598" y="25688"/>
                    <a:pt x="13655" y="25704"/>
                  </a:cubicBezTo>
                  <a:cubicBezTo>
                    <a:pt x="13666" y="25707"/>
                    <a:pt x="13676" y="25708"/>
                    <a:pt x="13686" y="25708"/>
                  </a:cubicBezTo>
                  <a:cubicBezTo>
                    <a:pt x="13927" y="25708"/>
                    <a:pt x="13707" y="24849"/>
                    <a:pt x="13730" y="24727"/>
                  </a:cubicBezTo>
                  <a:cubicBezTo>
                    <a:pt x="13714" y="24548"/>
                    <a:pt x="13699" y="24366"/>
                    <a:pt x="13681" y="24187"/>
                  </a:cubicBezTo>
                  <a:cubicBezTo>
                    <a:pt x="13587" y="23184"/>
                    <a:pt x="13460" y="22186"/>
                    <a:pt x="13261" y="21193"/>
                  </a:cubicBezTo>
                  <a:cubicBezTo>
                    <a:pt x="15099" y="18821"/>
                    <a:pt x="15998" y="16032"/>
                    <a:pt x="15905" y="13206"/>
                  </a:cubicBezTo>
                  <a:cubicBezTo>
                    <a:pt x="15892" y="12703"/>
                    <a:pt x="15853" y="12192"/>
                    <a:pt x="15752" y="11697"/>
                  </a:cubicBezTo>
                  <a:cubicBezTo>
                    <a:pt x="15749" y="11690"/>
                    <a:pt x="15742" y="11684"/>
                    <a:pt x="15739" y="11677"/>
                  </a:cubicBezTo>
                  <a:lnTo>
                    <a:pt x="15739" y="11677"/>
                  </a:lnTo>
                  <a:cubicBezTo>
                    <a:pt x="15949" y="15296"/>
                    <a:pt x="15068" y="18119"/>
                    <a:pt x="13198" y="20903"/>
                  </a:cubicBezTo>
                  <a:cubicBezTo>
                    <a:pt x="12649" y="18168"/>
                    <a:pt x="11236" y="16320"/>
                    <a:pt x="9981" y="14189"/>
                  </a:cubicBezTo>
                  <a:cubicBezTo>
                    <a:pt x="12263" y="11524"/>
                    <a:pt x="10427" y="8296"/>
                    <a:pt x="10292" y="5325"/>
                  </a:cubicBezTo>
                  <a:cubicBezTo>
                    <a:pt x="10285" y="5312"/>
                    <a:pt x="10277" y="5299"/>
                    <a:pt x="10269" y="5286"/>
                  </a:cubicBezTo>
                  <a:lnTo>
                    <a:pt x="10269" y="5286"/>
                  </a:lnTo>
                  <a:cubicBezTo>
                    <a:pt x="10056" y="8410"/>
                    <a:pt x="11876" y="11236"/>
                    <a:pt x="9865" y="13984"/>
                  </a:cubicBezTo>
                  <a:cubicBezTo>
                    <a:pt x="9292" y="13040"/>
                    <a:pt x="8841" y="12027"/>
                    <a:pt x="8374" y="11031"/>
                  </a:cubicBezTo>
                  <a:cubicBezTo>
                    <a:pt x="7700" y="9616"/>
                    <a:pt x="6912" y="8262"/>
                    <a:pt x="5859" y="7096"/>
                  </a:cubicBezTo>
                  <a:cubicBezTo>
                    <a:pt x="6316" y="4970"/>
                    <a:pt x="5953" y="2870"/>
                    <a:pt x="4672" y="1281"/>
                  </a:cubicBezTo>
                  <a:cubicBezTo>
                    <a:pt x="4615" y="1206"/>
                    <a:pt x="4555" y="1139"/>
                    <a:pt x="4496" y="1069"/>
                  </a:cubicBezTo>
                  <a:lnTo>
                    <a:pt x="4496" y="1069"/>
                  </a:lnTo>
                  <a:cubicBezTo>
                    <a:pt x="4537" y="1139"/>
                    <a:pt x="4579" y="1206"/>
                    <a:pt x="4620" y="1276"/>
                  </a:cubicBezTo>
                  <a:cubicBezTo>
                    <a:pt x="5779" y="3189"/>
                    <a:pt x="5878" y="4872"/>
                    <a:pt x="5668" y="6857"/>
                  </a:cubicBezTo>
                  <a:cubicBezTo>
                    <a:pt x="3254" y="3837"/>
                    <a:pt x="2728" y="1491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4299275" y="4548275"/>
              <a:ext cx="431250" cy="610725"/>
            </a:xfrm>
            <a:custGeom>
              <a:avLst/>
              <a:gdLst/>
              <a:ahLst/>
              <a:cxnLst/>
              <a:rect l="l" t="t" r="r" b="b"/>
              <a:pathLst>
                <a:path w="17250" h="24429" extrusionOk="0">
                  <a:moveTo>
                    <a:pt x="16536" y="1"/>
                  </a:moveTo>
                  <a:cubicBezTo>
                    <a:pt x="16148" y="1"/>
                    <a:pt x="15683" y="141"/>
                    <a:pt x="15409" y="273"/>
                  </a:cubicBezTo>
                  <a:cubicBezTo>
                    <a:pt x="14574" y="628"/>
                    <a:pt x="13843" y="1260"/>
                    <a:pt x="12809" y="1403"/>
                  </a:cubicBezTo>
                  <a:cubicBezTo>
                    <a:pt x="12695" y="1416"/>
                    <a:pt x="12584" y="1429"/>
                    <a:pt x="12472" y="1442"/>
                  </a:cubicBezTo>
                  <a:cubicBezTo>
                    <a:pt x="12456" y="1444"/>
                    <a:pt x="12436" y="1444"/>
                    <a:pt x="12420" y="1450"/>
                  </a:cubicBezTo>
                  <a:cubicBezTo>
                    <a:pt x="9312" y="1825"/>
                    <a:pt x="8596" y="2442"/>
                    <a:pt x="6823" y="5457"/>
                  </a:cubicBezTo>
                  <a:cubicBezTo>
                    <a:pt x="6818" y="5470"/>
                    <a:pt x="6808" y="5483"/>
                    <a:pt x="6803" y="5496"/>
                  </a:cubicBezTo>
                  <a:cubicBezTo>
                    <a:pt x="6564" y="5898"/>
                    <a:pt x="6313" y="6341"/>
                    <a:pt x="6030" y="6831"/>
                  </a:cubicBezTo>
                  <a:cubicBezTo>
                    <a:pt x="4889" y="8833"/>
                    <a:pt x="2642" y="9797"/>
                    <a:pt x="1353" y="11845"/>
                  </a:cubicBezTo>
                  <a:cubicBezTo>
                    <a:pt x="1351" y="11850"/>
                    <a:pt x="1346" y="11858"/>
                    <a:pt x="1340" y="11863"/>
                  </a:cubicBezTo>
                  <a:cubicBezTo>
                    <a:pt x="425" y="13341"/>
                    <a:pt x="0" y="15389"/>
                    <a:pt x="850" y="18805"/>
                  </a:cubicBezTo>
                  <a:cubicBezTo>
                    <a:pt x="918" y="19298"/>
                    <a:pt x="2302" y="23723"/>
                    <a:pt x="3414" y="24353"/>
                  </a:cubicBezTo>
                  <a:cubicBezTo>
                    <a:pt x="3506" y="24403"/>
                    <a:pt x="3593" y="24429"/>
                    <a:pt x="3679" y="24429"/>
                  </a:cubicBezTo>
                  <a:cubicBezTo>
                    <a:pt x="3683" y="24429"/>
                    <a:pt x="3688" y="24428"/>
                    <a:pt x="3692" y="24428"/>
                  </a:cubicBezTo>
                  <a:cubicBezTo>
                    <a:pt x="3736" y="24423"/>
                    <a:pt x="3782" y="24415"/>
                    <a:pt x="3824" y="24395"/>
                  </a:cubicBezTo>
                  <a:cubicBezTo>
                    <a:pt x="5978" y="23565"/>
                    <a:pt x="8576" y="22736"/>
                    <a:pt x="9895" y="20786"/>
                  </a:cubicBezTo>
                  <a:cubicBezTo>
                    <a:pt x="10134" y="20418"/>
                    <a:pt x="10313" y="20024"/>
                    <a:pt x="10523" y="19658"/>
                  </a:cubicBezTo>
                  <a:cubicBezTo>
                    <a:pt x="10525" y="19651"/>
                    <a:pt x="10528" y="19648"/>
                    <a:pt x="10533" y="19640"/>
                  </a:cubicBezTo>
                  <a:cubicBezTo>
                    <a:pt x="10704" y="19342"/>
                    <a:pt x="10901" y="19062"/>
                    <a:pt x="11173" y="18829"/>
                  </a:cubicBezTo>
                  <a:cubicBezTo>
                    <a:pt x="12005" y="18067"/>
                    <a:pt x="13105" y="17748"/>
                    <a:pt x="13825" y="16885"/>
                  </a:cubicBezTo>
                  <a:cubicBezTo>
                    <a:pt x="15013" y="15363"/>
                    <a:pt x="13973" y="14336"/>
                    <a:pt x="14074" y="13154"/>
                  </a:cubicBezTo>
                  <a:lnTo>
                    <a:pt x="14074" y="13136"/>
                  </a:lnTo>
                  <a:cubicBezTo>
                    <a:pt x="14110" y="12768"/>
                    <a:pt x="14256" y="12382"/>
                    <a:pt x="14616" y="11964"/>
                  </a:cubicBezTo>
                  <a:cubicBezTo>
                    <a:pt x="15259" y="11220"/>
                    <a:pt x="16164" y="10847"/>
                    <a:pt x="16685" y="10010"/>
                  </a:cubicBezTo>
                  <a:cubicBezTo>
                    <a:pt x="17250" y="9019"/>
                    <a:pt x="17042" y="7749"/>
                    <a:pt x="16822" y="6305"/>
                  </a:cubicBezTo>
                  <a:cubicBezTo>
                    <a:pt x="16822" y="6300"/>
                    <a:pt x="16817" y="6295"/>
                    <a:pt x="16817" y="6287"/>
                  </a:cubicBezTo>
                  <a:cubicBezTo>
                    <a:pt x="16563" y="4617"/>
                    <a:pt x="16291" y="2720"/>
                    <a:pt x="17159" y="752"/>
                  </a:cubicBezTo>
                  <a:cubicBezTo>
                    <a:pt x="17201" y="654"/>
                    <a:pt x="17219" y="545"/>
                    <a:pt x="17206" y="438"/>
                  </a:cubicBezTo>
                  <a:cubicBezTo>
                    <a:pt x="17195" y="330"/>
                    <a:pt x="17154" y="247"/>
                    <a:pt x="17094" y="182"/>
                  </a:cubicBezTo>
                  <a:lnTo>
                    <a:pt x="17084" y="171"/>
                  </a:lnTo>
                  <a:cubicBezTo>
                    <a:pt x="16961" y="48"/>
                    <a:pt x="16761" y="1"/>
                    <a:pt x="16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4326875" y="4552550"/>
              <a:ext cx="399975" cy="642725"/>
            </a:xfrm>
            <a:custGeom>
              <a:avLst/>
              <a:gdLst/>
              <a:ahLst/>
              <a:cxnLst/>
              <a:rect l="l" t="t" r="r" b="b"/>
              <a:pathLst>
                <a:path w="15999" h="25709" extrusionOk="0">
                  <a:moveTo>
                    <a:pt x="15990" y="0"/>
                  </a:moveTo>
                  <a:cubicBezTo>
                    <a:pt x="13271" y="1491"/>
                    <a:pt x="12745" y="3837"/>
                    <a:pt x="10331" y="6857"/>
                  </a:cubicBezTo>
                  <a:cubicBezTo>
                    <a:pt x="10121" y="4872"/>
                    <a:pt x="10222" y="3189"/>
                    <a:pt x="11378" y="1276"/>
                  </a:cubicBezTo>
                  <a:cubicBezTo>
                    <a:pt x="11420" y="1206"/>
                    <a:pt x="11461" y="1139"/>
                    <a:pt x="11505" y="1069"/>
                  </a:cubicBezTo>
                  <a:lnTo>
                    <a:pt x="11505" y="1069"/>
                  </a:lnTo>
                  <a:cubicBezTo>
                    <a:pt x="11443" y="1139"/>
                    <a:pt x="11384" y="1206"/>
                    <a:pt x="11327" y="1281"/>
                  </a:cubicBezTo>
                  <a:cubicBezTo>
                    <a:pt x="10046" y="2870"/>
                    <a:pt x="9683" y="4970"/>
                    <a:pt x="10139" y="7096"/>
                  </a:cubicBezTo>
                  <a:cubicBezTo>
                    <a:pt x="9087" y="8262"/>
                    <a:pt x="8299" y="9616"/>
                    <a:pt x="7625" y="11031"/>
                  </a:cubicBezTo>
                  <a:cubicBezTo>
                    <a:pt x="7158" y="12027"/>
                    <a:pt x="6710" y="13040"/>
                    <a:pt x="6134" y="13984"/>
                  </a:cubicBezTo>
                  <a:cubicBezTo>
                    <a:pt x="4122" y="11236"/>
                    <a:pt x="5945" y="8410"/>
                    <a:pt x="5730" y="5286"/>
                  </a:cubicBezTo>
                  <a:lnTo>
                    <a:pt x="5730" y="5286"/>
                  </a:lnTo>
                  <a:cubicBezTo>
                    <a:pt x="5724" y="5299"/>
                    <a:pt x="5714" y="5312"/>
                    <a:pt x="5706" y="5325"/>
                  </a:cubicBezTo>
                  <a:cubicBezTo>
                    <a:pt x="5572" y="8296"/>
                    <a:pt x="3736" y="11524"/>
                    <a:pt x="6017" y="14189"/>
                  </a:cubicBezTo>
                  <a:cubicBezTo>
                    <a:pt x="4765" y="16320"/>
                    <a:pt x="3352" y="18168"/>
                    <a:pt x="2800" y="20903"/>
                  </a:cubicBezTo>
                  <a:cubicBezTo>
                    <a:pt x="931" y="18119"/>
                    <a:pt x="50" y="15296"/>
                    <a:pt x="260" y="11677"/>
                  </a:cubicBezTo>
                  <a:lnTo>
                    <a:pt x="260" y="11677"/>
                  </a:lnTo>
                  <a:cubicBezTo>
                    <a:pt x="257" y="11684"/>
                    <a:pt x="249" y="11690"/>
                    <a:pt x="247" y="11697"/>
                  </a:cubicBezTo>
                  <a:cubicBezTo>
                    <a:pt x="146" y="12192"/>
                    <a:pt x="107" y="12703"/>
                    <a:pt x="94" y="13206"/>
                  </a:cubicBezTo>
                  <a:cubicBezTo>
                    <a:pt x="0" y="16032"/>
                    <a:pt x="903" y="18821"/>
                    <a:pt x="2738" y="21193"/>
                  </a:cubicBezTo>
                  <a:cubicBezTo>
                    <a:pt x="2538" y="22186"/>
                    <a:pt x="2411" y="23184"/>
                    <a:pt x="2318" y="24187"/>
                  </a:cubicBezTo>
                  <a:cubicBezTo>
                    <a:pt x="2303" y="24366"/>
                    <a:pt x="2284" y="24548"/>
                    <a:pt x="2269" y="24727"/>
                  </a:cubicBezTo>
                  <a:cubicBezTo>
                    <a:pt x="2291" y="24849"/>
                    <a:pt x="2074" y="25708"/>
                    <a:pt x="2313" y="25708"/>
                  </a:cubicBezTo>
                  <a:cubicBezTo>
                    <a:pt x="2322" y="25708"/>
                    <a:pt x="2333" y="25707"/>
                    <a:pt x="2344" y="25704"/>
                  </a:cubicBezTo>
                  <a:cubicBezTo>
                    <a:pt x="2404" y="25688"/>
                    <a:pt x="2448" y="25644"/>
                    <a:pt x="2463" y="25585"/>
                  </a:cubicBezTo>
                  <a:cubicBezTo>
                    <a:pt x="2492" y="25489"/>
                    <a:pt x="2474" y="25375"/>
                    <a:pt x="2492" y="25271"/>
                  </a:cubicBezTo>
                  <a:cubicBezTo>
                    <a:pt x="2492" y="25268"/>
                    <a:pt x="2492" y="25261"/>
                    <a:pt x="2497" y="25258"/>
                  </a:cubicBezTo>
                  <a:cubicBezTo>
                    <a:pt x="2525" y="24924"/>
                    <a:pt x="2557" y="24587"/>
                    <a:pt x="2590" y="24252"/>
                  </a:cubicBezTo>
                  <a:cubicBezTo>
                    <a:pt x="2694" y="23228"/>
                    <a:pt x="2826" y="22209"/>
                    <a:pt x="3036" y="21206"/>
                  </a:cubicBezTo>
                  <a:cubicBezTo>
                    <a:pt x="4395" y="20501"/>
                    <a:pt x="5870" y="20130"/>
                    <a:pt x="7371" y="19871"/>
                  </a:cubicBezTo>
                  <a:cubicBezTo>
                    <a:pt x="8060" y="19741"/>
                    <a:pt x="8752" y="19671"/>
                    <a:pt x="9424" y="19482"/>
                  </a:cubicBezTo>
                  <a:cubicBezTo>
                    <a:pt x="9426" y="19477"/>
                    <a:pt x="9432" y="19474"/>
                    <a:pt x="9434" y="19467"/>
                  </a:cubicBezTo>
                  <a:lnTo>
                    <a:pt x="9434" y="19467"/>
                  </a:lnTo>
                  <a:cubicBezTo>
                    <a:pt x="7702" y="19568"/>
                    <a:pt x="4999" y="19749"/>
                    <a:pt x="3109" y="20895"/>
                  </a:cubicBezTo>
                  <a:cubicBezTo>
                    <a:pt x="3619" y="18450"/>
                    <a:pt x="4773" y="16859"/>
                    <a:pt x="6303" y="14297"/>
                  </a:cubicBezTo>
                  <a:cubicBezTo>
                    <a:pt x="8395" y="13310"/>
                    <a:pt x="10834" y="13758"/>
                    <a:pt x="12975" y="12981"/>
                  </a:cubicBezTo>
                  <a:lnTo>
                    <a:pt x="12975" y="12962"/>
                  </a:lnTo>
                  <a:cubicBezTo>
                    <a:pt x="10834" y="13349"/>
                    <a:pt x="8529" y="13051"/>
                    <a:pt x="6505" y="13953"/>
                  </a:cubicBezTo>
                  <a:cubicBezTo>
                    <a:pt x="7723" y="11897"/>
                    <a:pt x="8255" y="9644"/>
                    <a:pt x="10331" y="7280"/>
                  </a:cubicBezTo>
                  <a:cubicBezTo>
                    <a:pt x="10911" y="7420"/>
                    <a:pt x="11454" y="7492"/>
                    <a:pt x="11978" y="7492"/>
                  </a:cubicBezTo>
                  <a:cubicBezTo>
                    <a:pt x="13244" y="7492"/>
                    <a:pt x="14403" y="7068"/>
                    <a:pt x="15723" y="6137"/>
                  </a:cubicBezTo>
                  <a:cubicBezTo>
                    <a:pt x="15723" y="6129"/>
                    <a:pt x="15721" y="6124"/>
                    <a:pt x="15721" y="6116"/>
                  </a:cubicBezTo>
                  <a:cubicBezTo>
                    <a:pt x="14225" y="6762"/>
                    <a:pt x="13475" y="7176"/>
                    <a:pt x="11957" y="7176"/>
                  </a:cubicBezTo>
                  <a:cubicBezTo>
                    <a:pt x="11538" y="7176"/>
                    <a:pt x="11061" y="7144"/>
                    <a:pt x="10494" y="7078"/>
                  </a:cubicBezTo>
                  <a:cubicBezTo>
                    <a:pt x="11352" y="6002"/>
                    <a:pt x="12078" y="4840"/>
                    <a:pt x="12802" y="3666"/>
                  </a:cubicBezTo>
                  <a:cubicBezTo>
                    <a:pt x="13608" y="2292"/>
                    <a:pt x="14518" y="1011"/>
                    <a:pt x="15998" y="11"/>
                  </a:cubicBezTo>
                  <a:lnTo>
                    <a:pt x="159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3973600" y="4682075"/>
              <a:ext cx="360750" cy="442075"/>
            </a:xfrm>
            <a:custGeom>
              <a:avLst/>
              <a:gdLst/>
              <a:ahLst/>
              <a:cxnLst/>
              <a:rect l="l" t="t" r="r" b="b"/>
              <a:pathLst>
                <a:path w="14430" h="17683" extrusionOk="0">
                  <a:moveTo>
                    <a:pt x="7279" y="0"/>
                  </a:moveTo>
                  <a:cubicBezTo>
                    <a:pt x="6238" y="0"/>
                    <a:pt x="5176" y="414"/>
                    <a:pt x="4190" y="1365"/>
                  </a:cubicBezTo>
                  <a:cubicBezTo>
                    <a:pt x="2927" y="2589"/>
                    <a:pt x="1942" y="4173"/>
                    <a:pt x="1377" y="5884"/>
                  </a:cubicBezTo>
                  <a:cubicBezTo>
                    <a:pt x="0" y="10055"/>
                    <a:pt x="1649" y="13599"/>
                    <a:pt x="4825" y="16354"/>
                  </a:cubicBezTo>
                  <a:cubicBezTo>
                    <a:pt x="5553" y="16984"/>
                    <a:pt x="6367" y="17653"/>
                    <a:pt x="7334" y="17682"/>
                  </a:cubicBezTo>
                  <a:cubicBezTo>
                    <a:pt x="7358" y="17682"/>
                    <a:pt x="7381" y="17683"/>
                    <a:pt x="7404" y="17683"/>
                  </a:cubicBezTo>
                  <a:cubicBezTo>
                    <a:pt x="8427" y="17683"/>
                    <a:pt x="9304" y="16964"/>
                    <a:pt x="10082" y="16284"/>
                  </a:cubicBezTo>
                  <a:cubicBezTo>
                    <a:pt x="11200" y="15310"/>
                    <a:pt x="12351" y="14293"/>
                    <a:pt x="12991" y="12953"/>
                  </a:cubicBezTo>
                  <a:cubicBezTo>
                    <a:pt x="14430" y="9954"/>
                    <a:pt x="13714" y="5679"/>
                    <a:pt x="11923" y="2965"/>
                  </a:cubicBezTo>
                  <a:cubicBezTo>
                    <a:pt x="10753" y="1191"/>
                    <a:pt x="9047" y="0"/>
                    <a:pt x="7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3987475" y="4678075"/>
              <a:ext cx="334900" cy="450000"/>
            </a:xfrm>
            <a:custGeom>
              <a:avLst/>
              <a:gdLst/>
              <a:ahLst/>
              <a:cxnLst/>
              <a:rect l="l" t="t" r="r" b="b"/>
              <a:pathLst>
                <a:path w="13396" h="18000" extrusionOk="0">
                  <a:moveTo>
                    <a:pt x="6447" y="2881"/>
                  </a:moveTo>
                  <a:cubicBezTo>
                    <a:pt x="6507" y="3034"/>
                    <a:pt x="6569" y="3182"/>
                    <a:pt x="6634" y="3332"/>
                  </a:cubicBezTo>
                  <a:cubicBezTo>
                    <a:pt x="7036" y="4387"/>
                    <a:pt x="7399" y="5447"/>
                    <a:pt x="7637" y="6554"/>
                  </a:cubicBezTo>
                  <a:cubicBezTo>
                    <a:pt x="7878" y="7664"/>
                    <a:pt x="7982" y="8779"/>
                    <a:pt x="8052" y="9906"/>
                  </a:cubicBezTo>
                  <a:cubicBezTo>
                    <a:pt x="8055" y="10067"/>
                    <a:pt x="8063" y="10233"/>
                    <a:pt x="8073" y="10396"/>
                  </a:cubicBezTo>
                  <a:cubicBezTo>
                    <a:pt x="8099" y="10233"/>
                    <a:pt x="8120" y="10072"/>
                    <a:pt x="8143" y="9909"/>
                  </a:cubicBezTo>
                  <a:cubicBezTo>
                    <a:pt x="8257" y="8763"/>
                    <a:pt x="8197" y="7615"/>
                    <a:pt x="7956" y="6487"/>
                  </a:cubicBezTo>
                  <a:cubicBezTo>
                    <a:pt x="7715" y="5380"/>
                    <a:pt x="7316" y="4260"/>
                    <a:pt x="6714" y="3293"/>
                  </a:cubicBezTo>
                  <a:cubicBezTo>
                    <a:pt x="6626" y="3153"/>
                    <a:pt x="6538" y="3016"/>
                    <a:pt x="6447" y="2881"/>
                  </a:cubicBezTo>
                  <a:close/>
                  <a:moveTo>
                    <a:pt x="5838" y="2749"/>
                  </a:moveTo>
                  <a:lnTo>
                    <a:pt x="5838" y="2749"/>
                  </a:lnTo>
                  <a:cubicBezTo>
                    <a:pt x="5760" y="2894"/>
                    <a:pt x="5688" y="3042"/>
                    <a:pt x="5618" y="3192"/>
                  </a:cubicBezTo>
                  <a:cubicBezTo>
                    <a:pt x="5169" y="4260"/>
                    <a:pt x="4905" y="5411"/>
                    <a:pt x="4869" y="6552"/>
                  </a:cubicBezTo>
                  <a:cubicBezTo>
                    <a:pt x="4851" y="7210"/>
                    <a:pt x="4879" y="7895"/>
                    <a:pt x="5022" y="8538"/>
                  </a:cubicBezTo>
                  <a:cubicBezTo>
                    <a:pt x="5164" y="9178"/>
                    <a:pt x="5315" y="9645"/>
                    <a:pt x="5595" y="10409"/>
                  </a:cubicBezTo>
                  <a:cubicBezTo>
                    <a:pt x="5309" y="9126"/>
                    <a:pt x="5159" y="7703"/>
                    <a:pt x="5193" y="6562"/>
                  </a:cubicBezTo>
                  <a:cubicBezTo>
                    <a:pt x="5229" y="5424"/>
                    <a:pt x="5434" y="4322"/>
                    <a:pt x="5706" y="3221"/>
                  </a:cubicBezTo>
                  <a:cubicBezTo>
                    <a:pt x="5750" y="3065"/>
                    <a:pt x="5797" y="2907"/>
                    <a:pt x="5838" y="2749"/>
                  </a:cubicBezTo>
                  <a:close/>
                  <a:moveTo>
                    <a:pt x="6719" y="327"/>
                  </a:moveTo>
                  <a:cubicBezTo>
                    <a:pt x="6860" y="327"/>
                    <a:pt x="7002" y="335"/>
                    <a:pt x="7145" y="351"/>
                  </a:cubicBezTo>
                  <a:cubicBezTo>
                    <a:pt x="8648" y="514"/>
                    <a:pt x="10139" y="1562"/>
                    <a:pt x="11230" y="3218"/>
                  </a:cubicBezTo>
                  <a:cubicBezTo>
                    <a:pt x="12120" y="4566"/>
                    <a:pt x="12731" y="6277"/>
                    <a:pt x="12952" y="8037"/>
                  </a:cubicBezTo>
                  <a:cubicBezTo>
                    <a:pt x="13066" y="8939"/>
                    <a:pt x="13068" y="9821"/>
                    <a:pt x="12967" y="10656"/>
                  </a:cubicBezTo>
                  <a:cubicBezTo>
                    <a:pt x="12858" y="11532"/>
                    <a:pt x="12630" y="12341"/>
                    <a:pt x="12291" y="13048"/>
                  </a:cubicBezTo>
                  <a:cubicBezTo>
                    <a:pt x="11653" y="14381"/>
                    <a:pt x="10466" y="15415"/>
                    <a:pt x="9421" y="16328"/>
                  </a:cubicBezTo>
                  <a:cubicBezTo>
                    <a:pt x="8599" y="17046"/>
                    <a:pt x="7788" y="17686"/>
                    <a:pt x="6844" y="17686"/>
                  </a:cubicBezTo>
                  <a:lnTo>
                    <a:pt x="6782" y="17686"/>
                  </a:lnTo>
                  <a:cubicBezTo>
                    <a:pt x="5900" y="17660"/>
                    <a:pt x="5143" y="17061"/>
                    <a:pt x="4374" y="16398"/>
                  </a:cubicBezTo>
                  <a:cubicBezTo>
                    <a:pt x="2727" y="14967"/>
                    <a:pt x="1592" y="13409"/>
                    <a:pt x="991" y="11760"/>
                  </a:cubicBezTo>
                  <a:cubicBezTo>
                    <a:pt x="332" y="9950"/>
                    <a:pt x="329" y="8045"/>
                    <a:pt x="975" y="6093"/>
                  </a:cubicBezTo>
                  <a:cubicBezTo>
                    <a:pt x="1255" y="5253"/>
                    <a:pt x="1633" y="4442"/>
                    <a:pt x="2103" y="3687"/>
                  </a:cubicBezTo>
                  <a:cubicBezTo>
                    <a:pt x="2577" y="2930"/>
                    <a:pt x="3127" y="2243"/>
                    <a:pt x="3746" y="1647"/>
                  </a:cubicBezTo>
                  <a:cubicBezTo>
                    <a:pt x="4275" y="1136"/>
                    <a:pt x="4840" y="771"/>
                    <a:pt x="5434" y="553"/>
                  </a:cubicBezTo>
                  <a:cubicBezTo>
                    <a:pt x="5853" y="402"/>
                    <a:pt x="6283" y="327"/>
                    <a:pt x="6719" y="327"/>
                  </a:cubicBezTo>
                  <a:close/>
                  <a:moveTo>
                    <a:pt x="6722" y="1"/>
                  </a:moveTo>
                  <a:cubicBezTo>
                    <a:pt x="5580" y="1"/>
                    <a:pt x="4483" y="484"/>
                    <a:pt x="3523" y="1414"/>
                  </a:cubicBezTo>
                  <a:cubicBezTo>
                    <a:pt x="2883" y="2028"/>
                    <a:pt x="2313" y="2736"/>
                    <a:pt x="1828" y="3516"/>
                  </a:cubicBezTo>
                  <a:cubicBezTo>
                    <a:pt x="1340" y="4294"/>
                    <a:pt x="952" y="5126"/>
                    <a:pt x="666" y="5992"/>
                  </a:cubicBezTo>
                  <a:cubicBezTo>
                    <a:pt x="0" y="8017"/>
                    <a:pt x="5" y="9995"/>
                    <a:pt x="687" y="11864"/>
                  </a:cubicBezTo>
                  <a:cubicBezTo>
                    <a:pt x="1307" y="13564"/>
                    <a:pt x="2476" y="15169"/>
                    <a:pt x="4164" y="16634"/>
                  </a:cubicBezTo>
                  <a:cubicBezTo>
                    <a:pt x="4978" y="17336"/>
                    <a:pt x="5786" y="17971"/>
                    <a:pt x="6772" y="18000"/>
                  </a:cubicBezTo>
                  <a:lnTo>
                    <a:pt x="6842" y="18000"/>
                  </a:lnTo>
                  <a:cubicBezTo>
                    <a:pt x="6845" y="18000"/>
                    <a:pt x="6849" y="18000"/>
                    <a:pt x="6853" y="18000"/>
                  </a:cubicBezTo>
                  <a:cubicBezTo>
                    <a:pt x="7901" y="18000"/>
                    <a:pt x="8802" y="17295"/>
                    <a:pt x="9631" y="16569"/>
                  </a:cubicBezTo>
                  <a:cubicBezTo>
                    <a:pt x="10699" y="15636"/>
                    <a:pt x="11915" y="14575"/>
                    <a:pt x="12584" y="13186"/>
                  </a:cubicBezTo>
                  <a:cubicBezTo>
                    <a:pt x="12939" y="12444"/>
                    <a:pt x="13175" y="11604"/>
                    <a:pt x="13289" y="10689"/>
                  </a:cubicBezTo>
                  <a:cubicBezTo>
                    <a:pt x="13395" y="9831"/>
                    <a:pt x="13390" y="8924"/>
                    <a:pt x="13273" y="7993"/>
                  </a:cubicBezTo>
                  <a:cubicBezTo>
                    <a:pt x="13045" y="6186"/>
                    <a:pt x="12418" y="4426"/>
                    <a:pt x="11503" y="3037"/>
                  </a:cubicBezTo>
                  <a:cubicBezTo>
                    <a:pt x="10359" y="1300"/>
                    <a:pt x="8786" y="203"/>
                    <a:pt x="7184" y="27"/>
                  </a:cubicBezTo>
                  <a:cubicBezTo>
                    <a:pt x="7029" y="9"/>
                    <a:pt x="6875" y="1"/>
                    <a:pt x="6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4140475" y="4356450"/>
              <a:ext cx="399000" cy="325875"/>
            </a:xfrm>
            <a:custGeom>
              <a:avLst/>
              <a:gdLst/>
              <a:ahLst/>
              <a:cxnLst/>
              <a:rect l="l" t="t" r="r" b="b"/>
              <a:pathLst>
                <a:path w="15960" h="13035" extrusionOk="0">
                  <a:moveTo>
                    <a:pt x="13879" y="1"/>
                  </a:moveTo>
                  <a:cubicBezTo>
                    <a:pt x="13464" y="1"/>
                    <a:pt x="12975" y="203"/>
                    <a:pt x="12452" y="231"/>
                  </a:cubicBezTo>
                  <a:cubicBezTo>
                    <a:pt x="12244" y="242"/>
                    <a:pt x="12038" y="246"/>
                    <a:pt x="11833" y="246"/>
                  </a:cubicBezTo>
                  <a:cubicBezTo>
                    <a:pt x="11069" y="246"/>
                    <a:pt x="10321" y="187"/>
                    <a:pt x="9570" y="187"/>
                  </a:cubicBezTo>
                  <a:cubicBezTo>
                    <a:pt x="8981" y="187"/>
                    <a:pt x="8389" y="223"/>
                    <a:pt x="7786" y="352"/>
                  </a:cubicBezTo>
                  <a:cubicBezTo>
                    <a:pt x="6313" y="671"/>
                    <a:pt x="4916" y="1322"/>
                    <a:pt x="3744" y="2260"/>
                  </a:cubicBezTo>
                  <a:cubicBezTo>
                    <a:pt x="1390" y="4148"/>
                    <a:pt x="1" y="7145"/>
                    <a:pt x="120" y="10162"/>
                  </a:cubicBezTo>
                  <a:cubicBezTo>
                    <a:pt x="141" y="10618"/>
                    <a:pt x="193" y="11085"/>
                    <a:pt x="400" y="11495"/>
                  </a:cubicBezTo>
                  <a:cubicBezTo>
                    <a:pt x="1062" y="12803"/>
                    <a:pt x="2681" y="13035"/>
                    <a:pt x="4153" y="13035"/>
                  </a:cubicBezTo>
                  <a:cubicBezTo>
                    <a:pt x="4695" y="13035"/>
                    <a:pt x="5216" y="13003"/>
                    <a:pt x="5663" y="12983"/>
                  </a:cubicBezTo>
                  <a:cubicBezTo>
                    <a:pt x="6000" y="12964"/>
                    <a:pt x="6347" y="12946"/>
                    <a:pt x="6697" y="12918"/>
                  </a:cubicBezTo>
                  <a:cubicBezTo>
                    <a:pt x="8747" y="12752"/>
                    <a:pt x="10933" y="12314"/>
                    <a:pt x="12481" y="10942"/>
                  </a:cubicBezTo>
                  <a:cubicBezTo>
                    <a:pt x="14764" y="8907"/>
                    <a:pt x="15959" y="3497"/>
                    <a:pt x="14746" y="658"/>
                  </a:cubicBezTo>
                  <a:cubicBezTo>
                    <a:pt x="14527" y="145"/>
                    <a:pt x="14229" y="1"/>
                    <a:pt x="13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4137900" y="4352425"/>
              <a:ext cx="387700" cy="333850"/>
            </a:xfrm>
            <a:custGeom>
              <a:avLst/>
              <a:gdLst/>
              <a:ahLst/>
              <a:cxnLst/>
              <a:rect l="l" t="t" r="r" b="b"/>
              <a:pathLst>
                <a:path w="15508" h="13354" extrusionOk="0">
                  <a:moveTo>
                    <a:pt x="8202" y="4656"/>
                  </a:moveTo>
                  <a:lnTo>
                    <a:pt x="8202" y="4656"/>
                  </a:lnTo>
                  <a:cubicBezTo>
                    <a:pt x="8112" y="4783"/>
                    <a:pt x="8024" y="4908"/>
                    <a:pt x="7935" y="5037"/>
                  </a:cubicBezTo>
                  <a:cubicBezTo>
                    <a:pt x="7300" y="5906"/>
                    <a:pt x="6637" y="6761"/>
                    <a:pt x="5885" y="7534"/>
                  </a:cubicBezTo>
                  <a:cubicBezTo>
                    <a:pt x="5239" y="8195"/>
                    <a:pt x="4539" y="8791"/>
                    <a:pt x="3814" y="9364"/>
                  </a:cubicBezTo>
                  <a:cubicBezTo>
                    <a:pt x="3689" y="9455"/>
                    <a:pt x="3565" y="9548"/>
                    <a:pt x="3443" y="9644"/>
                  </a:cubicBezTo>
                  <a:cubicBezTo>
                    <a:pt x="3316" y="9729"/>
                    <a:pt x="3189" y="9825"/>
                    <a:pt x="3064" y="9919"/>
                  </a:cubicBezTo>
                  <a:cubicBezTo>
                    <a:pt x="3209" y="9854"/>
                    <a:pt x="3352" y="9789"/>
                    <a:pt x="3489" y="9719"/>
                  </a:cubicBezTo>
                  <a:cubicBezTo>
                    <a:pt x="4449" y="9211"/>
                    <a:pt x="5369" y="8524"/>
                    <a:pt x="6118" y="7759"/>
                  </a:cubicBezTo>
                  <a:cubicBezTo>
                    <a:pt x="6766" y="7093"/>
                    <a:pt x="7368" y="6328"/>
                    <a:pt x="7801" y="5501"/>
                  </a:cubicBezTo>
                  <a:lnTo>
                    <a:pt x="8013" y="5084"/>
                  </a:lnTo>
                  <a:cubicBezTo>
                    <a:pt x="8078" y="4941"/>
                    <a:pt x="8140" y="4799"/>
                    <a:pt x="8202" y="4656"/>
                  </a:cubicBezTo>
                  <a:close/>
                  <a:moveTo>
                    <a:pt x="10162" y="7342"/>
                  </a:moveTo>
                  <a:lnTo>
                    <a:pt x="10162" y="7342"/>
                  </a:lnTo>
                  <a:cubicBezTo>
                    <a:pt x="10040" y="7435"/>
                    <a:pt x="9913" y="7531"/>
                    <a:pt x="9794" y="7627"/>
                  </a:cubicBezTo>
                  <a:cubicBezTo>
                    <a:pt x="9667" y="7718"/>
                    <a:pt x="9543" y="7808"/>
                    <a:pt x="9421" y="7902"/>
                  </a:cubicBezTo>
                  <a:cubicBezTo>
                    <a:pt x="8666" y="8428"/>
                    <a:pt x="7881" y="8926"/>
                    <a:pt x="7054" y="9333"/>
                  </a:cubicBezTo>
                  <a:cubicBezTo>
                    <a:pt x="6222" y="9740"/>
                    <a:pt x="5361" y="10051"/>
                    <a:pt x="4475" y="10326"/>
                  </a:cubicBezTo>
                  <a:lnTo>
                    <a:pt x="4029" y="10453"/>
                  </a:lnTo>
                  <a:cubicBezTo>
                    <a:pt x="3876" y="10489"/>
                    <a:pt x="3728" y="10528"/>
                    <a:pt x="3575" y="10569"/>
                  </a:cubicBezTo>
                  <a:cubicBezTo>
                    <a:pt x="3731" y="10564"/>
                    <a:pt x="3886" y="10554"/>
                    <a:pt x="4039" y="10543"/>
                  </a:cubicBezTo>
                  <a:cubicBezTo>
                    <a:pt x="4195" y="10528"/>
                    <a:pt x="4350" y="10505"/>
                    <a:pt x="4506" y="10486"/>
                  </a:cubicBezTo>
                  <a:cubicBezTo>
                    <a:pt x="5429" y="10320"/>
                    <a:pt x="6362" y="10033"/>
                    <a:pt x="7191" y="9626"/>
                  </a:cubicBezTo>
                  <a:cubicBezTo>
                    <a:pt x="8026" y="9219"/>
                    <a:pt x="8853" y="8685"/>
                    <a:pt x="9517" y="8029"/>
                  </a:cubicBezTo>
                  <a:cubicBezTo>
                    <a:pt x="9631" y="7917"/>
                    <a:pt x="9742" y="7806"/>
                    <a:pt x="9851" y="7694"/>
                  </a:cubicBezTo>
                  <a:cubicBezTo>
                    <a:pt x="9957" y="7578"/>
                    <a:pt x="10061" y="7461"/>
                    <a:pt x="10162" y="7342"/>
                  </a:cubicBezTo>
                  <a:close/>
                  <a:moveTo>
                    <a:pt x="13968" y="326"/>
                  </a:moveTo>
                  <a:cubicBezTo>
                    <a:pt x="14271" y="326"/>
                    <a:pt x="14504" y="455"/>
                    <a:pt x="14689" y="887"/>
                  </a:cubicBezTo>
                  <a:cubicBezTo>
                    <a:pt x="14971" y="1545"/>
                    <a:pt x="15134" y="2398"/>
                    <a:pt x="15155" y="3347"/>
                  </a:cubicBezTo>
                  <a:cubicBezTo>
                    <a:pt x="15184" y="4247"/>
                    <a:pt x="15083" y="5245"/>
                    <a:pt x="14867" y="6224"/>
                  </a:cubicBezTo>
                  <a:cubicBezTo>
                    <a:pt x="14416" y="8270"/>
                    <a:pt x="13522" y="10046"/>
                    <a:pt x="12472" y="10979"/>
                  </a:cubicBezTo>
                  <a:cubicBezTo>
                    <a:pt x="11689" y="11674"/>
                    <a:pt x="10250" y="12633"/>
                    <a:pt x="6787" y="12915"/>
                  </a:cubicBezTo>
                  <a:cubicBezTo>
                    <a:pt x="6468" y="12941"/>
                    <a:pt x="6131" y="12962"/>
                    <a:pt x="5755" y="12980"/>
                  </a:cubicBezTo>
                  <a:cubicBezTo>
                    <a:pt x="5677" y="12983"/>
                    <a:pt x="5597" y="12988"/>
                    <a:pt x="5512" y="12993"/>
                  </a:cubicBezTo>
                  <a:cubicBezTo>
                    <a:pt x="5128" y="13012"/>
                    <a:pt x="4701" y="13033"/>
                    <a:pt x="4260" y="13033"/>
                  </a:cubicBezTo>
                  <a:cubicBezTo>
                    <a:pt x="3752" y="13033"/>
                    <a:pt x="3228" y="13006"/>
                    <a:pt x="2735" y="12915"/>
                  </a:cubicBezTo>
                  <a:cubicBezTo>
                    <a:pt x="1683" y="12724"/>
                    <a:pt x="998" y="12288"/>
                    <a:pt x="643" y="11583"/>
                  </a:cubicBezTo>
                  <a:cubicBezTo>
                    <a:pt x="441" y="11184"/>
                    <a:pt x="397" y="10722"/>
                    <a:pt x="379" y="10320"/>
                  </a:cubicBezTo>
                  <a:cubicBezTo>
                    <a:pt x="322" y="8869"/>
                    <a:pt x="622" y="7381"/>
                    <a:pt x="1247" y="6020"/>
                  </a:cubicBezTo>
                  <a:cubicBezTo>
                    <a:pt x="1874" y="4661"/>
                    <a:pt x="2802" y="3464"/>
                    <a:pt x="3941" y="2551"/>
                  </a:cubicBezTo>
                  <a:cubicBezTo>
                    <a:pt x="5081" y="1639"/>
                    <a:pt x="6453" y="990"/>
                    <a:pt x="7915" y="677"/>
                  </a:cubicBezTo>
                  <a:cubicBezTo>
                    <a:pt x="8505" y="549"/>
                    <a:pt x="9080" y="514"/>
                    <a:pt x="9662" y="514"/>
                  </a:cubicBezTo>
                  <a:cubicBezTo>
                    <a:pt x="10027" y="514"/>
                    <a:pt x="10395" y="528"/>
                    <a:pt x="10771" y="542"/>
                  </a:cubicBezTo>
                  <a:cubicBezTo>
                    <a:pt x="11143" y="557"/>
                    <a:pt x="11521" y="572"/>
                    <a:pt x="11903" y="572"/>
                  </a:cubicBezTo>
                  <a:cubicBezTo>
                    <a:pt x="12119" y="572"/>
                    <a:pt x="12336" y="567"/>
                    <a:pt x="12555" y="555"/>
                  </a:cubicBezTo>
                  <a:cubicBezTo>
                    <a:pt x="12827" y="539"/>
                    <a:pt x="13079" y="485"/>
                    <a:pt x="13325" y="431"/>
                  </a:cubicBezTo>
                  <a:cubicBezTo>
                    <a:pt x="13569" y="374"/>
                    <a:pt x="13782" y="326"/>
                    <a:pt x="13968" y="326"/>
                  </a:cubicBezTo>
                  <a:close/>
                  <a:moveTo>
                    <a:pt x="13981" y="1"/>
                  </a:moveTo>
                  <a:cubicBezTo>
                    <a:pt x="13749" y="1"/>
                    <a:pt x="13504" y="55"/>
                    <a:pt x="13263" y="109"/>
                  </a:cubicBezTo>
                  <a:cubicBezTo>
                    <a:pt x="13029" y="161"/>
                    <a:pt x="12791" y="215"/>
                    <a:pt x="12545" y="228"/>
                  </a:cubicBezTo>
                  <a:cubicBezTo>
                    <a:pt x="12332" y="240"/>
                    <a:pt x="12119" y="245"/>
                    <a:pt x="11907" y="245"/>
                  </a:cubicBezTo>
                  <a:cubicBezTo>
                    <a:pt x="11531" y="245"/>
                    <a:pt x="11159" y="230"/>
                    <a:pt x="10792" y="215"/>
                  </a:cubicBezTo>
                  <a:cubicBezTo>
                    <a:pt x="10428" y="202"/>
                    <a:pt x="10058" y="189"/>
                    <a:pt x="9685" y="189"/>
                  </a:cubicBezTo>
                  <a:cubicBezTo>
                    <a:pt x="9083" y="189"/>
                    <a:pt x="8471" y="224"/>
                    <a:pt x="7852" y="355"/>
                  </a:cubicBezTo>
                  <a:cubicBezTo>
                    <a:pt x="6346" y="679"/>
                    <a:pt x="4923" y="1351"/>
                    <a:pt x="3746" y="2297"/>
                  </a:cubicBezTo>
                  <a:cubicBezTo>
                    <a:pt x="2569" y="3241"/>
                    <a:pt x="1605" y="4480"/>
                    <a:pt x="959" y="5880"/>
                  </a:cubicBezTo>
                  <a:cubicBezTo>
                    <a:pt x="311" y="7290"/>
                    <a:pt x="0" y="8827"/>
                    <a:pt x="62" y="10331"/>
                  </a:cubicBezTo>
                  <a:cubicBezTo>
                    <a:pt x="78" y="10766"/>
                    <a:pt x="127" y="11272"/>
                    <a:pt x="358" y="11726"/>
                  </a:cubicBezTo>
                  <a:cubicBezTo>
                    <a:pt x="1058" y="13112"/>
                    <a:pt x="2743" y="13354"/>
                    <a:pt x="4254" y="13354"/>
                  </a:cubicBezTo>
                  <a:cubicBezTo>
                    <a:pt x="4705" y="13354"/>
                    <a:pt x="5141" y="13330"/>
                    <a:pt x="5530" y="13312"/>
                  </a:cubicBezTo>
                  <a:cubicBezTo>
                    <a:pt x="5613" y="13307"/>
                    <a:pt x="5690" y="13304"/>
                    <a:pt x="5771" y="13299"/>
                  </a:cubicBezTo>
                  <a:cubicBezTo>
                    <a:pt x="6152" y="13281"/>
                    <a:pt x="6491" y="13260"/>
                    <a:pt x="6813" y="13234"/>
                  </a:cubicBezTo>
                  <a:cubicBezTo>
                    <a:pt x="8516" y="13094"/>
                    <a:pt x="10979" y="12737"/>
                    <a:pt x="12687" y="11215"/>
                  </a:cubicBezTo>
                  <a:cubicBezTo>
                    <a:pt x="13255" y="10709"/>
                    <a:pt x="13768" y="9996"/>
                    <a:pt x="14214" y="9099"/>
                  </a:cubicBezTo>
                  <a:cubicBezTo>
                    <a:pt x="14624" y="8265"/>
                    <a:pt x="14961" y="7293"/>
                    <a:pt x="15181" y="6287"/>
                  </a:cubicBezTo>
                  <a:cubicBezTo>
                    <a:pt x="15407" y="5289"/>
                    <a:pt x="15508" y="4265"/>
                    <a:pt x="15487" y="3329"/>
                  </a:cubicBezTo>
                  <a:cubicBezTo>
                    <a:pt x="15461" y="2326"/>
                    <a:pt x="15295" y="1457"/>
                    <a:pt x="14994" y="755"/>
                  </a:cubicBezTo>
                  <a:cubicBezTo>
                    <a:pt x="14740" y="160"/>
                    <a:pt x="14377" y="1"/>
                    <a:pt x="13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3696150" y="4389100"/>
              <a:ext cx="467100" cy="337875"/>
            </a:xfrm>
            <a:custGeom>
              <a:avLst/>
              <a:gdLst/>
              <a:ahLst/>
              <a:cxnLst/>
              <a:rect l="l" t="t" r="r" b="b"/>
              <a:pathLst>
                <a:path w="18684" h="13515" extrusionOk="0">
                  <a:moveTo>
                    <a:pt x="6360" y="0"/>
                  </a:moveTo>
                  <a:cubicBezTo>
                    <a:pt x="4636" y="0"/>
                    <a:pt x="2913" y="364"/>
                    <a:pt x="1740" y="1341"/>
                  </a:cubicBezTo>
                  <a:cubicBezTo>
                    <a:pt x="1" y="2792"/>
                    <a:pt x="2274" y="6974"/>
                    <a:pt x="3122" y="8444"/>
                  </a:cubicBezTo>
                  <a:cubicBezTo>
                    <a:pt x="4402" y="10678"/>
                    <a:pt x="6313" y="12504"/>
                    <a:pt x="8864" y="13146"/>
                  </a:cubicBezTo>
                  <a:cubicBezTo>
                    <a:pt x="9826" y="13387"/>
                    <a:pt x="10874" y="13514"/>
                    <a:pt x="11914" y="13514"/>
                  </a:cubicBezTo>
                  <a:cubicBezTo>
                    <a:pt x="12743" y="13514"/>
                    <a:pt x="13567" y="13434"/>
                    <a:pt x="14339" y="13266"/>
                  </a:cubicBezTo>
                  <a:cubicBezTo>
                    <a:pt x="16052" y="12892"/>
                    <a:pt x="18202" y="11775"/>
                    <a:pt x="18520" y="9875"/>
                  </a:cubicBezTo>
                  <a:cubicBezTo>
                    <a:pt x="18684" y="8879"/>
                    <a:pt x="18316" y="7866"/>
                    <a:pt x="17797" y="7000"/>
                  </a:cubicBezTo>
                  <a:cubicBezTo>
                    <a:pt x="16027" y="4042"/>
                    <a:pt x="13629" y="1631"/>
                    <a:pt x="10264" y="584"/>
                  </a:cubicBezTo>
                  <a:cubicBezTo>
                    <a:pt x="9156" y="239"/>
                    <a:pt x="7757" y="0"/>
                    <a:pt x="6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3714425" y="4384950"/>
              <a:ext cx="452525" cy="346100"/>
            </a:xfrm>
            <a:custGeom>
              <a:avLst/>
              <a:gdLst/>
              <a:ahLst/>
              <a:cxnLst/>
              <a:rect l="l" t="t" r="r" b="b"/>
              <a:pathLst>
                <a:path w="18101" h="13844" extrusionOk="0">
                  <a:moveTo>
                    <a:pt x="7674" y="6269"/>
                  </a:moveTo>
                  <a:cubicBezTo>
                    <a:pt x="7791" y="6360"/>
                    <a:pt x="7912" y="6445"/>
                    <a:pt x="8032" y="6531"/>
                  </a:cubicBezTo>
                  <a:cubicBezTo>
                    <a:pt x="8856" y="7124"/>
                    <a:pt x="9662" y="7767"/>
                    <a:pt x="10422" y="8441"/>
                  </a:cubicBezTo>
                  <a:cubicBezTo>
                    <a:pt x="11187" y="9121"/>
                    <a:pt x="11897" y="9852"/>
                    <a:pt x="12610" y="10585"/>
                  </a:cubicBezTo>
                  <a:cubicBezTo>
                    <a:pt x="12711" y="10692"/>
                    <a:pt x="12809" y="10798"/>
                    <a:pt x="12913" y="10904"/>
                  </a:cubicBezTo>
                  <a:cubicBezTo>
                    <a:pt x="12307" y="9893"/>
                    <a:pt x="11498" y="8970"/>
                    <a:pt x="10634" y="8205"/>
                  </a:cubicBezTo>
                  <a:cubicBezTo>
                    <a:pt x="9976" y="7625"/>
                    <a:pt x="9242" y="7078"/>
                    <a:pt x="8467" y="6663"/>
                  </a:cubicBezTo>
                  <a:cubicBezTo>
                    <a:pt x="8338" y="6593"/>
                    <a:pt x="8208" y="6523"/>
                    <a:pt x="8076" y="6456"/>
                  </a:cubicBezTo>
                  <a:cubicBezTo>
                    <a:pt x="7944" y="6391"/>
                    <a:pt x="7811" y="6329"/>
                    <a:pt x="7674" y="6269"/>
                  </a:cubicBezTo>
                  <a:close/>
                  <a:moveTo>
                    <a:pt x="6360" y="8174"/>
                  </a:moveTo>
                  <a:cubicBezTo>
                    <a:pt x="6710" y="8672"/>
                    <a:pt x="7166" y="9141"/>
                    <a:pt x="7643" y="9525"/>
                  </a:cubicBezTo>
                  <a:cubicBezTo>
                    <a:pt x="8133" y="9916"/>
                    <a:pt x="8669" y="10248"/>
                    <a:pt x="9240" y="10510"/>
                  </a:cubicBezTo>
                  <a:cubicBezTo>
                    <a:pt x="9810" y="10772"/>
                    <a:pt x="10412" y="10966"/>
                    <a:pt x="11029" y="11083"/>
                  </a:cubicBezTo>
                  <a:cubicBezTo>
                    <a:pt x="11406" y="11153"/>
                    <a:pt x="11798" y="11192"/>
                    <a:pt x="12188" y="11192"/>
                  </a:cubicBezTo>
                  <a:cubicBezTo>
                    <a:pt x="12387" y="11192"/>
                    <a:pt x="12585" y="11182"/>
                    <a:pt x="12781" y="11161"/>
                  </a:cubicBezTo>
                  <a:cubicBezTo>
                    <a:pt x="12211" y="11067"/>
                    <a:pt x="11640" y="10982"/>
                    <a:pt x="11083" y="10834"/>
                  </a:cubicBezTo>
                  <a:cubicBezTo>
                    <a:pt x="10494" y="10679"/>
                    <a:pt x="9924" y="10471"/>
                    <a:pt x="9380" y="10217"/>
                  </a:cubicBezTo>
                  <a:cubicBezTo>
                    <a:pt x="8828" y="9966"/>
                    <a:pt x="8296" y="9668"/>
                    <a:pt x="7793" y="9323"/>
                  </a:cubicBezTo>
                  <a:cubicBezTo>
                    <a:pt x="7288" y="8981"/>
                    <a:pt x="6818" y="8576"/>
                    <a:pt x="6360" y="8174"/>
                  </a:cubicBezTo>
                  <a:close/>
                  <a:moveTo>
                    <a:pt x="5623" y="332"/>
                  </a:moveTo>
                  <a:cubicBezTo>
                    <a:pt x="6909" y="332"/>
                    <a:pt x="8291" y="535"/>
                    <a:pt x="9489" y="908"/>
                  </a:cubicBezTo>
                  <a:cubicBezTo>
                    <a:pt x="11060" y="1398"/>
                    <a:pt x="12509" y="2225"/>
                    <a:pt x="13792" y="3365"/>
                  </a:cubicBezTo>
                  <a:cubicBezTo>
                    <a:pt x="14943" y="4384"/>
                    <a:pt x="16001" y="5691"/>
                    <a:pt x="16929" y="7249"/>
                  </a:cubicBezTo>
                  <a:cubicBezTo>
                    <a:pt x="17533" y="8257"/>
                    <a:pt x="17769" y="9188"/>
                    <a:pt x="17629" y="10018"/>
                  </a:cubicBezTo>
                  <a:cubicBezTo>
                    <a:pt x="17559" y="10445"/>
                    <a:pt x="17382" y="10852"/>
                    <a:pt x="17110" y="11228"/>
                  </a:cubicBezTo>
                  <a:cubicBezTo>
                    <a:pt x="16864" y="11573"/>
                    <a:pt x="16535" y="11894"/>
                    <a:pt x="16130" y="12182"/>
                  </a:cubicBezTo>
                  <a:cubicBezTo>
                    <a:pt x="15425" y="12685"/>
                    <a:pt x="14518" y="13074"/>
                    <a:pt x="13577" y="13281"/>
                  </a:cubicBezTo>
                  <a:cubicBezTo>
                    <a:pt x="12825" y="13445"/>
                    <a:pt x="12014" y="13526"/>
                    <a:pt x="11191" y="13526"/>
                  </a:cubicBezTo>
                  <a:cubicBezTo>
                    <a:pt x="10176" y="13526"/>
                    <a:pt x="9142" y="13403"/>
                    <a:pt x="8174" y="13159"/>
                  </a:cubicBezTo>
                  <a:cubicBezTo>
                    <a:pt x="5289" y="12431"/>
                    <a:pt x="3513" y="10240"/>
                    <a:pt x="2533" y="8532"/>
                  </a:cubicBezTo>
                  <a:cubicBezTo>
                    <a:pt x="1756" y="7179"/>
                    <a:pt x="1216" y="6025"/>
                    <a:pt x="885" y="5004"/>
                  </a:cubicBezTo>
                  <a:cubicBezTo>
                    <a:pt x="348" y="3345"/>
                    <a:pt x="426" y="2212"/>
                    <a:pt x="1115" y="1634"/>
                  </a:cubicBezTo>
                  <a:cubicBezTo>
                    <a:pt x="2046" y="859"/>
                    <a:pt x="3441" y="413"/>
                    <a:pt x="5146" y="340"/>
                  </a:cubicBezTo>
                  <a:cubicBezTo>
                    <a:pt x="5302" y="335"/>
                    <a:pt x="5460" y="332"/>
                    <a:pt x="5623" y="332"/>
                  </a:cubicBezTo>
                  <a:close/>
                  <a:moveTo>
                    <a:pt x="5632" y="1"/>
                  </a:moveTo>
                  <a:cubicBezTo>
                    <a:pt x="5466" y="1"/>
                    <a:pt x="5303" y="4"/>
                    <a:pt x="5141" y="11"/>
                  </a:cubicBezTo>
                  <a:cubicBezTo>
                    <a:pt x="3360" y="84"/>
                    <a:pt x="1901" y="558"/>
                    <a:pt x="916" y="1377"/>
                  </a:cubicBezTo>
                  <a:cubicBezTo>
                    <a:pt x="112" y="2049"/>
                    <a:pt x="1" y="3298"/>
                    <a:pt x="584" y="5097"/>
                  </a:cubicBezTo>
                  <a:cubicBezTo>
                    <a:pt x="921" y="6145"/>
                    <a:pt x="1468" y="7319"/>
                    <a:pt x="2256" y="8688"/>
                  </a:cubicBezTo>
                  <a:cubicBezTo>
                    <a:pt x="3267" y="10456"/>
                    <a:pt x="5105" y="12714"/>
                    <a:pt x="8099" y="13468"/>
                  </a:cubicBezTo>
                  <a:cubicBezTo>
                    <a:pt x="9087" y="13717"/>
                    <a:pt x="10147" y="13844"/>
                    <a:pt x="11184" y="13844"/>
                  </a:cubicBezTo>
                  <a:cubicBezTo>
                    <a:pt x="12032" y="13844"/>
                    <a:pt x="12869" y="13761"/>
                    <a:pt x="13647" y="13592"/>
                  </a:cubicBezTo>
                  <a:cubicBezTo>
                    <a:pt x="15425" y="13204"/>
                    <a:pt x="17621" y="12045"/>
                    <a:pt x="17950" y="10067"/>
                  </a:cubicBezTo>
                  <a:cubicBezTo>
                    <a:pt x="18101" y="9165"/>
                    <a:pt x="17849" y="8161"/>
                    <a:pt x="17211" y="7075"/>
                  </a:cubicBezTo>
                  <a:cubicBezTo>
                    <a:pt x="16265" y="5489"/>
                    <a:pt x="15187" y="4154"/>
                    <a:pt x="14012" y="3111"/>
                  </a:cubicBezTo>
                  <a:cubicBezTo>
                    <a:pt x="12693" y="1937"/>
                    <a:pt x="11207" y="1092"/>
                    <a:pt x="9590" y="589"/>
                  </a:cubicBezTo>
                  <a:cubicBezTo>
                    <a:pt x="8362" y="209"/>
                    <a:pt x="6945" y="1"/>
                    <a:pt x="5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4130500" y="4593375"/>
              <a:ext cx="461025" cy="343500"/>
            </a:xfrm>
            <a:custGeom>
              <a:avLst/>
              <a:gdLst/>
              <a:ahLst/>
              <a:cxnLst/>
              <a:rect l="l" t="t" r="r" b="b"/>
              <a:pathLst>
                <a:path w="18441" h="13740" extrusionOk="0">
                  <a:moveTo>
                    <a:pt x="6463" y="1"/>
                  </a:moveTo>
                  <a:cubicBezTo>
                    <a:pt x="5798" y="1"/>
                    <a:pt x="5139" y="55"/>
                    <a:pt x="4511" y="167"/>
                  </a:cubicBezTo>
                  <a:cubicBezTo>
                    <a:pt x="2785" y="475"/>
                    <a:pt x="594" y="1509"/>
                    <a:pt x="205" y="3397"/>
                  </a:cubicBezTo>
                  <a:cubicBezTo>
                    <a:pt x="1" y="4387"/>
                    <a:pt x="335" y="5414"/>
                    <a:pt x="817" y="6298"/>
                  </a:cubicBezTo>
                  <a:cubicBezTo>
                    <a:pt x="2471" y="9320"/>
                    <a:pt x="4776" y="11822"/>
                    <a:pt x="8099" y="12999"/>
                  </a:cubicBezTo>
                  <a:cubicBezTo>
                    <a:pt x="9312" y="13426"/>
                    <a:pt x="10888" y="13739"/>
                    <a:pt x="12436" y="13739"/>
                  </a:cubicBezTo>
                  <a:cubicBezTo>
                    <a:pt x="14004" y="13739"/>
                    <a:pt x="15542" y="13418"/>
                    <a:pt x="16644" y="12569"/>
                  </a:cubicBezTo>
                  <a:cubicBezTo>
                    <a:pt x="18440" y="11182"/>
                    <a:pt x="16322" y="6917"/>
                    <a:pt x="15537" y="5416"/>
                  </a:cubicBezTo>
                  <a:cubicBezTo>
                    <a:pt x="14342" y="3135"/>
                    <a:pt x="12504" y="1237"/>
                    <a:pt x="9979" y="498"/>
                  </a:cubicBezTo>
                  <a:cubicBezTo>
                    <a:pt x="8879" y="175"/>
                    <a:pt x="7660" y="1"/>
                    <a:pt x="6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4126950" y="4589250"/>
              <a:ext cx="446750" cy="351525"/>
            </a:xfrm>
            <a:custGeom>
              <a:avLst/>
              <a:gdLst/>
              <a:ahLst/>
              <a:cxnLst/>
              <a:rect l="l" t="t" r="r" b="b"/>
              <a:pathLst>
                <a:path w="17870" h="14061" extrusionOk="0">
                  <a:moveTo>
                    <a:pt x="5555" y="3390"/>
                  </a:moveTo>
                  <a:cubicBezTo>
                    <a:pt x="5533" y="3390"/>
                    <a:pt x="5512" y="3390"/>
                    <a:pt x="5491" y="3391"/>
                  </a:cubicBezTo>
                  <a:cubicBezTo>
                    <a:pt x="5008" y="3393"/>
                    <a:pt x="4524" y="3419"/>
                    <a:pt x="4044" y="3458"/>
                  </a:cubicBezTo>
                  <a:cubicBezTo>
                    <a:pt x="3886" y="3471"/>
                    <a:pt x="3725" y="3489"/>
                    <a:pt x="3565" y="3507"/>
                  </a:cubicBezTo>
                  <a:cubicBezTo>
                    <a:pt x="3725" y="3523"/>
                    <a:pt x="3886" y="3536"/>
                    <a:pt x="4044" y="3549"/>
                  </a:cubicBezTo>
                  <a:cubicBezTo>
                    <a:pt x="4205" y="3559"/>
                    <a:pt x="4366" y="3572"/>
                    <a:pt x="4524" y="3582"/>
                  </a:cubicBezTo>
                  <a:cubicBezTo>
                    <a:pt x="4843" y="3601"/>
                    <a:pt x="5164" y="3621"/>
                    <a:pt x="5480" y="3645"/>
                  </a:cubicBezTo>
                  <a:cubicBezTo>
                    <a:pt x="6118" y="3686"/>
                    <a:pt x="6751" y="3743"/>
                    <a:pt x="7375" y="3839"/>
                  </a:cubicBezTo>
                  <a:cubicBezTo>
                    <a:pt x="8003" y="3935"/>
                    <a:pt x="8617" y="4067"/>
                    <a:pt x="9221" y="4259"/>
                  </a:cubicBezTo>
                  <a:cubicBezTo>
                    <a:pt x="9755" y="4428"/>
                    <a:pt x="10261" y="4650"/>
                    <a:pt x="10756" y="4905"/>
                  </a:cubicBezTo>
                  <a:cubicBezTo>
                    <a:pt x="10823" y="4943"/>
                    <a:pt x="10896" y="4982"/>
                    <a:pt x="10966" y="5021"/>
                  </a:cubicBezTo>
                  <a:lnTo>
                    <a:pt x="10782" y="4866"/>
                  </a:lnTo>
                  <a:cubicBezTo>
                    <a:pt x="10598" y="4710"/>
                    <a:pt x="10388" y="4573"/>
                    <a:pt x="10183" y="4453"/>
                  </a:cubicBezTo>
                  <a:cubicBezTo>
                    <a:pt x="9903" y="4285"/>
                    <a:pt x="9610" y="4145"/>
                    <a:pt x="9307" y="4023"/>
                  </a:cubicBezTo>
                  <a:cubicBezTo>
                    <a:pt x="8703" y="3779"/>
                    <a:pt x="8067" y="3619"/>
                    <a:pt x="7425" y="3520"/>
                  </a:cubicBezTo>
                  <a:cubicBezTo>
                    <a:pt x="6805" y="3427"/>
                    <a:pt x="6179" y="3390"/>
                    <a:pt x="5555" y="3390"/>
                  </a:cubicBezTo>
                  <a:close/>
                  <a:moveTo>
                    <a:pt x="3225" y="4902"/>
                  </a:moveTo>
                  <a:lnTo>
                    <a:pt x="3225" y="4902"/>
                  </a:lnTo>
                  <a:cubicBezTo>
                    <a:pt x="3347" y="4956"/>
                    <a:pt x="3471" y="5011"/>
                    <a:pt x="3596" y="5060"/>
                  </a:cubicBezTo>
                  <a:cubicBezTo>
                    <a:pt x="4443" y="5405"/>
                    <a:pt x="5263" y="5859"/>
                    <a:pt x="6025" y="6372"/>
                  </a:cubicBezTo>
                  <a:cubicBezTo>
                    <a:pt x="6792" y="6888"/>
                    <a:pt x="7479" y="7494"/>
                    <a:pt x="8158" y="8124"/>
                  </a:cubicBezTo>
                  <a:cubicBezTo>
                    <a:pt x="8249" y="8220"/>
                    <a:pt x="8345" y="8314"/>
                    <a:pt x="8443" y="8407"/>
                  </a:cubicBezTo>
                  <a:cubicBezTo>
                    <a:pt x="8371" y="8293"/>
                    <a:pt x="8301" y="8181"/>
                    <a:pt x="8226" y="8067"/>
                  </a:cubicBezTo>
                  <a:cubicBezTo>
                    <a:pt x="8148" y="7961"/>
                    <a:pt x="8067" y="7849"/>
                    <a:pt x="7985" y="7743"/>
                  </a:cubicBezTo>
                  <a:cubicBezTo>
                    <a:pt x="7474" y="7121"/>
                    <a:pt x="6867" y="6548"/>
                    <a:pt x="6204" y="6102"/>
                  </a:cubicBezTo>
                  <a:cubicBezTo>
                    <a:pt x="5540" y="5656"/>
                    <a:pt x="4791" y="5278"/>
                    <a:pt x="4013" y="5073"/>
                  </a:cubicBezTo>
                  <a:cubicBezTo>
                    <a:pt x="3881" y="5037"/>
                    <a:pt x="3751" y="5006"/>
                    <a:pt x="3622" y="4972"/>
                  </a:cubicBezTo>
                  <a:cubicBezTo>
                    <a:pt x="3492" y="4946"/>
                    <a:pt x="3357" y="4923"/>
                    <a:pt x="3225" y="4902"/>
                  </a:cubicBezTo>
                  <a:close/>
                  <a:moveTo>
                    <a:pt x="6608" y="321"/>
                  </a:moveTo>
                  <a:cubicBezTo>
                    <a:pt x="7769" y="321"/>
                    <a:pt x="8967" y="487"/>
                    <a:pt x="10071" y="811"/>
                  </a:cubicBezTo>
                  <a:cubicBezTo>
                    <a:pt x="12928" y="1646"/>
                    <a:pt x="14618" y="3906"/>
                    <a:pt x="15531" y="5649"/>
                  </a:cubicBezTo>
                  <a:cubicBezTo>
                    <a:pt x="16254" y="7030"/>
                    <a:pt x="16752" y="8202"/>
                    <a:pt x="17042" y="9236"/>
                  </a:cubicBezTo>
                  <a:cubicBezTo>
                    <a:pt x="17519" y="10921"/>
                    <a:pt x="17395" y="12052"/>
                    <a:pt x="16687" y="12601"/>
                  </a:cubicBezTo>
                  <a:cubicBezTo>
                    <a:pt x="15725" y="13340"/>
                    <a:pt x="14318" y="13734"/>
                    <a:pt x="12607" y="13737"/>
                  </a:cubicBezTo>
                  <a:lnTo>
                    <a:pt x="12573" y="13737"/>
                  </a:lnTo>
                  <a:cubicBezTo>
                    <a:pt x="11171" y="13737"/>
                    <a:pt x="9610" y="13472"/>
                    <a:pt x="8290" y="13006"/>
                  </a:cubicBezTo>
                  <a:cubicBezTo>
                    <a:pt x="6738" y="12459"/>
                    <a:pt x="5325" y="11577"/>
                    <a:pt x="4083" y="10387"/>
                  </a:cubicBezTo>
                  <a:cubicBezTo>
                    <a:pt x="2973" y="9322"/>
                    <a:pt x="1970" y="7977"/>
                    <a:pt x="1099" y="6382"/>
                  </a:cubicBezTo>
                  <a:cubicBezTo>
                    <a:pt x="537" y="5350"/>
                    <a:pt x="334" y="4412"/>
                    <a:pt x="503" y="3590"/>
                  </a:cubicBezTo>
                  <a:cubicBezTo>
                    <a:pt x="591" y="3168"/>
                    <a:pt x="778" y="2766"/>
                    <a:pt x="1068" y="2398"/>
                  </a:cubicBezTo>
                  <a:cubicBezTo>
                    <a:pt x="1330" y="2066"/>
                    <a:pt x="1670" y="1757"/>
                    <a:pt x="2084" y="1485"/>
                  </a:cubicBezTo>
                  <a:cubicBezTo>
                    <a:pt x="2808" y="1011"/>
                    <a:pt x="3728" y="656"/>
                    <a:pt x="4679" y="487"/>
                  </a:cubicBezTo>
                  <a:cubicBezTo>
                    <a:pt x="5296" y="378"/>
                    <a:pt x="5947" y="321"/>
                    <a:pt x="6608" y="321"/>
                  </a:cubicBezTo>
                  <a:close/>
                  <a:moveTo>
                    <a:pt x="6604" y="1"/>
                  </a:moveTo>
                  <a:cubicBezTo>
                    <a:pt x="5923" y="1"/>
                    <a:pt x="5254" y="56"/>
                    <a:pt x="4622" y="168"/>
                  </a:cubicBezTo>
                  <a:cubicBezTo>
                    <a:pt x="2831" y="490"/>
                    <a:pt x="591" y="1563"/>
                    <a:pt x="187" y="3525"/>
                  </a:cubicBezTo>
                  <a:cubicBezTo>
                    <a:pt x="0" y="4425"/>
                    <a:pt x="213" y="5439"/>
                    <a:pt x="814" y="6538"/>
                  </a:cubicBezTo>
                  <a:cubicBezTo>
                    <a:pt x="1703" y="8158"/>
                    <a:pt x="2727" y="9532"/>
                    <a:pt x="3860" y="10621"/>
                  </a:cubicBezTo>
                  <a:cubicBezTo>
                    <a:pt x="5133" y="11842"/>
                    <a:pt x="6590" y="12746"/>
                    <a:pt x="8184" y="13309"/>
                  </a:cubicBezTo>
                  <a:cubicBezTo>
                    <a:pt x="9537" y="13786"/>
                    <a:pt x="11134" y="14061"/>
                    <a:pt x="12573" y="14061"/>
                  </a:cubicBezTo>
                  <a:lnTo>
                    <a:pt x="12607" y="14061"/>
                  </a:lnTo>
                  <a:cubicBezTo>
                    <a:pt x="14388" y="14056"/>
                    <a:pt x="15865" y="13641"/>
                    <a:pt x="16882" y="12855"/>
                  </a:cubicBezTo>
                  <a:cubicBezTo>
                    <a:pt x="17711" y="12218"/>
                    <a:pt x="17869" y="10973"/>
                    <a:pt x="17353" y="9153"/>
                  </a:cubicBezTo>
                  <a:cubicBezTo>
                    <a:pt x="17055" y="8096"/>
                    <a:pt x="16552" y="6903"/>
                    <a:pt x="15819" y="5503"/>
                  </a:cubicBezTo>
                  <a:cubicBezTo>
                    <a:pt x="14875" y="3702"/>
                    <a:pt x="13125" y="1376"/>
                    <a:pt x="10162" y="503"/>
                  </a:cubicBezTo>
                  <a:cubicBezTo>
                    <a:pt x="9028" y="171"/>
                    <a:pt x="7797" y="1"/>
                    <a:pt x="6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3920125" y="4228650"/>
              <a:ext cx="387050" cy="461450"/>
            </a:xfrm>
            <a:custGeom>
              <a:avLst/>
              <a:gdLst/>
              <a:ahLst/>
              <a:cxnLst/>
              <a:rect l="l" t="t" r="r" b="b"/>
              <a:pathLst>
                <a:path w="15482" h="18458" extrusionOk="0">
                  <a:moveTo>
                    <a:pt x="6789" y="0"/>
                  </a:moveTo>
                  <a:cubicBezTo>
                    <a:pt x="6463" y="0"/>
                    <a:pt x="6128" y="178"/>
                    <a:pt x="5885" y="422"/>
                  </a:cubicBezTo>
                  <a:cubicBezTo>
                    <a:pt x="4032" y="2297"/>
                    <a:pt x="2005" y="5392"/>
                    <a:pt x="1284" y="7976"/>
                  </a:cubicBezTo>
                  <a:cubicBezTo>
                    <a:pt x="1" y="12594"/>
                    <a:pt x="2941" y="17926"/>
                    <a:pt x="7690" y="18424"/>
                  </a:cubicBezTo>
                  <a:cubicBezTo>
                    <a:pt x="7904" y="18446"/>
                    <a:pt x="8114" y="18457"/>
                    <a:pt x="8318" y="18457"/>
                  </a:cubicBezTo>
                  <a:cubicBezTo>
                    <a:pt x="13661" y="18457"/>
                    <a:pt x="15482" y="10957"/>
                    <a:pt x="14103" y="6592"/>
                  </a:cubicBezTo>
                  <a:cubicBezTo>
                    <a:pt x="13014" y="3149"/>
                    <a:pt x="10114" y="1550"/>
                    <a:pt x="7151" y="83"/>
                  </a:cubicBezTo>
                  <a:cubicBezTo>
                    <a:pt x="7035" y="26"/>
                    <a:pt x="6913" y="0"/>
                    <a:pt x="6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3931225" y="4224675"/>
              <a:ext cx="357375" cy="469450"/>
            </a:xfrm>
            <a:custGeom>
              <a:avLst/>
              <a:gdLst/>
              <a:ahLst/>
              <a:cxnLst/>
              <a:rect l="l" t="t" r="r" b="b"/>
              <a:pathLst>
                <a:path w="14295" h="18778" extrusionOk="0">
                  <a:moveTo>
                    <a:pt x="5589" y="8641"/>
                  </a:moveTo>
                  <a:cubicBezTo>
                    <a:pt x="5581" y="8810"/>
                    <a:pt x="5571" y="8978"/>
                    <a:pt x="5563" y="9147"/>
                  </a:cubicBezTo>
                  <a:cubicBezTo>
                    <a:pt x="5558" y="10336"/>
                    <a:pt x="5732" y="11532"/>
                    <a:pt x="6082" y="12657"/>
                  </a:cubicBezTo>
                  <a:cubicBezTo>
                    <a:pt x="6385" y="13621"/>
                    <a:pt x="6800" y="14578"/>
                    <a:pt x="7365" y="15420"/>
                  </a:cubicBezTo>
                  <a:cubicBezTo>
                    <a:pt x="7461" y="15560"/>
                    <a:pt x="7554" y="15700"/>
                    <a:pt x="7650" y="15837"/>
                  </a:cubicBezTo>
                  <a:cubicBezTo>
                    <a:pt x="7756" y="15975"/>
                    <a:pt x="7860" y="16107"/>
                    <a:pt x="7961" y="16239"/>
                  </a:cubicBezTo>
                  <a:cubicBezTo>
                    <a:pt x="7889" y="16092"/>
                    <a:pt x="7811" y="15941"/>
                    <a:pt x="7731" y="15793"/>
                  </a:cubicBezTo>
                  <a:cubicBezTo>
                    <a:pt x="7215" y="14741"/>
                    <a:pt x="6740" y="13681"/>
                    <a:pt x="6390" y="12563"/>
                  </a:cubicBezTo>
                  <a:cubicBezTo>
                    <a:pt x="6043" y="11443"/>
                    <a:pt x="5830" y="10300"/>
                    <a:pt x="5654" y="9144"/>
                  </a:cubicBezTo>
                  <a:cubicBezTo>
                    <a:pt x="5636" y="8975"/>
                    <a:pt x="5613" y="8810"/>
                    <a:pt x="5589" y="8641"/>
                  </a:cubicBezTo>
                  <a:close/>
                  <a:moveTo>
                    <a:pt x="9760" y="9341"/>
                  </a:moveTo>
                  <a:lnTo>
                    <a:pt x="9760" y="9341"/>
                  </a:lnTo>
                  <a:cubicBezTo>
                    <a:pt x="9690" y="9473"/>
                    <a:pt x="9618" y="9611"/>
                    <a:pt x="9550" y="9751"/>
                  </a:cubicBezTo>
                  <a:cubicBezTo>
                    <a:pt x="9099" y="10728"/>
                    <a:pt x="8788" y="11780"/>
                    <a:pt x="8646" y="12841"/>
                  </a:cubicBezTo>
                  <a:cubicBezTo>
                    <a:pt x="8477" y="14046"/>
                    <a:pt x="8475" y="15319"/>
                    <a:pt x="8770" y="16504"/>
                  </a:cubicBezTo>
                  <a:cubicBezTo>
                    <a:pt x="8749" y="15301"/>
                    <a:pt x="8799" y="14067"/>
                    <a:pt x="8964" y="12887"/>
                  </a:cubicBezTo>
                  <a:cubicBezTo>
                    <a:pt x="9110" y="11832"/>
                    <a:pt x="9364" y="10808"/>
                    <a:pt x="9636" y="9782"/>
                  </a:cubicBezTo>
                  <a:cubicBezTo>
                    <a:pt x="9680" y="9636"/>
                    <a:pt x="9721" y="9491"/>
                    <a:pt x="9760" y="9341"/>
                  </a:cubicBezTo>
                  <a:close/>
                  <a:moveTo>
                    <a:pt x="6339" y="328"/>
                  </a:moveTo>
                  <a:cubicBezTo>
                    <a:pt x="6450" y="328"/>
                    <a:pt x="6551" y="351"/>
                    <a:pt x="6634" y="392"/>
                  </a:cubicBezTo>
                  <a:cubicBezTo>
                    <a:pt x="8055" y="1095"/>
                    <a:pt x="9548" y="1865"/>
                    <a:pt x="10782" y="2886"/>
                  </a:cubicBezTo>
                  <a:cubicBezTo>
                    <a:pt x="12130" y="3995"/>
                    <a:pt x="13022" y="5279"/>
                    <a:pt x="13504" y="6808"/>
                  </a:cubicBezTo>
                  <a:cubicBezTo>
                    <a:pt x="13729" y="7524"/>
                    <a:pt x="13869" y="8325"/>
                    <a:pt x="13919" y="9185"/>
                  </a:cubicBezTo>
                  <a:cubicBezTo>
                    <a:pt x="13970" y="10041"/>
                    <a:pt x="13929" y="10920"/>
                    <a:pt x="13791" y="11793"/>
                  </a:cubicBezTo>
                  <a:cubicBezTo>
                    <a:pt x="13506" y="13647"/>
                    <a:pt x="12825" y="15314"/>
                    <a:pt x="11871" y="16480"/>
                  </a:cubicBezTo>
                  <a:cubicBezTo>
                    <a:pt x="11300" y="17180"/>
                    <a:pt x="10637" y="17701"/>
                    <a:pt x="9900" y="18033"/>
                  </a:cubicBezTo>
                  <a:cubicBezTo>
                    <a:pt x="9269" y="18315"/>
                    <a:pt x="8585" y="18455"/>
                    <a:pt x="7857" y="18455"/>
                  </a:cubicBezTo>
                  <a:cubicBezTo>
                    <a:pt x="7661" y="18455"/>
                    <a:pt x="7461" y="18445"/>
                    <a:pt x="7259" y="18425"/>
                  </a:cubicBezTo>
                  <a:cubicBezTo>
                    <a:pt x="6227" y="18318"/>
                    <a:pt x="5250" y="17974"/>
                    <a:pt x="4366" y="17403"/>
                  </a:cubicBezTo>
                  <a:cubicBezTo>
                    <a:pt x="3526" y="16867"/>
                    <a:pt x="2797" y="16146"/>
                    <a:pt x="2201" y="15272"/>
                  </a:cubicBezTo>
                  <a:cubicBezTo>
                    <a:pt x="788" y="13198"/>
                    <a:pt x="337" y="10546"/>
                    <a:pt x="993" y="8180"/>
                  </a:cubicBezTo>
                  <a:cubicBezTo>
                    <a:pt x="1325" y="6977"/>
                    <a:pt x="1970" y="5592"/>
                    <a:pt x="2849" y="4180"/>
                  </a:cubicBezTo>
                  <a:cubicBezTo>
                    <a:pt x="3658" y="2876"/>
                    <a:pt x="4622" y="1642"/>
                    <a:pt x="5556" y="698"/>
                  </a:cubicBezTo>
                  <a:cubicBezTo>
                    <a:pt x="5817" y="433"/>
                    <a:pt x="6102" y="328"/>
                    <a:pt x="6339" y="328"/>
                  </a:cubicBezTo>
                  <a:close/>
                  <a:moveTo>
                    <a:pt x="6346" y="0"/>
                  </a:moveTo>
                  <a:cubicBezTo>
                    <a:pt x="5966" y="0"/>
                    <a:pt x="5585" y="207"/>
                    <a:pt x="5325" y="467"/>
                  </a:cubicBezTo>
                  <a:cubicBezTo>
                    <a:pt x="4376" y="1429"/>
                    <a:pt x="3401" y="2684"/>
                    <a:pt x="2577" y="4006"/>
                  </a:cubicBezTo>
                  <a:cubicBezTo>
                    <a:pt x="1682" y="5445"/>
                    <a:pt x="1024" y="6857"/>
                    <a:pt x="682" y="8094"/>
                  </a:cubicBezTo>
                  <a:cubicBezTo>
                    <a:pt x="0" y="10546"/>
                    <a:pt x="467" y="13297"/>
                    <a:pt x="1931" y="15449"/>
                  </a:cubicBezTo>
                  <a:cubicBezTo>
                    <a:pt x="2554" y="16364"/>
                    <a:pt x="3313" y="17108"/>
                    <a:pt x="4192" y="17673"/>
                  </a:cubicBezTo>
                  <a:cubicBezTo>
                    <a:pt x="5120" y="18269"/>
                    <a:pt x="6141" y="18629"/>
                    <a:pt x="7228" y="18741"/>
                  </a:cubicBezTo>
                  <a:cubicBezTo>
                    <a:pt x="7443" y="18764"/>
                    <a:pt x="7658" y="18777"/>
                    <a:pt x="7868" y="18777"/>
                  </a:cubicBezTo>
                  <a:cubicBezTo>
                    <a:pt x="8638" y="18777"/>
                    <a:pt x="9364" y="18624"/>
                    <a:pt x="10033" y="18326"/>
                  </a:cubicBezTo>
                  <a:cubicBezTo>
                    <a:pt x="10815" y="17976"/>
                    <a:pt x="11518" y="17424"/>
                    <a:pt x="12119" y="16685"/>
                  </a:cubicBezTo>
                  <a:cubicBezTo>
                    <a:pt x="13110" y="15472"/>
                    <a:pt x="13815" y="13751"/>
                    <a:pt x="14110" y="11843"/>
                  </a:cubicBezTo>
                  <a:cubicBezTo>
                    <a:pt x="14253" y="10946"/>
                    <a:pt x="14294" y="10043"/>
                    <a:pt x="14245" y="9162"/>
                  </a:cubicBezTo>
                  <a:cubicBezTo>
                    <a:pt x="14193" y="8275"/>
                    <a:pt x="14051" y="7449"/>
                    <a:pt x="13815" y="6707"/>
                  </a:cubicBezTo>
                  <a:cubicBezTo>
                    <a:pt x="13312" y="5115"/>
                    <a:pt x="12389" y="3783"/>
                    <a:pt x="10989" y="2634"/>
                  </a:cubicBezTo>
                  <a:cubicBezTo>
                    <a:pt x="9727" y="1592"/>
                    <a:pt x="8215" y="812"/>
                    <a:pt x="6777" y="99"/>
                  </a:cubicBezTo>
                  <a:cubicBezTo>
                    <a:pt x="6637" y="30"/>
                    <a:pt x="6492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3715725" y="4664600"/>
              <a:ext cx="407350" cy="313025"/>
            </a:xfrm>
            <a:custGeom>
              <a:avLst/>
              <a:gdLst/>
              <a:ahLst/>
              <a:cxnLst/>
              <a:rect l="l" t="t" r="r" b="b"/>
              <a:pathLst>
                <a:path w="16294" h="12521" extrusionOk="0">
                  <a:moveTo>
                    <a:pt x="10110" y="0"/>
                  </a:moveTo>
                  <a:cubicBezTo>
                    <a:pt x="10048" y="0"/>
                    <a:pt x="9986" y="0"/>
                    <a:pt x="9924" y="1"/>
                  </a:cubicBezTo>
                  <a:cubicBezTo>
                    <a:pt x="7866" y="16"/>
                    <a:pt x="5652" y="296"/>
                    <a:pt x="4013" y="1554"/>
                  </a:cubicBezTo>
                  <a:cubicBezTo>
                    <a:pt x="1590" y="3412"/>
                    <a:pt x="0" y="8724"/>
                    <a:pt x="1006" y="11643"/>
                  </a:cubicBezTo>
                  <a:cubicBezTo>
                    <a:pt x="1205" y="12225"/>
                    <a:pt x="1531" y="12367"/>
                    <a:pt x="1929" y="12367"/>
                  </a:cubicBezTo>
                  <a:cubicBezTo>
                    <a:pt x="2310" y="12367"/>
                    <a:pt x="2757" y="12236"/>
                    <a:pt x="3222" y="12236"/>
                  </a:cubicBezTo>
                  <a:cubicBezTo>
                    <a:pt x="3235" y="12236"/>
                    <a:pt x="3249" y="12237"/>
                    <a:pt x="3262" y="12237"/>
                  </a:cubicBezTo>
                  <a:cubicBezTo>
                    <a:pt x="4513" y="12259"/>
                    <a:pt x="5695" y="12520"/>
                    <a:pt x="6924" y="12520"/>
                  </a:cubicBezTo>
                  <a:cubicBezTo>
                    <a:pt x="7254" y="12520"/>
                    <a:pt x="7587" y="12502"/>
                    <a:pt x="7925" y="12454"/>
                  </a:cubicBezTo>
                  <a:cubicBezTo>
                    <a:pt x="9411" y="12245"/>
                    <a:pt x="10855" y="11695"/>
                    <a:pt x="12091" y="10845"/>
                  </a:cubicBezTo>
                  <a:cubicBezTo>
                    <a:pt x="14577" y="9134"/>
                    <a:pt x="16182" y="6243"/>
                    <a:pt x="16281" y="3226"/>
                  </a:cubicBezTo>
                  <a:cubicBezTo>
                    <a:pt x="16293" y="2769"/>
                    <a:pt x="16275" y="2298"/>
                    <a:pt x="16099" y="1878"/>
                  </a:cubicBezTo>
                  <a:cubicBezTo>
                    <a:pt x="15332" y="27"/>
                    <a:pt x="12623" y="55"/>
                    <a:pt x="10961" y="11"/>
                  </a:cubicBezTo>
                  <a:cubicBezTo>
                    <a:pt x="10684" y="5"/>
                    <a:pt x="10398" y="0"/>
                    <a:pt x="10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3728300" y="4660525"/>
              <a:ext cx="398975" cy="321100"/>
            </a:xfrm>
            <a:custGeom>
              <a:avLst/>
              <a:gdLst/>
              <a:ahLst/>
              <a:cxnLst/>
              <a:rect l="l" t="t" r="r" b="b"/>
              <a:pathLst>
                <a:path w="15959" h="12844" extrusionOk="0">
                  <a:moveTo>
                    <a:pt x="15423" y="2047"/>
                  </a:moveTo>
                  <a:lnTo>
                    <a:pt x="15423" y="2047"/>
                  </a:lnTo>
                  <a:cubicBezTo>
                    <a:pt x="15404" y="2066"/>
                    <a:pt x="15385" y="2086"/>
                    <a:pt x="15365" y="2105"/>
                  </a:cubicBezTo>
                  <a:cubicBezTo>
                    <a:pt x="14901" y="2577"/>
                    <a:pt x="14432" y="3054"/>
                    <a:pt x="13952" y="3516"/>
                  </a:cubicBezTo>
                  <a:cubicBezTo>
                    <a:pt x="13405" y="4039"/>
                    <a:pt x="12838" y="4542"/>
                    <a:pt x="12249" y="5011"/>
                  </a:cubicBezTo>
                  <a:cubicBezTo>
                    <a:pt x="11658" y="5481"/>
                    <a:pt x="11044" y="5921"/>
                    <a:pt x="10398" y="6313"/>
                  </a:cubicBezTo>
                  <a:cubicBezTo>
                    <a:pt x="9914" y="6608"/>
                    <a:pt x="9408" y="6868"/>
                    <a:pt x="8897" y="7122"/>
                  </a:cubicBezTo>
                  <a:cubicBezTo>
                    <a:pt x="8756" y="7190"/>
                    <a:pt x="8578" y="7301"/>
                    <a:pt x="8420" y="7343"/>
                  </a:cubicBezTo>
                  <a:lnTo>
                    <a:pt x="8420" y="7343"/>
                  </a:lnTo>
                  <a:cubicBezTo>
                    <a:pt x="9153" y="7171"/>
                    <a:pt x="9858" y="6886"/>
                    <a:pt x="10523" y="6538"/>
                  </a:cubicBezTo>
                  <a:cubicBezTo>
                    <a:pt x="11202" y="6178"/>
                    <a:pt x="11847" y="5748"/>
                    <a:pt x="12449" y="5268"/>
                  </a:cubicBezTo>
                  <a:cubicBezTo>
                    <a:pt x="13569" y="4376"/>
                    <a:pt x="14593" y="3313"/>
                    <a:pt x="15404" y="2136"/>
                  </a:cubicBezTo>
                  <a:cubicBezTo>
                    <a:pt x="15416" y="2120"/>
                    <a:pt x="15428" y="2103"/>
                    <a:pt x="15440" y="2087"/>
                  </a:cubicBezTo>
                  <a:lnTo>
                    <a:pt x="15440" y="2087"/>
                  </a:lnTo>
                  <a:cubicBezTo>
                    <a:pt x="15435" y="2073"/>
                    <a:pt x="15429" y="2060"/>
                    <a:pt x="15423" y="2047"/>
                  </a:cubicBezTo>
                  <a:close/>
                  <a:moveTo>
                    <a:pt x="8420" y="7343"/>
                  </a:moveTo>
                  <a:cubicBezTo>
                    <a:pt x="8410" y="7345"/>
                    <a:pt x="8399" y="7347"/>
                    <a:pt x="8389" y="7350"/>
                  </a:cubicBezTo>
                  <a:cubicBezTo>
                    <a:pt x="8399" y="7348"/>
                    <a:pt x="8409" y="7345"/>
                    <a:pt x="8420" y="7343"/>
                  </a:cubicBezTo>
                  <a:close/>
                  <a:moveTo>
                    <a:pt x="9649" y="329"/>
                  </a:moveTo>
                  <a:cubicBezTo>
                    <a:pt x="9899" y="329"/>
                    <a:pt x="10163" y="332"/>
                    <a:pt x="10450" y="340"/>
                  </a:cubicBezTo>
                  <a:cubicBezTo>
                    <a:pt x="10528" y="343"/>
                    <a:pt x="10608" y="343"/>
                    <a:pt x="10694" y="345"/>
                  </a:cubicBezTo>
                  <a:cubicBezTo>
                    <a:pt x="11523" y="366"/>
                    <a:pt x="12550" y="387"/>
                    <a:pt x="13457" y="625"/>
                  </a:cubicBezTo>
                  <a:cubicBezTo>
                    <a:pt x="13921" y="745"/>
                    <a:pt x="14307" y="907"/>
                    <a:pt x="14619" y="1116"/>
                  </a:cubicBezTo>
                  <a:lnTo>
                    <a:pt x="14619" y="1116"/>
                  </a:lnTo>
                  <a:cubicBezTo>
                    <a:pt x="14650" y="1101"/>
                    <a:pt x="14681" y="1086"/>
                    <a:pt x="14712" y="1071"/>
                  </a:cubicBezTo>
                  <a:lnTo>
                    <a:pt x="14712" y="1071"/>
                  </a:lnTo>
                  <a:cubicBezTo>
                    <a:pt x="14687" y="1090"/>
                    <a:pt x="14661" y="1108"/>
                    <a:pt x="14636" y="1127"/>
                  </a:cubicBezTo>
                  <a:lnTo>
                    <a:pt x="14636" y="1127"/>
                  </a:lnTo>
                  <a:cubicBezTo>
                    <a:pt x="14630" y="1124"/>
                    <a:pt x="14625" y="1120"/>
                    <a:pt x="14619" y="1116"/>
                  </a:cubicBezTo>
                  <a:lnTo>
                    <a:pt x="14619" y="1116"/>
                  </a:lnTo>
                  <a:cubicBezTo>
                    <a:pt x="14489" y="1180"/>
                    <a:pt x="14358" y="1245"/>
                    <a:pt x="14230" y="1310"/>
                  </a:cubicBezTo>
                  <a:cubicBezTo>
                    <a:pt x="14067" y="1387"/>
                    <a:pt x="13906" y="1465"/>
                    <a:pt x="13748" y="1543"/>
                  </a:cubicBezTo>
                  <a:cubicBezTo>
                    <a:pt x="12781" y="2002"/>
                    <a:pt x="11793" y="2404"/>
                    <a:pt x="10785" y="2748"/>
                  </a:cubicBezTo>
                  <a:cubicBezTo>
                    <a:pt x="9605" y="3155"/>
                    <a:pt x="8400" y="3466"/>
                    <a:pt x="7184" y="3744"/>
                  </a:cubicBezTo>
                  <a:lnTo>
                    <a:pt x="6922" y="3798"/>
                  </a:lnTo>
                  <a:lnTo>
                    <a:pt x="6660" y="3858"/>
                  </a:lnTo>
                  <a:cubicBezTo>
                    <a:pt x="8091" y="3806"/>
                    <a:pt x="9532" y="3518"/>
                    <a:pt x="10888" y="3054"/>
                  </a:cubicBezTo>
                  <a:cubicBezTo>
                    <a:pt x="11905" y="2707"/>
                    <a:pt x="12918" y="2266"/>
                    <a:pt x="13820" y="1683"/>
                  </a:cubicBezTo>
                  <a:cubicBezTo>
                    <a:pt x="13973" y="1587"/>
                    <a:pt x="14124" y="1488"/>
                    <a:pt x="14274" y="1387"/>
                  </a:cubicBezTo>
                  <a:cubicBezTo>
                    <a:pt x="14396" y="1304"/>
                    <a:pt x="14516" y="1215"/>
                    <a:pt x="14636" y="1127"/>
                  </a:cubicBezTo>
                  <a:lnTo>
                    <a:pt x="14636" y="1127"/>
                  </a:lnTo>
                  <a:cubicBezTo>
                    <a:pt x="14995" y="1371"/>
                    <a:pt x="15255" y="1677"/>
                    <a:pt x="15423" y="2047"/>
                  </a:cubicBezTo>
                  <a:lnTo>
                    <a:pt x="15423" y="2047"/>
                  </a:lnTo>
                  <a:cubicBezTo>
                    <a:pt x="15472" y="1998"/>
                    <a:pt x="15519" y="1949"/>
                    <a:pt x="15568" y="1901"/>
                  </a:cubicBezTo>
                  <a:lnTo>
                    <a:pt x="15568" y="1901"/>
                  </a:lnTo>
                  <a:cubicBezTo>
                    <a:pt x="15527" y="1964"/>
                    <a:pt x="15484" y="2025"/>
                    <a:pt x="15440" y="2087"/>
                  </a:cubicBezTo>
                  <a:lnTo>
                    <a:pt x="15440" y="2087"/>
                  </a:lnTo>
                  <a:cubicBezTo>
                    <a:pt x="15443" y="2093"/>
                    <a:pt x="15446" y="2099"/>
                    <a:pt x="15448" y="2105"/>
                  </a:cubicBezTo>
                  <a:cubicBezTo>
                    <a:pt x="15619" y="2518"/>
                    <a:pt x="15630" y="2984"/>
                    <a:pt x="15617" y="3386"/>
                  </a:cubicBezTo>
                  <a:cubicBezTo>
                    <a:pt x="15568" y="4838"/>
                    <a:pt x="15163" y="6297"/>
                    <a:pt x="14437" y="7612"/>
                  </a:cubicBezTo>
                  <a:cubicBezTo>
                    <a:pt x="13717" y="8921"/>
                    <a:pt x="12700" y="10048"/>
                    <a:pt x="11498" y="10873"/>
                  </a:cubicBezTo>
                  <a:cubicBezTo>
                    <a:pt x="10295" y="11700"/>
                    <a:pt x="8877" y="12247"/>
                    <a:pt x="7399" y="12454"/>
                  </a:cubicBezTo>
                  <a:cubicBezTo>
                    <a:pt x="7062" y="12502"/>
                    <a:pt x="6732" y="12521"/>
                    <a:pt x="6404" y="12521"/>
                  </a:cubicBezTo>
                  <a:cubicBezTo>
                    <a:pt x="5785" y="12521"/>
                    <a:pt x="5174" y="12453"/>
                    <a:pt x="4540" y="12382"/>
                  </a:cubicBezTo>
                  <a:cubicBezTo>
                    <a:pt x="3967" y="12317"/>
                    <a:pt x="3370" y="12247"/>
                    <a:pt x="2764" y="12239"/>
                  </a:cubicBezTo>
                  <a:lnTo>
                    <a:pt x="2717" y="12239"/>
                  </a:lnTo>
                  <a:cubicBezTo>
                    <a:pt x="2463" y="12239"/>
                    <a:pt x="2219" y="12273"/>
                    <a:pt x="1981" y="12312"/>
                  </a:cubicBezTo>
                  <a:cubicBezTo>
                    <a:pt x="1773" y="12343"/>
                    <a:pt x="1587" y="12371"/>
                    <a:pt x="1423" y="12371"/>
                  </a:cubicBezTo>
                  <a:cubicBezTo>
                    <a:pt x="1075" y="12371"/>
                    <a:pt x="823" y="12245"/>
                    <a:pt x="654" y="11759"/>
                  </a:cubicBezTo>
                  <a:cubicBezTo>
                    <a:pt x="418" y="11080"/>
                    <a:pt x="322" y="10222"/>
                    <a:pt x="366" y="9273"/>
                  </a:cubicBezTo>
                  <a:cubicBezTo>
                    <a:pt x="410" y="8366"/>
                    <a:pt x="584" y="7378"/>
                    <a:pt x="871" y="6414"/>
                  </a:cubicBezTo>
                  <a:cubicBezTo>
                    <a:pt x="1473" y="4410"/>
                    <a:pt x="2492" y="2702"/>
                    <a:pt x="3606" y="1846"/>
                  </a:cubicBezTo>
                  <a:cubicBezTo>
                    <a:pt x="4441" y="1208"/>
                    <a:pt x="5947" y="356"/>
                    <a:pt x="9421" y="330"/>
                  </a:cubicBezTo>
                  <a:cubicBezTo>
                    <a:pt x="9496" y="329"/>
                    <a:pt x="9571" y="329"/>
                    <a:pt x="9649" y="329"/>
                  </a:cubicBezTo>
                  <a:close/>
                  <a:moveTo>
                    <a:pt x="9695" y="1"/>
                  </a:moveTo>
                  <a:cubicBezTo>
                    <a:pt x="9602" y="1"/>
                    <a:pt x="9511" y="2"/>
                    <a:pt x="9421" y="3"/>
                  </a:cubicBezTo>
                  <a:cubicBezTo>
                    <a:pt x="7710" y="16"/>
                    <a:pt x="5227" y="192"/>
                    <a:pt x="3412" y="1587"/>
                  </a:cubicBezTo>
                  <a:cubicBezTo>
                    <a:pt x="2810" y="2051"/>
                    <a:pt x="2245" y="2725"/>
                    <a:pt x="1737" y="3586"/>
                  </a:cubicBezTo>
                  <a:cubicBezTo>
                    <a:pt x="1268" y="4389"/>
                    <a:pt x="864" y="5335"/>
                    <a:pt x="568" y="6321"/>
                  </a:cubicBezTo>
                  <a:cubicBezTo>
                    <a:pt x="273" y="7308"/>
                    <a:pt x="94" y="8325"/>
                    <a:pt x="50" y="9258"/>
                  </a:cubicBezTo>
                  <a:cubicBezTo>
                    <a:pt x="0" y="10258"/>
                    <a:pt x="104" y="11137"/>
                    <a:pt x="353" y="11863"/>
                  </a:cubicBezTo>
                  <a:cubicBezTo>
                    <a:pt x="585" y="12534"/>
                    <a:pt x="986" y="12692"/>
                    <a:pt x="1430" y="12692"/>
                  </a:cubicBezTo>
                  <a:cubicBezTo>
                    <a:pt x="1626" y="12692"/>
                    <a:pt x="1830" y="12661"/>
                    <a:pt x="2033" y="12630"/>
                  </a:cubicBezTo>
                  <a:cubicBezTo>
                    <a:pt x="2253" y="12597"/>
                    <a:pt x="2481" y="12563"/>
                    <a:pt x="2711" y="12563"/>
                  </a:cubicBezTo>
                  <a:cubicBezTo>
                    <a:pt x="2727" y="12563"/>
                    <a:pt x="2743" y="12563"/>
                    <a:pt x="2759" y="12563"/>
                  </a:cubicBezTo>
                  <a:cubicBezTo>
                    <a:pt x="3347" y="12571"/>
                    <a:pt x="3938" y="12636"/>
                    <a:pt x="4506" y="12700"/>
                  </a:cubicBezTo>
                  <a:cubicBezTo>
                    <a:pt x="5125" y="12773"/>
                    <a:pt x="5766" y="12843"/>
                    <a:pt x="6416" y="12843"/>
                  </a:cubicBezTo>
                  <a:cubicBezTo>
                    <a:pt x="6756" y="12843"/>
                    <a:pt x="7098" y="12825"/>
                    <a:pt x="7451" y="12776"/>
                  </a:cubicBezTo>
                  <a:cubicBezTo>
                    <a:pt x="8978" y="12563"/>
                    <a:pt x="10442" y="11995"/>
                    <a:pt x="11687" y="11140"/>
                  </a:cubicBezTo>
                  <a:cubicBezTo>
                    <a:pt x="12931" y="10284"/>
                    <a:pt x="13981" y="9118"/>
                    <a:pt x="14725" y="7767"/>
                  </a:cubicBezTo>
                  <a:cubicBezTo>
                    <a:pt x="15477" y="6409"/>
                    <a:pt x="15899" y="4897"/>
                    <a:pt x="15946" y="3394"/>
                  </a:cubicBezTo>
                  <a:cubicBezTo>
                    <a:pt x="15959" y="2958"/>
                    <a:pt x="15946" y="2448"/>
                    <a:pt x="15752" y="1978"/>
                  </a:cubicBezTo>
                  <a:cubicBezTo>
                    <a:pt x="14974" y="120"/>
                    <a:pt x="12407" y="57"/>
                    <a:pt x="10707" y="19"/>
                  </a:cubicBezTo>
                  <a:cubicBezTo>
                    <a:pt x="10624" y="16"/>
                    <a:pt x="10541" y="16"/>
                    <a:pt x="10463" y="11"/>
                  </a:cubicBezTo>
                  <a:cubicBezTo>
                    <a:pt x="10190" y="5"/>
                    <a:pt x="9936" y="1"/>
                    <a:pt x="9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3992650" y="4545675"/>
              <a:ext cx="305600" cy="266725"/>
            </a:xfrm>
            <a:custGeom>
              <a:avLst/>
              <a:gdLst/>
              <a:ahLst/>
              <a:cxnLst/>
              <a:rect l="l" t="t" r="r" b="b"/>
              <a:pathLst>
                <a:path w="12224" h="10669" extrusionOk="0">
                  <a:moveTo>
                    <a:pt x="5741" y="0"/>
                  </a:moveTo>
                  <a:cubicBezTo>
                    <a:pt x="5735" y="0"/>
                    <a:pt x="5728" y="0"/>
                    <a:pt x="5722" y="1"/>
                  </a:cubicBezTo>
                  <a:cubicBezTo>
                    <a:pt x="5538" y="11"/>
                    <a:pt x="5395" y="167"/>
                    <a:pt x="5406" y="351"/>
                  </a:cubicBezTo>
                  <a:cubicBezTo>
                    <a:pt x="5411" y="478"/>
                    <a:pt x="5486" y="581"/>
                    <a:pt x="5590" y="633"/>
                  </a:cubicBezTo>
                  <a:lnTo>
                    <a:pt x="5647" y="2023"/>
                  </a:lnTo>
                  <a:cubicBezTo>
                    <a:pt x="5292" y="2051"/>
                    <a:pt x="4947" y="2111"/>
                    <a:pt x="4620" y="2196"/>
                  </a:cubicBezTo>
                  <a:cubicBezTo>
                    <a:pt x="4618" y="2189"/>
                    <a:pt x="4615" y="2178"/>
                    <a:pt x="4607" y="2168"/>
                  </a:cubicBezTo>
                  <a:lnTo>
                    <a:pt x="3964" y="908"/>
                  </a:lnTo>
                  <a:cubicBezTo>
                    <a:pt x="4006" y="848"/>
                    <a:pt x="4029" y="776"/>
                    <a:pt x="4024" y="698"/>
                  </a:cubicBezTo>
                  <a:cubicBezTo>
                    <a:pt x="4014" y="518"/>
                    <a:pt x="3869" y="379"/>
                    <a:pt x="3693" y="379"/>
                  </a:cubicBezTo>
                  <a:cubicBezTo>
                    <a:pt x="3687" y="379"/>
                    <a:pt x="3680" y="379"/>
                    <a:pt x="3674" y="379"/>
                  </a:cubicBezTo>
                  <a:cubicBezTo>
                    <a:pt x="3490" y="390"/>
                    <a:pt x="3347" y="545"/>
                    <a:pt x="3358" y="729"/>
                  </a:cubicBezTo>
                  <a:cubicBezTo>
                    <a:pt x="3366" y="900"/>
                    <a:pt x="3503" y="1038"/>
                    <a:pt x="3671" y="1048"/>
                  </a:cubicBezTo>
                  <a:lnTo>
                    <a:pt x="4307" y="2287"/>
                  </a:lnTo>
                  <a:cubicBezTo>
                    <a:pt x="3918" y="2417"/>
                    <a:pt x="3557" y="2585"/>
                    <a:pt x="3233" y="2785"/>
                  </a:cubicBezTo>
                  <a:lnTo>
                    <a:pt x="2375" y="1883"/>
                  </a:lnTo>
                  <a:cubicBezTo>
                    <a:pt x="2388" y="1846"/>
                    <a:pt x="2391" y="1808"/>
                    <a:pt x="2391" y="1766"/>
                  </a:cubicBezTo>
                  <a:cubicBezTo>
                    <a:pt x="2381" y="1588"/>
                    <a:pt x="2235" y="1449"/>
                    <a:pt x="2060" y="1449"/>
                  </a:cubicBezTo>
                  <a:cubicBezTo>
                    <a:pt x="2053" y="1449"/>
                    <a:pt x="2047" y="1449"/>
                    <a:pt x="2041" y="1450"/>
                  </a:cubicBezTo>
                  <a:cubicBezTo>
                    <a:pt x="1857" y="1458"/>
                    <a:pt x="1714" y="1613"/>
                    <a:pt x="1725" y="1800"/>
                  </a:cubicBezTo>
                  <a:cubicBezTo>
                    <a:pt x="1732" y="1978"/>
                    <a:pt x="1877" y="2117"/>
                    <a:pt x="2055" y="2117"/>
                  </a:cubicBezTo>
                  <a:cubicBezTo>
                    <a:pt x="2062" y="2117"/>
                    <a:pt x="2068" y="2116"/>
                    <a:pt x="2075" y="2116"/>
                  </a:cubicBezTo>
                  <a:cubicBezTo>
                    <a:pt x="2095" y="2116"/>
                    <a:pt x="2119" y="2113"/>
                    <a:pt x="2142" y="2106"/>
                  </a:cubicBezTo>
                  <a:lnTo>
                    <a:pt x="2961" y="2969"/>
                  </a:lnTo>
                  <a:cubicBezTo>
                    <a:pt x="2609" y="3226"/>
                    <a:pt x="2310" y="3526"/>
                    <a:pt x="2082" y="3853"/>
                  </a:cubicBezTo>
                  <a:lnTo>
                    <a:pt x="1209" y="3420"/>
                  </a:lnTo>
                  <a:lnTo>
                    <a:pt x="1209" y="3404"/>
                  </a:lnTo>
                  <a:cubicBezTo>
                    <a:pt x="1199" y="3224"/>
                    <a:pt x="1053" y="3085"/>
                    <a:pt x="878" y="3085"/>
                  </a:cubicBezTo>
                  <a:cubicBezTo>
                    <a:pt x="871" y="3085"/>
                    <a:pt x="865" y="3085"/>
                    <a:pt x="859" y="3086"/>
                  </a:cubicBezTo>
                  <a:cubicBezTo>
                    <a:pt x="675" y="3096"/>
                    <a:pt x="532" y="3252"/>
                    <a:pt x="540" y="3436"/>
                  </a:cubicBezTo>
                  <a:cubicBezTo>
                    <a:pt x="550" y="3615"/>
                    <a:pt x="698" y="3755"/>
                    <a:pt x="875" y="3755"/>
                  </a:cubicBezTo>
                  <a:cubicBezTo>
                    <a:pt x="880" y="3755"/>
                    <a:pt x="885" y="3755"/>
                    <a:pt x="890" y="3754"/>
                  </a:cubicBezTo>
                  <a:cubicBezTo>
                    <a:pt x="949" y="3749"/>
                    <a:pt x="1004" y="3734"/>
                    <a:pt x="1051" y="3705"/>
                  </a:cubicBezTo>
                  <a:lnTo>
                    <a:pt x="1911" y="4133"/>
                  </a:lnTo>
                  <a:cubicBezTo>
                    <a:pt x="1717" y="4488"/>
                    <a:pt x="1603" y="4872"/>
                    <a:pt x="1582" y="5271"/>
                  </a:cubicBezTo>
                  <a:lnTo>
                    <a:pt x="628" y="5310"/>
                  </a:lnTo>
                  <a:cubicBezTo>
                    <a:pt x="569" y="5211"/>
                    <a:pt x="459" y="5146"/>
                    <a:pt x="335" y="5146"/>
                  </a:cubicBezTo>
                  <a:cubicBezTo>
                    <a:pt x="332" y="5146"/>
                    <a:pt x="330" y="5146"/>
                    <a:pt x="327" y="5147"/>
                  </a:cubicBezTo>
                  <a:cubicBezTo>
                    <a:pt x="143" y="5157"/>
                    <a:pt x="1" y="5312"/>
                    <a:pt x="8" y="5497"/>
                  </a:cubicBezTo>
                  <a:cubicBezTo>
                    <a:pt x="18" y="5676"/>
                    <a:pt x="166" y="5816"/>
                    <a:pt x="344" y="5816"/>
                  </a:cubicBezTo>
                  <a:cubicBezTo>
                    <a:pt x="349" y="5816"/>
                    <a:pt x="354" y="5816"/>
                    <a:pt x="358" y="5815"/>
                  </a:cubicBezTo>
                  <a:cubicBezTo>
                    <a:pt x="485" y="5808"/>
                    <a:pt x="589" y="5732"/>
                    <a:pt x="641" y="5629"/>
                  </a:cubicBezTo>
                  <a:lnTo>
                    <a:pt x="1585" y="5590"/>
                  </a:lnTo>
                  <a:cubicBezTo>
                    <a:pt x="1623" y="6080"/>
                    <a:pt x="1802" y="6536"/>
                    <a:pt x="2090" y="6935"/>
                  </a:cubicBezTo>
                  <a:lnTo>
                    <a:pt x="965" y="7480"/>
                  </a:lnTo>
                  <a:cubicBezTo>
                    <a:pt x="910" y="7435"/>
                    <a:pt x="841" y="7409"/>
                    <a:pt x="763" y="7409"/>
                  </a:cubicBezTo>
                  <a:cubicBezTo>
                    <a:pt x="756" y="7409"/>
                    <a:pt x="749" y="7409"/>
                    <a:pt x="742" y="7410"/>
                  </a:cubicBezTo>
                  <a:cubicBezTo>
                    <a:pt x="558" y="7417"/>
                    <a:pt x="415" y="7573"/>
                    <a:pt x="426" y="7760"/>
                  </a:cubicBezTo>
                  <a:cubicBezTo>
                    <a:pt x="433" y="7937"/>
                    <a:pt x="579" y="8076"/>
                    <a:pt x="757" y="8076"/>
                  </a:cubicBezTo>
                  <a:cubicBezTo>
                    <a:pt x="763" y="8076"/>
                    <a:pt x="769" y="8076"/>
                    <a:pt x="776" y="8076"/>
                  </a:cubicBezTo>
                  <a:cubicBezTo>
                    <a:pt x="944" y="8066"/>
                    <a:pt x="1074" y="7941"/>
                    <a:pt x="1092" y="7778"/>
                  </a:cubicBezTo>
                  <a:lnTo>
                    <a:pt x="2297" y="7195"/>
                  </a:lnTo>
                  <a:cubicBezTo>
                    <a:pt x="2546" y="7477"/>
                    <a:pt x="2855" y="7723"/>
                    <a:pt x="3207" y="7931"/>
                  </a:cubicBezTo>
                  <a:lnTo>
                    <a:pt x="2487" y="8791"/>
                  </a:lnTo>
                  <a:cubicBezTo>
                    <a:pt x="2456" y="8786"/>
                    <a:pt x="2427" y="8784"/>
                    <a:pt x="2396" y="8784"/>
                  </a:cubicBezTo>
                  <a:cubicBezTo>
                    <a:pt x="2209" y="8791"/>
                    <a:pt x="2067" y="8947"/>
                    <a:pt x="2077" y="9134"/>
                  </a:cubicBezTo>
                  <a:cubicBezTo>
                    <a:pt x="2087" y="9311"/>
                    <a:pt x="2233" y="9450"/>
                    <a:pt x="2408" y="9450"/>
                  </a:cubicBezTo>
                  <a:cubicBezTo>
                    <a:pt x="2414" y="9450"/>
                    <a:pt x="2421" y="9450"/>
                    <a:pt x="2427" y="9450"/>
                  </a:cubicBezTo>
                  <a:cubicBezTo>
                    <a:pt x="2611" y="9440"/>
                    <a:pt x="2754" y="9284"/>
                    <a:pt x="2746" y="9100"/>
                  </a:cubicBezTo>
                  <a:cubicBezTo>
                    <a:pt x="2746" y="9069"/>
                    <a:pt x="2738" y="9035"/>
                    <a:pt x="2725" y="9007"/>
                  </a:cubicBezTo>
                  <a:lnTo>
                    <a:pt x="3500" y="8084"/>
                  </a:lnTo>
                  <a:cubicBezTo>
                    <a:pt x="3868" y="8265"/>
                    <a:pt x="4281" y="8403"/>
                    <a:pt x="4721" y="8491"/>
                  </a:cubicBezTo>
                  <a:lnTo>
                    <a:pt x="4273" y="9836"/>
                  </a:lnTo>
                  <a:cubicBezTo>
                    <a:pt x="4112" y="9867"/>
                    <a:pt x="3995" y="10010"/>
                    <a:pt x="4006" y="10178"/>
                  </a:cubicBezTo>
                  <a:cubicBezTo>
                    <a:pt x="4013" y="10359"/>
                    <a:pt x="4161" y="10498"/>
                    <a:pt x="4337" y="10498"/>
                  </a:cubicBezTo>
                  <a:cubicBezTo>
                    <a:pt x="4343" y="10498"/>
                    <a:pt x="4349" y="10498"/>
                    <a:pt x="4356" y="10497"/>
                  </a:cubicBezTo>
                  <a:cubicBezTo>
                    <a:pt x="4540" y="10487"/>
                    <a:pt x="4682" y="10331"/>
                    <a:pt x="4672" y="10147"/>
                  </a:cubicBezTo>
                  <a:cubicBezTo>
                    <a:pt x="4669" y="10067"/>
                    <a:pt x="4633" y="9992"/>
                    <a:pt x="4581" y="9937"/>
                  </a:cubicBezTo>
                  <a:lnTo>
                    <a:pt x="5045" y="8545"/>
                  </a:lnTo>
                  <a:cubicBezTo>
                    <a:pt x="5305" y="8582"/>
                    <a:pt x="5570" y="8600"/>
                    <a:pt x="5841" y="8600"/>
                  </a:cubicBezTo>
                  <a:cubicBezTo>
                    <a:pt x="5931" y="8600"/>
                    <a:pt x="6020" y="8598"/>
                    <a:pt x="6111" y="8594"/>
                  </a:cubicBezTo>
                  <a:lnTo>
                    <a:pt x="6204" y="10054"/>
                  </a:lnTo>
                  <a:cubicBezTo>
                    <a:pt x="6108" y="10114"/>
                    <a:pt x="6046" y="10228"/>
                    <a:pt x="6054" y="10352"/>
                  </a:cubicBezTo>
                  <a:cubicBezTo>
                    <a:pt x="6061" y="10530"/>
                    <a:pt x="6207" y="10669"/>
                    <a:pt x="6385" y="10669"/>
                  </a:cubicBezTo>
                  <a:cubicBezTo>
                    <a:pt x="6391" y="10669"/>
                    <a:pt x="6397" y="10669"/>
                    <a:pt x="6404" y="10668"/>
                  </a:cubicBezTo>
                  <a:cubicBezTo>
                    <a:pt x="6588" y="10658"/>
                    <a:pt x="6730" y="10502"/>
                    <a:pt x="6720" y="10318"/>
                  </a:cubicBezTo>
                  <a:cubicBezTo>
                    <a:pt x="6715" y="10191"/>
                    <a:pt x="6637" y="10082"/>
                    <a:pt x="6531" y="10033"/>
                  </a:cubicBezTo>
                  <a:lnTo>
                    <a:pt x="6435" y="8576"/>
                  </a:lnTo>
                  <a:cubicBezTo>
                    <a:pt x="6842" y="8537"/>
                    <a:pt x="7231" y="8454"/>
                    <a:pt x="7594" y="8338"/>
                  </a:cubicBezTo>
                  <a:lnTo>
                    <a:pt x="8125" y="9712"/>
                  </a:lnTo>
                  <a:cubicBezTo>
                    <a:pt x="8071" y="9774"/>
                    <a:pt x="8040" y="9859"/>
                    <a:pt x="8047" y="9945"/>
                  </a:cubicBezTo>
                  <a:cubicBezTo>
                    <a:pt x="8055" y="10125"/>
                    <a:pt x="8200" y="10264"/>
                    <a:pt x="8378" y="10264"/>
                  </a:cubicBezTo>
                  <a:cubicBezTo>
                    <a:pt x="8385" y="10264"/>
                    <a:pt x="8391" y="10264"/>
                    <a:pt x="8397" y="10264"/>
                  </a:cubicBezTo>
                  <a:cubicBezTo>
                    <a:pt x="8581" y="10254"/>
                    <a:pt x="8724" y="10098"/>
                    <a:pt x="8714" y="9914"/>
                  </a:cubicBezTo>
                  <a:cubicBezTo>
                    <a:pt x="8708" y="9751"/>
                    <a:pt x="8584" y="9621"/>
                    <a:pt x="8428" y="9600"/>
                  </a:cubicBezTo>
                  <a:lnTo>
                    <a:pt x="7900" y="8231"/>
                  </a:lnTo>
                  <a:cubicBezTo>
                    <a:pt x="8234" y="8102"/>
                    <a:pt x="8545" y="7944"/>
                    <a:pt x="8828" y="7760"/>
                  </a:cubicBezTo>
                  <a:lnTo>
                    <a:pt x="9696" y="8776"/>
                  </a:lnTo>
                  <a:cubicBezTo>
                    <a:pt x="9675" y="8823"/>
                    <a:pt x="9668" y="8869"/>
                    <a:pt x="9670" y="8921"/>
                  </a:cubicBezTo>
                  <a:cubicBezTo>
                    <a:pt x="9680" y="9101"/>
                    <a:pt x="9826" y="9240"/>
                    <a:pt x="10001" y="9240"/>
                  </a:cubicBezTo>
                  <a:cubicBezTo>
                    <a:pt x="10008" y="9240"/>
                    <a:pt x="10014" y="9240"/>
                    <a:pt x="10020" y="9240"/>
                  </a:cubicBezTo>
                  <a:cubicBezTo>
                    <a:pt x="10204" y="9230"/>
                    <a:pt x="10347" y="9074"/>
                    <a:pt x="10336" y="8890"/>
                  </a:cubicBezTo>
                  <a:cubicBezTo>
                    <a:pt x="10329" y="8711"/>
                    <a:pt x="10181" y="8571"/>
                    <a:pt x="10001" y="8571"/>
                  </a:cubicBezTo>
                  <a:cubicBezTo>
                    <a:pt x="9996" y="8571"/>
                    <a:pt x="9991" y="8571"/>
                    <a:pt x="9986" y="8571"/>
                  </a:cubicBezTo>
                  <a:cubicBezTo>
                    <a:pt x="9973" y="8571"/>
                    <a:pt x="9961" y="8576"/>
                    <a:pt x="9953" y="8576"/>
                  </a:cubicBezTo>
                  <a:lnTo>
                    <a:pt x="9097" y="7568"/>
                  </a:lnTo>
                  <a:cubicBezTo>
                    <a:pt x="9439" y="7301"/>
                    <a:pt x="9727" y="6995"/>
                    <a:pt x="9942" y="6660"/>
                  </a:cubicBezTo>
                  <a:lnTo>
                    <a:pt x="11140" y="7153"/>
                  </a:lnTo>
                  <a:cubicBezTo>
                    <a:pt x="11158" y="7325"/>
                    <a:pt x="11298" y="7457"/>
                    <a:pt x="11470" y="7457"/>
                  </a:cubicBezTo>
                  <a:cubicBezTo>
                    <a:pt x="11477" y="7457"/>
                    <a:pt x="11483" y="7457"/>
                    <a:pt x="11490" y="7456"/>
                  </a:cubicBezTo>
                  <a:cubicBezTo>
                    <a:pt x="11677" y="7449"/>
                    <a:pt x="11819" y="7293"/>
                    <a:pt x="11809" y="7106"/>
                  </a:cubicBezTo>
                  <a:cubicBezTo>
                    <a:pt x="11799" y="6929"/>
                    <a:pt x="11653" y="6790"/>
                    <a:pt x="11478" y="6790"/>
                  </a:cubicBezTo>
                  <a:cubicBezTo>
                    <a:pt x="11472" y="6790"/>
                    <a:pt x="11465" y="6790"/>
                    <a:pt x="11459" y="6790"/>
                  </a:cubicBezTo>
                  <a:cubicBezTo>
                    <a:pt x="11386" y="6793"/>
                    <a:pt x="11327" y="6819"/>
                    <a:pt x="11275" y="6858"/>
                  </a:cubicBezTo>
                  <a:lnTo>
                    <a:pt x="10103" y="6375"/>
                  </a:lnTo>
                  <a:cubicBezTo>
                    <a:pt x="10305" y="5974"/>
                    <a:pt x="10406" y="5538"/>
                    <a:pt x="10383" y="5090"/>
                  </a:cubicBezTo>
                  <a:lnTo>
                    <a:pt x="11591" y="5079"/>
                  </a:lnTo>
                  <a:cubicBezTo>
                    <a:pt x="11650" y="5177"/>
                    <a:pt x="11755" y="5240"/>
                    <a:pt x="11876" y="5240"/>
                  </a:cubicBezTo>
                  <a:cubicBezTo>
                    <a:pt x="11883" y="5240"/>
                    <a:pt x="11890" y="5240"/>
                    <a:pt x="11897" y="5240"/>
                  </a:cubicBezTo>
                  <a:cubicBezTo>
                    <a:pt x="12081" y="5232"/>
                    <a:pt x="12224" y="5077"/>
                    <a:pt x="12213" y="4890"/>
                  </a:cubicBezTo>
                  <a:cubicBezTo>
                    <a:pt x="12203" y="4719"/>
                    <a:pt x="12050" y="4579"/>
                    <a:pt x="11870" y="4579"/>
                  </a:cubicBezTo>
                  <a:cubicBezTo>
                    <a:pt x="11867" y="4579"/>
                    <a:pt x="11864" y="4579"/>
                    <a:pt x="11861" y="4579"/>
                  </a:cubicBezTo>
                  <a:cubicBezTo>
                    <a:pt x="11736" y="4587"/>
                    <a:pt x="11630" y="4657"/>
                    <a:pt x="11578" y="4760"/>
                  </a:cubicBezTo>
                  <a:lnTo>
                    <a:pt x="10344" y="4771"/>
                  </a:lnTo>
                  <a:cubicBezTo>
                    <a:pt x="10264" y="4317"/>
                    <a:pt x="10059" y="3900"/>
                    <a:pt x="9761" y="3529"/>
                  </a:cubicBezTo>
                  <a:lnTo>
                    <a:pt x="11031" y="2847"/>
                  </a:lnTo>
                  <a:cubicBezTo>
                    <a:pt x="11088" y="2892"/>
                    <a:pt x="11164" y="2917"/>
                    <a:pt x="11240" y="2917"/>
                  </a:cubicBezTo>
                  <a:cubicBezTo>
                    <a:pt x="11244" y="2917"/>
                    <a:pt x="11248" y="2917"/>
                    <a:pt x="11252" y="2917"/>
                  </a:cubicBezTo>
                  <a:cubicBezTo>
                    <a:pt x="11436" y="2907"/>
                    <a:pt x="11578" y="2751"/>
                    <a:pt x="11568" y="2567"/>
                  </a:cubicBezTo>
                  <a:cubicBezTo>
                    <a:pt x="11560" y="2389"/>
                    <a:pt x="11413" y="2250"/>
                    <a:pt x="11237" y="2250"/>
                  </a:cubicBezTo>
                  <a:cubicBezTo>
                    <a:pt x="11230" y="2250"/>
                    <a:pt x="11224" y="2250"/>
                    <a:pt x="11218" y="2251"/>
                  </a:cubicBezTo>
                  <a:cubicBezTo>
                    <a:pt x="11049" y="2259"/>
                    <a:pt x="10920" y="2386"/>
                    <a:pt x="10902" y="2546"/>
                  </a:cubicBezTo>
                  <a:lnTo>
                    <a:pt x="9535" y="3283"/>
                  </a:lnTo>
                  <a:cubicBezTo>
                    <a:pt x="9274" y="3021"/>
                    <a:pt x="8960" y="2790"/>
                    <a:pt x="8607" y="2598"/>
                  </a:cubicBezTo>
                  <a:lnTo>
                    <a:pt x="9416" y="1660"/>
                  </a:lnTo>
                  <a:cubicBezTo>
                    <a:pt x="9434" y="1663"/>
                    <a:pt x="9454" y="1667"/>
                    <a:pt x="9475" y="1667"/>
                  </a:cubicBezTo>
                  <a:cubicBezTo>
                    <a:pt x="9484" y="1667"/>
                    <a:pt x="9493" y="1666"/>
                    <a:pt x="9502" y="1665"/>
                  </a:cubicBezTo>
                  <a:cubicBezTo>
                    <a:pt x="9686" y="1657"/>
                    <a:pt x="9828" y="1502"/>
                    <a:pt x="9818" y="1315"/>
                  </a:cubicBezTo>
                  <a:cubicBezTo>
                    <a:pt x="9810" y="1137"/>
                    <a:pt x="9663" y="998"/>
                    <a:pt x="9487" y="998"/>
                  </a:cubicBezTo>
                  <a:cubicBezTo>
                    <a:pt x="9481" y="998"/>
                    <a:pt x="9474" y="998"/>
                    <a:pt x="9468" y="999"/>
                  </a:cubicBezTo>
                  <a:cubicBezTo>
                    <a:pt x="9284" y="1009"/>
                    <a:pt x="9141" y="1165"/>
                    <a:pt x="9152" y="1349"/>
                  </a:cubicBezTo>
                  <a:cubicBezTo>
                    <a:pt x="9154" y="1385"/>
                    <a:pt x="9162" y="1416"/>
                    <a:pt x="9170" y="1450"/>
                  </a:cubicBezTo>
                  <a:lnTo>
                    <a:pt x="8307" y="2453"/>
                  </a:lnTo>
                  <a:cubicBezTo>
                    <a:pt x="7990" y="2313"/>
                    <a:pt x="7653" y="2204"/>
                    <a:pt x="7296" y="2126"/>
                  </a:cubicBezTo>
                  <a:lnTo>
                    <a:pt x="7633" y="765"/>
                  </a:lnTo>
                  <a:cubicBezTo>
                    <a:pt x="7780" y="727"/>
                    <a:pt x="7887" y="587"/>
                    <a:pt x="7879" y="426"/>
                  </a:cubicBezTo>
                  <a:cubicBezTo>
                    <a:pt x="7869" y="246"/>
                    <a:pt x="7723" y="106"/>
                    <a:pt x="7548" y="106"/>
                  </a:cubicBezTo>
                  <a:cubicBezTo>
                    <a:pt x="7541" y="106"/>
                    <a:pt x="7535" y="107"/>
                    <a:pt x="7529" y="107"/>
                  </a:cubicBezTo>
                  <a:cubicBezTo>
                    <a:pt x="7342" y="117"/>
                    <a:pt x="7200" y="273"/>
                    <a:pt x="7210" y="457"/>
                  </a:cubicBezTo>
                  <a:cubicBezTo>
                    <a:pt x="7213" y="548"/>
                    <a:pt x="7254" y="628"/>
                    <a:pt x="7316" y="688"/>
                  </a:cubicBezTo>
                  <a:lnTo>
                    <a:pt x="6977" y="2067"/>
                  </a:lnTo>
                  <a:cubicBezTo>
                    <a:pt x="6704" y="2027"/>
                    <a:pt x="6422" y="2005"/>
                    <a:pt x="6135" y="2005"/>
                  </a:cubicBezTo>
                  <a:cubicBezTo>
                    <a:pt x="6081" y="2005"/>
                    <a:pt x="6027" y="2006"/>
                    <a:pt x="5973" y="2007"/>
                  </a:cubicBezTo>
                  <a:lnTo>
                    <a:pt x="5914" y="620"/>
                  </a:lnTo>
                  <a:cubicBezTo>
                    <a:pt x="6015" y="558"/>
                    <a:pt x="6080" y="444"/>
                    <a:pt x="6072" y="317"/>
                  </a:cubicBezTo>
                  <a:cubicBezTo>
                    <a:pt x="6062" y="139"/>
                    <a:pt x="5917" y="0"/>
                    <a:pt x="57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4068475" y="4625050"/>
              <a:ext cx="146300" cy="85150"/>
            </a:xfrm>
            <a:custGeom>
              <a:avLst/>
              <a:gdLst/>
              <a:ahLst/>
              <a:cxnLst/>
              <a:rect l="l" t="t" r="r" b="b"/>
              <a:pathLst>
                <a:path w="5852" h="3406" extrusionOk="0">
                  <a:moveTo>
                    <a:pt x="3084" y="1"/>
                  </a:moveTo>
                  <a:cubicBezTo>
                    <a:pt x="3004" y="1"/>
                    <a:pt x="2923" y="3"/>
                    <a:pt x="2842" y="7"/>
                  </a:cubicBezTo>
                  <a:cubicBezTo>
                    <a:pt x="1253" y="84"/>
                    <a:pt x="1" y="909"/>
                    <a:pt x="45" y="1845"/>
                  </a:cubicBezTo>
                  <a:cubicBezTo>
                    <a:pt x="89" y="2733"/>
                    <a:pt x="1286" y="3406"/>
                    <a:pt x="2769" y="3406"/>
                  </a:cubicBezTo>
                  <a:cubicBezTo>
                    <a:pt x="2849" y="3406"/>
                    <a:pt x="2929" y="3404"/>
                    <a:pt x="3010" y="3400"/>
                  </a:cubicBezTo>
                  <a:cubicBezTo>
                    <a:pt x="4600" y="3320"/>
                    <a:pt x="5852" y="2498"/>
                    <a:pt x="5808" y="1562"/>
                  </a:cubicBezTo>
                  <a:cubicBezTo>
                    <a:pt x="5763" y="672"/>
                    <a:pt x="4566" y="1"/>
                    <a:pt x="30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5" name="Google Shape;2515;p20"/>
          <p:cNvGrpSpPr/>
          <p:nvPr/>
        </p:nvGrpSpPr>
        <p:grpSpPr>
          <a:xfrm flipH="1">
            <a:off x="8753086" y="5418443"/>
            <a:ext cx="2088567" cy="2993744"/>
            <a:chOff x="2087075" y="4317700"/>
            <a:chExt cx="814150" cy="1167000"/>
          </a:xfrm>
        </p:grpSpPr>
        <p:sp>
          <p:nvSpPr>
            <p:cNvPr id="2516" name="Google Shape;2516;p20"/>
            <p:cNvSpPr/>
            <p:nvPr/>
          </p:nvSpPr>
          <p:spPr>
            <a:xfrm>
              <a:off x="2288350" y="4756475"/>
              <a:ext cx="105550" cy="728225"/>
            </a:xfrm>
            <a:custGeom>
              <a:avLst/>
              <a:gdLst/>
              <a:ahLst/>
              <a:cxnLst/>
              <a:rect l="l" t="t" r="r" b="b"/>
              <a:pathLst>
                <a:path w="4222" h="29129" extrusionOk="0">
                  <a:moveTo>
                    <a:pt x="3927" y="0"/>
                  </a:moveTo>
                  <a:cubicBezTo>
                    <a:pt x="3839" y="0"/>
                    <a:pt x="3755" y="43"/>
                    <a:pt x="3705" y="118"/>
                  </a:cubicBezTo>
                  <a:cubicBezTo>
                    <a:pt x="3037" y="1158"/>
                    <a:pt x="2484" y="2270"/>
                    <a:pt x="2044" y="3424"/>
                  </a:cubicBezTo>
                  <a:cubicBezTo>
                    <a:pt x="1606" y="4577"/>
                    <a:pt x="1271" y="5770"/>
                    <a:pt x="1017" y="6970"/>
                  </a:cubicBezTo>
                  <a:cubicBezTo>
                    <a:pt x="517" y="9381"/>
                    <a:pt x="307" y="11836"/>
                    <a:pt x="195" y="14268"/>
                  </a:cubicBezTo>
                  <a:cubicBezTo>
                    <a:pt x="86" y="16702"/>
                    <a:pt x="1" y="19141"/>
                    <a:pt x="19" y="21583"/>
                  </a:cubicBezTo>
                  <a:cubicBezTo>
                    <a:pt x="24" y="24023"/>
                    <a:pt x="123" y="26462"/>
                    <a:pt x="333" y="28896"/>
                  </a:cubicBezTo>
                  <a:cubicBezTo>
                    <a:pt x="345" y="29028"/>
                    <a:pt x="454" y="29128"/>
                    <a:pt x="584" y="29128"/>
                  </a:cubicBezTo>
                  <a:cubicBezTo>
                    <a:pt x="592" y="29128"/>
                    <a:pt x="600" y="29128"/>
                    <a:pt x="608" y="29127"/>
                  </a:cubicBezTo>
                  <a:cubicBezTo>
                    <a:pt x="745" y="29114"/>
                    <a:pt x="849" y="28992"/>
                    <a:pt x="841" y="28857"/>
                  </a:cubicBezTo>
                  <a:cubicBezTo>
                    <a:pt x="693" y="26436"/>
                    <a:pt x="654" y="24010"/>
                    <a:pt x="670" y="21583"/>
                  </a:cubicBezTo>
                  <a:cubicBezTo>
                    <a:pt x="696" y="19154"/>
                    <a:pt x="766" y="16728"/>
                    <a:pt x="895" y="14301"/>
                  </a:cubicBezTo>
                  <a:cubicBezTo>
                    <a:pt x="1020" y="11880"/>
                    <a:pt x="1199" y="9464"/>
                    <a:pt x="1678" y="7105"/>
                  </a:cubicBezTo>
                  <a:cubicBezTo>
                    <a:pt x="1912" y="5925"/>
                    <a:pt x="2215" y="4761"/>
                    <a:pt x="2624" y="3634"/>
                  </a:cubicBezTo>
                  <a:cubicBezTo>
                    <a:pt x="3026" y="2506"/>
                    <a:pt x="3524" y="1409"/>
                    <a:pt x="4146" y="385"/>
                  </a:cubicBezTo>
                  <a:cubicBezTo>
                    <a:pt x="4221" y="266"/>
                    <a:pt x="4182" y="111"/>
                    <a:pt x="4063" y="35"/>
                  </a:cubicBezTo>
                  <a:cubicBezTo>
                    <a:pt x="4019" y="12"/>
                    <a:pt x="3973" y="0"/>
                    <a:pt x="3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2339050" y="4368600"/>
              <a:ext cx="347450" cy="395375"/>
            </a:xfrm>
            <a:custGeom>
              <a:avLst/>
              <a:gdLst/>
              <a:ahLst/>
              <a:cxnLst/>
              <a:rect l="l" t="t" r="r" b="b"/>
              <a:pathLst>
                <a:path w="13898" h="15815" extrusionOk="0">
                  <a:moveTo>
                    <a:pt x="10934" y="0"/>
                  </a:moveTo>
                  <a:cubicBezTo>
                    <a:pt x="10438" y="0"/>
                    <a:pt x="9975" y="265"/>
                    <a:pt x="9543" y="520"/>
                  </a:cubicBezTo>
                  <a:cubicBezTo>
                    <a:pt x="7077" y="1977"/>
                    <a:pt x="5584" y="4439"/>
                    <a:pt x="3466" y="6316"/>
                  </a:cubicBezTo>
                  <a:cubicBezTo>
                    <a:pt x="2393" y="7265"/>
                    <a:pt x="1356" y="8136"/>
                    <a:pt x="817" y="9515"/>
                  </a:cubicBezTo>
                  <a:cubicBezTo>
                    <a:pt x="0" y="11581"/>
                    <a:pt x="532" y="13723"/>
                    <a:pt x="2434" y="14965"/>
                  </a:cubicBezTo>
                  <a:cubicBezTo>
                    <a:pt x="3347" y="15560"/>
                    <a:pt x="4283" y="15814"/>
                    <a:pt x="5208" y="15814"/>
                  </a:cubicBezTo>
                  <a:cubicBezTo>
                    <a:pt x="8195" y="15814"/>
                    <a:pt x="11058" y="13161"/>
                    <a:pt x="12571" y="10762"/>
                  </a:cubicBezTo>
                  <a:cubicBezTo>
                    <a:pt x="13898" y="8647"/>
                    <a:pt x="13893" y="6589"/>
                    <a:pt x="13470" y="4240"/>
                  </a:cubicBezTo>
                  <a:cubicBezTo>
                    <a:pt x="13237" y="2925"/>
                    <a:pt x="12783" y="126"/>
                    <a:pt x="11033" y="4"/>
                  </a:cubicBezTo>
                  <a:cubicBezTo>
                    <a:pt x="11000" y="1"/>
                    <a:pt x="10967" y="0"/>
                    <a:pt x="10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2332875" y="4363700"/>
              <a:ext cx="360700" cy="404975"/>
            </a:xfrm>
            <a:custGeom>
              <a:avLst/>
              <a:gdLst/>
              <a:ahLst/>
              <a:cxnLst/>
              <a:rect l="l" t="t" r="r" b="b"/>
              <a:pathLst>
                <a:path w="14428" h="16199" extrusionOk="0">
                  <a:moveTo>
                    <a:pt x="7602" y="6219"/>
                  </a:moveTo>
                  <a:lnTo>
                    <a:pt x="7024" y="7438"/>
                  </a:lnTo>
                  <a:cubicBezTo>
                    <a:pt x="6821" y="7837"/>
                    <a:pt x="6622" y="8228"/>
                    <a:pt x="6396" y="8612"/>
                  </a:cubicBezTo>
                  <a:cubicBezTo>
                    <a:pt x="6181" y="8998"/>
                    <a:pt x="5945" y="9374"/>
                    <a:pt x="5707" y="9750"/>
                  </a:cubicBezTo>
                  <a:lnTo>
                    <a:pt x="4958" y="10870"/>
                  </a:lnTo>
                  <a:cubicBezTo>
                    <a:pt x="5328" y="10598"/>
                    <a:pt x="5652" y="10274"/>
                    <a:pt x="5945" y="9926"/>
                  </a:cubicBezTo>
                  <a:cubicBezTo>
                    <a:pt x="6241" y="9577"/>
                    <a:pt x="6500" y="9198"/>
                    <a:pt x="6731" y="8804"/>
                  </a:cubicBezTo>
                  <a:cubicBezTo>
                    <a:pt x="6954" y="8405"/>
                    <a:pt x="7148" y="7987"/>
                    <a:pt x="7298" y="7554"/>
                  </a:cubicBezTo>
                  <a:cubicBezTo>
                    <a:pt x="7444" y="7122"/>
                    <a:pt x="7558" y="6678"/>
                    <a:pt x="7602" y="6219"/>
                  </a:cubicBezTo>
                  <a:close/>
                  <a:moveTo>
                    <a:pt x="10220" y="6914"/>
                  </a:moveTo>
                  <a:lnTo>
                    <a:pt x="10220" y="6914"/>
                  </a:lnTo>
                  <a:cubicBezTo>
                    <a:pt x="9948" y="7352"/>
                    <a:pt x="9676" y="7780"/>
                    <a:pt x="9385" y="8187"/>
                  </a:cubicBezTo>
                  <a:cubicBezTo>
                    <a:pt x="9090" y="8597"/>
                    <a:pt x="8786" y="8991"/>
                    <a:pt x="8452" y="9364"/>
                  </a:cubicBezTo>
                  <a:cubicBezTo>
                    <a:pt x="8123" y="9742"/>
                    <a:pt x="7770" y="10095"/>
                    <a:pt x="7405" y="10440"/>
                  </a:cubicBezTo>
                  <a:cubicBezTo>
                    <a:pt x="7034" y="10779"/>
                    <a:pt x="6650" y="11103"/>
                    <a:pt x="6249" y="11430"/>
                  </a:cubicBezTo>
                  <a:cubicBezTo>
                    <a:pt x="6728" y="11243"/>
                    <a:pt x="7177" y="10976"/>
                    <a:pt x="7591" y="10671"/>
                  </a:cubicBezTo>
                  <a:cubicBezTo>
                    <a:pt x="8011" y="10362"/>
                    <a:pt x="8390" y="10004"/>
                    <a:pt x="8737" y="9615"/>
                  </a:cubicBezTo>
                  <a:cubicBezTo>
                    <a:pt x="9077" y="9224"/>
                    <a:pt x="9385" y="8799"/>
                    <a:pt x="9634" y="8345"/>
                  </a:cubicBezTo>
                  <a:cubicBezTo>
                    <a:pt x="9888" y="7897"/>
                    <a:pt x="10096" y="7417"/>
                    <a:pt x="10220" y="6914"/>
                  </a:cubicBezTo>
                  <a:close/>
                  <a:moveTo>
                    <a:pt x="11182" y="384"/>
                  </a:moveTo>
                  <a:cubicBezTo>
                    <a:pt x="11210" y="384"/>
                    <a:pt x="11237" y="385"/>
                    <a:pt x="11265" y="387"/>
                  </a:cubicBezTo>
                  <a:cubicBezTo>
                    <a:pt x="11400" y="397"/>
                    <a:pt x="11524" y="425"/>
                    <a:pt x="11641" y="472"/>
                  </a:cubicBezTo>
                  <a:cubicBezTo>
                    <a:pt x="12898" y="941"/>
                    <a:pt x="13302" y="3217"/>
                    <a:pt x="13507" y="4363"/>
                  </a:cubicBezTo>
                  <a:lnTo>
                    <a:pt x="13525" y="4467"/>
                  </a:lnTo>
                  <a:cubicBezTo>
                    <a:pt x="13945" y="6800"/>
                    <a:pt x="13953" y="8781"/>
                    <a:pt x="12652" y="10855"/>
                  </a:cubicBezTo>
                  <a:cubicBezTo>
                    <a:pt x="11472" y="12734"/>
                    <a:pt x="9170" y="15129"/>
                    <a:pt x="6573" y="15700"/>
                  </a:cubicBezTo>
                  <a:cubicBezTo>
                    <a:pt x="6192" y="15783"/>
                    <a:pt x="5819" y="15825"/>
                    <a:pt x="5452" y="15825"/>
                  </a:cubicBezTo>
                  <a:cubicBezTo>
                    <a:pt x="4512" y="15825"/>
                    <a:pt x="3618" y="15551"/>
                    <a:pt x="2785" y="15005"/>
                  </a:cubicBezTo>
                  <a:cubicBezTo>
                    <a:pt x="1017" y="13851"/>
                    <a:pt x="426" y="11850"/>
                    <a:pt x="1237" y="9781"/>
                  </a:cubicBezTo>
                  <a:cubicBezTo>
                    <a:pt x="1738" y="8514"/>
                    <a:pt x="2676" y="7681"/>
                    <a:pt x="3674" y="6800"/>
                  </a:cubicBezTo>
                  <a:lnTo>
                    <a:pt x="3840" y="6655"/>
                  </a:lnTo>
                  <a:cubicBezTo>
                    <a:pt x="4654" y="5934"/>
                    <a:pt x="5383" y="5123"/>
                    <a:pt x="6085" y="4335"/>
                  </a:cubicBezTo>
                  <a:cubicBezTo>
                    <a:pt x="7218" y="3070"/>
                    <a:pt x="8385" y="1768"/>
                    <a:pt x="9888" y="876"/>
                  </a:cubicBezTo>
                  <a:cubicBezTo>
                    <a:pt x="10341" y="606"/>
                    <a:pt x="10756" y="384"/>
                    <a:pt x="11182" y="384"/>
                  </a:cubicBezTo>
                  <a:close/>
                  <a:moveTo>
                    <a:pt x="11176" y="1"/>
                  </a:moveTo>
                  <a:cubicBezTo>
                    <a:pt x="10611" y="1"/>
                    <a:pt x="10106" y="305"/>
                    <a:pt x="9694" y="547"/>
                  </a:cubicBezTo>
                  <a:cubicBezTo>
                    <a:pt x="8138" y="1468"/>
                    <a:pt x="6951" y="2792"/>
                    <a:pt x="5800" y="4075"/>
                  </a:cubicBezTo>
                  <a:cubicBezTo>
                    <a:pt x="5105" y="4856"/>
                    <a:pt x="4382" y="5659"/>
                    <a:pt x="3589" y="6367"/>
                  </a:cubicBezTo>
                  <a:lnTo>
                    <a:pt x="3423" y="6512"/>
                  </a:lnTo>
                  <a:cubicBezTo>
                    <a:pt x="2391" y="7425"/>
                    <a:pt x="1416" y="8288"/>
                    <a:pt x="885" y="9639"/>
                  </a:cubicBezTo>
                  <a:cubicBezTo>
                    <a:pt x="1" y="11884"/>
                    <a:pt x="649" y="14061"/>
                    <a:pt x="2575" y="15319"/>
                  </a:cubicBezTo>
                  <a:cubicBezTo>
                    <a:pt x="2935" y="15552"/>
                    <a:pt x="3304" y="15741"/>
                    <a:pt x="3685" y="15881"/>
                  </a:cubicBezTo>
                  <a:cubicBezTo>
                    <a:pt x="4255" y="16093"/>
                    <a:pt x="4844" y="16199"/>
                    <a:pt x="5452" y="16199"/>
                  </a:cubicBezTo>
                  <a:cubicBezTo>
                    <a:pt x="5847" y="16199"/>
                    <a:pt x="6250" y="16154"/>
                    <a:pt x="6661" y="16065"/>
                  </a:cubicBezTo>
                  <a:cubicBezTo>
                    <a:pt x="9372" y="15472"/>
                    <a:pt x="11760" y="12993"/>
                    <a:pt x="12978" y="11052"/>
                  </a:cubicBezTo>
                  <a:cubicBezTo>
                    <a:pt x="14427" y="8747"/>
                    <a:pt x="14282" y="6492"/>
                    <a:pt x="13906" y="4397"/>
                  </a:cubicBezTo>
                  <a:lnTo>
                    <a:pt x="13886" y="4293"/>
                  </a:lnTo>
                  <a:cubicBezTo>
                    <a:pt x="13647" y="2945"/>
                    <a:pt x="13147" y="138"/>
                    <a:pt x="11293" y="5"/>
                  </a:cubicBezTo>
                  <a:cubicBezTo>
                    <a:pt x="11254" y="2"/>
                    <a:pt x="11215" y="1"/>
                    <a:pt x="11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20"/>
            <p:cNvSpPr/>
            <p:nvPr/>
          </p:nvSpPr>
          <p:spPr>
            <a:xfrm>
              <a:off x="2383425" y="4559025"/>
              <a:ext cx="439375" cy="215475"/>
            </a:xfrm>
            <a:custGeom>
              <a:avLst/>
              <a:gdLst/>
              <a:ahLst/>
              <a:cxnLst/>
              <a:rect l="l" t="t" r="r" b="b"/>
              <a:pathLst>
                <a:path w="17575" h="8619" extrusionOk="0">
                  <a:moveTo>
                    <a:pt x="13050" y="1"/>
                  </a:moveTo>
                  <a:cubicBezTo>
                    <a:pt x="12324" y="1"/>
                    <a:pt x="11624" y="87"/>
                    <a:pt x="11073" y="247"/>
                  </a:cubicBezTo>
                  <a:cubicBezTo>
                    <a:pt x="9696" y="651"/>
                    <a:pt x="8623" y="1727"/>
                    <a:pt x="7322" y="2331"/>
                  </a:cubicBezTo>
                  <a:cubicBezTo>
                    <a:pt x="6160" y="2870"/>
                    <a:pt x="4864" y="3008"/>
                    <a:pt x="3633" y="3355"/>
                  </a:cubicBezTo>
                  <a:cubicBezTo>
                    <a:pt x="2401" y="3697"/>
                    <a:pt x="1147" y="4330"/>
                    <a:pt x="574" y="5476"/>
                  </a:cubicBezTo>
                  <a:cubicBezTo>
                    <a:pt x="1" y="6619"/>
                    <a:pt x="496" y="8317"/>
                    <a:pt x="1748" y="8581"/>
                  </a:cubicBezTo>
                  <a:cubicBezTo>
                    <a:pt x="1871" y="8607"/>
                    <a:pt x="1994" y="8619"/>
                    <a:pt x="2115" y="8619"/>
                  </a:cubicBezTo>
                  <a:cubicBezTo>
                    <a:pt x="2861" y="8619"/>
                    <a:pt x="3585" y="8181"/>
                    <a:pt x="4294" y="7869"/>
                  </a:cubicBezTo>
                  <a:cubicBezTo>
                    <a:pt x="5193" y="7473"/>
                    <a:pt x="6176" y="7269"/>
                    <a:pt x="7158" y="7269"/>
                  </a:cubicBezTo>
                  <a:cubicBezTo>
                    <a:pt x="7445" y="7269"/>
                    <a:pt x="7732" y="7286"/>
                    <a:pt x="8017" y="7322"/>
                  </a:cubicBezTo>
                  <a:cubicBezTo>
                    <a:pt x="8733" y="7409"/>
                    <a:pt x="9438" y="7607"/>
                    <a:pt x="10159" y="7607"/>
                  </a:cubicBezTo>
                  <a:cubicBezTo>
                    <a:pt x="10164" y="7607"/>
                    <a:pt x="10169" y="7607"/>
                    <a:pt x="10173" y="7607"/>
                  </a:cubicBezTo>
                  <a:cubicBezTo>
                    <a:pt x="12774" y="7537"/>
                    <a:pt x="14568" y="5442"/>
                    <a:pt x="16247" y="3747"/>
                  </a:cubicBezTo>
                  <a:cubicBezTo>
                    <a:pt x="17204" y="2785"/>
                    <a:pt x="17575" y="1499"/>
                    <a:pt x="16177" y="680"/>
                  </a:cubicBezTo>
                  <a:cubicBezTo>
                    <a:pt x="15380" y="211"/>
                    <a:pt x="14183" y="1"/>
                    <a:pt x="13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20"/>
            <p:cNvSpPr/>
            <p:nvPr/>
          </p:nvSpPr>
          <p:spPr>
            <a:xfrm>
              <a:off x="2385050" y="4554175"/>
              <a:ext cx="432450" cy="225200"/>
            </a:xfrm>
            <a:custGeom>
              <a:avLst/>
              <a:gdLst/>
              <a:ahLst/>
              <a:cxnLst/>
              <a:rect l="l" t="t" r="r" b="b"/>
              <a:pathLst>
                <a:path w="17298" h="9008" extrusionOk="0">
                  <a:moveTo>
                    <a:pt x="9984" y="3907"/>
                  </a:moveTo>
                  <a:lnTo>
                    <a:pt x="9984" y="3907"/>
                  </a:lnTo>
                  <a:cubicBezTo>
                    <a:pt x="9489" y="4063"/>
                    <a:pt x="9007" y="4218"/>
                    <a:pt x="8517" y="4353"/>
                  </a:cubicBezTo>
                  <a:cubicBezTo>
                    <a:pt x="8027" y="4485"/>
                    <a:pt x="7537" y="4610"/>
                    <a:pt x="7042" y="4705"/>
                  </a:cubicBezTo>
                  <a:cubicBezTo>
                    <a:pt x="6549" y="4809"/>
                    <a:pt x="6051" y="4887"/>
                    <a:pt x="5546" y="4957"/>
                  </a:cubicBezTo>
                  <a:cubicBezTo>
                    <a:pt x="5043" y="5022"/>
                    <a:pt x="4535" y="5068"/>
                    <a:pt x="4019" y="5118"/>
                  </a:cubicBezTo>
                  <a:cubicBezTo>
                    <a:pt x="4472" y="5212"/>
                    <a:pt x="4933" y="5252"/>
                    <a:pt x="5398" y="5252"/>
                  </a:cubicBezTo>
                  <a:cubicBezTo>
                    <a:pt x="5454" y="5252"/>
                    <a:pt x="5510" y="5251"/>
                    <a:pt x="5567" y="5250"/>
                  </a:cubicBezTo>
                  <a:cubicBezTo>
                    <a:pt x="6085" y="5245"/>
                    <a:pt x="6609" y="5180"/>
                    <a:pt x="7117" y="5079"/>
                  </a:cubicBezTo>
                  <a:cubicBezTo>
                    <a:pt x="7625" y="4972"/>
                    <a:pt x="8128" y="4827"/>
                    <a:pt x="8610" y="4633"/>
                  </a:cubicBezTo>
                  <a:cubicBezTo>
                    <a:pt x="9092" y="4438"/>
                    <a:pt x="9559" y="4200"/>
                    <a:pt x="9984" y="3907"/>
                  </a:cubicBezTo>
                  <a:close/>
                  <a:moveTo>
                    <a:pt x="12995" y="380"/>
                  </a:moveTo>
                  <a:cubicBezTo>
                    <a:pt x="14093" y="380"/>
                    <a:pt x="15251" y="584"/>
                    <a:pt x="16019" y="1035"/>
                  </a:cubicBezTo>
                  <a:cubicBezTo>
                    <a:pt x="16506" y="1322"/>
                    <a:pt x="16779" y="1680"/>
                    <a:pt x="16836" y="2098"/>
                  </a:cubicBezTo>
                  <a:cubicBezTo>
                    <a:pt x="16903" y="2616"/>
                    <a:pt x="16615" y="3238"/>
                    <a:pt x="16050" y="3808"/>
                  </a:cubicBezTo>
                  <a:cubicBezTo>
                    <a:pt x="15895" y="3964"/>
                    <a:pt x="15739" y="4122"/>
                    <a:pt x="15584" y="4283"/>
                  </a:cubicBezTo>
                  <a:cubicBezTo>
                    <a:pt x="14013" y="5885"/>
                    <a:pt x="12390" y="7544"/>
                    <a:pt x="10111" y="7609"/>
                  </a:cubicBezTo>
                  <a:cubicBezTo>
                    <a:pt x="9660" y="7609"/>
                    <a:pt x="9219" y="7531"/>
                    <a:pt x="8753" y="7448"/>
                  </a:cubicBezTo>
                  <a:cubicBezTo>
                    <a:pt x="8499" y="7402"/>
                    <a:pt x="8239" y="7357"/>
                    <a:pt x="7980" y="7324"/>
                  </a:cubicBezTo>
                  <a:cubicBezTo>
                    <a:pt x="7684" y="7287"/>
                    <a:pt x="7387" y="7269"/>
                    <a:pt x="7090" y="7269"/>
                  </a:cubicBezTo>
                  <a:cubicBezTo>
                    <a:pt x="6083" y="7269"/>
                    <a:pt x="5083" y="7478"/>
                    <a:pt x="4156" y="7889"/>
                  </a:cubicBezTo>
                  <a:cubicBezTo>
                    <a:pt x="4009" y="7954"/>
                    <a:pt x="3858" y="8024"/>
                    <a:pt x="3710" y="8096"/>
                  </a:cubicBezTo>
                  <a:cubicBezTo>
                    <a:pt x="3168" y="8356"/>
                    <a:pt x="2609" y="8623"/>
                    <a:pt x="2056" y="8623"/>
                  </a:cubicBezTo>
                  <a:cubicBezTo>
                    <a:pt x="1946" y="8623"/>
                    <a:pt x="1836" y="8612"/>
                    <a:pt x="1727" y="8589"/>
                  </a:cubicBezTo>
                  <a:cubicBezTo>
                    <a:pt x="1284" y="8496"/>
                    <a:pt x="916" y="8184"/>
                    <a:pt x="690" y="7713"/>
                  </a:cubicBezTo>
                  <a:cubicBezTo>
                    <a:pt x="395" y="7103"/>
                    <a:pt x="392" y="6333"/>
                    <a:pt x="683" y="5753"/>
                  </a:cubicBezTo>
                  <a:cubicBezTo>
                    <a:pt x="1147" y="4830"/>
                    <a:pt x="2134" y="4148"/>
                    <a:pt x="3622" y="3731"/>
                  </a:cubicBezTo>
                  <a:cubicBezTo>
                    <a:pt x="4034" y="3617"/>
                    <a:pt x="4465" y="3521"/>
                    <a:pt x="4880" y="3430"/>
                  </a:cubicBezTo>
                  <a:cubicBezTo>
                    <a:pt x="5704" y="3249"/>
                    <a:pt x="6557" y="3059"/>
                    <a:pt x="7340" y="2696"/>
                  </a:cubicBezTo>
                  <a:cubicBezTo>
                    <a:pt x="7897" y="2437"/>
                    <a:pt x="8416" y="2095"/>
                    <a:pt x="8916" y="1763"/>
                  </a:cubicBezTo>
                  <a:cubicBezTo>
                    <a:pt x="9621" y="1294"/>
                    <a:pt x="10292" y="851"/>
                    <a:pt x="11068" y="622"/>
                  </a:cubicBezTo>
                  <a:cubicBezTo>
                    <a:pt x="11604" y="465"/>
                    <a:pt x="12287" y="380"/>
                    <a:pt x="12995" y="380"/>
                  </a:cubicBezTo>
                  <a:close/>
                  <a:moveTo>
                    <a:pt x="12983" y="0"/>
                  </a:moveTo>
                  <a:cubicBezTo>
                    <a:pt x="12239" y="0"/>
                    <a:pt x="11523" y="89"/>
                    <a:pt x="10959" y="254"/>
                  </a:cubicBezTo>
                  <a:cubicBezTo>
                    <a:pt x="10129" y="498"/>
                    <a:pt x="9403" y="980"/>
                    <a:pt x="8703" y="1444"/>
                  </a:cubicBezTo>
                  <a:cubicBezTo>
                    <a:pt x="8216" y="1768"/>
                    <a:pt x="7713" y="2100"/>
                    <a:pt x="7182" y="2346"/>
                  </a:cubicBezTo>
                  <a:cubicBezTo>
                    <a:pt x="6432" y="2694"/>
                    <a:pt x="5603" y="2875"/>
                    <a:pt x="4799" y="3054"/>
                  </a:cubicBezTo>
                  <a:cubicBezTo>
                    <a:pt x="4379" y="3147"/>
                    <a:pt x="3944" y="3241"/>
                    <a:pt x="3519" y="3363"/>
                  </a:cubicBezTo>
                  <a:cubicBezTo>
                    <a:pt x="1924" y="3808"/>
                    <a:pt x="856" y="4558"/>
                    <a:pt x="340" y="5582"/>
                  </a:cubicBezTo>
                  <a:cubicBezTo>
                    <a:pt x="1" y="6261"/>
                    <a:pt x="1" y="7166"/>
                    <a:pt x="343" y="7879"/>
                  </a:cubicBezTo>
                  <a:cubicBezTo>
                    <a:pt x="581" y="8371"/>
                    <a:pt x="947" y="8721"/>
                    <a:pt x="1403" y="8892"/>
                  </a:cubicBezTo>
                  <a:cubicBezTo>
                    <a:pt x="1484" y="8923"/>
                    <a:pt x="1567" y="8944"/>
                    <a:pt x="1650" y="8965"/>
                  </a:cubicBezTo>
                  <a:cubicBezTo>
                    <a:pt x="1788" y="8994"/>
                    <a:pt x="1925" y="9007"/>
                    <a:pt x="2060" y="9007"/>
                  </a:cubicBezTo>
                  <a:cubicBezTo>
                    <a:pt x="2691" y="9007"/>
                    <a:pt x="3292" y="8721"/>
                    <a:pt x="3876" y="8444"/>
                  </a:cubicBezTo>
                  <a:cubicBezTo>
                    <a:pt x="4022" y="8371"/>
                    <a:pt x="4167" y="8304"/>
                    <a:pt x="4314" y="8239"/>
                  </a:cubicBezTo>
                  <a:cubicBezTo>
                    <a:pt x="5191" y="7851"/>
                    <a:pt x="6136" y="7653"/>
                    <a:pt x="7090" y="7653"/>
                  </a:cubicBezTo>
                  <a:cubicBezTo>
                    <a:pt x="7372" y="7653"/>
                    <a:pt x="7654" y="7670"/>
                    <a:pt x="7936" y="7705"/>
                  </a:cubicBezTo>
                  <a:cubicBezTo>
                    <a:pt x="8185" y="7733"/>
                    <a:pt x="8439" y="7777"/>
                    <a:pt x="8685" y="7824"/>
                  </a:cubicBezTo>
                  <a:cubicBezTo>
                    <a:pt x="9140" y="7906"/>
                    <a:pt x="9615" y="7993"/>
                    <a:pt x="10093" y="7993"/>
                  </a:cubicBezTo>
                  <a:cubicBezTo>
                    <a:pt x="10100" y="7993"/>
                    <a:pt x="10107" y="7993"/>
                    <a:pt x="10114" y="7993"/>
                  </a:cubicBezTo>
                  <a:lnTo>
                    <a:pt x="10116" y="7993"/>
                  </a:lnTo>
                  <a:cubicBezTo>
                    <a:pt x="12556" y="7925"/>
                    <a:pt x="14311" y="6129"/>
                    <a:pt x="15858" y="4547"/>
                  </a:cubicBezTo>
                  <a:cubicBezTo>
                    <a:pt x="16014" y="4387"/>
                    <a:pt x="16169" y="4231"/>
                    <a:pt x="16322" y="4075"/>
                  </a:cubicBezTo>
                  <a:cubicBezTo>
                    <a:pt x="16981" y="3409"/>
                    <a:pt x="17297" y="2691"/>
                    <a:pt x="17214" y="2046"/>
                  </a:cubicBezTo>
                  <a:cubicBezTo>
                    <a:pt x="17147" y="1504"/>
                    <a:pt x="16810" y="1055"/>
                    <a:pt x="16211" y="705"/>
                  </a:cubicBezTo>
                  <a:cubicBezTo>
                    <a:pt x="15389" y="219"/>
                    <a:pt x="14152" y="0"/>
                    <a:pt x="12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2430300" y="4686275"/>
              <a:ext cx="469300" cy="157375"/>
            </a:xfrm>
            <a:custGeom>
              <a:avLst/>
              <a:gdLst/>
              <a:ahLst/>
              <a:cxnLst/>
              <a:rect l="l" t="t" r="r" b="b"/>
              <a:pathLst>
                <a:path w="18772" h="6295" extrusionOk="0">
                  <a:moveTo>
                    <a:pt x="12077" y="0"/>
                  </a:moveTo>
                  <a:cubicBezTo>
                    <a:pt x="10901" y="0"/>
                    <a:pt x="9823" y="682"/>
                    <a:pt x="8656" y="897"/>
                  </a:cubicBezTo>
                  <a:cubicBezTo>
                    <a:pt x="8330" y="956"/>
                    <a:pt x="8002" y="979"/>
                    <a:pt x="7673" y="979"/>
                  </a:cubicBezTo>
                  <a:cubicBezTo>
                    <a:pt x="6680" y="979"/>
                    <a:pt x="5672" y="775"/>
                    <a:pt x="4674" y="775"/>
                  </a:cubicBezTo>
                  <a:cubicBezTo>
                    <a:pt x="4426" y="775"/>
                    <a:pt x="4179" y="787"/>
                    <a:pt x="3933" y="819"/>
                  </a:cubicBezTo>
                  <a:cubicBezTo>
                    <a:pt x="2600" y="987"/>
                    <a:pt x="469" y="2048"/>
                    <a:pt x="275" y="3574"/>
                  </a:cubicBezTo>
                  <a:cubicBezTo>
                    <a:pt x="0" y="5746"/>
                    <a:pt x="2936" y="6043"/>
                    <a:pt x="5190" y="6043"/>
                  </a:cubicBezTo>
                  <a:cubicBezTo>
                    <a:pt x="6043" y="6043"/>
                    <a:pt x="6798" y="6001"/>
                    <a:pt x="7245" y="6001"/>
                  </a:cubicBezTo>
                  <a:cubicBezTo>
                    <a:pt x="7256" y="6001"/>
                    <a:pt x="7267" y="6001"/>
                    <a:pt x="7277" y="6001"/>
                  </a:cubicBezTo>
                  <a:cubicBezTo>
                    <a:pt x="8573" y="6003"/>
                    <a:pt x="9828" y="6239"/>
                    <a:pt x="11116" y="6289"/>
                  </a:cubicBezTo>
                  <a:cubicBezTo>
                    <a:pt x="11224" y="6293"/>
                    <a:pt x="11328" y="6295"/>
                    <a:pt x="11431" y="6295"/>
                  </a:cubicBezTo>
                  <a:cubicBezTo>
                    <a:pt x="13643" y="6295"/>
                    <a:pt x="14684" y="5339"/>
                    <a:pt x="16270" y="3862"/>
                  </a:cubicBezTo>
                  <a:cubicBezTo>
                    <a:pt x="16861" y="3307"/>
                    <a:pt x="18310" y="2836"/>
                    <a:pt x="18554" y="2058"/>
                  </a:cubicBezTo>
                  <a:cubicBezTo>
                    <a:pt x="18772" y="1361"/>
                    <a:pt x="18033" y="699"/>
                    <a:pt x="17312" y="588"/>
                  </a:cubicBezTo>
                  <a:cubicBezTo>
                    <a:pt x="17110" y="557"/>
                    <a:pt x="16909" y="547"/>
                    <a:pt x="16709" y="547"/>
                  </a:cubicBezTo>
                  <a:cubicBezTo>
                    <a:pt x="16295" y="547"/>
                    <a:pt x="15883" y="591"/>
                    <a:pt x="15466" y="591"/>
                  </a:cubicBezTo>
                  <a:cubicBezTo>
                    <a:pt x="15237" y="591"/>
                    <a:pt x="15007" y="577"/>
                    <a:pt x="14774" y="536"/>
                  </a:cubicBezTo>
                  <a:cubicBezTo>
                    <a:pt x="13903" y="381"/>
                    <a:pt x="13076" y="33"/>
                    <a:pt x="12179" y="2"/>
                  </a:cubicBezTo>
                  <a:cubicBezTo>
                    <a:pt x="12145" y="1"/>
                    <a:pt x="12111" y="0"/>
                    <a:pt x="1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2430550" y="4681475"/>
              <a:ext cx="470675" cy="166925"/>
            </a:xfrm>
            <a:custGeom>
              <a:avLst/>
              <a:gdLst/>
              <a:ahLst/>
              <a:cxnLst/>
              <a:rect l="l" t="t" r="r" b="b"/>
              <a:pathLst>
                <a:path w="18827" h="6677" extrusionOk="0">
                  <a:moveTo>
                    <a:pt x="2951" y="1830"/>
                  </a:moveTo>
                  <a:lnTo>
                    <a:pt x="2951" y="1830"/>
                  </a:lnTo>
                  <a:cubicBezTo>
                    <a:pt x="3342" y="2120"/>
                    <a:pt x="3780" y="2343"/>
                    <a:pt x="4237" y="2512"/>
                  </a:cubicBezTo>
                  <a:cubicBezTo>
                    <a:pt x="4693" y="2683"/>
                    <a:pt x="5172" y="2794"/>
                    <a:pt x="5660" y="2859"/>
                  </a:cubicBezTo>
                  <a:cubicBezTo>
                    <a:pt x="5933" y="2891"/>
                    <a:pt x="6208" y="2909"/>
                    <a:pt x="6484" y="2909"/>
                  </a:cubicBezTo>
                  <a:cubicBezTo>
                    <a:pt x="6698" y="2909"/>
                    <a:pt x="6912" y="2898"/>
                    <a:pt x="7124" y="2875"/>
                  </a:cubicBezTo>
                  <a:cubicBezTo>
                    <a:pt x="7609" y="2828"/>
                    <a:pt x="8089" y="2722"/>
                    <a:pt x="8540" y="2540"/>
                  </a:cubicBezTo>
                  <a:lnTo>
                    <a:pt x="8540" y="2540"/>
                  </a:lnTo>
                  <a:cubicBezTo>
                    <a:pt x="8125" y="2565"/>
                    <a:pt x="7717" y="2583"/>
                    <a:pt x="7314" y="2583"/>
                  </a:cubicBezTo>
                  <a:cubicBezTo>
                    <a:pt x="7247" y="2583"/>
                    <a:pt x="7179" y="2583"/>
                    <a:pt x="7111" y="2582"/>
                  </a:cubicBezTo>
                  <a:cubicBezTo>
                    <a:pt x="6642" y="2574"/>
                    <a:pt x="6170" y="2548"/>
                    <a:pt x="5709" y="2483"/>
                  </a:cubicBezTo>
                  <a:cubicBezTo>
                    <a:pt x="5242" y="2426"/>
                    <a:pt x="4781" y="2335"/>
                    <a:pt x="4325" y="2227"/>
                  </a:cubicBezTo>
                  <a:cubicBezTo>
                    <a:pt x="3868" y="2115"/>
                    <a:pt x="3415" y="1978"/>
                    <a:pt x="2951" y="1830"/>
                  </a:cubicBezTo>
                  <a:close/>
                  <a:moveTo>
                    <a:pt x="2702" y="2392"/>
                  </a:moveTo>
                  <a:lnTo>
                    <a:pt x="2702" y="2392"/>
                  </a:lnTo>
                  <a:cubicBezTo>
                    <a:pt x="2889" y="2763"/>
                    <a:pt x="3137" y="3100"/>
                    <a:pt x="3423" y="3406"/>
                  </a:cubicBezTo>
                  <a:cubicBezTo>
                    <a:pt x="3708" y="3715"/>
                    <a:pt x="4032" y="3979"/>
                    <a:pt x="4379" y="4215"/>
                  </a:cubicBezTo>
                  <a:cubicBezTo>
                    <a:pt x="4729" y="4446"/>
                    <a:pt x="5102" y="4643"/>
                    <a:pt x="5494" y="4790"/>
                  </a:cubicBezTo>
                  <a:cubicBezTo>
                    <a:pt x="5885" y="4941"/>
                    <a:pt x="6295" y="5042"/>
                    <a:pt x="6710" y="5070"/>
                  </a:cubicBezTo>
                  <a:cubicBezTo>
                    <a:pt x="6334" y="4889"/>
                    <a:pt x="5971" y="4715"/>
                    <a:pt x="5618" y="4523"/>
                  </a:cubicBezTo>
                  <a:cubicBezTo>
                    <a:pt x="5268" y="4329"/>
                    <a:pt x="4921" y="4129"/>
                    <a:pt x="4594" y="3901"/>
                  </a:cubicBezTo>
                  <a:cubicBezTo>
                    <a:pt x="4260" y="3681"/>
                    <a:pt x="3941" y="3442"/>
                    <a:pt x="3627" y="3188"/>
                  </a:cubicBezTo>
                  <a:cubicBezTo>
                    <a:pt x="3316" y="2937"/>
                    <a:pt x="3013" y="2667"/>
                    <a:pt x="2702" y="2392"/>
                  </a:cubicBezTo>
                  <a:close/>
                  <a:moveTo>
                    <a:pt x="12071" y="384"/>
                  </a:moveTo>
                  <a:cubicBezTo>
                    <a:pt x="12103" y="384"/>
                    <a:pt x="12135" y="385"/>
                    <a:pt x="12167" y="386"/>
                  </a:cubicBezTo>
                  <a:cubicBezTo>
                    <a:pt x="12698" y="402"/>
                    <a:pt x="13204" y="539"/>
                    <a:pt x="13735" y="679"/>
                  </a:cubicBezTo>
                  <a:cubicBezTo>
                    <a:pt x="14059" y="767"/>
                    <a:pt x="14396" y="855"/>
                    <a:pt x="14736" y="917"/>
                  </a:cubicBezTo>
                  <a:cubicBezTo>
                    <a:pt x="14980" y="961"/>
                    <a:pt x="15221" y="975"/>
                    <a:pt x="15460" y="975"/>
                  </a:cubicBezTo>
                  <a:cubicBezTo>
                    <a:pt x="15674" y="975"/>
                    <a:pt x="15886" y="964"/>
                    <a:pt x="16094" y="954"/>
                  </a:cubicBezTo>
                  <a:cubicBezTo>
                    <a:pt x="16304" y="942"/>
                    <a:pt x="16508" y="930"/>
                    <a:pt x="16710" y="930"/>
                  </a:cubicBezTo>
                  <a:cubicBezTo>
                    <a:pt x="16901" y="930"/>
                    <a:pt x="17089" y="940"/>
                    <a:pt x="17279" y="969"/>
                  </a:cubicBezTo>
                  <a:cubicBezTo>
                    <a:pt x="17375" y="982"/>
                    <a:pt x="17468" y="1008"/>
                    <a:pt x="17559" y="1047"/>
                  </a:cubicBezTo>
                  <a:cubicBezTo>
                    <a:pt x="17852" y="1156"/>
                    <a:pt x="18119" y="1358"/>
                    <a:pt x="18266" y="1597"/>
                  </a:cubicBezTo>
                  <a:cubicBezTo>
                    <a:pt x="18355" y="1734"/>
                    <a:pt x="18443" y="1947"/>
                    <a:pt x="18365" y="2193"/>
                  </a:cubicBezTo>
                  <a:cubicBezTo>
                    <a:pt x="18233" y="2618"/>
                    <a:pt x="17605" y="2981"/>
                    <a:pt x="17056" y="3300"/>
                  </a:cubicBezTo>
                  <a:cubicBezTo>
                    <a:pt x="16698" y="3502"/>
                    <a:pt x="16366" y="3696"/>
                    <a:pt x="16133" y="3914"/>
                  </a:cubicBezTo>
                  <a:cubicBezTo>
                    <a:pt x="14556" y="5385"/>
                    <a:pt x="13575" y="6298"/>
                    <a:pt x="11428" y="6298"/>
                  </a:cubicBezTo>
                  <a:cubicBezTo>
                    <a:pt x="11327" y="6298"/>
                    <a:pt x="11223" y="6295"/>
                    <a:pt x="11117" y="6291"/>
                  </a:cubicBezTo>
                  <a:cubicBezTo>
                    <a:pt x="10546" y="6271"/>
                    <a:pt x="9971" y="6211"/>
                    <a:pt x="9414" y="6154"/>
                  </a:cubicBezTo>
                  <a:cubicBezTo>
                    <a:pt x="8719" y="6081"/>
                    <a:pt x="7995" y="6006"/>
                    <a:pt x="7270" y="6004"/>
                  </a:cubicBezTo>
                  <a:cubicBezTo>
                    <a:pt x="7078" y="6004"/>
                    <a:pt x="6821" y="6011"/>
                    <a:pt x="6528" y="6019"/>
                  </a:cubicBezTo>
                  <a:cubicBezTo>
                    <a:pt x="6138" y="6032"/>
                    <a:pt x="5669" y="6047"/>
                    <a:pt x="5165" y="6047"/>
                  </a:cubicBezTo>
                  <a:cubicBezTo>
                    <a:pt x="3557" y="6047"/>
                    <a:pt x="1603" y="5894"/>
                    <a:pt x="802" y="5013"/>
                  </a:cubicBezTo>
                  <a:cubicBezTo>
                    <a:pt x="504" y="4684"/>
                    <a:pt x="389" y="4288"/>
                    <a:pt x="452" y="3790"/>
                  </a:cubicBezTo>
                  <a:cubicBezTo>
                    <a:pt x="631" y="2387"/>
                    <a:pt x="2629" y="1371"/>
                    <a:pt x="3944" y="1203"/>
                  </a:cubicBezTo>
                  <a:cubicBezTo>
                    <a:pt x="4184" y="1171"/>
                    <a:pt x="4427" y="1158"/>
                    <a:pt x="4672" y="1158"/>
                  </a:cubicBezTo>
                  <a:cubicBezTo>
                    <a:pt x="5163" y="1158"/>
                    <a:pt x="5660" y="1209"/>
                    <a:pt x="6145" y="1260"/>
                  </a:cubicBezTo>
                  <a:cubicBezTo>
                    <a:pt x="6642" y="1311"/>
                    <a:pt x="7147" y="1362"/>
                    <a:pt x="7653" y="1362"/>
                  </a:cubicBezTo>
                  <a:cubicBezTo>
                    <a:pt x="7997" y="1362"/>
                    <a:pt x="8341" y="1338"/>
                    <a:pt x="8682" y="1275"/>
                  </a:cubicBezTo>
                  <a:cubicBezTo>
                    <a:pt x="9175" y="1184"/>
                    <a:pt x="9655" y="1013"/>
                    <a:pt x="10113" y="847"/>
                  </a:cubicBezTo>
                  <a:cubicBezTo>
                    <a:pt x="10779" y="610"/>
                    <a:pt x="11409" y="384"/>
                    <a:pt x="12071" y="384"/>
                  </a:cubicBezTo>
                  <a:close/>
                  <a:moveTo>
                    <a:pt x="12073" y="1"/>
                  </a:moveTo>
                  <a:cubicBezTo>
                    <a:pt x="11345" y="1"/>
                    <a:pt x="10656" y="247"/>
                    <a:pt x="9989" y="490"/>
                  </a:cubicBezTo>
                  <a:cubicBezTo>
                    <a:pt x="9541" y="648"/>
                    <a:pt x="9079" y="816"/>
                    <a:pt x="8618" y="902"/>
                  </a:cubicBezTo>
                  <a:cubicBezTo>
                    <a:pt x="8302" y="960"/>
                    <a:pt x="7985" y="982"/>
                    <a:pt x="7666" y="982"/>
                  </a:cubicBezTo>
                  <a:cubicBezTo>
                    <a:pt x="7184" y="982"/>
                    <a:pt x="6695" y="932"/>
                    <a:pt x="6189" y="879"/>
                  </a:cubicBezTo>
                  <a:cubicBezTo>
                    <a:pt x="5689" y="826"/>
                    <a:pt x="5177" y="774"/>
                    <a:pt x="4663" y="774"/>
                  </a:cubicBezTo>
                  <a:cubicBezTo>
                    <a:pt x="4409" y="774"/>
                    <a:pt x="4155" y="787"/>
                    <a:pt x="3902" y="819"/>
                  </a:cubicBezTo>
                  <a:cubicBezTo>
                    <a:pt x="2430" y="1008"/>
                    <a:pt x="281" y="2128"/>
                    <a:pt x="78" y="3741"/>
                  </a:cubicBezTo>
                  <a:cubicBezTo>
                    <a:pt x="1" y="4345"/>
                    <a:pt x="151" y="4858"/>
                    <a:pt x="524" y="5265"/>
                  </a:cubicBezTo>
                  <a:cubicBezTo>
                    <a:pt x="799" y="5568"/>
                    <a:pt x="1180" y="5794"/>
                    <a:pt x="1631" y="5957"/>
                  </a:cubicBezTo>
                  <a:cubicBezTo>
                    <a:pt x="2652" y="6339"/>
                    <a:pt x="4008" y="6421"/>
                    <a:pt x="5175" y="6421"/>
                  </a:cubicBezTo>
                  <a:cubicBezTo>
                    <a:pt x="5680" y="6421"/>
                    <a:pt x="6150" y="6406"/>
                    <a:pt x="6541" y="6393"/>
                  </a:cubicBezTo>
                  <a:cubicBezTo>
                    <a:pt x="6832" y="6382"/>
                    <a:pt x="7083" y="6377"/>
                    <a:pt x="7270" y="6377"/>
                  </a:cubicBezTo>
                  <a:cubicBezTo>
                    <a:pt x="7977" y="6380"/>
                    <a:pt x="8690" y="6455"/>
                    <a:pt x="9377" y="6527"/>
                  </a:cubicBezTo>
                  <a:cubicBezTo>
                    <a:pt x="9940" y="6584"/>
                    <a:pt x="10520" y="6647"/>
                    <a:pt x="11104" y="6670"/>
                  </a:cubicBezTo>
                  <a:cubicBezTo>
                    <a:pt x="11213" y="6674"/>
                    <a:pt x="11320" y="6676"/>
                    <a:pt x="11425" y="6676"/>
                  </a:cubicBezTo>
                  <a:cubicBezTo>
                    <a:pt x="13730" y="6676"/>
                    <a:pt x="14805" y="5675"/>
                    <a:pt x="16395" y="4189"/>
                  </a:cubicBezTo>
                  <a:cubicBezTo>
                    <a:pt x="16597" y="4002"/>
                    <a:pt x="16913" y="3818"/>
                    <a:pt x="17250" y="3624"/>
                  </a:cubicBezTo>
                  <a:cubicBezTo>
                    <a:pt x="17893" y="3253"/>
                    <a:pt x="18557" y="2872"/>
                    <a:pt x="18731" y="2304"/>
                  </a:cubicBezTo>
                  <a:cubicBezTo>
                    <a:pt x="18826" y="1998"/>
                    <a:pt x="18780" y="1685"/>
                    <a:pt x="18596" y="1389"/>
                  </a:cubicBezTo>
                  <a:cubicBezTo>
                    <a:pt x="18339" y="982"/>
                    <a:pt x="17847" y="669"/>
                    <a:pt x="17338" y="591"/>
                  </a:cubicBezTo>
                  <a:cubicBezTo>
                    <a:pt x="17123" y="558"/>
                    <a:pt x="16909" y="547"/>
                    <a:pt x="16698" y="547"/>
                  </a:cubicBezTo>
                  <a:cubicBezTo>
                    <a:pt x="16487" y="547"/>
                    <a:pt x="16278" y="558"/>
                    <a:pt x="16073" y="570"/>
                  </a:cubicBezTo>
                  <a:cubicBezTo>
                    <a:pt x="15861" y="581"/>
                    <a:pt x="15655" y="593"/>
                    <a:pt x="15450" y="593"/>
                  </a:cubicBezTo>
                  <a:cubicBezTo>
                    <a:pt x="15234" y="593"/>
                    <a:pt x="15020" y="580"/>
                    <a:pt x="14803" y="542"/>
                  </a:cubicBezTo>
                  <a:cubicBezTo>
                    <a:pt x="14479" y="482"/>
                    <a:pt x="14152" y="396"/>
                    <a:pt x="13836" y="311"/>
                  </a:cubicBezTo>
                  <a:cubicBezTo>
                    <a:pt x="13305" y="168"/>
                    <a:pt x="12755" y="23"/>
                    <a:pt x="12180" y="2"/>
                  </a:cubicBezTo>
                  <a:cubicBezTo>
                    <a:pt x="12144" y="1"/>
                    <a:pt x="12108" y="1"/>
                    <a:pt x="12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2203925" y="4322375"/>
              <a:ext cx="288675" cy="452950"/>
            </a:xfrm>
            <a:custGeom>
              <a:avLst/>
              <a:gdLst/>
              <a:ahLst/>
              <a:cxnLst/>
              <a:rect l="l" t="t" r="r" b="b"/>
              <a:pathLst>
                <a:path w="11547" h="18118" extrusionOk="0">
                  <a:moveTo>
                    <a:pt x="4972" y="1"/>
                  </a:moveTo>
                  <a:cubicBezTo>
                    <a:pt x="4934" y="1"/>
                    <a:pt x="4895" y="2"/>
                    <a:pt x="4856" y="5"/>
                  </a:cubicBezTo>
                  <a:cubicBezTo>
                    <a:pt x="3261" y="113"/>
                    <a:pt x="2852" y="1848"/>
                    <a:pt x="2217" y="2983"/>
                  </a:cubicBezTo>
                  <a:cubicBezTo>
                    <a:pt x="757" y="5588"/>
                    <a:pt x="0" y="7893"/>
                    <a:pt x="933" y="10880"/>
                  </a:cubicBezTo>
                  <a:cubicBezTo>
                    <a:pt x="1794" y="13640"/>
                    <a:pt x="3671" y="16098"/>
                    <a:pt x="6162" y="17581"/>
                  </a:cubicBezTo>
                  <a:cubicBezTo>
                    <a:pt x="6651" y="17872"/>
                    <a:pt x="7272" y="18118"/>
                    <a:pt x="7785" y="18118"/>
                  </a:cubicBezTo>
                  <a:cubicBezTo>
                    <a:pt x="8347" y="18118"/>
                    <a:pt x="8778" y="17823"/>
                    <a:pt x="8765" y="16969"/>
                  </a:cubicBezTo>
                  <a:cubicBezTo>
                    <a:pt x="8739" y="15468"/>
                    <a:pt x="8218" y="14418"/>
                    <a:pt x="8767" y="12873"/>
                  </a:cubicBezTo>
                  <a:cubicBezTo>
                    <a:pt x="9304" y="11372"/>
                    <a:pt x="10237" y="10045"/>
                    <a:pt x="10815" y="8565"/>
                  </a:cubicBezTo>
                  <a:cubicBezTo>
                    <a:pt x="11316" y="7284"/>
                    <a:pt x="11547" y="5708"/>
                    <a:pt x="10888" y="4437"/>
                  </a:cubicBezTo>
                  <a:cubicBezTo>
                    <a:pt x="10261" y="3229"/>
                    <a:pt x="8988" y="2545"/>
                    <a:pt x="7922" y="1788"/>
                  </a:cubicBezTo>
                  <a:cubicBezTo>
                    <a:pt x="7036" y="1156"/>
                    <a:pt x="6143" y="1"/>
                    <a:pt x="4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2198800" y="4317700"/>
              <a:ext cx="301450" cy="462275"/>
            </a:xfrm>
            <a:custGeom>
              <a:avLst/>
              <a:gdLst/>
              <a:ahLst/>
              <a:cxnLst/>
              <a:rect l="l" t="t" r="r" b="b"/>
              <a:pathLst>
                <a:path w="12058" h="18491" extrusionOk="0">
                  <a:moveTo>
                    <a:pt x="4871" y="8570"/>
                  </a:moveTo>
                  <a:lnTo>
                    <a:pt x="4871" y="8570"/>
                  </a:lnTo>
                  <a:cubicBezTo>
                    <a:pt x="4923" y="9140"/>
                    <a:pt x="5048" y="9703"/>
                    <a:pt x="5224" y="10250"/>
                  </a:cubicBezTo>
                  <a:cubicBezTo>
                    <a:pt x="5395" y="10800"/>
                    <a:pt x="5628" y="11331"/>
                    <a:pt x="5898" y="11839"/>
                  </a:cubicBezTo>
                  <a:cubicBezTo>
                    <a:pt x="6173" y="12345"/>
                    <a:pt x="6489" y="12835"/>
                    <a:pt x="6847" y="13280"/>
                  </a:cubicBezTo>
                  <a:cubicBezTo>
                    <a:pt x="7207" y="13732"/>
                    <a:pt x="7606" y="14149"/>
                    <a:pt x="8052" y="14509"/>
                  </a:cubicBezTo>
                  <a:cubicBezTo>
                    <a:pt x="7718" y="14043"/>
                    <a:pt x="7391" y="13581"/>
                    <a:pt x="7088" y="13109"/>
                  </a:cubicBezTo>
                  <a:cubicBezTo>
                    <a:pt x="6785" y="12635"/>
                    <a:pt x="6497" y="12155"/>
                    <a:pt x="6235" y="11660"/>
                  </a:cubicBezTo>
                  <a:cubicBezTo>
                    <a:pt x="5965" y="11168"/>
                    <a:pt x="5729" y="10662"/>
                    <a:pt x="5501" y="10146"/>
                  </a:cubicBezTo>
                  <a:cubicBezTo>
                    <a:pt x="5278" y="9633"/>
                    <a:pt x="5074" y="9104"/>
                    <a:pt x="4871" y="8570"/>
                  </a:cubicBezTo>
                  <a:close/>
                  <a:moveTo>
                    <a:pt x="5166" y="373"/>
                  </a:moveTo>
                  <a:cubicBezTo>
                    <a:pt x="5382" y="373"/>
                    <a:pt x="5590" y="417"/>
                    <a:pt x="5786" y="490"/>
                  </a:cubicBezTo>
                  <a:cubicBezTo>
                    <a:pt x="6318" y="687"/>
                    <a:pt x="6797" y="1109"/>
                    <a:pt x="7272" y="1516"/>
                  </a:cubicBezTo>
                  <a:cubicBezTo>
                    <a:pt x="7526" y="1742"/>
                    <a:pt x="7764" y="1949"/>
                    <a:pt x="8013" y="2125"/>
                  </a:cubicBezTo>
                  <a:cubicBezTo>
                    <a:pt x="8208" y="2265"/>
                    <a:pt x="8413" y="2403"/>
                    <a:pt x="8617" y="2538"/>
                  </a:cubicBezTo>
                  <a:cubicBezTo>
                    <a:pt x="9512" y="3142"/>
                    <a:pt x="10432" y="3764"/>
                    <a:pt x="10919" y="4710"/>
                  </a:cubicBezTo>
                  <a:cubicBezTo>
                    <a:pt x="11650" y="6118"/>
                    <a:pt x="11184" y="7800"/>
                    <a:pt x="10842" y="8679"/>
                  </a:cubicBezTo>
                  <a:cubicBezTo>
                    <a:pt x="10575" y="9366"/>
                    <a:pt x="10217" y="10040"/>
                    <a:pt x="9875" y="10685"/>
                  </a:cubicBezTo>
                  <a:cubicBezTo>
                    <a:pt x="9519" y="11352"/>
                    <a:pt x="9162" y="12039"/>
                    <a:pt x="8882" y="12754"/>
                  </a:cubicBezTo>
                  <a:cubicBezTo>
                    <a:pt x="8881" y="12755"/>
                    <a:pt x="8881" y="12756"/>
                    <a:pt x="8881" y="12757"/>
                  </a:cubicBezTo>
                  <a:lnTo>
                    <a:pt x="8881" y="12757"/>
                  </a:lnTo>
                  <a:cubicBezTo>
                    <a:pt x="8707" y="12361"/>
                    <a:pt x="8555" y="11968"/>
                    <a:pt x="8428" y="11559"/>
                  </a:cubicBezTo>
                  <a:cubicBezTo>
                    <a:pt x="8286" y="11124"/>
                    <a:pt x="8177" y="10678"/>
                    <a:pt x="8078" y="10232"/>
                  </a:cubicBezTo>
                  <a:cubicBezTo>
                    <a:pt x="7987" y="9781"/>
                    <a:pt x="7917" y="9324"/>
                    <a:pt x="7850" y="8847"/>
                  </a:cubicBezTo>
                  <a:cubicBezTo>
                    <a:pt x="7759" y="9314"/>
                    <a:pt x="7746" y="9794"/>
                    <a:pt x="7785" y="10268"/>
                  </a:cubicBezTo>
                  <a:cubicBezTo>
                    <a:pt x="7824" y="10742"/>
                    <a:pt x="7923" y="11214"/>
                    <a:pt x="8065" y="11671"/>
                  </a:cubicBezTo>
                  <a:cubicBezTo>
                    <a:pt x="8218" y="12124"/>
                    <a:pt x="8410" y="12565"/>
                    <a:pt x="8656" y="12972"/>
                  </a:cubicBezTo>
                  <a:cubicBezTo>
                    <a:pt x="8684" y="13023"/>
                    <a:pt x="8720" y="13074"/>
                    <a:pt x="8748" y="13122"/>
                  </a:cubicBezTo>
                  <a:lnTo>
                    <a:pt x="8748" y="13122"/>
                  </a:lnTo>
                  <a:cubicBezTo>
                    <a:pt x="8763" y="13077"/>
                    <a:pt x="8776" y="13036"/>
                    <a:pt x="8791" y="12993"/>
                  </a:cubicBezTo>
                  <a:cubicBezTo>
                    <a:pt x="8819" y="12916"/>
                    <a:pt x="8845" y="12834"/>
                    <a:pt x="8881" y="12757"/>
                  </a:cubicBezTo>
                  <a:lnTo>
                    <a:pt x="8881" y="12757"/>
                  </a:lnTo>
                  <a:cubicBezTo>
                    <a:pt x="8881" y="12758"/>
                    <a:pt x="8881" y="12758"/>
                    <a:pt x="8882" y="12759"/>
                  </a:cubicBezTo>
                  <a:cubicBezTo>
                    <a:pt x="8892" y="12788"/>
                    <a:pt x="8905" y="12814"/>
                    <a:pt x="8918" y="12842"/>
                  </a:cubicBezTo>
                  <a:cubicBezTo>
                    <a:pt x="8944" y="12899"/>
                    <a:pt x="8967" y="12951"/>
                    <a:pt x="8993" y="13006"/>
                  </a:cubicBezTo>
                  <a:cubicBezTo>
                    <a:pt x="9032" y="13086"/>
                    <a:pt x="9071" y="13172"/>
                    <a:pt x="9110" y="13255"/>
                  </a:cubicBezTo>
                  <a:cubicBezTo>
                    <a:pt x="9076" y="13348"/>
                    <a:pt x="9050" y="13439"/>
                    <a:pt x="9030" y="13527"/>
                  </a:cubicBezTo>
                  <a:cubicBezTo>
                    <a:pt x="8980" y="13462"/>
                    <a:pt x="8931" y="13397"/>
                    <a:pt x="8887" y="13332"/>
                  </a:cubicBezTo>
                  <a:cubicBezTo>
                    <a:pt x="8838" y="13265"/>
                    <a:pt x="8791" y="13197"/>
                    <a:pt x="8750" y="13125"/>
                  </a:cubicBezTo>
                  <a:cubicBezTo>
                    <a:pt x="8749" y="13124"/>
                    <a:pt x="8748" y="13123"/>
                    <a:pt x="8748" y="13122"/>
                  </a:cubicBezTo>
                  <a:lnTo>
                    <a:pt x="8748" y="13122"/>
                  </a:lnTo>
                  <a:cubicBezTo>
                    <a:pt x="8748" y="13123"/>
                    <a:pt x="8747" y="13124"/>
                    <a:pt x="8747" y="13125"/>
                  </a:cubicBezTo>
                  <a:cubicBezTo>
                    <a:pt x="8568" y="13770"/>
                    <a:pt x="8529" y="14126"/>
                    <a:pt x="8529" y="14470"/>
                  </a:cubicBezTo>
                  <a:cubicBezTo>
                    <a:pt x="8521" y="14927"/>
                    <a:pt x="8584" y="15357"/>
                    <a:pt x="8646" y="15805"/>
                  </a:cubicBezTo>
                  <a:cubicBezTo>
                    <a:pt x="8708" y="16233"/>
                    <a:pt x="8768" y="16669"/>
                    <a:pt x="8775" y="17153"/>
                  </a:cubicBezTo>
                  <a:cubicBezTo>
                    <a:pt x="8781" y="17586"/>
                    <a:pt x="8669" y="17872"/>
                    <a:pt x="8431" y="18009"/>
                  </a:cubicBezTo>
                  <a:cubicBezTo>
                    <a:pt x="8309" y="18080"/>
                    <a:pt x="8156" y="18111"/>
                    <a:pt x="7986" y="18111"/>
                  </a:cubicBezTo>
                  <a:cubicBezTo>
                    <a:pt x="7528" y="18111"/>
                    <a:pt x="6941" y="17886"/>
                    <a:pt x="6463" y="17599"/>
                  </a:cubicBezTo>
                  <a:cubicBezTo>
                    <a:pt x="4050" y="16166"/>
                    <a:pt x="2178" y="13760"/>
                    <a:pt x="1315" y="11007"/>
                  </a:cubicBezTo>
                  <a:cubicBezTo>
                    <a:pt x="402" y="8083"/>
                    <a:pt x="1159" y="5794"/>
                    <a:pt x="2582" y="3258"/>
                  </a:cubicBezTo>
                  <a:cubicBezTo>
                    <a:pt x="2720" y="3017"/>
                    <a:pt x="2839" y="2761"/>
                    <a:pt x="2966" y="2486"/>
                  </a:cubicBezTo>
                  <a:cubicBezTo>
                    <a:pt x="3433" y="1488"/>
                    <a:pt x="3917" y="459"/>
                    <a:pt x="5071" y="376"/>
                  </a:cubicBezTo>
                  <a:cubicBezTo>
                    <a:pt x="5103" y="374"/>
                    <a:pt x="5135" y="373"/>
                    <a:pt x="5166" y="373"/>
                  </a:cubicBezTo>
                  <a:close/>
                  <a:moveTo>
                    <a:pt x="5180" y="1"/>
                  </a:moveTo>
                  <a:cubicBezTo>
                    <a:pt x="5137" y="1"/>
                    <a:pt x="5094" y="2"/>
                    <a:pt x="5050" y="5"/>
                  </a:cubicBezTo>
                  <a:cubicBezTo>
                    <a:pt x="3671" y="96"/>
                    <a:pt x="3119" y="1285"/>
                    <a:pt x="2624" y="2330"/>
                  </a:cubicBezTo>
                  <a:cubicBezTo>
                    <a:pt x="2499" y="2597"/>
                    <a:pt x="2383" y="2849"/>
                    <a:pt x="2256" y="3077"/>
                  </a:cubicBezTo>
                  <a:cubicBezTo>
                    <a:pt x="786" y="5695"/>
                    <a:pt x="0" y="8067"/>
                    <a:pt x="957" y="11118"/>
                  </a:cubicBezTo>
                  <a:cubicBezTo>
                    <a:pt x="1843" y="13962"/>
                    <a:pt x="3777" y="16446"/>
                    <a:pt x="6269" y="17929"/>
                  </a:cubicBezTo>
                  <a:cubicBezTo>
                    <a:pt x="6497" y="18063"/>
                    <a:pt x="6759" y="18193"/>
                    <a:pt x="7026" y="18292"/>
                  </a:cubicBezTo>
                  <a:cubicBezTo>
                    <a:pt x="7349" y="18412"/>
                    <a:pt x="7683" y="18490"/>
                    <a:pt x="7989" y="18490"/>
                  </a:cubicBezTo>
                  <a:cubicBezTo>
                    <a:pt x="8223" y="18490"/>
                    <a:pt x="8441" y="18445"/>
                    <a:pt x="8628" y="18338"/>
                  </a:cubicBezTo>
                  <a:cubicBezTo>
                    <a:pt x="8985" y="18128"/>
                    <a:pt x="9172" y="17726"/>
                    <a:pt x="9159" y="17151"/>
                  </a:cubicBezTo>
                  <a:cubicBezTo>
                    <a:pt x="9151" y="16645"/>
                    <a:pt x="9089" y="16192"/>
                    <a:pt x="9030" y="15756"/>
                  </a:cubicBezTo>
                  <a:cubicBezTo>
                    <a:pt x="8926" y="14999"/>
                    <a:pt x="8830" y="14330"/>
                    <a:pt x="9030" y="13529"/>
                  </a:cubicBezTo>
                  <a:cubicBezTo>
                    <a:pt x="9050" y="13439"/>
                    <a:pt x="9076" y="13348"/>
                    <a:pt x="9110" y="13257"/>
                  </a:cubicBezTo>
                  <a:cubicBezTo>
                    <a:pt x="9123" y="13216"/>
                    <a:pt x="9136" y="13172"/>
                    <a:pt x="9151" y="13127"/>
                  </a:cubicBezTo>
                  <a:cubicBezTo>
                    <a:pt x="9431" y="12347"/>
                    <a:pt x="9825" y="11595"/>
                    <a:pt x="10212" y="10870"/>
                  </a:cubicBezTo>
                  <a:cubicBezTo>
                    <a:pt x="10562" y="10211"/>
                    <a:pt x="10922" y="9532"/>
                    <a:pt x="11199" y="8822"/>
                  </a:cubicBezTo>
                  <a:cubicBezTo>
                    <a:pt x="11562" y="7883"/>
                    <a:pt x="12057" y="6084"/>
                    <a:pt x="11262" y="4542"/>
                  </a:cubicBezTo>
                  <a:cubicBezTo>
                    <a:pt x="10728" y="3507"/>
                    <a:pt x="9763" y="2859"/>
                    <a:pt x="8830" y="2227"/>
                  </a:cubicBezTo>
                  <a:cubicBezTo>
                    <a:pt x="8630" y="2092"/>
                    <a:pt x="8428" y="1960"/>
                    <a:pt x="8239" y="1822"/>
                  </a:cubicBezTo>
                  <a:cubicBezTo>
                    <a:pt x="8006" y="1656"/>
                    <a:pt x="7772" y="1454"/>
                    <a:pt x="7526" y="1239"/>
                  </a:cubicBezTo>
                  <a:cubicBezTo>
                    <a:pt x="6857" y="654"/>
                    <a:pt x="6105" y="1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2091800" y="4365300"/>
              <a:ext cx="275025" cy="385475"/>
            </a:xfrm>
            <a:custGeom>
              <a:avLst/>
              <a:gdLst/>
              <a:ahLst/>
              <a:cxnLst/>
              <a:rect l="l" t="t" r="r" b="b"/>
              <a:pathLst>
                <a:path w="11001" h="15419" extrusionOk="0">
                  <a:moveTo>
                    <a:pt x="2389" y="1"/>
                  </a:moveTo>
                  <a:cubicBezTo>
                    <a:pt x="1724" y="1"/>
                    <a:pt x="1137" y="488"/>
                    <a:pt x="934" y="1684"/>
                  </a:cubicBezTo>
                  <a:cubicBezTo>
                    <a:pt x="695" y="3076"/>
                    <a:pt x="317" y="4478"/>
                    <a:pt x="161" y="5881"/>
                  </a:cubicBezTo>
                  <a:cubicBezTo>
                    <a:pt x="0" y="7319"/>
                    <a:pt x="355" y="8805"/>
                    <a:pt x="1029" y="10078"/>
                  </a:cubicBezTo>
                  <a:cubicBezTo>
                    <a:pt x="1958" y="11825"/>
                    <a:pt x="3440" y="13214"/>
                    <a:pt x="5048" y="14365"/>
                  </a:cubicBezTo>
                  <a:cubicBezTo>
                    <a:pt x="5711" y="14840"/>
                    <a:pt x="6435" y="15291"/>
                    <a:pt x="7246" y="15392"/>
                  </a:cubicBezTo>
                  <a:cubicBezTo>
                    <a:pt x="7393" y="15410"/>
                    <a:pt x="7533" y="15418"/>
                    <a:pt x="7666" y="15418"/>
                  </a:cubicBezTo>
                  <a:cubicBezTo>
                    <a:pt x="11001" y="15418"/>
                    <a:pt x="10154" y="10082"/>
                    <a:pt x="8586" y="8429"/>
                  </a:cubicBezTo>
                  <a:cubicBezTo>
                    <a:pt x="7827" y="7625"/>
                    <a:pt x="6821" y="7060"/>
                    <a:pt x="6175" y="6163"/>
                  </a:cubicBezTo>
                  <a:cubicBezTo>
                    <a:pt x="5304" y="4947"/>
                    <a:pt x="5255" y="3234"/>
                    <a:pt x="4659" y="1862"/>
                  </a:cubicBezTo>
                  <a:cubicBezTo>
                    <a:pt x="4181" y="767"/>
                    <a:pt x="3224" y="1"/>
                    <a:pt x="2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2087075" y="4360650"/>
              <a:ext cx="270775" cy="394825"/>
            </a:xfrm>
            <a:custGeom>
              <a:avLst/>
              <a:gdLst/>
              <a:ahLst/>
              <a:cxnLst/>
              <a:rect l="l" t="t" r="r" b="b"/>
              <a:pathLst>
                <a:path w="10831" h="15793" extrusionOk="0">
                  <a:moveTo>
                    <a:pt x="2574" y="379"/>
                  </a:moveTo>
                  <a:cubicBezTo>
                    <a:pt x="3332" y="379"/>
                    <a:pt x="4231" y="1117"/>
                    <a:pt x="4671" y="2126"/>
                  </a:cubicBezTo>
                  <a:cubicBezTo>
                    <a:pt x="4905" y="2658"/>
                    <a:pt x="5055" y="3267"/>
                    <a:pt x="5203" y="3853"/>
                  </a:cubicBezTo>
                  <a:cubicBezTo>
                    <a:pt x="5428" y="4760"/>
                    <a:pt x="5662" y="5701"/>
                    <a:pt x="6206" y="6458"/>
                  </a:cubicBezTo>
                  <a:cubicBezTo>
                    <a:pt x="6603" y="7008"/>
                    <a:pt x="7126" y="7435"/>
                    <a:pt x="7632" y="7850"/>
                  </a:cubicBezTo>
                  <a:cubicBezTo>
                    <a:pt x="7977" y="8130"/>
                    <a:pt x="8332" y="8423"/>
                    <a:pt x="8638" y="8745"/>
                  </a:cubicBezTo>
                  <a:cubicBezTo>
                    <a:pt x="9729" y="9893"/>
                    <a:pt x="10403" y="12830"/>
                    <a:pt x="9626" y="14373"/>
                  </a:cubicBezTo>
                  <a:cubicBezTo>
                    <a:pt x="9274" y="15065"/>
                    <a:pt x="8683" y="15412"/>
                    <a:pt x="7860" y="15412"/>
                  </a:cubicBezTo>
                  <a:cubicBezTo>
                    <a:pt x="7730" y="15412"/>
                    <a:pt x="7594" y="15404"/>
                    <a:pt x="7453" y="15386"/>
                  </a:cubicBezTo>
                  <a:cubicBezTo>
                    <a:pt x="6688" y="15293"/>
                    <a:pt x="5988" y="14855"/>
                    <a:pt x="5343" y="14396"/>
                  </a:cubicBezTo>
                  <a:cubicBezTo>
                    <a:pt x="3474" y="13061"/>
                    <a:pt x="2178" y="11679"/>
                    <a:pt x="1382" y="10176"/>
                  </a:cubicBezTo>
                  <a:cubicBezTo>
                    <a:pt x="687" y="8864"/>
                    <a:pt x="386" y="7415"/>
                    <a:pt x="534" y="6090"/>
                  </a:cubicBezTo>
                  <a:cubicBezTo>
                    <a:pt x="633" y="5234"/>
                    <a:pt x="814" y="4363"/>
                    <a:pt x="988" y="3521"/>
                  </a:cubicBezTo>
                  <a:cubicBezTo>
                    <a:pt x="1099" y="2989"/>
                    <a:pt x="1216" y="2440"/>
                    <a:pt x="1307" y="1903"/>
                  </a:cubicBezTo>
                  <a:cubicBezTo>
                    <a:pt x="1462" y="996"/>
                    <a:pt x="1864" y="457"/>
                    <a:pt x="2442" y="387"/>
                  </a:cubicBezTo>
                  <a:cubicBezTo>
                    <a:pt x="2485" y="382"/>
                    <a:pt x="2529" y="379"/>
                    <a:pt x="2574" y="379"/>
                  </a:cubicBezTo>
                  <a:close/>
                  <a:moveTo>
                    <a:pt x="2577" y="0"/>
                  </a:moveTo>
                  <a:cubicBezTo>
                    <a:pt x="2517" y="0"/>
                    <a:pt x="2457" y="4"/>
                    <a:pt x="2398" y="11"/>
                  </a:cubicBezTo>
                  <a:cubicBezTo>
                    <a:pt x="1957" y="65"/>
                    <a:pt x="1182" y="374"/>
                    <a:pt x="933" y="1841"/>
                  </a:cubicBezTo>
                  <a:cubicBezTo>
                    <a:pt x="843" y="2372"/>
                    <a:pt x="728" y="2917"/>
                    <a:pt x="620" y="3446"/>
                  </a:cubicBezTo>
                  <a:cubicBezTo>
                    <a:pt x="441" y="4293"/>
                    <a:pt x="257" y="5175"/>
                    <a:pt x="158" y="6048"/>
                  </a:cubicBezTo>
                  <a:cubicBezTo>
                    <a:pt x="0" y="7448"/>
                    <a:pt x="319" y="8978"/>
                    <a:pt x="1047" y="10354"/>
                  </a:cubicBezTo>
                  <a:cubicBezTo>
                    <a:pt x="1872" y="11910"/>
                    <a:pt x="3207" y="13333"/>
                    <a:pt x="5125" y="14707"/>
                  </a:cubicBezTo>
                  <a:cubicBezTo>
                    <a:pt x="5597" y="15044"/>
                    <a:pt x="6102" y="15371"/>
                    <a:pt x="6652" y="15575"/>
                  </a:cubicBezTo>
                  <a:cubicBezTo>
                    <a:pt x="6896" y="15669"/>
                    <a:pt x="7150" y="15734"/>
                    <a:pt x="7412" y="15765"/>
                  </a:cubicBezTo>
                  <a:cubicBezTo>
                    <a:pt x="7569" y="15784"/>
                    <a:pt x="7718" y="15792"/>
                    <a:pt x="7858" y="15792"/>
                  </a:cubicBezTo>
                  <a:cubicBezTo>
                    <a:pt x="9070" y="15792"/>
                    <a:pt x="9673" y="15134"/>
                    <a:pt x="9968" y="14544"/>
                  </a:cubicBezTo>
                  <a:cubicBezTo>
                    <a:pt x="10831" y="12835"/>
                    <a:pt x="10097" y="9732"/>
                    <a:pt x="8918" y="8485"/>
                  </a:cubicBezTo>
                  <a:cubicBezTo>
                    <a:pt x="8596" y="8143"/>
                    <a:pt x="8231" y="7845"/>
                    <a:pt x="7878" y="7557"/>
                  </a:cubicBezTo>
                  <a:cubicBezTo>
                    <a:pt x="7365" y="7140"/>
                    <a:pt x="6885" y="6748"/>
                    <a:pt x="6520" y="6238"/>
                  </a:cubicBezTo>
                  <a:cubicBezTo>
                    <a:pt x="6017" y="5538"/>
                    <a:pt x="5791" y="4638"/>
                    <a:pt x="5574" y="3762"/>
                  </a:cubicBezTo>
                  <a:cubicBezTo>
                    <a:pt x="5426" y="3161"/>
                    <a:pt x="5270" y="2538"/>
                    <a:pt x="5024" y="1973"/>
                  </a:cubicBezTo>
                  <a:cubicBezTo>
                    <a:pt x="4518" y="815"/>
                    <a:pt x="3492" y="0"/>
                    <a:pt x="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2314425" y="4584500"/>
              <a:ext cx="248625" cy="224725"/>
            </a:xfrm>
            <a:custGeom>
              <a:avLst/>
              <a:gdLst/>
              <a:ahLst/>
              <a:cxnLst/>
              <a:rect l="l" t="t" r="r" b="b"/>
              <a:pathLst>
                <a:path w="9945" h="8989" extrusionOk="0">
                  <a:moveTo>
                    <a:pt x="4933" y="1"/>
                  </a:moveTo>
                  <a:cubicBezTo>
                    <a:pt x="4826" y="1"/>
                    <a:pt x="4722" y="64"/>
                    <a:pt x="4679" y="172"/>
                  </a:cubicBezTo>
                  <a:cubicBezTo>
                    <a:pt x="4643" y="260"/>
                    <a:pt x="4659" y="350"/>
                    <a:pt x="4708" y="423"/>
                  </a:cubicBezTo>
                  <a:lnTo>
                    <a:pt x="4545" y="1660"/>
                  </a:lnTo>
                  <a:cubicBezTo>
                    <a:pt x="4418" y="1649"/>
                    <a:pt x="4294" y="1644"/>
                    <a:pt x="4171" y="1644"/>
                  </a:cubicBezTo>
                  <a:cubicBezTo>
                    <a:pt x="4027" y="1644"/>
                    <a:pt x="3886" y="1651"/>
                    <a:pt x="3746" y="1665"/>
                  </a:cubicBezTo>
                  <a:lnTo>
                    <a:pt x="3383" y="592"/>
                  </a:lnTo>
                  <a:cubicBezTo>
                    <a:pt x="3383" y="589"/>
                    <a:pt x="3386" y="589"/>
                    <a:pt x="3386" y="586"/>
                  </a:cubicBezTo>
                  <a:cubicBezTo>
                    <a:pt x="3445" y="446"/>
                    <a:pt x="3381" y="286"/>
                    <a:pt x="3238" y="226"/>
                  </a:cubicBezTo>
                  <a:cubicBezTo>
                    <a:pt x="3204" y="212"/>
                    <a:pt x="3168" y="205"/>
                    <a:pt x="3133" y="205"/>
                  </a:cubicBezTo>
                  <a:cubicBezTo>
                    <a:pt x="3024" y="205"/>
                    <a:pt x="2921" y="269"/>
                    <a:pt x="2878" y="376"/>
                  </a:cubicBezTo>
                  <a:cubicBezTo>
                    <a:pt x="2823" y="506"/>
                    <a:pt x="2878" y="649"/>
                    <a:pt x="2994" y="716"/>
                  </a:cubicBezTo>
                  <a:lnTo>
                    <a:pt x="3336" y="1732"/>
                  </a:lnTo>
                  <a:cubicBezTo>
                    <a:pt x="3056" y="1797"/>
                    <a:pt x="2789" y="1893"/>
                    <a:pt x="2554" y="2017"/>
                  </a:cubicBezTo>
                  <a:lnTo>
                    <a:pt x="1729" y="1131"/>
                  </a:lnTo>
                  <a:cubicBezTo>
                    <a:pt x="1729" y="1024"/>
                    <a:pt x="1664" y="921"/>
                    <a:pt x="1558" y="877"/>
                  </a:cubicBezTo>
                  <a:cubicBezTo>
                    <a:pt x="1524" y="863"/>
                    <a:pt x="1488" y="856"/>
                    <a:pt x="1453" y="856"/>
                  </a:cubicBezTo>
                  <a:cubicBezTo>
                    <a:pt x="1345" y="856"/>
                    <a:pt x="1243" y="919"/>
                    <a:pt x="1198" y="1027"/>
                  </a:cubicBezTo>
                  <a:cubicBezTo>
                    <a:pt x="1141" y="1167"/>
                    <a:pt x="1206" y="1328"/>
                    <a:pt x="1348" y="1387"/>
                  </a:cubicBezTo>
                  <a:cubicBezTo>
                    <a:pt x="1374" y="1400"/>
                    <a:pt x="1400" y="1400"/>
                    <a:pt x="1426" y="1403"/>
                  </a:cubicBezTo>
                  <a:lnTo>
                    <a:pt x="2201" y="2240"/>
                  </a:lnTo>
                  <a:cubicBezTo>
                    <a:pt x="1955" y="2427"/>
                    <a:pt x="1753" y="2655"/>
                    <a:pt x="1605" y="2920"/>
                  </a:cubicBezTo>
                  <a:lnTo>
                    <a:pt x="700" y="2660"/>
                  </a:lnTo>
                  <a:cubicBezTo>
                    <a:pt x="671" y="2621"/>
                    <a:pt x="635" y="2585"/>
                    <a:pt x="586" y="2567"/>
                  </a:cubicBezTo>
                  <a:cubicBezTo>
                    <a:pt x="551" y="2552"/>
                    <a:pt x="514" y="2545"/>
                    <a:pt x="478" y="2545"/>
                  </a:cubicBezTo>
                  <a:cubicBezTo>
                    <a:pt x="370" y="2545"/>
                    <a:pt x="268" y="2608"/>
                    <a:pt x="223" y="2702"/>
                  </a:cubicBezTo>
                  <a:cubicBezTo>
                    <a:pt x="163" y="2842"/>
                    <a:pt x="228" y="3005"/>
                    <a:pt x="371" y="3062"/>
                  </a:cubicBezTo>
                  <a:cubicBezTo>
                    <a:pt x="405" y="3076"/>
                    <a:pt x="439" y="3082"/>
                    <a:pt x="473" y="3082"/>
                  </a:cubicBezTo>
                  <a:cubicBezTo>
                    <a:pt x="520" y="3082"/>
                    <a:pt x="567" y="3069"/>
                    <a:pt x="609" y="3047"/>
                  </a:cubicBezTo>
                  <a:lnTo>
                    <a:pt x="1441" y="3282"/>
                  </a:lnTo>
                  <a:cubicBezTo>
                    <a:pt x="1343" y="3591"/>
                    <a:pt x="1317" y="3912"/>
                    <a:pt x="1361" y="4236"/>
                  </a:cubicBezTo>
                  <a:lnTo>
                    <a:pt x="467" y="4332"/>
                  </a:lnTo>
                  <a:cubicBezTo>
                    <a:pt x="449" y="4319"/>
                    <a:pt x="436" y="4306"/>
                    <a:pt x="417" y="4301"/>
                  </a:cubicBezTo>
                  <a:cubicBezTo>
                    <a:pt x="382" y="4286"/>
                    <a:pt x="346" y="4279"/>
                    <a:pt x="310" y="4279"/>
                  </a:cubicBezTo>
                  <a:cubicBezTo>
                    <a:pt x="203" y="4279"/>
                    <a:pt x="102" y="4342"/>
                    <a:pt x="57" y="4449"/>
                  </a:cubicBezTo>
                  <a:cubicBezTo>
                    <a:pt x="0" y="4589"/>
                    <a:pt x="65" y="4750"/>
                    <a:pt x="207" y="4809"/>
                  </a:cubicBezTo>
                  <a:cubicBezTo>
                    <a:pt x="241" y="4823"/>
                    <a:pt x="275" y="4829"/>
                    <a:pt x="309" y="4829"/>
                  </a:cubicBezTo>
                  <a:cubicBezTo>
                    <a:pt x="389" y="4829"/>
                    <a:pt x="466" y="4794"/>
                    <a:pt x="519" y="4734"/>
                  </a:cubicBezTo>
                  <a:lnTo>
                    <a:pt x="1452" y="4633"/>
                  </a:lnTo>
                  <a:cubicBezTo>
                    <a:pt x="1537" y="4923"/>
                    <a:pt x="1677" y="5209"/>
                    <a:pt x="1861" y="5481"/>
                  </a:cubicBezTo>
                  <a:lnTo>
                    <a:pt x="837" y="5929"/>
                  </a:lnTo>
                  <a:cubicBezTo>
                    <a:pt x="810" y="5921"/>
                    <a:pt x="781" y="5917"/>
                    <a:pt x="753" y="5917"/>
                  </a:cubicBezTo>
                  <a:cubicBezTo>
                    <a:pt x="645" y="5917"/>
                    <a:pt x="541" y="5978"/>
                    <a:pt x="498" y="6085"/>
                  </a:cubicBezTo>
                  <a:cubicBezTo>
                    <a:pt x="441" y="6225"/>
                    <a:pt x="506" y="6388"/>
                    <a:pt x="648" y="6445"/>
                  </a:cubicBezTo>
                  <a:cubicBezTo>
                    <a:pt x="682" y="6459"/>
                    <a:pt x="718" y="6465"/>
                    <a:pt x="752" y="6465"/>
                  </a:cubicBezTo>
                  <a:cubicBezTo>
                    <a:pt x="857" y="6465"/>
                    <a:pt x="957" y="6406"/>
                    <a:pt x="1003" y="6303"/>
                  </a:cubicBezTo>
                  <a:lnTo>
                    <a:pt x="2115" y="5818"/>
                  </a:lnTo>
                  <a:cubicBezTo>
                    <a:pt x="2268" y="5991"/>
                    <a:pt x="2439" y="6157"/>
                    <a:pt x="2629" y="6313"/>
                  </a:cubicBezTo>
                  <a:lnTo>
                    <a:pt x="1737" y="7249"/>
                  </a:lnTo>
                  <a:cubicBezTo>
                    <a:pt x="1628" y="7249"/>
                    <a:pt x="1530" y="7314"/>
                    <a:pt x="1483" y="7420"/>
                  </a:cubicBezTo>
                  <a:cubicBezTo>
                    <a:pt x="1426" y="7560"/>
                    <a:pt x="1491" y="7723"/>
                    <a:pt x="1633" y="7780"/>
                  </a:cubicBezTo>
                  <a:cubicBezTo>
                    <a:pt x="1668" y="7795"/>
                    <a:pt x="1704" y="7802"/>
                    <a:pt x="1740" y="7802"/>
                  </a:cubicBezTo>
                  <a:cubicBezTo>
                    <a:pt x="1846" y="7802"/>
                    <a:pt x="1948" y="7739"/>
                    <a:pt x="1991" y="7632"/>
                  </a:cubicBezTo>
                  <a:cubicBezTo>
                    <a:pt x="2004" y="7609"/>
                    <a:pt x="2004" y="7583"/>
                    <a:pt x="2009" y="7557"/>
                  </a:cubicBezTo>
                  <a:lnTo>
                    <a:pt x="2958" y="6559"/>
                  </a:lnTo>
                  <a:cubicBezTo>
                    <a:pt x="3147" y="6689"/>
                    <a:pt x="3349" y="6806"/>
                    <a:pt x="3567" y="6909"/>
                  </a:cubicBezTo>
                  <a:lnTo>
                    <a:pt x="3165" y="8060"/>
                  </a:lnTo>
                  <a:cubicBezTo>
                    <a:pt x="3095" y="8086"/>
                    <a:pt x="3033" y="8138"/>
                    <a:pt x="2999" y="8211"/>
                  </a:cubicBezTo>
                  <a:cubicBezTo>
                    <a:pt x="2942" y="8351"/>
                    <a:pt x="3010" y="8514"/>
                    <a:pt x="3150" y="8571"/>
                  </a:cubicBezTo>
                  <a:cubicBezTo>
                    <a:pt x="3184" y="8586"/>
                    <a:pt x="3221" y="8593"/>
                    <a:pt x="3256" y="8593"/>
                  </a:cubicBezTo>
                  <a:cubicBezTo>
                    <a:pt x="3363" y="8593"/>
                    <a:pt x="3465" y="8530"/>
                    <a:pt x="3508" y="8423"/>
                  </a:cubicBezTo>
                  <a:cubicBezTo>
                    <a:pt x="3531" y="8374"/>
                    <a:pt x="3531" y="8322"/>
                    <a:pt x="3523" y="8270"/>
                  </a:cubicBezTo>
                  <a:lnTo>
                    <a:pt x="3943" y="7070"/>
                  </a:lnTo>
                  <a:cubicBezTo>
                    <a:pt x="4174" y="7158"/>
                    <a:pt x="4402" y="7225"/>
                    <a:pt x="4630" y="7275"/>
                  </a:cubicBezTo>
                  <a:lnTo>
                    <a:pt x="4539" y="8514"/>
                  </a:lnTo>
                  <a:cubicBezTo>
                    <a:pt x="4513" y="8540"/>
                    <a:pt x="4493" y="8571"/>
                    <a:pt x="4477" y="8607"/>
                  </a:cubicBezTo>
                  <a:cubicBezTo>
                    <a:pt x="4420" y="8747"/>
                    <a:pt x="4487" y="8908"/>
                    <a:pt x="4627" y="8968"/>
                  </a:cubicBezTo>
                  <a:cubicBezTo>
                    <a:pt x="4661" y="8982"/>
                    <a:pt x="4696" y="8988"/>
                    <a:pt x="4731" y="8988"/>
                  </a:cubicBezTo>
                  <a:cubicBezTo>
                    <a:pt x="4838" y="8988"/>
                    <a:pt x="4942" y="8925"/>
                    <a:pt x="4985" y="8817"/>
                  </a:cubicBezTo>
                  <a:cubicBezTo>
                    <a:pt x="5024" y="8724"/>
                    <a:pt x="5003" y="8620"/>
                    <a:pt x="4944" y="8545"/>
                  </a:cubicBezTo>
                  <a:lnTo>
                    <a:pt x="5032" y="7347"/>
                  </a:lnTo>
                  <a:cubicBezTo>
                    <a:pt x="5224" y="7370"/>
                    <a:pt x="5414" y="7382"/>
                    <a:pt x="5599" y="7382"/>
                  </a:cubicBezTo>
                  <a:cubicBezTo>
                    <a:pt x="5690" y="7382"/>
                    <a:pt x="5779" y="7379"/>
                    <a:pt x="5867" y="7373"/>
                  </a:cubicBezTo>
                  <a:lnTo>
                    <a:pt x="6235" y="8462"/>
                  </a:lnTo>
                  <a:cubicBezTo>
                    <a:pt x="6235" y="8462"/>
                    <a:pt x="6230" y="8462"/>
                    <a:pt x="6230" y="8465"/>
                  </a:cubicBezTo>
                  <a:cubicBezTo>
                    <a:pt x="6173" y="8605"/>
                    <a:pt x="6240" y="8765"/>
                    <a:pt x="6380" y="8825"/>
                  </a:cubicBezTo>
                  <a:cubicBezTo>
                    <a:pt x="6414" y="8839"/>
                    <a:pt x="6450" y="8846"/>
                    <a:pt x="6485" y="8846"/>
                  </a:cubicBezTo>
                  <a:cubicBezTo>
                    <a:pt x="6593" y="8846"/>
                    <a:pt x="6695" y="8782"/>
                    <a:pt x="6740" y="8675"/>
                  </a:cubicBezTo>
                  <a:cubicBezTo>
                    <a:pt x="6792" y="8545"/>
                    <a:pt x="6735" y="8402"/>
                    <a:pt x="6618" y="8335"/>
                  </a:cubicBezTo>
                  <a:lnTo>
                    <a:pt x="6276" y="7314"/>
                  </a:lnTo>
                  <a:cubicBezTo>
                    <a:pt x="6572" y="7259"/>
                    <a:pt x="6849" y="7168"/>
                    <a:pt x="7103" y="7041"/>
                  </a:cubicBezTo>
                  <a:lnTo>
                    <a:pt x="7920" y="8112"/>
                  </a:lnTo>
                  <a:cubicBezTo>
                    <a:pt x="7933" y="8205"/>
                    <a:pt x="7990" y="8294"/>
                    <a:pt x="8083" y="8332"/>
                  </a:cubicBezTo>
                  <a:cubicBezTo>
                    <a:pt x="8117" y="8346"/>
                    <a:pt x="8153" y="8353"/>
                    <a:pt x="8188" y="8353"/>
                  </a:cubicBezTo>
                  <a:cubicBezTo>
                    <a:pt x="8297" y="8353"/>
                    <a:pt x="8400" y="8290"/>
                    <a:pt x="8443" y="8182"/>
                  </a:cubicBezTo>
                  <a:cubicBezTo>
                    <a:pt x="8503" y="8042"/>
                    <a:pt x="8438" y="7881"/>
                    <a:pt x="8296" y="7822"/>
                  </a:cubicBezTo>
                  <a:cubicBezTo>
                    <a:pt x="8262" y="7809"/>
                    <a:pt x="8231" y="7804"/>
                    <a:pt x="8197" y="7804"/>
                  </a:cubicBezTo>
                  <a:lnTo>
                    <a:pt x="7456" y="6831"/>
                  </a:lnTo>
                  <a:cubicBezTo>
                    <a:pt x="7712" y="6650"/>
                    <a:pt x="7928" y="6427"/>
                    <a:pt x="8083" y="6163"/>
                  </a:cubicBezTo>
                  <a:lnTo>
                    <a:pt x="9089" y="6564"/>
                  </a:lnTo>
                  <a:cubicBezTo>
                    <a:pt x="9117" y="6624"/>
                    <a:pt x="9167" y="6676"/>
                    <a:pt x="9232" y="6702"/>
                  </a:cubicBezTo>
                  <a:cubicBezTo>
                    <a:pt x="9266" y="6716"/>
                    <a:pt x="9301" y="6722"/>
                    <a:pt x="9336" y="6722"/>
                  </a:cubicBezTo>
                  <a:cubicBezTo>
                    <a:pt x="9444" y="6722"/>
                    <a:pt x="9547" y="6659"/>
                    <a:pt x="9592" y="6551"/>
                  </a:cubicBezTo>
                  <a:cubicBezTo>
                    <a:pt x="9649" y="6414"/>
                    <a:pt x="9584" y="6251"/>
                    <a:pt x="9442" y="6194"/>
                  </a:cubicBezTo>
                  <a:cubicBezTo>
                    <a:pt x="9409" y="6178"/>
                    <a:pt x="9375" y="6172"/>
                    <a:pt x="9342" y="6172"/>
                  </a:cubicBezTo>
                  <a:cubicBezTo>
                    <a:pt x="9309" y="6172"/>
                    <a:pt x="9276" y="6178"/>
                    <a:pt x="9244" y="6189"/>
                  </a:cubicBezTo>
                  <a:lnTo>
                    <a:pt x="8257" y="5794"/>
                  </a:lnTo>
                  <a:cubicBezTo>
                    <a:pt x="8360" y="5499"/>
                    <a:pt x="8394" y="5190"/>
                    <a:pt x="8366" y="4879"/>
                  </a:cubicBezTo>
                  <a:lnTo>
                    <a:pt x="9488" y="4833"/>
                  </a:lnTo>
                  <a:cubicBezTo>
                    <a:pt x="9501" y="4840"/>
                    <a:pt x="9509" y="4851"/>
                    <a:pt x="9527" y="4859"/>
                  </a:cubicBezTo>
                  <a:cubicBezTo>
                    <a:pt x="9561" y="4873"/>
                    <a:pt x="9596" y="4879"/>
                    <a:pt x="9631" y="4879"/>
                  </a:cubicBezTo>
                  <a:cubicBezTo>
                    <a:pt x="9738" y="4879"/>
                    <a:pt x="9842" y="4816"/>
                    <a:pt x="9885" y="4708"/>
                  </a:cubicBezTo>
                  <a:cubicBezTo>
                    <a:pt x="9944" y="4568"/>
                    <a:pt x="9880" y="4408"/>
                    <a:pt x="9737" y="4348"/>
                  </a:cubicBezTo>
                  <a:cubicBezTo>
                    <a:pt x="9704" y="4335"/>
                    <a:pt x="9670" y="4329"/>
                    <a:pt x="9637" y="4329"/>
                  </a:cubicBezTo>
                  <a:cubicBezTo>
                    <a:pt x="9554" y="4329"/>
                    <a:pt x="9475" y="4366"/>
                    <a:pt x="9423" y="4431"/>
                  </a:cubicBezTo>
                  <a:lnTo>
                    <a:pt x="8296" y="4483"/>
                  </a:lnTo>
                  <a:cubicBezTo>
                    <a:pt x="8220" y="4198"/>
                    <a:pt x="8093" y="3915"/>
                    <a:pt x="7925" y="3645"/>
                  </a:cubicBezTo>
                  <a:lnTo>
                    <a:pt x="8907" y="3122"/>
                  </a:lnTo>
                  <a:cubicBezTo>
                    <a:pt x="8940" y="3134"/>
                    <a:pt x="8974" y="3141"/>
                    <a:pt x="9007" y="3141"/>
                  </a:cubicBezTo>
                  <a:cubicBezTo>
                    <a:pt x="9116" y="3141"/>
                    <a:pt x="9219" y="3076"/>
                    <a:pt x="9263" y="2969"/>
                  </a:cubicBezTo>
                  <a:cubicBezTo>
                    <a:pt x="9322" y="2829"/>
                    <a:pt x="9257" y="2668"/>
                    <a:pt x="9115" y="2608"/>
                  </a:cubicBezTo>
                  <a:cubicBezTo>
                    <a:pt x="9080" y="2594"/>
                    <a:pt x="9043" y="2587"/>
                    <a:pt x="9008" y="2587"/>
                  </a:cubicBezTo>
                  <a:cubicBezTo>
                    <a:pt x="8904" y="2587"/>
                    <a:pt x="8807" y="2646"/>
                    <a:pt x="8762" y="2746"/>
                  </a:cubicBezTo>
                  <a:cubicBezTo>
                    <a:pt x="8744" y="2748"/>
                    <a:pt x="8729" y="2751"/>
                    <a:pt x="8716" y="2759"/>
                  </a:cubicBezTo>
                  <a:lnTo>
                    <a:pt x="7686" y="3308"/>
                  </a:lnTo>
                  <a:cubicBezTo>
                    <a:pt x="7534" y="3117"/>
                    <a:pt x="7357" y="2932"/>
                    <a:pt x="7160" y="2764"/>
                  </a:cubicBezTo>
                  <a:lnTo>
                    <a:pt x="8065" y="1826"/>
                  </a:lnTo>
                  <a:cubicBezTo>
                    <a:pt x="8153" y="1807"/>
                    <a:pt x="8233" y="1753"/>
                    <a:pt x="8270" y="1662"/>
                  </a:cubicBezTo>
                  <a:cubicBezTo>
                    <a:pt x="8327" y="1522"/>
                    <a:pt x="8259" y="1362"/>
                    <a:pt x="8119" y="1302"/>
                  </a:cubicBezTo>
                  <a:cubicBezTo>
                    <a:pt x="8086" y="1288"/>
                    <a:pt x="8051" y="1281"/>
                    <a:pt x="8016" y="1281"/>
                  </a:cubicBezTo>
                  <a:cubicBezTo>
                    <a:pt x="7908" y="1281"/>
                    <a:pt x="7804" y="1345"/>
                    <a:pt x="7759" y="1452"/>
                  </a:cubicBezTo>
                  <a:cubicBezTo>
                    <a:pt x="7743" y="1491"/>
                    <a:pt x="7738" y="1533"/>
                    <a:pt x="7741" y="1571"/>
                  </a:cubicBezTo>
                  <a:lnTo>
                    <a:pt x="6839" y="2507"/>
                  </a:lnTo>
                  <a:cubicBezTo>
                    <a:pt x="6613" y="2349"/>
                    <a:pt x="6367" y="2207"/>
                    <a:pt x="6100" y="2082"/>
                  </a:cubicBezTo>
                  <a:lnTo>
                    <a:pt x="6590" y="859"/>
                  </a:lnTo>
                  <a:cubicBezTo>
                    <a:pt x="6650" y="833"/>
                    <a:pt x="6701" y="783"/>
                    <a:pt x="6727" y="719"/>
                  </a:cubicBezTo>
                  <a:cubicBezTo>
                    <a:pt x="6784" y="579"/>
                    <a:pt x="6720" y="418"/>
                    <a:pt x="6577" y="358"/>
                  </a:cubicBezTo>
                  <a:cubicBezTo>
                    <a:pt x="6543" y="344"/>
                    <a:pt x="6507" y="338"/>
                    <a:pt x="6472" y="338"/>
                  </a:cubicBezTo>
                  <a:cubicBezTo>
                    <a:pt x="6364" y="338"/>
                    <a:pt x="6262" y="401"/>
                    <a:pt x="6217" y="509"/>
                  </a:cubicBezTo>
                  <a:cubicBezTo>
                    <a:pt x="6188" y="573"/>
                    <a:pt x="6191" y="643"/>
                    <a:pt x="6214" y="706"/>
                  </a:cubicBezTo>
                  <a:lnTo>
                    <a:pt x="5724" y="1932"/>
                  </a:lnTo>
                  <a:cubicBezTo>
                    <a:pt x="5465" y="1836"/>
                    <a:pt x="5203" y="1766"/>
                    <a:pt x="4946" y="1717"/>
                  </a:cubicBezTo>
                  <a:lnTo>
                    <a:pt x="5110" y="485"/>
                  </a:lnTo>
                  <a:cubicBezTo>
                    <a:pt x="5141" y="457"/>
                    <a:pt x="5172" y="423"/>
                    <a:pt x="5187" y="382"/>
                  </a:cubicBezTo>
                  <a:cubicBezTo>
                    <a:pt x="5244" y="242"/>
                    <a:pt x="5180" y="81"/>
                    <a:pt x="5037" y="21"/>
                  </a:cubicBezTo>
                  <a:cubicBezTo>
                    <a:pt x="5003" y="7"/>
                    <a:pt x="4968" y="1"/>
                    <a:pt x="4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2377025" y="4649350"/>
              <a:ext cx="124850" cy="79200"/>
            </a:xfrm>
            <a:custGeom>
              <a:avLst/>
              <a:gdLst/>
              <a:ahLst/>
              <a:cxnLst/>
              <a:rect l="l" t="t" r="r" b="b"/>
              <a:pathLst>
                <a:path w="4994" h="3168" extrusionOk="0">
                  <a:moveTo>
                    <a:pt x="1673" y="1"/>
                  </a:moveTo>
                  <a:cubicBezTo>
                    <a:pt x="1008" y="1"/>
                    <a:pt x="476" y="236"/>
                    <a:pt x="296" y="675"/>
                  </a:cubicBezTo>
                  <a:cubicBezTo>
                    <a:pt x="0" y="1394"/>
                    <a:pt x="747" y="2379"/>
                    <a:pt x="1963" y="2882"/>
                  </a:cubicBezTo>
                  <a:cubicBezTo>
                    <a:pt x="2432" y="3075"/>
                    <a:pt x="2902" y="3167"/>
                    <a:pt x="3319" y="3167"/>
                  </a:cubicBezTo>
                  <a:cubicBezTo>
                    <a:pt x="3984" y="3167"/>
                    <a:pt x="4516" y="2932"/>
                    <a:pt x="4698" y="2493"/>
                  </a:cubicBezTo>
                  <a:cubicBezTo>
                    <a:pt x="4993" y="1775"/>
                    <a:pt x="4247" y="787"/>
                    <a:pt x="3031" y="287"/>
                  </a:cubicBezTo>
                  <a:cubicBezTo>
                    <a:pt x="2562" y="94"/>
                    <a:pt x="2091" y="1"/>
                    <a:pt x="1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2156550" y="4544250"/>
              <a:ext cx="332950" cy="332250"/>
            </a:xfrm>
            <a:custGeom>
              <a:avLst/>
              <a:gdLst/>
              <a:ahLst/>
              <a:cxnLst/>
              <a:rect l="l" t="t" r="r" b="b"/>
              <a:pathLst>
                <a:path w="13318" h="13290" extrusionOk="0">
                  <a:moveTo>
                    <a:pt x="2011" y="0"/>
                  </a:moveTo>
                  <a:cubicBezTo>
                    <a:pt x="987" y="0"/>
                    <a:pt x="1" y="1063"/>
                    <a:pt x="239" y="2095"/>
                  </a:cubicBezTo>
                  <a:cubicBezTo>
                    <a:pt x="314" y="2419"/>
                    <a:pt x="477" y="2715"/>
                    <a:pt x="591" y="3026"/>
                  </a:cubicBezTo>
                  <a:cubicBezTo>
                    <a:pt x="1161" y="4579"/>
                    <a:pt x="1042" y="6277"/>
                    <a:pt x="1690" y="7811"/>
                  </a:cubicBezTo>
                  <a:cubicBezTo>
                    <a:pt x="2110" y="8810"/>
                    <a:pt x="2738" y="9743"/>
                    <a:pt x="3469" y="10557"/>
                  </a:cubicBezTo>
                  <a:cubicBezTo>
                    <a:pt x="3684" y="10793"/>
                    <a:pt x="3909" y="11023"/>
                    <a:pt x="4143" y="11241"/>
                  </a:cubicBezTo>
                  <a:cubicBezTo>
                    <a:pt x="5432" y="12444"/>
                    <a:pt x="7079" y="13290"/>
                    <a:pt x="8712" y="13290"/>
                  </a:cubicBezTo>
                  <a:cubicBezTo>
                    <a:pt x="9761" y="13290"/>
                    <a:pt x="10804" y="12941"/>
                    <a:pt x="11744" y="12115"/>
                  </a:cubicBezTo>
                  <a:cubicBezTo>
                    <a:pt x="12166" y="11739"/>
                    <a:pt x="12537" y="11277"/>
                    <a:pt x="12685" y="10728"/>
                  </a:cubicBezTo>
                  <a:cubicBezTo>
                    <a:pt x="13317" y="8413"/>
                    <a:pt x="10644" y="9147"/>
                    <a:pt x="9605" y="8206"/>
                  </a:cubicBezTo>
                  <a:cubicBezTo>
                    <a:pt x="8840" y="7511"/>
                    <a:pt x="9185" y="6269"/>
                    <a:pt x="9040" y="5250"/>
                  </a:cubicBezTo>
                  <a:cubicBezTo>
                    <a:pt x="8887" y="4167"/>
                    <a:pt x="8055" y="3210"/>
                    <a:pt x="7005" y="2907"/>
                  </a:cubicBezTo>
                  <a:cubicBezTo>
                    <a:pt x="6424" y="2738"/>
                    <a:pt x="5789" y="2754"/>
                    <a:pt x="5242" y="2502"/>
                  </a:cubicBezTo>
                  <a:cubicBezTo>
                    <a:pt x="4106" y="1976"/>
                    <a:pt x="3640" y="459"/>
                    <a:pt x="2455" y="71"/>
                  </a:cubicBezTo>
                  <a:cubicBezTo>
                    <a:pt x="2309" y="23"/>
                    <a:pt x="2160" y="0"/>
                    <a:pt x="20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2154325" y="4539550"/>
              <a:ext cx="327900" cy="342025"/>
            </a:xfrm>
            <a:custGeom>
              <a:avLst/>
              <a:gdLst/>
              <a:ahLst/>
              <a:cxnLst/>
              <a:rect l="l" t="t" r="r" b="b"/>
              <a:pathLst>
                <a:path w="13116" h="13681" extrusionOk="0">
                  <a:moveTo>
                    <a:pt x="2105" y="381"/>
                  </a:moveTo>
                  <a:cubicBezTo>
                    <a:pt x="2235" y="381"/>
                    <a:pt x="2364" y="400"/>
                    <a:pt x="2487" y="440"/>
                  </a:cubicBezTo>
                  <a:cubicBezTo>
                    <a:pt x="3052" y="632"/>
                    <a:pt x="3451" y="1112"/>
                    <a:pt x="3874" y="1622"/>
                  </a:cubicBezTo>
                  <a:cubicBezTo>
                    <a:pt x="4268" y="2102"/>
                    <a:pt x="4672" y="2600"/>
                    <a:pt x="5250" y="2864"/>
                  </a:cubicBezTo>
                  <a:cubicBezTo>
                    <a:pt x="5600" y="3027"/>
                    <a:pt x="5976" y="3084"/>
                    <a:pt x="6342" y="3139"/>
                  </a:cubicBezTo>
                  <a:cubicBezTo>
                    <a:pt x="6586" y="3178"/>
                    <a:pt x="6816" y="3214"/>
                    <a:pt x="7039" y="3279"/>
                  </a:cubicBezTo>
                  <a:cubicBezTo>
                    <a:pt x="8014" y="3561"/>
                    <a:pt x="8794" y="4458"/>
                    <a:pt x="8937" y="5467"/>
                  </a:cubicBezTo>
                  <a:cubicBezTo>
                    <a:pt x="8981" y="5765"/>
                    <a:pt x="8981" y="6094"/>
                    <a:pt x="8976" y="6416"/>
                  </a:cubicBezTo>
                  <a:cubicBezTo>
                    <a:pt x="8973" y="7193"/>
                    <a:pt x="8968" y="7997"/>
                    <a:pt x="9564" y="8536"/>
                  </a:cubicBezTo>
                  <a:cubicBezTo>
                    <a:pt x="9966" y="8899"/>
                    <a:pt x="10557" y="9029"/>
                    <a:pt x="11133" y="9153"/>
                  </a:cubicBezTo>
                  <a:cubicBezTo>
                    <a:pt x="11426" y="9218"/>
                    <a:pt x="11716" y="9280"/>
                    <a:pt x="11965" y="9373"/>
                  </a:cubicBezTo>
                  <a:cubicBezTo>
                    <a:pt x="12229" y="9475"/>
                    <a:pt x="12444" y="9604"/>
                    <a:pt x="12564" y="9806"/>
                  </a:cubicBezTo>
                  <a:cubicBezTo>
                    <a:pt x="12714" y="10053"/>
                    <a:pt x="12722" y="10397"/>
                    <a:pt x="12592" y="10869"/>
                  </a:cubicBezTo>
                  <a:cubicBezTo>
                    <a:pt x="12470" y="11315"/>
                    <a:pt x="12172" y="11753"/>
                    <a:pt x="11705" y="12160"/>
                  </a:cubicBezTo>
                  <a:cubicBezTo>
                    <a:pt x="10793" y="12964"/>
                    <a:pt x="9795" y="13289"/>
                    <a:pt x="8806" y="13289"/>
                  </a:cubicBezTo>
                  <a:cubicBezTo>
                    <a:pt x="7155" y="13289"/>
                    <a:pt x="5527" y="12383"/>
                    <a:pt x="4361" y="11292"/>
                  </a:cubicBezTo>
                  <a:cubicBezTo>
                    <a:pt x="4133" y="11079"/>
                    <a:pt x="3908" y="10851"/>
                    <a:pt x="3700" y="10623"/>
                  </a:cubicBezTo>
                  <a:cubicBezTo>
                    <a:pt x="2954" y="9791"/>
                    <a:pt x="2350" y="8863"/>
                    <a:pt x="1958" y="7932"/>
                  </a:cubicBezTo>
                  <a:cubicBezTo>
                    <a:pt x="1624" y="7144"/>
                    <a:pt x="1494" y="6286"/>
                    <a:pt x="1372" y="5459"/>
                  </a:cubicBezTo>
                  <a:cubicBezTo>
                    <a:pt x="1258" y="4694"/>
                    <a:pt x="1139" y="3904"/>
                    <a:pt x="862" y="3152"/>
                  </a:cubicBezTo>
                  <a:cubicBezTo>
                    <a:pt x="820" y="3035"/>
                    <a:pt x="768" y="2918"/>
                    <a:pt x="719" y="2807"/>
                  </a:cubicBezTo>
                  <a:cubicBezTo>
                    <a:pt x="639" y="2615"/>
                    <a:pt x="558" y="2434"/>
                    <a:pt x="517" y="2244"/>
                  </a:cubicBezTo>
                  <a:cubicBezTo>
                    <a:pt x="405" y="1762"/>
                    <a:pt x="602" y="1220"/>
                    <a:pt x="1030" y="829"/>
                  </a:cubicBezTo>
                  <a:cubicBezTo>
                    <a:pt x="1346" y="538"/>
                    <a:pt x="1734" y="381"/>
                    <a:pt x="2105" y="381"/>
                  </a:cubicBezTo>
                  <a:close/>
                  <a:moveTo>
                    <a:pt x="2102" y="1"/>
                  </a:moveTo>
                  <a:cubicBezTo>
                    <a:pt x="1637" y="1"/>
                    <a:pt x="1158" y="192"/>
                    <a:pt x="771" y="546"/>
                  </a:cubicBezTo>
                  <a:cubicBezTo>
                    <a:pt x="245" y="1034"/>
                    <a:pt x="1" y="1713"/>
                    <a:pt x="143" y="2330"/>
                  </a:cubicBezTo>
                  <a:cubicBezTo>
                    <a:pt x="195" y="2550"/>
                    <a:pt x="283" y="2758"/>
                    <a:pt x="369" y="2955"/>
                  </a:cubicBezTo>
                  <a:cubicBezTo>
                    <a:pt x="416" y="3061"/>
                    <a:pt x="465" y="3170"/>
                    <a:pt x="504" y="3279"/>
                  </a:cubicBezTo>
                  <a:cubicBezTo>
                    <a:pt x="766" y="3999"/>
                    <a:pt x="882" y="4767"/>
                    <a:pt x="991" y="5511"/>
                  </a:cubicBezTo>
                  <a:cubicBezTo>
                    <a:pt x="1121" y="6364"/>
                    <a:pt x="1256" y="7243"/>
                    <a:pt x="1606" y="8075"/>
                  </a:cubicBezTo>
                  <a:cubicBezTo>
                    <a:pt x="2013" y="9042"/>
                    <a:pt x="2637" y="10009"/>
                    <a:pt x="3415" y="10872"/>
                  </a:cubicBezTo>
                  <a:cubicBezTo>
                    <a:pt x="3633" y="11110"/>
                    <a:pt x="3864" y="11344"/>
                    <a:pt x="4099" y="11569"/>
                  </a:cubicBezTo>
                  <a:cubicBezTo>
                    <a:pt x="4856" y="12274"/>
                    <a:pt x="5805" y="12909"/>
                    <a:pt x="6832" y="13301"/>
                  </a:cubicBezTo>
                  <a:cubicBezTo>
                    <a:pt x="7470" y="13540"/>
                    <a:pt x="8139" y="13680"/>
                    <a:pt x="8813" y="13680"/>
                  </a:cubicBezTo>
                  <a:cubicBezTo>
                    <a:pt x="9882" y="13680"/>
                    <a:pt x="10964" y="13327"/>
                    <a:pt x="11957" y="12453"/>
                  </a:cubicBezTo>
                  <a:cubicBezTo>
                    <a:pt x="12481" y="11992"/>
                    <a:pt x="12818" y="11494"/>
                    <a:pt x="12960" y="10973"/>
                  </a:cubicBezTo>
                  <a:cubicBezTo>
                    <a:pt x="13116" y="10395"/>
                    <a:pt x="13092" y="9952"/>
                    <a:pt x="12888" y="9612"/>
                  </a:cubicBezTo>
                  <a:cubicBezTo>
                    <a:pt x="12571" y="9086"/>
                    <a:pt x="11879" y="8933"/>
                    <a:pt x="11216" y="8788"/>
                  </a:cubicBezTo>
                  <a:cubicBezTo>
                    <a:pt x="10687" y="8671"/>
                    <a:pt x="10147" y="8552"/>
                    <a:pt x="9818" y="8256"/>
                  </a:cubicBezTo>
                  <a:cubicBezTo>
                    <a:pt x="9352" y="7831"/>
                    <a:pt x="9357" y="7149"/>
                    <a:pt x="9359" y="6423"/>
                  </a:cubicBezTo>
                  <a:cubicBezTo>
                    <a:pt x="9362" y="6089"/>
                    <a:pt x="9362" y="5744"/>
                    <a:pt x="9318" y="5417"/>
                  </a:cubicBezTo>
                  <a:cubicBezTo>
                    <a:pt x="9155" y="4266"/>
                    <a:pt x="8260" y="3242"/>
                    <a:pt x="7145" y="2916"/>
                  </a:cubicBezTo>
                  <a:cubicBezTo>
                    <a:pt x="6899" y="2846"/>
                    <a:pt x="6648" y="2807"/>
                    <a:pt x="6401" y="2768"/>
                  </a:cubicBezTo>
                  <a:cubicBezTo>
                    <a:pt x="6046" y="2711"/>
                    <a:pt x="5709" y="2659"/>
                    <a:pt x="5409" y="2522"/>
                  </a:cubicBezTo>
                  <a:cubicBezTo>
                    <a:pt x="4913" y="2291"/>
                    <a:pt x="4551" y="1850"/>
                    <a:pt x="4167" y="1384"/>
                  </a:cubicBezTo>
                  <a:cubicBezTo>
                    <a:pt x="3731" y="852"/>
                    <a:pt x="3280" y="300"/>
                    <a:pt x="2604" y="80"/>
                  </a:cubicBezTo>
                  <a:cubicBezTo>
                    <a:pt x="2442" y="27"/>
                    <a:pt x="2273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2332425" y="4769750"/>
              <a:ext cx="388825" cy="131675"/>
            </a:xfrm>
            <a:custGeom>
              <a:avLst/>
              <a:gdLst/>
              <a:ahLst/>
              <a:cxnLst/>
              <a:rect l="l" t="t" r="r" b="b"/>
              <a:pathLst>
                <a:path w="15553" h="5267" extrusionOk="0">
                  <a:moveTo>
                    <a:pt x="6495" y="0"/>
                  </a:moveTo>
                  <a:cubicBezTo>
                    <a:pt x="6470" y="0"/>
                    <a:pt x="6445" y="1"/>
                    <a:pt x="6419" y="2"/>
                  </a:cubicBezTo>
                  <a:cubicBezTo>
                    <a:pt x="5465" y="44"/>
                    <a:pt x="4753" y="839"/>
                    <a:pt x="4014" y="1443"/>
                  </a:cubicBezTo>
                  <a:cubicBezTo>
                    <a:pt x="3239" y="2076"/>
                    <a:pt x="1955" y="1998"/>
                    <a:pt x="1077" y="2444"/>
                  </a:cubicBezTo>
                  <a:cubicBezTo>
                    <a:pt x="219" y="2874"/>
                    <a:pt x="1" y="3847"/>
                    <a:pt x="745" y="4513"/>
                  </a:cubicBezTo>
                  <a:cubicBezTo>
                    <a:pt x="1025" y="4764"/>
                    <a:pt x="1385" y="4920"/>
                    <a:pt x="1751" y="5024"/>
                  </a:cubicBezTo>
                  <a:cubicBezTo>
                    <a:pt x="2187" y="5147"/>
                    <a:pt x="2616" y="5193"/>
                    <a:pt x="3041" y="5193"/>
                  </a:cubicBezTo>
                  <a:cubicBezTo>
                    <a:pt x="4390" y="5193"/>
                    <a:pt x="5699" y="4722"/>
                    <a:pt x="7066" y="4722"/>
                  </a:cubicBezTo>
                  <a:cubicBezTo>
                    <a:pt x="7130" y="4722"/>
                    <a:pt x="7193" y="4723"/>
                    <a:pt x="7257" y="4725"/>
                  </a:cubicBezTo>
                  <a:cubicBezTo>
                    <a:pt x="7970" y="4749"/>
                    <a:pt x="8664" y="4982"/>
                    <a:pt x="9357" y="5127"/>
                  </a:cubicBezTo>
                  <a:cubicBezTo>
                    <a:pt x="9793" y="5219"/>
                    <a:pt x="10258" y="5266"/>
                    <a:pt x="10732" y="5266"/>
                  </a:cubicBezTo>
                  <a:cubicBezTo>
                    <a:pt x="11975" y="5266"/>
                    <a:pt x="13272" y="4938"/>
                    <a:pt x="14228" y="4217"/>
                  </a:cubicBezTo>
                  <a:cubicBezTo>
                    <a:pt x="14793" y="3792"/>
                    <a:pt x="15234" y="3180"/>
                    <a:pt x="15350" y="2483"/>
                  </a:cubicBezTo>
                  <a:cubicBezTo>
                    <a:pt x="15552" y="1259"/>
                    <a:pt x="14554" y="106"/>
                    <a:pt x="13336" y="18"/>
                  </a:cubicBezTo>
                  <a:cubicBezTo>
                    <a:pt x="13280" y="14"/>
                    <a:pt x="13224" y="12"/>
                    <a:pt x="13168" y="12"/>
                  </a:cubicBezTo>
                  <a:cubicBezTo>
                    <a:pt x="11937" y="12"/>
                    <a:pt x="10804" y="966"/>
                    <a:pt x="9584" y="966"/>
                  </a:cubicBezTo>
                  <a:cubicBezTo>
                    <a:pt x="9490" y="966"/>
                    <a:pt x="9397" y="960"/>
                    <a:pt x="9302" y="948"/>
                  </a:cubicBezTo>
                  <a:cubicBezTo>
                    <a:pt x="8314" y="822"/>
                    <a:pt x="7481" y="0"/>
                    <a:pt x="6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2333675" y="4765025"/>
              <a:ext cx="389775" cy="141350"/>
            </a:xfrm>
            <a:custGeom>
              <a:avLst/>
              <a:gdLst/>
              <a:ahLst/>
              <a:cxnLst/>
              <a:rect l="l" t="t" r="r" b="b"/>
              <a:pathLst>
                <a:path w="15591" h="5654" extrusionOk="0">
                  <a:moveTo>
                    <a:pt x="6435" y="377"/>
                  </a:moveTo>
                  <a:cubicBezTo>
                    <a:pt x="6926" y="377"/>
                    <a:pt x="7384" y="597"/>
                    <a:pt x="7868" y="834"/>
                  </a:cubicBezTo>
                  <a:cubicBezTo>
                    <a:pt x="8296" y="1047"/>
                    <a:pt x="8739" y="1262"/>
                    <a:pt x="9226" y="1324"/>
                  </a:cubicBezTo>
                  <a:cubicBezTo>
                    <a:pt x="9330" y="1337"/>
                    <a:pt x="9433" y="1344"/>
                    <a:pt x="9535" y="1344"/>
                  </a:cubicBezTo>
                  <a:cubicBezTo>
                    <a:pt x="10182" y="1344"/>
                    <a:pt x="10795" y="1094"/>
                    <a:pt x="11391" y="855"/>
                  </a:cubicBezTo>
                  <a:cubicBezTo>
                    <a:pt x="11983" y="616"/>
                    <a:pt x="12542" y="388"/>
                    <a:pt x="13121" y="388"/>
                  </a:cubicBezTo>
                  <a:cubicBezTo>
                    <a:pt x="13171" y="388"/>
                    <a:pt x="13220" y="390"/>
                    <a:pt x="13270" y="393"/>
                  </a:cubicBezTo>
                  <a:cubicBezTo>
                    <a:pt x="13454" y="406"/>
                    <a:pt x="13636" y="450"/>
                    <a:pt x="13815" y="505"/>
                  </a:cubicBezTo>
                  <a:cubicBezTo>
                    <a:pt x="14162" y="634"/>
                    <a:pt x="14476" y="860"/>
                    <a:pt x="14717" y="1166"/>
                  </a:cubicBezTo>
                  <a:cubicBezTo>
                    <a:pt x="15057" y="1599"/>
                    <a:pt x="15199" y="2120"/>
                    <a:pt x="15114" y="2633"/>
                  </a:cubicBezTo>
                  <a:cubicBezTo>
                    <a:pt x="15015" y="3229"/>
                    <a:pt x="14631" y="3818"/>
                    <a:pt x="14064" y="4246"/>
                  </a:cubicBezTo>
                  <a:cubicBezTo>
                    <a:pt x="13198" y="4903"/>
                    <a:pt x="11959" y="5261"/>
                    <a:pt x="10689" y="5261"/>
                  </a:cubicBezTo>
                  <a:cubicBezTo>
                    <a:pt x="10240" y="5261"/>
                    <a:pt x="9787" y="5216"/>
                    <a:pt x="9346" y="5124"/>
                  </a:cubicBezTo>
                  <a:cubicBezTo>
                    <a:pt x="9143" y="5083"/>
                    <a:pt x="8941" y="5031"/>
                    <a:pt x="8736" y="4982"/>
                  </a:cubicBezTo>
                  <a:cubicBezTo>
                    <a:pt x="8244" y="4863"/>
                    <a:pt x="7736" y="4736"/>
                    <a:pt x="7215" y="4720"/>
                  </a:cubicBezTo>
                  <a:cubicBezTo>
                    <a:pt x="7148" y="4718"/>
                    <a:pt x="7082" y="4717"/>
                    <a:pt x="7016" y="4717"/>
                  </a:cubicBezTo>
                  <a:cubicBezTo>
                    <a:pt x="6313" y="4717"/>
                    <a:pt x="5625" y="4837"/>
                    <a:pt x="4959" y="4956"/>
                  </a:cubicBezTo>
                  <a:cubicBezTo>
                    <a:pt x="4287" y="5074"/>
                    <a:pt x="3639" y="5188"/>
                    <a:pt x="2988" y="5188"/>
                  </a:cubicBezTo>
                  <a:cubicBezTo>
                    <a:pt x="2580" y="5188"/>
                    <a:pt x="2170" y="5143"/>
                    <a:pt x="1752" y="5026"/>
                  </a:cubicBezTo>
                  <a:cubicBezTo>
                    <a:pt x="1356" y="4912"/>
                    <a:pt x="1047" y="4759"/>
                    <a:pt x="819" y="4554"/>
                  </a:cubicBezTo>
                  <a:cubicBezTo>
                    <a:pt x="531" y="4300"/>
                    <a:pt x="399" y="3979"/>
                    <a:pt x="441" y="3655"/>
                  </a:cubicBezTo>
                  <a:cubicBezTo>
                    <a:pt x="487" y="3302"/>
                    <a:pt x="734" y="2991"/>
                    <a:pt x="1112" y="2799"/>
                  </a:cubicBezTo>
                  <a:cubicBezTo>
                    <a:pt x="1465" y="2618"/>
                    <a:pt x="1892" y="2527"/>
                    <a:pt x="2344" y="2434"/>
                  </a:cubicBezTo>
                  <a:cubicBezTo>
                    <a:pt x="2966" y="2304"/>
                    <a:pt x="3606" y="2167"/>
                    <a:pt x="4086" y="1775"/>
                  </a:cubicBezTo>
                  <a:cubicBezTo>
                    <a:pt x="4223" y="1664"/>
                    <a:pt x="4363" y="1544"/>
                    <a:pt x="4498" y="1425"/>
                  </a:cubicBezTo>
                  <a:cubicBezTo>
                    <a:pt x="5071" y="925"/>
                    <a:pt x="5667" y="406"/>
                    <a:pt x="6377" y="378"/>
                  </a:cubicBezTo>
                  <a:cubicBezTo>
                    <a:pt x="6396" y="377"/>
                    <a:pt x="6416" y="377"/>
                    <a:pt x="6435" y="377"/>
                  </a:cubicBezTo>
                  <a:close/>
                  <a:moveTo>
                    <a:pt x="6445" y="0"/>
                  </a:moveTo>
                  <a:cubicBezTo>
                    <a:pt x="6417" y="0"/>
                    <a:pt x="6390" y="1"/>
                    <a:pt x="6362" y="2"/>
                  </a:cubicBezTo>
                  <a:cubicBezTo>
                    <a:pt x="5519" y="38"/>
                    <a:pt x="4874" y="598"/>
                    <a:pt x="4249" y="1143"/>
                  </a:cubicBezTo>
                  <a:cubicBezTo>
                    <a:pt x="4117" y="1259"/>
                    <a:pt x="3979" y="1376"/>
                    <a:pt x="3847" y="1485"/>
                  </a:cubicBezTo>
                  <a:cubicBezTo>
                    <a:pt x="3437" y="1817"/>
                    <a:pt x="2867" y="1938"/>
                    <a:pt x="2266" y="2065"/>
                  </a:cubicBezTo>
                  <a:cubicBezTo>
                    <a:pt x="1809" y="2164"/>
                    <a:pt x="1340" y="2262"/>
                    <a:pt x="941" y="2465"/>
                  </a:cubicBezTo>
                  <a:cubicBezTo>
                    <a:pt x="446" y="2714"/>
                    <a:pt x="124" y="3128"/>
                    <a:pt x="62" y="3608"/>
                  </a:cubicBezTo>
                  <a:cubicBezTo>
                    <a:pt x="0" y="4059"/>
                    <a:pt x="179" y="4500"/>
                    <a:pt x="565" y="4844"/>
                  </a:cubicBezTo>
                  <a:cubicBezTo>
                    <a:pt x="773" y="5029"/>
                    <a:pt x="1032" y="5181"/>
                    <a:pt x="1356" y="5306"/>
                  </a:cubicBezTo>
                  <a:cubicBezTo>
                    <a:pt x="1449" y="5342"/>
                    <a:pt x="1550" y="5373"/>
                    <a:pt x="1654" y="5404"/>
                  </a:cubicBezTo>
                  <a:cubicBezTo>
                    <a:pt x="2106" y="5531"/>
                    <a:pt x="2552" y="5579"/>
                    <a:pt x="2991" y="5579"/>
                  </a:cubicBezTo>
                  <a:cubicBezTo>
                    <a:pt x="3684" y="5579"/>
                    <a:pt x="4362" y="5460"/>
                    <a:pt x="5027" y="5342"/>
                  </a:cubicBezTo>
                  <a:cubicBezTo>
                    <a:pt x="5680" y="5228"/>
                    <a:pt x="6356" y="5109"/>
                    <a:pt x="7030" y="5109"/>
                  </a:cubicBezTo>
                  <a:cubicBezTo>
                    <a:pt x="7088" y="5109"/>
                    <a:pt x="7146" y="5110"/>
                    <a:pt x="7204" y="5111"/>
                  </a:cubicBezTo>
                  <a:cubicBezTo>
                    <a:pt x="7684" y="5127"/>
                    <a:pt x="8174" y="5249"/>
                    <a:pt x="8646" y="5366"/>
                  </a:cubicBezTo>
                  <a:cubicBezTo>
                    <a:pt x="8853" y="5417"/>
                    <a:pt x="9060" y="5469"/>
                    <a:pt x="9268" y="5511"/>
                  </a:cubicBezTo>
                  <a:cubicBezTo>
                    <a:pt x="9732" y="5607"/>
                    <a:pt x="10208" y="5654"/>
                    <a:pt x="10680" y="5654"/>
                  </a:cubicBezTo>
                  <a:cubicBezTo>
                    <a:pt x="12036" y="5654"/>
                    <a:pt x="13362" y="5268"/>
                    <a:pt x="14294" y="4564"/>
                  </a:cubicBezTo>
                  <a:cubicBezTo>
                    <a:pt x="14940" y="4077"/>
                    <a:pt x="15378" y="3403"/>
                    <a:pt x="15489" y="2711"/>
                  </a:cubicBezTo>
                  <a:cubicBezTo>
                    <a:pt x="15591" y="2091"/>
                    <a:pt x="15422" y="1464"/>
                    <a:pt x="15015" y="946"/>
                  </a:cubicBezTo>
                  <a:cubicBezTo>
                    <a:pt x="14590" y="404"/>
                    <a:pt x="13965" y="69"/>
                    <a:pt x="13304" y="23"/>
                  </a:cubicBezTo>
                  <a:cubicBezTo>
                    <a:pt x="13241" y="18"/>
                    <a:pt x="13179" y="16"/>
                    <a:pt x="13117" y="16"/>
                  </a:cubicBezTo>
                  <a:cubicBezTo>
                    <a:pt x="12464" y="16"/>
                    <a:pt x="11850" y="266"/>
                    <a:pt x="11251" y="507"/>
                  </a:cubicBezTo>
                  <a:cubicBezTo>
                    <a:pt x="10667" y="743"/>
                    <a:pt x="10110" y="967"/>
                    <a:pt x="9542" y="967"/>
                  </a:cubicBezTo>
                  <a:cubicBezTo>
                    <a:pt x="9454" y="967"/>
                    <a:pt x="9366" y="962"/>
                    <a:pt x="9278" y="951"/>
                  </a:cubicBezTo>
                  <a:cubicBezTo>
                    <a:pt x="8853" y="896"/>
                    <a:pt x="8456" y="702"/>
                    <a:pt x="8036" y="497"/>
                  </a:cubicBezTo>
                  <a:cubicBezTo>
                    <a:pt x="7537" y="252"/>
                    <a:pt x="7020" y="0"/>
                    <a:pt x="6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33" name="Google Shape;2533;p20"/>
          <p:cNvGrpSpPr/>
          <p:nvPr/>
        </p:nvGrpSpPr>
        <p:grpSpPr>
          <a:xfrm>
            <a:off x="10704312" y="312929"/>
            <a:ext cx="638328" cy="610147"/>
            <a:chOff x="5952977" y="2280859"/>
            <a:chExt cx="478746" cy="457610"/>
          </a:xfrm>
        </p:grpSpPr>
        <p:sp>
          <p:nvSpPr>
            <p:cNvPr id="2534" name="Google Shape;2534;p20"/>
            <p:cNvSpPr/>
            <p:nvPr/>
          </p:nvSpPr>
          <p:spPr>
            <a:xfrm>
              <a:off x="5952977" y="2515160"/>
              <a:ext cx="224916" cy="223310"/>
            </a:xfrm>
            <a:custGeom>
              <a:avLst/>
              <a:gdLst/>
              <a:ahLst/>
              <a:cxnLst/>
              <a:rect l="l" t="t" r="r" b="b"/>
              <a:pathLst>
                <a:path w="2660" h="2641" extrusionOk="0">
                  <a:moveTo>
                    <a:pt x="1347" y="0"/>
                  </a:moveTo>
                  <a:cubicBezTo>
                    <a:pt x="1329" y="0"/>
                    <a:pt x="1312" y="10"/>
                    <a:pt x="1304" y="30"/>
                  </a:cubicBezTo>
                  <a:lnTo>
                    <a:pt x="923" y="885"/>
                  </a:lnTo>
                  <a:cubicBezTo>
                    <a:pt x="918" y="895"/>
                    <a:pt x="910" y="903"/>
                    <a:pt x="897" y="911"/>
                  </a:cubicBezTo>
                  <a:lnTo>
                    <a:pt x="39" y="1264"/>
                  </a:lnTo>
                  <a:cubicBezTo>
                    <a:pt x="0" y="1279"/>
                    <a:pt x="0" y="1336"/>
                    <a:pt x="39" y="1352"/>
                  </a:cubicBezTo>
                  <a:lnTo>
                    <a:pt x="897" y="1730"/>
                  </a:lnTo>
                  <a:cubicBezTo>
                    <a:pt x="908" y="1733"/>
                    <a:pt x="918" y="1743"/>
                    <a:pt x="920" y="1753"/>
                  </a:cubicBezTo>
                  <a:lnTo>
                    <a:pt x="1299" y="2612"/>
                  </a:lnTo>
                  <a:cubicBezTo>
                    <a:pt x="1308" y="2631"/>
                    <a:pt x="1326" y="2641"/>
                    <a:pt x="1344" y="2641"/>
                  </a:cubicBezTo>
                  <a:cubicBezTo>
                    <a:pt x="1362" y="2641"/>
                    <a:pt x="1379" y="2631"/>
                    <a:pt x="1387" y="2612"/>
                  </a:cubicBezTo>
                  <a:lnTo>
                    <a:pt x="1740" y="1753"/>
                  </a:lnTo>
                  <a:cubicBezTo>
                    <a:pt x="1742" y="1743"/>
                    <a:pt x="1753" y="1733"/>
                    <a:pt x="1766" y="1728"/>
                  </a:cubicBezTo>
                  <a:lnTo>
                    <a:pt x="2621" y="1349"/>
                  </a:lnTo>
                  <a:cubicBezTo>
                    <a:pt x="2660" y="1331"/>
                    <a:pt x="2660" y="1276"/>
                    <a:pt x="2621" y="1261"/>
                  </a:cubicBezTo>
                  <a:lnTo>
                    <a:pt x="1766" y="908"/>
                  </a:lnTo>
                  <a:cubicBezTo>
                    <a:pt x="1760" y="903"/>
                    <a:pt x="1750" y="895"/>
                    <a:pt x="1742" y="885"/>
                  </a:cubicBezTo>
                  <a:lnTo>
                    <a:pt x="1390" y="30"/>
                  </a:lnTo>
                  <a:cubicBezTo>
                    <a:pt x="1382" y="10"/>
                    <a:pt x="1364" y="0"/>
                    <a:pt x="1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6326875" y="2280859"/>
              <a:ext cx="104848" cy="104679"/>
            </a:xfrm>
            <a:custGeom>
              <a:avLst/>
              <a:gdLst/>
              <a:ahLst/>
              <a:cxnLst/>
              <a:rect l="l" t="t" r="r" b="b"/>
              <a:pathLst>
                <a:path w="1240" h="1238" extrusionOk="0">
                  <a:moveTo>
                    <a:pt x="620" y="1"/>
                  </a:moveTo>
                  <a:cubicBezTo>
                    <a:pt x="278" y="1"/>
                    <a:pt x="1" y="278"/>
                    <a:pt x="1" y="620"/>
                  </a:cubicBezTo>
                  <a:cubicBezTo>
                    <a:pt x="1" y="960"/>
                    <a:pt x="278" y="1237"/>
                    <a:pt x="620" y="1237"/>
                  </a:cubicBezTo>
                  <a:cubicBezTo>
                    <a:pt x="963" y="1237"/>
                    <a:pt x="1240" y="960"/>
                    <a:pt x="1240" y="620"/>
                  </a:cubicBezTo>
                  <a:cubicBezTo>
                    <a:pt x="1240" y="278"/>
                    <a:pt x="963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36" name="Google Shape;2536;p20"/>
          <p:cNvGrpSpPr/>
          <p:nvPr/>
        </p:nvGrpSpPr>
        <p:grpSpPr>
          <a:xfrm rot="1128408" flipH="1">
            <a:off x="299027" y="195066"/>
            <a:ext cx="1303876" cy="1321773"/>
            <a:chOff x="8701684" y="-751232"/>
            <a:chExt cx="1084845" cy="1099851"/>
          </a:xfrm>
        </p:grpSpPr>
        <p:sp>
          <p:nvSpPr>
            <p:cNvPr id="2537" name="Google Shape;2537;p20"/>
            <p:cNvSpPr/>
            <p:nvPr/>
          </p:nvSpPr>
          <p:spPr>
            <a:xfrm>
              <a:off x="8701684" y="-751232"/>
              <a:ext cx="1084845" cy="1099851"/>
            </a:xfrm>
            <a:custGeom>
              <a:avLst/>
              <a:gdLst/>
              <a:ahLst/>
              <a:cxnLst/>
              <a:rect l="l" t="t" r="r" b="b"/>
              <a:pathLst>
                <a:path w="26604" h="26972" extrusionOk="0">
                  <a:moveTo>
                    <a:pt x="12975" y="0"/>
                  </a:moveTo>
                  <a:lnTo>
                    <a:pt x="12750" y="10691"/>
                  </a:lnTo>
                  <a:lnTo>
                    <a:pt x="8205" y="1011"/>
                  </a:lnTo>
                  <a:lnTo>
                    <a:pt x="3124" y="4656"/>
                  </a:lnTo>
                  <a:lnTo>
                    <a:pt x="11091" y="12309"/>
                  </a:lnTo>
                  <a:lnTo>
                    <a:pt x="369" y="9654"/>
                  </a:lnTo>
                  <a:lnTo>
                    <a:pt x="1" y="15900"/>
                  </a:lnTo>
                  <a:lnTo>
                    <a:pt x="10958" y="14528"/>
                  </a:lnTo>
                  <a:lnTo>
                    <a:pt x="10958" y="14528"/>
                  </a:lnTo>
                  <a:lnTo>
                    <a:pt x="2144" y="21183"/>
                  </a:lnTo>
                  <a:lnTo>
                    <a:pt x="6759" y="25403"/>
                  </a:lnTo>
                  <a:lnTo>
                    <a:pt x="12418" y="16330"/>
                  </a:lnTo>
                  <a:lnTo>
                    <a:pt x="11376" y="26972"/>
                  </a:lnTo>
                  <a:lnTo>
                    <a:pt x="17608" y="26432"/>
                  </a:lnTo>
                  <a:lnTo>
                    <a:pt x="14616" y="15604"/>
                  </a:lnTo>
                  <a:lnTo>
                    <a:pt x="22925" y="23163"/>
                  </a:lnTo>
                  <a:lnTo>
                    <a:pt x="26222" y="17849"/>
                  </a:lnTo>
                  <a:lnTo>
                    <a:pt x="15490" y="13670"/>
                  </a:lnTo>
                  <a:lnTo>
                    <a:pt x="26603" y="10658"/>
                  </a:lnTo>
                  <a:lnTo>
                    <a:pt x="23894" y="5019"/>
                  </a:lnTo>
                  <a:lnTo>
                    <a:pt x="14868" y="11625"/>
                  </a:lnTo>
                  <a:lnTo>
                    <a:pt x="14868" y="11625"/>
                  </a:lnTo>
                  <a:lnTo>
                    <a:pt x="19099" y="1271"/>
                  </a:lnTo>
                  <a:lnTo>
                    <a:pt x="12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8886365" y="-253543"/>
              <a:ext cx="268031" cy="39350"/>
            </a:xfrm>
            <a:custGeom>
              <a:avLst/>
              <a:gdLst/>
              <a:ahLst/>
              <a:cxnLst/>
              <a:rect l="l" t="t" r="r" b="b"/>
              <a:pathLst>
                <a:path w="6573" h="965" extrusionOk="0">
                  <a:moveTo>
                    <a:pt x="0" y="0"/>
                  </a:moveTo>
                  <a:cubicBezTo>
                    <a:pt x="703" y="171"/>
                    <a:pt x="1411" y="306"/>
                    <a:pt x="2124" y="428"/>
                  </a:cubicBezTo>
                  <a:cubicBezTo>
                    <a:pt x="2834" y="547"/>
                    <a:pt x="3547" y="643"/>
                    <a:pt x="4260" y="739"/>
                  </a:cubicBezTo>
                  <a:cubicBezTo>
                    <a:pt x="4973" y="822"/>
                    <a:pt x="5688" y="903"/>
                    <a:pt x="6406" y="960"/>
                  </a:cubicBezTo>
                  <a:cubicBezTo>
                    <a:pt x="6440" y="962"/>
                    <a:pt x="6468" y="962"/>
                    <a:pt x="6502" y="965"/>
                  </a:cubicBezTo>
                  <a:cubicBezTo>
                    <a:pt x="6518" y="861"/>
                    <a:pt x="6544" y="760"/>
                    <a:pt x="6572" y="661"/>
                  </a:cubicBezTo>
                  <a:cubicBezTo>
                    <a:pt x="6531" y="654"/>
                    <a:pt x="6489" y="648"/>
                    <a:pt x="6445" y="638"/>
                  </a:cubicBezTo>
                  <a:cubicBezTo>
                    <a:pt x="5737" y="514"/>
                    <a:pt x="5024" y="420"/>
                    <a:pt x="4312" y="327"/>
                  </a:cubicBezTo>
                  <a:cubicBezTo>
                    <a:pt x="3599" y="241"/>
                    <a:pt x="2881" y="161"/>
                    <a:pt x="2162" y="107"/>
                  </a:cubicBezTo>
                  <a:cubicBezTo>
                    <a:pt x="1442" y="44"/>
                    <a:pt x="726" y="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8882451" y="-194864"/>
              <a:ext cx="269295" cy="16719"/>
            </a:xfrm>
            <a:custGeom>
              <a:avLst/>
              <a:gdLst/>
              <a:ahLst/>
              <a:cxnLst/>
              <a:rect l="l" t="t" r="r" b="b"/>
              <a:pathLst>
                <a:path w="6604" h="410" extrusionOk="0">
                  <a:moveTo>
                    <a:pt x="4314" y="0"/>
                  </a:moveTo>
                  <a:cubicBezTo>
                    <a:pt x="3594" y="5"/>
                    <a:pt x="2873" y="18"/>
                    <a:pt x="2155" y="55"/>
                  </a:cubicBezTo>
                  <a:cubicBezTo>
                    <a:pt x="1437" y="91"/>
                    <a:pt x="716" y="135"/>
                    <a:pt x="0" y="226"/>
                  </a:cubicBezTo>
                  <a:cubicBezTo>
                    <a:pt x="719" y="309"/>
                    <a:pt x="1439" y="350"/>
                    <a:pt x="2157" y="376"/>
                  </a:cubicBezTo>
                  <a:cubicBezTo>
                    <a:pt x="2878" y="405"/>
                    <a:pt x="3596" y="410"/>
                    <a:pt x="4317" y="410"/>
                  </a:cubicBezTo>
                  <a:cubicBezTo>
                    <a:pt x="5035" y="405"/>
                    <a:pt x="5756" y="392"/>
                    <a:pt x="6474" y="355"/>
                  </a:cubicBezTo>
                  <a:lnTo>
                    <a:pt x="6603" y="350"/>
                  </a:lnTo>
                  <a:cubicBezTo>
                    <a:pt x="6585" y="249"/>
                    <a:pt x="6572" y="145"/>
                    <a:pt x="6567" y="39"/>
                  </a:cubicBezTo>
                  <a:cubicBezTo>
                    <a:pt x="6536" y="39"/>
                    <a:pt x="6502" y="39"/>
                    <a:pt x="6471" y="36"/>
                  </a:cubicBezTo>
                  <a:cubicBezTo>
                    <a:pt x="5750" y="5"/>
                    <a:pt x="5032" y="0"/>
                    <a:pt x="4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9022195" y="-116530"/>
              <a:ext cx="184396" cy="212614"/>
            </a:xfrm>
            <a:custGeom>
              <a:avLst/>
              <a:gdLst/>
              <a:ahLst/>
              <a:cxnLst/>
              <a:rect l="l" t="t" r="r" b="b"/>
              <a:pathLst>
                <a:path w="4522" h="5214" extrusionOk="0">
                  <a:moveTo>
                    <a:pt x="4255" y="0"/>
                  </a:moveTo>
                  <a:cubicBezTo>
                    <a:pt x="4195" y="57"/>
                    <a:pt x="4135" y="119"/>
                    <a:pt x="4081" y="184"/>
                  </a:cubicBezTo>
                  <a:cubicBezTo>
                    <a:pt x="3588" y="710"/>
                    <a:pt x="3114" y="1255"/>
                    <a:pt x="2645" y="1794"/>
                  </a:cubicBezTo>
                  <a:cubicBezTo>
                    <a:pt x="2183" y="2346"/>
                    <a:pt x="1722" y="2896"/>
                    <a:pt x="1279" y="3466"/>
                  </a:cubicBezTo>
                  <a:cubicBezTo>
                    <a:pt x="833" y="4034"/>
                    <a:pt x="400" y="4612"/>
                    <a:pt x="1" y="5213"/>
                  </a:cubicBezTo>
                  <a:cubicBezTo>
                    <a:pt x="532" y="4723"/>
                    <a:pt x="1035" y="4205"/>
                    <a:pt x="1525" y="3679"/>
                  </a:cubicBezTo>
                  <a:cubicBezTo>
                    <a:pt x="2017" y="3152"/>
                    <a:pt x="2489" y="2608"/>
                    <a:pt x="2959" y="2066"/>
                  </a:cubicBezTo>
                  <a:cubicBezTo>
                    <a:pt x="3423" y="1517"/>
                    <a:pt x="3884" y="964"/>
                    <a:pt x="4325" y="399"/>
                  </a:cubicBezTo>
                  <a:cubicBezTo>
                    <a:pt x="4392" y="314"/>
                    <a:pt x="4457" y="231"/>
                    <a:pt x="4522" y="143"/>
                  </a:cubicBezTo>
                  <a:cubicBezTo>
                    <a:pt x="4431" y="101"/>
                    <a:pt x="4340" y="52"/>
                    <a:pt x="4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8973344" y="-138632"/>
              <a:ext cx="205886" cy="187046"/>
            </a:xfrm>
            <a:custGeom>
              <a:avLst/>
              <a:gdLst/>
              <a:ahLst/>
              <a:cxnLst/>
              <a:rect l="l" t="t" r="r" b="b"/>
              <a:pathLst>
                <a:path w="5049" h="4587" extrusionOk="0">
                  <a:moveTo>
                    <a:pt x="4849" y="0"/>
                  </a:moveTo>
                  <a:lnTo>
                    <a:pt x="4693" y="127"/>
                  </a:lnTo>
                  <a:cubicBezTo>
                    <a:pt x="4138" y="584"/>
                    <a:pt x="3599" y="1061"/>
                    <a:pt x="3063" y="1540"/>
                  </a:cubicBezTo>
                  <a:cubicBezTo>
                    <a:pt x="2531" y="2025"/>
                    <a:pt x="2002" y="2515"/>
                    <a:pt x="1494" y="3020"/>
                  </a:cubicBezTo>
                  <a:cubicBezTo>
                    <a:pt x="983" y="3526"/>
                    <a:pt x="475" y="4042"/>
                    <a:pt x="1" y="4586"/>
                  </a:cubicBezTo>
                  <a:cubicBezTo>
                    <a:pt x="595" y="4169"/>
                    <a:pt x="1155" y="3718"/>
                    <a:pt x="1709" y="3256"/>
                  </a:cubicBezTo>
                  <a:cubicBezTo>
                    <a:pt x="2264" y="2808"/>
                    <a:pt x="2803" y="2331"/>
                    <a:pt x="3337" y="1849"/>
                  </a:cubicBezTo>
                  <a:cubicBezTo>
                    <a:pt x="3869" y="1361"/>
                    <a:pt x="4398" y="871"/>
                    <a:pt x="4906" y="366"/>
                  </a:cubicBezTo>
                  <a:cubicBezTo>
                    <a:pt x="4955" y="319"/>
                    <a:pt x="5004" y="272"/>
                    <a:pt x="5048" y="223"/>
                  </a:cubicBezTo>
                  <a:cubicBezTo>
                    <a:pt x="4978" y="156"/>
                    <a:pt x="4911" y="81"/>
                    <a:pt x="4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9058446" y="-516761"/>
              <a:ext cx="158624" cy="231535"/>
            </a:xfrm>
            <a:custGeom>
              <a:avLst/>
              <a:gdLst/>
              <a:ahLst/>
              <a:cxnLst/>
              <a:rect l="l" t="t" r="r" b="b"/>
              <a:pathLst>
                <a:path w="3890" h="5678" extrusionOk="0">
                  <a:moveTo>
                    <a:pt x="1" y="0"/>
                  </a:moveTo>
                  <a:cubicBezTo>
                    <a:pt x="327" y="646"/>
                    <a:pt x="690" y="1271"/>
                    <a:pt x="1064" y="1882"/>
                  </a:cubicBezTo>
                  <a:cubicBezTo>
                    <a:pt x="1432" y="2497"/>
                    <a:pt x="1823" y="3101"/>
                    <a:pt x="2222" y="3700"/>
                  </a:cubicBezTo>
                  <a:cubicBezTo>
                    <a:pt x="2624" y="4296"/>
                    <a:pt x="3029" y="4890"/>
                    <a:pt x="3456" y="5470"/>
                  </a:cubicBezTo>
                  <a:cubicBezTo>
                    <a:pt x="3506" y="5538"/>
                    <a:pt x="3558" y="5608"/>
                    <a:pt x="3609" y="5678"/>
                  </a:cubicBezTo>
                  <a:cubicBezTo>
                    <a:pt x="3700" y="5634"/>
                    <a:pt x="3793" y="5600"/>
                    <a:pt x="3889" y="5569"/>
                  </a:cubicBezTo>
                  <a:cubicBezTo>
                    <a:pt x="3838" y="5478"/>
                    <a:pt x="3780" y="5387"/>
                    <a:pt x="3723" y="5294"/>
                  </a:cubicBezTo>
                  <a:cubicBezTo>
                    <a:pt x="3353" y="4680"/>
                    <a:pt x="2961" y="4076"/>
                    <a:pt x="2567" y="3474"/>
                  </a:cubicBezTo>
                  <a:cubicBezTo>
                    <a:pt x="2165" y="2878"/>
                    <a:pt x="1756" y="2284"/>
                    <a:pt x="1331" y="1704"/>
                  </a:cubicBezTo>
                  <a:cubicBezTo>
                    <a:pt x="908" y="1120"/>
                    <a:pt x="473" y="54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9004538" y="-475454"/>
              <a:ext cx="183458" cy="209270"/>
            </a:xfrm>
            <a:custGeom>
              <a:avLst/>
              <a:gdLst/>
              <a:ahLst/>
              <a:cxnLst/>
              <a:rect l="l" t="t" r="r" b="b"/>
              <a:pathLst>
                <a:path w="4499" h="5132" extrusionOk="0">
                  <a:moveTo>
                    <a:pt x="1" y="1"/>
                  </a:moveTo>
                  <a:cubicBezTo>
                    <a:pt x="408" y="600"/>
                    <a:pt x="848" y="1170"/>
                    <a:pt x="1297" y="1730"/>
                  </a:cubicBezTo>
                  <a:cubicBezTo>
                    <a:pt x="1740" y="2295"/>
                    <a:pt x="2207" y="2845"/>
                    <a:pt x="2676" y="3387"/>
                  </a:cubicBezTo>
                  <a:cubicBezTo>
                    <a:pt x="3153" y="3928"/>
                    <a:pt x="3633" y="4462"/>
                    <a:pt x="4128" y="4984"/>
                  </a:cubicBezTo>
                  <a:cubicBezTo>
                    <a:pt x="4174" y="5033"/>
                    <a:pt x="4221" y="5082"/>
                    <a:pt x="4268" y="5131"/>
                  </a:cubicBezTo>
                  <a:cubicBezTo>
                    <a:pt x="4338" y="5059"/>
                    <a:pt x="4415" y="4994"/>
                    <a:pt x="4498" y="4932"/>
                  </a:cubicBezTo>
                  <a:cubicBezTo>
                    <a:pt x="4454" y="4882"/>
                    <a:pt x="4415" y="4825"/>
                    <a:pt x="4374" y="4774"/>
                  </a:cubicBezTo>
                  <a:cubicBezTo>
                    <a:pt x="3928" y="4211"/>
                    <a:pt x="3462" y="3661"/>
                    <a:pt x="2990" y="3117"/>
                  </a:cubicBezTo>
                  <a:cubicBezTo>
                    <a:pt x="2515" y="2580"/>
                    <a:pt x="2036" y="2044"/>
                    <a:pt x="1538" y="1520"/>
                  </a:cubicBezTo>
                  <a:cubicBezTo>
                    <a:pt x="1043" y="999"/>
                    <a:pt x="537" y="48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9280643" y="-553747"/>
              <a:ext cx="65611" cy="271823"/>
            </a:xfrm>
            <a:custGeom>
              <a:avLst/>
              <a:gdLst/>
              <a:ahLst/>
              <a:cxnLst/>
              <a:rect l="l" t="t" r="r" b="b"/>
              <a:pathLst>
                <a:path w="1609" h="6666" extrusionOk="0">
                  <a:moveTo>
                    <a:pt x="1608" y="0"/>
                  </a:moveTo>
                  <a:cubicBezTo>
                    <a:pt x="1370" y="682"/>
                    <a:pt x="1168" y="1374"/>
                    <a:pt x="983" y="2071"/>
                  </a:cubicBezTo>
                  <a:cubicBezTo>
                    <a:pt x="794" y="2763"/>
                    <a:pt x="631" y="3463"/>
                    <a:pt x="470" y="4166"/>
                  </a:cubicBezTo>
                  <a:cubicBezTo>
                    <a:pt x="320" y="4869"/>
                    <a:pt x="172" y="5574"/>
                    <a:pt x="48" y="6284"/>
                  </a:cubicBezTo>
                  <a:cubicBezTo>
                    <a:pt x="29" y="6367"/>
                    <a:pt x="17" y="6450"/>
                    <a:pt x="1" y="6535"/>
                  </a:cubicBezTo>
                  <a:cubicBezTo>
                    <a:pt x="94" y="6574"/>
                    <a:pt x="190" y="6616"/>
                    <a:pt x="273" y="6665"/>
                  </a:cubicBezTo>
                  <a:cubicBezTo>
                    <a:pt x="302" y="6561"/>
                    <a:pt x="328" y="6458"/>
                    <a:pt x="359" y="6354"/>
                  </a:cubicBezTo>
                  <a:cubicBezTo>
                    <a:pt x="545" y="5662"/>
                    <a:pt x="711" y="4957"/>
                    <a:pt x="872" y="4257"/>
                  </a:cubicBezTo>
                  <a:cubicBezTo>
                    <a:pt x="1028" y="3554"/>
                    <a:pt x="1175" y="2852"/>
                    <a:pt x="1297" y="2141"/>
                  </a:cubicBezTo>
                  <a:cubicBezTo>
                    <a:pt x="1424" y="1431"/>
                    <a:pt x="1538" y="721"/>
                    <a:pt x="16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9248306" y="-564145"/>
              <a:ext cx="31643" cy="271537"/>
            </a:xfrm>
            <a:custGeom>
              <a:avLst/>
              <a:gdLst/>
              <a:ahLst/>
              <a:cxnLst/>
              <a:rect l="l" t="t" r="r" b="b"/>
              <a:pathLst>
                <a:path w="776" h="6659" extrusionOk="0">
                  <a:moveTo>
                    <a:pt x="755" y="1"/>
                  </a:moveTo>
                  <a:lnTo>
                    <a:pt x="755" y="1"/>
                  </a:lnTo>
                  <a:cubicBezTo>
                    <a:pt x="602" y="709"/>
                    <a:pt x="496" y="1422"/>
                    <a:pt x="400" y="2134"/>
                  </a:cubicBezTo>
                  <a:cubicBezTo>
                    <a:pt x="301" y="2847"/>
                    <a:pt x="226" y="3563"/>
                    <a:pt x="159" y="4278"/>
                  </a:cubicBezTo>
                  <a:cubicBezTo>
                    <a:pt x="97" y="4994"/>
                    <a:pt x="42" y="5712"/>
                    <a:pt x="11" y="6430"/>
                  </a:cubicBezTo>
                  <a:cubicBezTo>
                    <a:pt x="6" y="6495"/>
                    <a:pt x="3" y="6562"/>
                    <a:pt x="1" y="6627"/>
                  </a:cubicBezTo>
                  <a:cubicBezTo>
                    <a:pt x="27" y="6627"/>
                    <a:pt x="50" y="6627"/>
                    <a:pt x="76" y="6632"/>
                  </a:cubicBezTo>
                  <a:cubicBezTo>
                    <a:pt x="154" y="6635"/>
                    <a:pt x="231" y="6645"/>
                    <a:pt x="304" y="6658"/>
                  </a:cubicBezTo>
                  <a:cubicBezTo>
                    <a:pt x="314" y="6593"/>
                    <a:pt x="325" y="6523"/>
                    <a:pt x="330" y="6459"/>
                  </a:cubicBezTo>
                  <a:cubicBezTo>
                    <a:pt x="428" y="5746"/>
                    <a:pt x="504" y="5030"/>
                    <a:pt x="571" y="4315"/>
                  </a:cubicBezTo>
                  <a:cubicBezTo>
                    <a:pt x="633" y="3599"/>
                    <a:pt x="688" y="2881"/>
                    <a:pt x="719" y="2163"/>
                  </a:cubicBezTo>
                  <a:cubicBezTo>
                    <a:pt x="755" y="1442"/>
                    <a:pt x="776" y="724"/>
                    <a:pt x="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9270000" y="-109557"/>
              <a:ext cx="34049" cy="276268"/>
            </a:xfrm>
            <a:custGeom>
              <a:avLst/>
              <a:gdLst/>
              <a:ahLst/>
              <a:cxnLst/>
              <a:rect l="l" t="t" r="r" b="b"/>
              <a:pathLst>
                <a:path w="835" h="6775" extrusionOk="0">
                  <a:moveTo>
                    <a:pt x="285" y="0"/>
                  </a:moveTo>
                  <a:cubicBezTo>
                    <a:pt x="195" y="39"/>
                    <a:pt x="96" y="73"/>
                    <a:pt x="0" y="94"/>
                  </a:cubicBezTo>
                  <a:lnTo>
                    <a:pt x="13" y="350"/>
                  </a:lnTo>
                  <a:cubicBezTo>
                    <a:pt x="52" y="1071"/>
                    <a:pt x="117" y="1786"/>
                    <a:pt x="184" y="2502"/>
                  </a:cubicBezTo>
                  <a:cubicBezTo>
                    <a:pt x="259" y="3217"/>
                    <a:pt x="342" y="3930"/>
                    <a:pt x="446" y="4643"/>
                  </a:cubicBezTo>
                  <a:cubicBezTo>
                    <a:pt x="547" y="5356"/>
                    <a:pt x="664" y="6066"/>
                    <a:pt x="822" y="6774"/>
                  </a:cubicBezTo>
                  <a:cubicBezTo>
                    <a:pt x="835" y="6051"/>
                    <a:pt x="809" y="5328"/>
                    <a:pt x="767" y="4612"/>
                  </a:cubicBezTo>
                  <a:cubicBezTo>
                    <a:pt x="726" y="3894"/>
                    <a:pt x="664" y="3176"/>
                    <a:pt x="596" y="2460"/>
                  </a:cubicBezTo>
                  <a:cubicBezTo>
                    <a:pt x="521" y="1747"/>
                    <a:pt x="441" y="1035"/>
                    <a:pt x="335" y="322"/>
                  </a:cubicBezTo>
                  <a:lnTo>
                    <a:pt x="2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9230976" y="-102911"/>
              <a:ext cx="19084" cy="272027"/>
            </a:xfrm>
            <a:custGeom>
              <a:avLst/>
              <a:gdLst/>
              <a:ahLst/>
              <a:cxnLst/>
              <a:rect l="l" t="t" r="r" b="b"/>
              <a:pathLst>
                <a:path w="468" h="6671" extrusionOk="0">
                  <a:moveTo>
                    <a:pt x="153" y="1"/>
                  </a:moveTo>
                  <a:cubicBezTo>
                    <a:pt x="146" y="68"/>
                    <a:pt x="143" y="133"/>
                    <a:pt x="138" y="200"/>
                  </a:cubicBezTo>
                  <a:cubicBezTo>
                    <a:pt x="81" y="916"/>
                    <a:pt x="52" y="1636"/>
                    <a:pt x="29" y="2354"/>
                  </a:cubicBezTo>
                  <a:cubicBezTo>
                    <a:pt x="14" y="3075"/>
                    <a:pt x="1" y="3793"/>
                    <a:pt x="14" y="4514"/>
                  </a:cubicBezTo>
                  <a:cubicBezTo>
                    <a:pt x="24" y="5232"/>
                    <a:pt x="47" y="5953"/>
                    <a:pt x="115" y="6671"/>
                  </a:cubicBezTo>
                  <a:cubicBezTo>
                    <a:pt x="221" y="5955"/>
                    <a:pt x="286" y="5240"/>
                    <a:pt x="335" y="4519"/>
                  </a:cubicBezTo>
                  <a:cubicBezTo>
                    <a:pt x="387" y="3801"/>
                    <a:pt x="418" y="3085"/>
                    <a:pt x="441" y="2365"/>
                  </a:cubicBezTo>
                  <a:cubicBezTo>
                    <a:pt x="457" y="1647"/>
                    <a:pt x="467" y="929"/>
                    <a:pt x="457" y="208"/>
                  </a:cubicBezTo>
                  <a:cubicBezTo>
                    <a:pt x="457" y="138"/>
                    <a:pt x="454" y="73"/>
                    <a:pt x="454" y="6"/>
                  </a:cubicBezTo>
                  <a:cubicBezTo>
                    <a:pt x="417" y="7"/>
                    <a:pt x="378" y="8"/>
                    <a:pt x="340" y="8"/>
                  </a:cubicBezTo>
                  <a:cubicBezTo>
                    <a:pt x="301" y="8"/>
                    <a:pt x="262" y="7"/>
                    <a:pt x="223" y="6"/>
                  </a:cubicBezTo>
                  <a:cubicBezTo>
                    <a:pt x="198" y="3"/>
                    <a:pt x="177" y="3"/>
                    <a:pt x="1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9336467" y="-324373"/>
              <a:ext cx="256083" cy="107122"/>
            </a:xfrm>
            <a:custGeom>
              <a:avLst/>
              <a:gdLst/>
              <a:ahLst/>
              <a:cxnLst/>
              <a:rect l="l" t="t" r="r" b="b"/>
              <a:pathLst>
                <a:path w="6280" h="2627" extrusionOk="0">
                  <a:moveTo>
                    <a:pt x="6279" y="0"/>
                  </a:moveTo>
                  <a:cubicBezTo>
                    <a:pt x="5580" y="185"/>
                    <a:pt x="4895" y="407"/>
                    <a:pt x="4216" y="649"/>
                  </a:cubicBezTo>
                  <a:cubicBezTo>
                    <a:pt x="3534" y="887"/>
                    <a:pt x="2860" y="1144"/>
                    <a:pt x="2194" y="1406"/>
                  </a:cubicBezTo>
                  <a:cubicBezTo>
                    <a:pt x="1525" y="1675"/>
                    <a:pt x="861" y="1950"/>
                    <a:pt x="203" y="2245"/>
                  </a:cubicBezTo>
                  <a:cubicBezTo>
                    <a:pt x="136" y="2274"/>
                    <a:pt x="68" y="2308"/>
                    <a:pt x="1" y="2336"/>
                  </a:cubicBezTo>
                  <a:cubicBezTo>
                    <a:pt x="32" y="2432"/>
                    <a:pt x="58" y="2528"/>
                    <a:pt x="79" y="2627"/>
                  </a:cubicBezTo>
                  <a:cubicBezTo>
                    <a:pt x="161" y="2598"/>
                    <a:pt x="242" y="2570"/>
                    <a:pt x="325" y="2541"/>
                  </a:cubicBezTo>
                  <a:cubicBezTo>
                    <a:pt x="1004" y="2308"/>
                    <a:pt x="1675" y="2048"/>
                    <a:pt x="2347" y="1784"/>
                  </a:cubicBezTo>
                  <a:cubicBezTo>
                    <a:pt x="3013" y="1517"/>
                    <a:pt x="3677" y="1240"/>
                    <a:pt x="4335" y="947"/>
                  </a:cubicBezTo>
                  <a:cubicBezTo>
                    <a:pt x="4994" y="651"/>
                    <a:pt x="5644" y="345"/>
                    <a:pt x="62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9320605" y="-385703"/>
              <a:ext cx="242748" cy="138113"/>
            </a:xfrm>
            <a:custGeom>
              <a:avLst/>
              <a:gdLst/>
              <a:ahLst/>
              <a:cxnLst/>
              <a:rect l="l" t="t" r="r" b="b"/>
              <a:pathLst>
                <a:path w="5953" h="3387" extrusionOk="0">
                  <a:moveTo>
                    <a:pt x="5953" y="1"/>
                  </a:moveTo>
                  <a:lnTo>
                    <a:pt x="5953" y="1"/>
                  </a:lnTo>
                  <a:cubicBezTo>
                    <a:pt x="5282" y="273"/>
                    <a:pt x="4633" y="584"/>
                    <a:pt x="3988" y="908"/>
                  </a:cubicBezTo>
                  <a:cubicBezTo>
                    <a:pt x="3345" y="1227"/>
                    <a:pt x="2713" y="1569"/>
                    <a:pt x="2083" y="1914"/>
                  </a:cubicBezTo>
                  <a:cubicBezTo>
                    <a:pt x="1455" y="2269"/>
                    <a:pt x="833" y="2624"/>
                    <a:pt x="221" y="3003"/>
                  </a:cubicBezTo>
                  <a:cubicBezTo>
                    <a:pt x="146" y="3050"/>
                    <a:pt x="73" y="3094"/>
                    <a:pt x="1" y="3138"/>
                  </a:cubicBezTo>
                  <a:cubicBezTo>
                    <a:pt x="66" y="3215"/>
                    <a:pt x="120" y="3298"/>
                    <a:pt x="172" y="3387"/>
                  </a:cubicBezTo>
                  <a:cubicBezTo>
                    <a:pt x="237" y="3353"/>
                    <a:pt x="304" y="3319"/>
                    <a:pt x="372" y="3285"/>
                  </a:cubicBezTo>
                  <a:cubicBezTo>
                    <a:pt x="1017" y="2964"/>
                    <a:pt x="1650" y="2624"/>
                    <a:pt x="2282" y="2277"/>
                  </a:cubicBezTo>
                  <a:cubicBezTo>
                    <a:pt x="2907" y="1924"/>
                    <a:pt x="3532" y="1569"/>
                    <a:pt x="4143" y="1188"/>
                  </a:cubicBezTo>
                  <a:cubicBezTo>
                    <a:pt x="4760" y="812"/>
                    <a:pt x="5367" y="423"/>
                    <a:pt x="5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9329820" y="-163384"/>
              <a:ext cx="245073" cy="136931"/>
            </a:xfrm>
            <a:custGeom>
              <a:avLst/>
              <a:gdLst/>
              <a:ahLst/>
              <a:cxnLst/>
              <a:rect l="l" t="t" r="r" b="b"/>
              <a:pathLst>
                <a:path w="6010" h="3358" extrusionOk="0">
                  <a:moveTo>
                    <a:pt x="125" y="1"/>
                  </a:moveTo>
                  <a:cubicBezTo>
                    <a:pt x="89" y="94"/>
                    <a:pt x="47" y="180"/>
                    <a:pt x="0" y="268"/>
                  </a:cubicBezTo>
                  <a:cubicBezTo>
                    <a:pt x="81" y="317"/>
                    <a:pt x="164" y="364"/>
                    <a:pt x="242" y="413"/>
                  </a:cubicBezTo>
                  <a:cubicBezTo>
                    <a:pt x="858" y="786"/>
                    <a:pt x="1486" y="1136"/>
                    <a:pt x="2116" y="1484"/>
                  </a:cubicBezTo>
                  <a:cubicBezTo>
                    <a:pt x="2751" y="1823"/>
                    <a:pt x="3386" y="2158"/>
                    <a:pt x="4034" y="2471"/>
                  </a:cubicBezTo>
                  <a:cubicBezTo>
                    <a:pt x="4680" y="2787"/>
                    <a:pt x="5336" y="3091"/>
                    <a:pt x="6010" y="3358"/>
                  </a:cubicBezTo>
                  <a:cubicBezTo>
                    <a:pt x="5416" y="2940"/>
                    <a:pt x="4807" y="2559"/>
                    <a:pt x="4187" y="2189"/>
                  </a:cubicBezTo>
                  <a:cubicBezTo>
                    <a:pt x="3573" y="1815"/>
                    <a:pt x="2943" y="1465"/>
                    <a:pt x="2315" y="1121"/>
                  </a:cubicBezTo>
                  <a:cubicBezTo>
                    <a:pt x="1680" y="778"/>
                    <a:pt x="1045" y="447"/>
                    <a:pt x="397" y="130"/>
                  </a:cubicBezTo>
                  <a:cubicBezTo>
                    <a:pt x="306" y="86"/>
                    <a:pt x="216" y="45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9309717" y="-135573"/>
              <a:ext cx="228803" cy="166658"/>
            </a:xfrm>
            <a:custGeom>
              <a:avLst/>
              <a:gdLst/>
              <a:ahLst/>
              <a:cxnLst/>
              <a:rect l="l" t="t" r="r" b="b"/>
              <a:pathLst>
                <a:path w="5611" h="4087" extrusionOk="0">
                  <a:moveTo>
                    <a:pt x="206" y="0"/>
                  </a:moveTo>
                  <a:cubicBezTo>
                    <a:pt x="141" y="76"/>
                    <a:pt x="73" y="143"/>
                    <a:pt x="1" y="210"/>
                  </a:cubicBezTo>
                  <a:cubicBezTo>
                    <a:pt x="92" y="283"/>
                    <a:pt x="182" y="356"/>
                    <a:pt x="273" y="428"/>
                  </a:cubicBezTo>
                  <a:cubicBezTo>
                    <a:pt x="838" y="874"/>
                    <a:pt x="1414" y="1302"/>
                    <a:pt x="1994" y="1727"/>
                  </a:cubicBezTo>
                  <a:cubicBezTo>
                    <a:pt x="2578" y="2144"/>
                    <a:pt x="3166" y="2559"/>
                    <a:pt x="3768" y="2953"/>
                  </a:cubicBezTo>
                  <a:cubicBezTo>
                    <a:pt x="4366" y="3350"/>
                    <a:pt x="4978" y="3734"/>
                    <a:pt x="5611" y="4086"/>
                  </a:cubicBezTo>
                  <a:cubicBezTo>
                    <a:pt x="5079" y="3596"/>
                    <a:pt x="4522" y="3137"/>
                    <a:pt x="3957" y="2694"/>
                  </a:cubicBezTo>
                  <a:cubicBezTo>
                    <a:pt x="3394" y="2245"/>
                    <a:pt x="2816" y="1818"/>
                    <a:pt x="2238" y="1393"/>
                  </a:cubicBezTo>
                  <a:cubicBezTo>
                    <a:pt x="1650" y="975"/>
                    <a:pt x="1064" y="560"/>
                    <a:pt x="462" y="169"/>
                  </a:cubicBezTo>
                  <a:cubicBezTo>
                    <a:pt x="377" y="115"/>
                    <a:pt x="294" y="58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9137962" y="-304718"/>
              <a:ext cx="216896" cy="212614"/>
            </a:xfrm>
            <a:custGeom>
              <a:avLst/>
              <a:gdLst/>
              <a:ahLst/>
              <a:cxnLst/>
              <a:rect l="l" t="t" r="r" b="b"/>
              <a:pathLst>
                <a:path w="5319" h="5214" extrusionOk="0">
                  <a:moveTo>
                    <a:pt x="2635" y="0"/>
                  </a:moveTo>
                  <a:cubicBezTo>
                    <a:pt x="1432" y="0"/>
                    <a:pt x="231" y="783"/>
                    <a:pt x="47" y="2453"/>
                  </a:cubicBezTo>
                  <a:cubicBezTo>
                    <a:pt x="1" y="4246"/>
                    <a:pt x="1343" y="5213"/>
                    <a:pt x="2681" y="5213"/>
                  </a:cubicBezTo>
                  <a:cubicBezTo>
                    <a:pt x="3885" y="5213"/>
                    <a:pt x="5086" y="4430"/>
                    <a:pt x="5271" y="2762"/>
                  </a:cubicBezTo>
                  <a:cubicBezTo>
                    <a:pt x="5318" y="969"/>
                    <a:pt x="3975" y="0"/>
                    <a:pt x="2635" y="0"/>
                  </a:cubicBezTo>
                  <a:close/>
                </a:path>
              </a:pathLst>
            </a:custGeom>
            <a:solidFill>
              <a:srgbClr val="73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3" name="Google Shape;2553;p20"/>
          <p:cNvGrpSpPr/>
          <p:nvPr/>
        </p:nvGrpSpPr>
        <p:grpSpPr>
          <a:xfrm flipH="1">
            <a:off x="-1267629" y="2719194"/>
            <a:ext cx="2497501" cy="5018777"/>
            <a:chOff x="7716426" y="1916445"/>
            <a:chExt cx="1873126" cy="3764083"/>
          </a:xfrm>
        </p:grpSpPr>
        <p:grpSp>
          <p:nvGrpSpPr>
            <p:cNvPr id="2554" name="Google Shape;2554;p20"/>
            <p:cNvGrpSpPr/>
            <p:nvPr/>
          </p:nvGrpSpPr>
          <p:grpSpPr>
            <a:xfrm rot="-635045" flipH="1">
              <a:off x="8048039" y="2018435"/>
              <a:ext cx="1280544" cy="1835528"/>
              <a:chOff x="2087075" y="4317700"/>
              <a:chExt cx="814150" cy="1167000"/>
            </a:xfrm>
          </p:grpSpPr>
          <p:sp>
            <p:nvSpPr>
              <p:cNvPr id="2555" name="Google Shape;2555;p20"/>
              <p:cNvSpPr/>
              <p:nvPr/>
            </p:nvSpPr>
            <p:spPr>
              <a:xfrm>
                <a:off x="2288350" y="4756475"/>
                <a:ext cx="105550" cy="728225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29129" extrusionOk="0">
                    <a:moveTo>
                      <a:pt x="3927" y="0"/>
                    </a:moveTo>
                    <a:cubicBezTo>
                      <a:pt x="3839" y="0"/>
                      <a:pt x="3755" y="43"/>
                      <a:pt x="3705" y="118"/>
                    </a:cubicBezTo>
                    <a:cubicBezTo>
                      <a:pt x="3037" y="1158"/>
                      <a:pt x="2484" y="2270"/>
                      <a:pt x="2044" y="3424"/>
                    </a:cubicBezTo>
                    <a:cubicBezTo>
                      <a:pt x="1606" y="4577"/>
                      <a:pt x="1271" y="5770"/>
                      <a:pt x="1017" y="6970"/>
                    </a:cubicBezTo>
                    <a:cubicBezTo>
                      <a:pt x="517" y="9381"/>
                      <a:pt x="307" y="11836"/>
                      <a:pt x="195" y="14268"/>
                    </a:cubicBezTo>
                    <a:cubicBezTo>
                      <a:pt x="86" y="16702"/>
                      <a:pt x="1" y="19141"/>
                      <a:pt x="19" y="21583"/>
                    </a:cubicBezTo>
                    <a:cubicBezTo>
                      <a:pt x="24" y="24023"/>
                      <a:pt x="123" y="26462"/>
                      <a:pt x="333" y="28896"/>
                    </a:cubicBezTo>
                    <a:cubicBezTo>
                      <a:pt x="345" y="29028"/>
                      <a:pt x="454" y="29128"/>
                      <a:pt x="584" y="29128"/>
                    </a:cubicBezTo>
                    <a:cubicBezTo>
                      <a:pt x="592" y="29128"/>
                      <a:pt x="600" y="29128"/>
                      <a:pt x="608" y="29127"/>
                    </a:cubicBezTo>
                    <a:cubicBezTo>
                      <a:pt x="745" y="29114"/>
                      <a:pt x="849" y="28992"/>
                      <a:pt x="841" y="28857"/>
                    </a:cubicBezTo>
                    <a:cubicBezTo>
                      <a:pt x="693" y="26436"/>
                      <a:pt x="654" y="24010"/>
                      <a:pt x="670" y="21583"/>
                    </a:cubicBezTo>
                    <a:cubicBezTo>
                      <a:pt x="696" y="19154"/>
                      <a:pt x="766" y="16728"/>
                      <a:pt x="895" y="14301"/>
                    </a:cubicBezTo>
                    <a:cubicBezTo>
                      <a:pt x="1020" y="11880"/>
                      <a:pt x="1199" y="9464"/>
                      <a:pt x="1678" y="7105"/>
                    </a:cubicBezTo>
                    <a:cubicBezTo>
                      <a:pt x="1912" y="5925"/>
                      <a:pt x="2215" y="4761"/>
                      <a:pt x="2624" y="3634"/>
                    </a:cubicBezTo>
                    <a:cubicBezTo>
                      <a:pt x="3026" y="2506"/>
                      <a:pt x="3524" y="1409"/>
                      <a:pt x="4146" y="385"/>
                    </a:cubicBezTo>
                    <a:cubicBezTo>
                      <a:pt x="4221" y="266"/>
                      <a:pt x="4182" y="111"/>
                      <a:pt x="4063" y="35"/>
                    </a:cubicBezTo>
                    <a:cubicBezTo>
                      <a:pt x="4019" y="12"/>
                      <a:pt x="3973" y="0"/>
                      <a:pt x="39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6" name="Google Shape;2556;p20"/>
              <p:cNvSpPr/>
              <p:nvPr/>
            </p:nvSpPr>
            <p:spPr>
              <a:xfrm>
                <a:off x="2339050" y="4368600"/>
                <a:ext cx="347450" cy="395375"/>
              </a:xfrm>
              <a:custGeom>
                <a:avLst/>
                <a:gdLst/>
                <a:ahLst/>
                <a:cxnLst/>
                <a:rect l="l" t="t" r="r" b="b"/>
                <a:pathLst>
                  <a:path w="13898" h="15815" extrusionOk="0">
                    <a:moveTo>
                      <a:pt x="10934" y="0"/>
                    </a:moveTo>
                    <a:cubicBezTo>
                      <a:pt x="10438" y="0"/>
                      <a:pt x="9975" y="265"/>
                      <a:pt x="9543" y="520"/>
                    </a:cubicBezTo>
                    <a:cubicBezTo>
                      <a:pt x="7077" y="1977"/>
                      <a:pt x="5584" y="4439"/>
                      <a:pt x="3466" y="6316"/>
                    </a:cubicBezTo>
                    <a:cubicBezTo>
                      <a:pt x="2393" y="7265"/>
                      <a:pt x="1356" y="8136"/>
                      <a:pt x="817" y="9515"/>
                    </a:cubicBezTo>
                    <a:cubicBezTo>
                      <a:pt x="0" y="11581"/>
                      <a:pt x="532" y="13723"/>
                      <a:pt x="2434" y="14965"/>
                    </a:cubicBezTo>
                    <a:cubicBezTo>
                      <a:pt x="3347" y="15560"/>
                      <a:pt x="4283" y="15814"/>
                      <a:pt x="5208" y="15814"/>
                    </a:cubicBezTo>
                    <a:cubicBezTo>
                      <a:pt x="8195" y="15814"/>
                      <a:pt x="11058" y="13161"/>
                      <a:pt x="12571" y="10762"/>
                    </a:cubicBezTo>
                    <a:cubicBezTo>
                      <a:pt x="13898" y="8647"/>
                      <a:pt x="13893" y="6589"/>
                      <a:pt x="13470" y="4240"/>
                    </a:cubicBezTo>
                    <a:cubicBezTo>
                      <a:pt x="13237" y="2925"/>
                      <a:pt x="12783" y="126"/>
                      <a:pt x="11033" y="4"/>
                    </a:cubicBezTo>
                    <a:cubicBezTo>
                      <a:pt x="11000" y="1"/>
                      <a:pt x="10967" y="0"/>
                      <a:pt x="109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7" name="Google Shape;2557;p20"/>
              <p:cNvSpPr/>
              <p:nvPr/>
            </p:nvSpPr>
            <p:spPr>
              <a:xfrm>
                <a:off x="2332875" y="4363700"/>
                <a:ext cx="360700" cy="404975"/>
              </a:xfrm>
              <a:custGeom>
                <a:avLst/>
                <a:gdLst/>
                <a:ahLst/>
                <a:cxnLst/>
                <a:rect l="l" t="t" r="r" b="b"/>
                <a:pathLst>
                  <a:path w="14428" h="16199" extrusionOk="0">
                    <a:moveTo>
                      <a:pt x="7602" y="6219"/>
                    </a:moveTo>
                    <a:lnTo>
                      <a:pt x="7024" y="7438"/>
                    </a:lnTo>
                    <a:cubicBezTo>
                      <a:pt x="6821" y="7837"/>
                      <a:pt x="6622" y="8228"/>
                      <a:pt x="6396" y="8612"/>
                    </a:cubicBezTo>
                    <a:cubicBezTo>
                      <a:pt x="6181" y="8998"/>
                      <a:pt x="5945" y="9374"/>
                      <a:pt x="5707" y="9750"/>
                    </a:cubicBezTo>
                    <a:lnTo>
                      <a:pt x="4958" y="10870"/>
                    </a:lnTo>
                    <a:cubicBezTo>
                      <a:pt x="5328" y="10598"/>
                      <a:pt x="5652" y="10274"/>
                      <a:pt x="5945" y="9926"/>
                    </a:cubicBezTo>
                    <a:cubicBezTo>
                      <a:pt x="6241" y="9577"/>
                      <a:pt x="6500" y="9198"/>
                      <a:pt x="6731" y="8804"/>
                    </a:cubicBezTo>
                    <a:cubicBezTo>
                      <a:pt x="6954" y="8405"/>
                      <a:pt x="7148" y="7987"/>
                      <a:pt x="7298" y="7554"/>
                    </a:cubicBezTo>
                    <a:cubicBezTo>
                      <a:pt x="7444" y="7122"/>
                      <a:pt x="7558" y="6678"/>
                      <a:pt x="7602" y="6219"/>
                    </a:cubicBezTo>
                    <a:close/>
                    <a:moveTo>
                      <a:pt x="10220" y="6914"/>
                    </a:moveTo>
                    <a:lnTo>
                      <a:pt x="10220" y="6914"/>
                    </a:lnTo>
                    <a:cubicBezTo>
                      <a:pt x="9948" y="7352"/>
                      <a:pt x="9676" y="7780"/>
                      <a:pt x="9385" y="8187"/>
                    </a:cubicBezTo>
                    <a:cubicBezTo>
                      <a:pt x="9090" y="8597"/>
                      <a:pt x="8786" y="8991"/>
                      <a:pt x="8452" y="9364"/>
                    </a:cubicBezTo>
                    <a:cubicBezTo>
                      <a:pt x="8123" y="9742"/>
                      <a:pt x="7770" y="10095"/>
                      <a:pt x="7405" y="10440"/>
                    </a:cubicBezTo>
                    <a:cubicBezTo>
                      <a:pt x="7034" y="10779"/>
                      <a:pt x="6650" y="11103"/>
                      <a:pt x="6249" y="11430"/>
                    </a:cubicBezTo>
                    <a:cubicBezTo>
                      <a:pt x="6728" y="11243"/>
                      <a:pt x="7177" y="10976"/>
                      <a:pt x="7591" y="10671"/>
                    </a:cubicBezTo>
                    <a:cubicBezTo>
                      <a:pt x="8011" y="10362"/>
                      <a:pt x="8390" y="10004"/>
                      <a:pt x="8737" y="9615"/>
                    </a:cubicBezTo>
                    <a:cubicBezTo>
                      <a:pt x="9077" y="9224"/>
                      <a:pt x="9385" y="8799"/>
                      <a:pt x="9634" y="8345"/>
                    </a:cubicBezTo>
                    <a:cubicBezTo>
                      <a:pt x="9888" y="7897"/>
                      <a:pt x="10096" y="7417"/>
                      <a:pt x="10220" y="6914"/>
                    </a:cubicBezTo>
                    <a:close/>
                    <a:moveTo>
                      <a:pt x="11182" y="384"/>
                    </a:moveTo>
                    <a:cubicBezTo>
                      <a:pt x="11210" y="384"/>
                      <a:pt x="11237" y="385"/>
                      <a:pt x="11265" y="387"/>
                    </a:cubicBezTo>
                    <a:cubicBezTo>
                      <a:pt x="11400" y="397"/>
                      <a:pt x="11524" y="425"/>
                      <a:pt x="11641" y="472"/>
                    </a:cubicBezTo>
                    <a:cubicBezTo>
                      <a:pt x="12898" y="941"/>
                      <a:pt x="13302" y="3217"/>
                      <a:pt x="13507" y="4363"/>
                    </a:cubicBezTo>
                    <a:lnTo>
                      <a:pt x="13525" y="4467"/>
                    </a:lnTo>
                    <a:cubicBezTo>
                      <a:pt x="13945" y="6800"/>
                      <a:pt x="13953" y="8781"/>
                      <a:pt x="12652" y="10855"/>
                    </a:cubicBezTo>
                    <a:cubicBezTo>
                      <a:pt x="11472" y="12734"/>
                      <a:pt x="9170" y="15129"/>
                      <a:pt x="6573" y="15700"/>
                    </a:cubicBezTo>
                    <a:cubicBezTo>
                      <a:pt x="6192" y="15783"/>
                      <a:pt x="5819" y="15825"/>
                      <a:pt x="5452" y="15825"/>
                    </a:cubicBezTo>
                    <a:cubicBezTo>
                      <a:pt x="4512" y="15825"/>
                      <a:pt x="3618" y="15551"/>
                      <a:pt x="2785" y="15005"/>
                    </a:cubicBezTo>
                    <a:cubicBezTo>
                      <a:pt x="1017" y="13851"/>
                      <a:pt x="426" y="11850"/>
                      <a:pt x="1237" y="9781"/>
                    </a:cubicBezTo>
                    <a:cubicBezTo>
                      <a:pt x="1738" y="8514"/>
                      <a:pt x="2676" y="7681"/>
                      <a:pt x="3674" y="6800"/>
                    </a:cubicBezTo>
                    <a:lnTo>
                      <a:pt x="3840" y="6655"/>
                    </a:lnTo>
                    <a:cubicBezTo>
                      <a:pt x="4654" y="5934"/>
                      <a:pt x="5383" y="5123"/>
                      <a:pt x="6085" y="4335"/>
                    </a:cubicBezTo>
                    <a:cubicBezTo>
                      <a:pt x="7218" y="3070"/>
                      <a:pt x="8385" y="1768"/>
                      <a:pt x="9888" y="876"/>
                    </a:cubicBezTo>
                    <a:cubicBezTo>
                      <a:pt x="10341" y="606"/>
                      <a:pt x="10756" y="384"/>
                      <a:pt x="11182" y="384"/>
                    </a:cubicBezTo>
                    <a:close/>
                    <a:moveTo>
                      <a:pt x="11176" y="1"/>
                    </a:moveTo>
                    <a:cubicBezTo>
                      <a:pt x="10611" y="1"/>
                      <a:pt x="10106" y="305"/>
                      <a:pt x="9694" y="547"/>
                    </a:cubicBezTo>
                    <a:cubicBezTo>
                      <a:pt x="8138" y="1468"/>
                      <a:pt x="6951" y="2792"/>
                      <a:pt x="5800" y="4075"/>
                    </a:cubicBezTo>
                    <a:cubicBezTo>
                      <a:pt x="5105" y="4856"/>
                      <a:pt x="4382" y="5659"/>
                      <a:pt x="3589" y="6367"/>
                    </a:cubicBezTo>
                    <a:lnTo>
                      <a:pt x="3423" y="6512"/>
                    </a:lnTo>
                    <a:cubicBezTo>
                      <a:pt x="2391" y="7425"/>
                      <a:pt x="1416" y="8288"/>
                      <a:pt x="885" y="9639"/>
                    </a:cubicBezTo>
                    <a:cubicBezTo>
                      <a:pt x="1" y="11884"/>
                      <a:pt x="649" y="14061"/>
                      <a:pt x="2575" y="15319"/>
                    </a:cubicBezTo>
                    <a:cubicBezTo>
                      <a:pt x="2935" y="15552"/>
                      <a:pt x="3304" y="15741"/>
                      <a:pt x="3685" y="15881"/>
                    </a:cubicBezTo>
                    <a:cubicBezTo>
                      <a:pt x="4255" y="16093"/>
                      <a:pt x="4844" y="16199"/>
                      <a:pt x="5452" y="16199"/>
                    </a:cubicBezTo>
                    <a:cubicBezTo>
                      <a:pt x="5847" y="16199"/>
                      <a:pt x="6250" y="16154"/>
                      <a:pt x="6661" y="16065"/>
                    </a:cubicBezTo>
                    <a:cubicBezTo>
                      <a:pt x="9372" y="15472"/>
                      <a:pt x="11760" y="12993"/>
                      <a:pt x="12978" y="11052"/>
                    </a:cubicBezTo>
                    <a:cubicBezTo>
                      <a:pt x="14427" y="8747"/>
                      <a:pt x="14282" y="6492"/>
                      <a:pt x="13906" y="4397"/>
                    </a:cubicBezTo>
                    <a:lnTo>
                      <a:pt x="13886" y="4293"/>
                    </a:lnTo>
                    <a:cubicBezTo>
                      <a:pt x="13647" y="2945"/>
                      <a:pt x="13147" y="138"/>
                      <a:pt x="11293" y="5"/>
                    </a:cubicBezTo>
                    <a:cubicBezTo>
                      <a:pt x="11254" y="2"/>
                      <a:pt x="11215" y="1"/>
                      <a:pt x="1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8" name="Google Shape;2558;p20"/>
              <p:cNvSpPr/>
              <p:nvPr/>
            </p:nvSpPr>
            <p:spPr>
              <a:xfrm>
                <a:off x="2383425" y="4559025"/>
                <a:ext cx="439375" cy="215475"/>
              </a:xfrm>
              <a:custGeom>
                <a:avLst/>
                <a:gdLst/>
                <a:ahLst/>
                <a:cxnLst/>
                <a:rect l="l" t="t" r="r" b="b"/>
                <a:pathLst>
                  <a:path w="17575" h="8619" extrusionOk="0">
                    <a:moveTo>
                      <a:pt x="13050" y="1"/>
                    </a:moveTo>
                    <a:cubicBezTo>
                      <a:pt x="12324" y="1"/>
                      <a:pt x="11624" y="87"/>
                      <a:pt x="11073" y="247"/>
                    </a:cubicBezTo>
                    <a:cubicBezTo>
                      <a:pt x="9696" y="651"/>
                      <a:pt x="8623" y="1727"/>
                      <a:pt x="7322" y="2331"/>
                    </a:cubicBezTo>
                    <a:cubicBezTo>
                      <a:pt x="6160" y="2870"/>
                      <a:pt x="4864" y="3008"/>
                      <a:pt x="3633" y="3355"/>
                    </a:cubicBezTo>
                    <a:cubicBezTo>
                      <a:pt x="2401" y="3697"/>
                      <a:pt x="1147" y="4330"/>
                      <a:pt x="574" y="5476"/>
                    </a:cubicBezTo>
                    <a:cubicBezTo>
                      <a:pt x="1" y="6619"/>
                      <a:pt x="496" y="8317"/>
                      <a:pt x="1748" y="8581"/>
                    </a:cubicBezTo>
                    <a:cubicBezTo>
                      <a:pt x="1871" y="8607"/>
                      <a:pt x="1994" y="8619"/>
                      <a:pt x="2115" y="8619"/>
                    </a:cubicBezTo>
                    <a:cubicBezTo>
                      <a:pt x="2861" y="8619"/>
                      <a:pt x="3585" y="8181"/>
                      <a:pt x="4294" y="7869"/>
                    </a:cubicBezTo>
                    <a:cubicBezTo>
                      <a:pt x="5193" y="7473"/>
                      <a:pt x="6176" y="7269"/>
                      <a:pt x="7158" y="7269"/>
                    </a:cubicBezTo>
                    <a:cubicBezTo>
                      <a:pt x="7445" y="7269"/>
                      <a:pt x="7732" y="7286"/>
                      <a:pt x="8017" y="7322"/>
                    </a:cubicBezTo>
                    <a:cubicBezTo>
                      <a:pt x="8733" y="7409"/>
                      <a:pt x="9438" y="7607"/>
                      <a:pt x="10159" y="7607"/>
                    </a:cubicBezTo>
                    <a:cubicBezTo>
                      <a:pt x="10164" y="7607"/>
                      <a:pt x="10169" y="7607"/>
                      <a:pt x="10173" y="7607"/>
                    </a:cubicBezTo>
                    <a:cubicBezTo>
                      <a:pt x="12774" y="7537"/>
                      <a:pt x="14568" y="5442"/>
                      <a:pt x="16247" y="3747"/>
                    </a:cubicBezTo>
                    <a:cubicBezTo>
                      <a:pt x="17204" y="2785"/>
                      <a:pt x="17575" y="1499"/>
                      <a:pt x="16177" y="680"/>
                    </a:cubicBezTo>
                    <a:cubicBezTo>
                      <a:pt x="15380" y="211"/>
                      <a:pt x="14183" y="1"/>
                      <a:pt x="130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9" name="Google Shape;2559;p20"/>
              <p:cNvSpPr/>
              <p:nvPr/>
            </p:nvSpPr>
            <p:spPr>
              <a:xfrm>
                <a:off x="2385050" y="4554175"/>
                <a:ext cx="432450" cy="225200"/>
              </a:xfrm>
              <a:custGeom>
                <a:avLst/>
                <a:gdLst/>
                <a:ahLst/>
                <a:cxnLst/>
                <a:rect l="l" t="t" r="r" b="b"/>
                <a:pathLst>
                  <a:path w="17298" h="9008" extrusionOk="0">
                    <a:moveTo>
                      <a:pt x="9984" y="3907"/>
                    </a:moveTo>
                    <a:lnTo>
                      <a:pt x="9984" y="3907"/>
                    </a:lnTo>
                    <a:cubicBezTo>
                      <a:pt x="9489" y="4063"/>
                      <a:pt x="9007" y="4218"/>
                      <a:pt x="8517" y="4353"/>
                    </a:cubicBezTo>
                    <a:cubicBezTo>
                      <a:pt x="8027" y="4485"/>
                      <a:pt x="7537" y="4610"/>
                      <a:pt x="7042" y="4705"/>
                    </a:cubicBezTo>
                    <a:cubicBezTo>
                      <a:pt x="6549" y="4809"/>
                      <a:pt x="6051" y="4887"/>
                      <a:pt x="5546" y="4957"/>
                    </a:cubicBezTo>
                    <a:cubicBezTo>
                      <a:pt x="5043" y="5022"/>
                      <a:pt x="4535" y="5068"/>
                      <a:pt x="4019" y="5118"/>
                    </a:cubicBezTo>
                    <a:cubicBezTo>
                      <a:pt x="4472" y="5212"/>
                      <a:pt x="4933" y="5252"/>
                      <a:pt x="5398" y="5252"/>
                    </a:cubicBezTo>
                    <a:cubicBezTo>
                      <a:pt x="5454" y="5252"/>
                      <a:pt x="5510" y="5251"/>
                      <a:pt x="5567" y="5250"/>
                    </a:cubicBezTo>
                    <a:cubicBezTo>
                      <a:pt x="6085" y="5245"/>
                      <a:pt x="6609" y="5180"/>
                      <a:pt x="7117" y="5079"/>
                    </a:cubicBezTo>
                    <a:cubicBezTo>
                      <a:pt x="7625" y="4972"/>
                      <a:pt x="8128" y="4827"/>
                      <a:pt x="8610" y="4633"/>
                    </a:cubicBezTo>
                    <a:cubicBezTo>
                      <a:pt x="9092" y="4438"/>
                      <a:pt x="9559" y="4200"/>
                      <a:pt x="9984" y="3907"/>
                    </a:cubicBezTo>
                    <a:close/>
                    <a:moveTo>
                      <a:pt x="12995" y="380"/>
                    </a:moveTo>
                    <a:cubicBezTo>
                      <a:pt x="14093" y="380"/>
                      <a:pt x="15251" y="584"/>
                      <a:pt x="16019" y="1035"/>
                    </a:cubicBezTo>
                    <a:cubicBezTo>
                      <a:pt x="16506" y="1322"/>
                      <a:pt x="16779" y="1680"/>
                      <a:pt x="16836" y="2098"/>
                    </a:cubicBezTo>
                    <a:cubicBezTo>
                      <a:pt x="16903" y="2616"/>
                      <a:pt x="16615" y="3238"/>
                      <a:pt x="16050" y="3808"/>
                    </a:cubicBezTo>
                    <a:cubicBezTo>
                      <a:pt x="15895" y="3964"/>
                      <a:pt x="15739" y="4122"/>
                      <a:pt x="15584" y="4283"/>
                    </a:cubicBezTo>
                    <a:cubicBezTo>
                      <a:pt x="14013" y="5885"/>
                      <a:pt x="12390" y="7544"/>
                      <a:pt x="10111" y="7609"/>
                    </a:cubicBezTo>
                    <a:cubicBezTo>
                      <a:pt x="9660" y="7609"/>
                      <a:pt x="9219" y="7531"/>
                      <a:pt x="8753" y="7448"/>
                    </a:cubicBezTo>
                    <a:cubicBezTo>
                      <a:pt x="8499" y="7402"/>
                      <a:pt x="8239" y="7357"/>
                      <a:pt x="7980" y="7324"/>
                    </a:cubicBezTo>
                    <a:cubicBezTo>
                      <a:pt x="7684" y="7287"/>
                      <a:pt x="7387" y="7269"/>
                      <a:pt x="7090" y="7269"/>
                    </a:cubicBezTo>
                    <a:cubicBezTo>
                      <a:pt x="6083" y="7269"/>
                      <a:pt x="5083" y="7478"/>
                      <a:pt x="4156" y="7889"/>
                    </a:cubicBezTo>
                    <a:cubicBezTo>
                      <a:pt x="4009" y="7954"/>
                      <a:pt x="3858" y="8024"/>
                      <a:pt x="3710" y="8096"/>
                    </a:cubicBezTo>
                    <a:cubicBezTo>
                      <a:pt x="3168" y="8356"/>
                      <a:pt x="2609" y="8623"/>
                      <a:pt x="2056" y="8623"/>
                    </a:cubicBezTo>
                    <a:cubicBezTo>
                      <a:pt x="1946" y="8623"/>
                      <a:pt x="1836" y="8612"/>
                      <a:pt x="1727" y="8589"/>
                    </a:cubicBezTo>
                    <a:cubicBezTo>
                      <a:pt x="1284" y="8496"/>
                      <a:pt x="916" y="8184"/>
                      <a:pt x="690" y="7713"/>
                    </a:cubicBezTo>
                    <a:cubicBezTo>
                      <a:pt x="395" y="7103"/>
                      <a:pt x="392" y="6333"/>
                      <a:pt x="683" y="5753"/>
                    </a:cubicBezTo>
                    <a:cubicBezTo>
                      <a:pt x="1147" y="4830"/>
                      <a:pt x="2134" y="4148"/>
                      <a:pt x="3622" y="3731"/>
                    </a:cubicBezTo>
                    <a:cubicBezTo>
                      <a:pt x="4034" y="3617"/>
                      <a:pt x="4465" y="3521"/>
                      <a:pt x="4880" y="3430"/>
                    </a:cubicBezTo>
                    <a:cubicBezTo>
                      <a:pt x="5704" y="3249"/>
                      <a:pt x="6557" y="3059"/>
                      <a:pt x="7340" y="2696"/>
                    </a:cubicBezTo>
                    <a:cubicBezTo>
                      <a:pt x="7897" y="2437"/>
                      <a:pt x="8416" y="2095"/>
                      <a:pt x="8916" y="1763"/>
                    </a:cubicBezTo>
                    <a:cubicBezTo>
                      <a:pt x="9621" y="1294"/>
                      <a:pt x="10292" y="851"/>
                      <a:pt x="11068" y="622"/>
                    </a:cubicBezTo>
                    <a:cubicBezTo>
                      <a:pt x="11604" y="465"/>
                      <a:pt x="12287" y="380"/>
                      <a:pt x="12995" y="380"/>
                    </a:cubicBezTo>
                    <a:close/>
                    <a:moveTo>
                      <a:pt x="12983" y="0"/>
                    </a:moveTo>
                    <a:cubicBezTo>
                      <a:pt x="12239" y="0"/>
                      <a:pt x="11523" y="89"/>
                      <a:pt x="10959" y="254"/>
                    </a:cubicBezTo>
                    <a:cubicBezTo>
                      <a:pt x="10129" y="498"/>
                      <a:pt x="9403" y="980"/>
                      <a:pt x="8703" y="1444"/>
                    </a:cubicBezTo>
                    <a:cubicBezTo>
                      <a:pt x="8216" y="1768"/>
                      <a:pt x="7713" y="2100"/>
                      <a:pt x="7182" y="2346"/>
                    </a:cubicBezTo>
                    <a:cubicBezTo>
                      <a:pt x="6432" y="2694"/>
                      <a:pt x="5603" y="2875"/>
                      <a:pt x="4799" y="3054"/>
                    </a:cubicBezTo>
                    <a:cubicBezTo>
                      <a:pt x="4379" y="3147"/>
                      <a:pt x="3944" y="3241"/>
                      <a:pt x="3519" y="3363"/>
                    </a:cubicBezTo>
                    <a:cubicBezTo>
                      <a:pt x="1924" y="3808"/>
                      <a:pt x="856" y="4558"/>
                      <a:pt x="340" y="5582"/>
                    </a:cubicBezTo>
                    <a:cubicBezTo>
                      <a:pt x="1" y="6261"/>
                      <a:pt x="1" y="7166"/>
                      <a:pt x="343" y="7879"/>
                    </a:cubicBezTo>
                    <a:cubicBezTo>
                      <a:pt x="581" y="8371"/>
                      <a:pt x="947" y="8721"/>
                      <a:pt x="1403" y="8892"/>
                    </a:cubicBezTo>
                    <a:cubicBezTo>
                      <a:pt x="1484" y="8923"/>
                      <a:pt x="1567" y="8944"/>
                      <a:pt x="1650" y="8965"/>
                    </a:cubicBezTo>
                    <a:cubicBezTo>
                      <a:pt x="1788" y="8994"/>
                      <a:pt x="1925" y="9007"/>
                      <a:pt x="2060" y="9007"/>
                    </a:cubicBezTo>
                    <a:cubicBezTo>
                      <a:pt x="2691" y="9007"/>
                      <a:pt x="3292" y="8721"/>
                      <a:pt x="3876" y="8444"/>
                    </a:cubicBezTo>
                    <a:cubicBezTo>
                      <a:pt x="4022" y="8371"/>
                      <a:pt x="4167" y="8304"/>
                      <a:pt x="4314" y="8239"/>
                    </a:cubicBezTo>
                    <a:cubicBezTo>
                      <a:pt x="5191" y="7851"/>
                      <a:pt x="6136" y="7653"/>
                      <a:pt x="7090" y="7653"/>
                    </a:cubicBezTo>
                    <a:cubicBezTo>
                      <a:pt x="7372" y="7653"/>
                      <a:pt x="7654" y="7670"/>
                      <a:pt x="7936" y="7705"/>
                    </a:cubicBezTo>
                    <a:cubicBezTo>
                      <a:pt x="8185" y="7733"/>
                      <a:pt x="8439" y="7777"/>
                      <a:pt x="8685" y="7824"/>
                    </a:cubicBezTo>
                    <a:cubicBezTo>
                      <a:pt x="9140" y="7906"/>
                      <a:pt x="9615" y="7993"/>
                      <a:pt x="10093" y="7993"/>
                    </a:cubicBezTo>
                    <a:cubicBezTo>
                      <a:pt x="10100" y="7993"/>
                      <a:pt x="10107" y="7993"/>
                      <a:pt x="10114" y="7993"/>
                    </a:cubicBezTo>
                    <a:lnTo>
                      <a:pt x="10116" y="7993"/>
                    </a:lnTo>
                    <a:cubicBezTo>
                      <a:pt x="12556" y="7925"/>
                      <a:pt x="14311" y="6129"/>
                      <a:pt x="15858" y="4547"/>
                    </a:cubicBezTo>
                    <a:cubicBezTo>
                      <a:pt x="16014" y="4387"/>
                      <a:pt x="16169" y="4231"/>
                      <a:pt x="16322" y="4075"/>
                    </a:cubicBezTo>
                    <a:cubicBezTo>
                      <a:pt x="16981" y="3409"/>
                      <a:pt x="17297" y="2691"/>
                      <a:pt x="17214" y="2046"/>
                    </a:cubicBezTo>
                    <a:cubicBezTo>
                      <a:pt x="17147" y="1504"/>
                      <a:pt x="16810" y="1055"/>
                      <a:pt x="16211" y="705"/>
                    </a:cubicBezTo>
                    <a:cubicBezTo>
                      <a:pt x="15389" y="219"/>
                      <a:pt x="14152" y="0"/>
                      <a:pt x="129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0" name="Google Shape;2560;p20"/>
              <p:cNvSpPr/>
              <p:nvPr/>
            </p:nvSpPr>
            <p:spPr>
              <a:xfrm>
                <a:off x="2430300" y="4686275"/>
                <a:ext cx="469300" cy="157375"/>
              </a:xfrm>
              <a:custGeom>
                <a:avLst/>
                <a:gdLst/>
                <a:ahLst/>
                <a:cxnLst/>
                <a:rect l="l" t="t" r="r" b="b"/>
                <a:pathLst>
                  <a:path w="18772" h="6295" extrusionOk="0">
                    <a:moveTo>
                      <a:pt x="12077" y="0"/>
                    </a:moveTo>
                    <a:cubicBezTo>
                      <a:pt x="10901" y="0"/>
                      <a:pt x="9823" y="682"/>
                      <a:pt x="8656" y="897"/>
                    </a:cubicBezTo>
                    <a:cubicBezTo>
                      <a:pt x="8330" y="956"/>
                      <a:pt x="8002" y="979"/>
                      <a:pt x="7673" y="979"/>
                    </a:cubicBezTo>
                    <a:cubicBezTo>
                      <a:pt x="6680" y="979"/>
                      <a:pt x="5672" y="775"/>
                      <a:pt x="4674" y="775"/>
                    </a:cubicBezTo>
                    <a:cubicBezTo>
                      <a:pt x="4426" y="775"/>
                      <a:pt x="4179" y="787"/>
                      <a:pt x="3933" y="819"/>
                    </a:cubicBezTo>
                    <a:cubicBezTo>
                      <a:pt x="2600" y="987"/>
                      <a:pt x="469" y="2048"/>
                      <a:pt x="275" y="3574"/>
                    </a:cubicBezTo>
                    <a:cubicBezTo>
                      <a:pt x="0" y="5746"/>
                      <a:pt x="2936" y="6043"/>
                      <a:pt x="5190" y="6043"/>
                    </a:cubicBezTo>
                    <a:cubicBezTo>
                      <a:pt x="6043" y="6043"/>
                      <a:pt x="6798" y="6001"/>
                      <a:pt x="7245" y="6001"/>
                    </a:cubicBezTo>
                    <a:cubicBezTo>
                      <a:pt x="7256" y="6001"/>
                      <a:pt x="7267" y="6001"/>
                      <a:pt x="7277" y="6001"/>
                    </a:cubicBezTo>
                    <a:cubicBezTo>
                      <a:pt x="8573" y="6003"/>
                      <a:pt x="9828" y="6239"/>
                      <a:pt x="11116" y="6289"/>
                    </a:cubicBezTo>
                    <a:cubicBezTo>
                      <a:pt x="11224" y="6293"/>
                      <a:pt x="11328" y="6295"/>
                      <a:pt x="11431" y="6295"/>
                    </a:cubicBezTo>
                    <a:cubicBezTo>
                      <a:pt x="13643" y="6295"/>
                      <a:pt x="14684" y="5339"/>
                      <a:pt x="16270" y="3862"/>
                    </a:cubicBezTo>
                    <a:cubicBezTo>
                      <a:pt x="16861" y="3307"/>
                      <a:pt x="18310" y="2836"/>
                      <a:pt x="18554" y="2058"/>
                    </a:cubicBezTo>
                    <a:cubicBezTo>
                      <a:pt x="18772" y="1361"/>
                      <a:pt x="18033" y="699"/>
                      <a:pt x="17312" y="588"/>
                    </a:cubicBezTo>
                    <a:cubicBezTo>
                      <a:pt x="17110" y="557"/>
                      <a:pt x="16909" y="547"/>
                      <a:pt x="16709" y="547"/>
                    </a:cubicBezTo>
                    <a:cubicBezTo>
                      <a:pt x="16295" y="547"/>
                      <a:pt x="15883" y="591"/>
                      <a:pt x="15466" y="591"/>
                    </a:cubicBezTo>
                    <a:cubicBezTo>
                      <a:pt x="15237" y="591"/>
                      <a:pt x="15007" y="577"/>
                      <a:pt x="14774" y="536"/>
                    </a:cubicBezTo>
                    <a:cubicBezTo>
                      <a:pt x="13903" y="381"/>
                      <a:pt x="13076" y="33"/>
                      <a:pt x="12179" y="2"/>
                    </a:cubicBezTo>
                    <a:cubicBezTo>
                      <a:pt x="12145" y="1"/>
                      <a:pt x="12111" y="0"/>
                      <a:pt x="120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1" name="Google Shape;2561;p20"/>
              <p:cNvSpPr/>
              <p:nvPr/>
            </p:nvSpPr>
            <p:spPr>
              <a:xfrm>
                <a:off x="2430550" y="4681475"/>
                <a:ext cx="470675" cy="166925"/>
              </a:xfrm>
              <a:custGeom>
                <a:avLst/>
                <a:gdLst/>
                <a:ahLst/>
                <a:cxnLst/>
                <a:rect l="l" t="t" r="r" b="b"/>
                <a:pathLst>
                  <a:path w="18827" h="6677" extrusionOk="0">
                    <a:moveTo>
                      <a:pt x="2951" y="1830"/>
                    </a:moveTo>
                    <a:lnTo>
                      <a:pt x="2951" y="1830"/>
                    </a:lnTo>
                    <a:cubicBezTo>
                      <a:pt x="3342" y="2120"/>
                      <a:pt x="3780" y="2343"/>
                      <a:pt x="4237" y="2512"/>
                    </a:cubicBezTo>
                    <a:cubicBezTo>
                      <a:pt x="4693" y="2683"/>
                      <a:pt x="5172" y="2794"/>
                      <a:pt x="5660" y="2859"/>
                    </a:cubicBezTo>
                    <a:cubicBezTo>
                      <a:pt x="5933" y="2891"/>
                      <a:pt x="6208" y="2909"/>
                      <a:pt x="6484" y="2909"/>
                    </a:cubicBezTo>
                    <a:cubicBezTo>
                      <a:pt x="6698" y="2909"/>
                      <a:pt x="6912" y="2898"/>
                      <a:pt x="7124" y="2875"/>
                    </a:cubicBezTo>
                    <a:cubicBezTo>
                      <a:pt x="7609" y="2828"/>
                      <a:pt x="8089" y="2722"/>
                      <a:pt x="8540" y="2540"/>
                    </a:cubicBezTo>
                    <a:lnTo>
                      <a:pt x="8540" y="2540"/>
                    </a:lnTo>
                    <a:cubicBezTo>
                      <a:pt x="8125" y="2565"/>
                      <a:pt x="7717" y="2583"/>
                      <a:pt x="7314" y="2583"/>
                    </a:cubicBezTo>
                    <a:cubicBezTo>
                      <a:pt x="7247" y="2583"/>
                      <a:pt x="7179" y="2583"/>
                      <a:pt x="7111" y="2582"/>
                    </a:cubicBezTo>
                    <a:cubicBezTo>
                      <a:pt x="6642" y="2574"/>
                      <a:pt x="6170" y="2548"/>
                      <a:pt x="5709" y="2483"/>
                    </a:cubicBezTo>
                    <a:cubicBezTo>
                      <a:pt x="5242" y="2426"/>
                      <a:pt x="4781" y="2335"/>
                      <a:pt x="4325" y="2227"/>
                    </a:cubicBezTo>
                    <a:cubicBezTo>
                      <a:pt x="3868" y="2115"/>
                      <a:pt x="3415" y="1978"/>
                      <a:pt x="2951" y="1830"/>
                    </a:cubicBezTo>
                    <a:close/>
                    <a:moveTo>
                      <a:pt x="2702" y="2392"/>
                    </a:moveTo>
                    <a:lnTo>
                      <a:pt x="2702" y="2392"/>
                    </a:lnTo>
                    <a:cubicBezTo>
                      <a:pt x="2889" y="2763"/>
                      <a:pt x="3137" y="3100"/>
                      <a:pt x="3423" y="3406"/>
                    </a:cubicBezTo>
                    <a:cubicBezTo>
                      <a:pt x="3708" y="3715"/>
                      <a:pt x="4032" y="3979"/>
                      <a:pt x="4379" y="4215"/>
                    </a:cubicBezTo>
                    <a:cubicBezTo>
                      <a:pt x="4729" y="4446"/>
                      <a:pt x="5102" y="4643"/>
                      <a:pt x="5494" y="4790"/>
                    </a:cubicBezTo>
                    <a:cubicBezTo>
                      <a:pt x="5885" y="4941"/>
                      <a:pt x="6295" y="5042"/>
                      <a:pt x="6710" y="5070"/>
                    </a:cubicBezTo>
                    <a:cubicBezTo>
                      <a:pt x="6334" y="4889"/>
                      <a:pt x="5971" y="4715"/>
                      <a:pt x="5618" y="4523"/>
                    </a:cubicBezTo>
                    <a:cubicBezTo>
                      <a:pt x="5268" y="4329"/>
                      <a:pt x="4921" y="4129"/>
                      <a:pt x="4594" y="3901"/>
                    </a:cubicBezTo>
                    <a:cubicBezTo>
                      <a:pt x="4260" y="3681"/>
                      <a:pt x="3941" y="3442"/>
                      <a:pt x="3627" y="3188"/>
                    </a:cubicBezTo>
                    <a:cubicBezTo>
                      <a:pt x="3316" y="2937"/>
                      <a:pt x="3013" y="2667"/>
                      <a:pt x="2702" y="2392"/>
                    </a:cubicBezTo>
                    <a:close/>
                    <a:moveTo>
                      <a:pt x="12071" y="384"/>
                    </a:moveTo>
                    <a:cubicBezTo>
                      <a:pt x="12103" y="384"/>
                      <a:pt x="12135" y="385"/>
                      <a:pt x="12167" y="386"/>
                    </a:cubicBezTo>
                    <a:cubicBezTo>
                      <a:pt x="12698" y="402"/>
                      <a:pt x="13204" y="539"/>
                      <a:pt x="13735" y="679"/>
                    </a:cubicBezTo>
                    <a:cubicBezTo>
                      <a:pt x="14059" y="767"/>
                      <a:pt x="14396" y="855"/>
                      <a:pt x="14736" y="917"/>
                    </a:cubicBezTo>
                    <a:cubicBezTo>
                      <a:pt x="14980" y="961"/>
                      <a:pt x="15221" y="975"/>
                      <a:pt x="15460" y="975"/>
                    </a:cubicBezTo>
                    <a:cubicBezTo>
                      <a:pt x="15674" y="975"/>
                      <a:pt x="15886" y="964"/>
                      <a:pt x="16094" y="954"/>
                    </a:cubicBezTo>
                    <a:cubicBezTo>
                      <a:pt x="16304" y="942"/>
                      <a:pt x="16508" y="930"/>
                      <a:pt x="16710" y="930"/>
                    </a:cubicBezTo>
                    <a:cubicBezTo>
                      <a:pt x="16901" y="930"/>
                      <a:pt x="17089" y="940"/>
                      <a:pt x="17279" y="969"/>
                    </a:cubicBezTo>
                    <a:cubicBezTo>
                      <a:pt x="17375" y="982"/>
                      <a:pt x="17468" y="1008"/>
                      <a:pt x="17559" y="1047"/>
                    </a:cubicBezTo>
                    <a:cubicBezTo>
                      <a:pt x="17852" y="1156"/>
                      <a:pt x="18119" y="1358"/>
                      <a:pt x="18266" y="1597"/>
                    </a:cubicBezTo>
                    <a:cubicBezTo>
                      <a:pt x="18355" y="1734"/>
                      <a:pt x="18443" y="1947"/>
                      <a:pt x="18365" y="2193"/>
                    </a:cubicBezTo>
                    <a:cubicBezTo>
                      <a:pt x="18233" y="2618"/>
                      <a:pt x="17605" y="2981"/>
                      <a:pt x="17056" y="3300"/>
                    </a:cubicBezTo>
                    <a:cubicBezTo>
                      <a:pt x="16698" y="3502"/>
                      <a:pt x="16366" y="3696"/>
                      <a:pt x="16133" y="3914"/>
                    </a:cubicBezTo>
                    <a:cubicBezTo>
                      <a:pt x="14556" y="5385"/>
                      <a:pt x="13575" y="6298"/>
                      <a:pt x="11428" y="6298"/>
                    </a:cubicBezTo>
                    <a:cubicBezTo>
                      <a:pt x="11327" y="6298"/>
                      <a:pt x="11223" y="6295"/>
                      <a:pt x="11117" y="6291"/>
                    </a:cubicBezTo>
                    <a:cubicBezTo>
                      <a:pt x="10546" y="6271"/>
                      <a:pt x="9971" y="6211"/>
                      <a:pt x="9414" y="6154"/>
                    </a:cubicBezTo>
                    <a:cubicBezTo>
                      <a:pt x="8719" y="6081"/>
                      <a:pt x="7995" y="6006"/>
                      <a:pt x="7270" y="6004"/>
                    </a:cubicBezTo>
                    <a:cubicBezTo>
                      <a:pt x="7078" y="6004"/>
                      <a:pt x="6821" y="6011"/>
                      <a:pt x="6528" y="6019"/>
                    </a:cubicBezTo>
                    <a:cubicBezTo>
                      <a:pt x="6138" y="6032"/>
                      <a:pt x="5669" y="6047"/>
                      <a:pt x="5165" y="6047"/>
                    </a:cubicBezTo>
                    <a:cubicBezTo>
                      <a:pt x="3557" y="6047"/>
                      <a:pt x="1603" y="5894"/>
                      <a:pt x="802" y="5013"/>
                    </a:cubicBezTo>
                    <a:cubicBezTo>
                      <a:pt x="504" y="4684"/>
                      <a:pt x="389" y="4288"/>
                      <a:pt x="452" y="3790"/>
                    </a:cubicBezTo>
                    <a:cubicBezTo>
                      <a:pt x="631" y="2387"/>
                      <a:pt x="2629" y="1371"/>
                      <a:pt x="3944" y="1203"/>
                    </a:cubicBezTo>
                    <a:cubicBezTo>
                      <a:pt x="4184" y="1171"/>
                      <a:pt x="4427" y="1158"/>
                      <a:pt x="4672" y="1158"/>
                    </a:cubicBezTo>
                    <a:cubicBezTo>
                      <a:pt x="5163" y="1158"/>
                      <a:pt x="5660" y="1209"/>
                      <a:pt x="6145" y="1260"/>
                    </a:cubicBezTo>
                    <a:cubicBezTo>
                      <a:pt x="6642" y="1311"/>
                      <a:pt x="7147" y="1362"/>
                      <a:pt x="7653" y="1362"/>
                    </a:cubicBezTo>
                    <a:cubicBezTo>
                      <a:pt x="7997" y="1362"/>
                      <a:pt x="8341" y="1338"/>
                      <a:pt x="8682" y="1275"/>
                    </a:cubicBezTo>
                    <a:cubicBezTo>
                      <a:pt x="9175" y="1184"/>
                      <a:pt x="9655" y="1013"/>
                      <a:pt x="10113" y="847"/>
                    </a:cubicBezTo>
                    <a:cubicBezTo>
                      <a:pt x="10779" y="610"/>
                      <a:pt x="11409" y="384"/>
                      <a:pt x="12071" y="384"/>
                    </a:cubicBezTo>
                    <a:close/>
                    <a:moveTo>
                      <a:pt x="12073" y="1"/>
                    </a:moveTo>
                    <a:cubicBezTo>
                      <a:pt x="11345" y="1"/>
                      <a:pt x="10656" y="247"/>
                      <a:pt x="9989" y="490"/>
                    </a:cubicBezTo>
                    <a:cubicBezTo>
                      <a:pt x="9541" y="648"/>
                      <a:pt x="9079" y="816"/>
                      <a:pt x="8618" y="902"/>
                    </a:cubicBezTo>
                    <a:cubicBezTo>
                      <a:pt x="8302" y="960"/>
                      <a:pt x="7985" y="982"/>
                      <a:pt x="7666" y="982"/>
                    </a:cubicBezTo>
                    <a:cubicBezTo>
                      <a:pt x="7184" y="982"/>
                      <a:pt x="6695" y="932"/>
                      <a:pt x="6189" y="879"/>
                    </a:cubicBezTo>
                    <a:cubicBezTo>
                      <a:pt x="5689" y="826"/>
                      <a:pt x="5177" y="774"/>
                      <a:pt x="4663" y="774"/>
                    </a:cubicBezTo>
                    <a:cubicBezTo>
                      <a:pt x="4409" y="774"/>
                      <a:pt x="4155" y="787"/>
                      <a:pt x="3902" y="819"/>
                    </a:cubicBezTo>
                    <a:cubicBezTo>
                      <a:pt x="2430" y="1008"/>
                      <a:pt x="281" y="2128"/>
                      <a:pt x="78" y="3741"/>
                    </a:cubicBezTo>
                    <a:cubicBezTo>
                      <a:pt x="1" y="4345"/>
                      <a:pt x="151" y="4858"/>
                      <a:pt x="524" y="5265"/>
                    </a:cubicBezTo>
                    <a:cubicBezTo>
                      <a:pt x="799" y="5568"/>
                      <a:pt x="1180" y="5794"/>
                      <a:pt x="1631" y="5957"/>
                    </a:cubicBezTo>
                    <a:cubicBezTo>
                      <a:pt x="2652" y="6339"/>
                      <a:pt x="4008" y="6421"/>
                      <a:pt x="5175" y="6421"/>
                    </a:cubicBezTo>
                    <a:cubicBezTo>
                      <a:pt x="5680" y="6421"/>
                      <a:pt x="6150" y="6406"/>
                      <a:pt x="6541" y="6393"/>
                    </a:cubicBezTo>
                    <a:cubicBezTo>
                      <a:pt x="6832" y="6382"/>
                      <a:pt x="7083" y="6377"/>
                      <a:pt x="7270" y="6377"/>
                    </a:cubicBezTo>
                    <a:cubicBezTo>
                      <a:pt x="7977" y="6380"/>
                      <a:pt x="8690" y="6455"/>
                      <a:pt x="9377" y="6527"/>
                    </a:cubicBezTo>
                    <a:cubicBezTo>
                      <a:pt x="9940" y="6584"/>
                      <a:pt x="10520" y="6647"/>
                      <a:pt x="11104" y="6670"/>
                    </a:cubicBezTo>
                    <a:cubicBezTo>
                      <a:pt x="11213" y="6674"/>
                      <a:pt x="11320" y="6676"/>
                      <a:pt x="11425" y="6676"/>
                    </a:cubicBezTo>
                    <a:cubicBezTo>
                      <a:pt x="13730" y="6676"/>
                      <a:pt x="14805" y="5675"/>
                      <a:pt x="16395" y="4189"/>
                    </a:cubicBezTo>
                    <a:cubicBezTo>
                      <a:pt x="16597" y="4002"/>
                      <a:pt x="16913" y="3818"/>
                      <a:pt x="17250" y="3624"/>
                    </a:cubicBezTo>
                    <a:cubicBezTo>
                      <a:pt x="17893" y="3253"/>
                      <a:pt x="18557" y="2872"/>
                      <a:pt x="18731" y="2304"/>
                    </a:cubicBezTo>
                    <a:cubicBezTo>
                      <a:pt x="18826" y="1998"/>
                      <a:pt x="18780" y="1685"/>
                      <a:pt x="18596" y="1389"/>
                    </a:cubicBezTo>
                    <a:cubicBezTo>
                      <a:pt x="18339" y="982"/>
                      <a:pt x="17847" y="669"/>
                      <a:pt x="17338" y="591"/>
                    </a:cubicBezTo>
                    <a:cubicBezTo>
                      <a:pt x="17123" y="558"/>
                      <a:pt x="16909" y="547"/>
                      <a:pt x="16698" y="547"/>
                    </a:cubicBezTo>
                    <a:cubicBezTo>
                      <a:pt x="16487" y="547"/>
                      <a:pt x="16278" y="558"/>
                      <a:pt x="16073" y="570"/>
                    </a:cubicBezTo>
                    <a:cubicBezTo>
                      <a:pt x="15861" y="581"/>
                      <a:pt x="15655" y="593"/>
                      <a:pt x="15450" y="593"/>
                    </a:cubicBezTo>
                    <a:cubicBezTo>
                      <a:pt x="15234" y="593"/>
                      <a:pt x="15020" y="580"/>
                      <a:pt x="14803" y="542"/>
                    </a:cubicBezTo>
                    <a:cubicBezTo>
                      <a:pt x="14479" y="482"/>
                      <a:pt x="14152" y="396"/>
                      <a:pt x="13836" y="311"/>
                    </a:cubicBezTo>
                    <a:cubicBezTo>
                      <a:pt x="13305" y="168"/>
                      <a:pt x="12755" y="23"/>
                      <a:pt x="12180" y="2"/>
                    </a:cubicBezTo>
                    <a:cubicBezTo>
                      <a:pt x="12144" y="1"/>
                      <a:pt x="12108" y="1"/>
                      <a:pt x="120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2" name="Google Shape;2562;p20"/>
              <p:cNvSpPr/>
              <p:nvPr/>
            </p:nvSpPr>
            <p:spPr>
              <a:xfrm>
                <a:off x="2203925" y="4322375"/>
                <a:ext cx="288675" cy="452950"/>
              </a:xfrm>
              <a:custGeom>
                <a:avLst/>
                <a:gdLst/>
                <a:ahLst/>
                <a:cxnLst/>
                <a:rect l="l" t="t" r="r" b="b"/>
                <a:pathLst>
                  <a:path w="11547" h="18118" extrusionOk="0">
                    <a:moveTo>
                      <a:pt x="4972" y="1"/>
                    </a:moveTo>
                    <a:cubicBezTo>
                      <a:pt x="4934" y="1"/>
                      <a:pt x="4895" y="2"/>
                      <a:pt x="4856" y="5"/>
                    </a:cubicBezTo>
                    <a:cubicBezTo>
                      <a:pt x="3261" y="113"/>
                      <a:pt x="2852" y="1848"/>
                      <a:pt x="2217" y="2983"/>
                    </a:cubicBezTo>
                    <a:cubicBezTo>
                      <a:pt x="757" y="5588"/>
                      <a:pt x="0" y="7893"/>
                      <a:pt x="933" y="10880"/>
                    </a:cubicBezTo>
                    <a:cubicBezTo>
                      <a:pt x="1794" y="13640"/>
                      <a:pt x="3671" y="16098"/>
                      <a:pt x="6162" y="17581"/>
                    </a:cubicBezTo>
                    <a:cubicBezTo>
                      <a:pt x="6651" y="17872"/>
                      <a:pt x="7272" y="18118"/>
                      <a:pt x="7785" y="18118"/>
                    </a:cubicBezTo>
                    <a:cubicBezTo>
                      <a:pt x="8347" y="18118"/>
                      <a:pt x="8778" y="17823"/>
                      <a:pt x="8765" y="16969"/>
                    </a:cubicBezTo>
                    <a:cubicBezTo>
                      <a:pt x="8739" y="15468"/>
                      <a:pt x="8218" y="14418"/>
                      <a:pt x="8767" y="12873"/>
                    </a:cubicBezTo>
                    <a:cubicBezTo>
                      <a:pt x="9304" y="11372"/>
                      <a:pt x="10237" y="10045"/>
                      <a:pt x="10815" y="8565"/>
                    </a:cubicBezTo>
                    <a:cubicBezTo>
                      <a:pt x="11316" y="7284"/>
                      <a:pt x="11547" y="5708"/>
                      <a:pt x="10888" y="4437"/>
                    </a:cubicBezTo>
                    <a:cubicBezTo>
                      <a:pt x="10261" y="3229"/>
                      <a:pt x="8988" y="2545"/>
                      <a:pt x="7922" y="1788"/>
                    </a:cubicBezTo>
                    <a:cubicBezTo>
                      <a:pt x="7036" y="1156"/>
                      <a:pt x="6143" y="1"/>
                      <a:pt x="49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3" name="Google Shape;2563;p20"/>
              <p:cNvSpPr/>
              <p:nvPr/>
            </p:nvSpPr>
            <p:spPr>
              <a:xfrm>
                <a:off x="2198800" y="4317700"/>
                <a:ext cx="301450" cy="462275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8491" extrusionOk="0">
                    <a:moveTo>
                      <a:pt x="4871" y="8570"/>
                    </a:moveTo>
                    <a:lnTo>
                      <a:pt x="4871" y="8570"/>
                    </a:lnTo>
                    <a:cubicBezTo>
                      <a:pt x="4923" y="9140"/>
                      <a:pt x="5048" y="9703"/>
                      <a:pt x="5224" y="10250"/>
                    </a:cubicBezTo>
                    <a:cubicBezTo>
                      <a:pt x="5395" y="10800"/>
                      <a:pt x="5628" y="11331"/>
                      <a:pt x="5898" y="11839"/>
                    </a:cubicBezTo>
                    <a:cubicBezTo>
                      <a:pt x="6173" y="12345"/>
                      <a:pt x="6489" y="12835"/>
                      <a:pt x="6847" y="13280"/>
                    </a:cubicBezTo>
                    <a:cubicBezTo>
                      <a:pt x="7207" y="13732"/>
                      <a:pt x="7606" y="14149"/>
                      <a:pt x="8052" y="14509"/>
                    </a:cubicBezTo>
                    <a:cubicBezTo>
                      <a:pt x="7718" y="14043"/>
                      <a:pt x="7391" y="13581"/>
                      <a:pt x="7088" y="13109"/>
                    </a:cubicBezTo>
                    <a:cubicBezTo>
                      <a:pt x="6785" y="12635"/>
                      <a:pt x="6497" y="12155"/>
                      <a:pt x="6235" y="11660"/>
                    </a:cubicBezTo>
                    <a:cubicBezTo>
                      <a:pt x="5965" y="11168"/>
                      <a:pt x="5729" y="10662"/>
                      <a:pt x="5501" y="10146"/>
                    </a:cubicBezTo>
                    <a:cubicBezTo>
                      <a:pt x="5278" y="9633"/>
                      <a:pt x="5074" y="9104"/>
                      <a:pt x="4871" y="8570"/>
                    </a:cubicBezTo>
                    <a:close/>
                    <a:moveTo>
                      <a:pt x="5166" y="373"/>
                    </a:moveTo>
                    <a:cubicBezTo>
                      <a:pt x="5382" y="373"/>
                      <a:pt x="5590" y="417"/>
                      <a:pt x="5786" y="490"/>
                    </a:cubicBezTo>
                    <a:cubicBezTo>
                      <a:pt x="6318" y="687"/>
                      <a:pt x="6797" y="1109"/>
                      <a:pt x="7272" y="1516"/>
                    </a:cubicBezTo>
                    <a:cubicBezTo>
                      <a:pt x="7526" y="1742"/>
                      <a:pt x="7764" y="1949"/>
                      <a:pt x="8013" y="2125"/>
                    </a:cubicBezTo>
                    <a:cubicBezTo>
                      <a:pt x="8208" y="2265"/>
                      <a:pt x="8413" y="2403"/>
                      <a:pt x="8617" y="2538"/>
                    </a:cubicBezTo>
                    <a:cubicBezTo>
                      <a:pt x="9512" y="3142"/>
                      <a:pt x="10432" y="3764"/>
                      <a:pt x="10919" y="4710"/>
                    </a:cubicBezTo>
                    <a:cubicBezTo>
                      <a:pt x="11650" y="6118"/>
                      <a:pt x="11184" y="7800"/>
                      <a:pt x="10842" y="8679"/>
                    </a:cubicBezTo>
                    <a:cubicBezTo>
                      <a:pt x="10575" y="9366"/>
                      <a:pt x="10217" y="10040"/>
                      <a:pt x="9875" y="10685"/>
                    </a:cubicBezTo>
                    <a:cubicBezTo>
                      <a:pt x="9519" y="11352"/>
                      <a:pt x="9162" y="12039"/>
                      <a:pt x="8882" y="12754"/>
                    </a:cubicBezTo>
                    <a:cubicBezTo>
                      <a:pt x="8881" y="12755"/>
                      <a:pt x="8881" y="12756"/>
                      <a:pt x="8881" y="12757"/>
                    </a:cubicBezTo>
                    <a:lnTo>
                      <a:pt x="8881" y="12757"/>
                    </a:lnTo>
                    <a:cubicBezTo>
                      <a:pt x="8707" y="12361"/>
                      <a:pt x="8555" y="11968"/>
                      <a:pt x="8428" y="11559"/>
                    </a:cubicBezTo>
                    <a:cubicBezTo>
                      <a:pt x="8286" y="11124"/>
                      <a:pt x="8177" y="10678"/>
                      <a:pt x="8078" y="10232"/>
                    </a:cubicBezTo>
                    <a:cubicBezTo>
                      <a:pt x="7987" y="9781"/>
                      <a:pt x="7917" y="9324"/>
                      <a:pt x="7850" y="8847"/>
                    </a:cubicBezTo>
                    <a:cubicBezTo>
                      <a:pt x="7759" y="9314"/>
                      <a:pt x="7746" y="9794"/>
                      <a:pt x="7785" y="10268"/>
                    </a:cubicBezTo>
                    <a:cubicBezTo>
                      <a:pt x="7824" y="10742"/>
                      <a:pt x="7923" y="11214"/>
                      <a:pt x="8065" y="11671"/>
                    </a:cubicBezTo>
                    <a:cubicBezTo>
                      <a:pt x="8218" y="12124"/>
                      <a:pt x="8410" y="12565"/>
                      <a:pt x="8656" y="12972"/>
                    </a:cubicBezTo>
                    <a:cubicBezTo>
                      <a:pt x="8684" y="13023"/>
                      <a:pt x="8720" y="13074"/>
                      <a:pt x="8748" y="13122"/>
                    </a:cubicBezTo>
                    <a:lnTo>
                      <a:pt x="8748" y="13122"/>
                    </a:lnTo>
                    <a:cubicBezTo>
                      <a:pt x="8763" y="13077"/>
                      <a:pt x="8776" y="13036"/>
                      <a:pt x="8791" y="12993"/>
                    </a:cubicBezTo>
                    <a:cubicBezTo>
                      <a:pt x="8819" y="12916"/>
                      <a:pt x="8845" y="12834"/>
                      <a:pt x="8881" y="12757"/>
                    </a:cubicBezTo>
                    <a:lnTo>
                      <a:pt x="8881" y="12757"/>
                    </a:lnTo>
                    <a:cubicBezTo>
                      <a:pt x="8881" y="12758"/>
                      <a:pt x="8881" y="12758"/>
                      <a:pt x="8882" y="12759"/>
                    </a:cubicBezTo>
                    <a:cubicBezTo>
                      <a:pt x="8892" y="12788"/>
                      <a:pt x="8905" y="12814"/>
                      <a:pt x="8918" y="12842"/>
                    </a:cubicBezTo>
                    <a:cubicBezTo>
                      <a:pt x="8944" y="12899"/>
                      <a:pt x="8967" y="12951"/>
                      <a:pt x="8993" y="13006"/>
                    </a:cubicBezTo>
                    <a:cubicBezTo>
                      <a:pt x="9032" y="13086"/>
                      <a:pt x="9071" y="13172"/>
                      <a:pt x="9110" y="13255"/>
                    </a:cubicBezTo>
                    <a:cubicBezTo>
                      <a:pt x="9076" y="13348"/>
                      <a:pt x="9050" y="13439"/>
                      <a:pt x="9030" y="13527"/>
                    </a:cubicBezTo>
                    <a:cubicBezTo>
                      <a:pt x="8980" y="13462"/>
                      <a:pt x="8931" y="13397"/>
                      <a:pt x="8887" y="13332"/>
                    </a:cubicBezTo>
                    <a:cubicBezTo>
                      <a:pt x="8838" y="13265"/>
                      <a:pt x="8791" y="13197"/>
                      <a:pt x="8750" y="13125"/>
                    </a:cubicBezTo>
                    <a:cubicBezTo>
                      <a:pt x="8749" y="13124"/>
                      <a:pt x="8748" y="13123"/>
                      <a:pt x="8748" y="13122"/>
                    </a:cubicBezTo>
                    <a:lnTo>
                      <a:pt x="8748" y="13122"/>
                    </a:lnTo>
                    <a:cubicBezTo>
                      <a:pt x="8748" y="13123"/>
                      <a:pt x="8747" y="13124"/>
                      <a:pt x="8747" y="13125"/>
                    </a:cubicBezTo>
                    <a:cubicBezTo>
                      <a:pt x="8568" y="13770"/>
                      <a:pt x="8529" y="14126"/>
                      <a:pt x="8529" y="14470"/>
                    </a:cubicBezTo>
                    <a:cubicBezTo>
                      <a:pt x="8521" y="14927"/>
                      <a:pt x="8584" y="15357"/>
                      <a:pt x="8646" y="15805"/>
                    </a:cubicBezTo>
                    <a:cubicBezTo>
                      <a:pt x="8708" y="16233"/>
                      <a:pt x="8768" y="16669"/>
                      <a:pt x="8775" y="17153"/>
                    </a:cubicBezTo>
                    <a:cubicBezTo>
                      <a:pt x="8781" y="17586"/>
                      <a:pt x="8669" y="17872"/>
                      <a:pt x="8431" y="18009"/>
                    </a:cubicBezTo>
                    <a:cubicBezTo>
                      <a:pt x="8309" y="18080"/>
                      <a:pt x="8156" y="18111"/>
                      <a:pt x="7986" y="18111"/>
                    </a:cubicBezTo>
                    <a:cubicBezTo>
                      <a:pt x="7528" y="18111"/>
                      <a:pt x="6941" y="17886"/>
                      <a:pt x="6463" y="17599"/>
                    </a:cubicBezTo>
                    <a:cubicBezTo>
                      <a:pt x="4050" y="16166"/>
                      <a:pt x="2178" y="13760"/>
                      <a:pt x="1315" y="11007"/>
                    </a:cubicBezTo>
                    <a:cubicBezTo>
                      <a:pt x="402" y="8083"/>
                      <a:pt x="1159" y="5794"/>
                      <a:pt x="2582" y="3258"/>
                    </a:cubicBezTo>
                    <a:cubicBezTo>
                      <a:pt x="2720" y="3017"/>
                      <a:pt x="2839" y="2761"/>
                      <a:pt x="2966" y="2486"/>
                    </a:cubicBezTo>
                    <a:cubicBezTo>
                      <a:pt x="3433" y="1488"/>
                      <a:pt x="3917" y="459"/>
                      <a:pt x="5071" y="376"/>
                    </a:cubicBezTo>
                    <a:cubicBezTo>
                      <a:pt x="5103" y="374"/>
                      <a:pt x="5135" y="373"/>
                      <a:pt x="5166" y="373"/>
                    </a:cubicBezTo>
                    <a:close/>
                    <a:moveTo>
                      <a:pt x="5180" y="1"/>
                    </a:moveTo>
                    <a:cubicBezTo>
                      <a:pt x="5137" y="1"/>
                      <a:pt x="5094" y="2"/>
                      <a:pt x="5050" y="5"/>
                    </a:cubicBezTo>
                    <a:cubicBezTo>
                      <a:pt x="3671" y="96"/>
                      <a:pt x="3119" y="1285"/>
                      <a:pt x="2624" y="2330"/>
                    </a:cubicBezTo>
                    <a:cubicBezTo>
                      <a:pt x="2499" y="2597"/>
                      <a:pt x="2383" y="2849"/>
                      <a:pt x="2256" y="3077"/>
                    </a:cubicBezTo>
                    <a:cubicBezTo>
                      <a:pt x="786" y="5695"/>
                      <a:pt x="0" y="8067"/>
                      <a:pt x="957" y="11118"/>
                    </a:cubicBezTo>
                    <a:cubicBezTo>
                      <a:pt x="1843" y="13962"/>
                      <a:pt x="3777" y="16446"/>
                      <a:pt x="6269" y="17929"/>
                    </a:cubicBezTo>
                    <a:cubicBezTo>
                      <a:pt x="6497" y="18063"/>
                      <a:pt x="6759" y="18193"/>
                      <a:pt x="7026" y="18292"/>
                    </a:cubicBezTo>
                    <a:cubicBezTo>
                      <a:pt x="7349" y="18412"/>
                      <a:pt x="7683" y="18490"/>
                      <a:pt x="7989" y="18490"/>
                    </a:cubicBezTo>
                    <a:cubicBezTo>
                      <a:pt x="8223" y="18490"/>
                      <a:pt x="8441" y="18445"/>
                      <a:pt x="8628" y="18338"/>
                    </a:cubicBezTo>
                    <a:cubicBezTo>
                      <a:pt x="8985" y="18128"/>
                      <a:pt x="9172" y="17726"/>
                      <a:pt x="9159" y="17151"/>
                    </a:cubicBezTo>
                    <a:cubicBezTo>
                      <a:pt x="9151" y="16645"/>
                      <a:pt x="9089" y="16192"/>
                      <a:pt x="9030" y="15756"/>
                    </a:cubicBezTo>
                    <a:cubicBezTo>
                      <a:pt x="8926" y="14999"/>
                      <a:pt x="8830" y="14330"/>
                      <a:pt x="9030" y="13529"/>
                    </a:cubicBezTo>
                    <a:cubicBezTo>
                      <a:pt x="9050" y="13439"/>
                      <a:pt x="9076" y="13348"/>
                      <a:pt x="9110" y="13257"/>
                    </a:cubicBezTo>
                    <a:cubicBezTo>
                      <a:pt x="9123" y="13216"/>
                      <a:pt x="9136" y="13172"/>
                      <a:pt x="9151" y="13127"/>
                    </a:cubicBezTo>
                    <a:cubicBezTo>
                      <a:pt x="9431" y="12347"/>
                      <a:pt x="9825" y="11595"/>
                      <a:pt x="10212" y="10870"/>
                    </a:cubicBezTo>
                    <a:cubicBezTo>
                      <a:pt x="10562" y="10211"/>
                      <a:pt x="10922" y="9532"/>
                      <a:pt x="11199" y="8822"/>
                    </a:cubicBezTo>
                    <a:cubicBezTo>
                      <a:pt x="11562" y="7883"/>
                      <a:pt x="12057" y="6084"/>
                      <a:pt x="11262" y="4542"/>
                    </a:cubicBezTo>
                    <a:cubicBezTo>
                      <a:pt x="10728" y="3507"/>
                      <a:pt x="9763" y="2859"/>
                      <a:pt x="8830" y="2227"/>
                    </a:cubicBezTo>
                    <a:cubicBezTo>
                      <a:pt x="8630" y="2092"/>
                      <a:pt x="8428" y="1960"/>
                      <a:pt x="8239" y="1822"/>
                    </a:cubicBezTo>
                    <a:cubicBezTo>
                      <a:pt x="8006" y="1656"/>
                      <a:pt x="7772" y="1454"/>
                      <a:pt x="7526" y="1239"/>
                    </a:cubicBezTo>
                    <a:cubicBezTo>
                      <a:pt x="6857" y="654"/>
                      <a:pt x="6105" y="1"/>
                      <a:pt x="5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4" name="Google Shape;2564;p20"/>
              <p:cNvSpPr/>
              <p:nvPr/>
            </p:nvSpPr>
            <p:spPr>
              <a:xfrm>
                <a:off x="2091800" y="4365300"/>
                <a:ext cx="275025" cy="385475"/>
              </a:xfrm>
              <a:custGeom>
                <a:avLst/>
                <a:gdLst/>
                <a:ahLst/>
                <a:cxnLst/>
                <a:rect l="l" t="t" r="r" b="b"/>
                <a:pathLst>
                  <a:path w="11001" h="15419" extrusionOk="0">
                    <a:moveTo>
                      <a:pt x="2389" y="1"/>
                    </a:moveTo>
                    <a:cubicBezTo>
                      <a:pt x="1724" y="1"/>
                      <a:pt x="1137" y="488"/>
                      <a:pt x="934" y="1684"/>
                    </a:cubicBezTo>
                    <a:cubicBezTo>
                      <a:pt x="695" y="3076"/>
                      <a:pt x="317" y="4478"/>
                      <a:pt x="161" y="5881"/>
                    </a:cubicBezTo>
                    <a:cubicBezTo>
                      <a:pt x="0" y="7319"/>
                      <a:pt x="355" y="8805"/>
                      <a:pt x="1029" y="10078"/>
                    </a:cubicBezTo>
                    <a:cubicBezTo>
                      <a:pt x="1958" y="11825"/>
                      <a:pt x="3440" y="13214"/>
                      <a:pt x="5048" y="14365"/>
                    </a:cubicBezTo>
                    <a:cubicBezTo>
                      <a:pt x="5711" y="14840"/>
                      <a:pt x="6435" y="15291"/>
                      <a:pt x="7246" y="15392"/>
                    </a:cubicBezTo>
                    <a:cubicBezTo>
                      <a:pt x="7393" y="15410"/>
                      <a:pt x="7533" y="15418"/>
                      <a:pt x="7666" y="15418"/>
                    </a:cubicBezTo>
                    <a:cubicBezTo>
                      <a:pt x="11001" y="15418"/>
                      <a:pt x="10154" y="10082"/>
                      <a:pt x="8586" y="8429"/>
                    </a:cubicBezTo>
                    <a:cubicBezTo>
                      <a:pt x="7827" y="7625"/>
                      <a:pt x="6821" y="7060"/>
                      <a:pt x="6175" y="6163"/>
                    </a:cubicBezTo>
                    <a:cubicBezTo>
                      <a:pt x="5304" y="4947"/>
                      <a:pt x="5255" y="3234"/>
                      <a:pt x="4659" y="1862"/>
                    </a:cubicBezTo>
                    <a:cubicBezTo>
                      <a:pt x="4181" y="767"/>
                      <a:pt x="3224" y="1"/>
                      <a:pt x="2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5" name="Google Shape;2565;p20"/>
              <p:cNvSpPr/>
              <p:nvPr/>
            </p:nvSpPr>
            <p:spPr>
              <a:xfrm>
                <a:off x="2087075" y="4360650"/>
                <a:ext cx="270775" cy="39482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5793" extrusionOk="0">
                    <a:moveTo>
                      <a:pt x="2574" y="379"/>
                    </a:moveTo>
                    <a:cubicBezTo>
                      <a:pt x="3332" y="379"/>
                      <a:pt x="4231" y="1117"/>
                      <a:pt x="4671" y="2126"/>
                    </a:cubicBezTo>
                    <a:cubicBezTo>
                      <a:pt x="4905" y="2658"/>
                      <a:pt x="5055" y="3267"/>
                      <a:pt x="5203" y="3853"/>
                    </a:cubicBezTo>
                    <a:cubicBezTo>
                      <a:pt x="5428" y="4760"/>
                      <a:pt x="5662" y="5701"/>
                      <a:pt x="6206" y="6458"/>
                    </a:cubicBezTo>
                    <a:cubicBezTo>
                      <a:pt x="6603" y="7008"/>
                      <a:pt x="7126" y="7435"/>
                      <a:pt x="7632" y="7850"/>
                    </a:cubicBezTo>
                    <a:cubicBezTo>
                      <a:pt x="7977" y="8130"/>
                      <a:pt x="8332" y="8423"/>
                      <a:pt x="8638" y="8745"/>
                    </a:cubicBezTo>
                    <a:cubicBezTo>
                      <a:pt x="9729" y="9893"/>
                      <a:pt x="10403" y="12830"/>
                      <a:pt x="9626" y="14373"/>
                    </a:cubicBezTo>
                    <a:cubicBezTo>
                      <a:pt x="9274" y="15065"/>
                      <a:pt x="8683" y="15412"/>
                      <a:pt x="7860" y="15412"/>
                    </a:cubicBezTo>
                    <a:cubicBezTo>
                      <a:pt x="7730" y="15412"/>
                      <a:pt x="7594" y="15404"/>
                      <a:pt x="7453" y="15386"/>
                    </a:cubicBezTo>
                    <a:cubicBezTo>
                      <a:pt x="6688" y="15293"/>
                      <a:pt x="5988" y="14855"/>
                      <a:pt x="5343" y="14396"/>
                    </a:cubicBezTo>
                    <a:cubicBezTo>
                      <a:pt x="3474" y="13061"/>
                      <a:pt x="2178" y="11679"/>
                      <a:pt x="1382" y="10176"/>
                    </a:cubicBezTo>
                    <a:cubicBezTo>
                      <a:pt x="687" y="8864"/>
                      <a:pt x="386" y="7415"/>
                      <a:pt x="534" y="6090"/>
                    </a:cubicBezTo>
                    <a:cubicBezTo>
                      <a:pt x="633" y="5234"/>
                      <a:pt x="814" y="4363"/>
                      <a:pt x="988" y="3521"/>
                    </a:cubicBezTo>
                    <a:cubicBezTo>
                      <a:pt x="1099" y="2989"/>
                      <a:pt x="1216" y="2440"/>
                      <a:pt x="1307" y="1903"/>
                    </a:cubicBezTo>
                    <a:cubicBezTo>
                      <a:pt x="1462" y="996"/>
                      <a:pt x="1864" y="457"/>
                      <a:pt x="2442" y="387"/>
                    </a:cubicBezTo>
                    <a:cubicBezTo>
                      <a:pt x="2485" y="382"/>
                      <a:pt x="2529" y="379"/>
                      <a:pt x="2574" y="379"/>
                    </a:cubicBezTo>
                    <a:close/>
                    <a:moveTo>
                      <a:pt x="2577" y="0"/>
                    </a:moveTo>
                    <a:cubicBezTo>
                      <a:pt x="2517" y="0"/>
                      <a:pt x="2457" y="4"/>
                      <a:pt x="2398" y="11"/>
                    </a:cubicBezTo>
                    <a:cubicBezTo>
                      <a:pt x="1957" y="65"/>
                      <a:pt x="1182" y="374"/>
                      <a:pt x="933" y="1841"/>
                    </a:cubicBezTo>
                    <a:cubicBezTo>
                      <a:pt x="843" y="2372"/>
                      <a:pt x="728" y="2917"/>
                      <a:pt x="620" y="3446"/>
                    </a:cubicBezTo>
                    <a:cubicBezTo>
                      <a:pt x="441" y="4293"/>
                      <a:pt x="257" y="5175"/>
                      <a:pt x="158" y="6048"/>
                    </a:cubicBezTo>
                    <a:cubicBezTo>
                      <a:pt x="0" y="7448"/>
                      <a:pt x="319" y="8978"/>
                      <a:pt x="1047" y="10354"/>
                    </a:cubicBezTo>
                    <a:cubicBezTo>
                      <a:pt x="1872" y="11910"/>
                      <a:pt x="3207" y="13333"/>
                      <a:pt x="5125" y="14707"/>
                    </a:cubicBezTo>
                    <a:cubicBezTo>
                      <a:pt x="5597" y="15044"/>
                      <a:pt x="6102" y="15371"/>
                      <a:pt x="6652" y="15575"/>
                    </a:cubicBezTo>
                    <a:cubicBezTo>
                      <a:pt x="6896" y="15669"/>
                      <a:pt x="7150" y="15734"/>
                      <a:pt x="7412" y="15765"/>
                    </a:cubicBezTo>
                    <a:cubicBezTo>
                      <a:pt x="7569" y="15784"/>
                      <a:pt x="7718" y="15792"/>
                      <a:pt x="7858" y="15792"/>
                    </a:cubicBezTo>
                    <a:cubicBezTo>
                      <a:pt x="9070" y="15792"/>
                      <a:pt x="9673" y="15134"/>
                      <a:pt x="9968" y="14544"/>
                    </a:cubicBezTo>
                    <a:cubicBezTo>
                      <a:pt x="10831" y="12835"/>
                      <a:pt x="10097" y="9732"/>
                      <a:pt x="8918" y="8485"/>
                    </a:cubicBezTo>
                    <a:cubicBezTo>
                      <a:pt x="8596" y="8143"/>
                      <a:pt x="8231" y="7845"/>
                      <a:pt x="7878" y="7557"/>
                    </a:cubicBezTo>
                    <a:cubicBezTo>
                      <a:pt x="7365" y="7140"/>
                      <a:pt x="6885" y="6748"/>
                      <a:pt x="6520" y="6238"/>
                    </a:cubicBezTo>
                    <a:cubicBezTo>
                      <a:pt x="6017" y="5538"/>
                      <a:pt x="5791" y="4638"/>
                      <a:pt x="5574" y="3762"/>
                    </a:cubicBezTo>
                    <a:cubicBezTo>
                      <a:pt x="5426" y="3161"/>
                      <a:pt x="5270" y="2538"/>
                      <a:pt x="5024" y="1973"/>
                    </a:cubicBezTo>
                    <a:cubicBezTo>
                      <a:pt x="4518" y="815"/>
                      <a:pt x="3492" y="0"/>
                      <a:pt x="2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6" name="Google Shape;2566;p20"/>
              <p:cNvSpPr/>
              <p:nvPr/>
            </p:nvSpPr>
            <p:spPr>
              <a:xfrm>
                <a:off x="2314425" y="4584500"/>
                <a:ext cx="248625" cy="224725"/>
              </a:xfrm>
              <a:custGeom>
                <a:avLst/>
                <a:gdLst/>
                <a:ahLst/>
                <a:cxnLst/>
                <a:rect l="l" t="t" r="r" b="b"/>
                <a:pathLst>
                  <a:path w="9945" h="8989" extrusionOk="0">
                    <a:moveTo>
                      <a:pt x="4933" y="1"/>
                    </a:moveTo>
                    <a:cubicBezTo>
                      <a:pt x="4826" y="1"/>
                      <a:pt x="4722" y="64"/>
                      <a:pt x="4679" y="172"/>
                    </a:cubicBezTo>
                    <a:cubicBezTo>
                      <a:pt x="4643" y="260"/>
                      <a:pt x="4659" y="350"/>
                      <a:pt x="4708" y="423"/>
                    </a:cubicBezTo>
                    <a:lnTo>
                      <a:pt x="4545" y="1660"/>
                    </a:lnTo>
                    <a:cubicBezTo>
                      <a:pt x="4418" y="1649"/>
                      <a:pt x="4294" y="1644"/>
                      <a:pt x="4171" y="1644"/>
                    </a:cubicBezTo>
                    <a:cubicBezTo>
                      <a:pt x="4027" y="1644"/>
                      <a:pt x="3886" y="1651"/>
                      <a:pt x="3746" y="1665"/>
                    </a:cubicBezTo>
                    <a:lnTo>
                      <a:pt x="3383" y="592"/>
                    </a:lnTo>
                    <a:cubicBezTo>
                      <a:pt x="3383" y="589"/>
                      <a:pt x="3386" y="589"/>
                      <a:pt x="3386" y="586"/>
                    </a:cubicBezTo>
                    <a:cubicBezTo>
                      <a:pt x="3445" y="446"/>
                      <a:pt x="3381" y="286"/>
                      <a:pt x="3238" y="226"/>
                    </a:cubicBezTo>
                    <a:cubicBezTo>
                      <a:pt x="3204" y="212"/>
                      <a:pt x="3168" y="205"/>
                      <a:pt x="3133" y="205"/>
                    </a:cubicBezTo>
                    <a:cubicBezTo>
                      <a:pt x="3024" y="205"/>
                      <a:pt x="2921" y="269"/>
                      <a:pt x="2878" y="376"/>
                    </a:cubicBezTo>
                    <a:cubicBezTo>
                      <a:pt x="2823" y="506"/>
                      <a:pt x="2878" y="649"/>
                      <a:pt x="2994" y="716"/>
                    </a:cubicBezTo>
                    <a:lnTo>
                      <a:pt x="3336" y="1732"/>
                    </a:lnTo>
                    <a:cubicBezTo>
                      <a:pt x="3056" y="1797"/>
                      <a:pt x="2789" y="1893"/>
                      <a:pt x="2554" y="2017"/>
                    </a:cubicBezTo>
                    <a:lnTo>
                      <a:pt x="1729" y="1131"/>
                    </a:lnTo>
                    <a:cubicBezTo>
                      <a:pt x="1729" y="1024"/>
                      <a:pt x="1664" y="921"/>
                      <a:pt x="1558" y="877"/>
                    </a:cubicBezTo>
                    <a:cubicBezTo>
                      <a:pt x="1524" y="863"/>
                      <a:pt x="1488" y="856"/>
                      <a:pt x="1453" y="856"/>
                    </a:cubicBezTo>
                    <a:cubicBezTo>
                      <a:pt x="1345" y="856"/>
                      <a:pt x="1243" y="919"/>
                      <a:pt x="1198" y="1027"/>
                    </a:cubicBezTo>
                    <a:cubicBezTo>
                      <a:pt x="1141" y="1167"/>
                      <a:pt x="1206" y="1328"/>
                      <a:pt x="1348" y="1387"/>
                    </a:cubicBezTo>
                    <a:cubicBezTo>
                      <a:pt x="1374" y="1400"/>
                      <a:pt x="1400" y="1400"/>
                      <a:pt x="1426" y="1403"/>
                    </a:cubicBezTo>
                    <a:lnTo>
                      <a:pt x="2201" y="2240"/>
                    </a:lnTo>
                    <a:cubicBezTo>
                      <a:pt x="1955" y="2427"/>
                      <a:pt x="1753" y="2655"/>
                      <a:pt x="1605" y="2920"/>
                    </a:cubicBezTo>
                    <a:lnTo>
                      <a:pt x="700" y="2660"/>
                    </a:lnTo>
                    <a:cubicBezTo>
                      <a:pt x="671" y="2621"/>
                      <a:pt x="635" y="2585"/>
                      <a:pt x="586" y="2567"/>
                    </a:cubicBezTo>
                    <a:cubicBezTo>
                      <a:pt x="551" y="2552"/>
                      <a:pt x="514" y="2545"/>
                      <a:pt x="478" y="2545"/>
                    </a:cubicBezTo>
                    <a:cubicBezTo>
                      <a:pt x="370" y="2545"/>
                      <a:pt x="268" y="2608"/>
                      <a:pt x="223" y="2702"/>
                    </a:cubicBezTo>
                    <a:cubicBezTo>
                      <a:pt x="163" y="2842"/>
                      <a:pt x="228" y="3005"/>
                      <a:pt x="371" y="3062"/>
                    </a:cubicBezTo>
                    <a:cubicBezTo>
                      <a:pt x="405" y="3076"/>
                      <a:pt x="439" y="3082"/>
                      <a:pt x="473" y="3082"/>
                    </a:cubicBezTo>
                    <a:cubicBezTo>
                      <a:pt x="520" y="3082"/>
                      <a:pt x="567" y="3069"/>
                      <a:pt x="609" y="3047"/>
                    </a:cubicBezTo>
                    <a:lnTo>
                      <a:pt x="1441" y="3282"/>
                    </a:lnTo>
                    <a:cubicBezTo>
                      <a:pt x="1343" y="3591"/>
                      <a:pt x="1317" y="3912"/>
                      <a:pt x="1361" y="4236"/>
                    </a:cubicBezTo>
                    <a:lnTo>
                      <a:pt x="467" y="4332"/>
                    </a:lnTo>
                    <a:cubicBezTo>
                      <a:pt x="449" y="4319"/>
                      <a:pt x="436" y="4306"/>
                      <a:pt x="417" y="4301"/>
                    </a:cubicBezTo>
                    <a:cubicBezTo>
                      <a:pt x="382" y="4286"/>
                      <a:pt x="346" y="4279"/>
                      <a:pt x="310" y="4279"/>
                    </a:cubicBezTo>
                    <a:cubicBezTo>
                      <a:pt x="203" y="4279"/>
                      <a:pt x="102" y="4342"/>
                      <a:pt x="57" y="4449"/>
                    </a:cubicBezTo>
                    <a:cubicBezTo>
                      <a:pt x="0" y="4589"/>
                      <a:pt x="65" y="4750"/>
                      <a:pt x="207" y="4809"/>
                    </a:cubicBezTo>
                    <a:cubicBezTo>
                      <a:pt x="241" y="4823"/>
                      <a:pt x="275" y="4829"/>
                      <a:pt x="309" y="4829"/>
                    </a:cubicBezTo>
                    <a:cubicBezTo>
                      <a:pt x="389" y="4829"/>
                      <a:pt x="466" y="4794"/>
                      <a:pt x="519" y="4734"/>
                    </a:cubicBezTo>
                    <a:lnTo>
                      <a:pt x="1452" y="4633"/>
                    </a:lnTo>
                    <a:cubicBezTo>
                      <a:pt x="1537" y="4923"/>
                      <a:pt x="1677" y="5209"/>
                      <a:pt x="1861" y="5481"/>
                    </a:cubicBezTo>
                    <a:lnTo>
                      <a:pt x="837" y="5929"/>
                    </a:lnTo>
                    <a:cubicBezTo>
                      <a:pt x="810" y="5921"/>
                      <a:pt x="781" y="5917"/>
                      <a:pt x="753" y="5917"/>
                    </a:cubicBezTo>
                    <a:cubicBezTo>
                      <a:pt x="645" y="5917"/>
                      <a:pt x="541" y="5978"/>
                      <a:pt x="498" y="6085"/>
                    </a:cubicBezTo>
                    <a:cubicBezTo>
                      <a:pt x="441" y="6225"/>
                      <a:pt x="506" y="6388"/>
                      <a:pt x="648" y="6445"/>
                    </a:cubicBezTo>
                    <a:cubicBezTo>
                      <a:pt x="682" y="6459"/>
                      <a:pt x="718" y="6465"/>
                      <a:pt x="752" y="6465"/>
                    </a:cubicBezTo>
                    <a:cubicBezTo>
                      <a:pt x="857" y="6465"/>
                      <a:pt x="957" y="6406"/>
                      <a:pt x="1003" y="6303"/>
                    </a:cubicBezTo>
                    <a:lnTo>
                      <a:pt x="2115" y="5818"/>
                    </a:lnTo>
                    <a:cubicBezTo>
                      <a:pt x="2268" y="5991"/>
                      <a:pt x="2439" y="6157"/>
                      <a:pt x="2629" y="6313"/>
                    </a:cubicBezTo>
                    <a:lnTo>
                      <a:pt x="1737" y="7249"/>
                    </a:lnTo>
                    <a:cubicBezTo>
                      <a:pt x="1628" y="7249"/>
                      <a:pt x="1530" y="7314"/>
                      <a:pt x="1483" y="7420"/>
                    </a:cubicBezTo>
                    <a:cubicBezTo>
                      <a:pt x="1426" y="7560"/>
                      <a:pt x="1491" y="7723"/>
                      <a:pt x="1633" y="7780"/>
                    </a:cubicBezTo>
                    <a:cubicBezTo>
                      <a:pt x="1668" y="7795"/>
                      <a:pt x="1704" y="7802"/>
                      <a:pt x="1740" y="7802"/>
                    </a:cubicBezTo>
                    <a:cubicBezTo>
                      <a:pt x="1846" y="7802"/>
                      <a:pt x="1948" y="7739"/>
                      <a:pt x="1991" y="7632"/>
                    </a:cubicBezTo>
                    <a:cubicBezTo>
                      <a:pt x="2004" y="7609"/>
                      <a:pt x="2004" y="7583"/>
                      <a:pt x="2009" y="7557"/>
                    </a:cubicBezTo>
                    <a:lnTo>
                      <a:pt x="2958" y="6559"/>
                    </a:lnTo>
                    <a:cubicBezTo>
                      <a:pt x="3147" y="6689"/>
                      <a:pt x="3349" y="6806"/>
                      <a:pt x="3567" y="6909"/>
                    </a:cubicBezTo>
                    <a:lnTo>
                      <a:pt x="3165" y="8060"/>
                    </a:lnTo>
                    <a:cubicBezTo>
                      <a:pt x="3095" y="8086"/>
                      <a:pt x="3033" y="8138"/>
                      <a:pt x="2999" y="8211"/>
                    </a:cubicBezTo>
                    <a:cubicBezTo>
                      <a:pt x="2942" y="8351"/>
                      <a:pt x="3010" y="8514"/>
                      <a:pt x="3150" y="8571"/>
                    </a:cubicBezTo>
                    <a:cubicBezTo>
                      <a:pt x="3184" y="8586"/>
                      <a:pt x="3221" y="8593"/>
                      <a:pt x="3256" y="8593"/>
                    </a:cubicBezTo>
                    <a:cubicBezTo>
                      <a:pt x="3363" y="8593"/>
                      <a:pt x="3465" y="8530"/>
                      <a:pt x="3508" y="8423"/>
                    </a:cubicBezTo>
                    <a:cubicBezTo>
                      <a:pt x="3531" y="8374"/>
                      <a:pt x="3531" y="8322"/>
                      <a:pt x="3523" y="8270"/>
                    </a:cubicBezTo>
                    <a:lnTo>
                      <a:pt x="3943" y="7070"/>
                    </a:lnTo>
                    <a:cubicBezTo>
                      <a:pt x="4174" y="7158"/>
                      <a:pt x="4402" y="7225"/>
                      <a:pt x="4630" y="7275"/>
                    </a:cubicBezTo>
                    <a:lnTo>
                      <a:pt x="4539" y="8514"/>
                    </a:lnTo>
                    <a:cubicBezTo>
                      <a:pt x="4513" y="8540"/>
                      <a:pt x="4493" y="8571"/>
                      <a:pt x="4477" y="8607"/>
                    </a:cubicBezTo>
                    <a:cubicBezTo>
                      <a:pt x="4420" y="8747"/>
                      <a:pt x="4487" y="8908"/>
                      <a:pt x="4627" y="8968"/>
                    </a:cubicBezTo>
                    <a:cubicBezTo>
                      <a:pt x="4661" y="8982"/>
                      <a:pt x="4696" y="8988"/>
                      <a:pt x="4731" y="8988"/>
                    </a:cubicBezTo>
                    <a:cubicBezTo>
                      <a:pt x="4838" y="8988"/>
                      <a:pt x="4942" y="8925"/>
                      <a:pt x="4985" y="8817"/>
                    </a:cubicBezTo>
                    <a:cubicBezTo>
                      <a:pt x="5024" y="8724"/>
                      <a:pt x="5003" y="8620"/>
                      <a:pt x="4944" y="8545"/>
                    </a:cubicBezTo>
                    <a:lnTo>
                      <a:pt x="5032" y="7347"/>
                    </a:lnTo>
                    <a:cubicBezTo>
                      <a:pt x="5224" y="7370"/>
                      <a:pt x="5414" y="7382"/>
                      <a:pt x="5599" y="7382"/>
                    </a:cubicBezTo>
                    <a:cubicBezTo>
                      <a:pt x="5690" y="7382"/>
                      <a:pt x="5779" y="7379"/>
                      <a:pt x="5867" y="7373"/>
                    </a:cubicBezTo>
                    <a:lnTo>
                      <a:pt x="6235" y="8462"/>
                    </a:lnTo>
                    <a:cubicBezTo>
                      <a:pt x="6235" y="8462"/>
                      <a:pt x="6230" y="8462"/>
                      <a:pt x="6230" y="8465"/>
                    </a:cubicBezTo>
                    <a:cubicBezTo>
                      <a:pt x="6173" y="8605"/>
                      <a:pt x="6240" y="8765"/>
                      <a:pt x="6380" y="8825"/>
                    </a:cubicBezTo>
                    <a:cubicBezTo>
                      <a:pt x="6414" y="8839"/>
                      <a:pt x="6450" y="8846"/>
                      <a:pt x="6485" y="8846"/>
                    </a:cubicBezTo>
                    <a:cubicBezTo>
                      <a:pt x="6593" y="8846"/>
                      <a:pt x="6695" y="8782"/>
                      <a:pt x="6740" y="8675"/>
                    </a:cubicBezTo>
                    <a:cubicBezTo>
                      <a:pt x="6792" y="8545"/>
                      <a:pt x="6735" y="8402"/>
                      <a:pt x="6618" y="8335"/>
                    </a:cubicBezTo>
                    <a:lnTo>
                      <a:pt x="6276" y="7314"/>
                    </a:lnTo>
                    <a:cubicBezTo>
                      <a:pt x="6572" y="7259"/>
                      <a:pt x="6849" y="7168"/>
                      <a:pt x="7103" y="7041"/>
                    </a:cubicBezTo>
                    <a:lnTo>
                      <a:pt x="7920" y="8112"/>
                    </a:lnTo>
                    <a:cubicBezTo>
                      <a:pt x="7933" y="8205"/>
                      <a:pt x="7990" y="8294"/>
                      <a:pt x="8083" y="8332"/>
                    </a:cubicBezTo>
                    <a:cubicBezTo>
                      <a:pt x="8117" y="8346"/>
                      <a:pt x="8153" y="8353"/>
                      <a:pt x="8188" y="8353"/>
                    </a:cubicBezTo>
                    <a:cubicBezTo>
                      <a:pt x="8297" y="8353"/>
                      <a:pt x="8400" y="8290"/>
                      <a:pt x="8443" y="8182"/>
                    </a:cubicBezTo>
                    <a:cubicBezTo>
                      <a:pt x="8503" y="8042"/>
                      <a:pt x="8438" y="7881"/>
                      <a:pt x="8296" y="7822"/>
                    </a:cubicBezTo>
                    <a:cubicBezTo>
                      <a:pt x="8262" y="7809"/>
                      <a:pt x="8231" y="7804"/>
                      <a:pt x="8197" y="7804"/>
                    </a:cubicBezTo>
                    <a:lnTo>
                      <a:pt x="7456" y="6831"/>
                    </a:lnTo>
                    <a:cubicBezTo>
                      <a:pt x="7712" y="6650"/>
                      <a:pt x="7928" y="6427"/>
                      <a:pt x="8083" y="6163"/>
                    </a:cubicBezTo>
                    <a:lnTo>
                      <a:pt x="9089" y="6564"/>
                    </a:lnTo>
                    <a:cubicBezTo>
                      <a:pt x="9117" y="6624"/>
                      <a:pt x="9167" y="6676"/>
                      <a:pt x="9232" y="6702"/>
                    </a:cubicBezTo>
                    <a:cubicBezTo>
                      <a:pt x="9266" y="6716"/>
                      <a:pt x="9301" y="6722"/>
                      <a:pt x="9336" y="6722"/>
                    </a:cubicBezTo>
                    <a:cubicBezTo>
                      <a:pt x="9444" y="6722"/>
                      <a:pt x="9547" y="6659"/>
                      <a:pt x="9592" y="6551"/>
                    </a:cubicBezTo>
                    <a:cubicBezTo>
                      <a:pt x="9649" y="6414"/>
                      <a:pt x="9584" y="6251"/>
                      <a:pt x="9442" y="6194"/>
                    </a:cubicBezTo>
                    <a:cubicBezTo>
                      <a:pt x="9409" y="6178"/>
                      <a:pt x="9375" y="6172"/>
                      <a:pt x="9342" y="6172"/>
                    </a:cubicBezTo>
                    <a:cubicBezTo>
                      <a:pt x="9309" y="6172"/>
                      <a:pt x="9276" y="6178"/>
                      <a:pt x="9244" y="6189"/>
                    </a:cubicBezTo>
                    <a:lnTo>
                      <a:pt x="8257" y="5794"/>
                    </a:lnTo>
                    <a:cubicBezTo>
                      <a:pt x="8360" y="5499"/>
                      <a:pt x="8394" y="5190"/>
                      <a:pt x="8366" y="4879"/>
                    </a:cubicBezTo>
                    <a:lnTo>
                      <a:pt x="9488" y="4833"/>
                    </a:lnTo>
                    <a:cubicBezTo>
                      <a:pt x="9501" y="4840"/>
                      <a:pt x="9509" y="4851"/>
                      <a:pt x="9527" y="4859"/>
                    </a:cubicBezTo>
                    <a:cubicBezTo>
                      <a:pt x="9561" y="4873"/>
                      <a:pt x="9596" y="4879"/>
                      <a:pt x="9631" y="4879"/>
                    </a:cubicBezTo>
                    <a:cubicBezTo>
                      <a:pt x="9738" y="4879"/>
                      <a:pt x="9842" y="4816"/>
                      <a:pt x="9885" y="4708"/>
                    </a:cubicBezTo>
                    <a:cubicBezTo>
                      <a:pt x="9944" y="4568"/>
                      <a:pt x="9880" y="4408"/>
                      <a:pt x="9737" y="4348"/>
                    </a:cubicBezTo>
                    <a:cubicBezTo>
                      <a:pt x="9704" y="4335"/>
                      <a:pt x="9670" y="4329"/>
                      <a:pt x="9637" y="4329"/>
                    </a:cubicBezTo>
                    <a:cubicBezTo>
                      <a:pt x="9554" y="4329"/>
                      <a:pt x="9475" y="4366"/>
                      <a:pt x="9423" y="4431"/>
                    </a:cubicBezTo>
                    <a:lnTo>
                      <a:pt x="8296" y="4483"/>
                    </a:lnTo>
                    <a:cubicBezTo>
                      <a:pt x="8220" y="4198"/>
                      <a:pt x="8093" y="3915"/>
                      <a:pt x="7925" y="3645"/>
                    </a:cubicBezTo>
                    <a:lnTo>
                      <a:pt x="8907" y="3122"/>
                    </a:lnTo>
                    <a:cubicBezTo>
                      <a:pt x="8940" y="3134"/>
                      <a:pt x="8974" y="3141"/>
                      <a:pt x="9007" y="3141"/>
                    </a:cubicBezTo>
                    <a:cubicBezTo>
                      <a:pt x="9116" y="3141"/>
                      <a:pt x="9219" y="3076"/>
                      <a:pt x="9263" y="2969"/>
                    </a:cubicBezTo>
                    <a:cubicBezTo>
                      <a:pt x="9322" y="2829"/>
                      <a:pt x="9257" y="2668"/>
                      <a:pt x="9115" y="2608"/>
                    </a:cubicBezTo>
                    <a:cubicBezTo>
                      <a:pt x="9080" y="2594"/>
                      <a:pt x="9043" y="2587"/>
                      <a:pt x="9008" y="2587"/>
                    </a:cubicBezTo>
                    <a:cubicBezTo>
                      <a:pt x="8904" y="2587"/>
                      <a:pt x="8807" y="2646"/>
                      <a:pt x="8762" y="2746"/>
                    </a:cubicBezTo>
                    <a:cubicBezTo>
                      <a:pt x="8744" y="2748"/>
                      <a:pt x="8729" y="2751"/>
                      <a:pt x="8716" y="2759"/>
                    </a:cubicBezTo>
                    <a:lnTo>
                      <a:pt x="7686" y="3308"/>
                    </a:lnTo>
                    <a:cubicBezTo>
                      <a:pt x="7534" y="3117"/>
                      <a:pt x="7357" y="2932"/>
                      <a:pt x="7160" y="2764"/>
                    </a:cubicBezTo>
                    <a:lnTo>
                      <a:pt x="8065" y="1826"/>
                    </a:lnTo>
                    <a:cubicBezTo>
                      <a:pt x="8153" y="1807"/>
                      <a:pt x="8233" y="1753"/>
                      <a:pt x="8270" y="1662"/>
                    </a:cubicBezTo>
                    <a:cubicBezTo>
                      <a:pt x="8327" y="1522"/>
                      <a:pt x="8259" y="1362"/>
                      <a:pt x="8119" y="1302"/>
                    </a:cubicBezTo>
                    <a:cubicBezTo>
                      <a:pt x="8086" y="1288"/>
                      <a:pt x="8051" y="1281"/>
                      <a:pt x="8016" y="1281"/>
                    </a:cubicBezTo>
                    <a:cubicBezTo>
                      <a:pt x="7908" y="1281"/>
                      <a:pt x="7804" y="1345"/>
                      <a:pt x="7759" y="1452"/>
                    </a:cubicBezTo>
                    <a:cubicBezTo>
                      <a:pt x="7743" y="1491"/>
                      <a:pt x="7738" y="1533"/>
                      <a:pt x="7741" y="1571"/>
                    </a:cubicBezTo>
                    <a:lnTo>
                      <a:pt x="6839" y="2507"/>
                    </a:lnTo>
                    <a:cubicBezTo>
                      <a:pt x="6613" y="2349"/>
                      <a:pt x="6367" y="2207"/>
                      <a:pt x="6100" y="2082"/>
                    </a:cubicBezTo>
                    <a:lnTo>
                      <a:pt x="6590" y="859"/>
                    </a:lnTo>
                    <a:cubicBezTo>
                      <a:pt x="6650" y="833"/>
                      <a:pt x="6701" y="783"/>
                      <a:pt x="6727" y="719"/>
                    </a:cubicBezTo>
                    <a:cubicBezTo>
                      <a:pt x="6784" y="579"/>
                      <a:pt x="6720" y="418"/>
                      <a:pt x="6577" y="358"/>
                    </a:cubicBezTo>
                    <a:cubicBezTo>
                      <a:pt x="6543" y="344"/>
                      <a:pt x="6507" y="338"/>
                      <a:pt x="6472" y="338"/>
                    </a:cubicBezTo>
                    <a:cubicBezTo>
                      <a:pt x="6364" y="338"/>
                      <a:pt x="6262" y="401"/>
                      <a:pt x="6217" y="509"/>
                    </a:cubicBezTo>
                    <a:cubicBezTo>
                      <a:pt x="6188" y="573"/>
                      <a:pt x="6191" y="643"/>
                      <a:pt x="6214" y="706"/>
                    </a:cubicBezTo>
                    <a:lnTo>
                      <a:pt x="5724" y="1932"/>
                    </a:lnTo>
                    <a:cubicBezTo>
                      <a:pt x="5465" y="1836"/>
                      <a:pt x="5203" y="1766"/>
                      <a:pt x="4946" y="1717"/>
                    </a:cubicBezTo>
                    <a:lnTo>
                      <a:pt x="5110" y="485"/>
                    </a:lnTo>
                    <a:cubicBezTo>
                      <a:pt x="5141" y="457"/>
                      <a:pt x="5172" y="423"/>
                      <a:pt x="5187" y="382"/>
                    </a:cubicBezTo>
                    <a:cubicBezTo>
                      <a:pt x="5244" y="242"/>
                      <a:pt x="5180" y="81"/>
                      <a:pt x="5037" y="21"/>
                    </a:cubicBezTo>
                    <a:cubicBezTo>
                      <a:pt x="5003" y="7"/>
                      <a:pt x="4968" y="1"/>
                      <a:pt x="49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7" name="Google Shape;2567;p20"/>
              <p:cNvSpPr/>
              <p:nvPr/>
            </p:nvSpPr>
            <p:spPr>
              <a:xfrm>
                <a:off x="2377025" y="4649350"/>
                <a:ext cx="124850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3168" extrusionOk="0">
                    <a:moveTo>
                      <a:pt x="1673" y="1"/>
                    </a:moveTo>
                    <a:cubicBezTo>
                      <a:pt x="1008" y="1"/>
                      <a:pt x="476" y="236"/>
                      <a:pt x="296" y="675"/>
                    </a:cubicBezTo>
                    <a:cubicBezTo>
                      <a:pt x="0" y="1394"/>
                      <a:pt x="747" y="2379"/>
                      <a:pt x="1963" y="2882"/>
                    </a:cubicBezTo>
                    <a:cubicBezTo>
                      <a:pt x="2432" y="3075"/>
                      <a:pt x="2902" y="3167"/>
                      <a:pt x="3319" y="3167"/>
                    </a:cubicBezTo>
                    <a:cubicBezTo>
                      <a:pt x="3984" y="3167"/>
                      <a:pt x="4516" y="2932"/>
                      <a:pt x="4698" y="2493"/>
                    </a:cubicBezTo>
                    <a:cubicBezTo>
                      <a:pt x="4993" y="1775"/>
                      <a:pt x="4247" y="787"/>
                      <a:pt x="3031" y="287"/>
                    </a:cubicBezTo>
                    <a:cubicBezTo>
                      <a:pt x="2562" y="94"/>
                      <a:pt x="2091" y="1"/>
                      <a:pt x="16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8" name="Google Shape;2568;p20"/>
              <p:cNvSpPr/>
              <p:nvPr/>
            </p:nvSpPr>
            <p:spPr>
              <a:xfrm>
                <a:off x="2156550" y="4544250"/>
                <a:ext cx="332950" cy="332250"/>
              </a:xfrm>
              <a:custGeom>
                <a:avLst/>
                <a:gdLst/>
                <a:ahLst/>
                <a:cxnLst/>
                <a:rect l="l" t="t" r="r" b="b"/>
                <a:pathLst>
                  <a:path w="13318" h="13290" extrusionOk="0">
                    <a:moveTo>
                      <a:pt x="2011" y="0"/>
                    </a:moveTo>
                    <a:cubicBezTo>
                      <a:pt x="987" y="0"/>
                      <a:pt x="1" y="1063"/>
                      <a:pt x="239" y="2095"/>
                    </a:cubicBezTo>
                    <a:cubicBezTo>
                      <a:pt x="314" y="2419"/>
                      <a:pt x="477" y="2715"/>
                      <a:pt x="591" y="3026"/>
                    </a:cubicBezTo>
                    <a:cubicBezTo>
                      <a:pt x="1161" y="4579"/>
                      <a:pt x="1042" y="6277"/>
                      <a:pt x="1690" y="7811"/>
                    </a:cubicBezTo>
                    <a:cubicBezTo>
                      <a:pt x="2110" y="8810"/>
                      <a:pt x="2738" y="9743"/>
                      <a:pt x="3469" y="10557"/>
                    </a:cubicBezTo>
                    <a:cubicBezTo>
                      <a:pt x="3684" y="10793"/>
                      <a:pt x="3909" y="11023"/>
                      <a:pt x="4143" y="11241"/>
                    </a:cubicBezTo>
                    <a:cubicBezTo>
                      <a:pt x="5432" y="12444"/>
                      <a:pt x="7079" y="13290"/>
                      <a:pt x="8712" y="13290"/>
                    </a:cubicBezTo>
                    <a:cubicBezTo>
                      <a:pt x="9761" y="13290"/>
                      <a:pt x="10804" y="12941"/>
                      <a:pt x="11744" y="12115"/>
                    </a:cubicBezTo>
                    <a:cubicBezTo>
                      <a:pt x="12166" y="11739"/>
                      <a:pt x="12537" y="11277"/>
                      <a:pt x="12685" y="10728"/>
                    </a:cubicBezTo>
                    <a:cubicBezTo>
                      <a:pt x="13317" y="8413"/>
                      <a:pt x="10644" y="9147"/>
                      <a:pt x="9605" y="8206"/>
                    </a:cubicBezTo>
                    <a:cubicBezTo>
                      <a:pt x="8840" y="7511"/>
                      <a:pt x="9185" y="6269"/>
                      <a:pt x="9040" y="5250"/>
                    </a:cubicBezTo>
                    <a:cubicBezTo>
                      <a:pt x="8887" y="4167"/>
                      <a:pt x="8055" y="3210"/>
                      <a:pt x="7005" y="2907"/>
                    </a:cubicBezTo>
                    <a:cubicBezTo>
                      <a:pt x="6424" y="2738"/>
                      <a:pt x="5789" y="2754"/>
                      <a:pt x="5242" y="2502"/>
                    </a:cubicBezTo>
                    <a:cubicBezTo>
                      <a:pt x="4106" y="1976"/>
                      <a:pt x="3640" y="459"/>
                      <a:pt x="2455" y="71"/>
                    </a:cubicBezTo>
                    <a:cubicBezTo>
                      <a:pt x="2309" y="23"/>
                      <a:pt x="2160" y="0"/>
                      <a:pt x="20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9" name="Google Shape;2569;p20"/>
              <p:cNvSpPr/>
              <p:nvPr/>
            </p:nvSpPr>
            <p:spPr>
              <a:xfrm>
                <a:off x="2154325" y="4539550"/>
                <a:ext cx="327900" cy="342025"/>
              </a:xfrm>
              <a:custGeom>
                <a:avLst/>
                <a:gdLst/>
                <a:ahLst/>
                <a:cxnLst/>
                <a:rect l="l" t="t" r="r" b="b"/>
                <a:pathLst>
                  <a:path w="13116" h="13681" extrusionOk="0">
                    <a:moveTo>
                      <a:pt x="2105" y="381"/>
                    </a:moveTo>
                    <a:cubicBezTo>
                      <a:pt x="2235" y="381"/>
                      <a:pt x="2364" y="400"/>
                      <a:pt x="2487" y="440"/>
                    </a:cubicBezTo>
                    <a:cubicBezTo>
                      <a:pt x="3052" y="632"/>
                      <a:pt x="3451" y="1112"/>
                      <a:pt x="3874" y="1622"/>
                    </a:cubicBezTo>
                    <a:cubicBezTo>
                      <a:pt x="4268" y="2102"/>
                      <a:pt x="4672" y="2600"/>
                      <a:pt x="5250" y="2864"/>
                    </a:cubicBezTo>
                    <a:cubicBezTo>
                      <a:pt x="5600" y="3027"/>
                      <a:pt x="5976" y="3084"/>
                      <a:pt x="6342" y="3139"/>
                    </a:cubicBezTo>
                    <a:cubicBezTo>
                      <a:pt x="6586" y="3178"/>
                      <a:pt x="6816" y="3214"/>
                      <a:pt x="7039" y="3279"/>
                    </a:cubicBezTo>
                    <a:cubicBezTo>
                      <a:pt x="8014" y="3561"/>
                      <a:pt x="8794" y="4458"/>
                      <a:pt x="8937" y="5467"/>
                    </a:cubicBezTo>
                    <a:cubicBezTo>
                      <a:pt x="8981" y="5765"/>
                      <a:pt x="8981" y="6094"/>
                      <a:pt x="8976" y="6416"/>
                    </a:cubicBezTo>
                    <a:cubicBezTo>
                      <a:pt x="8973" y="7193"/>
                      <a:pt x="8968" y="7997"/>
                      <a:pt x="9564" y="8536"/>
                    </a:cubicBezTo>
                    <a:cubicBezTo>
                      <a:pt x="9966" y="8899"/>
                      <a:pt x="10557" y="9029"/>
                      <a:pt x="11133" y="9153"/>
                    </a:cubicBezTo>
                    <a:cubicBezTo>
                      <a:pt x="11426" y="9218"/>
                      <a:pt x="11716" y="9280"/>
                      <a:pt x="11965" y="9373"/>
                    </a:cubicBezTo>
                    <a:cubicBezTo>
                      <a:pt x="12229" y="9475"/>
                      <a:pt x="12444" y="9604"/>
                      <a:pt x="12564" y="9806"/>
                    </a:cubicBezTo>
                    <a:cubicBezTo>
                      <a:pt x="12714" y="10053"/>
                      <a:pt x="12722" y="10397"/>
                      <a:pt x="12592" y="10869"/>
                    </a:cubicBezTo>
                    <a:cubicBezTo>
                      <a:pt x="12470" y="11315"/>
                      <a:pt x="12172" y="11753"/>
                      <a:pt x="11705" y="12160"/>
                    </a:cubicBezTo>
                    <a:cubicBezTo>
                      <a:pt x="10793" y="12964"/>
                      <a:pt x="9795" y="13289"/>
                      <a:pt x="8806" y="13289"/>
                    </a:cubicBezTo>
                    <a:cubicBezTo>
                      <a:pt x="7155" y="13289"/>
                      <a:pt x="5527" y="12383"/>
                      <a:pt x="4361" y="11292"/>
                    </a:cubicBezTo>
                    <a:cubicBezTo>
                      <a:pt x="4133" y="11079"/>
                      <a:pt x="3908" y="10851"/>
                      <a:pt x="3700" y="10623"/>
                    </a:cubicBezTo>
                    <a:cubicBezTo>
                      <a:pt x="2954" y="9791"/>
                      <a:pt x="2350" y="8863"/>
                      <a:pt x="1958" y="7932"/>
                    </a:cubicBezTo>
                    <a:cubicBezTo>
                      <a:pt x="1624" y="7144"/>
                      <a:pt x="1494" y="6286"/>
                      <a:pt x="1372" y="5459"/>
                    </a:cubicBezTo>
                    <a:cubicBezTo>
                      <a:pt x="1258" y="4694"/>
                      <a:pt x="1139" y="3904"/>
                      <a:pt x="862" y="3152"/>
                    </a:cubicBezTo>
                    <a:cubicBezTo>
                      <a:pt x="820" y="3035"/>
                      <a:pt x="768" y="2918"/>
                      <a:pt x="719" y="2807"/>
                    </a:cubicBezTo>
                    <a:cubicBezTo>
                      <a:pt x="639" y="2615"/>
                      <a:pt x="558" y="2434"/>
                      <a:pt x="517" y="2244"/>
                    </a:cubicBezTo>
                    <a:cubicBezTo>
                      <a:pt x="405" y="1762"/>
                      <a:pt x="602" y="1220"/>
                      <a:pt x="1030" y="829"/>
                    </a:cubicBezTo>
                    <a:cubicBezTo>
                      <a:pt x="1346" y="538"/>
                      <a:pt x="1734" y="381"/>
                      <a:pt x="2105" y="381"/>
                    </a:cubicBezTo>
                    <a:close/>
                    <a:moveTo>
                      <a:pt x="2102" y="1"/>
                    </a:moveTo>
                    <a:cubicBezTo>
                      <a:pt x="1637" y="1"/>
                      <a:pt x="1158" y="192"/>
                      <a:pt x="771" y="546"/>
                    </a:cubicBezTo>
                    <a:cubicBezTo>
                      <a:pt x="245" y="1034"/>
                      <a:pt x="1" y="1713"/>
                      <a:pt x="143" y="2330"/>
                    </a:cubicBezTo>
                    <a:cubicBezTo>
                      <a:pt x="195" y="2550"/>
                      <a:pt x="283" y="2758"/>
                      <a:pt x="369" y="2955"/>
                    </a:cubicBezTo>
                    <a:cubicBezTo>
                      <a:pt x="416" y="3061"/>
                      <a:pt x="465" y="3170"/>
                      <a:pt x="504" y="3279"/>
                    </a:cubicBezTo>
                    <a:cubicBezTo>
                      <a:pt x="766" y="3999"/>
                      <a:pt x="882" y="4767"/>
                      <a:pt x="991" y="5511"/>
                    </a:cubicBezTo>
                    <a:cubicBezTo>
                      <a:pt x="1121" y="6364"/>
                      <a:pt x="1256" y="7243"/>
                      <a:pt x="1606" y="8075"/>
                    </a:cubicBezTo>
                    <a:cubicBezTo>
                      <a:pt x="2013" y="9042"/>
                      <a:pt x="2637" y="10009"/>
                      <a:pt x="3415" y="10872"/>
                    </a:cubicBezTo>
                    <a:cubicBezTo>
                      <a:pt x="3633" y="11110"/>
                      <a:pt x="3864" y="11344"/>
                      <a:pt x="4099" y="11569"/>
                    </a:cubicBezTo>
                    <a:cubicBezTo>
                      <a:pt x="4856" y="12274"/>
                      <a:pt x="5805" y="12909"/>
                      <a:pt x="6832" y="13301"/>
                    </a:cubicBezTo>
                    <a:cubicBezTo>
                      <a:pt x="7470" y="13540"/>
                      <a:pt x="8139" y="13680"/>
                      <a:pt x="8813" y="13680"/>
                    </a:cubicBezTo>
                    <a:cubicBezTo>
                      <a:pt x="9882" y="13680"/>
                      <a:pt x="10964" y="13327"/>
                      <a:pt x="11957" y="12453"/>
                    </a:cubicBezTo>
                    <a:cubicBezTo>
                      <a:pt x="12481" y="11992"/>
                      <a:pt x="12818" y="11494"/>
                      <a:pt x="12960" y="10973"/>
                    </a:cubicBezTo>
                    <a:cubicBezTo>
                      <a:pt x="13116" y="10395"/>
                      <a:pt x="13092" y="9952"/>
                      <a:pt x="12888" y="9612"/>
                    </a:cubicBezTo>
                    <a:cubicBezTo>
                      <a:pt x="12571" y="9086"/>
                      <a:pt x="11879" y="8933"/>
                      <a:pt x="11216" y="8788"/>
                    </a:cubicBezTo>
                    <a:cubicBezTo>
                      <a:pt x="10687" y="8671"/>
                      <a:pt x="10147" y="8552"/>
                      <a:pt x="9818" y="8256"/>
                    </a:cubicBezTo>
                    <a:cubicBezTo>
                      <a:pt x="9352" y="7831"/>
                      <a:pt x="9357" y="7149"/>
                      <a:pt x="9359" y="6423"/>
                    </a:cubicBezTo>
                    <a:cubicBezTo>
                      <a:pt x="9362" y="6089"/>
                      <a:pt x="9362" y="5744"/>
                      <a:pt x="9318" y="5417"/>
                    </a:cubicBezTo>
                    <a:cubicBezTo>
                      <a:pt x="9155" y="4266"/>
                      <a:pt x="8260" y="3242"/>
                      <a:pt x="7145" y="2916"/>
                    </a:cubicBezTo>
                    <a:cubicBezTo>
                      <a:pt x="6899" y="2846"/>
                      <a:pt x="6648" y="2807"/>
                      <a:pt x="6401" y="2768"/>
                    </a:cubicBezTo>
                    <a:cubicBezTo>
                      <a:pt x="6046" y="2711"/>
                      <a:pt x="5709" y="2659"/>
                      <a:pt x="5409" y="2522"/>
                    </a:cubicBezTo>
                    <a:cubicBezTo>
                      <a:pt x="4913" y="2291"/>
                      <a:pt x="4551" y="1850"/>
                      <a:pt x="4167" y="1384"/>
                    </a:cubicBezTo>
                    <a:cubicBezTo>
                      <a:pt x="3731" y="852"/>
                      <a:pt x="3280" y="300"/>
                      <a:pt x="2604" y="80"/>
                    </a:cubicBezTo>
                    <a:cubicBezTo>
                      <a:pt x="2442" y="27"/>
                      <a:pt x="2273" y="1"/>
                      <a:pt x="21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0" name="Google Shape;2570;p20"/>
              <p:cNvSpPr/>
              <p:nvPr/>
            </p:nvSpPr>
            <p:spPr>
              <a:xfrm>
                <a:off x="2332425" y="4769750"/>
                <a:ext cx="3888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15553" h="5267" extrusionOk="0">
                    <a:moveTo>
                      <a:pt x="6495" y="0"/>
                    </a:moveTo>
                    <a:cubicBezTo>
                      <a:pt x="6470" y="0"/>
                      <a:pt x="6445" y="1"/>
                      <a:pt x="6419" y="2"/>
                    </a:cubicBezTo>
                    <a:cubicBezTo>
                      <a:pt x="5465" y="44"/>
                      <a:pt x="4753" y="839"/>
                      <a:pt x="4014" y="1443"/>
                    </a:cubicBezTo>
                    <a:cubicBezTo>
                      <a:pt x="3239" y="2076"/>
                      <a:pt x="1955" y="1998"/>
                      <a:pt x="1077" y="2444"/>
                    </a:cubicBezTo>
                    <a:cubicBezTo>
                      <a:pt x="219" y="2874"/>
                      <a:pt x="1" y="3847"/>
                      <a:pt x="745" y="4513"/>
                    </a:cubicBezTo>
                    <a:cubicBezTo>
                      <a:pt x="1025" y="4764"/>
                      <a:pt x="1385" y="4920"/>
                      <a:pt x="1751" y="5024"/>
                    </a:cubicBezTo>
                    <a:cubicBezTo>
                      <a:pt x="2187" y="5147"/>
                      <a:pt x="2616" y="5193"/>
                      <a:pt x="3041" y="5193"/>
                    </a:cubicBezTo>
                    <a:cubicBezTo>
                      <a:pt x="4390" y="5193"/>
                      <a:pt x="5699" y="4722"/>
                      <a:pt x="7066" y="4722"/>
                    </a:cubicBezTo>
                    <a:cubicBezTo>
                      <a:pt x="7130" y="4722"/>
                      <a:pt x="7193" y="4723"/>
                      <a:pt x="7257" y="4725"/>
                    </a:cubicBezTo>
                    <a:cubicBezTo>
                      <a:pt x="7970" y="4749"/>
                      <a:pt x="8664" y="4982"/>
                      <a:pt x="9357" y="5127"/>
                    </a:cubicBezTo>
                    <a:cubicBezTo>
                      <a:pt x="9793" y="5219"/>
                      <a:pt x="10258" y="5266"/>
                      <a:pt x="10732" y="5266"/>
                    </a:cubicBezTo>
                    <a:cubicBezTo>
                      <a:pt x="11975" y="5266"/>
                      <a:pt x="13272" y="4938"/>
                      <a:pt x="14228" y="4217"/>
                    </a:cubicBezTo>
                    <a:cubicBezTo>
                      <a:pt x="14793" y="3792"/>
                      <a:pt x="15234" y="3180"/>
                      <a:pt x="15350" y="2483"/>
                    </a:cubicBezTo>
                    <a:cubicBezTo>
                      <a:pt x="15552" y="1259"/>
                      <a:pt x="14554" y="106"/>
                      <a:pt x="13336" y="18"/>
                    </a:cubicBezTo>
                    <a:cubicBezTo>
                      <a:pt x="13280" y="14"/>
                      <a:pt x="13224" y="12"/>
                      <a:pt x="13168" y="12"/>
                    </a:cubicBezTo>
                    <a:cubicBezTo>
                      <a:pt x="11937" y="12"/>
                      <a:pt x="10804" y="966"/>
                      <a:pt x="9584" y="966"/>
                    </a:cubicBezTo>
                    <a:cubicBezTo>
                      <a:pt x="9490" y="966"/>
                      <a:pt x="9397" y="960"/>
                      <a:pt x="9302" y="948"/>
                    </a:cubicBezTo>
                    <a:cubicBezTo>
                      <a:pt x="8314" y="822"/>
                      <a:pt x="7481" y="0"/>
                      <a:pt x="64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20"/>
              <p:cNvSpPr/>
              <p:nvPr/>
            </p:nvSpPr>
            <p:spPr>
              <a:xfrm>
                <a:off x="2333675" y="4765025"/>
                <a:ext cx="389775" cy="141350"/>
              </a:xfrm>
              <a:custGeom>
                <a:avLst/>
                <a:gdLst/>
                <a:ahLst/>
                <a:cxnLst/>
                <a:rect l="l" t="t" r="r" b="b"/>
                <a:pathLst>
                  <a:path w="15591" h="5654" extrusionOk="0">
                    <a:moveTo>
                      <a:pt x="6435" y="377"/>
                    </a:moveTo>
                    <a:cubicBezTo>
                      <a:pt x="6926" y="377"/>
                      <a:pt x="7384" y="597"/>
                      <a:pt x="7868" y="834"/>
                    </a:cubicBezTo>
                    <a:cubicBezTo>
                      <a:pt x="8296" y="1047"/>
                      <a:pt x="8739" y="1262"/>
                      <a:pt x="9226" y="1324"/>
                    </a:cubicBezTo>
                    <a:cubicBezTo>
                      <a:pt x="9330" y="1337"/>
                      <a:pt x="9433" y="1344"/>
                      <a:pt x="9535" y="1344"/>
                    </a:cubicBezTo>
                    <a:cubicBezTo>
                      <a:pt x="10182" y="1344"/>
                      <a:pt x="10795" y="1094"/>
                      <a:pt x="11391" y="855"/>
                    </a:cubicBezTo>
                    <a:cubicBezTo>
                      <a:pt x="11983" y="616"/>
                      <a:pt x="12542" y="388"/>
                      <a:pt x="13121" y="388"/>
                    </a:cubicBezTo>
                    <a:cubicBezTo>
                      <a:pt x="13171" y="388"/>
                      <a:pt x="13220" y="390"/>
                      <a:pt x="13270" y="393"/>
                    </a:cubicBezTo>
                    <a:cubicBezTo>
                      <a:pt x="13454" y="406"/>
                      <a:pt x="13636" y="450"/>
                      <a:pt x="13815" y="505"/>
                    </a:cubicBezTo>
                    <a:cubicBezTo>
                      <a:pt x="14162" y="634"/>
                      <a:pt x="14476" y="860"/>
                      <a:pt x="14717" y="1166"/>
                    </a:cubicBezTo>
                    <a:cubicBezTo>
                      <a:pt x="15057" y="1599"/>
                      <a:pt x="15199" y="2120"/>
                      <a:pt x="15114" y="2633"/>
                    </a:cubicBezTo>
                    <a:cubicBezTo>
                      <a:pt x="15015" y="3229"/>
                      <a:pt x="14631" y="3818"/>
                      <a:pt x="14064" y="4246"/>
                    </a:cubicBezTo>
                    <a:cubicBezTo>
                      <a:pt x="13198" y="4903"/>
                      <a:pt x="11959" y="5261"/>
                      <a:pt x="10689" y="5261"/>
                    </a:cubicBezTo>
                    <a:cubicBezTo>
                      <a:pt x="10240" y="5261"/>
                      <a:pt x="9787" y="5216"/>
                      <a:pt x="9346" y="5124"/>
                    </a:cubicBezTo>
                    <a:cubicBezTo>
                      <a:pt x="9143" y="5083"/>
                      <a:pt x="8941" y="5031"/>
                      <a:pt x="8736" y="4982"/>
                    </a:cubicBezTo>
                    <a:cubicBezTo>
                      <a:pt x="8244" y="4863"/>
                      <a:pt x="7736" y="4736"/>
                      <a:pt x="7215" y="4720"/>
                    </a:cubicBezTo>
                    <a:cubicBezTo>
                      <a:pt x="7148" y="4718"/>
                      <a:pt x="7082" y="4717"/>
                      <a:pt x="7016" y="4717"/>
                    </a:cubicBezTo>
                    <a:cubicBezTo>
                      <a:pt x="6313" y="4717"/>
                      <a:pt x="5625" y="4837"/>
                      <a:pt x="4959" y="4956"/>
                    </a:cubicBezTo>
                    <a:cubicBezTo>
                      <a:pt x="4287" y="5074"/>
                      <a:pt x="3639" y="5188"/>
                      <a:pt x="2988" y="5188"/>
                    </a:cubicBezTo>
                    <a:cubicBezTo>
                      <a:pt x="2580" y="5188"/>
                      <a:pt x="2170" y="5143"/>
                      <a:pt x="1752" y="5026"/>
                    </a:cubicBezTo>
                    <a:cubicBezTo>
                      <a:pt x="1356" y="4912"/>
                      <a:pt x="1047" y="4759"/>
                      <a:pt x="819" y="4554"/>
                    </a:cubicBezTo>
                    <a:cubicBezTo>
                      <a:pt x="531" y="4300"/>
                      <a:pt x="399" y="3979"/>
                      <a:pt x="441" y="3655"/>
                    </a:cubicBezTo>
                    <a:cubicBezTo>
                      <a:pt x="487" y="3302"/>
                      <a:pt x="734" y="2991"/>
                      <a:pt x="1112" y="2799"/>
                    </a:cubicBezTo>
                    <a:cubicBezTo>
                      <a:pt x="1465" y="2618"/>
                      <a:pt x="1892" y="2527"/>
                      <a:pt x="2344" y="2434"/>
                    </a:cubicBezTo>
                    <a:cubicBezTo>
                      <a:pt x="2966" y="2304"/>
                      <a:pt x="3606" y="2167"/>
                      <a:pt x="4086" y="1775"/>
                    </a:cubicBezTo>
                    <a:cubicBezTo>
                      <a:pt x="4223" y="1664"/>
                      <a:pt x="4363" y="1544"/>
                      <a:pt x="4498" y="1425"/>
                    </a:cubicBezTo>
                    <a:cubicBezTo>
                      <a:pt x="5071" y="925"/>
                      <a:pt x="5667" y="406"/>
                      <a:pt x="6377" y="378"/>
                    </a:cubicBezTo>
                    <a:cubicBezTo>
                      <a:pt x="6396" y="377"/>
                      <a:pt x="6416" y="377"/>
                      <a:pt x="6435" y="377"/>
                    </a:cubicBezTo>
                    <a:close/>
                    <a:moveTo>
                      <a:pt x="6445" y="0"/>
                    </a:moveTo>
                    <a:cubicBezTo>
                      <a:pt x="6417" y="0"/>
                      <a:pt x="6390" y="1"/>
                      <a:pt x="6362" y="2"/>
                    </a:cubicBezTo>
                    <a:cubicBezTo>
                      <a:pt x="5519" y="38"/>
                      <a:pt x="4874" y="598"/>
                      <a:pt x="4249" y="1143"/>
                    </a:cubicBezTo>
                    <a:cubicBezTo>
                      <a:pt x="4117" y="1259"/>
                      <a:pt x="3979" y="1376"/>
                      <a:pt x="3847" y="1485"/>
                    </a:cubicBezTo>
                    <a:cubicBezTo>
                      <a:pt x="3437" y="1817"/>
                      <a:pt x="2867" y="1938"/>
                      <a:pt x="2266" y="2065"/>
                    </a:cubicBezTo>
                    <a:cubicBezTo>
                      <a:pt x="1809" y="2164"/>
                      <a:pt x="1340" y="2262"/>
                      <a:pt x="941" y="2465"/>
                    </a:cubicBezTo>
                    <a:cubicBezTo>
                      <a:pt x="446" y="2714"/>
                      <a:pt x="124" y="3128"/>
                      <a:pt x="62" y="3608"/>
                    </a:cubicBezTo>
                    <a:cubicBezTo>
                      <a:pt x="0" y="4059"/>
                      <a:pt x="179" y="4500"/>
                      <a:pt x="565" y="4844"/>
                    </a:cubicBezTo>
                    <a:cubicBezTo>
                      <a:pt x="773" y="5029"/>
                      <a:pt x="1032" y="5181"/>
                      <a:pt x="1356" y="5306"/>
                    </a:cubicBezTo>
                    <a:cubicBezTo>
                      <a:pt x="1449" y="5342"/>
                      <a:pt x="1550" y="5373"/>
                      <a:pt x="1654" y="5404"/>
                    </a:cubicBezTo>
                    <a:cubicBezTo>
                      <a:pt x="2106" y="5531"/>
                      <a:pt x="2552" y="5579"/>
                      <a:pt x="2991" y="5579"/>
                    </a:cubicBezTo>
                    <a:cubicBezTo>
                      <a:pt x="3684" y="5579"/>
                      <a:pt x="4362" y="5460"/>
                      <a:pt x="5027" y="5342"/>
                    </a:cubicBezTo>
                    <a:cubicBezTo>
                      <a:pt x="5680" y="5228"/>
                      <a:pt x="6356" y="5109"/>
                      <a:pt x="7030" y="5109"/>
                    </a:cubicBezTo>
                    <a:cubicBezTo>
                      <a:pt x="7088" y="5109"/>
                      <a:pt x="7146" y="5110"/>
                      <a:pt x="7204" y="5111"/>
                    </a:cubicBezTo>
                    <a:cubicBezTo>
                      <a:pt x="7684" y="5127"/>
                      <a:pt x="8174" y="5249"/>
                      <a:pt x="8646" y="5366"/>
                    </a:cubicBezTo>
                    <a:cubicBezTo>
                      <a:pt x="8853" y="5417"/>
                      <a:pt x="9060" y="5469"/>
                      <a:pt x="9268" y="5511"/>
                    </a:cubicBezTo>
                    <a:cubicBezTo>
                      <a:pt x="9732" y="5607"/>
                      <a:pt x="10208" y="5654"/>
                      <a:pt x="10680" y="5654"/>
                    </a:cubicBezTo>
                    <a:cubicBezTo>
                      <a:pt x="12036" y="5654"/>
                      <a:pt x="13362" y="5268"/>
                      <a:pt x="14294" y="4564"/>
                    </a:cubicBezTo>
                    <a:cubicBezTo>
                      <a:pt x="14940" y="4077"/>
                      <a:pt x="15378" y="3403"/>
                      <a:pt x="15489" y="2711"/>
                    </a:cubicBezTo>
                    <a:cubicBezTo>
                      <a:pt x="15591" y="2091"/>
                      <a:pt x="15422" y="1464"/>
                      <a:pt x="15015" y="946"/>
                    </a:cubicBezTo>
                    <a:cubicBezTo>
                      <a:pt x="14590" y="404"/>
                      <a:pt x="13965" y="69"/>
                      <a:pt x="13304" y="23"/>
                    </a:cubicBezTo>
                    <a:cubicBezTo>
                      <a:pt x="13241" y="18"/>
                      <a:pt x="13179" y="16"/>
                      <a:pt x="13117" y="16"/>
                    </a:cubicBezTo>
                    <a:cubicBezTo>
                      <a:pt x="12464" y="16"/>
                      <a:pt x="11850" y="266"/>
                      <a:pt x="11251" y="507"/>
                    </a:cubicBezTo>
                    <a:cubicBezTo>
                      <a:pt x="10667" y="743"/>
                      <a:pt x="10110" y="967"/>
                      <a:pt x="9542" y="967"/>
                    </a:cubicBezTo>
                    <a:cubicBezTo>
                      <a:pt x="9454" y="967"/>
                      <a:pt x="9366" y="962"/>
                      <a:pt x="9278" y="951"/>
                    </a:cubicBezTo>
                    <a:cubicBezTo>
                      <a:pt x="8853" y="896"/>
                      <a:pt x="8456" y="702"/>
                      <a:pt x="8036" y="497"/>
                    </a:cubicBezTo>
                    <a:cubicBezTo>
                      <a:pt x="7537" y="252"/>
                      <a:pt x="7020" y="0"/>
                      <a:pt x="64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72" name="Google Shape;2572;p20"/>
            <p:cNvSpPr/>
            <p:nvPr/>
          </p:nvSpPr>
          <p:spPr>
            <a:xfrm flipH="1">
              <a:off x="8588749" y="3070380"/>
              <a:ext cx="647764" cy="161178"/>
            </a:xfrm>
            <a:custGeom>
              <a:avLst/>
              <a:gdLst/>
              <a:ahLst/>
              <a:cxnLst/>
              <a:rect l="l" t="t" r="r" b="b"/>
              <a:pathLst>
                <a:path w="16763" h="4171" extrusionOk="0">
                  <a:moveTo>
                    <a:pt x="12476" y="1"/>
                  </a:moveTo>
                  <a:cubicBezTo>
                    <a:pt x="11909" y="1"/>
                    <a:pt x="11309" y="35"/>
                    <a:pt x="10735" y="93"/>
                  </a:cubicBezTo>
                  <a:cubicBezTo>
                    <a:pt x="7031" y="493"/>
                    <a:pt x="3267" y="1784"/>
                    <a:pt x="0" y="3409"/>
                  </a:cubicBezTo>
                  <a:cubicBezTo>
                    <a:pt x="2113" y="3539"/>
                    <a:pt x="5758" y="3806"/>
                    <a:pt x="8135" y="3977"/>
                  </a:cubicBezTo>
                  <a:cubicBezTo>
                    <a:pt x="9446" y="4047"/>
                    <a:pt x="10749" y="4171"/>
                    <a:pt x="12042" y="4171"/>
                  </a:cubicBezTo>
                  <a:cubicBezTo>
                    <a:pt x="12693" y="4171"/>
                    <a:pt x="13341" y="4140"/>
                    <a:pt x="13986" y="4054"/>
                  </a:cubicBezTo>
                  <a:cubicBezTo>
                    <a:pt x="16008" y="3782"/>
                    <a:pt x="16763" y="1436"/>
                    <a:pt x="14831" y="371"/>
                  </a:cubicBezTo>
                  <a:cubicBezTo>
                    <a:pt x="14345" y="104"/>
                    <a:pt x="13459" y="1"/>
                    <a:pt x="12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20"/>
            <p:cNvSpPr/>
            <p:nvPr/>
          </p:nvSpPr>
          <p:spPr>
            <a:xfrm flipH="1">
              <a:off x="8627624" y="2858078"/>
              <a:ext cx="608697" cy="346971"/>
            </a:xfrm>
            <a:custGeom>
              <a:avLst/>
              <a:gdLst/>
              <a:ahLst/>
              <a:cxnLst/>
              <a:rect l="l" t="t" r="r" b="b"/>
              <a:pathLst>
                <a:path w="15752" h="8979" extrusionOk="0">
                  <a:moveTo>
                    <a:pt x="13196" y="1"/>
                  </a:moveTo>
                  <a:cubicBezTo>
                    <a:pt x="9255" y="498"/>
                    <a:pt x="3145" y="5390"/>
                    <a:pt x="1" y="8978"/>
                  </a:cubicBezTo>
                  <a:cubicBezTo>
                    <a:pt x="2642" y="7931"/>
                    <a:pt x="5468" y="6946"/>
                    <a:pt x="8218" y="6041"/>
                  </a:cubicBezTo>
                  <a:cubicBezTo>
                    <a:pt x="10100" y="5380"/>
                    <a:pt x="12078" y="4846"/>
                    <a:pt x="13808" y="3894"/>
                  </a:cubicBezTo>
                  <a:cubicBezTo>
                    <a:pt x="15705" y="2891"/>
                    <a:pt x="15752" y="11"/>
                    <a:pt x="131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20"/>
            <p:cNvSpPr/>
            <p:nvPr/>
          </p:nvSpPr>
          <p:spPr>
            <a:xfrm flipH="1">
              <a:off x="8731533" y="2665639"/>
              <a:ext cx="503396" cy="541806"/>
            </a:xfrm>
            <a:custGeom>
              <a:avLst/>
              <a:gdLst/>
              <a:ahLst/>
              <a:cxnLst/>
              <a:rect l="l" t="t" r="r" b="b"/>
              <a:pathLst>
                <a:path w="13027" h="14021" extrusionOk="0">
                  <a:moveTo>
                    <a:pt x="10938" y="1"/>
                  </a:moveTo>
                  <a:cubicBezTo>
                    <a:pt x="10674" y="1"/>
                    <a:pt x="10379" y="49"/>
                    <a:pt x="10052" y="156"/>
                  </a:cubicBezTo>
                  <a:cubicBezTo>
                    <a:pt x="9136" y="470"/>
                    <a:pt x="7602" y="1935"/>
                    <a:pt x="6497" y="3202"/>
                  </a:cubicBezTo>
                  <a:cubicBezTo>
                    <a:pt x="3786" y="6303"/>
                    <a:pt x="1445" y="10430"/>
                    <a:pt x="1" y="14020"/>
                  </a:cubicBezTo>
                  <a:cubicBezTo>
                    <a:pt x="2013" y="12118"/>
                    <a:pt x="4436" y="10007"/>
                    <a:pt x="6806" y="8053"/>
                  </a:cubicBezTo>
                  <a:cubicBezTo>
                    <a:pt x="8501" y="6601"/>
                    <a:pt x="10355" y="5227"/>
                    <a:pt x="11781" y="3586"/>
                  </a:cubicBezTo>
                  <a:cubicBezTo>
                    <a:pt x="13027" y="2202"/>
                    <a:pt x="12712" y="1"/>
                    <a:pt x="10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20"/>
            <p:cNvSpPr/>
            <p:nvPr/>
          </p:nvSpPr>
          <p:spPr>
            <a:xfrm flipH="1">
              <a:off x="8901174" y="2536071"/>
              <a:ext cx="331630" cy="672573"/>
            </a:xfrm>
            <a:custGeom>
              <a:avLst/>
              <a:gdLst/>
              <a:ahLst/>
              <a:cxnLst/>
              <a:rect l="l" t="t" r="r" b="b"/>
              <a:pathLst>
                <a:path w="8582" h="17405" extrusionOk="0">
                  <a:moveTo>
                    <a:pt x="6608" y="1"/>
                  </a:moveTo>
                  <a:cubicBezTo>
                    <a:pt x="6103" y="1"/>
                    <a:pt x="5516" y="227"/>
                    <a:pt x="4910" y="751"/>
                  </a:cubicBezTo>
                  <a:cubicBezTo>
                    <a:pt x="4096" y="1461"/>
                    <a:pt x="3160" y="3328"/>
                    <a:pt x="2502" y="4964"/>
                  </a:cubicBezTo>
                  <a:cubicBezTo>
                    <a:pt x="918" y="9026"/>
                    <a:pt x="164" y="13285"/>
                    <a:pt x="0" y="17404"/>
                  </a:cubicBezTo>
                  <a:cubicBezTo>
                    <a:pt x="1465" y="14511"/>
                    <a:pt x="3122" y="11608"/>
                    <a:pt x="4812" y="8754"/>
                  </a:cubicBezTo>
                  <a:cubicBezTo>
                    <a:pt x="5888" y="6874"/>
                    <a:pt x="7124" y="5015"/>
                    <a:pt x="7930" y="2999"/>
                  </a:cubicBezTo>
                  <a:cubicBezTo>
                    <a:pt x="8581" y="1346"/>
                    <a:pt x="7838" y="1"/>
                    <a:pt x="6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20"/>
            <p:cNvSpPr/>
            <p:nvPr/>
          </p:nvSpPr>
          <p:spPr>
            <a:xfrm flipH="1">
              <a:off x="9121939" y="2503649"/>
              <a:ext cx="220069" cy="705303"/>
            </a:xfrm>
            <a:custGeom>
              <a:avLst/>
              <a:gdLst/>
              <a:ahLst/>
              <a:cxnLst/>
              <a:rect l="l" t="t" r="r" b="b"/>
              <a:pathLst>
                <a:path w="5695" h="18252" extrusionOk="0">
                  <a:moveTo>
                    <a:pt x="4061" y="1"/>
                  </a:moveTo>
                  <a:cubicBezTo>
                    <a:pt x="3679" y="1"/>
                    <a:pt x="3245" y="137"/>
                    <a:pt x="2777" y="444"/>
                  </a:cubicBezTo>
                  <a:cubicBezTo>
                    <a:pt x="1" y="2096"/>
                    <a:pt x="472" y="11480"/>
                    <a:pt x="2891" y="18251"/>
                  </a:cubicBezTo>
                  <a:cubicBezTo>
                    <a:pt x="3332" y="15050"/>
                    <a:pt x="3962" y="11783"/>
                    <a:pt x="4625" y="8576"/>
                  </a:cubicBezTo>
                  <a:cubicBezTo>
                    <a:pt x="5032" y="6448"/>
                    <a:pt x="5600" y="4296"/>
                    <a:pt x="5678" y="2153"/>
                  </a:cubicBezTo>
                  <a:cubicBezTo>
                    <a:pt x="5695" y="919"/>
                    <a:pt x="5052" y="1"/>
                    <a:pt x="4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20"/>
            <p:cNvSpPr/>
            <p:nvPr/>
          </p:nvSpPr>
          <p:spPr>
            <a:xfrm flipH="1">
              <a:off x="9228051" y="2564048"/>
              <a:ext cx="361501" cy="644402"/>
            </a:xfrm>
            <a:custGeom>
              <a:avLst/>
              <a:gdLst/>
              <a:ahLst/>
              <a:cxnLst/>
              <a:rect l="l" t="t" r="r" b="b"/>
              <a:pathLst>
                <a:path w="9355" h="16676" extrusionOk="0">
                  <a:moveTo>
                    <a:pt x="5345" y="1"/>
                  </a:moveTo>
                  <a:cubicBezTo>
                    <a:pt x="4938" y="1"/>
                    <a:pt x="4498" y="153"/>
                    <a:pt x="4055" y="475"/>
                  </a:cubicBezTo>
                  <a:cubicBezTo>
                    <a:pt x="1" y="3273"/>
                    <a:pt x="6194" y="13054"/>
                    <a:pt x="9354" y="16675"/>
                  </a:cubicBezTo>
                  <a:cubicBezTo>
                    <a:pt x="8841" y="13751"/>
                    <a:pt x="8426" y="10482"/>
                    <a:pt x="8076" y="7472"/>
                  </a:cubicBezTo>
                  <a:cubicBezTo>
                    <a:pt x="7791" y="5417"/>
                    <a:pt x="7664" y="3242"/>
                    <a:pt x="6995" y="1302"/>
                  </a:cubicBezTo>
                  <a:cubicBezTo>
                    <a:pt x="6667" y="469"/>
                    <a:pt x="6058" y="1"/>
                    <a:pt x="5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20"/>
            <p:cNvSpPr/>
            <p:nvPr/>
          </p:nvSpPr>
          <p:spPr>
            <a:xfrm flipH="1">
              <a:off x="9167382" y="3157094"/>
              <a:ext cx="335610" cy="979781"/>
            </a:xfrm>
            <a:custGeom>
              <a:avLst/>
              <a:gdLst/>
              <a:ahLst/>
              <a:cxnLst/>
              <a:rect l="l" t="t" r="r" b="b"/>
              <a:pathLst>
                <a:path w="8685" h="25355" extrusionOk="0">
                  <a:moveTo>
                    <a:pt x="6741" y="0"/>
                  </a:moveTo>
                  <a:cubicBezTo>
                    <a:pt x="6341" y="0"/>
                    <a:pt x="5952" y="187"/>
                    <a:pt x="5696" y="644"/>
                  </a:cubicBezTo>
                  <a:cubicBezTo>
                    <a:pt x="5380" y="1315"/>
                    <a:pt x="5730" y="1979"/>
                    <a:pt x="6277" y="2334"/>
                  </a:cubicBezTo>
                  <a:cubicBezTo>
                    <a:pt x="4431" y="5816"/>
                    <a:pt x="3026" y="9378"/>
                    <a:pt x="1999" y="13183"/>
                  </a:cubicBezTo>
                  <a:cubicBezTo>
                    <a:pt x="1022" y="16818"/>
                    <a:pt x="384" y="20623"/>
                    <a:pt x="6" y="25168"/>
                  </a:cubicBezTo>
                  <a:cubicBezTo>
                    <a:pt x="1" y="25261"/>
                    <a:pt x="68" y="25347"/>
                    <a:pt x="167" y="25354"/>
                  </a:cubicBezTo>
                  <a:lnTo>
                    <a:pt x="185" y="25354"/>
                  </a:lnTo>
                  <a:cubicBezTo>
                    <a:pt x="273" y="25352"/>
                    <a:pt x="343" y="25284"/>
                    <a:pt x="353" y="25196"/>
                  </a:cubicBezTo>
                  <a:cubicBezTo>
                    <a:pt x="732" y="20673"/>
                    <a:pt x="1362" y="16885"/>
                    <a:pt x="2336" y="13271"/>
                  </a:cubicBezTo>
                  <a:cubicBezTo>
                    <a:pt x="3358" y="9489"/>
                    <a:pt x="4750" y="5950"/>
                    <a:pt x="6588" y="2490"/>
                  </a:cubicBezTo>
                  <a:cubicBezTo>
                    <a:pt x="6763" y="2558"/>
                    <a:pt x="6948" y="2596"/>
                    <a:pt x="7131" y="2596"/>
                  </a:cubicBezTo>
                  <a:cubicBezTo>
                    <a:pt x="7518" y="2596"/>
                    <a:pt x="7898" y="2428"/>
                    <a:pt x="8167" y="2023"/>
                  </a:cubicBezTo>
                  <a:cubicBezTo>
                    <a:pt x="8685" y="1032"/>
                    <a:pt x="7682" y="0"/>
                    <a:pt x="6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20"/>
            <p:cNvSpPr/>
            <p:nvPr/>
          </p:nvSpPr>
          <p:spPr>
            <a:xfrm flipH="1">
              <a:off x="8889659" y="3250300"/>
              <a:ext cx="678949" cy="1980660"/>
            </a:xfrm>
            <a:custGeom>
              <a:avLst/>
              <a:gdLst/>
              <a:ahLst/>
              <a:cxnLst/>
              <a:rect l="l" t="t" r="r" b="b"/>
              <a:pathLst>
                <a:path w="17570" h="51256" extrusionOk="0">
                  <a:moveTo>
                    <a:pt x="1537" y="0"/>
                  </a:moveTo>
                  <a:cubicBezTo>
                    <a:pt x="1519" y="0"/>
                    <a:pt x="1500" y="2"/>
                    <a:pt x="1481" y="5"/>
                  </a:cubicBezTo>
                  <a:cubicBezTo>
                    <a:pt x="1468" y="5"/>
                    <a:pt x="1458" y="8"/>
                    <a:pt x="1450" y="10"/>
                  </a:cubicBezTo>
                  <a:cubicBezTo>
                    <a:pt x="1403" y="23"/>
                    <a:pt x="1359" y="44"/>
                    <a:pt x="1310" y="75"/>
                  </a:cubicBezTo>
                  <a:cubicBezTo>
                    <a:pt x="999" y="306"/>
                    <a:pt x="994" y="1641"/>
                    <a:pt x="1170" y="2947"/>
                  </a:cubicBezTo>
                  <a:cubicBezTo>
                    <a:pt x="1561" y="4855"/>
                    <a:pt x="1595" y="6152"/>
                    <a:pt x="1499" y="7214"/>
                  </a:cubicBezTo>
                  <a:cubicBezTo>
                    <a:pt x="1496" y="7277"/>
                    <a:pt x="1491" y="7336"/>
                    <a:pt x="1484" y="7396"/>
                  </a:cubicBezTo>
                  <a:cubicBezTo>
                    <a:pt x="1183" y="10245"/>
                    <a:pt x="1" y="11536"/>
                    <a:pt x="2585" y="19269"/>
                  </a:cubicBezTo>
                  <a:cubicBezTo>
                    <a:pt x="2606" y="19326"/>
                    <a:pt x="2622" y="19386"/>
                    <a:pt x="2640" y="19443"/>
                  </a:cubicBezTo>
                  <a:lnTo>
                    <a:pt x="2671" y="19541"/>
                  </a:lnTo>
                  <a:cubicBezTo>
                    <a:pt x="3088" y="20902"/>
                    <a:pt x="3467" y="22235"/>
                    <a:pt x="3677" y="23648"/>
                  </a:cubicBezTo>
                  <a:cubicBezTo>
                    <a:pt x="4123" y="27057"/>
                    <a:pt x="3671" y="29377"/>
                    <a:pt x="3902" y="32247"/>
                  </a:cubicBezTo>
                  <a:cubicBezTo>
                    <a:pt x="3907" y="32309"/>
                    <a:pt x="3910" y="32366"/>
                    <a:pt x="3918" y="32425"/>
                  </a:cubicBezTo>
                  <a:cubicBezTo>
                    <a:pt x="4141" y="34953"/>
                    <a:pt x="4908" y="37926"/>
                    <a:pt x="7275" y="42442"/>
                  </a:cubicBezTo>
                  <a:cubicBezTo>
                    <a:pt x="8641" y="45030"/>
                    <a:pt x="10023" y="47619"/>
                    <a:pt x="11682" y="50046"/>
                  </a:cubicBezTo>
                  <a:cubicBezTo>
                    <a:pt x="11895" y="50261"/>
                    <a:pt x="12265" y="51096"/>
                    <a:pt x="12659" y="51236"/>
                  </a:cubicBezTo>
                  <a:cubicBezTo>
                    <a:pt x="12698" y="51249"/>
                    <a:pt x="12735" y="51256"/>
                    <a:pt x="12772" y="51256"/>
                  </a:cubicBezTo>
                  <a:cubicBezTo>
                    <a:pt x="12815" y="51256"/>
                    <a:pt x="12857" y="51246"/>
                    <a:pt x="12900" y="51225"/>
                  </a:cubicBezTo>
                  <a:cubicBezTo>
                    <a:pt x="12965" y="51194"/>
                    <a:pt x="13030" y="51140"/>
                    <a:pt x="13092" y="51054"/>
                  </a:cubicBezTo>
                  <a:cubicBezTo>
                    <a:pt x="15262" y="47733"/>
                    <a:pt x="16859" y="44153"/>
                    <a:pt x="16618" y="39681"/>
                  </a:cubicBezTo>
                  <a:cubicBezTo>
                    <a:pt x="16579" y="38813"/>
                    <a:pt x="16449" y="37939"/>
                    <a:pt x="16387" y="36900"/>
                  </a:cubicBezTo>
                  <a:cubicBezTo>
                    <a:pt x="16382" y="36822"/>
                    <a:pt x="16377" y="36744"/>
                    <a:pt x="16374" y="36667"/>
                  </a:cubicBezTo>
                  <a:cubicBezTo>
                    <a:pt x="16330" y="35694"/>
                    <a:pt x="16348" y="34572"/>
                    <a:pt x="16550" y="33172"/>
                  </a:cubicBezTo>
                  <a:cubicBezTo>
                    <a:pt x="16753" y="31282"/>
                    <a:pt x="17569" y="27606"/>
                    <a:pt x="15246" y="23907"/>
                  </a:cubicBezTo>
                  <a:cubicBezTo>
                    <a:pt x="14725" y="23119"/>
                    <a:pt x="14155" y="22525"/>
                    <a:pt x="13681" y="21566"/>
                  </a:cubicBezTo>
                  <a:cubicBezTo>
                    <a:pt x="13668" y="21540"/>
                    <a:pt x="13655" y="21511"/>
                    <a:pt x="13642" y="21486"/>
                  </a:cubicBezTo>
                  <a:cubicBezTo>
                    <a:pt x="13429" y="21040"/>
                    <a:pt x="13235" y="20511"/>
                    <a:pt x="13079" y="19850"/>
                  </a:cubicBezTo>
                  <a:cubicBezTo>
                    <a:pt x="12605" y="17882"/>
                    <a:pt x="12618" y="15876"/>
                    <a:pt x="12211" y="13903"/>
                  </a:cubicBezTo>
                  <a:cubicBezTo>
                    <a:pt x="11659" y="11191"/>
                    <a:pt x="10134" y="9439"/>
                    <a:pt x="8273" y="7616"/>
                  </a:cubicBezTo>
                  <a:lnTo>
                    <a:pt x="8216" y="7559"/>
                  </a:lnTo>
                  <a:cubicBezTo>
                    <a:pt x="6303" y="5688"/>
                    <a:pt x="4050" y="3738"/>
                    <a:pt x="2139" y="591"/>
                  </a:cubicBezTo>
                  <a:cubicBezTo>
                    <a:pt x="1996" y="319"/>
                    <a:pt x="1803" y="0"/>
                    <a:pt x="1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20"/>
            <p:cNvSpPr/>
            <p:nvPr/>
          </p:nvSpPr>
          <p:spPr>
            <a:xfrm flipH="1">
              <a:off x="8935063" y="3250493"/>
              <a:ext cx="577435" cy="2009410"/>
            </a:xfrm>
            <a:custGeom>
              <a:avLst/>
              <a:gdLst/>
              <a:ahLst/>
              <a:cxnLst/>
              <a:rect l="l" t="t" r="r" b="b"/>
              <a:pathLst>
                <a:path w="14943" h="52000" extrusionOk="0">
                  <a:moveTo>
                    <a:pt x="32" y="0"/>
                  </a:moveTo>
                  <a:cubicBezTo>
                    <a:pt x="19" y="0"/>
                    <a:pt x="11" y="3"/>
                    <a:pt x="0" y="5"/>
                  </a:cubicBezTo>
                  <a:cubicBezTo>
                    <a:pt x="827" y="5745"/>
                    <a:pt x="4757" y="10543"/>
                    <a:pt x="5483" y="16272"/>
                  </a:cubicBezTo>
                  <a:cubicBezTo>
                    <a:pt x="2090" y="12252"/>
                    <a:pt x="1131" y="9799"/>
                    <a:pt x="52" y="7207"/>
                  </a:cubicBezTo>
                  <a:cubicBezTo>
                    <a:pt x="50" y="7269"/>
                    <a:pt x="42" y="7329"/>
                    <a:pt x="37" y="7388"/>
                  </a:cubicBezTo>
                  <a:cubicBezTo>
                    <a:pt x="1009" y="10891"/>
                    <a:pt x="3021" y="14069"/>
                    <a:pt x="5538" y="16682"/>
                  </a:cubicBezTo>
                  <a:cubicBezTo>
                    <a:pt x="5784" y="18499"/>
                    <a:pt x="5870" y="20355"/>
                    <a:pt x="6284" y="22162"/>
                  </a:cubicBezTo>
                  <a:cubicBezTo>
                    <a:pt x="6601" y="23591"/>
                    <a:pt x="7122" y="24620"/>
                    <a:pt x="7570" y="25864"/>
                  </a:cubicBezTo>
                  <a:cubicBezTo>
                    <a:pt x="8128" y="27453"/>
                    <a:pt x="8506" y="29048"/>
                    <a:pt x="8760" y="30709"/>
                  </a:cubicBezTo>
                  <a:cubicBezTo>
                    <a:pt x="5107" y="27816"/>
                    <a:pt x="4135" y="22904"/>
                    <a:pt x="1193" y="19435"/>
                  </a:cubicBezTo>
                  <a:lnTo>
                    <a:pt x="1193" y="19435"/>
                  </a:lnTo>
                  <a:lnTo>
                    <a:pt x="1221" y="19534"/>
                  </a:lnTo>
                  <a:cubicBezTo>
                    <a:pt x="4083" y="23347"/>
                    <a:pt x="5066" y="29011"/>
                    <a:pt x="8809" y="31049"/>
                  </a:cubicBezTo>
                  <a:cubicBezTo>
                    <a:pt x="9367" y="35430"/>
                    <a:pt x="9398" y="39881"/>
                    <a:pt x="10142" y="44249"/>
                  </a:cubicBezTo>
                  <a:cubicBezTo>
                    <a:pt x="9735" y="43594"/>
                    <a:pt x="9263" y="42943"/>
                    <a:pt x="8789" y="42321"/>
                  </a:cubicBezTo>
                  <a:cubicBezTo>
                    <a:pt x="4783" y="37341"/>
                    <a:pt x="3778" y="35098"/>
                    <a:pt x="2453" y="32242"/>
                  </a:cubicBezTo>
                  <a:lnTo>
                    <a:pt x="2453" y="32242"/>
                  </a:lnTo>
                  <a:cubicBezTo>
                    <a:pt x="2458" y="32304"/>
                    <a:pt x="2463" y="32363"/>
                    <a:pt x="2468" y="32420"/>
                  </a:cubicBezTo>
                  <a:cubicBezTo>
                    <a:pt x="4516" y="38074"/>
                    <a:pt x="7329" y="41152"/>
                    <a:pt x="10230" y="44846"/>
                  </a:cubicBezTo>
                  <a:cubicBezTo>
                    <a:pt x="10816" y="48561"/>
                    <a:pt x="11072" y="50365"/>
                    <a:pt x="11212" y="51231"/>
                  </a:cubicBezTo>
                  <a:cubicBezTo>
                    <a:pt x="11315" y="51881"/>
                    <a:pt x="11352" y="51999"/>
                    <a:pt x="11411" y="51999"/>
                  </a:cubicBezTo>
                  <a:cubicBezTo>
                    <a:pt x="11435" y="51999"/>
                    <a:pt x="11462" y="51981"/>
                    <a:pt x="11498" y="51970"/>
                  </a:cubicBezTo>
                  <a:cubicBezTo>
                    <a:pt x="11487" y="51721"/>
                    <a:pt x="11472" y="51472"/>
                    <a:pt x="11448" y="51220"/>
                  </a:cubicBezTo>
                  <a:cubicBezTo>
                    <a:pt x="11324" y="49831"/>
                    <a:pt x="11023" y="48418"/>
                    <a:pt x="10875" y="47031"/>
                  </a:cubicBezTo>
                  <a:cubicBezTo>
                    <a:pt x="10795" y="46227"/>
                    <a:pt x="10590" y="45437"/>
                    <a:pt x="10577" y="44641"/>
                  </a:cubicBezTo>
                  <a:cubicBezTo>
                    <a:pt x="11446" y="41333"/>
                    <a:pt x="14100" y="39666"/>
                    <a:pt x="14943" y="36900"/>
                  </a:cubicBezTo>
                  <a:cubicBezTo>
                    <a:pt x="14935" y="36822"/>
                    <a:pt x="14932" y="36744"/>
                    <a:pt x="14930" y="36667"/>
                  </a:cubicBezTo>
                  <a:cubicBezTo>
                    <a:pt x="13711" y="39513"/>
                    <a:pt x="11083" y="41139"/>
                    <a:pt x="10458" y="44032"/>
                  </a:cubicBezTo>
                  <a:cubicBezTo>
                    <a:pt x="9621" y="38212"/>
                    <a:pt x="9680" y="34385"/>
                    <a:pt x="9221" y="31241"/>
                  </a:cubicBezTo>
                  <a:cubicBezTo>
                    <a:pt x="9102" y="30849"/>
                    <a:pt x="9273" y="30445"/>
                    <a:pt x="9356" y="30082"/>
                  </a:cubicBezTo>
                  <a:cubicBezTo>
                    <a:pt x="9605" y="29102"/>
                    <a:pt x="9888" y="28127"/>
                    <a:pt x="10264" y="27171"/>
                  </a:cubicBezTo>
                  <a:cubicBezTo>
                    <a:pt x="10997" y="25239"/>
                    <a:pt x="12068" y="23549"/>
                    <a:pt x="12234" y="21566"/>
                  </a:cubicBezTo>
                  <a:cubicBezTo>
                    <a:pt x="12221" y="21540"/>
                    <a:pt x="12208" y="21509"/>
                    <a:pt x="12195" y="21483"/>
                  </a:cubicBezTo>
                  <a:cubicBezTo>
                    <a:pt x="11435" y="24464"/>
                    <a:pt x="9512" y="27057"/>
                    <a:pt x="9048" y="30149"/>
                  </a:cubicBezTo>
                  <a:cubicBezTo>
                    <a:pt x="8726" y="28241"/>
                    <a:pt x="8208" y="26375"/>
                    <a:pt x="7446" y="24576"/>
                  </a:cubicBezTo>
                  <a:cubicBezTo>
                    <a:pt x="6194" y="21716"/>
                    <a:pt x="6199" y="19147"/>
                    <a:pt x="5823" y="16620"/>
                  </a:cubicBezTo>
                  <a:cubicBezTo>
                    <a:pt x="7783" y="14061"/>
                    <a:pt x="7295" y="10629"/>
                    <a:pt x="6824" y="7611"/>
                  </a:cubicBezTo>
                  <a:lnTo>
                    <a:pt x="6767" y="7554"/>
                  </a:lnTo>
                  <a:lnTo>
                    <a:pt x="6767" y="7554"/>
                  </a:lnTo>
                  <a:cubicBezTo>
                    <a:pt x="6938" y="10502"/>
                    <a:pt x="7404" y="13659"/>
                    <a:pt x="5779" y="16285"/>
                  </a:cubicBezTo>
                  <a:cubicBezTo>
                    <a:pt x="4988" y="10510"/>
                    <a:pt x="1076" y="5706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20"/>
            <p:cNvSpPr/>
            <p:nvPr/>
          </p:nvSpPr>
          <p:spPr>
            <a:xfrm flipH="1">
              <a:off x="7891330" y="2939305"/>
              <a:ext cx="977848" cy="2691102"/>
            </a:xfrm>
            <a:custGeom>
              <a:avLst/>
              <a:gdLst/>
              <a:ahLst/>
              <a:cxnLst/>
              <a:rect l="l" t="t" r="r" b="b"/>
              <a:pathLst>
                <a:path w="25305" h="69641" extrusionOk="0">
                  <a:moveTo>
                    <a:pt x="6313" y="2977"/>
                  </a:moveTo>
                  <a:lnTo>
                    <a:pt x="6313" y="2977"/>
                  </a:lnTo>
                  <a:cubicBezTo>
                    <a:pt x="7034" y="4141"/>
                    <a:pt x="7612" y="5282"/>
                    <a:pt x="8089" y="6459"/>
                  </a:cubicBezTo>
                  <a:cubicBezTo>
                    <a:pt x="8408" y="7247"/>
                    <a:pt x="8672" y="8035"/>
                    <a:pt x="8890" y="8844"/>
                  </a:cubicBezTo>
                  <a:cubicBezTo>
                    <a:pt x="8555" y="8133"/>
                    <a:pt x="8148" y="7423"/>
                    <a:pt x="7666" y="6697"/>
                  </a:cubicBezTo>
                  <a:cubicBezTo>
                    <a:pt x="7137" y="5909"/>
                    <a:pt x="6541" y="5015"/>
                    <a:pt x="6349" y="4012"/>
                  </a:cubicBezTo>
                  <a:cubicBezTo>
                    <a:pt x="6285" y="3662"/>
                    <a:pt x="6272" y="3309"/>
                    <a:pt x="6313" y="2977"/>
                  </a:cubicBezTo>
                  <a:close/>
                  <a:moveTo>
                    <a:pt x="7075" y="1536"/>
                  </a:moveTo>
                  <a:cubicBezTo>
                    <a:pt x="8278" y="4183"/>
                    <a:pt x="9092" y="7122"/>
                    <a:pt x="9535" y="10446"/>
                  </a:cubicBezTo>
                  <a:cubicBezTo>
                    <a:pt x="9276" y="9028"/>
                    <a:pt x="8887" y="7685"/>
                    <a:pt x="8348" y="6355"/>
                  </a:cubicBezTo>
                  <a:cubicBezTo>
                    <a:pt x="7835" y="5077"/>
                    <a:pt x="7192" y="3843"/>
                    <a:pt x="6396" y="2578"/>
                  </a:cubicBezTo>
                  <a:cubicBezTo>
                    <a:pt x="6453" y="2363"/>
                    <a:pt x="6536" y="2158"/>
                    <a:pt x="6647" y="1982"/>
                  </a:cubicBezTo>
                  <a:cubicBezTo>
                    <a:pt x="6782" y="1769"/>
                    <a:pt x="6922" y="1627"/>
                    <a:pt x="7075" y="1536"/>
                  </a:cubicBezTo>
                  <a:close/>
                  <a:moveTo>
                    <a:pt x="8610" y="1354"/>
                  </a:moveTo>
                  <a:cubicBezTo>
                    <a:pt x="9058" y="3104"/>
                    <a:pt x="9408" y="5137"/>
                    <a:pt x="9621" y="7242"/>
                  </a:cubicBezTo>
                  <a:cubicBezTo>
                    <a:pt x="9738" y="8390"/>
                    <a:pt x="9813" y="9546"/>
                    <a:pt x="9846" y="10674"/>
                  </a:cubicBezTo>
                  <a:cubicBezTo>
                    <a:pt x="9408" y="7216"/>
                    <a:pt x="8579" y="4170"/>
                    <a:pt x="7334" y="1424"/>
                  </a:cubicBezTo>
                  <a:cubicBezTo>
                    <a:pt x="7513" y="1378"/>
                    <a:pt x="7708" y="1367"/>
                    <a:pt x="7918" y="1367"/>
                  </a:cubicBezTo>
                  <a:lnTo>
                    <a:pt x="8053" y="1367"/>
                  </a:lnTo>
                  <a:cubicBezTo>
                    <a:pt x="8097" y="1367"/>
                    <a:pt x="8142" y="1367"/>
                    <a:pt x="8188" y="1367"/>
                  </a:cubicBezTo>
                  <a:cubicBezTo>
                    <a:pt x="8324" y="1367"/>
                    <a:pt x="8464" y="1366"/>
                    <a:pt x="8610" y="1354"/>
                  </a:cubicBezTo>
                  <a:close/>
                  <a:moveTo>
                    <a:pt x="9865" y="903"/>
                  </a:moveTo>
                  <a:cubicBezTo>
                    <a:pt x="10264" y="4056"/>
                    <a:pt x="10355" y="7446"/>
                    <a:pt x="10132" y="11179"/>
                  </a:cubicBezTo>
                  <a:cubicBezTo>
                    <a:pt x="10108" y="9883"/>
                    <a:pt x="10031" y="8546"/>
                    <a:pt x="9898" y="7216"/>
                  </a:cubicBezTo>
                  <a:cubicBezTo>
                    <a:pt x="9683" y="5111"/>
                    <a:pt x="9336" y="3071"/>
                    <a:pt x="8890" y="1315"/>
                  </a:cubicBezTo>
                  <a:cubicBezTo>
                    <a:pt x="8898" y="1315"/>
                    <a:pt x="8900" y="1313"/>
                    <a:pt x="8905" y="1313"/>
                  </a:cubicBezTo>
                  <a:cubicBezTo>
                    <a:pt x="9253" y="1243"/>
                    <a:pt x="9567" y="1080"/>
                    <a:pt x="9865" y="903"/>
                  </a:cubicBezTo>
                  <a:close/>
                  <a:moveTo>
                    <a:pt x="11254" y="302"/>
                  </a:moveTo>
                  <a:cubicBezTo>
                    <a:pt x="11285" y="2487"/>
                    <a:pt x="11174" y="4851"/>
                    <a:pt x="10925" y="7327"/>
                  </a:cubicBezTo>
                  <a:cubicBezTo>
                    <a:pt x="10788" y="8693"/>
                    <a:pt x="10606" y="10101"/>
                    <a:pt x="10388" y="11532"/>
                  </a:cubicBezTo>
                  <a:cubicBezTo>
                    <a:pt x="10640" y="7599"/>
                    <a:pt x="10552" y="4045"/>
                    <a:pt x="10124" y="748"/>
                  </a:cubicBezTo>
                  <a:cubicBezTo>
                    <a:pt x="10458" y="551"/>
                    <a:pt x="10780" y="374"/>
                    <a:pt x="11145" y="317"/>
                  </a:cubicBezTo>
                  <a:cubicBezTo>
                    <a:pt x="11182" y="310"/>
                    <a:pt x="11215" y="307"/>
                    <a:pt x="11254" y="302"/>
                  </a:cubicBezTo>
                  <a:close/>
                  <a:moveTo>
                    <a:pt x="11652" y="279"/>
                  </a:moveTo>
                  <a:cubicBezTo>
                    <a:pt x="11997" y="279"/>
                    <a:pt x="12350" y="329"/>
                    <a:pt x="12698" y="426"/>
                  </a:cubicBezTo>
                  <a:cubicBezTo>
                    <a:pt x="12299" y="4017"/>
                    <a:pt x="11586" y="7944"/>
                    <a:pt x="10572" y="12144"/>
                  </a:cubicBezTo>
                  <a:cubicBezTo>
                    <a:pt x="10834" y="10508"/>
                    <a:pt x="11044" y="8909"/>
                    <a:pt x="11200" y="7356"/>
                  </a:cubicBezTo>
                  <a:cubicBezTo>
                    <a:pt x="11449" y="4864"/>
                    <a:pt x="11563" y="2482"/>
                    <a:pt x="11532" y="281"/>
                  </a:cubicBezTo>
                  <a:cubicBezTo>
                    <a:pt x="11572" y="280"/>
                    <a:pt x="11612" y="279"/>
                    <a:pt x="11652" y="279"/>
                  </a:cubicBezTo>
                  <a:close/>
                  <a:moveTo>
                    <a:pt x="20037" y="4429"/>
                  </a:moveTo>
                  <a:cubicBezTo>
                    <a:pt x="17333" y="6697"/>
                    <a:pt x="14915" y="9222"/>
                    <a:pt x="12382" y="12144"/>
                  </a:cubicBezTo>
                  <a:cubicBezTo>
                    <a:pt x="14171" y="9694"/>
                    <a:pt x="16042" y="7185"/>
                    <a:pt x="18235" y="4737"/>
                  </a:cubicBezTo>
                  <a:cubicBezTo>
                    <a:pt x="18314" y="4775"/>
                    <a:pt x="18400" y="4795"/>
                    <a:pt x="18487" y="4795"/>
                  </a:cubicBezTo>
                  <a:cubicBezTo>
                    <a:pt x="18559" y="4795"/>
                    <a:pt x="18632" y="4781"/>
                    <a:pt x="18702" y="4753"/>
                  </a:cubicBezTo>
                  <a:cubicBezTo>
                    <a:pt x="19174" y="4566"/>
                    <a:pt x="19659" y="4476"/>
                    <a:pt x="20037" y="4429"/>
                  </a:cubicBezTo>
                  <a:close/>
                  <a:moveTo>
                    <a:pt x="14611" y="1474"/>
                  </a:moveTo>
                  <a:cubicBezTo>
                    <a:pt x="14798" y="1585"/>
                    <a:pt x="14992" y="1678"/>
                    <a:pt x="15200" y="1743"/>
                  </a:cubicBezTo>
                  <a:cubicBezTo>
                    <a:pt x="15472" y="1831"/>
                    <a:pt x="15747" y="1852"/>
                    <a:pt x="16016" y="1875"/>
                  </a:cubicBezTo>
                  <a:cubicBezTo>
                    <a:pt x="16032" y="1875"/>
                    <a:pt x="16050" y="1878"/>
                    <a:pt x="16068" y="1878"/>
                  </a:cubicBezTo>
                  <a:lnTo>
                    <a:pt x="11122" y="12388"/>
                  </a:lnTo>
                  <a:cubicBezTo>
                    <a:pt x="12758" y="7840"/>
                    <a:pt x="13883" y="4323"/>
                    <a:pt x="14611" y="1474"/>
                  </a:cubicBezTo>
                  <a:close/>
                  <a:moveTo>
                    <a:pt x="17639" y="2757"/>
                  </a:moveTo>
                  <a:cubicBezTo>
                    <a:pt x="17730" y="2933"/>
                    <a:pt x="17797" y="3130"/>
                    <a:pt x="17844" y="3343"/>
                  </a:cubicBezTo>
                  <a:cubicBezTo>
                    <a:pt x="17891" y="3594"/>
                    <a:pt x="17911" y="3861"/>
                    <a:pt x="17901" y="4185"/>
                  </a:cubicBezTo>
                  <a:cubicBezTo>
                    <a:pt x="17898" y="4323"/>
                    <a:pt x="17940" y="4455"/>
                    <a:pt x="18020" y="4559"/>
                  </a:cubicBezTo>
                  <a:cubicBezTo>
                    <a:pt x="15679" y="7172"/>
                    <a:pt x="13709" y="9852"/>
                    <a:pt x="11814" y="12452"/>
                  </a:cubicBezTo>
                  <a:cubicBezTo>
                    <a:pt x="14137" y="8649"/>
                    <a:pt x="16177" y="5220"/>
                    <a:pt x="17639" y="2757"/>
                  </a:cubicBezTo>
                  <a:close/>
                  <a:moveTo>
                    <a:pt x="12970" y="514"/>
                  </a:moveTo>
                  <a:cubicBezTo>
                    <a:pt x="13074" y="551"/>
                    <a:pt x="13173" y="592"/>
                    <a:pt x="13274" y="639"/>
                  </a:cubicBezTo>
                  <a:cubicBezTo>
                    <a:pt x="13559" y="763"/>
                    <a:pt x="13828" y="953"/>
                    <a:pt x="14090" y="1134"/>
                  </a:cubicBezTo>
                  <a:cubicBezTo>
                    <a:pt x="14181" y="1196"/>
                    <a:pt x="14274" y="1261"/>
                    <a:pt x="14370" y="1321"/>
                  </a:cubicBezTo>
                  <a:cubicBezTo>
                    <a:pt x="13626" y="4250"/>
                    <a:pt x="12457" y="7895"/>
                    <a:pt x="10741" y="12647"/>
                  </a:cubicBezTo>
                  <a:cubicBezTo>
                    <a:pt x="11806" y="8294"/>
                    <a:pt x="12556" y="4224"/>
                    <a:pt x="12970" y="514"/>
                  </a:cubicBezTo>
                  <a:close/>
                  <a:moveTo>
                    <a:pt x="20514" y="4393"/>
                  </a:moveTo>
                  <a:cubicBezTo>
                    <a:pt x="20820" y="4398"/>
                    <a:pt x="21131" y="4463"/>
                    <a:pt x="21403" y="4579"/>
                  </a:cubicBezTo>
                  <a:cubicBezTo>
                    <a:pt x="21543" y="4644"/>
                    <a:pt x="21673" y="4717"/>
                    <a:pt x="21787" y="4802"/>
                  </a:cubicBezTo>
                  <a:cubicBezTo>
                    <a:pt x="20232" y="5780"/>
                    <a:pt x="18394" y="7190"/>
                    <a:pt x="16322" y="8989"/>
                  </a:cubicBezTo>
                  <a:cubicBezTo>
                    <a:pt x="14974" y="10161"/>
                    <a:pt x="13569" y="11457"/>
                    <a:pt x="12128" y="12867"/>
                  </a:cubicBezTo>
                  <a:cubicBezTo>
                    <a:pt x="14915" y="9616"/>
                    <a:pt x="17541" y="6853"/>
                    <a:pt x="20514" y="4393"/>
                  </a:cubicBezTo>
                  <a:close/>
                  <a:moveTo>
                    <a:pt x="16361" y="1909"/>
                  </a:moveTo>
                  <a:cubicBezTo>
                    <a:pt x="16594" y="1938"/>
                    <a:pt x="16820" y="1989"/>
                    <a:pt x="17030" y="2104"/>
                  </a:cubicBezTo>
                  <a:cubicBezTo>
                    <a:pt x="17196" y="2197"/>
                    <a:pt x="17346" y="2329"/>
                    <a:pt x="17473" y="2495"/>
                  </a:cubicBezTo>
                  <a:cubicBezTo>
                    <a:pt x="15913" y="5129"/>
                    <a:pt x="13660" y="8909"/>
                    <a:pt x="11106" y="13082"/>
                  </a:cubicBezTo>
                  <a:lnTo>
                    <a:pt x="16361" y="1909"/>
                  </a:lnTo>
                  <a:close/>
                  <a:moveTo>
                    <a:pt x="22000" y="4994"/>
                  </a:moveTo>
                  <a:cubicBezTo>
                    <a:pt x="22082" y="5080"/>
                    <a:pt x="22150" y="5173"/>
                    <a:pt x="22207" y="5269"/>
                  </a:cubicBezTo>
                  <a:cubicBezTo>
                    <a:pt x="22342" y="5492"/>
                    <a:pt x="22419" y="5764"/>
                    <a:pt x="22497" y="6028"/>
                  </a:cubicBezTo>
                  <a:cubicBezTo>
                    <a:pt x="19355" y="7628"/>
                    <a:pt x="15539" y="10516"/>
                    <a:pt x="11951" y="13424"/>
                  </a:cubicBezTo>
                  <a:cubicBezTo>
                    <a:pt x="13520" y="11882"/>
                    <a:pt x="15044" y="10467"/>
                    <a:pt x="16501" y="9199"/>
                  </a:cubicBezTo>
                  <a:cubicBezTo>
                    <a:pt x="18596" y="7382"/>
                    <a:pt x="20442" y="5969"/>
                    <a:pt x="22000" y="4994"/>
                  </a:cubicBezTo>
                  <a:close/>
                  <a:moveTo>
                    <a:pt x="22580" y="6295"/>
                  </a:moveTo>
                  <a:cubicBezTo>
                    <a:pt x="22684" y="6627"/>
                    <a:pt x="22821" y="6944"/>
                    <a:pt x="23088" y="7174"/>
                  </a:cubicBezTo>
                  <a:cubicBezTo>
                    <a:pt x="21468" y="7903"/>
                    <a:pt x="19498" y="8966"/>
                    <a:pt x="17230" y="10337"/>
                  </a:cubicBezTo>
                  <a:cubicBezTo>
                    <a:pt x="15744" y="11237"/>
                    <a:pt x="14124" y="12271"/>
                    <a:pt x="12392" y="13427"/>
                  </a:cubicBezTo>
                  <a:cubicBezTo>
                    <a:pt x="15874" y="10612"/>
                    <a:pt x="19545" y="7851"/>
                    <a:pt x="22580" y="6295"/>
                  </a:cubicBezTo>
                  <a:close/>
                  <a:moveTo>
                    <a:pt x="23366" y="7353"/>
                  </a:moveTo>
                  <a:cubicBezTo>
                    <a:pt x="23480" y="7410"/>
                    <a:pt x="23599" y="7457"/>
                    <a:pt x="23716" y="7498"/>
                  </a:cubicBezTo>
                  <a:cubicBezTo>
                    <a:pt x="23799" y="7535"/>
                    <a:pt x="23876" y="7563"/>
                    <a:pt x="23952" y="7594"/>
                  </a:cubicBezTo>
                  <a:cubicBezTo>
                    <a:pt x="24195" y="7703"/>
                    <a:pt x="24397" y="7851"/>
                    <a:pt x="24561" y="8035"/>
                  </a:cubicBezTo>
                  <a:cubicBezTo>
                    <a:pt x="20820" y="9471"/>
                    <a:pt x="16854" y="11327"/>
                    <a:pt x="12517" y="13679"/>
                  </a:cubicBezTo>
                  <a:cubicBezTo>
                    <a:pt x="14256" y="12515"/>
                    <a:pt x="15882" y="11475"/>
                    <a:pt x="17372" y="10573"/>
                  </a:cubicBezTo>
                  <a:cubicBezTo>
                    <a:pt x="19710" y="9160"/>
                    <a:pt x="21725" y="8079"/>
                    <a:pt x="23366" y="7353"/>
                  </a:cubicBezTo>
                  <a:close/>
                  <a:moveTo>
                    <a:pt x="24937" y="9886"/>
                  </a:moveTo>
                  <a:cubicBezTo>
                    <a:pt x="24934" y="9909"/>
                    <a:pt x="24926" y="9927"/>
                    <a:pt x="24924" y="9948"/>
                  </a:cubicBezTo>
                  <a:cubicBezTo>
                    <a:pt x="24823" y="10399"/>
                    <a:pt x="24810" y="10806"/>
                    <a:pt x="24828" y="11182"/>
                  </a:cubicBezTo>
                  <a:cubicBezTo>
                    <a:pt x="21525" y="11579"/>
                    <a:pt x="17302" y="12758"/>
                    <a:pt x="13204" y="14060"/>
                  </a:cubicBezTo>
                  <a:cubicBezTo>
                    <a:pt x="18259" y="11996"/>
                    <a:pt x="22269" y="10568"/>
                    <a:pt x="24937" y="9886"/>
                  </a:cubicBezTo>
                  <a:close/>
                  <a:moveTo>
                    <a:pt x="24838" y="11462"/>
                  </a:moveTo>
                  <a:cubicBezTo>
                    <a:pt x="24851" y="11584"/>
                    <a:pt x="24862" y="11703"/>
                    <a:pt x="24872" y="11817"/>
                  </a:cubicBezTo>
                  <a:cubicBezTo>
                    <a:pt x="24898" y="12089"/>
                    <a:pt x="24921" y="12338"/>
                    <a:pt x="24913" y="12566"/>
                  </a:cubicBezTo>
                  <a:cubicBezTo>
                    <a:pt x="22834" y="12634"/>
                    <a:pt x="19184" y="13160"/>
                    <a:pt x="13808" y="14161"/>
                  </a:cubicBezTo>
                  <a:cubicBezTo>
                    <a:pt x="17720" y="12932"/>
                    <a:pt x="21699" y="11841"/>
                    <a:pt x="24838" y="11462"/>
                  </a:cubicBezTo>
                  <a:close/>
                  <a:moveTo>
                    <a:pt x="24729" y="8273"/>
                  </a:moveTo>
                  <a:cubicBezTo>
                    <a:pt x="24781" y="8359"/>
                    <a:pt x="24828" y="8457"/>
                    <a:pt x="24867" y="8559"/>
                  </a:cubicBezTo>
                  <a:cubicBezTo>
                    <a:pt x="24978" y="8862"/>
                    <a:pt x="25017" y="9214"/>
                    <a:pt x="24981" y="9590"/>
                  </a:cubicBezTo>
                  <a:cubicBezTo>
                    <a:pt x="22142" y="10303"/>
                    <a:pt x="17743" y="11882"/>
                    <a:pt x="12159" y="14192"/>
                  </a:cubicBezTo>
                  <a:cubicBezTo>
                    <a:pt x="16708" y="11708"/>
                    <a:pt x="20841" y="9759"/>
                    <a:pt x="24729" y="8273"/>
                  </a:cubicBezTo>
                  <a:close/>
                  <a:moveTo>
                    <a:pt x="24887" y="12849"/>
                  </a:moveTo>
                  <a:cubicBezTo>
                    <a:pt x="24812" y="13277"/>
                    <a:pt x="24563" y="13632"/>
                    <a:pt x="23905" y="13966"/>
                  </a:cubicBezTo>
                  <a:cubicBezTo>
                    <a:pt x="23667" y="13963"/>
                    <a:pt x="23427" y="13961"/>
                    <a:pt x="23182" y="13961"/>
                  </a:cubicBezTo>
                  <a:cubicBezTo>
                    <a:pt x="20611" y="13961"/>
                    <a:pt x="17673" y="14161"/>
                    <a:pt x="14230" y="14573"/>
                  </a:cubicBezTo>
                  <a:cubicBezTo>
                    <a:pt x="14101" y="14570"/>
                    <a:pt x="13970" y="14569"/>
                    <a:pt x="13838" y="14569"/>
                  </a:cubicBezTo>
                  <a:cubicBezTo>
                    <a:pt x="13575" y="14569"/>
                    <a:pt x="13310" y="14575"/>
                    <a:pt x="13045" y="14588"/>
                  </a:cubicBezTo>
                  <a:cubicBezTo>
                    <a:pt x="18821" y="13497"/>
                    <a:pt x="22710" y="12922"/>
                    <a:pt x="24887" y="12849"/>
                  </a:cubicBezTo>
                  <a:close/>
                  <a:moveTo>
                    <a:pt x="23133" y="14236"/>
                  </a:moveTo>
                  <a:cubicBezTo>
                    <a:pt x="23190" y="14236"/>
                    <a:pt x="23247" y="14236"/>
                    <a:pt x="23303" y="14236"/>
                  </a:cubicBezTo>
                  <a:cubicBezTo>
                    <a:pt x="22438" y="14588"/>
                    <a:pt x="21528" y="14785"/>
                    <a:pt x="20483" y="14853"/>
                  </a:cubicBezTo>
                  <a:cubicBezTo>
                    <a:pt x="20195" y="14872"/>
                    <a:pt x="19907" y="14880"/>
                    <a:pt x="19617" y="14880"/>
                  </a:cubicBezTo>
                  <a:cubicBezTo>
                    <a:pt x="18763" y="14880"/>
                    <a:pt x="17892" y="14809"/>
                    <a:pt x="16983" y="14734"/>
                  </a:cubicBezTo>
                  <a:cubicBezTo>
                    <a:pt x="16755" y="14715"/>
                    <a:pt x="16517" y="14695"/>
                    <a:pt x="16278" y="14677"/>
                  </a:cubicBezTo>
                  <a:cubicBezTo>
                    <a:pt x="16180" y="14669"/>
                    <a:pt x="16081" y="14658"/>
                    <a:pt x="15977" y="14653"/>
                  </a:cubicBezTo>
                  <a:cubicBezTo>
                    <a:pt x="18661" y="14376"/>
                    <a:pt x="21022" y="14236"/>
                    <a:pt x="23133" y="14236"/>
                  </a:cubicBezTo>
                  <a:close/>
                  <a:moveTo>
                    <a:pt x="11661" y="1"/>
                  </a:moveTo>
                  <a:cubicBezTo>
                    <a:pt x="11474" y="1"/>
                    <a:pt x="11288" y="15"/>
                    <a:pt x="11106" y="43"/>
                  </a:cubicBezTo>
                  <a:cubicBezTo>
                    <a:pt x="10655" y="110"/>
                    <a:pt x="10277" y="333"/>
                    <a:pt x="9911" y="553"/>
                  </a:cubicBezTo>
                  <a:cubicBezTo>
                    <a:pt x="9904" y="558"/>
                    <a:pt x="9893" y="564"/>
                    <a:pt x="9888" y="566"/>
                  </a:cubicBezTo>
                  <a:cubicBezTo>
                    <a:pt x="9543" y="771"/>
                    <a:pt x="9219" y="965"/>
                    <a:pt x="8854" y="1038"/>
                  </a:cubicBezTo>
                  <a:cubicBezTo>
                    <a:pt x="8652" y="1078"/>
                    <a:pt x="8456" y="1087"/>
                    <a:pt x="8265" y="1087"/>
                  </a:cubicBezTo>
                  <a:cubicBezTo>
                    <a:pt x="8197" y="1087"/>
                    <a:pt x="8128" y="1086"/>
                    <a:pt x="8060" y="1085"/>
                  </a:cubicBezTo>
                  <a:cubicBezTo>
                    <a:pt x="8023" y="1085"/>
                    <a:pt x="7986" y="1084"/>
                    <a:pt x="7949" y="1084"/>
                  </a:cubicBezTo>
                  <a:cubicBezTo>
                    <a:pt x="7387" y="1084"/>
                    <a:pt x="6862" y="1124"/>
                    <a:pt x="6417" y="1831"/>
                  </a:cubicBezTo>
                  <a:cubicBezTo>
                    <a:pt x="6285" y="2041"/>
                    <a:pt x="6183" y="2285"/>
                    <a:pt x="6119" y="2549"/>
                  </a:cubicBezTo>
                  <a:cubicBezTo>
                    <a:pt x="6116" y="2560"/>
                    <a:pt x="6113" y="2570"/>
                    <a:pt x="6113" y="2575"/>
                  </a:cubicBezTo>
                  <a:cubicBezTo>
                    <a:pt x="5999" y="3034"/>
                    <a:pt x="5986" y="3548"/>
                    <a:pt x="6082" y="4058"/>
                  </a:cubicBezTo>
                  <a:cubicBezTo>
                    <a:pt x="6285" y="5116"/>
                    <a:pt x="6896" y="6036"/>
                    <a:pt x="7441" y="6848"/>
                  </a:cubicBezTo>
                  <a:cubicBezTo>
                    <a:pt x="8283" y="8110"/>
                    <a:pt x="8890" y="9334"/>
                    <a:pt x="9281" y="10570"/>
                  </a:cubicBezTo>
                  <a:cubicBezTo>
                    <a:pt x="9284" y="10578"/>
                    <a:pt x="9284" y="10583"/>
                    <a:pt x="9289" y="10591"/>
                  </a:cubicBezTo>
                  <a:cubicBezTo>
                    <a:pt x="9331" y="10723"/>
                    <a:pt x="9369" y="10855"/>
                    <a:pt x="9406" y="10988"/>
                  </a:cubicBezTo>
                  <a:cubicBezTo>
                    <a:pt x="9784" y="12354"/>
                    <a:pt x="9911" y="13741"/>
                    <a:pt x="9787" y="15226"/>
                  </a:cubicBezTo>
                  <a:cubicBezTo>
                    <a:pt x="7695" y="17832"/>
                    <a:pt x="5986" y="20325"/>
                    <a:pt x="4592" y="22806"/>
                  </a:cubicBezTo>
                  <a:cubicBezTo>
                    <a:pt x="3653" y="24481"/>
                    <a:pt x="2850" y="26166"/>
                    <a:pt x="2212" y="27820"/>
                  </a:cubicBezTo>
                  <a:cubicBezTo>
                    <a:pt x="1525" y="29593"/>
                    <a:pt x="999" y="31382"/>
                    <a:pt x="651" y="33140"/>
                  </a:cubicBezTo>
                  <a:cubicBezTo>
                    <a:pt x="348" y="34677"/>
                    <a:pt x="159" y="36248"/>
                    <a:pt x="76" y="37948"/>
                  </a:cubicBezTo>
                  <a:cubicBezTo>
                    <a:pt x="1" y="39462"/>
                    <a:pt x="11" y="41044"/>
                    <a:pt x="104" y="42783"/>
                  </a:cubicBezTo>
                  <a:cubicBezTo>
                    <a:pt x="283" y="46011"/>
                    <a:pt x="737" y="49308"/>
                    <a:pt x="1175" y="52492"/>
                  </a:cubicBezTo>
                  <a:cubicBezTo>
                    <a:pt x="1559" y="55286"/>
                    <a:pt x="1955" y="58177"/>
                    <a:pt x="2165" y="61013"/>
                  </a:cubicBezTo>
                  <a:cubicBezTo>
                    <a:pt x="2401" y="64191"/>
                    <a:pt x="2373" y="66962"/>
                    <a:pt x="2075" y="69485"/>
                  </a:cubicBezTo>
                  <a:cubicBezTo>
                    <a:pt x="2064" y="69560"/>
                    <a:pt x="2121" y="69633"/>
                    <a:pt x="2199" y="69640"/>
                  </a:cubicBezTo>
                  <a:lnTo>
                    <a:pt x="2215" y="69640"/>
                  </a:lnTo>
                  <a:cubicBezTo>
                    <a:pt x="2282" y="69640"/>
                    <a:pt x="2344" y="69588"/>
                    <a:pt x="2349" y="69518"/>
                  </a:cubicBezTo>
                  <a:cubicBezTo>
                    <a:pt x="2647" y="66975"/>
                    <a:pt x="2679" y="64183"/>
                    <a:pt x="2440" y="60990"/>
                  </a:cubicBezTo>
                  <a:cubicBezTo>
                    <a:pt x="2230" y="58143"/>
                    <a:pt x="1831" y="55250"/>
                    <a:pt x="1447" y="52450"/>
                  </a:cubicBezTo>
                  <a:cubicBezTo>
                    <a:pt x="1009" y="49269"/>
                    <a:pt x="555" y="45980"/>
                    <a:pt x="379" y="42765"/>
                  </a:cubicBezTo>
                  <a:cubicBezTo>
                    <a:pt x="286" y="41033"/>
                    <a:pt x="275" y="39465"/>
                    <a:pt x="351" y="37959"/>
                  </a:cubicBezTo>
                  <a:cubicBezTo>
                    <a:pt x="436" y="36274"/>
                    <a:pt x="623" y="34713"/>
                    <a:pt x="921" y="33191"/>
                  </a:cubicBezTo>
                  <a:cubicBezTo>
                    <a:pt x="1266" y="31449"/>
                    <a:pt x="1787" y="29674"/>
                    <a:pt x="2466" y="27916"/>
                  </a:cubicBezTo>
                  <a:cubicBezTo>
                    <a:pt x="3101" y="26278"/>
                    <a:pt x="3900" y="24603"/>
                    <a:pt x="4833" y="22939"/>
                  </a:cubicBezTo>
                  <a:cubicBezTo>
                    <a:pt x="6220" y="20471"/>
                    <a:pt x="7920" y="17984"/>
                    <a:pt x="10007" y="15390"/>
                  </a:cubicBezTo>
                  <a:cubicBezTo>
                    <a:pt x="10075" y="15366"/>
                    <a:pt x="10139" y="15343"/>
                    <a:pt x="10209" y="15322"/>
                  </a:cubicBezTo>
                  <a:cubicBezTo>
                    <a:pt x="11044" y="15055"/>
                    <a:pt x="11980" y="14902"/>
                    <a:pt x="13061" y="14855"/>
                  </a:cubicBezTo>
                  <a:cubicBezTo>
                    <a:pt x="13305" y="14843"/>
                    <a:pt x="13551" y="14838"/>
                    <a:pt x="13793" y="14838"/>
                  </a:cubicBezTo>
                  <a:cubicBezTo>
                    <a:pt x="13942" y="14838"/>
                    <a:pt x="14090" y="14840"/>
                    <a:pt x="14235" y="14843"/>
                  </a:cubicBezTo>
                  <a:lnTo>
                    <a:pt x="14241" y="14843"/>
                  </a:lnTo>
                  <a:cubicBezTo>
                    <a:pt x="14953" y="14855"/>
                    <a:pt x="15643" y="14900"/>
                    <a:pt x="16263" y="14946"/>
                  </a:cubicBezTo>
                  <a:cubicBezTo>
                    <a:pt x="16499" y="14964"/>
                    <a:pt x="16734" y="14985"/>
                    <a:pt x="16965" y="15001"/>
                  </a:cubicBezTo>
                  <a:cubicBezTo>
                    <a:pt x="17871" y="15075"/>
                    <a:pt x="18759" y="15148"/>
                    <a:pt x="19638" y="15148"/>
                  </a:cubicBezTo>
                  <a:cubicBezTo>
                    <a:pt x="21099" y="15148"/>
                    <a:pt x="22538" y="14946"/>
                    <a:pt x="24003" y="14215"/>
                  </a:cubicBezTo>
                  <a:cubicBezTo>
                    <a:pt x="24856" y="13793"/>
                    <a:pt x="25123" y="13295"/>
                    <a:pt x="25183" y="12738"/>
                  </a:cubicBezTo>
                  <a:cubicBezTo>
                    <a:pt x="25188" y="12722"/>
                    <a:pt x="25193" y="12704"/>
                    <a:pt x="25193" y="12686"/>
                  </a:cubicBezTo>
                  <a:cubicBezTo>
                    <a:pt x="25193" y="12680"/>
                    <a:pt x="25193" y="12670"/>
                    <a:pt x="25188" y="12665"/>
                  </a:cubicBezTo>
                  <a:cubicBezTo>
                    <a:pt x="25209" y="12385"/>
                    <a:pt x="25183" y="12089"/>
                    <a:pt x="25154" y="11784"/>
                  </a:cubicBezTo>
                  <a:cubicBezTo>
                    <a:pt x="25105" y="11260"/>
                    <a:pt x="25051" y="10671"/>
                    <a:pt x="25199" y="9997"/>
                  </a:cubicBezTo>
                  <a:cubicBezTo>
                    <a:pt x="25217" y="9912"/>
                    <a:pt x="25232" y="9818"/>
                    <a:pt x="25245" y="9725"/>
                  </a:cubicBezTo>
                  <a:lnTo>
                    <a:pt x="25245" y="9723"/>
                  </a:lnTo>
                  <a:cubicBezTo>
                    <a:pt x="25305" y="9269"/>
                    <a:pt x="25263" y="8836"/>
                    <a:pt x="25123" y="8457"/>
                  </a:cubicBezTo>
                  <a:cubicBezTo>
                    <a:pt x="25066" y="8302"/>
                    <a:pt x="24991" y="8157"/>
                    <a:pt x="24900" y="8027"/>
                  </a:cubicBezTo>
                  <a:lnTo>
                    <a:pt x="24898" y="8025"/>
                  </a:lnTo>
                  <a:cubicBezTo>
                    <a:pt x="24693" y="7729"/>
                    <a:pt x="24410" y="7496"/>
                    <a:pt x="24060" y="7343"/>
                  </a:cubicBezTo>
                  <a:cubicBezTo>
                    <a:pt x="23978" y="7306"/>
                    <a:pt x="23892" y="7275"/>
                    <a:pt x="23812" y="7242"/>
                  </a:cubicBezTo>
                  <a:cubicBezTo>
                    <a:pt x="23628" y="7174"/>
                    <a:pt x="23456" y="7107"/>
                    <a:pt x="23314" y="7001"/>
                  </a:cubicBezTo>
                  <a:cubicBezTo>
                    <a:pt x="23031" y="6783"/>
                    <a:pt x="22907" y="6438"/>
                    <a:pt x="22795" y="6062"/>
                  </a:cubicBezTo>
                  <a:cubicBezTo>
                    <a:pt x="22785" y="6023"/>
                    <a:pt x="22772" y="5987"/>
                    <a:pt x="22762" y="5951"/>
                  </a:cubicBezTo>
                  <a:cubicBezTo>
                    <a:pt x="22681" y="5671"/>
                    <a:pt x="22593" y="5383"/>
                    <a:pt x="22448" y="5129"/>
                  </a:cubicBezTo>
                  <a:cubicBezTo>
                    <a:pt x="22246" y="4781"/>
                    <a:pt x="21922" y="4507"/>
                    <a:pt x="21515" y="4328"/>
                  </a:cubicBezTo>
                  <a:cubicBezTo>
                    <a:pt x="21199" y="4193"/>
                    <a:pt x="20840" y="4120"/>
                    <a:pt x="20484" y="4120"/>
                  </a:cubicBezTo>
                  <a:cubicBezTo>
                    <a:pt x="20477" y="4120"/>
                    <a:pt x="20471" y="4120"/>
                    <a:pt x="20465" y="4120"/>
                  </a:cubicBezTo>
                  <a:lnTo>
                    <a:pt x="20462" y="4120"/>
                  </a:lnTo>
                  <a:cubicBezTo>
                    <a:pt x="20405" y="4120"/>
                    <a:pt x="20348" y="4126"/>
                    <a:pt x="20294" y="4128"/>
                  </a:cubicBezTo>
                  <a:cubicBezTo>
                    <a:pt x="19869" y="4159"/>
                    <a:pt x="19233" y="4250"/>
                    <a:pt x="18601" y="4496"/>
                  </a:cubicBezTo>
                  <a:cubicBezTo>
                    <a:pt x="18564" y="4511"/>
                    <a:pt x="18526" y="4518"/>
                    <a:pt x="18489" y="4518"/>
                  </a:cubicBezTo>
                  <a:cubicBezTo>
                    <a:pt x="18428" y="4518"/>
                    <a:pt x="18368" y="4499"/>
                    <a:pt x="18313" y="4463"/>
                  </a:cubicBezTo>
                  <a:cubicBezTo>
                    <a:pt x="18311" y="4457"/>
                    <a:pt x="18305" y="4457"/>
                    <a:pt x="18305" y="4455"/>
                  </a:cubicBezTo>
                  <a:cubicBezTo>
                    <a:pt x="18303" y="4452"/>
                    <a:pt x="18298" y="4450"/>
                    <a:pt x="18292" y="4444"/>
                  </a:cubicBezTo>
                  <a:cubicBezTo>
                    <a:pt x="18222" y="4385"/>
                    <a:pt x="18181" y="4294"/>
                    <a:pt x="18184" y="4196"/>
                  </a:cubicBezTo>
                  <a:cubicBezTo>
                    <a:pt x="18194" y="3851"/>
                    <a:pt x="18173" y="3560"/>
                    <a:pt x="18119" y="3288"/>
                  </a:cubicBezTo>
                  <a:cubicBezTo>
                    <a:pt x="17989" y="2640"/>
                    <a:pt x="17639" y="2119"/>
                    <a:pt x="17162" y="1860"/>
                  </a:cubicBezTo>
                  <a:cubicBezTo>
                    <a:pt x="16885" y="1707"/>
                    <a:pt x="16592" y="1655"/>
                    <a:pt x="16301" y="1624"/>
                  </a:cubicBezTo>
                  <a:lnTo>
                    <a:pt x="16296" y="1624"/>
                  </a:lnTo>
                  <a:cubicBezTo>
                    <a:pt x="16213" y="1614"/>
                    <a:pt x="16125" y="1606"/>
                    <a:pt x="16042" y="1601"/>
                  </a:cubicBezTo>
                  <a:cubicBezTo>
                    <a:pt x="15775" y="1577"/>
                    <a:pt x="15526" y="1554"/>
                    <a:pt x="15285" y="1481"/>
                  </a:cubicBezTo>
                  <a:cubicBezTo>
                    <a:pt x="15047" y="1406"/>
                    <a:pt x="14826" y="1284"/>
                    <a:pt x="14606" y="1144"/>
                  </a:cubicBezTo>
                  <a:cubicBezTo>
                    <a:pt x="14603" y="1142"/>
                    <a:pt x="14598" y="1142"/>
                    <a:pt x="14598" y="1137"/>
                  </a:cubicBezTo>
                  <a:cubicBezTo>
                    <a:pt x="14482" y="1064"/>
                    <a:pt x="14370" y="981"/>
                    <a:pt x="14248" y="901"/>
                  </a:cubicBezTo>
                  <a:cubicBezTo>
                    <a:pt x="13976" y="711"/>
                    <a:pt x="13696" y="517"/>
                    <a:pt x="13388" y="382"/>
                  </a:cubicBezTo>
                  <a:cubicBezTo>
                    <a:pt x="13224" y="312"/>
                    <a:pt x="13064" y="250"/>
                    <a:pt x="12900" y="198"/>
                  </a:cubicBezTo>
                  <a:cubicBezTo>
                    <a:pt x="12895" y="196"/>
                    <a:pt x="12887" y="196"/>
                    <a:pt x="12882" y="190"/>
                  </a:cubicBezTo>
                  <a:cubicBezTo>
                    <a:pt x="12475" y="65"/>
                    <a:pt x="12064" y="1"/>
                    <a:pt x="11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20"/>
            <p:cNvSpPr/>
            <p:nvPr/>
          </p:nvSpPr>
          <p:spPr>
            <a:xfrm flipH="1">
              <a:off x="8611780" y="3249102"/>
              <a:ext cx="804150" cy="1475603"/>
            </a:xfrm>
            <a:custGeom>
              <a:avLst/>
              <a:gdLst/>
              <a:ahLst/>
              <a:cxnLst/>
              <a:rect l="l" t="t" r="r" b="b"/>
              <a:pathLst>
                <a:path w="20810" h="38186" extrusionOk="0">
                  <a:moveTo>
                    <a:pt x="20138" y="4708"/>
                  </a:moveTo>
                  <a:cubicBezTo>
                    <a:pt x="20392" y="4967"/>
                    <a:pt x="20511" y="5382"/>
                    <a:pt x="20449" y="5809"/>
                  </a:cubicBezTo>
                  <a:cubicBezTo>
                    <a:pt x="20379" y="6299"/>
                    <a:pt x="20110" y="6737"/>
                    <a:pt x="19855" y="7100"/>
                  </a:cubicBezTo>
                  <a:cubicBezTo>
                    <a:pt x="18943" y="8409"/>
                    <a:pt x="17660" y="9576"/>
                    <a:pt x="16301" y="10810"/>
                  </a:cubicBezTo>
                  <a:cubicBezTo>
                    <a:pt x="16148" y="10950"/>
                    <a:pt x="15993" y="11090"/>
                    <a:pt x="15837" y="11233"/>
                  </a:cubicBezTo>
                  <a:cubicBezTo>
                    <a:pt x="16273" y="10686"/>
                    <a:pt x="16690" y="10136"/>
                    <a:pt x="17092" y="9579"/>
                  </a:cubicBezTo>
                  <a:cubicBezTo>
                    <a:pt x="18214" y="8026"/>
                    <a:pt x="19238" y="6390"/>
                    <a:pt x="20138" y="4708"/>
                  </a:cubicBezTo>
                  <a:close/>
                  <a:moveTo>
                    <a:pt x="592" y="8438"/>
                  </a:moveTo>
                  <a:lnTo>
                    <a:pt x="592" y="8438"/>
                  </a:lnTo>
                  <a:cubicBezTo>
                    <a:pt x="2297" y="9812"/>
                    <a:pt x="4306" y="11222"/>
                    <a:pt x="6671" y="12705"/>
                  </a:cubicBezTo>
                  <a:cubicBezTo>
                    <a:pt x="6484" y="12630"/>
                    <a:pt x="6303" y="12552"/>
                    <a:pt x="6121" y="12480"/>
                  </a:cubicBezTo>
                  <a:cubicBezTo>
                    <a:pt x="3910" y="11562"/>
                    <a:pt x="2004" y="10769"/>
                    <a:pt x="794" y="8811"/>
                  </a:cubicBezTo>
                  <a:cubicBezTo>
                    <a:pt x="716" y="8684"/>
                    <a:pt x="646" y="8562"/>
                    <a:pt x="592" y="8438"/>
                  </a:cubicBezTo>
                  <a:close/>
                  <a:moveTo>
                    <a:pt x="7884" y="645"/>
                  </a:moveTo>
                  <a:cubicBezTo>
                    <a:pt x="8278" y="705"/>
                    <a:pt x="8664" y="858"/>
                    <a:pt x="8983" y="1086"/>
                  </a:cubicBezTo>
                  <a:cubicBezTo>
                    <a:pt x="9120" y="1182"/>
                    <a:pt x="9276" y="1244"/>
                    <a:pt x="9432" y="1273"/>
                  </a:cubicBezTo>
                  <a:cubicBezTo>
                    <a:pt x="9836" y="5485"/>
                    <a:pt x="10502" y="9537"/>
                    <a:pt x="11210" y="13358"/>
                  </a:cubicBezTo>
                  <a:cubicBezTo>
                    <a:pt x="9712" y="8339"/>
                    <a:pt x="8641" y="4251"/>
                    <a:pt x="7884" y="645"/>
                  </a:cubicBezTo>
                  <a:close/>
                  <a:moveTo>
                    <a:pt x="1927" y="5081"/>
                  </a:moveTo>
                  <a:cubicBezTo>
                    <a:pt x="4268" y="8150"/>
                    <a:pt x="6725" y="10826"/>
                    <a:pt x="9149" y="13376"/>
                  </a:cubicBezTo>
                  <a:cubicBezTo>
                    <a:pt x="8747" y="13052"/>
                    <a:pt x="8338" y="12718"/>
                    <a:pt x="7915" y="12381"/>
                  </a:cubicBezTo>
                  <a:cubicBezTo>
                    <a:pt x="5460" y="10416"/>
                    <a:pt x="2681" y="8189"/>
                    <a:pt x="864" y="6040"/>
                  </a:cubicBezTo>
                  <a:cubicBezTo>
                    <a:pt x="991" y="5890"/>
                    <a:pt x="1141" y="5742"/>
                    <a:pt x="1312" y="5599"/>
                  </a:cubicBezTo>
                  <a:cubicBezTo>
                    <a:pt x="1372" y="5547"/>
                    <a:pt x="1437" y="5501"/>
                    <a:pt x="1501" y="5452"/>
                  </a:cubicBezTo>
                  <a:cubicBezTo>
                    <a:pt x="1652" y="5340"/>
                    <a:pt x="1800" y="5226"/>
                    <a:pt x="1927" y="5081"/>
                  </a:cubicBezTo>
                  <a:close/>
                  <a:moveTo>
                    <a:pt x="7511" y="614"/>
                  </a:moveTo>
                  <a:cubicBezTo>
                    <a:pt x="7539" y="614"/>
                    <a:pt x="7565" y="614"/>
                    <a:pt x="7594" y="619"/>
                  </a:cubicBezTo>
                  <a:cubicBezTo>
                    <a:pt x="8353" y="4241"/>
                    <a:pt x="9426" y="8347"/>
                    <a:pt x="10930" y="13382"/>
                  </a:cubicBezTo>
                  <a:cubicBezTo>
                    <a:pt x="9079" y="8969"/>
                    <a:pt x="7521" y="5073"/>
                    <a:pt x="6214" y="995"/>
                  </a:cubicBezTo>
                  <a:cubicBezTo>
                    <a:pt x="6601" y="749"/>
                    <a:pt x="7057" y="614"/>
                    <a:pt x="7511" y="614"/>
                  </a:cubicBezTo>
                  <a:close/>
                  <a:moveTo>
                    <a:pt x="12747" y="300"/>
                  </a:moveTo>
                  <a:cubicBezTo>
                    <a:pt x="13136" y="350"/>
                    <a:pt x="13504" y="479"/>
                    <a:pt x="13828" y="687"/>
                  </a:cubicBezTo>
                  <a:cubicBezTo>
                    <a:pt x="13890" y="726"/>
                    <a:pt x="13953" y="770"/>
                    <a:pt x="14015" y="814"/>
                  </a:cubicBezTo>
                  <a:cubicBezTo>
                    <a:pt x="13647" y="4630"/>
                    <a:pt x="13035" y="8793"/>
                    <a:pt x="12156" y="13483"/>
                  </a:cubicBezTo>
                  <a:cubicBezTo>
                    <a:pt x="12550" y="8119"/>
                    <a:pt x="12739" y="3886"/>
                    <a:pt x="12747" y="300"/>
                  </a:cubicBezTo>
                  <a:close/>
                  <a:moveTo>
                    <a:pt x="18808" y="3932"/>
                  </a:moveTo>
                  <a:cubicBezTo>
                    <a:pt x="18914" y="4034"/>
                    <a:pt x="19026" y="4124"/>
                    <a:pt x="19156" y="4199"/>
                  </a:cubicBezTo>
                  <a:cubicBezTo>
                    <a:pt x="19285" y="4275"/>
                    <a:pt x="19425" y="4329"/>
                    <a:pt x="19557" y="4381"/>
                  </a:cubicBezTo>
                  <a:cubicBezTo>
                    <a:pt x="19684" y="4430"/>
                    <a:pt x="19804" y="4477"/>
                    <a:pt x="19915" y="4539"/>
                  </a:cubicBezTo>
                  <a:cubicBezTo>
                    <a:pt x="19013" y="6224"/>
                    <a:pt x="17986" y="7865"/>
                    <a:pt x="16866" y="9420"/>
                  </a:cubicBezTo>
                  <a:cubicBezTo>
                    <a:pt x="15962" y="10670"/>
                    <a:pt x="14977" y="11891"/>
                    <a:pt x="13927" y="13065"/>
                  </a:cubicBezTo>
                  <a:cubicBezTo>
                    <a:pt x="13787" y="13208"/>
                    <a:pt x="13652" y="13353"/>
                    <a:pt x="13515" y="13498"/>
                  </a:cubicBezTo>
                  <a:cubicBezTo>
                    <a:pt x="15640" y="10115"/>
                    <a:pt x="17699" y="6623"/>
                    <a:pt x="18808" y="3932"/>
                  </a:cubicBezTo>
                  <a:close/>
                  <a:moveTo>
                    <a:pt x="14274" y="1013"/>
                  </a:moveTo>
                  <a:lnTo>
                    <a:pt x="14277" y="1016"/>
                  </a:lnTo>
                  <a:cubicBezTo>
                    <a:pt x="14539" y="1218"/>
                    <a:pt x="14806" y="1428"/>
                    <a:pt x="15122" y="1558"/>
                  </a:cubicBezTo>
                  <a:cubicBezTo>
                    <a:pt x="15228" y="1599"/>
                    <a:pt x="15337" y="1633"/>
                    <a:pt x="15446" y="1659"/>
                  </a:cubicBezTo>
                  <a:cubicBezTo>
                    <a:pt x="14964" y="4785"/>
                    <a:pt x="13989" y="8635"/>
                    <a:pt x="12410" y="13646"/>
                  </a:cubicBezTo>
                  <a:cubicBezTo>
                    <a:pt x="13289" y="8975"/>
                    <a:pt x="13901" y="4822"/>
                    <a:pt x="14274" y="1013"/>
                  </a:cubicBezTo>
                  <a:close/>
                  <a:moveTo>
                    <a:pt x="12387" y="276"/>
                  </a:moveTo>
                  <a:cubicBezTo>
                    <a:pt x="12414" y="276"/>
                    <a:pt x="12440" y="276"/>
                    <a:pt x="12467" y="277"/>
                  </a:cubicBezTo>
                  <a:cubicBezTo>
                    <a:pt x="12462" y="3901"/>
                    <a:pt x="12270" y="8197"/>
                    <a:pt x="11866" y="13654"/>
                  </a:cubicBezTo>
                  <a:lnTo>
                    <a:pt x="11233" y="485"/>
                  </a:lnTo>
                  <a:cubicBezTo>
                    <a:pt x="11604" y="346"/>
                    <a:pt x="11998" y="276"/>
                    <a:pt x="12387" y="276"/>
                  </a:cubicBezTo>
                  <a:close/>
                  <a:moveTo>
                    <a:pt x="4677" y="2605"/>
                  </a:moveTo>
                  <a:cubicBezTo>
                    <a:pt x="5613" y="4824"/>
                    <a:pt x="6668" y="7030"/>
                    <a:pt x="7899" y="9350"/>
                  </a:cubicBezTo>
                  <a:cubicBezTo>
                    <a:pt x="8675" y="10807"/>
                    <a:pt x="9507" y="12285"/>
                    <a:pt x="10424" y="13830"/>
                  </a:cubicBezTo>
                  <a:cubicBezTo>
                    <a:pt x="7793" y="10395"/>
                    <a:pt x="5214" y="6857"/>
                    <a:pt x="3337" y="3175"/>
                  </a:cubicBezTo>
                  <a:cubicBezTo>
                    <a:pt x="3433" y="3139"/>
                    <a:pt x="3534" y="3103"/>
                    <a:pt x="3635" y="3072"/>
                  </a:cubicBezTo>
                  <a:cubicBezTo>
                    <a:pt x="3985" y="2955"/>
                    <a:pt x="4348" y="2831"/>
                    <a:pt x="4677" y="2605"/>
                  </a:cubicBezTo>
                  <a:close/>
                  <a:moveTo>
                    <a:pt x="17468" y="2141"/>
                  </a:moveTo>
                  <a:cubicBezTo>
                    <a:pt x="17763" y="2369"/>
                    <a:pt x="17968" y="2709"/>
                    <a:pt x="18183" y="3064"/>
                  </a:cubicBezTo>
                  <a:cubicBezTo>
                    <a:pt x="18313" y="3282"/>
                    <a:pt x="18448" y="3502"/>
                    <a:pt x="18606" y="3704"/>
                  </a:cubicBezTo>
                  <a:cubicBezTo>
                    <a:pt x="17458" y="6538"/>
                    <a:pt x="15210" y="10315"/>
                    <a:pt x="12936" y="13908"/>
                  </a:cubicBezTo>
                  <a:cubicBezTo>
                    <a:pt x="14681" y="10136"/>
                    <a:pt x="16205" y="6188"/>
                    <a:pt x="17468" y="2141"/>
                  </a:cubicBezTo>
                  <a:close/>
                  <a:moveTo>
                    <a:pt x="10964" y="609"/>
                  </a:moveTo>
                  <a:lnTo>
                    <a:pt x="11604" y="13931"/>
                  </a:lnTo>
                  <a:cubicBezTo>
                    <a:pt x="10852" y="9947"/>
                    <a:pt x="10142" y="5706"/>
                    <a:pt x="9714" y="1286"/>
                  </a:cubicBezTo>
                  <a:cubicBezTo>
                    <a:pt x="9945" y="1267"/>
                    <a:pt x="10168" y="1177"/>
                    <a:pt x="10352" y="1016"/>
                  </a:cubicBezTo>
                  <a:cubicBezTo>
                    <a:pt x="10541" y="855"/>
                    <a:pt x="10743" y="720"/>
                    <a:pt x="10964" y="609"/>
                  </a:cubicBezTo>
                  <a:close/>
                  <a:moveTo>
                    <a:pt x="15718" y="1713"/>
                  </a:moveTo>
                  <a:cubicBezTo>
                    <a:pt x="15871" y="1737"/>
                    <a:pt x="16024" y="1752"/>
                    <a:pt x="16174" y="1765"/>
                  </a:cubicBezTo>
                  <a:cubicBezTo>
                    <a:pt x="16555" y="1799"/>
                    <a:pt x="16913" y="1833"/>
                    <a:pt x="17224" y="1986"/>
                  </a:cubicBezTo>
                  <a:cubicBezTo>
                    <a:pt x="15938" y="6113"/>
                    <a:pt x="14383" y="10133"/>
                    <a:pt x="12597" y="13970"/>
                  </a:cubicBezTo>
                  <a:cubicBezTo>
                    <a:pt x="14225" y="8837"/>
                    <a:pt x="15225" y="4902"/>
                    <a:pt x="15718" y="1713"/>
                  </a:cubicBezTo>
                  <a:close/>
                  <a:moveTo>
                    <a:pt x="695" y="6273"/>
                  </a:moveTo>
                  <a:cubicBezTo>
                    <a:pt x="2533" y="8425"/>
                    <a:pt x="5297" y="10642"/>
                    <a:pt x="7741" y="12599"/>
                  </a:cubicBezTo>
                  <a:cubicBezTo>
                    <a:pt x="8410" y="13135"/>
                    <a:pt x="9066" y="13662"/>
                    <a:pt x="9673" y="14159"/>
                  </a:cubicBezTo>
                  <a:cubicBezTo>
                    <a:pt x="9374" y="13986"/>
                    <a:pt x="9079" y="13822"/>
                    <a:pt x="8781" y="13672"/>
                  </a:cubicBezTo>
                  <a:cubicBezTo>
                    <a:pt x="5372" y="11640"/>
                    <a:pt x="2621" y="9752"/>
                    <a:pt x="410" y="7932"/>
                  </a:cubicBezTo>
                  <a:cubicBezTo>
                    <a:pt x="270" y="7349"/>
                    <a:pt x="366" y="6784"/>
                    <a:pt x="695" y="6273"/>
                  </a:cubicBezTo>
                  <a:close/>
                  <a:moveTo>
                    <a:pt x="5978" y="1164"/>
                  </a:moveTo>
                  <a:cubicBezTo>
                    <a:pt x="7355" y="5444"/>
                    <a:pt x="9006" y="9527"/>
                    <a:pt x="10982" y="14219"/>
                  </a:cubicBezTo>
                  <a:cubicBezTo>
                    <a:pt x="9940" y="12485"/>
                    <a:pt x="9004" y="10839"/>
                    <a:pt x="8146" y="9218"/>
                  </a:cubicBezTo>
                  <a:cubicBezTo>
                    <a:pt x="6904" y="6883"/>
                    <a:pt x="5844" y="4658"/>
                    <a:pt x="4905" y="2424"/>
                  </a:cubicBezTo>
                  <a:cubicBezTo>
                    <a:pt x="5097" y="2245"/>
                    <a:pt x="5247" y="2035"/>
                    <a:pt x="5398" y="1827"/>
                  </a:cubicBezTo>
                  <a:cubicBezTo>
                    <a:pt x="5501" y="1682"/>
                    <a:pt x="5597" y="1545"/>
                    <a:pt x="5709" y="1418"/>
                  </a:cubicBezTo>
                  <a:cubicBezTo>
                    <a:pt x="5789" y="1324"/>
                    <a:pt x="5880" y="1242"/>
                    <a:pt x="5978" y="1164"/>
                  </a:cubicBezTo>
                  <a:close/>
                  <a:moveTo>
                    <a:pt x="3080" y="3279"/>
                  </a:moveTo>
                  <a:cubicBezTo>
                    <a:pt x="5040" y="7134"/>
                    <a:pt x="7767" y="10826"/>
                    <a:pt x="10518" y="14403"/>
                  </a:cubicBezTo>
                  <a:cubicBezTo>
                    <a:pt x="7705" y="11471"/>
                    <a:pt x="4815" y="8417"/>
                    <a:pt x="2093" y="4837"/>
                  </a:cubicBezTo>
                  <a:cubicBezTo>
                    <a:pt x="2168" y="4682"/>
                    <a:pt x="2209" y="4516"/>
                    <a:pt x="2248" y="4355"/>
                  </a:cubicBezTo>
                  <a:cubicBezTo>
                    <a:pt x="2279" y="4220"/>
                    <a:pt x="2313" y="4093"/>
                    <a:pt x="2362" y="3971"/>
                  </a:cubicBezTo>
                  <a:cubicBezTo>
                    <a:pt x="2518" y="3616"/>
                    <a:pt x="2769" y="3422"/>
                    <a:pt x="3080" y="3279"/>
                  </a:cubicBezTo>
                  <a:close/>
                  <a:moveTo>
                    <a:pt x="12375" y="0"/>
                  </a:moveTo>
                  <a:cubicBezTo>
                    <a:pt x="12259" y="0"/>
                    <a:pt x="12142" y="7"/>
                    <a:pt x="12024" y="21"/>
                  </a:cubicBezTo>
                  <a:cubicBezTo>
                    <a:pt x="11334" y="91"/>
                    <a:pt x="10676" y="373"/>
                    <a:pt x="10176" y="811"/>
                  </a:cubicBezTo>
                  <a:cubicBezTo>
                    <a:pt x="10021" y="947"/>
                    <a:pt x="9827" y="1014"/>
                    <a:pt x="9634" y="1014"/>
                  </a:cubicBezTo>
                  <a:cubicBezTo>
                    <a:pt x="9620" y="1014"/>
                    <a:pt x="9606" y="1014"/>
                    <a:pt x="9592" y="1013"/>
                  </a:cubicBezTo>
                  <a:cubicBezTo>
                    <a:pt x="9582" y="1011"/>
                    <a:pt x="9572" y="1011"/>
                    <a:pt x="9561" y="1011"/>
                  </a:cubicBezTo>
                  <a:cubicBezTo>
                    <a:pt x="9416" y="998"/>
                    <a:pt x="9273" y="949"/>
                    <a:pt x="9152" y="858"/>
                  </a:cubicBezTo>
                  <a:cubicBezTo>
                    <a:pt x="8745" y="570"/>
                    <a:pt x="8239" y="389"/>
                    <a:pt x="7731" y="347"/>
                  </a:cubicBezTo>
                  <a:lnTo>
                    <a:pt x="7728" y="347"/>
                  </a:lnTo>
                  <a:cubicBezTo>
                    <a:pt x="7657" y="341"/>
                    <a:pt x="7586" y="338"/>
                    <a:pt x="7515" y="338"/>
                  </a:cubicBezTo>
                  <a:cubicBezTo>
                    <a:pt x="6975" y="338"/>
                    <a:pt x="6436" y="509"/>
                    <a:pt x="5991" y="816"/>
                  </a:cubicBezTo>
                  <a:cubicBezTo>
                    <a:pt x="5984" y="819"/>
                    <a:pt x="5978" y="824"/>
                    <a:pt x="5976" y="829"/>
                  </a:cubicBezTo>
                  <a:cubicBezTo>
                    <a:pt x="5807" y="946"/>
                    <a:pt x="5647" y="1086"/>
                    <a:pt x="5512" y="1242"/>
                  </a:cubicBezTo>
                  <a:cubicBezTo>
                    <a:pt x="5393" y="1376"/>
                    <a:pt x="5284" y="1527"/>
                    <a:pt x="5180" y="1672"/>
                  </a:cubicBezTo>
                  <a:cubicBezTo>
                    <a:pt x="5035" y="1877"/>
                    <a:pt x="4900" y="2068"/>
                    <a:pt x="4724" y="2227"/>
                  </a:cubicBezTo>
                  <a:cubicBezTo>
                    <a:pt x="4706" y="2245"/>
                    <a:pt x="4682" y="2266"/>
                    <a:pt x="4659" y="2281"/>
                  </a:cubicBezTo>
                  <a:lnTo>
                    <a:pt x="4656" y="2284"/>
                  </a:lnTo>
                  <a:cubicBezTo>
                    <a:pt x="4330" y="2556"/>
                    <a:pt x="3936" y="2685"/>
                    <a:pt x="3557" y="2813"/>
                  </a:cubicBezTo>
                  <a:cubicBezTo>
                    <a:pt x="3409" y="2864"/>
                    <a:pt x="3256" y="2914"/>
                    <a:pt x="3106" y="2976"/>
                  </a:cubicBezTo>
                  <a:cubicBezTo>
                    <a:pt x="3104" y="2978"/>
                    <a:pt x="3098" y="2978"/>
                    <a:pt x="3093" y="2981"/>
                  </a:cubicBezTo>
                  <a:cubicBezTo>
                    <a:pt x="2691" y="3147"/>
                    <a:pt x="2326" y="3383"/>
                    <a:pt x="2116" y="3870"/>
                  </a:cubicBezTo>
                  <a:cubicBezTo>
                    <a:pt x="2054" y="4008"/>
                    <a:pt x="2023" y="4155"/>
                    <a:pt x="1986" y="4298"/>
                  </a:cubicBezTo>
                  <a:cubicBezTo>
                    <a:pt x="1945" y="4474"/>
                    <a:pt x="1901" y="4643"/>
                    <a:pt x="1815" y="4785"/>
                  </a:cubicBezTo>
                  <a:cubicBezTo>
                    <a:pt x="1706" y="4964"/>
                    <a:pt x="1530" y="5096"/>
                    <a:pt x="1343" y="5236"/>
                  </a:cubicBezTo>
                  <a:cubicBezTo>
                    <a:pt x="1276" y="5288"/>
                    <a:pt x="1209" y="5340"/>
                    <a:pt x="1144" y="5392"/>
                  </a:cubicBezTo>
                  <a:cubicBezTo>
                    <a:pt x="929" y="5571"/>
                    <a:pt x="744" y="5763"/>
                    <a:pt x="592" y="5962"/>
                  </a:cubicBezTo>
                  <a:cubicBezTo>
                    <a:pt x="586" y="5970"/>
                    <a:pt x="579" y="5975"/>
                    <a:pt x="576" y="5986"/>
                  </a:cubicBezTo>
                  <a:cubicBezTo>
                    <a:pt x="343" y="6302"/>
                    <a:pt x="187" y="6644"/>
                    <a:pt x="120" y="6999"/>
                  </a:cubicBezTo>
                  <a:cubicBezTo>
                    <a:pt x="0" y="7634"/>
                    <a:pt x="148" y="8295"/>
                    <a:pt x="563" y="8967"/>
                  </a:cubicBezTo>
                  <a:cubicBezTo>
                    <a:pt x="1141" y="9897"/>
                    <a:pt x="1895" y="10631"/>
                    <a:pt x="2945" y="11277"/>
                  </a:cubicBezTo>
                  <a:cubicBezTo>
                    <a:pt x="3871" y="11850"/>
                    <a:pt x="4918" y="12285"/>
                    <a:pt x="6023" y="12741"/>
                  </a:cubicBezTo>
                  <a:cubicBezTo>
                    <a:pt x="6865" y="13091"/>
                    <a:pt x="7757" y="13462"/>
                    <a:pt x="8664" y="13929"/>
                  </a:cubicBezTo>
                  <a:cubicBezTo>
                    <a:pt x="9203" y="14248"/>
                    <a:pt x="9756" y="14572"/>
                    <a:pt x="10331" y="14903"/>
                  </a:cubicBezTo>
                  <a:cubicBezTo>
                    <a:pt x="10811" y="15225"/>
                    <a:pt x="11282" y="15583"/>
                    <a:pt x="11749" y="15992"/>
                  </a:cubicBezTo>
                  <a:cubicBezTo>
                    <a:pt x="12179" y="18356"/>
                    <a:pt x="12356" y="20648"/>
                    <a:pt x="12555" y="23266"/>
                  </a:cubicBezTo>
                  <a:cubicBezTo>
                    <a:pt x="12859" y="27217"/>
                    <a:pt x="13198" y="31694"/>
                    <a:pt x="14523" y="38077"/>
                  </a:cubicBezTo>
                  <a:cubicBezTo>
                    <a:pt x="14536" y="38141"/>
                    <a:pt x="14596" y="38186"/>
                    <a:pt x="14660" y="38186"/>
                  </a:cubicBezTo>
                  <a:cubicBezTo>
                    <a:pt x="14668" y="38186"/>
                    <a:pt x="14678" y="38186"/>
                    <a:pt x="14689" y="38183"/>
                  </a:cubicBezTo>
                  <a:cubicBezTo>
                    <a:pt x="14764" y="38167"/>
                    <a:pt x="14811" y="38095"/>
                    <a:pt x="14795" y="38017"/>
                  </a:cubicBezTo>
                  <a:cubicBezTo>
                    <a:pt x="13473" y="31653"/>
                    <a:pt x="13133" y="27183"/>
                    <a:pt x="12833" y="23243"/>
                  </a:cubicBezTo>
                  <a:cubicBezTo>
                    <a:pt x="12631" y="20596"/>
                    <a:pt x="12452" y="18286"/>
                    <a:pt x="12011" y="15888"/>
                  </a:cubicBezTo>
                  <a:cubicBezTo>
                    <a:pt x="12413" y="15264"/>
                    <a:pt x="12864" y="14680"/>
                    <a:pt x="13343" y="14128"/>
                  </a:cubicBezTo>
                  <a:cubicBezTo>
                    <a:pt x="13613" y="13843"/>
                    <a:pt x="13875" y="13555"/>
                    <a:pt x="14137" y="13268"/>
                  </a:cubicBezTo>
                  <a:cubicBezTo>
                    <a:pt x="14899" y="12480"/>
                    <a:pt x="15705" y="11746"/>
                    <a:pt x="16496" y="11025"/>
                  </a:cubicBezTo>
                  <a:cubicBezTo>
                    <a:pt x="17867" y="9781"/>
                    <a:pt x="19161" y="8604"/>
                    <a:pt x="20094" y="7269"/>
                  </a:cubicBezTo>
                  <a:cubicBezTo>
                    <a:pt x="20351" y="6903"/>
                    <a:pt x="20654" y="6411"/>
                    <a:pt x="20734" y="5859"/>
                  </a:cubicBezTo>
                  <a:cubicBezTo>
                    <a:pt x="20809" y="5257"/>
                    <a:pt x="20594" y="4679"/>
                    <a:pt x="20180" y="4378"/>
                  </a:cubicBezTo>
                  <a:cubicBezTo>
                    <a:pt x="20019" y="4262"/>
                    <a:pt x="19837" y="4189"/>
                    <a:pt x="19658" y="4122"/>
                  </a:cubicBezTo>
                  <a:cubicBezTo>
                    <a:pt x="19529" y="4070"/>
                    <a:pt x="19407" y="4023"/>
                    <a:pt x="19293" y="3958"/>
                  </a:cubicBezTo>
                  <a:cubicBezTo>
                    <a:pt x="19132" y="3865"/>
                    <a:pt x="18992" y="3743"/>
                    <a:pt x="18873" y="3595"/>
                  </a:cubicBezTo>
                  <a:lnTo>
                    <a:pt x="18863" y="3588"/>
                  </a:lnTo>
                  <a:cubicBezTo>
                    <a:pt x="18699" y="3393"/>
                    <a:pt x="18562" y="3162"/>
                    <a:pt x="18419" y="2927"/>
                  </a:cubicBezTo>
                  <a:cubicBezTo>
                    <a:pt x="18163" y="2501"/>
                    <a:pt x="17901" y="2061"/>
                    <a:pt x="17463" y="1801"/>
                  </a:cubicBezTo>
                  <a:cubicBezTo>
                    <a:pt x="17463" y="1801"/>
                    <a:pt x="17460" y="1801"/>
                    <a:pt x="17460" y="1799"/>
                  </a:cubicBezTo>
                  <a:cubicBezTo>
                    <a:pt x="17074" y="1571"/>
                    <a:pt x="16631" y="1529"/>
                    <a:pt x="16203" y="1488"/>
                  </a:cubicBezTo>
                  <a:cubicBezTo>
                    <a:pt x="16008" y="1467"/>
                    <a:pt x="15819" y="1452"/>
                    <a:pt x="15638" y="1415"/>
                  </a:cubicBezTo>
                  <a:cubicBezTo>
                    <a:pt x="15635" y="1415"/>
                    <a:pt x="15627" y="1413"/>
                    <a:pt x="15625" y="1413"/>
                  </a:cubicBezTo>
                  <a:cubicBezTo>
                    <a:pt x="15487" y="1387"/>
                    <a:pt x="15355" y="1350"/>
                    <a:pt x="15228" y="1299"/>
                  </a:cubicBezTo>
                  <a:cubicBezTo>
                    <a:pt x="14948" y="1187"/>
                    <a:pt x="14707" y="995"/>
                    <a:pt x="14450" y="798"/>
                  </a:cubicBezTo>
                  <a:cubicBezTo>
                    <a:pt x="14303" y="682"/>
                    <a:pt x="14147" y="557"/>
                    <a:pt x="13981" y="453"/>
                  </a:cubicBezTo>
                  <a:cubicBezTo>
                    <a:pt x="13587" y="202"/>
                    <a:pt x="13120" y="49"/>
                    <a:pt x="12628" y="10"/>
                  </a:cubicBezTo>
                  <a:lnTo>
                    <a:pt x="12620" y="10"/>
                  </a:lnTo>
                  <a:cubicBezTo>
                    <a:pt x="12539" y="4"/>
                    <a:pt x="12457" y="0"/>
                    <a:pt x="12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20"/>
            <p:cNvSpPr/>
            <p:nvPr/>
          </p:nvSpPr>
          <p:spPr>
            <a:xfrm flipH="1">
              <a:off x="8181419" y="3743919"/>
              <a:ext cx="879271" cy="1812488"/>
            </a:xfrm>
            <a:custGeom>
              <a:avLst/>
              <a:gdLst/>
              <a:ahLst/>
              <a:cxnLst/>
              <a:rect l="l" t="t" r="r" b="b"/>
              <a:pathLst>
                <a:path w="22754" h="46904" extrusionOk="0">
                  <a:moveTo>
                    <a:pt x="22357" y="0"/>
                  </a:moveTo>
                  <a:cubicBezTo>
                    <a:pt x="21960" y="0"/>
                    <a:pt x="21220" y="418"/>
                    <a:pt x="20355" y="1131"/>
                  </a:cubicBezTo>
                  <a:cubicBezTo>
                    <a:pt x="19067" y="2194"/>
                    <a:pt x="18071" y="3545"/>
                    <a:pt x="16192" y="4553"/>
                  </a:cubicBezTo>
                  <a:cubicBezTo>
                    <a:pt x="16189" y="4556"/>
                    <a:pt x="16184" y="4561"/>
                    <a:pt x="16182" y="4561"/>
                  </a:cubicBezTo>
                  <a:cubicBezTo>
                    <a:pt x="16166" y="4569"/>
                    <a:pt x="16153" y="4577"/>
                    <a:pt x="16140" y="4582"/>
                  </a:cubicBezTo>
                  <a:cubicBezTo>
                    <a:pt x="12477" y="6474"/>
                    <a:pt x="11036" y="8056"/>
                    <a:pt x="8555" y="13409"/>
                  </a:cubicBezTo>
                  <a:cubicBezTo>
                    <a:pt x="8542" y="13443"/>
                    <a:pt x="8524" y="13471"/>
                    <a:pt x="8511" y="13505"/>
                  </a:cubicBezTo>
                  <a:cubicBezTo>
                    <a:pt x="8200" y="14174"/>
                    <a:pt x="7876" y="14905"/>
                    <a:pt x="7526" y="15701"/>
                  </a:cubicBezTo>
                  <a:cubicBezTo>
                    <a:pt x="5874" y="19589"/>
                    <a:pt x="2878" y="22767"/>
                    <a:pt x="1498" y="26786"/>
                  </a:cubicBezTo>
                  <a:cubicBezTo>
                    <a:pt x="1498" y="26791"/>
                    <a:pt x="1496" y="26796"/>
                    <a:pt x="1496" y="26799"/>
                  </a:cubicBezTo>
                  <a:cubicBezTo>
                    <a:pt x="1309" y="27351"/>
                    <a:pt x="1148" y="27921"/>
                    <a:pt x="1029" y="28507"/>
                  </a:cubicBezTo>
                  <a:cubicBezTo>
                    <a:pt x="0" y="33171"/>
                    <a:pt x="1006" y="38304"/>
                    <a:pt x="2522" y="42882"/>
                  </a:cubicBezTo>
                  <a:cubicBezTo>
                    <a:pt x="2891" y="43939"/>
                    <a:pt x="3308" y="44956"/>
                    <a:pt x="3800" y="45949"/>
                  </a:cubicBezTo>
                  <a:cubicBezTo>
                    <a:pt x="3907" y="46120"/>
                    <a:pt x="4023" y="46449"/>
                    <a:pt x="4187" y="46674"/>
                  </a:cubicBezTo>
                  <a:cubicBezTo>
                    <a:pt x="4257" y="46770"/>
                    <a:pt x="4337" y="46848"/>
                    <a:pt x="4428" y="46884"/>
                  </a:cubicBezTo>
                  <a:cubicBezTo>
                    <a:pt x="4460" y="46897"/>
                    <a:pt x="4495" y="46903"/>
                    <a:pt x="4531" y="46903"/>
                  </a:cubicBezTo>
                  <a:cubicBezTo>
                    <a:pt x="4625" y="46903"/>
                    <a:pt x="4730" y="46859"/>
                    <a:pt x="4848" y="46755"/>
                  </a:cubicBezTo>
                  <a:cubicBezTo>
                    <a:pt x="7533" y="43864"/>
                    <a:pt x="10009" y="40883"/>
                    <a:pt x="11075" y="36131"/>
                  </a:cubicBezTo>
                  <a:cubicBezTo>
                    <a:pt x="11186" y="35665"/>
                    <a:pt x="11292" y="35263"/>
                    <a:pt x="11412" y="34895"/>
                  </a:cubicBezTo>
                  <a:cubicBezTo>
                    <a:pt x="11422" y="34874"/>
                    <a:pt x="11430" y="34853"/>
                    <a:pt x="11435" y="34830"/>
                  </a:cubicBezTo>
                  <a:cubicBezTo>
                    <a:pt x="11948" y="33285"/>
                    <a:pt x="12653" y="32344"/>
                    <a:pt x="14302" y="29917"/>
                  </a:cubicBezTo>
                  <a:cubicBezTo>
                    <a:pt x="15311" y="28302"/>
                    <a:pt x="15922" y="26443"/>
                    <a:pt x="15850" y="24530"/>
                  </a:cubicBezTo>
                  <a:cubicBezTo>
                    <a:pt x="15806" y="23685"/>
                    <a:pt x="15658" y="22944"/>
                    <a:pt x="15790" y="22049"/>
                  </a:cubicBezTo>
                  <a:cubicBezTo>
                    <a:pt x="15798" y="22013"/>
                    <a:pt x="15803" y="21974"/>
                    <a:pt x="15811" y="21935"/>
                  </a:cubicBezTo>
                  <a:cubicBezTo>
                    <a:pt x="15904" y="21388"/>
                    <a:pt x="16112" y="20779"/>
                    <a:pt x="16511" y="20056"/>
                  </a:cubicBezTo>
                  <a:cubicBezTo>
                    <a:pt x="16998" y="19148"/>
                    <a:pt x="17594" y="18371"/>
                    <a:pt x="18211" y="17552"/>
                  </a:cubicBezTo>
                  <a:cubicBezTo>
                    <a:pt x="20589" y="14697"/>
                    <a:pt x="20661" y="12178"/>
                    <a:pt x="20770" y="9297"/>
                  </a:cubicBezTo>
                  <a:lnTo>
                    <a:pt x="20770" y="9274"/>
                  </a:lnTo>
                  <a:cubicBezTo>
                    <a:pt x="20856" y="7016"/>
                    <a:pt x="20972" y="4530"/>
                    <a:pt x="22248" y="1489"/>
                  </a:cubicBezTo>
                  <a:cubicBezTo>
                    <a:pt x="22686" y="683"/>
                    <a:pt x="22753" y="232"/>
                    <a:pt x="22569" y="66"/>
                  </a:cubicBezTo>
                  <a:cubicBezTo>
                    <a:pt x="22561" y="63"/>
                    <a:pt x="22559" y="56"/>
                    <a:pt x="22554" y="53"/>
                  </a:cubicBezTo>
                  <a:cubicBezTo>
                    <a:pt x="22503" y="18"/>
                    <a:pt x="22437" y="0"/>
                    <a:pt x="22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20"/>
            <p:cNvSpPr/>
            <p:nvPr/>
          </p:nvSpPr>
          <p:spPr>
            <a:xfrm flipH="1">
              <a:off x="8188838" y="3746238"/>
              <a:ext cx="842020" cy="1852521"/>
            </a:xfrm>
            <a:custGeom>
              <a:avLst/>
              <a:gdLst/>
              <a:ahLst/>
              <a:cxnLst/>
              <a:rect l="l" t="t" r="r" b="b"/>
              <a:pathLst>
                <a:path w="21790" h="47940" extrusionOk="0">
                  <a:moveTo>
                    <a:pt x="724" y="26731"/>
                  </a:moveTo>
                  <a:cubicBezTo>
                    <a:pt x="724" y="26731"/>
                    <a:pt x="724" y="26731"/>
                    <a:pt x="724" y="26731"/>
                  </a:cubicBezTo>
                  <a:lnTo>
                    <a:pt x="724" y="26731"/>
                  </a:lnTo>
                  <a:cubicBezTo>
                    <a:pt x="724" y="26731"/>
                    <a:pt x="724" y="26731"/>
                    <a:pt x="724" y="26731"/>
                  </a:cubicBezTo>
                  <a:close/>
                  <a:moveTo>
                    <a:pt x="21774" y="1"/>
                  </a:moveTo>
                  <a:cubicBezTo>
                    <a:pt x="21587" y="143"/>
                    <a:pt x="21406" y="291"/>
                    <a:pt x="21232" y="454"/>
                  </a:cubicBezTo>
                  <a:cubicBezTo>
                    <a:pt x="19067" y="2523"/>
                    <a:pt x="17683" y="5245"/>
                    <a:pt x="16299" y="7863"/>
                  </a:cubicBezTo>
                  <a:cubicBezTo>
                    <a:pt x="15220" y="9854"/>
                    <a:pt x="14054" y="11791"/>
                    <a:pt x="12942" y="13769"/>
                  </a:cubicBezTo>
                  <a:cubicBezTo>
                    <a:pt x="13095" y="9891"/>
                    <a:pt x="13948" y="7329"/>
                    <a:pt x="15404" y="4504"/>
                  </a:cubicBezTo>
                  <a:lnTo>
                    <a:pt x="15404" y="4504"/>
                  </a:lnTo>
                  <a:cubicBezTo>
                    <a:pt x="15389" y="4514"/>
                    <a:pt x="15376" y="4519"/>
                    <a:pt x="15363" y="4527"/>
                  </a:cubicBezTo>
                  <a:cubicBezTo>
                    <a:pt x="13476" y="7353"/>
                    <a:pt x="12581" y="10801"/>
                    <a:pt x="12708" y="14186"/>
                  </a:cubicBezTo>
                  <a:cubicBezTo>
                    <a:pt x="10427" y="18298"/>
                    <a:pt x="8553" y="22648"/>
                    <a:pt x="7008" y="27086"/>
                  </a:cubicBezTo>
                  <a:cubicBezTo>
                    <a:pt x="5154" y="22754"/>
                    <a:pt x="7723" y="17593"/>
                    <a:pt x="7778" y="13357"/>
                  </a:cubicBezTo>
                  <a:lnTo>
                    <a:pt x="7778" y="13357"/>
                  </a:lnTo>
                  <a:cubicBezTo>
                    <a:pt x="7767" y="13390"/>
                    <a:pt x="7749" y="13419"/>
                    <a:pt x="7736" y="13450"/>
                  </a:cubicBezTo>
                  <a:cubicBezTo>
                    <a:pt x="7034" y="18357"/>
                    <a:pt x="4737" y="23643"/>
                    <a:pt x="6904" y="27392"/>
                  </a:cubicBezTo>
                  <a:cubicBezTo>
                    <a:pt x="5517" y="31467"/>
                    <a:pt x="4418" y="35667"/>
                    <a:pt x="3850" y="39939"/>
                  </a:cubicBezTo>
                  <a:cubicBezTo>
                    <a:pt x="3389" y="38583"/>
                    <a:pt x="2759" y="37233"/>
                    <a:pt x="2251" y="35892"/>
                  </a:cubicBezTo>
                  <a:cubicBezTo>
                    <a:pt x="900" y="32362"/>
                    <a:pt x="646" y="29878"/>
                    <a:pt x="724" y="26731"/>
                  </a:cubicBezTo>
                  <a:lnTo>
                    <a:pt x="724" y="26731"/>
                  </a:lnTo>
                  <a:cubicBezTo>
                    <a:pt x="724" y="26734"/>
                    <a:pt x="721" y="26741"/>
                    <a:pt x="721" y="26744"/>
                  </a:cubicBezTo>
                  <a:cubicBezTo>
                    <a:pt x="1" y="33287"/>
                    <a:pt x="2481" y="37181"/>
                    <a:pt x="3785" y="40468"/>
                  </a:cubicBezTo>
                  <a:cubicBezTo>
                    <a:pt x="3537" y="42508"/>
                    <a:pt x="3407" y="44533"/>
                    <a:pt x="3410" y="46620"/>
                  </a:cubicBezTo>
                  <a:cubicBezTo>
                    <a:pt x="3410" y="46747"/>
                    <a:pt x="3415" y="46874"/>
                    <a:pt x="3415" y="47003"/>
                  </a:cubicBezTo>
                  <a:cubicBezTo>
                    <a:pt x="3415" y="47003"/>
                    <a:pt x="3425" y="47690"/>
                    <a:pt x="3428" y="47822"/>
                  </a:cubicBezTo>
                  <a:cubicBezTo>
                    <a:pt x="3428" y="47822"/>
                    <a:pt x="3427" y="47822"/>
                    <a:pt x="3427" y="47822"/>
                  </a:cubicBezTo>
                  <a:lnTo>
                    <a:pt x="3427" y="47822"/>
                  </a:lnTo>
                  <a:cubicBezTo>
                    <a:pt x="3421" y="47822"/>
                    <a:pt x="3442" y="47939"/>
                    <a:pt x="3529" y="47939"/>
                  </a:cubicBezTo>
                  <a:cubicBezTo>
                    <a:pt x="3530" y="47939"/>
                    <a:pt x="3530" y="47939"/>
                    <a:pt x="3531" y="47939"/>
                  </a:cubicBezTo>
                  <a:cubicBezTo>
                    <a:pt x="3533" y="47939"/>
                    <a:pt x="3535" y="47939"/>
                    <a:pt x="3538" y="47939"/>
                  </a:cubicBezTo>
                  <a:cubicBezTo>
                    <a:pt x="3713" y="47939"/>
                    <a:pt x="3617" y="47495"/>
                    <a:pt x="3651" y="47172"/>
                  </a:cubicBezTo>
                  <a:cubicBezTo>
                    <a:pt x="3651" y="47058"/>
                    <a:pt x="3653" y="46944"/>
                    <a:pt x="3656" y="46827"/>
                  </a:cubicBezTo>
                  <a:cubicBezTo>
                    <a:pt x="3705" y="44831"/>
                    <a:pt x="3884" y="42505"/>
                    <a:pt x="4172" y="40442"/>
                  </a:cubicBezTo>
                  <a:cubicBezTo>
                    <a:pt x="5670" y="37914"/>
                    <a:pt x="8483" y="36699"/>
                    <a:pt x="10640" y="34837"/>
                  </a:cubicBezTo>
                  <a:cubicBezTo>
                    <a:pt x="10650" y="34819"/>
                    <a:pt x="10655" y="34796"/>
                    <a:pt x="10663" y="34772"/>
                  </a:cubicBezTo>
                  <a:lnTo>
                    <a:pt x="10663" y="34772"/>
                  </a:lnTo>
                  <a:cubicBezTo>
                    <a:pt x="8384" y="36255"/>
                    <a:pt x="5652" y="37515"/>
                    <a:pt x="4265" y="39781"/>
                  </a:cubicBezTo>
                  <a:cubicBezTo>
                    <a:pt x="4882" y="35586"/>
                    <a:pt x="5955" y="31459"/>
                    <a:pt x="7319" y="27446"/>
                  </a:cubicBezTo>
                  <a:cubicBezTo>
                    <a:pt x="9299" y="25655"/>
                    <a:pt x="10396" y="25318"/>
                    <a:pt x="11853" y="24569"/>
                  </a:cubicBezTo>
                  <a:cubicBezTo>
                    <a:pt x="13064" y="23944"/>
                    <a:pt x="14181" y="23081"/>
                    <a:pt x="15018" y="21992"/>
                  </a:cubicBezTo>
                  <a:cubicBezTo>
                    <a:pt x="15023" y="21958"/>
                    <a:pt x="15031" y="21919"/>
                    <a:pt x="15036" y="21880"/>
                  </a:cubicBezTo>
                  <a:lnTo>
                    <a:pt x="15036" y="21880"/>
                  </a:lnTo>
                  <a:cubicBezTo>
                    <a:pt x="14329" y="22490"/>
                    <a:pt x="13636" y="23112"/>
                    <a:pt x="12841" y="23610"/>
                  </a:cubicBezTo>
                  <a:cubicBezTo>
                    <a:pt x="12037" y="24125"/>
                    <a:pt x="11161" y="24486"/>
                    <a:pt x="10310" y="24906"/>
                  </a:cubicBezTo>
                  <a:cubicBezTo>
                    <a:pt x="9266" y="25411"/>
                    <a:pt x="8307" y="26067"/>
                    <a:pt x="7503" y="26902"/>
                  </a:cubicBezTo>
                  <a:cubicBezTo>
                    <a:pt x="9006" y="22575"/>
                    <a:pt x="10946" y="18111"/>
                    <a:pt x="13001" y="14355"/>
                  </a:cubicBezTo>
                  <a:cubicBezTo>
                    <a:pt x="16008" y="13867"/>
                    <a:pt x="18090" y="11415"/>
                    <a:pt x="19996" y="9237"/>
                  </a:cubicBezTo>
                  <a:lnTo>
                    <a:pt x="19996" y="9214"/>
                  </a:lnTo>
                  <a:cubicBezTo>
                    <a:pt x="19371" y="9756"/>
                    <a:pt x="18806" y="10365"/>
                    <a:pt x="18199" y="10943"/>
                  </a:cubicBezTo>
                  <a:cubicBezTo>
                    <a:pt x="16649" y="12473"/>
                    <a:pt x="15083" y="13598"/>
                    <a:pt x="13141" y="14093"/>
                  </a:cubicBezTo>
                  <a:cubicBezTo>
                    <a:pt x="14108" y="12333"/>
                    <a:pt x="15213" y="10438"/>
                    <a:pt x="16135" y="8737"/>
                  </a:cubicBezTo>
                  <a:cubicBezTo>
                    <a:pt x="18528" y="4143"/>
                    <a:pt x="19083" y="3003"/>
                    <a:pt x="21789" y="14"/>
                  </a:cubicBezTo>
                  <a:cubicBezTo>
                    <a:pt x="21784" y="9"/>
                    <a:pt x="21782" y="3"/>
                    <a:pt x="2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20"/>
            <p:cNvSpPr/>
            <p:nvPr/>
          </p:nvSpPr>
          <p:spPr>
            <a:xfrm flipH="1">
              <a:off x="8140458" y="3758140"/>
              <a:ext cx="712877" cy="980244"/>
            </a:xfrm>
            <a:custGeom>
              <a:avLst/>
              <a:gdLst/>
              <a:ahLst/>
              <a:cxnLst/>
              <a:rect l="l" t="t" r="r" b="b"/>
              <a:pathLst>
                <a:path w="18448" h="25367" extrusionOk="0">
                  <a:moveTo>
                    <a:pt x="3516" y="2399"/>
                  </a:moveTo>
                  <a:cubicBezTo>
                    <a:pt x="3995" y="3662"/>
                    <a:pt x="4428" y="4948"/>
                    <a:pt x="4809" y="6244"/>
                  </a:cubicBezTo>
                  <a:cubicBezTo>
                    <a:pt x="4737" y="6130"/>
                    <a:pt x="4664" y="6016"/>
                    <a:pt x="4589" y="5899"/>
                  </a:cubicBezTo>
                  <a:cubicBezTo>
                    <a:pt x="4143" y="5209"/>
                    <a:pt x="3643" y="4432"/>
                    <a:pt x="3435" y="3721"/>
                  </a:cubicBezTo>
                  <a:cubicBezTo>
                    <a:pt x="3280" y="3187"/>
                    <a:pt x="3303" y="2754"/>
                    <a:pt x="3516" y="2399"/>
                  </a:cubicBezTo>
                  <a:close/>
                  <a:moveTo>
                    <a:pt x="5488" y="1049"/>
                  </a:moveTo>
                  <a:cubicBezTo>
                    <a:pt x="5696" y="2827"/>
                    <a:pt x="5794" y="5051"/>
                    <a:pt x="5768" y="7410"/>
                  </a:cubicBezTo>
                  <a:cubicBezTo>
                    <a:pt x="5527" y="5505"/>
                    <a:pt x="5110" y="3587"/>
                    <a:pt x="4674" y="1606"/>
                  </a:cubicBezTo>
                  <a:lnTo>
                    <a:pt x="4669" y="1580"/>
                  </a:lnTo>
                  <a:cubicBezTo>
                    <a:pt x="4952" y="1437"/>
                    <a:pt x="5203" y="1253"/>
                    <a:pt x="5452" y="1075"/>
                  </a:cubicBezTo>
                  <a:cubicBezTo>
                    <a:pt x="5465" y="1064"/>
                    <a:pt x="5475" y="1059"/>
                    <a:pt x="5488" y="1049"/>
                  </a:cubicBezTo>
                  <a:close/>
                  <a:moveTo>
                    <a:pt x="4410" y="1697"/>
                  </a:moveTo>
                  <a:cubicBezTo>
                    <a:pt x="4861" y="3758"/>
                    <a:pt x="5294" y="5751"/>
                    <a:pt x="5525" y="7732"/>
                  </a:cubicBezTo>
                  <a:cubicBezTo>
                    <a:pt x="5488" y="7607"/>
                    <a:pt x="5449" y="7488"/>
                    <a:pt x="5408" y="7369"/>
                  </a:cubicBezTo>
                  <a:cubicBezTo>
                    <a:pt x="4941" y="5606"/>
                    <a:pt x="4371" y="3848"/>
                    <a:pt x="3713" y="2145"/>
                  </a:cubicBezTo>
                  <a:cubicBezTo>
                    <a:pt x="3780" y="2075"/>
                    <a:pt x="3858" y="2008"/>
                    <a:pt x="3943" y="1946"/>
                  </a:cubicBezTo>
                  <a:cubicBezTo>
                    <a:pt x="4070" y="1852"/>
                    <a:pt x="4221" y="1772"/>
                    <a:pt x="4410" y="1697"/>
                  </a:cubicBezTo>
                  <a:close/>
                  <a:moveTo>
                    <a:pt x="6857" y="349"/>
                  </a:moveTo>
                  <a:lnTo>
                    <a:pt x="6030" y="8175"/>
                  </a:lnTo>
                  <a:cubicBezTo>
                    <a:pt x="6087" y="5456"/>
                    <a:pt x="5989" y="2871"/>
                    <a:pt x="5745" y="867"/>
                  </a:cubicBezTo>
                  <a:cubicBezTo>
                    <a:pt x="5867" y="784"/>
                    <a:pt x="5991" y="706"/>
                    <a:pt x="6113" y="639"/>
                  </a:cubicBezTo>
                  <a:cubicBezTo>
                    <a:pt x="6346" y="512"/>
                    <a:pt x="6598" y="413"/>
                    <a:pt x="6857" y="349"/>
                  </a:cubicBezTo>
                  <a:close/>
                  <a:moveTo>
                    <a:pt x="10712" y="1412"/>
                  </a:moveTo>
                  <a:cubicBezTo>
                    <a:pt x="10849" y="1435"/>
                    <a:pt x="10984" y="1445"/>
                    <a:pt x="11127" y="1453"/>
                  </a:cubicBezTo>
                  <a:cubicBezTo>
                    <a:pt x="11233" y="1461"/>
                    <a:pt x="11347" y="1466"/>
                    <a:pt x="11466" y="1482"/>
                  </a:cubicBezTo>
                  <a:cubicBezTo>
                    <a:pt x="11544" y="1487"/>
                    <a:pt x="11622" y="1507"/>
                    <a:pt x="11705" y="1528"/>
                  </a:cubicBezTo>
                  <a:lnTo>
                    <a:pt x="7233" y="9124"/>
                  </a:lnTo>
                  <a:cubicBezTo>
                    <a:pt x="8628" y="6156"/>
                    <a:pt x="9911" y="3366"/>
                    <a:pt x="10712" y="1412"/>
                  </a:cubicBezTo>
                  <a:close/>
                  <a:moveTo>
                    <a:pt x="14490" y="3708"/>
                  </a:moveTo>
                  <a:cubicBezTo>
                    <a:pt x="14496" y="3708"/>
                    <a:pt x="14501" y="3708"/>
                    <a:pt x="14507" y="3708"/>
                  </a:cubicBezTo>
                  <a:lnTo>
                    <a:pt x="8252" y="9422"/>
                  </a:lnTo>
                  <a:cubicBezTo>
                    <a:pt x="8900" y="8696"/>
                    <a:pt x="9564" y="7939"/>
                    <a:pt x="10238" y="7164"/>
                  </a:cubicBezTo>
                  <a:cubicBezTo>
                    <a:pt x="11179" y="6078"/>
                    <a:pt x="12158" y="4960"/>
                    <a:pt x="13182" y="3833"/>
                  </a:cubicBezTo>
                  <a:cubicBezTo>
                    <a:pt x="13249" y="3863"/>
                    <a:pt x="13321" y="3879"/>
                    <a:pt x="13396" y="3879"/>
                  </a:cubicBezTo>
                  <a:cubicBezTo>
                    <a:pt x="13443" y="3879"/>
                    <a:pt x="13490" y="3873"/>
                    <a:pt x="13538" y="3859"/>
                  </a:cubicBezTo>
                  <a:cubicBezTo>
                    <a:pt x="13780" y="3787"/>
                    <a:pt x="14130" y="3708"/>
                    <a:pt x="14490" y="3708"/>
                  </a:cubicBezTo>
                  <a:close/>
                  <a:moveTo>
                    <a:pt x="8485" y="364"/>
                  </a:moveTo>
                  <a:cubicBezTo>
                    <a:pt x="8817" y="460"/>
                    <a:pt x="9112" y="623"/>
                    <a:pt x="9411" y="813"/>
                  </a:cubicBezTo>
                  <a:lnTo>
                    <a:pt x="6463" y="9435"/>
                  </a:lnTo>
                  <a:lnTo>
                    <a:pt x="8485" y="364"/>
                  </a:lnTo>
                  <a:close/>
                  <a:moveTo>
                    <a:pt x="7650" y="253"/>
                  </a:moveTo>
                  <a:cubicBezTo>
                    <a:pt x="7802" y="253"/>
                    <a:pt x="7955" y="263"/>
                    <a:pt x="8107" y="284"/>
                  </a:cubicBezTo>
                  <a:cubicBezTo>
                    <a:pt x="8143" y="292"/>
                    <a:pt x="8179" y="297"/>
                    <a:pt x="8218" y="305"/>
                  </a:cubicBezTo>
                  <a:lnTo>
                    <a:pt x="6175" y="9461"/>
                  </a:lnTo>
                  <a:lnTo>
                    <a:pt x="7145" y="292"/>
                  </a:lnTo>
                  <a:cubicBezTo>
                    <a:pt x="7310" y="266"/>
                    <a:pt x="7480" y="253"/>
                    <a:pt x="7650" y="253"/>
                  </a:cubicBezTo>
                  <a:close/>
                  <a:moveTo>
                    <a:pt x="9657" y="963"/>
                  </a:moveTo>
                  <a:cubicBezTo>
                    <a:pt x="9742" y="1017"/>
                    <a:pt x="9833" y="1075"/>
                    <a:pt x="9924" y="1126"/>
                  </a:cubicBezTo>
                  <a:cubicBezTo>
                    <a:pt x="10113" y="1240"/>
                    <a:pt x="10279" y="1310"/>
                    <a:pt x="10437" y="1357"/>
                  </a:cubicBezTo>
                  <a:cubicBezTo>
                    <a:pt x="9584" y="3431"/>
                    <a:pt x="8195" y="6441"/>
                    <a:pt x="6704" y="9598"/>
                  </a:cubicBezTo>
                  <a:lnTo>
                    <a:pt x="9657" y="963"/>
                  </a:lnTo>
                  <a:close/>
                  <a:moveTo>
                    <a:pt x="12765" y="2487"/>
                  </a:moveTo>
                  <a:cubicBezTo>
                    <a:pt x="12861" y="2749"/>
                    <a:pt x="12902" y="3040"/>
                    <a:pt x="12892" y="3353"/>
                  </a:cubicBezTo>
                  <a:cubicBezTo>
                    <a:pt x="12890" y="3457"/>
                    <a:pt x="12918" y="3558"/>
                    <a:pt x="12970" y="3641"/>
                  </a:cubicBezTo>
                  <a:cubicBezTo>
                    <a:pt x="11943" y="4771"/>
                    <a:pt x="10969" y="5894"/>
                    <a:pt x="10022" y="6975"/>
                  </a:cubicBezTo>
                  <a:cubicBezTo>
                    <a:pt x="9182" y="7942"/>
                    <a:pt x="8366" y="8875"/>
                    <a:pt x="7565" y="9759"/>
                  </a:cubicBezTo>
                  <a:cubicBezTo>
                    <a:pt x="9431" y="7309"/>
                    <a:pt x="11324" y="4735"/>
                    <a:pt x="12765" y="2487"/>
                  </a:cubicBezTo>
                  <a:close/>
                  <a:moveTo>
                    <a:pt x="14880" y="3745"/>
                  </a:moveTo>
                  <a:cubicBezTo>
                    <a:pt x="15080" y="3784"/>
                    <a:pt x="15272" y="3856"/>
                    <a:pt x="15440" y="3978"/>
                  </a:cubicBezTo>
                  <a:cubicBezTo>
                    <a:pt x="15583" y="4082"/>
                    <a:pt x="15697" y="4206"/>
                    <a:pt x="15790" y="4341"/>
                  </a:cubicBezTo>
                  <a:cubicBezTo>
                    <a:pt x="13895" y="5562"/>
                    <a:pt x="11189" y="7568"/>
                    <a:pt x="8208" y="9837"/>
                  </a:cubicBezTo>
                  <a:lnTo>
                    <a:pt x="14880" y="3745"/>
                  </a:lnTo>
                  <a:close/>
                  <a:moveTo>
                    <a:pt x="15933" y="4582"/>
                  </a:moveTo>
                  <a:cubicBezTo>
                    <a:pt x="16070" y="4859"/>
                    <a:pt x="16153" y="5173"/>
                    <a:pt x="16241" y="5497"/>
                  </a:cubicBezTo>
                  <a:cubicBezTo>
                    <a:pt x="16244" y="5528"/>
                    <a:pt x="16254" y="5557"/>
                    <a:pt x="16260" y="5585"/>
                  </a:cubicBezTo>
                  <a:cubicBezTo>
                    <a:pt x="13973" y="6578"/>
                    <a:pt x="11389" y="8139"/>
                    <a:pt x="8480" y="9979"/>
                  </a:cubicBezTo>
                  <a:cubicBezTo>
                    <a:pt x="11409" y="7752"/>
                    <a:pt x="14066" y="5782"/>
                    <a:pt x="15933" y="4582"/>
                  </a:cubicBezTo>
                  <a:close/>
                  <a:moveTo>
                    <a:pt x="11964" y="1634"/>
                  </a:moveTo>
                  <a:cubicBezTo>
                    <a:pt x="12226" y="1772"/>
                    <a:pt x="12472" y="1977"/>
                    <a:pt x="12625" y="2202"/>
                  </a:cubicBezTo>
                  <a:cubicBezTo>
                    <a:pt x="11101" y="4598"/>
                    <a:pt x="9037" y="7390"/>
                    <a:pt x="7033" y="10008"/>
                  </a:cubicBezTo>
                  <a:lnTo>
                    <a:pt x="11964" y="1634"/>
                  </a:lnTo>
                  <a:close/>
                  <a:moveTo>
                    <a:pt x="16845" y="6892"/>
                  </a:moveTo>
                  <a:cubicBezTo>
                    <a:pt x="17053" y="7167"/>
                    <a:pt x="17297" y="7400"/>
                    <a:pt x="17582" y="7667"/>
                  </a:cubicBezTo>
                  <a:cubicBezTo>
                    <a:pt x="15122" y="8268"/>
                    <a:pt x="11969" y="9370"/>
                    <a:pt x="8705" y="10596"/>
                  </a:cubicBezTo>
                  <a:cubicBezTo>
                    <a:pt x="11912" y="9046"/>
                    <a:pt x="14816" y="7688"/>
                    <a:pt x="16845" y="6892"/>
                  </a:cubicBezTo>
                  <a:close/>
                  <a:moveTo>
                    <a:pt x="16335" y="5855"/>
                  </a:moveTo>
                  <a:cubicBezTo>
                    <a:pt x="16431" y="6179"/>
                    <a:pt x="16547" y="6436"/>
                    <a:pt x="16685" y="6658"/>
                  </a:cubicBezTo>
                  <a:cubicBezTo>
                    <a:pt x="14497" y="7519"/>
                    <a:pt x="11334" y="9015"/>
                    <a:pt x="7876" y="10690"/>
                  </a:cubicBezTo>
                  <a:cubicBezTo>
                    <a:pt x="11070" y="8657"/>
                    <a:pt x="13877" y="6923"/>
                    <a:pt x="16335" y="5855"/>
                  </a:cubicBezTo>
                  <a:close/>
                  <a:moveTo>
                    <a:pt x="17823" y="7892"/>
                  </a:moveTo>
                  <a:cubicBezTo>
                    <a:pt x="18082" y="8167"/>
                    <a:pt x="18165" y="8471"/>
                    <a:pt x="18077" y="8859"/>
                  </a:cubicBezTo>
                  <a:cubicBezTo>
                    <a:pt x="16623" y="9056"/>
                    <a:pt x="14818" y="9412"/>
                    <a:pt x="12563" y="9951"/>
                  </a:cubicBezTo>
                  <a:cubicBezTo>
                    <a:pt x="11350" y="10239"/>
                    <a:pt x="9994" y="10586"/>
                    <a:pt x="8400" y="11011"/>
                  </a:cubicBezTo>
                  <a:cubicBezTo>
                    <a:pt x="11876" y="9694"/>
                    <a:pt x="15251" y="8504"/>
                    <a:pt x="17823" y="7892"/>
                  </a:cubicBezTo>
                  <a:close/>
                  <a:moveTo>
                    <a:pt x="17984" y="9158"/>
                  </a:moveTo>
                  <a:lnTo>
                    <a:pt x="17984" y="9158"/>
                  </a:lnTo>
                  <a:cubicBezTo>
                    <a:pt x="17945" y="9251"/>
                    <a:pt x="17901" y="9352"/>
                    <a:pt x="17844" y="9458"/>
                  </a:cubicBezTo>
                  <a:cubicBezTo>
                    <a:pt x="17706" y="9723"/>
                    <a:pt x="17608" y="9943"/>
                    <a:pt x="17532" y="10156"/>
                  </a:cubicBezTo>
                  <a:cubicBezTo>
                    <a:pt x="16089" y="10158"/>
                    <a:pt x="14393" y="10301"/>
                    <a:pt x="12353" y="10586"/>
                  </a:cubicBezTo>
                  <a:cubicBezTo>
                    <a:pt x="11373" y="10721"/>
                    <a:pt x="10326" y="10889"/>
                    <a:pt x="9164" y="11097"/>
                  </a:cubicBezTo>
                  <a:cubicBezTo>
                    <a:pt x="12358" y="10259"/>
                    <a:pt x="15560" y="9495"/>
                    <a:pt x="17984" y="9158"/>
                  </a:cubicBezTo>
                  <a:close/>
                  <a:moveTo>
                    <a:pt x="17450" y="10430"/>
                  </a:moveTo>
                  <a:lnTo>
                    <a:pt x="17450" y="10430"/>
                  </a:lnTo>
                  <a:cubicBezTo>
                    <a:pt x="17390" y="10677"/>
                    <a:pt x="17351" y="10928"/>
                    <a:pt x="17312" y="11260"/>
                  </a:cubicBezTo>
                  <a:cubicBezTo>
                    <a:pt x="16118" y="11172"/>
                    <a:pt x="14884" y="11129"/>
                    <a:pt x="13641" y="11129"/>
                  </a:cubicBezTo>
                  <a:cubicBezTo>
                    <a:pt x="12352" y="11129"/>
                    <a:pt x="11055" y="11175"/>
                    <a:pt x="9786" y="11265"/>
                  </a:cubicBezTo>
                  <a:cubicBezTo>
                    <a:pt x="12407" y="10817"/>
                    <a:pt x="15163" y="10446"/>
                    <a:pt x="17450" y="10430"/>
                  </a:cubicBezTo>
                  <a:close/>
                  <a:moveTo>
                    <a:pt x="13649" y="11408"/>
                  </a:moveTo>
                  <a:cubicBezTo>
                    <a:pt x="14877" y="11408"/>
                    <a:pt x="16097" y="11450"/>
                    <a:pt x="17278" y="11535"/>
                  </a:cubicBezTo>
                  <a:cubicBezTo>
                    <a:pt x="17208" y="11872"/>
                    <a:pt x="17037" y="12152"/>
                    <a:pt x="16765" y="12364"/>
                  </a:cubicBezTo>
                  <a:cubicBezTo>
                    <a:pt x="15606" y="12115"/>
                    <a:pt x="12944" y="11620"/>
                    <a:pt x="9812" y="11545"/>
                  </a:cubicBezTo>
                  <a:cubicBezTo>
                    <a:pt x="11075" y="11454"/>
                    <a:pt x="12366" y="11408"/>
                    <a:pt x="13649" y="11408"/>
                  </a:cubicBezTo>
                  <a:close/>
                  <a:moveTo>
                    <a:pt x="10442" y="11843"/>
                  </a:moveTo>
                  <a:lnTo>
                    <a:pt x="10442" y="11843"/>
                  </a:lnTo>
                  <a:cubicBezTo>
                    <a:pt x="13045" y="11955"/>
                    <a:pt x="15251" y="12336"/>
                    <a:pt x="16426" y="12574"/>
                  </a:cubicBezTo>
                  <a:cubicBezTo>
                    <a:pt x="16418" y="12579"/>
                    <a:pt x="16410" y="12582"/>
                    <a:pt x="16402" y="12587"/>
                  </a:cubicBezTo>
                  <a:cubicBezTo>
                    <a:pt x="15882" y="12829"/>
                    <a:pt x="15268" y="12881"/>
                    <a:pt x="14823" y="12881"/>
                  </a:cubicBezTo>
                  <a:cubicBezTo>
                    <a:pt x="14800" y="12881"/>
                    <a:pt x="14778" y="12880"/>
                    <a:pt x="14756" y="12880"/>
                  </a:cubicBezTo>
                  <a:cubicBezTo>
                    <a:pt x="13786" y="12867"/>
                    <a:pt x="12923" y="12587"/>
                    <a:pt x="12008" y="12294"/>
                  </a:cubicBezTo>
                  <a:cubicBezTo>
                    <a:pt x="11531" y="12141"/>
                    <a:pt x="11039" y="11978"/>
                    <a:pt x="10530" y="11861"/>
                  </a:cubicBezTo>
                  <a:lnTo>
                    <a:pt x="10442" y="11843"/>
                  </a:lnTo>
                  <a:close/>
                  <a:moveTo>
                    <a:pt x="7579" y="1"/>
                  </a:moveTo>
                  <a:cubicBezTo>
                    <a:pt x="7388" y="1"/>
                    <a:pt x="7194" y="14"/>
                    <a:pt x="6994" y="38"/>
                  </a:cubicBezTo>
                  <a:cubicBezTo>
                    <a:pt x="6989" y="38"/>
                    <a:pt x="6982" y="43"/>
                    <a:pt x="6979" y="43"/>
                  </a:cubicBezTo>
                  <a:cubicBezTo>
                    <a:pt x="6626" y="108"/>
                    <a:pt x="6287" y="227"/>
                    <a:pt x="5978" y="398"/>
                  </a:cubicBezTo>
                  <a:cubicBezTo>
                    <a:pt x="5732" y="535"/>
                    <a:pt x="5504" y="696"/>
                    <a:pt x="5284" y="854"/>
                  </a:cubicBezTo>
                  <a:cubicBezTo>
                    <a:pt x="5045" y="1028"/>
                    <a:pt x="4796" y="1183"/>
                    <a:pt x="4537" y="1321"/>
                  </a:cubicBezTo>
                  <a:cubicBezTo>
                    <a:pt x="4283" y="1458"/>
                    <a:pt x="4008" y="1559"/>
                    <a:pt x="3775" y="1730"/>
                  </a:cubicBezTo>
                  <a:cubicBezTo>
                    <a:pt x="3453" y="1964"/>
                    <a:pt x="3194" y="2301"/>
                    <a:pt x="3098" y="2690"/>
                  </a:cubicBezTo>
                  <a:cubicBezTo>
                    <a:pt x="3015" y="3019"/>
                    <a:pt x="3039" y="3387"/>
                    <a:pt x="3163" y="3807"/>
                  </a:cubicBezTo>
                  <a:cubicBezTo>
                    <a:pt x="3383" y="4559"/>
                    <a:pt x="3894" y="5352"/>
                    <a:pt x="4348" y="6057"/>
                  </a:cubicBezTo>
                  <a:cubicBezTo>
                    <a:pt x="4687" y="6583"/>
                    <a:pt x="5009" y="7084"/>
                    <a:pt x="5138" y="7460"/>
                  </a:cubicBezTo>
                  <a:cubicBezTo>
                    <a:pt x="5582" y="8748"/>
                    <a:pt x="5750" y="10218"/>
                    <a:pt x="5639" y="11828"/>
                  </a:cubicBezTo>
                  <a:cubicBezTo>
                    <a:pt x="4270" y="13925"/>
                    <a:pt x="3119" y="16170"/>
                    <a:pt x="2118" y="18685"/>
                  </a:cubicBezTo>
                  <a:cubicBezTo>
                    <a:pt x="1343" y="20634"/>
                    <a:pt x="677" y="22705"/>
                    <a:pt x="18" y="25194"/>
                  </a:cubicBezTo>
                  <a:cubicBezTo>
                    <a:pt x="0" y="25269"/>
                    <a:pt x="44" y="25344"/>
                    <a:pt x="117" y="25363"/>
                  </a:cubicBezTo>
                  <a:cubicBezTo>
                    <a:pt x="122" y="25363"/>
                    <a:pt x="125" y="25365"/>
                    <a:pt x="132" y="25365"/>
                  </a:cubicBezTo>
                  <a:cubicBezTo>
                    <a:pt x="139" y="25366"/>
                    <a:pt x="146" y="25367"/>
                    <a:pt x="153" y="25367"/>
                  </a:cubicBezTo>
                  <a:cubicBezTo>
                    <a:pt x="213" y="25367"/>
                    <a:pt x="269" y="25327"/>
                    <a:pt x="285" y="25261"/>
                  </a:cubicBezTo>
                  <a:cubicBezTo>
                    <a:pt x="939" y="22786"/>
                    <a:pt x="1600" y="20725"/>
                    <a:pt x="2372" y="18786"/>
                  </a:cubicBezTo>
                  <a:cubicBezTo>
                    <a:pt x="3360" y="16292"/>
                    <a:pt x="4501" y="14073"/>
                    <a:pt x="5851" y="11996"/>
                  </a:cubicBezTo>
                  <a:cubicBezTo>
                    <a:pt x="6092" y="11957"/>
                    <a:pt x="6333" y="11921"/>
                    <a:pt x="6577" y="11885"/>
                  </a:cubicBezTo>
                  <a:cubicBezTo>
                    <a:pt x="6977" y="11841"/>
                    <a:pt x="7381" y="11818"/>
                    <a:pt x="7789" y="11818"/>
                  </a:cubicBezTo>
                  <a:cubicBezTo>
                    <a:pt x="7894" y="11818"/>
                    <a:pt x="7999" y="11819"/>
                    <a:pt x="8104" y="11823"/>
                  </a:cubicBezTo>
                  <a:lnTo>
                    <a:pt x="8133" y="11823"/>
                  </a:lnTo>
                  <a:cubicBezTo>
                    <a:pt x="8895" y="11848"/>
                    <a:pt x="9670" y="11952"/>
                    <a:pt x="10453" y="12134"/>
                  </a:cubicBezTo>
                  <a:cubicBezTo>
                    <a:pt x="10948" y="12248"/>
                    <a:pt x="11438" y="12406"/>
                    <a:pt x="11907" y="12559"/>
                  </a:cubicBezTo>
                  <a:cubicBezTo>
                    <a:pt x="12801" y="12847"/>
                    <a:pt x="13729" y="13145"/>
                    <a:pt x="14738" y="13158"/>
                  </a:cubicBezTo>
                  <a:cubicBezTo>
                    <a:pt x="14767" y="13158"/>
                    <a:pt x="14797" y="13158"/>
                    <a:pt x="14827" y="13158"/>
                  </a:cubicBezTo>
                  <a:cubicBezTo>
                    <a:pt x="15301" y="13158"/>
                    <a:pt x="15945" y="13097"/>
                    <a:pt x="16501" y="12841"/>
                  </a:cubicBezTo>
                  <a:cubicBezTo>
                    <a:pt x="17131" y="12546"/>
                    <a:pt x="17491" y="12069"/>
                    <a:pt x="17564" y="11426"/>
                  </a:cubicBezTo>
                  <a:cubicBezTo>
                    <a:pt x="17615" y="10962"/>
                    <a:pt x="17657" y="10656"/>
                    <a:pt x="17750" y="10345"/>
                  </a:cubicBezTo>
                  <a:cubicBezTo>
                    <a:pt x="17766" y="10337"/>
                    <a:pt x="17771" y="10329"/>
                    <a:pt x="17771" y="10324"/>
                  </a:cubicBezTo>
                  <a:cubicBezTo>
                    <a:pt x="17841" y="10099"/>
                    <a:pt x="17939" y="9873"/>
                    <a:pt x="18090" y="9580"/>
                  </a:cubicBezTo>
                  <a:cubicBezTo>
                    <a:pt x="18178" y="9409"/>
                    <a:pt x="18266" y="9222"/>
                    <a:pt x="18321" y="9028"/>
                  </a:cubicBezTo>
                  <a:lnTo>
                    <a:pt x="18321" y="9020"/>
                  </a:lnTo>
                  <a:cubicBezTo>
                    <a:pt x="18448" y="8574"/>
                    <a:pt x="18424" y="8087"/>
                    <a:pt x="17958" y="7644"/>
                  </a:cubicBezTo>
                  <a:cubicBezTo>
                    <a:pt x="17903" y="7592"/>
                    <a:pt x="17849" y="7540"/>
                    <a:pt x="17797" y="7491"/>
                  </a:cubicBezTo>
                  <a:cubicBezTo>
                    <a:pt x="17219" y="6946"/>
                    <a:pt x="16838" y="6591"/>
                    <a:pt x="16597" y="5767"/>
                  </a:cubicBezTo>
                  <a:cubicBezTo>
                    <a:pt x="16566" y="5658"/>
                    <a:pt x="16534" y="5544"/>
                    <a:pt x="16506" y="5430"/>
                  </a:cubicBezTo>
                  <a:cubicBezTo>
                    <a:pt x="16340" y="4810"/>
                    <a:pt x="16171" y="4172"/>
                    <a:pt x="15601" y="3755"/>
                  </a:cubicBezTo>
                  <a:cubicBezTo>
                    <a:pt x="15402" y="3605"/>
                    <a:pt x="15155" y="3509"/>
                    <a:pt x="14875" y="3462"/>
                  </a:cubicBezTo>
                  <a:cubicBezTo>
                    <a:pt x="14862" y="3459"/>
                    <a:pt x="14849" y="3457"/>
                    <a:pt x="14836" y="3457"/>
                  </a:cubicBezTo>
                  <a:cubicBezTo>
                    <a:pt x="14721" y="3440"/>
                    <a:pt x="14601" y="3431"/>
                    <a:pt x="14476" y="3431"/>
                  </a:cubicBezTo>
                  <a:cubicBezTo>
                    <a:pt x="14164" y="3431"/>
                    <a:pt x="13822" y="3484"/>
                    <a:pt x="13460" y="3592"/>
                  </a:cubicBezTo>
                  <a:cubicBezTo>
                    <a:pt x="13439" y="3598"/>
                    <a:pt x="13417" y="3601"/>
                    <a:pt x="13395" y="3601"/>
                  </a:cubicBezTo>
                  <a:cubicBezTo>
                    <a:pt x="13348" y="3601"/>
                    <a:pt x="13303" y="3586"/>
                    <a:pt x="13265" y="3558"/>
                  </a:cubicBezTo>
                  <a:lnTo>
                    <a:pt x="13255" y="3548"/>
                  </a:lnTo>
                  <a:lnTo>
                    <a:pt x="13252" y="3545"/>
                  </a:lnTo>
                  <a:cubicBezTo>
                    <a:pt x="13250" y="3540"/>
                    <a:pt x="13250" y="3540"/>
                    <a:pt x="13247" y="3540"/>
                  </a:cubicBezTo>
                  <a:cubicBezTo>
                    <a:pt x="13198" y="3496"/>
                    <a:pt x="13172" y="3431"/>
                    <a:pt x="13172" y="3364"/>
                  </a:cubicBezTo>
                  <a:cubicBezTo>
                    <a:pt x="13182" y="2954"/>
                    <a:pt x="13118" y="2583"/>
                    <a:pt x="12970" y="2259"/>
                  </a:cubicBezTo>
                  <a:cubicBezTo>
                    <a:pt x="12952" y="2220"/>
                    <a:pt x="12931" y="2176"/>
                    <a:pt x="12910" y="2137"/>
                  </a:cubicBezTo>
                  <a:cubicBezTo>
                    <a:pt x="12910" y="2135"/>
                    <a:pt x="12905" y="2135"/>
                    <a:pt x="12905" y="2132"/>
                  </a:cubicBezTo>
                  <a:cubicBezTo>
                    <a:pt x="12527" y="1487"/>
                    <a:pt x="11855" y="1222"/>
                    <a:pt x="11142" y="1176"/>
                  </a:cubicBezTo>
                  <a:cubicBezTo>
                    <a:pt x="10969" y="1165"/>
                    <a:pt x="10813" y="1157"/>
                    <a:pt x="10650" y="1124"/>
                  </a:cubicBezTo>
                  <a:lnTo>
                    <a:pt x="10647" y="1124"/>
                  </a:lnTo>
                  <a:cubicBezTo>
                    <a:pt x="10015" y="1010"/>
                    <a:pt x="9509" y="504"/>
                    <a:pt x="8923" y="263"/>
                  </a:cubicBezTo>
                  <a:cubicBezTo>
                    <a:pt x="8475" y="76"/>
                    <a:pt x="8037" y="1"/>
                    <a:pt x="75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20"/>
            <p:cNvSpPr/>
            <p:nvPr/>
          </p:nvSpPr>
          <p:spPr>
            <a:xfrm rot="-1367075">
              <a:off x="7904303" y="4487251"/>
              <a:ext cx="673595" cy="1105998"/>
            </a:xfrm>
            <a:custGeom>
              <a:avLst/>
              <a:gdLst/>
              <a:ahLst/>
              <a:cxnLst/>
              <a:rect l="l" t="t" r="r" b="b"/>
              <a:pathLst>
                <a:path w="21334" h="35029" extrusionOk="0">
                  <a:moveTo>
                    <a:pt x="20939" y="4369"/>
                  </a:moveTo>
                  <a:cubicBezTo>
                    <a:pt x="21004" y="4553"/>
                    <a:pt x="21040" y="4739"/>
                    <a:pt x="21040" y="4934"/>
                  </a:cubicBezTo>
                  <a:cubicBezTo>
                    <a:pt x="21040" y="5328"/>
                    <a:pt x="20919" y="5732"/>
                    <a:pt x="20662" y="6183"/>
                  </a:cubicBezTo>
                  <a:cubicBezTo>
                    <a:pt x="20177" y="7034"/>
                    <a:pt x="19293" y="7876"/>
                    <a:pt x="18521" y="8623"/>
                  </a:cubicBezTo>
                  <a:cubicBezTo>
                    <a:pt x="18326" y="8812"/>
                    <a:pt x="18132" y="8996"/>
                    <a:pt x="17950" y="9172"/>
                  </a:cubicBezTo>
                  <a:cubicBezTo>
                    <a:pt x="18876" y="7534"/>
                    <a:pt x="19877" y="5924"/>
                    <a:pt x="20939" y="4369"/>
                  </a:cubicBezTo>
                  <a:close/>
                  <a:moveTo>
                    <a:pt x="18803" y="2059"/>
                  </a:moveTo>
                  <a:cubicBezTo>
                    <a:pt x="18829" y="2087"/>
                    <a:pt x="18855" y="2119"/>
                    <a:pt x="18881" y="2150"/>
                  </a:cubicBezTo>
                  <a:cubicBezTo>
                    <a:pt x="19148" y="2453"/>
                    <a:pt x="19423" y="2769"/>
                    <a:pt x="19747" y="3041"/>
                  </a:cubicBezTo>
                  <a:lnTo>
                    <a:pt x="19718" y="3101"/>
                  </a:lnTo>
                  <a:cubicBezTo>
                    <a:pt x="18482" y="5670"/>
                    <a:pt x="17282" y="8156"/>
                    <a:pt x="16369" y="10697"/>
                  </a:cubicBezTo>
                  <a:cubicBezTo>
                    <a:pt x="17087" y="7443"/>
                    <a:pt x="17940" y="4408"/>
                    <a:pt x="18803" y="2059"/>
                  </a:cubicBezTo>
                  <a:close/>
                  <a:moveTo>
                    <a:pt x="19985" y="3231"/>
                  </a:moveTo>
                  <a:cubicBezTo>
                    <a:pt x="19988" y="3233"/>
                    <a:pt x="19991" y="3233"/>
                    <a:pt x="19991" y="3236"/>
                  </a:cubicBezTo>
                  <a:cubicBezTo>
                    <a:pt x="20224" y="3391"/>
                    <a:pt x="20405" y="3552"/>
                    <a:pt x="20545" y="3721"/>
                  </a:cubicBezTo>
                  <a:cubicBezTo>
                    <a:pt x="20644" y="3832"/>
                    <a:pt x="20724" y="3949"/>
                    <a:pt x="20794" y="4065"/>
                  </a:cubicBezTo>
                  <a:cubicBezTo>
                    <a:pt x="19431" y="6054"/>
                    <a:pt x="18163" y="8130"/>
                    <a:pt x="17027" y="10246"/>
                  </a:cubicBezTo>
                  <a:cubicBezTo>
                    <a:pt x="16862" y="10507"/>
                    <a:pt x="16703" y="10780"/>
                    <a:pt x="16553" y="11062"/>
                  </a:cubicBezTo>
                  <a:cubicBezTo>
                    <a:pt x="17473" y="8441"/>
                    <a:pt x="18707" y="5880"/>
                    <a:pt x="19985" y="3231"/>
                  </a:cubicBezTo>
                  <a:close/>
                  <a:moveTo>
                    <a:pt x="17250" y="755"/>
                  </a:moveTo>
                  <a:cubicBezTo>
                    <a:pt x="17585" y="921"/>
                    <a:pt x="17896" y="1131"/>
                    <a:pt x="18168" y="1377"/>
                  </a:cubicBezTo>
                  <a:cubicBezTo>
                    <a:pt x="18313" y="1509"/>
                    <a:pt x="18448" y="1654"/>
                    <a:pt x="18585" y="1805"/>
                  </a:cubicBezTo>
                  <a:cubicBezTo>
                    <a:pt x="17585" y="4501"/>
                    <a:pt x="16592" y="8130"/>
                    <a:pt x="15801" y="11957"/>
                  </a:cubicBezTo>
                  <a:lnTo>
                    <a:pt x="17250" y="755"/>
                  </a:lnTo>
                  <a:close/>
                  <a:moveTo>
                    <a:pt x="6394" y="2728"/>
                  </a:moveTo>
                  <a:cubicBezTo>
                    <a:pt x="6904" y="2829"/>
                    <a:pt x="7373" y="3060"/>
                    <a:pt x="7687" y="3236"/>
                  </a:cubicBezTo>
                  <a:cubicBezTo>
                    <a:pt x="7783" y="3288"/>
                    <a:pt x="7889" y="3316"/>
                    <a:pt x="7996" y="3316"/>
                  </a:cubicBezTo>
                  <a:cubicBezTo>
                    <a:pt x="8048" y="3316"/>
                    <a:pt x="8100" y="3309"/>
                    <a:pt x="8151" y="3295"/>
                  </a:cubicBezTo>
                  <a:cubicBezTo>
                    <a:pt x="9123" y="5058"/>
                    <a:pt x="10033" y="6798"/>
                    <a:pt x="10915" y="8480"/>
                  </a:cubicBezTo>
                  <a:cubicBezTo>
                    <a:pt x="11659" y="9903"/>
                    <a:pt x="12382" y="11283"/>
                    <a:pt x="13105" y="12602"/>
                  </a:cubicBezTo>
                  <a:lnTo>
                    <a:pt x="6394" y="2728"/>
                  </a:lnTo>
                  <a:close/>
                  <a:moveTo>
                    <a:pt x="10828" y="804"/>
                  </a:moveTo>
                  <a:cubicBezTo>
                    <a:pt x="10902" y="804"/>
                    <a:pt x="10975" y="809"/>
                    <a:pt x="11044" y="817"/>
                  </a:cubicBezTo>
                  <a:cubicBezTo>
                    <a:pt x="11202" y="835"/>
                    <a:pt x="11350" y="861"/>
                    <a:pt x="11488" y="887"/>
                  </a:cubicBezTo>
                  <a:cubicBezTo>
                    <a:pt x="11682" y="921"/>
                    <a:pt x="11863" y="952"/>
                    <a:pt x="12055" y="968"/>
                  </a:cubicBezTo>
                  <a:cubicBezTo>
                    <a:pt x="12506" y="3876"/>
                    <a:pt x="13372" y="8161"/>
                    <a:pt x="14321" y="12680"/>
                  </a:cubicBezTo>
                  <a:lnTo>
                    <a:pt x="10676" y="812"/>
                  </a:lnTo>
                  <a:cubicBezTo>
                    <a:pt x="10727" y="807"/>
                    <a:pt x="10778" y="804"/>
                    <a:pt x="10828" y="804"/>
                  </a:cubicBezTo>
                  <a:close/>
                  <a:moveTo>
                    <a:pt x="5883" y="2672"/>
                  </a:moveTo>
                  <a:cubicBezTo>
                    <a:pt x="5924" y="2672"/>
                    <a:pt x="5964" y="2674"/>
                    <a:pt x="6005" y="2676"/>
                  </a:cubicBezTo>
                  <a:lnTo>
                    <a:pt x="13142" y="13175"/>
                  </a:lnTo>
                  <a:cubicBezTo>
                    <a:pt x="9810" y="9105"/>
                    <a:pt x="6751" y="5447"/>
                    <a:pt x="4587" y="3197"/>
                  </a:cubicBezTo>
                  <a:cubicBezTo>
                    <a:pt x="4758" y="3036"/>
                    <a:pt x="4952" y="2904"/>
                    <a:pt x="5186" y="2806"/>
                  </a:cubicBezTo>
                  <a:cubicBezTo>
                    <a:pt x="5409" y="2712"/>
                    <a:pt x="5646" y="2672"/>
                    <a:pt x="5883" y="2672"/>
                  </a:cubicBezTo>
                  <a:close/>
                  <a:moveTo>
                    <a:pt x="15234" y="293"/>
                  </a:moveTo>
                  <a:lnTo>
                    <a:pt x="15044" y="13209"/>
                  </a:lnTo>
                  <a:lnTo>
                    <a:pt x="13834" y="597"/>
                  </a:lnTo>
                  <a:cubicBezTo>
                    <a:pt x="14300" y="441"/>
                    <a:pt x="14751" y="304"/>
                    <a:pt x="15234" y="293"/>
                  </a:cubicBezTo>
                  <a:close/>
                  <a:moveTo>
                    <a:pt x="4384" y="3410"/>
                  </a:moveTo>
                  <a:cubicBezTo>
                    <a:pt x="6523" y="5634"/>
                    <a:pt x="9541" y="9242"/>
                    <a:pt x="12833" y="13263"/>
                  </a:cubicBezTo>
                  <a:cubicBezTo>
                    <a:pt x="9427" y="9753"/>
                    <a:pt x="6401" y="6741"/>
                    <a:pt x="3615" y="4654"/>
                  </a:cubicBezTo>
                  <a:cubicBezTo>
                    <a:pt x="3638" y="4610"/>
                    <a:pt x="3659" y="4566"/>
                    <a:pt x="3685" y="4524"/>
                  </a:cubicBezTo>
                  <a:cubicBezTo>
                    <a:pt x="3902" y="4122"/>
                    <a:pt x="4110" y="3728"/>
                    <a:pt x="4384" y="3410"/>
                  </a:cubicBezTo>
                  <a:close/>
                  <a:moveTo>
                    <a:pt x="15529" y="301"/>
                  </a:moveTo>
                  <a:cubicBezTo>
                    <a:pt x="16029" y="327"/>
                    <a:pt x="16517" y="441"/>
                    <a:pt x="16970" y="628"/>
                  </a:cubicBezTo>
                  <a:lnTo>
                    <a:pt x="15335" y="13287"/>
                  </a:lnTo>
                  <a:lnTo>
                    <a:pt x="15529" y="301"/>
                  </a:lnTo>
                  <a:close/>
                  <a:moveTo>
                    <a:pt x="13546" y="693"/>
                  </a:moveTo>
                  <a:lnTo>
                    <a:pt x="14754" y="13312"/>
                  </a:lnTo>
                  <a:cubicBezTo>
                    <a:pt x="13753" y="8574"/>
                    <a:pt x="12830" y="4019"/>
                    <a:pt x="12353" y="973"/>
                  </a:cubicBezTo>
                  <a:cubicBezTo>
                    <a:pt x="12582" y="965"/>
                    <a:pt x="12823" y="929"/>
                    <a:pt x="13108" y="838"/>
                  </a:cubicBezTo>
                  <a:cubicBezTo>
                    <a:pt x="13256" y="794"/>
                    <a:pt x="13403" y="745"/>
                    <a:pt x="13546" y="693"/>
                  </a:cubicBezTo>
                  <a:close/>
                  <a:moveTo>
                    <a:pt x="9077" y="1675"/>
                  </a:moveTo>
                  <a:cubicBezTo>
                    <a:pt x="10313" y="5219"/>
                    <a:pt x="12105" y="9419"/>
                    <a:pt x="13865" y="13367"/>
                  </a:cubicBezTo>
                  <a:cubicBezTo>
                    <a:pt x="12976" y="11780"/>
                    <a:pt x="12092" y="10090"/>
                    <a:pt x="11174" y="8340"/>
                  </a:cubicBezTo>
                  <a:cubicBezTo>
                    <a:pt x="10292" y="6660"/>
                    <a:pt x="9380" y="4918"/>
                    <a:pt x="8408" y="3153"/>
                  </a:cubicBezTo>
                  <a:cubicBezTo>
                    <a:pt x="8512" y="3065"/>
                    <a:pt x="8582" y="2943"/>
                    <a:pt x="8607" y="2808"/>
                  </a:cubicBezTo>
                  <a:cubicBezTo>
                    <a:pt x="8698" y="2373"/>
                    <a:pt x="8856" y="1989"/>
                    <a:pt x="9077" y="1675"/>
                  </a:cubicBezTo>
                  <a:close/>
                  <a:moveTo>
                    <a:pt x="10383" y="859"/>
                  </a:moveTo>
                  <a:lnTo>
                    <a:pt x="14316" y="13662"/>
                  </a:lnTo>
                  <a:cubicBezTo>
                    <a:pt x="12473" y="9541"/>
                    <a:pt x="10575" y="5108"/>
                    <a:pt x="9297" y="1416"/>
                  </a:cubicBezTo>
                  <a:cubicBezTo>
                    <a:pt x="9577" y="1154"/>
                    <a:pt x="9981" y="952"/>
                    <a:pt x="10383" y="859"/>
                  </a:cubicBezTo>
                  <a:close/>
                  <a:moveTo>
                    <a:pt x="2508" y="6095"/>
                  </a:moveTo>
                  <a:cubicBezTo>
                    <a:pt x="5001" y="7822"/>
                    <a:pt x="8553" y="10660"/>
                    <a:pt x="12434" y="13831"/>
                  </a:cubicBezTo>
                  <a:cubicBezTo>
                    <a:pt x="8379" y="11083"/>
                    <a:pt x="4405" y="8509"/>
                    <a:pt x="1261" y="6904"/>
                  </a:cubicBezTo>
                  <a:lnTo>
                    <a:pt x="1281" y="6896"/>
                  </a:lnTo>
                  <a:cubicBezTo>
                    <a:pt x="1748" y="6627"/>
                    <a:pt x="2150" y="6396"/>
                    <a:pt x="2508" y="6095"/>
                  </a:cubicBezTo>
                  <a:close/>
                  <a:moveTo>
                    <a:pt x="623" y="10435"/>
                  </a:moveTo>
                  <a:lnTo>
                    <a:pt x="623" y="10435"/>
                  </a:lnTo>
                  <a:cubicBezTo>
                    <a:pt x="2531" y="10896"/>
                    <a:pt x="5401" y="11762"/>
                    <a:pt x="10873" y="14134"/>
                  </a:cubicBezTo>
                  <a:cubicBezTo>
                    <a:pt x="7534" y="13043"/>
                    <a:pt x="3946" y="12161"/>
                    <a:pt x="543" y="11609"/>
                  </a:cubicBezTo>
                  <a:cubicBezTo>
                    <a:pt x="600" y="11140"/>
                    <a:pt x="633" y="10787"/>
                    <a:pt x="623" y="10435"/>
                  </a:cubicBezTo>
                  <a:close/>
                  <a:moveTo>
                    <a:pt x="3469" y="4913"/>
                  </a:moveTo>
                  <a:cubicBezTo>
                    <a:pt x="6407" y="7117"/>
                    <a:pt x="9621" y="10367"/>
                    <a:pt x="13276" y="14142"/>
                  </a:cubicBezTo>
                  <a:cubicBezTo>
                    <a:pt x="9167" y="10777"/>
                    <a:pt x="5370" y="7728"/>
                    <a:pt x="2733" y="5890"/>
                  </a:cubicBezTo>
                  <a:cubicBezTo>
                    <a:pt x="2992" y="5642"/>
                    <a:pt x="3231" y="5336"/>
                    <a:pt x="3459" y="4931"/>
                  </a:cubicBezTo>
                  <a:lnTo>
                    <a:pt x="3469" y="4913"/>
                  </a:lnTo>
                  <a:close/>
                  <a:moveTo>
                    <a:pt x="327" y="8625"/>
                  </a:moveTo>
                  <a:lnTo>
                    <a:pt x="327" y="8625"/>
                  </a:lnTo>
                  <a:cubicBezTo>
                    <a:pt x="2321" y="9398"/>
                    <a:pt x="5313" y="10723"/>
                    <a:pt x="11835" y="14228"/>
                  </a:cubicBezTo>
                  <a:cubicBezTo>
                    <a:pt x="8149" y="12602"/>
                    <a:pt x="4034" y="10953"/>
                    <a:pt x="607" y="10126"/>
                  </a:cubicBezTo>
                  <a:cubicBezTo>
                    <a:pt x="579" y="9831"/>
                    <a:pt x="519" y="9515"/>
                    <a:pt x="423" y="9115"/>
                  </a:cubicBezTo>
                  <a:cubicBezTo>
                    <a:pt x="379" y="8939"/>
                    <a:pt x="348" y="8778"/>
                    <a:pt x="327" y="8625"/>
                  </a:cubicBezTo>
                  <a:close/>
                  <a:moveTo>
                    <a:pt x="960" y="7080"/>
                  </a:moveTo>
                  <a:cubicBezTo>
                    <a:pt x="4213" y="8719"/>
                    <a:pt x="8410" y="11449"/>
                    <a:pt x="12667" y="14342"/>
                  </a:cubicBezTo>
                  <a:cubicBezTo>
                    <a:pt x="8289" y="11970"/>
                    <a:pt x="3718" y="9613"/>
                    <a:pt x="304" y="8301"/>
                  </a:cubicBezTo>
                  <a:cubicBezTo>
                    <a:pt x="299" y="7744"/>
                    <a:pt x="509" y="7366"/>
                    <a:pt x="960" y="7080"/>
                  </a:cubicBezTo>
                  <a:close/>
                  <a:moveTo>
                    <a:pt x="514" y="11902"/>
                  </a:moveTo>
                  <a:lnTo>
                    <a:pt x="514" y="11902"/>
                  </a:lnTo>
                  <a:cubicBezTo>
                    <a:pt x="3913" y="12452"/>
                    <a:pt x="7501" y="13333"/>
                    <a:pt x="10832" y="14430"/>
                  </a:cubicBezTo>
                  <a:cubicBezTo>
                    <a:pt x="6484" y="13429"/>
                    <a:pt x="2575" y="13235"/>
                    <a:pt x="931" y="13198"/>
                  </a:cubicBezTo>
                  <a:cubicBezTo>
                    <a:pt x="626" y="12820"/>
                    <a:pt x="488" y="12384"/>
                    <a:pt x="514" y="11902"/>
                  </a:cubicBezTo>
                  <a:close/>
                  <a:moveTo>
                    <a:pt x="1222" y="13496"/>
                  </a:moveTo>
                  <a:lnTo>
                    <a:pt x="1222" y="13496"/>
                  </a:lnTo>
                  <a:cubicBezTo>
                    <a:pt x="2829" y="13546"/>
                    <a:pt x="6005" y="13732"/>
                    <a:pt x="9613" y="14466"/>
                  </a:cubicBezTo>
                  <a:cubicBezTo>
                    <a:pt x="9434" y="14458"/>
                    <a:pt x="9256" y="14453"/>
                    <a:pt x="9077" y="14453"/>
                  </a:cubicBezTo>
                  <a:lnTo>
                    <a:pt x="8999" y="14453"/>
                  </a:lnTo>
                  <a:cubicBezTo>
                    <a:pt x="8343" y="14453"/>
                    <a:pt x="7690" y="14505"/>
                    <a:pt x="7060" y="14552"/>
                  </a:cubicBezTo>
                  <a:cubicBezTo>
                    <a:pt x="6421" y="14603"/>
                    <a:pt x="5800" y="14652"/>
                    <a:pt x="5182" y="14652"/>
                  </a:cubicBezTo>
                  <a:cubicBezTo>
                    <a:pt x="4576" y="14652"/>
                    <a:pt x="3972" y="14605"/>
                    <a:pt x="3355" y="14466"/>
                  </a:cubicBezTo>
                  <a:cubicBezTo>
                    <a:pt x="2775" y="14336"/>
                    <a:pt x="1953" y="14077"/>
                    <a:pt x="1331" y="13585"/>
                  </a:cubicBezTo>
                  <a:lnTo>
                    <a:pt x="1222" y="13496"/>
                  </a:lnTo>
                  <a:close/>
                  <a:moveTo>
                    <a:pt x="15296" y="1"/>
                  </a:moveTo>
                  <a:cubicBezTo>
                    <a:pt x="14663" y="1"/>
                    <a:pt x="14080" y="200"/>
                    <a:pt x="13517" y="392"/>
                  </a:cubicBezTo>
                  <a:cubicBezTo>
                    <a:pt x="13354" y="446"/>
                    <a:pt x="13186" y="506"/>
                    <a:pt x="13017" y="558"/>
                  </a:cubicBezTo>
                  <a:cubicBezTo>
                    <a:pt x="12734" y="646"/>
                    <a:pt x="12500" y="679"/>
                    <a:pt x="12282" y="679"/>
                  </a:cubicBezTo>
                  <a:cubicBezTo>
                    <a:pt x="12250" y="679"/>
                    <a:pt x="12219" y="678"/>
                    <a:pt x="12188" y="677"/>
                  </a:cubicBezTo>
                  <a:lnTo>
                    <a:pt x="12180" y="677"/>
                  </a:lnTo>
                  <a:cubicBezTo>
                    <a:pt x="11965" y="672"/>
                    <a:pt x="11760" y="636"/>
                    <a:pt x="11534" y="597"/>
                  </a:cubicBezTo>
                  <a:cubicBezTo>
                    <a:pt x="11392" y="571"/>
                    <a:pt x="11241" y="545"/>
                    <a:pt x="11078" y="524"/>
                  </a:cubicBezTo>
                  <a:cubicBezTo>
                    <a:pt x="11001" y="514"/>
                    <a:pt x="10921" y="509"/>
                    <a:pt x="10840" y="509"/>
                  </a:cubicBezTo>
                  <a:cubicBezTo>
                    <a:pt x="10194" y="509"/>
                    <a:pt x="9450" y="820"/>
                    <a:pt x="9020" y="1273"/>
                  </a:cubicBezTo>
                  <a:cubicBezTo>
                    <a:pt x="9020" y="1276"/>
                    <a:pt x="9017" y="1276"/>
                    <a:pt x="9017" y="1281"/>
                  </a:cubicBezTo>
                  <a:cubicBezTo>
                    <a:pt x="8973" y="1323"/>
                    <a:pt x="8934" y="1367"/>
                    <a:pt x="8903" y="1413"/>
                  </a:cubicBezTo>
                  <a:cubicBezTo>
                    <a:pt x="8623" y="1779"/>
                    <a:pt x="8426" y="2225"/>
                    <a:pt x="8317" y="2748"/>
                  </a:cubicBezTo>
                  <a:cubicBezTo>
                    <a:pt x="8296" y="2844"/>
                    <a:pt x="8239" y="2925"/>
                    <a:pt x="8154" y="2974"/>
                  </a:cubicBezTo>
                  <a:cubicBezTo>
                    <a:pt x="8151" y="2977"/>
                    <a:pt x="8149" y="2977"/>
                    <a:pt x="8141" y="2982"/>
                  </a:cubicBezTo>
                  <a:cubicBezTo>
                    <a:pt x="8138" y="2982"/>
                    <a:pt x="8136" y="2984"/>
                    <a:pt x="8136" y="2984"/>
                  </a:cubicBezTo>
                  <a:cubicBezTo>
                    <a:pt x="8130" y="2987"/>
                    <a:pt x="8125" y="2987"/>
                    <a:pt x="8123" y="2990"/>
                  </a:cubicBezTo>
                  <a:cubicBezTo>
                    <a:pt x="8078" y="3010"/>
                    <a:pt x="8032" y="3019"/>
                    <a:pt x="7986" y="3019"/>
                  </a:cubicBezTo>
                  <a:cubicBezTo>
                    <a:pt x="7932" y="3019"/>
                    <a:pt x="7878" y="3005"/>
                    <a:pt x="7830" y="2977"/>
                  </a:cubicBezTo>
                  <a:cubicBezTo>
                    <a:pt x="7431" y="2751"/>
                    <a:pt x="6790" y="2450"/>
                    <a:pt x="6116" y="2388"/>
                  </a:cubicBezTo>
                  <a:cubicBezTo>
                    <a:pt x="6103" y="2386"/>
                    <a:pt x="6093" y="2386"/>
                    <a:pt x="6080" y="2386"/>
                  </a:cubicBezTo>
                  <a:cubicBezTo>
                    <a:pt x="6012" y="2380"/>
                    <a:pt x="5944" y="2378"/>
                    <a:pt x="5876" y="2378"/>
                  </a:cubicBezTo>
                  <a:cubicBezTo>
                    <a:pt x="5605" y="2378"/>
                    <a:pt x="5334" y="2422"/>
                    <a:pt x="5071" y="2533"/>
                  </a:cubicBezTo>
                  <a:cubicBezTo>
                    <a:pt x="4229" y="2886"/>
                    <a:pt x="3822" y="3648"/>
                    <a:pt x="3425" y="4384"/>
                  </a:cubicBezTo>
                  <a:cubicBezTo>
                    <a:pt x="3355" y="4516"/>
                    <a:pt x="3280" y="4656"/>
                    <a:pt x="3205" y="4786"/>
                  </a:cubicBezTo>
                  <a:cubicBezTo>
                    <a:pt x="2645" y="5771"/>
                    <a:pt x="2044" y="6119"/>
                    <a:pt x="1136" y="6640"/>
                  </a:cubicBezTo>
                  <a:cubicBezTo>
                    <a:pt x="1053" y="6689"/>
                    <a:pt x="968" y="6736"/>
                    <a:pt x="880" y="6785"/>
                  </a:cubicBezTo>
                  <a:cubicBezTo>
                    <a:pt x="426" y="7047"/>
                    <a:pt x="156" y="7397"/>
                    <a:pt x="53" y="7855"/>
                  </a:cubicBezTo>
                  <a:cubicBezTo>
                    <a:pt x="16" y="8019"/>
                    <a:pt x="1" y="8200"/>
                    <a:pt x="11" y="8400"/>
                  </a:cubicBezTo>
                  <a:lnTo>
                    <a:pt x="11" y="8415"/>
                  </a:lnTo>
                  <a:cubicBezTo>
                    <a:pt x="24" y="8641"/>
                    <a:pt x="63" y="8895"/>
                    <a:pt x="133" y="9183"/>
                  </a:cubicBezTo>
                  <a:cubicBezTo>
                    <a:pt x="237" y="9608"/>
                    <a:pt x="296" y="9929"/>
                    <a:pt x="320" y="10235"/>
                  </a:cubicBezTo>
                  <a:cubicBezTo>
                    <a:pt x="320" y="10246"/>
                    <a:pt x="320" y="10259"/>
                    <a:pt x="322" y="10269"/>
                  </a:cubicBezTo>
                  <a:cubicBezTo>
                    <a:pt x="351" y="10697"/>
                    <a:pt x="309" y="11099"/>
                    <a:pt x="234" y="11710"/>
                  </a:cubicBezTo>
                  <a:cubicBezTo>
                    <a:pt x="130" y="12542"/>
                    <a:pt x="439" y="13250"/>
                    <a:pt x="1149" y="13813"/>
                  </a:cubicBezTo>
                  <a:cubicBezTo>
                    <a:pt x="1813" y="14339"/>
                    <a:pt x="2681" y="14614"/>
                    <a:pt x="3290" y="14751"/>
                  </a:cubicBezTo>
                  <a:cubicBezTo>
                    <a:pt x="3930" y="14894"/>
                    <a:pt x="4567" y="14942"/>
                    <a:pt x="5196" y="14942"/>
                  </a:cubicBezTo>
                  <a:cubicBezTo>
                    <a:pt x="5834" y="14942"/>
                    <a:pt x="6463" y="14893"/>
                    <a:pt x="7081" y="14845"/>
                  </a:cubicBezTo>
                  <a:cubicBezTo>
                    <a:pt x="7713" y="14794"/>
                    <a:pt x="8370" y="14743"/>
                    <a:pt x="9026" y="14743"/>
                  </a:cubicBezTo>
                  <a:cubicBezTo>
                    <a:pt x="9042" y="14743"/>
                    <a:pt x="9058" y="14743"/>
                    <a:pt x="9074" y="14743"/>
                  </a:cubicBezTo>
                  <a:cubicBezTo>
                    <a:pt x="10134" y="14751"/>
                    <a:pt x="11161" y="14855"/>
                    <a:pt x="12143" y="15055"/>
                  </a:cubicBezTo>
                  <a:cubicBezTo>
                    <a:pt x="12146" y="15055"/>
                    <a:pt x="12149" y="15057"/>
                    <a:pt x="12154" y="15057"/>
                  </a:cubicBezTo>
                  <a:cubicBezTo>
                    <a:pt x="12159" y="15062"/>
                    <a:pt x="12169" y="15062"/>
                    <a:pt x="12175" y="15062"/>
                  </a:cubicBezTo>
                  <a:cubicBezTo>
                    <a:pt x="12843" y="15197"/>
                    <a:pt x="13491" y="15381"/>
                    <a:pt x="14119" y="15607"/>
                  </a:cubicBezTo>
                  <a:cubicBezTo>
                    <a:pt x="14427" y="15726"/>
                    <a:pt x="14733" y="15848"/>
                    <a:pt x="15031" y="15972"/>
                  </a:cubicBezTo>
                  <a:cubicBezTo>
                    <a:pt x="17411" y="22627"/>
                    <a:pt x="17870" y="29263"/>
                    <a:pt x="18005" y="34886"/>
                  </a:cubicBezTo>
                  <a:cubicBezTo>
                    <a:pt x="18007" y="34967"/>
                    <a:pt x="18072" y="35029"/>
                    <a:pt x="18150" y="35029"/>
                  </a:cubicBezTo>
                  <a:lnTo>
                    <a:pt x="18155" y="35029"/>
                  </a:lnTo>
                  <a:cubicBezTo>
                    <a:pt x="18236" y="35026"/>
                    <a:pt x="18300" y="34961"/>
                    <a:pt x="18298" y="34881"/>
                  </a:cubicBezTo>
                  <a:cubicBezTo>
                    <a:pt x="18160" y="29230"/>
                    <a:pt x="17696" y="22554"/>
                    <a:pt x="15296" y="15848"/>
                  </a:cubicBezTo>
                  <a:cubicBezTo>
                    <a:pt x="15643" y="13748"/>
                    <a:pt x="16309" y="11913"/>
                    <a:pt x="17274" y="10396"/>
                  </a:cubicBezTo>
                  <a:cubicBezTo>
                    <a:pt x="17559" y="9948"/>
                    <a:pt x="18121" y="9406"/>
                    <a:pt x="18718" y="8833"/>
                  </a:cubicBezTo>
                  <a:cubicBezTo>
                    <a:pt x="19508" y="8076"/>
                    <a:pt x="20405" y="7213"/>
                    <a:pt x="20911" y="6326"/>
                  </a:cubicBezTo>
                  <a:cubicBezTo>
                    <a:pt x="21193" y="5828"/>
                    <a:pt x="21331" y="5372"/>
                    <a:pt x="21331" y="4934"/>
                  </a:cubicBezTo>
                  <a:cubicBezTo>
                    <a:pt x="21333" y="4618"/>
                    <a:pt x="21256" y="4309"/>
                    <a:pt x="21100" y="4014"/>
                  </a:cubicBezTo>
                  <a:cubicBezTo>
                    <a:pt x="21098" y="4008"/>
                    <a:pt x="21092" y="3998"/>
                    <a:pt x="21090" y="3993"/>
                  </a:cubicBezTo>
                  <a:cubicBezTo>
                    <a:pt x="21007" y="3832"/>
                    <a:pt x="20898" y="3679"/>
                    <a:pt x="20768" y="3526"/>
                  </a:cubicBezTo>
                  <a:cubicBezTo>
                    <a:pt x="20610" y="3340"/>
                    <a:pt x="20413" y="3166"/>
                    <a:pt x="20159" y="2987"/>
                  </a:cubicBezTo>
                  <a:cubicBezTo>
                    <a:pt x="20112" y="2956"/>
                    <a:pt x="20066" y="2920"/>
                    <a:pt x="20022" y="2883"/>
                  </a:cubicBezTo>
                  <a:cubicBezTo>
                    <a:pt x="20016" y="2883"/>
                    <a:pt x="20016" y="2881"/>
                    <a:pt x="20014" y="2881"/>
                  </a:cubicBezTo>
                  <a:cubicBezTo>
                    <a:pt x="19677" y="2616"/>
                    <a:pt x="19394" y="2292"/>
                    <a:pt x="19101" y="1950"/>
                  </a:cubicBezTo>
                  <a:cubicBezTo>
                    <a:pt x="18868" y="1683"/>
                    <a:pt x="18627" y="1403"/>
                    <a:pt x="18357" y="1157"/>
                  </a:cubicBezTo>
                  <a:cubicBezTo>
                    <a:pt x="18018" y="848"/>
                    <a:pt x="17624" y="594"/>
                    <a:pt x="17196" y="405"/>
                  </a:cubicBezTo>
                  <a:lnTo>
                    <a:pt x="17175" y="395"/>
                  </a:lnTo>
                  <a:cubicBezTo>
                    <a:pt x="16592" y="141"/>
                    <a:pt x="15952" y="1"/>
                    <a:pt x="1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7" name="Google Shape;2587;p20"/>
          <p:cNvGrpSpPr/>
          <p:nvPr/>
        </p:nvGrpSpPr>
        <p:grpSpPr>
          <a:xfrm>
            <a:off x="928359" y="5890845"/>
            <a:ext cx="1217860" cy="1745832"/>
            <a:chOff x="2087075" y="4317700"/>
            <a:chExt cx="814150" cy="1167000"/>
          </a:xfrm>
        </p:grpSpPr>
        <p:sp>
          <p:nvSpPr>
            <p:cNvPr id="2588" name="Google Shape;2588;p20"/>
            <p:cNvSpPr/>
            <p:nvPr/>
          </p:nvSpPr>
          <p:spPr>
            <a:xfrm>
              <a:off x="2288350" y="4756475"/>
              <a:ext cx="105550" cy="728225"/>
            </a:xfrm>
            <a:custGeom>
              <a:avLst/>
              <a:gdLst/>
              <a:ahLst/>
              <a:cxnLst/>
              <a:rect l="l" t="t" r="r" b="b"/>
              <a:pathLst>
                <a:path w="4222" h="29129" extrusionOk="0">
                  <a:moveTo>
                    <a:pt x="3927" y="0"/>
                  </a:moveTo>
                  <a:cubicBezTo>
                    <a:pt x="3839" y="0"/>
                    <a:pt x="3755" y="43"/>
                    <a:pt x="3705" y="118"/>
                  </a:cubicBezTo>
                  <a:cubicBezTo>
                    <a:pt x="3037" y="1158"/>
                    <a:pt x="2484" y="2270"/>
                    <a:pt x="2044" y="3424"/>
                  </a:cubicBezTo>
                  <a:cubicBezTo>
                    <a:pt x="1606" y="4577"/>
                    <a:pt x="1271" y="5770"/>
                    <a:pt x="1017" y="6970"/>
                  </a:cubicBezTo>
                  <a:cubicBezTo>
                    <a:pt x="517" y="9381"/>
                    <a:pt x="307" y="11836"/>
                    <a:pt x="195" y="14268"/>
                  </a:cubicBezTo>
                  <a:cubicBezTo>
                    <a:pt x="86" y="16702"/>
                    <a:pt x="1" y="19141"/>
                    <a:pt x="19" y="21583"/>
                  </a:cubicBezTo>
                  <a:cubicBezTo>
                    <a:pt x="24" y="24023"/>
                    <a:pt x="123" y="26462"/>
                    <a:pt x="333" y="28896"/>
                  </a:cubicBezTo>
                  <a:cubicBezTo>
                    <a:pt x="345" y="29028"/>
                    <a:pt x="454" y="29128"/>
                    <a:pt x="584" y="29128"/>
                  </a:cubicBezTo>
                  <a:cubicBezTo>
                    <a:pt x="592" y="29128"/>
                    <a:pt x="600" y="29128"/>
                    <a:pt x="608" y="29127"/>
                  </a:cubicBezTo>
                  <a:cubicBezTo>
                    <a:pt x="745" y="29114"/>
                    <a:pt x="849" y="28992"/>
                    <a:pt x="841" y="28857"/>
                  </a:cubicBezTo>
                  <a:cubicBezTo>
                    <a:pt x="693" y="26436"/>
                    <a:pt x="654" y="24010"/>
                    <a:pt x="670" y="21583"/>
                  </a:cubicBezTo>
                  <a:cubicBezTo>
                    <a:pt x="696" y="19154"/>
                    <a:pt x="766" y="16728"/>
                    <a:pt x="895" y="14301"/>
                  </a:cubicBezTo>
                  <a:cubicBezTo>
                    <a:pt x="1020" y="11880"/>
                    <a:pt x="1199" y="9464"/>
                    <a:pt x="1678" y="7105"/>
                  </a:cubicBezTo>
                  <a:cubicBezTo>
                    <a:pt x="1912" y="5925"/>
                    <a:pt x="2215" y="4761"/>
                    <a:pt x="2624" y="3634"/>
                  </a:cubicBezTo>
                  <a:cubicBezTo>
                    <a:pt x="3026" y="2506"/>
                    <a:pt x="3524" y="1409"/>
                    <a:pt x="4146" y="385"/>
                  </a:cubicBezTo>
                  <a:cubicBezTo>
                    <a:pt x="4221" y="266"/>
                    <a:pt x="4182" y="111"/>
                    <a:pt x="4063" y="35"/>
                  </a:cubicBezTo>
                  <a:cubicBezTo>
                    <a:pt x="4019" y="12"/>
                    <a:pt x="3973" y="0"/>
                    <a:pt x="3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2339050" y="4368600"/>
              <a:ext cx="347450" cy="395375"/>
            </a:xfrm>
            <a:custGeom>
              <a:avLst/>
              <a:gdLst/>
              <a:ahLst/>
              <a:cxnLst/>
              <a:rect l="l" t="t" r="r" b="b"/>
              <a:pathLst>
                <a:path w="13898" h="15815" extrusionOk="0">
                  <a:moveTo>
                    <a:pt x="10934" y="0"/>
                  </a:moveTo>
                  <a:cubicBezTo>
                    <a:pt x="10438" y="0"/>
                    <a:pt x="9975" y="265"/>
                    <a:pt x="9543" y="520"/>
                  </a:cubicBezTo>
                  <a:cubicBezTo>
                    <a:pt x="7077" y="1977"/>
                    <a:pt x="5584" y="4439"/>
                    <a:pt x="3466" y="6316"/>
                  </a:cubicBezTo>
                  <a:cubicBezTo>
                    <a:pt x="2393" y="7265"/>
                    <a:pt x="1356" y="8136"/>
                    <a:pt x="817" y="9515"/>
                  </a:cubicBezTo>
                  <a:cubicBezTo>
                    <a:pt x="0" y="11581"/>
                    <a:pt x="532" y="13723"/>
                    <a:pt x="2434" y="14965"/>
                  </a:cubicBezTo>
                  <a:cubicBezTo>
                    <a:pt x="3347" y="15560"/>
                    <a:pt x="4283" y="15814"/>
                    <a:pt x="5208" y="15814"/>
                  </a:cubicBezTo>
                  <a:cubicBezTo>
                    <a:pt x="8195" y="15814"/>
                    <a:pt x="11058" y="13161"/>
                    <a:pt x="12571" y="10762"/>
                  </a:cubicBezTo>
                  <a:cubicBezTo>
                    <a:pt x="13898" y="8647"/>
                    <a:pt x="13893" y="6589"/>
                    <a:pt x="13470" y="4240"/>
                  </a:cubicBezTo>
                  <a:cubicBezTo>
                    <a:pt x="13237" y="2925"/>
                    <a:pt x="12783" y="126"/>
                    <a:pt x="11033" y="4"/>
                  </a:cubicBezTo>
                  <a:cubicBezTo>
                    <a:pt x="11000" y="1"/>
                    <a:pt x="10967" y="0"/>
                    <a:pt x="10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2332875" y="4363700"/>
              <a:ext cx="360700" cy="404975"/>
            </a:xfrm>
            <a:custGeom>
              <a:avLst/>
              <a:gdLst/>
              <a:ahLst/>
              <a:cxnLst/>
              <a:rect l="l" t="t" r="r" b="b"/>
              <a:pathLst>
                <a:path w="14428" h="16199" extrusionOk="0">
                  <a:moveTo>
                    <a:pt x="7602" y="6219"/>
                  </a:moveTo>
                  <a:lnTo>
                    <a:pt x="7024" y="7438"/>
                  </a:lnTo>
                  <a:cubicBezTo>
                    <a:pt x="6821" y="7837"/>
                    <a:pt x="6622" y="8228"/>
                    <a:pt x="6396" y="8612"/>
                  </a:cubicBezTo>
                  <a:cubicBezTo>
                    <a:pt x="6181" y="8998"/>
                    <a:pt x="5945" y="9374"/>
                    <a:pt x="5707" y="9750"/>
                  </a:cubicBezTo>
                  <a:lnTo>
                    <a:pt x="4958" y="10870"/>
                  </a:lnTo>
                  <a:cubicBezTo>
                    <a:pt x="5328" y="10598"/>
                    <a:pt x="5652" y="10274"/>
                    <a:pt x="5945" y="9926"/>
                  </a:cubicBezTo>
                  <a:cubicBezTo>
                    <a:pt x="6241" y="9577"/>
                    <a:pt x="6500" y="9198"/>
                    <a:pt x="6731" y="8804"/>
                  </a:cubicBezTo>
                  <a:cubicBezTo>
                    <a:pt x="6954" y="8405"/>
                    <a:pt x="7148" y="7987"/>
                    <a:pt x="7298" y="7554"/>
                  </a:cubicBezTo>
                  <a:cubicBezTo>
                    <a:pt x="7444" y="7122"/>
                    <a:pt x="7558" y="6678"/>
                    <a:pt x="7602" y="6219"/>
                  </a:cubicBezTo>
                  <a:close/>
                  <a:moveTo>
                    <a:pt x="10220" y="6914"/>
                  </a:moveTo>
                  <a:lnTo>
                    <a:pt x="10220" y="6914"/>
                  </a:lnTo>
                  <a:cubicBezTo>
                    <a:pt x="9948" y="7352"/>
                    <a:pt x="9676" y="7780"/>
                    <a:pt x="9385" y="8187"/>
                  </a:cubicBezTo>
                  <a:cubicBezTo>
                    <a:pt x="9090" y="8597"/>
                    <a:pt x="8786" y="8991"/>
                    <a:pt x="8452" y="9364"/>
                  </a:cubicBezTo>
                  <a:cubicBezTo>
                    <a:pt x="8123" y="9742"/>
                    <a:pt x="7770" y="10095"/>
                    <a:pt x="7405" y="10440"/>
                  </a:cubicBezTo>
                  <a:cubicBezTo>
                    <a:pt x="7034" y="10779"/>
                    <a:pt x="6650" y="11103"/>
                    <a:pt x="6249" y="11430"/>
                  </a:cubicBezTo>
                  <a:cubicBezTo>
                    <a:pt x="6728" y="11243"/>
                    <a:pt x="7177" y="10976"/>
                    <a:pt x="7591" y="10671"/>
                  </a:cubicBezTo>
                  <a:cubicBezTo>
                    <a:pt x="8011" y="10362"/>
                    <a:pt x="8390" y="10004"/>
                    <a:pt x="8737" y="9615"/>
                  </a:cubicBezTo>
                  <a:cubicBezTo>
                    <a:pt x="9077" y="9224"/>
                    <a:pt x="9385" y="8799"/>
                    <a:pt x="9634" y="8345"/>
                  </a:cubicBezTo>
                  <a:cubicBezTo>
                    <a:pt x="9888" y="7897"/>
                    <a:pt x="10096" y="7417"/>
                    <a:pt x="10220" y="6914"/>
                  </a:cubicBezTo>
                  <a:close/>
                  <a:moveTo>
                    <a:pt x="11182" y="384"/>
                  </a:moveTo>
                  <a:cubicBezTo>
                    <a:pt x="11210" y="384"/>
                    <a:pt x="11237" y="385"/>
                    <a:pt x="11265" y="387"/>
                  </a:cubicBezTo>
                  <a:cubicBezTo>
                    <a:pt x="11400" y="397"/>
                    <a:pt x="11524" y="425"/>
                    <a:pt x="11641" y="472"/>
                  </a:cubicBezTo>
                  <a:cubicBezTo>
                    <a:pt x="12898" y="941"/>
                    <a:pt x="13302" y="3217"/>
                    <a:pt x="13507" y="4363"/>
                  </a:cubicBezTo>
                  <a:lnTo>
                    <a:pt x="13525" y="4467"/>
                  </a:lnTo>
                  <a:cubicBezTo>
                    <a:pt x="13945" y="6800"/>
                    <a:pt x="13953" y="8781"/>
                    <a:pt x="12652" y="10855"/>
                  </a:cubicBezTo>
                  <a:cubicBezTo>
                    <a:pt x="11472" y="12734"/>
                    <a:pt x="9170" y="15129"/>
                    <a:pt x="6573" y="15700"/>
                  </a:cubicBezTo>
                  <a:cubicBezTo>
                    <a:pt x="6192" y="15783"/>
                    <a:pt x="5819" y="15825"/>
                    <a:pt x="5452" y="15825"/>
                  </a:cubicBezTo>
                  <a:cubicBezTo>
                    <a:pt x="4512" y="15825"/>
                    <a:pt x="3618" y="15551"/>
                    <a:pt x="2785" y="15005"/>
                  </a:cubicBezTo>
                  <a:cubicBezTo>
                    <a:pt x="1017" y="13851"/>
                    <a:pt x="426" y="11850"/>
                    <a:pt x="1237" y="9781"/>
                  </a:cubicBezTo>
                  <a:cubicBezTo>
                    <a:pt x="1738" y="8514"/>
                    <a:pt x="2676" y="7681"/>
                    <a:pt x="3674" y="6800"/>
                  </a:cubicBezTo>
                  <a:lnTo>
                    <a:pt x="3840" y="6655"/>
                  </a:lnTo>
                  <a:cubicBezTo>
                    <a:pt x="4654" y="5934"/>
                    <a:pt x="5383" y="5123"/>
                    <a:pt x="6085" y="4335"/>
                  </a:cubicBezTo>
                  <a:cubicBezTo>
                    <a:pt x="7218" y="3070"/>
                    <a:pt x="8385" y="1768"/>
                    <a:pt x="9888" y="876"/>
                  </a:cubicBezTo>
                  <a:cubicBezTo>
                    <a:pt x="10341" y="606"/>
                    <a:pt x="10756" y="384"/>
                    <a:pt x="11182" y="384"/>
                  </a:cubicBezTo>
                  <a:close/>
                  <a:moveTo>
                    <a:pt x="11176" y="1"/>
                  </a:moveTo>
                  <a:cubicBezTo>
                    <a:pt x="10611" y="1"/>
                    <a:pt x="10106" y="305"/>
                    <a:pt x="9694" y="547"/>
                  </a:cubicBezTo>
                  <a:cubicBezTo>
                    <a:pt x="8138" y="1468"/>
                    <a:pt x="6951" y="2792"/>
                    <a:pt x="5800" y="4075"/>
                  </a:cubicBezTo>
                  <a:cubicBezTo>
                    <a:pt x="5105" y="4856"/>
                    <a:pt x="4382" y="5659"/>
                    <a:pt x="3589" y="6367"/>
                  </a:cubicBezTo>
                  <a:lnTo>
                    <a:pt x="3423" y="6512"/>
                  </a:lnTo>
                  <a:cubicBezTo>
                    <a:pt x="2391" y="7425"/>
                    <a:pt x="1416" y="8288"/>
                    <a:pt x="885" y="9639"/>
                  </a:cubicBezTo>
                  <a:cubicBezTo>
                    <a:pt x="1" y="11884"/>
                    <a:pt x="649" y="14061"/>
                    <a:pt x="2575" y="15319"/>
                  </a:cubicBezTo>
                  <a:cubicBezTo>
                    <a:pt x="2935" y="15552"/>
                    <a:pt x="3304" y="15741"/>
                    <a:pt x="3685" y="15881"/>
                  </a:cubicBezTo>
                  <a:cubicBezTo>
                    <a:pt x="4255" y="16093"/>
                    <a:pt x="4844" y="16199"/>
                    <a:pt x="5452" y="16199"/>
                  </a:cubicBezTo>
                  <a:cubicBezTo>
                    <a:pt x="5847" y="16199"/>
                    <a:pt x="6250" y="16154"/>
                    <a:pt x="6661" y="16065"/>
                  </a:cubicBezTo>
                  <a:cubicBezTo>
                    <a:pt x="9372" y="15472"/>
                    <a:pt x="11760" y="12993"/>
                    <a:pt x="12978" y="11052"/>
                  </a:cubicBezTo>
                  <a:cubicBezTo>
                    <a:pt x="14427" y="8747"/>
                    <a:pt x="14282" y="6492"/>
                    <a:pt x="13906" y="4397"/>
                  </a:cubicBezTo>
                  <a:lnTo>
                    <a:pt x="13886" y="4293"/>
                  </a:lnTo>
                  <a:cubicBezTo>
                    <a:pt x="13647" y="2945"/>
                    <a:pt x="13147" y="138"/>
                    <a:pt x="11293" y="5"/>
                  </a:cubicBezTo>
                  <a:cubicBezTo>
                    <a:pt x="11254" y="2"/>
                    <a:pt x="11215" y="1"/>
                    <a:pt x="11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2383425" y="4559025"/>
              <a:ext cx="439375" cy="215475"/>
            </a:xfrm>
            <a:custGeom>
              <a:avLst/>
              <a:gdLst/>
              <a:ahLst/>
              <a:cxnLst/>
              <a:rect l="l" t="t" r="r" b="b"/>
              <a:pathLst>
                <a:path w="17575" h="8619" extrusionOk="0">
                  <a:moveTo>
                    <a:pt x="13050" y="1"/>
                  </a:moveTo>
                  <a:cubicBezTo>
                    <a:pt x="12324" y="1"/>
                    <a:pt x="11624" y="87"/>
                    <a:pt x="11073" y="247"/>
                  </a:cubicBezTo>
                  <a:cubicBezTo>
                    <a:pt x="9696" y="651"/>
                    <a:pt x="8623" y="1727"/>
                    <a:pt x="7322" y="2331"/>
                  </a:cubicBezTo>
                  <a:cubicBezTo>
                    <a:pt x="6160" y="2870"/>
                    <a:pt x="4864" y="3008"/>
                    <a:pt x="3633" y="3355"/>
                  </a:cubicBezTo>
                  <a:cubicBezTo>
                    <a:pt x="2401" y="3697"/>
                    <a:pt x="1147" y="4330"/>
                    <a:pt x="574" y="5476"/>
                  </a:cubicBezTo>
                  <a:cubicBezTo>
                    <a:pt x="1" y="6619"/>
                    <a:pt x="496" y="8317"/>
                    <a:pt x="1748" y="8581"/>
                  </a:cubicBezTo>
                  <a:cubicBezTo>
                    <a:pt x="1871" y="8607"/>
                    <a:pt x="1994" y="8619"/>
                    <a:pt x="2115" y="8619"/>
                  </a:cubicBezTo>
                  <a:cubicBezTo>
                    <a:pt x="2861" y="8619"/>
                    <a:pt x="3585" y="8181"/>
                    <a:pt x="4294" y="7869"/>
                  </a:cubicBezTo>
                  <a:cubicBezTo>
                    <a:pt x="5193" y="7473"/>
                    <a:pt x="6176" y="7269"/>
                    <a:pt x="7158" y="7269"/>
                  </a:cubicBezTo>
                  <a:cubicBezTo>
                    <a:pt x="7445" y="7269"/>
                    <a:pt x="7732" y="7286"/>
                    <a:pt x="8017" y="7322"/>
                  </a:cubicBezTo>
                  <a:cubicBezTo>
                    <a:pt x="8733" y="7409"/>
                    <a:pt x="9438" y="7607"/>
                    <a:pt x="10159" y="7607"/>
                  </a:cubicBezTo>
                  <a:cubicBezTo>
                    <a:pt x="10164" y="7607"/>
                    <a:pt x="10169" y="7607"/>
                    <a:pt x="10173" y="7607"/>
                  </a:cubicBezTo>
                  <a:cubicBezTo>
                    <a:pt x="12774" y="7537"/>
                    <a:pt x="14568" y="5442"/>
                    <a:pt x="16247" y="3747"/>
                  </a:cubicBezTo>
                  <a:cubicBezTo>
                    <a:pt x="17204" y="2785"/>
                    <a:pt x="17575" y="1499"/>
                    <a:pt x="16177" y="680"/>
                  </a:cubicBezTo>
                  <a:cubicBezTo>
                    <a:pt x="15380" y="211"/>
                    <a:pt x="14183" y="1"/>
                    <a:pt x="13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2385050" y="4554175"/>
              <a:ext cx="432450" cy="225200"/>
            </a:xfrm>
            <a:custGeom>
              <a:avLst/>
              <a:gdLst/>
              <a:ahLst/>
              <a:cxnLst/>
              <a:rect l="l" t="t" r="r" b="b"/>
              <a:pathLst>
                <a:path w="17298" h="9008" extrusionOk="0">
                  <a:moveTo>
                    <a:pt x="9984" y="3907"/>
                  </a:moveTo>
                  <a:lnTo>
                    <a:pt x="9984" y="3907"/>
                  </a:lnTo>
                  <a:cubicBezTo>
                    <a:pt x="9489" y="4063"/>
                    <a:pt x="9007" y="4218"/>
                    <a:pt x="8517" y="4353"/>
                  </a:cubicBezTo>
                  <a:cubicBezTo>
                    <a:pt x="8027" y="4485"/>
                    <a:pt x="7537" y="4610"/>
                    <a:pt x="7042" y="4705"/>
                  </a:cubicBezTo>
                  <a:cubicBezTo>
                    <a:pt x="6549" y="4809"/>
                    <a:pt x="6051" y="4887"/>
                    <a:pt x="5546" y="4957"/>
                  </a:cubicBezTo>
                  <a:cubicBezTo>
                    <a:pt x="5043" y="5022"/>
                    <a:pt x="4535" y="5068"/>
                    <a:pt x="4019" y="5118"/>
                  </a:cubicBezTo>
                  <a:cubicBezTo>
                    <a:pt x="4472" y="5212"/>
                    <a:pt x="4933" y="5252"/>
                    <a:pt x="5398" y="5252"/>
                  </a:cubicBezTo>
                  <a:cubicBezTo>
                    <a:pt x="5454" y="5252"/>
                    <a:pt x="5510" y="5251"/>
                    <a:pt x="5567" y="5250"/>
                  </a:cubicBezTo>
                  <a:cubicBezTo>
                    <a:pt x="6085" y="5245"/>
                    <a:pt x="6609" y="5180"/>
                    <a:pt x="7117" y="5079"/>
                  </a:cubicBezTo>
                  <a:cubicBezTo>
                    <a:pt x="7625" y="4972"/>
                    <a:pt x="8128" y="4827"/>
                    <a:pt x="8610" y="4633"/>
                  </a:cubicBezTo>
                  <a:cubicBezTo>
                    <a:pt x="9092" y="4438"/>
                    <a:pt x="9559" y="4200"/>
                    <a:pt x="9984" y="3907"/>
                  </a:cubicBezTo>
                  <a:close/>
                  <a:moveTo>
                    <a:pt x="12995" y="380"/>
                  </a:moveTo>
                  <a:cubicBezTo>
                    <a:pt x="14093" y="380"/>
                    <a:pt x="15251" y="584"/>
                    <a:pt x="16019" y="1035"/>
                  </a:cubicBezTo>
                  <a:cubicBezTo>
                    <a:pt x="16506" y="1322"/>
                    <a:pt x="16779" y="1680"/>
                    <a:pt x="16836" y="2098"/>
                  </a:cubicBezTo>
                  <a:cubicBezTo>
                    <a:pt x="16903" y="2616"/>
                    <a:pt x="16615" y="3238"/>
                    <a:pt x="16050" y="3808"/>
                  </a:cubicBezTo>
                  <a:cubicBezTo>
                    <a:pt x="15895" y="3964"/>
                    <a:pt x="15739" y="4122"/>
                    <a:pt x="15584" y="4283"/>
                  </a:cubicBezTo>
                  <a:cubicBezTo>
                    <a:pt x="14013" y="5885"/>
                    <a:pt x="12390" y="7544"/>
                    <a:pt x="10111" y="7609"/>
                  </a:cubicBezTo>
                  <a:cubicBezTo>
                    <a:pt x="9660" y="7609"/>
                    <a:pt x="9219" y="7531"/>
                    <a:pt x="8753" y="7448"/>
                  </a:cubicBezTo>
                  <a:cubicBezTo>
                    <a:pt x="8499" y="7402"/>
                    <a:pt x="8239" y="7357"/>
                    <a:pt x="7980" y="7324"/>
                  </a:cubicBezTo>
                  <a:cubicBezTo>
                    <a:pt x="7684" y="7287"/>
                    <a:pt x="7387" y="7269"/>
                    <a:pt x="7090" y="7269"/>
                  </a:cubicBezTo>
                  <a:cubicBezTo>
                    <a:pt x="6083" y="7269"/>
                    <a:pt x="5083" y="7478"/>
                    <a:pt x="4156" y="7889"/>
                  </a:cubicBezTo>
                  <a:cubicBezTo>
                    <a:pt x="4009" y="7954"/>
                    <a:pt x="3858" y="8024"/>
                    <a:pt x="3710" y="8096"/>
                  </a:cubicBezTo>
                  <a:cubicBezTo>
                    <a:pt x="3168" y="8356"/>
                    <a:pt x="2609" y="8623"/>
                    <a:pt x="2056" y="8623"/>
                  </a:cubicBezTo>
                  <a:cubicBezTo>
                    <a:pt x="1946" y="8623"/>
                    <a:pt x="1836" y="8612"/>
                    <a:pt x="1727" y="8589"/>
                  </a:cubicBezTo>
                  <a:cubicBezTo>
                    <a:pt x="1284" y="8496"/>
                    <a:pt x="916" y="8184"/>
                    <a:pt x="690" y="7713"/>
                  </a:cubicBezTo>
                  <a:cubicBezTo>
                    <a:pt x="395" y="7103"/>
                    <a:pt x="392" y="6333"/>
                    <a:pt x="683" y="5753"/>
                  </a:cubicBezTo>
                  <a:cubicBezTo>
                    <a:pt x="1147" y="4830"/>
                    <a:pt x="2134" y="4148"/>
                    <a:pt x="3622" y="3731"/>
                  </a:cubicBezTo>
                  <a:cubicBezTo>
                    <a:pt x="4034" y="3617"/>
                    <a:pt x="4465" y="3521"/>
                    <a:pt x="4880" y="3430"/>
                  </a:cubicBezTo>
                  <a:cubicBezTo>
                    <a:pt x="5704" y="3249"/>
                    <a:pt x="6557" y="3059"/>
                    <a:pt x="7340" y="2696"/>
                  </a:cubicBezTo>
                  <a:cubicBezTo>
                    <a:pt x="7897" y="2437"/>
                    <a:pt x="8416" y="2095"/>
                    <a:pt x="8916" y="1763"/>
                  </a:cubicBezTo>
                  <a:cubicBezTo>
                    <a:pt x="9621" y="1294"/>
                    <a:pt x="10292" y="851"/>
                    <a:pt x="11068" y="622"/>
                  </a:cubicBezTo>
                  <a:cubicBezTo>
                    <a:pt x="11604" y="465"/>
                    <a:pt x="12287" y="380"/>
                    <a:pt x="12995" y="380"/>
                  </a:cubicBezTo>
                  <a:close/>
                  <a:moveTo>
                    <a:pt x="12983" y="0"/>
                  </a:moveTo>
                  <a:cubicBezTo>
                    <a:pt x="12239" y="0"/>
                    <a:pt x="11523" y="89"/>
                    <a:pt x="10959" y="254"/>
                  </a:cubicBezTo>
                  <a:cubicBezTo>
                    <a:pt x="10129" y="498"/>
                    <a:pt x="9403" y="980"/>
                    <a:pt x="8703" y="1444"/>
                  </a:cubicBezTo>
                  <a:cubicBezTo>
                    <a:pt x="8216" y="1768"/>
                    <a:pt x="7713" y="2100"/>
                    <a:pt x="7182" y="2346"/>
                  </a:cubicBezTo>
                  <a:cubicBezTo>
                    <a:pt x="6432" y="2694"/>
                    <a:pt x="5603" y="2875"/>
                    <a:pt x="4799" y="3054"/>
                  </a:cubicBezTo>
                  <a:cubicBezTo>
                    <a:pt x="4379" y="3147"/>
                    <a:pt x="3944" y="3241"/>
                    <a:pt x="3519" y="3363"/>
                  </a:cubicBezTo>
                  <a:cubicBezTo>
                    <a:pt x="1924" y="3808"/>
                    <a:pt x="856" y="4558"/>
                    <a:pt x="340" y="5582"/>
                  </a:cubicBezTo>
                  <a:cubicBezTo>
                    <a:pt x="1" y="6261"/>
                    <a:pt x="1" y="7166"/>
                    <a:pt x="343" y="7879"/>
                  </a:cubicBezTo>
                  <a:cubicBezTo>
                    <a:pt x="581" y="8371"/>
                    <a:pt x="947" y="8721"/>
                    <a:pt x="1403" y="8892"/>
                  </a:cubicBezTo>
                  <a:cubicBezTo>
                    <a:pt x="1484" y="8923"/>
                    <a:pt x="1567" y="8944"/>
                    <a:pt x="1650" y="8965"/>
                  </a:cubicBezTo>
                  <a:cubicBezTo>
                    <a:pt x="1788" y="8994"/>
                    <a:pt x="1925" y="9007"/>
                    <a:pt x="2060" y="9007"/>
                  </a:cubicBezTo>
                  <a:cubicBezTo>
                    <a:pt x="2691" y="9007"/>
                    <a:pt x="3292" y="8721"/>
                    <a:pt x="3876" y="8444"/>
                  </a:cubicBezTo>
                  <a:cubicBezTo>
                    <a:pt x="4022" y="8371"/>
                    <a:pt x="4167" y="8304"/>
                    <a:pt x="4314" y="8239"/>
                  </a:cubicBezTo>
                  <a:cubicBezTo>
                    <a:pt x="5191" y="7851"/>
                    <a:pt x="6136" y="7653"/>
                    <a:pt x="7090" y="7653"/>
                  </a:cubicBezTo>
                  <a:cubicBezTo>
                    <a:pt x="7372" y="7653"/>
                    <a:pt x="7654" y="7670"/>
                    <a:pt x="7936" y="7705"/>
                  </a:cubicBezTo>
                  <a:cubicBezTo>
                    <a:pt x="8185" y="7733"/>
                    <a:pt x="8439" y="7777"/>
                    <a:pt x="8685" y="7824"/>
                  </a:cubicBezTo>
                  <a:cubicBezTo>
                    <a:pt x="9140" y="7906"/>
                    <a:pt x="9615" y="7993"/>
                    <a:pt x="10093" y="7993"/>
                  </a:cubicBezTo>
                  <a:cubicBezTo>
                    <a:pt x="10100" y="7993"/>
                    <a:pt x="10107" y="7993"/>
                    <a:pt x="10114" y="7993"/>
                  </a:cubicBezTo>
                  <a:lnTo>
                    <a:pt x="10116" y="7993"/>
                  </a:lnTo>
                  <a:cubicBezTo>
                    <a:pt x="12556" y="7925"/>
                    <a:pt x="14311" y="6129"/>
                    <a:pt x="15858" y="4547"/>
                  </a:cubicBezTo>
                  <a:cubicBezTo>
                    <a:pt x="16014" y="4387"/>
                    <a:pt x="16169" y="4231"/>
                    <a:pt x="16322" y="4075"/>
                  </a:cubicBezTo>
                  <a:cubicBezTo>
                    <a:pt x="16981" y="3409"/>
                    <a:pt x="17297" y="2691"/>
                    <a:pt x="17214" y="2046"/>
                  </a:cubicBezTo>
                  <a:cubicBezTo>
                    <a:pt x="17147" y="1504"/>
                    <a:pt x="16810" y="1055"/>
                    <a:pt x="16211" y="705"/>
                  </a:cubicBezTo>
                  <a:cubicBezTo>
                    <a:pt x="15389" y="219"/>
                    <a:pt x="14152" y="0"/>
                    <a:pt x="12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2430300" y="4686275"/>
              <a:ext cx="469300" cy="157375"/>
            </a:xfrm>
            <a:custGeom>
              <a:avLst/>
              <a:gdLst/>
              <a:ahLst/>
              <a:cxnLst/>
              <a:rect l="l" t="t" r="r" b="b"/>
              <a:pathLst>
                <a:path w="18772" h="6295" extrusionOk="0">
                  <a:moveTo>
                    <a:pt x="12077" y="0"/>
                  </a:moveTo>
                  <a:cubicBezTo>
                    <a:pt x="10901" y="0"/>
                    <a:pt x="9823" y="682"/>
                    <a:pt x="8656" y="897"/>
                  </a:cubicBezTo>
                  <a:cubicBezTo>
                    <a:pt x="8330" y="956"/>
                    <a:pt x="8002" y="979"/>
                    <a:pt x="7673" y="979"/>
                  </a:cubicBezTo>
                  <a:cubicBezTo>
                    <a:pt x="6680" y="979"/>
                    <a:pt x="5672" y="775"/>
                    <a:pt x="4674" y="775"/>
                  </a:cubicBezTo>
                  <a:cubicBezTo>
                    <a:pt x="4426" y="775"/>
                    <a:pt x="4179" y="787"/>
                    <a:pt x="3933" y="819"/>
                  </a:cubicBezTo>
                  <a:cubicBezTo>
                    <a:pt x="2600" y="987"/>
                    <a:pt x="469" y="2048"/>
                    <a:pt x="275" y="3574"/>
                  </a:cubicBezTo>
                  <a:cubicBezTo>
                    <a:pt x="0" y="5746"/>
                    <a:pt x="2936" y="6043"/>
                    <a:pt x="5190" y="6043"/>
                  </a:cubicBezTo>
                  <a:cubicBezTo>
                    <a:pt x="6043" y="6043"/>
                    <a:pt x="6798" y="6001"/>
                    <a:pt x="7245" y="6001"/>
                  </a:cubicBezTo>
                  <a:cubicBezTo>
                    <a:pt x="7256" y="6001"/>
                    <a:pt x="7267" y="6001"/>
                    <a:pt x="7277" y="6001"/>
                  </a:cubicBezTo>
                  <a:cubicBezTo>
                    <a:pt x="8573" y="6003"/>
                    <a:pt x="9828" y="6239"/>
                    <a:pt x="11116" y="6289"/>
                  </a:cubicBezTo>
                  <a:cubicBezTo>
                    <a:pt x="11224" y="6293"/>
                    <a:pt x="11328" y="6295"/>
                    <a:pt x="11431" y="6295"/>
                  </a:cubicBezTo>
                  <a:cubicBezTo>
                    <a:pt x="13643" y="6295"/>
                    <a:pt x="14684" y="5339"/>
                    <a:pt x="16270" y="3862"/>
                  </a:cubicBezTo>
                  <a:cubicBezTo>
                    <a:pt x="16861" y="3307"/>
                    <a:pt x="18310" y="2836"/>
                    <a:pt x="18554" y="2058"/>
                  </a:cubicBezTo>
                  <a:cubicBezTo>
                    <a:pt x="18772" y="1361"/>
                    <a:pt x="18033" y="699"/>
                    <a:pt x="17312" y="588"/>
                  </a:cubicBezTo>
                  <a:cubicBezTo>
                    <a:pt x="17110" y="557"/>
                    <a:pt x="16909" y="547"/>
                    <a:pt x="16709" y="547"/>
                  </a:cubicBezTo>
                  <a:cubicBezTo>
                    <a:pt x="16295" y="547"/>
                    <a:pt x="15883" y="591"/>
                    <a:pt x="15466" y="591"/>
                  </a:cubicBezTo>
                  <a:cubicBezTo>
                    <a:pt x="15237" y="591"/>
                    <a:pt x="15007" y="577"/>
                    <a:pt x="14774" y="536"/>
                  </a:cubicBezTo>
                  <a:cubicBezTo>
                    <a:pt x="13903" y="381"/>
                    <a:pt x="13076" y="33"/>
                    <a:pt x="12179" y="2"/>
                  </a:cubicBezTo>
                  <a:cubicBezTo>
                    <a:pt x="12145" y="1"/>
                    <a:pt x="12111" y="0"/>
                    <a:pt x="1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2430550" y="4681475"/>
              <a:ext cx="470675" cy="166925"/>
            </a:xfrm>
            <a:custGeom>
              <a:avLst/>
              <a:gdLst/>
              <a:ahLst/>
              <a:cxnLst/>
              <a:rect l="l" t="t" r="r" b="b"/>
              <a:pathLst>
                <a:path w="18827" h="6677" extrusionOk="0">
                  <a:moveTo>
                    <a:pt x="2951" y="1830"/>
                  </a:moveTo>
                  <a:lnTo>
                    <a:pt x="2951" y="1830"/>
                  </a:lnTo>
                  <a:cubicBezTo>
                    <a:pt x="3342" y="2120"/>
                    <a:pt x="3780" y="2343"/>
                    <a:pt x="4237" y="2512"/>
                  </a:cubicBezTo>
                  <a:cubicBezTo>
                    <a:pt x="4693" y="2683"/>
                    <a:pt x="5172" y="2794"/>
                    <a:pt x="5660" y="2859"/>
                  </a:cubicBezTo>
                  <a:cubicBezTo>
                    <a:pt x="5933" y="2891"/>
                    <a:pt x="6208" y="2909"/>
                    <a:pt x="6484" y="2909"/>
                  </a:cubicBezTo>
                  <a:cubicBezTo>
                    <a:pt x="6698" y="2909"/>
                    <a:pt x="6912" y="2898"/>
                    <a:pt x="7124" y="2875"/>
                  </a:cubicBezTo>
                  <a:cubicBezTo>
                    <a:pt x="7609" y="2828"/>
                    <a:pt x="8089" y="2722"/>
                    <a:pt x="8540" y="2540"/>
                  </a:cubicBezTo>
                  <a:lnTo>
                    <a:pt x="8540" y="2540"/>
                  </a:lnTo>
                  <a:cubicBezTo>
                    <a:pt x="8125" y="2565"/>
                    <a:pt x="7717" y="2583"/>
                    <a:pt x="7314" y="2583"/>
                  </a:cubicBezTo>
                  <a:cubicBezTo>
                    <a:pt x="7247" y="2583"/>
                    <a:pt x="7179" y="2583"/>
                    <a:pt x="7111" y="2582"/>
                  </a:cubicBezTo>
                  <a:cubicBezTo>
                    <a:pt x="6642" y="2574"/>
                    <a:pt x="6170" y="2548"/>
                    <a:pt x="5709" y="2483"/>
                  </a:cubicBezTo>
                  <a:cubicBezTo>
                    <a:pt x="5242" y="2426"/>
                    <a:pt x="4781" y="2335"/>
                    <a:pt x="4325" y="2227"/>
                  </a:cubicBezTo>
                  <a:cubicBezTo>
                    <a:pt x="3868" y="2115"/>
                    <a:pt x="3415" y="1978"/>
                    <a:pt x="2951" y="1830"/>
                  </a:cubicBezTo>
                  <a:close/>
                  <a:moveTo>
                    <a:pt x="2702" y="2392"/>
                  </a:moveTo>
                  <a:lnTo>
                    <a:pt x="2702" y="2392"/>
                  </a:lnTo>
                  <a:cubicBezTo>
                    <a:pt x="2889" y="2763"/>
                    <a:pt x="3137" y="3100"/>
                    <a:pt x="3423" y="3406"/>
                  </a:cubicBezTo>
                  <a:cubicBezTo>
                    <a:pt x="3708" y="3715"/>
                    <a:pt x="4032" y="3979"/>
                    <a:pt x="4379" y="4215"/>
                  </a:cubicBezTo>
                  <a:cubicBezTo>
                    <a:pt x="4729" y="4446"/>
                    <a:pt x="5102" y="4643"/>
                    <a:pt x="5494" y="4790"/>
                  </a:cubicBezTo>
                  <a:cubicBezTo>
                    <a:pt x="5885" y="4941"/>
                    <a:pt x="6295" y="5042"/>
                    <a:pt x="6710" y="5070"/>
                  </a:cubicBezTo>
                  <a:cubicBezTo>
                    <a:pt x="6334" y="4889"/>
                    <a:pt x="5971" y="4715"/>
                    <a:pt x="5618" y="4523"/>
                  </a:cubicBezTo>
                  <a:cubicBezTo>
                    <a:pt x="5268" y="4329"/>
                    <a:pt x="4921" y="4129"/>
                    <a:pt x="4594" y="3901"/>
                  </a:cubicBezTo>
                  <a:cubicBezTo>
                    <a:pt x="4260" y="3681"/>
                    <a:pt x="3941" y="3442"/>
                    <a:pt x="3627" y="3188"/>
                  </a:cubicBezTo>
                  <a:cubicBezTo>
                    <a:pt x="3316" y="2937"/>
                    <a:pt x="3013" y="2667"/>
                    <a:pt x="2702" y="2392"/>
                  </a:cubicBezTo>
                  <a:close/>
                  <a:moveTo>
                    <a:pt x="12071" y="384"/>
                  </a:moveTo>
                  <a:cubicBezTo>
                    <a:pt x="12103" y="384"/>
                    <a:pt x="12135" y="385"/>
                    <a:pt x="12167" y="386"/>
                  </a:cubicBezTo>
                  <a:cubicBezTo>
                    <a:pt x="12698" y="402"/>
                    <a:pt x="13204" y="539"/>
                    <a:pt x="13735" y="679"/>
                  </a:cubicBezTo>
                  <a:cubicBezTo>
                    <a:pt x="14059" y="767"/>
                    <a:pt x="14396" y="855"/>
                    <a:pt x="14736" y="917"/>
                  </a:cubicBezTo>
                  <a:cubicBezTo>
                    <a:pt x="14980" y="961"/>
                    <a:pt x="15221" y="975"/>
                    <a:pt x="15460" y="975"/>
                  </a:cubicBezTo>
                  <a:cubicBezTo>
                    <a:pt x="15674" y="975"/>
                    <a:pt x="15886" y="964"/>
                    <a:pt x="16094" y="954"/>
                  </a:cubicBezTo>
                  <a:cubicBezTo>
                    <a:pt x="16304" y="942"/>
                    <a:pt x="16508" y="930"/>
                    <a:pt x="16710" y="930"/>
                  </a:cubicBezTo>
                  <a:cubicBezTo>
                    <a:pt x="16901" y="930"/>
                    <a:pt x="17089" y="940"/>
                    <a:pt x="17279" y="969"/>
                  </a:cubicBezTo>
                  <a:cubicBezTo>
                    <a:pt x="17375" y="982"/>
                    <a:pt x="17468" y="1008"/>
                    <a:pt x="17559" y="1047"/>
                  </a:cubicBezTo>
                  <a:cubicBezTo>
                    <a:pt x="17852" y="1156"/>
                    <a:pt x="18119" y="1358"/>
                    <a:pt x="18266" y="1597"/>
                  </a:cubicBezTo>
                  <a:cubicBezTo>
                    <a:pt x="18355" y="1734"/>
                    <a:pt x="18443" y="1947"/>
                    <a:pt x="18365" y="2193"/>
                  </a:cubicBezTo>
                  <a:cubicBezTo>
                    <a:pt x="18233" y="2618"/>
                    <a:pt x="17605" y="2981"/>
                    <a:pt x="17056" y="3300"/>
                  </a:cubicBezTo>
                  <a:cubicBezTo>
                    <a:pt x="16698" y="3502"/>
                    <a:pt x="16366" y="3696"/>
                    <a:pt x="16133" y="3914"/>
                  </a:cubicBezTo>
                  <a:cubicBezTo>
                    <a:pt x="14556" y="5385"/>
                    <a:pt x="13575" y="6298"/>
                    <a:pt x="11428" y="6298"/>
                  </a:cubicBezTo>
                  <a:cubicBezTo>
                    <a:pt x="11327" y="6298"/>
                    <a:pt x="11223" y="6295"/>
                    <a:pt x="11117" y="6291"/>
                  </a:cubicBezTo>
                  <a:cubicBezTo>
                    <a:pt x="10546" y="6271"/>
                    <a:pt x="9971" y="6211"/>
                    <a:pt x="9414" y="6154"/>
                  </a:cubicBezTo>
                  <a:cubicBezTo>
                    <a:pt x="8719" y="6081"/>
                    <a:pt x="7995" y="6006"/>
                    <a:pt x="7270" y="6004"/>
                  </a:cubicBezTo>
                  <a:cubicBezTo>
                    <a:pt x="7078" y="6004"/>
                    <a:pt x="6821" y="6011"/>
                    <a:pt x="6528" y="6019"/>
                  </a:cubicBezTo>
                  <a:cubicBezTo>
                    <a:pt x="6138" y="6032"/>
                    <a:pt x="5669" y="6047"/>
                    <a:pt x="5165" y="6047"/>
                  </a:cubicBezTo>
                  <a:cubicBezTo>
                    <a:pt x="3557" y="6047"/>
                    <a:pt x="1603" y="5894"/>
                    <a:pt x="802" y="5013"/>
                  </a:cubicBezTo>
                  <a:cubicBezTo>
                    <a:pt x="504" y="4684"/>
                    <a:pt x="389" y="4288"/>
                    <a:pt x="452" y="3790"/>
                  </a:cubicBezTo>
                  <a:cubicBezTo>
                    <a:pt x="631" y="2387"/>
                    <a:pt x="2629" y="1371"/>
                    <a:pt x="3944" y="1203"/>
                  </a:cubicBezTo>
                  <a:cubicBezTo>
                    <a:pt x="4184" y="1171"/>
                    <a:pt x="4427" y="1158"/>
                    <a:pt x="4672" y="1158"/>
                  </a:cubicBezTo>
                  <a:cubicBezTo>
                    <a:pt x="5163" y="1158"/>
                    <a:pt x="5660" y="1209"/>
                    <a:pt x="6145" y="1260"/>
                  </a:cubicBezTo>
                  <a:cubicBezTo>
                    <a:pt x="6642" y="1311"/>
                    <a:pt x="7147" y="1362"/>
                    <a:pt x="7653" y="1362"/>
                  </a:cubicBezTo>
                  <a:cubicBezTo>
                    <a:pt x="7997" y="1362"/>
                    <a:pt x="8341" y="1338"/>
                    <a:pt x="8682" y="1275"/>
                  </a:cubicBezTo>
                  <a:cubicBezTo>
                    <a:pt x="9175" y="1184"/>
                    <a:pt x="9655" y="1013"/>
                    <a:pt x="10113" y="847"/>
                  </a:cubicBezTo>
                  <a:cubicBezTo>
                    <a:pt x="10779" y="610"/>
                    <a:pt x="11409" y="384"/>
                    <a:pt x="12071" y="384"/>
                  </a:cubicBezTo>
                  <a:close/>
                  <a:moveTo>
                    <a:pt x="12073" y="1"/>
                  </a:moveTo>
                  <a:cubicBezTo>
                    <a:pt x="11345" y="1"/>
                    <a:pt x="10656" y="247"/>
                    <a:pt x="9989" y="490"/>
                  </a:cubicBezTo>
                  <a:cubicBezTo>
                    <a:pt x="9541" y="648"/>
                    <a:pt x="9079" y="816"/>
                    <a:pt x="8618" y="902"/>
                  </a:cubicBezTo>
                  <a:cubicBezTo>
                    <a:pt x="8302" y="960"/>
                    <a:pt x="7985" y="982"/>
                    <a:pt x="7666" y="982"/>
                  </a:cubicBezTo>
                  <a:cubicBezTo>
                    <a:pt x="7184" y="982"/>
                    <a:pt x="6695" y="932"/>
                    <a:pt x="6189" y="879"/>
                  </a:cubicBezTo>
                  <a:cubicBezTo>
                    <a:pt x="5689" y="826"/>
                    <a:pt x="5177" y="774"/>
                    <a:pt x="4663" y="774"/>
                  </a:cubicBezTo>
                  <a:cubicBezTo>
                    <a:pt x="4409" y="774"/>
                    <a:pt x="4155" y="787"/>
                    <a:pt x="3902" y="819"/>
                  </a:cubicBezTo>
                  <a:cubicBezTo>
                    <a:pt x="2430" y="1008"/>
                    <a:pt x="281" y="2128"/>
                    <a:pt x="78" y="3741"/>
                  </a:cubicBezTo>
                  <a:cubicBezTo>
                    <a:pt x="1" y="4345"/>
                    <a:pt x="151" y="4858"/>
                    <a:pt x="524" y="5265"/>
                  </a:cubicBezTo>
                  <a:cubicBezTo>
                    <a:pt x="799" y="5568"/>
                    <a:pt x="1180" y="5794"/>
                    <a:pt x="1631" y="5957"/>
                  </a:cubicBezTo>
                  <a:cubicBezTo>
                    <a:pt x="2652" y="6339"/>
                    <a:pt x="4008" y="6421"/>
                    <a:pt x="5175" y="6421"/>
                  </a:cubicBezTo>
                  <a:cubicBezTo>
                    <a:pt x="5680" y="6421"/>
                    <a:pt x="6150" y="6406"/>
                    <a:pt x="6541" y="6393"/>
                  </a:cubicBezTo>
                  <a:cubicBezTo>
                    <a:pt x="6832" y="6382"/>
                    <a:pt x="7083" y="6377"/>
                    <a:pt x="7270" y="6377"/>
                  </a:cubicBezTo>
                  <a:cubicBezTo>
                    <a:pt x="7977" y="6380"/>
                    <a:pt x="8690" y="6455"/>
                    <a:pt x="9377" y="6527"/>
                  </a:cubicBezTo>
                  <a:cubicBezTo>
                    <a:pt x="9940" y="6584"/>
                    <a:pt x="10520" y="6647"/>
                    <a:pt x="11104" y="6670"/>
                  </a:cubicBezTo>
                  <a:cubicBezTo>
                    <a:pt x="11213" y="6674"/>
                    <a:pt x="11320" y="6676"/>
                    <a:pt x="11425" y="6676"/>
                  </a:cubicBezTo>
                  <a:cubicBezTo>
                    <a:pt x="13730" y="6676"/>
                    <a:pt x="14805" y="5675"/>
                    <a:pt x="16395" y="4189"/>
                  </a:cubicBezTo>
                  <a:cubicBezTo>
                    <a:pt x="16597" y="4002"/>
                    <a:pt x="16913" y="3818"/>
                    <a:pt x="17250" y="3624"/>
                  </a:cubicBezTo>
                  <a:cubicBezTo>
                    <a:pt x="17893" y="3253"/>
                    <a:pt x="18557" y="2872"/>
                    <a:pt x="18731" y="2304"/>
                  </a:cubicBezTo>
                  <a:cubicBezTo>
                    <a:pt x="18826" y="1998"/>
                    <a:pt x="18780" y="1685"/>
                    <a:pt x="18596" y="1389"/>
                  </a:cubicBezTo>
                  <a:cubicBezTo>
                    <a:pt x="18339" y="982"/>
                    <a:pt x="17847" y="669"/>
                    <a:pt x="17338" y="591"/>
                  </a:cubicBezTo>
                  <a:cubicBezTo>
                    <a:pt x="17123" y="558"/>
                    <a:pt x="16909" y="547"/>
                    <a:pt x="16698" y="547"/>
                  </a:cubicBezTo>
                  <a:cubicBezTo>
                    <a:pt x="16487" y="547"/>
                    <a:pt x="16278" y="558"/>
                    <a:pt x="16073" y="570"/>
                  </a:cubicBezTo>
                  <a:cubicBezTo>
                    <a:pt x="15861" y="581"/>
                    <a:pt x="15655" y="593"/>
                    <a:pt x="15450" y="593"/>
                  </a:cubicBezTo>
                  <a:cubicBezTo>
                    <a:pt x="15234" y="593"/>
                    <a:pt x="15020" y="580"/>
                    <a:pt x="14803" y="542"/>
                  </a:cubicBezTo>
                  <a:cubicBezTo>
                    <a:pt x="14479" y="482"/>
                    <a:pt x="14152" y="396"/>
                    <a:pt x="13836" y="311"/>
                  </a:cubicBezTo>
                  <a:cubicBezTo>
                    <a:pt x="13305" y="168"/>
                    <a:pt x="12755" y="23"/>
                    <a:pt x="12180" y="2"/>
                  </a:cubicBezTo>
                  <a:cubicBezTo>
                    <a:pt x="12144" y="1"/>
                    <a:pt x="12108" y="1"/>
                    <a:pt x="12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2203925" y="4322375"/>
              <a:ext cx="288675" cy="452950"/>
            </a:xfrm>
            <a:custGeom>
              <a:avLst/>
              <a:gdLst/>
              <a:ahLst/>
              <a:cxnLst/>
              <a:rect l="l" t="t" r="r" b="b"/>
              <a:pathLst>
                <a:path w="11547" h="18118" extrusionOk="0">
                  <a:moveTo>
                    <a:pt x="4972" y="1"/>
                  </a:moveTo>
                  <a:cubicBezTo>
                    <a:pt x="4934" y="1"/>
                    <a:pt x="4895" y="2"/>
                    <a:pt x="4856" y="5"/>
                  </a:cubicBezTo>
                  <a:cubicBezTo>
                    <a:pt x="3261" y="113"/>
                    <a:pt x="2852" y="1848"/>
                    <a:pt x="2217" y="2983"/>
                  </a:cubicBezTo>
                  <a:cubicBezTo>
                    <a:pt x="757" y="5588"/>
                    <a:pt x="0" y="7893"/>
                    <a:pt x="933" y="10880"/>
                  </a:cubicBezTo>
                  <a:cubicBezTo>
                    <a:pt x="1794" y="13640"/>
                    <a:pt x="3671" y="16098"/>
                    <a:pt x="6162" y="17581"/>
                  </a:cubicBezTo>
                  <a:cubicBezTo>
                    <a:pt x="6651" y="17872"/>
                    <a:pt x="7272" y="18118"/>
                    <a:pt x="7785" y="18118"/>
                  </a:cubicBezTo>
                  <a:cubicBezTo>
                    <a:pt x="8347" y="18118"/>
                    <a:pt x="8778" y="17823"/>
                    <a:pt x="8765" y="16969"/>
                  </a:cubicBezTo>
                  <a:cubicBezTo>
                    <a:pt x="8739" y="15468"/>
                    <a:pt x="8218" y="14418"/>
                    <a:pt x="8767" y="12873"/>
                  </a:cubicBezTo>
                  <a:cubicBezTo>
                    <a:pt x="9304" y="11372"/>
                    <a:pt x="10237" y="10045"/>
                    <a:pt x="10815" y="8565"/>
                  </a:cubicBezTo>
                  <a:cubicBezTo>
                    <a:pt x="11316" y="7284"/>
                    <a:pt x="11547" y="5708"/>
                    <a:pt x="10888" y="4437"/>
                  </a:cubicBezTo>
                  <a:cubicBezTo>
                    <a:pt x="10261" y="3229"/>
                    <a:pt x="8988" y="2545"/>
                    <a:pt x="7922" y="1788"/>
                  </a:cubicBezTo>
                  <a:cubicBezTo>
                    <a:pt x="7036" y="1156"/>
                    <a:pt x="6143" y="1"/>
                    <a:pt x="4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2198800" y="4317700"/>
              <a:ext cx="301450" cy="462275"/>
            </a:xfrm>
            <a:custGeom>
              <a:avLst/>
              <a:gdLst/>
              <a:ahLst/>
              <a:cxnLst/>
              <a:rect l="l" t="t" r="r" b="b"/>
              <a:pathLst>
                <a:path w="12058" h="18491" extrusionOk="0">
                  <a:moveTo>
                    <a:pt x="4871" y="8570"/>
                  </a:moveTo>
                  <a:lnTo>
                    <a:pt x="4871" y="8570"/>
                  </a:lnTo>
                  <a:cubicBezTo>
                    <a:pt x="4923" y="9140"/>
                    <a:pt x="5048" y="9703"/>
                    <a:pt x="5224" y="10250"/>
                  </a:cubicBezTo>
                  <a:cubicBezTo>
                    <a:pt x="5395" y="10800"/>
                    <a:pt x="5628" y="11331"/>
                    <a:pt x="5898" y="11839"/>
                  </a:cubicBezTo>
                  <a:cubicBezTo>
                    <a:pt x="6173" y="12345"/>
                    <a:pt x="6489" y="12835"/>
                    <a:pt x="6847" y="13280"/>
                  </a:cubicBezTo>
                  <a:cubicBezTo>
                    <a:pt x="7207" y="13732"/>
                    <a:pt x="7606" y="14149"/>
                    <a:pt x="8052" y="14509"/>
                  </a:cubicBezTo>
                  <a:cubicBezTo>
                    <a:pt x="7718" y="14043"/>
                    <a:pt x="7391" y="13581"/>
                    <a:pt x="7088" y="13109"/>
                  </a:cubicBezTo>
                  <a:cubicBezTo>
                    <a:pt x="6785" y="12635"/>
                    <a:pt x="6497" y="12155"/>
                    <a:pt x="6235" y="11660"/>
                  </a:cubicBezTo>
                  <a:cubicBezTo>
                    <a:pt x="5965" y="11168"/>
                    <a:pt x="5729" y="10662"/>
                    <a:pt x="5501" y="10146"/>
                  </a:cubicBezTo>
                  <a:cubicBezTo>
                    <a:pt x="5278" y="9633"/>
                    <a:pt x="5074" y="9104"/>
                    <a:pt x="4871" y="8570"/>
                  </a:cubicBezTo>
                  <a:close/>
                  <a:moveTo>
                    <a:pt x="5166" y="373"/>
                  </a:moveTo>
                  <a:cubicBezTo>
                    <a:pt x="5382" y="373"/>
                    <a:pt x="5590" y="417"/>
                    <a:pt x="5786" y="490"/>
                  </a:cubicBezTo>
                  <a:cubicBezTo>
                    <a:pt x="6318" y="687"/>
                    <a:pt x="6797" y="1109"/>
                    <a:pt x="7272" y="1516"/>
                  </a:cubicBezTo>
                  <a:cubicBezTo>
                    <a:pt x="7526" y="1742"/>
                    <a:pt x="7764" y="1949"/>
                    <a:pt x="8013" y="2125"/>
                  </a:cubicBezTo>
                  <a:cubicBezTo>
                    <a:pt x="8208" y="2265"/>
                    <a:pt x="8413" y="2403"/>
                    <a:pt x="8617" y="2538"/>
                  </a:cubicBezTo>
                  <a:cubicBezTo>
                    <a:pt x="9512" y="3142"/>
                    <a:pt x="10432" y="3764"/>
                    <a:pt x="10919" y="4710"/>
                  </a:cubicBezTo>
                  <a:cubicBezTo>
                    <a:pt x="11650" y="6118"/>
                    <a:pt x="11184" y="7800"/>
                    <a:pt x="10842" y="8679"/>
                  </a:cubicBezTo>
                  <a:cubicBezTo>
                    <a:pt x="10575" y="9366"/>
                    <a:pt x="10217" y="10040"/>
                    <a:pt x="9875" y="10685"/>
                  </a:cubicBezTo>
                  <a:cubicBezTo>
                    <a:pt x="9519" y="11352"/>
                    <a:pt x="9162" y="12039"/>
                    <a:pt x="8882" y="12754"/>
                  </a:cubicBezTo>
                  <a:cubicBezTo>
                    <a:pt x="8881" y="12755"/>
                    <a:pt x="8881" y="12756"/>
                    <a:pt x="8881" y="12757"/>
                  </a:cubicBezTo>
                  <a:lnTo>
                    <a:pt x="8881" y="12757"/>
                  </a:lnTo>
                  <a:cubicBezTo>
                    <a:pt x="8707" y="12361"/>
                    <a:pt x="8555" y="11968"/>
                    <a:pt x="8428" y="11559"/>
                  </a:cubicBezTo>
                  <a:cubicBezTo>
                    <a:pt x="8286" y="11124"/>
                    <a:pt x="8177" y="10678"/>
                    <a:pt x="8078" y="10232"/>
                  </a:cubicBezTo>
                  <a:cubicBezTo>
                    <a:pt x="7987" y="9781"/>
                    <a:pt x="7917" y="9324"/>
                    <a:pt x="7850" y="8847"/>
                  </a:cubicBezTo>
                  <a:cubicBezTo>
                    <a:pt x="7759" y="9314"/>
                    <a:pt x="7746" y="9794"/>
                    <a:pt x="7785" y="10268"/>
                  </a:cubicBezTo>
                  <a:cubicBezTo>
                    <a:pt x="7824" y="10742"/>
                    <a:pt x="7923" y="11214"/>
                    <a:pt x="8065" y="11671"/>
                  </a:cubicBezTo>
                  <a:cubicBezTo>
                    <a:pt x="8218" y="12124"/>
                    <a:pt x="8410" y="12565"/>
                    <a:pt x="8656" y="12972"/>
                  </a:cubicBezTo>
                  <a:cubicBezTo>
                    <a:pt x="8684" y="13023"/>
                    <a:pt x="8720" y="13074"/>
                    <a:pt x="8748" y="13122"/>
                  </a:cubicBezTo>
                  <a:lnTo>
                    <a:pt x="8748" y="13122"/>
                  </a:lnTo>
                  <a:cubicBezTo>
                    <a:pt x="8763" y="13077"/>
                    <a:pt x="8776" y="13036"/>
                    <a:pt x="8791" y="12993"/>
                  </a:cubicBezTo>
                  <a:cubicBezTo>
                    <a:pt x="8819" y="12916"/>
                    <a:pt x="8845" y="12834"/>
                    <a:pt x="8881" y="12757"/>
                  </a:cubicBezTo>
                  <a:lnTo>
                    <a:pt x="8881" y="12757"/>
                  </a:lnTo>
                  <a:cubicBezTo>
                    <a:pt x="8881" y="12758"/>
                    <a:pt x="8881" y="12758"/>
                    <a:pt x="8882" y="12759"/>
                  </a:cubicBezTo>
                  <a:cubicBezTo>
                    <a:pt x="8892" y="12788"/>
                    <a:pt x="8905" y="12814"/>
                    <a:pt x="8918" y="12842"/>
                  </a:cubicBezTo>
                  <a:cubicBezTo>
                    <a:pt x="8944" y="12899"/>
                    <a:pt x="8967" y="12951"/>
                    <a:pt x="8993" y="13006"/>
                  </a:cubicBezTo>
                  <a:cubicBezTo>
                    <a:pt x="9032" y="13086"/>
                    <a:pt x="9071" y="13172"/>
                    <a:pt x="9110" y="13255"/>
                  </a:cubicBezTo>
                  <a:cubicBezTo>
                    <a:pt x="9076" y="13348"/>
                    <a:pt x="9050" y="13439"/>
                    <a:pt x="9030" y="13527"/>
                  </a:cubicBezTo>
                  <a:cubicBezTo>
                    <a:pt x="8980" y="13462"/>
                    <a:pt x="8931" y="13397"/>
                    <a:pt x="8887" y="13332"/>
                  </a:cubicBezTo>
                  <a:cubicBezTo>
                    <a:pt x="8838" y="13265"/>
                    <a:pt x="8791" y="13197"/>
                    <a:pt x="8750" y="13125"/>
                  </a:cubicBezTo>
                  <a:cubicBezTo>
                    <a:pt x="8749" y="13124"/>
                    <a:pt x="8748" y="13123"/>
                    <a:pt x="8748" y="13122"/>
                  </a:cubicBezTo>
                  <a:lnTo>
                    <a:pt x="8748" y="13122"/>
                  </a:lnTo>
                  <a:cubicBezTo>
                    <a:pt x="8748" y="13123"/>
                    <a:pt x="8747" y="13124"/>
                    <a:pt x="8747" y="13125"/>
                  </a:cubicBezTo>
                  <a:cubicBezTo>
                    <a:pt x="8568" y="13770"/>
                    <a:pt x="8529" y="14126"/>
                    <a:pt x="8529" y="14470"/>
                  </a:cubicBezTo>
                  <a:cubicBezTo>
                    <a:pt x="8521" y="14927"/>
                    <a:pt x="8584" y="15357"/>
                    <a:pt x="8646" y="15805"/>
                  </a:cubicBezTo>
                  <a:cubicBezTo>
                    <a:pt x="8708" y="16233"/>
                    <a:pt x="8768" y="16669"/>
                    <a:pt x="8775" y="17153"/>
                  </a:cubicBezTo>
                  <a:cubicBezTo>
                    <a:pt x="8781" y="17586"/>
                    <a:pt x="8669" y="17872"/>
                    <a:pt x="8431" y="18009"/>
                  </a:cubicBezTo>
                  <a:cubicBezTo>
                    <a:pt x="8309" y="18080"/>
                    <a:pt x="8156" y="18111"/>
                    <a:pt x="7986" y="18111"/>
                  </a:cubicBezTo>
                  <a:cubicBezTo>
                    <a:pt x="7528" y="18111"/>
                    <a:pt x="6941" y="17886"/>
                    <a:pt x="6463" y="17599"/>
                  </a:cubicBezTo>
                  <a:cubicBezTo>
                    <a:pt x="4050" y="16166"/>
                    <a:pt x="2178" y="13760"/>
                    <a:pt x="1315" y="11007"/>
                  </a:cubicBezTo>
                  <a:cubicBezTo>
                    <a:pt x="402" y="8083"/>
                    <a:pt x="1159" y="5794"/>
                    <a:pt x="2582" y="3258"/>
                  </a:cubicBezTo>
                  <a:cubicBezTo>
                    <a:pt x="2720" y="3017"/>
                    <a:pt x="2839" y="2761"/>
                    <a:pt x="2966" y="2486"/>
                  </a:cubicBezTo>
                  <a:cubicBezTo>
                    <a:pt x="3433" y="1488"/>
                    <a:pt x="3917" y="459"/>
                    <a:pt x="5071" y="376"/>
                  </a:cubicBezTo>
                  <a:cubicBezTo>
                    <a:pt x="5103" y="374"/>
                    <a:pt x="5135" y="373"/>
                    <a:pt x="5166" y="373"/>
                  </a:cubicBezTo>
                  <a:close/>
                  <a:moveTo>
                    <a:pt x="5180" y="1"/>
                  </a:moveTo>
                  <a:cubicBezTo>
                    <a:pt x="5137" y="1"/>
                    <a:pt x="5094" y="2"/>
                    <a:pt x="5050" y="5"/>
                  </a:cubicBezTo>
                  <a:cubicBezTo>
                    <a:pt x="3671" y="96"/>
                    <a:pt x="3119" y="1285"/>
                    <a:pt x="2624" y="2330"/>
                  </a:cubicBezTo>
                  <a:cubicBezTo>
                    <a:pt x="2499" y="2597"/>
                    <a:pt x="2383" y="2849"/>
                    <a:pt x="2256" y="3077"/>
                  </a:cubicBezTo>
                  <a:cubicBezTo>
                    <a:pt x="786" y="5695"/>
                    <a:pt x="0" y="8067"/>
                    <a:pt x="957" y="11118"/>
                  </a:cubicBezTo>
                  <a:cubicBezTo>
                    <a:pt x="1843" y="13962"/>
                    <a:pt x="3777" y="16446"/>
                    <a:pt x="6269" y="17929"/>
                  </a:cubicBezTo>
                  <a:cubicBezTo>
                    <a:pt x="6497" y="18063"/>
                    <a:pt x="6759" y="18193"/>
                    <a:pt x="7026" y="18292"/>
                  </a:cubicBezTo>
                  <a:cubicBezTo>
                    <a:pt x="7349" y="18412"/>
                    <a:pt x="7683" y="18490"/>
                    <a:pt x="7989" y="18490"/>
                  </a:cubicBezTo>
                  <a:cubicBezTo>
                    <a:pt x="8223" y="18490"/>
                    <a:pt x="8441" y="18445"/>
                    <a:pt x="8628" y="18338"/>
                  </a:cubicBezTo>
                  <a:cubicBezTo>
                    <a:pt x="8985" y="18128"/>
                    <a:pt x="9172" y="17726"/>
                    <a:pt x="9159" y="17151"/>
                  </a:cubicBezTo>
                  <a:cubicBezTo>
                    <a:pt x="9151" y="16645"/>
                    <a:pt x="9089" y="16192"/>
                    <a:pt x="9030" y="15756"/>
                  </a:cubicBezTo>
                  <a:cubicBezTo>
                    <a:pt x="8926" y="14999"/>
                    <a:pt x="8830" y="14330"/>
                    <a:pt x="9030" y="13529"/>
                  </a:cubicBezTo>
                  <a:cubicBezTo>
                    <a:pt x="9050" y="13439"/>
                    <a:pt x="9076" y="13348"/>
                    <a:pt x="9110" y="13257"/>
                  </a:cubicBezTo>
                  <a:cubicBezTo>
                    <a:pt x="9123" y="13216"/>
                    <a:pt x="9136" y="13172"/>
                    <a:pt x="9151" y="13127"/>
                  </a:cubicBezTo>
                  <a:cubicBezTo>
                    <a:pt x="9431" y="12347"/>
                    <a:pt x="9825" y="11595"/>
                    <a:pt x="10212" y="10870"/>
                  </a:cubicBezTo>
                  <a:cubicBezTo>
                    <a:pt x="10562" y="10211"/>
                    <a:pt x="10922" y="9532"/>
                    <a:pt x="11199" y="8822"/>
                  </a:cubicBezTo>
                  <a:cubicBezTo>
                    <a:pt x="11562" y="7883"/>
                    <a:pt x="12057" y="6084"/>
                    <a:pt x="11262" y="4542"/>
                  </a:cubicBezTo>
                  <a:cubicBezTo>
                    <a:pt x="10728" y="3507"/>
                    <a:pt x="9763" y="2859"/>
                    <a:pt x="8830" y="2227"/>
                  </a:cubicBezTo>
                  <a:cubicBezTo>
                    <a:pt x="8630" y="2092"/>
                    <a:pt x="8428" y="1960"/>
                    <a:pt x="8239" y="1822"/>
                  </a:cubicBezTo>
                  <a:cubicBezTo>
                    <a:pt x="8006" y="1656"/>
                    <a:pt x="7772" y="1454"/>
                    <a:pt x="7526" y="1239"/>
                  </a:cubicBezTo>
                  <a:cubicBezTo>
                    <a:pt x="6857" y="654"/>
                    <a:pt x="6105" y="1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2091800" y="4365300"/>
              <a:ext cx="275025" cy="385475"/>
            </a:xfrm>
            <a:custGeom>
              <a:avLst/>
              <a:gdLst/>
              <a:ahLst/>
              <a:cxnLst/>
              <a:rect l="l" t="t" r="r" b="b"/>
              <a:pathLst>
                <a:path w="11001" h="15419" extrusionOk="0">
                  <a:moveTo>
                    <a:pt x="2389" y="1"/>
                  </a:moveTo>
                  <a:cubicBezTo>
                    <a:pt x="1724" y="1"/>
                    <a:pt x="1137" y="488"/>
                    <a:pt x="934" y="1684"/>
                  </a:cubicBezTo>
                  <a:cubicBezTo>
                    <a:pt x="695" y="3076"/>
                    <a:pt x="317" y="4478"/>
                    <a:pt x="161" y="5881"/>
                  </a:cubicBezTo>
                  <a:cubicBezTo>
                    <a:pt x="0" y="7319"/>
                    <a:pt x="355" y="8805"/>
                    <a:pt x="1029" y="10078"/>
                  </a:cubicBezTo>
                  <a:cubicBezTo>
                    <a:pt x="1958" y="11825"/>
                    <a:pt x="3440" y="13214"/>
                    <a:pt x="5048" y="14365"/>
                  </a:cubicBezTo>
                  <a:cubicBezTo>
                    <a:pt x="5711" y="14840"/>
                    <a:pt x="6435" y="15291"/>
                    <a:pt x="7246" y="15392"/>
                  </a:cubicBezTo>
                  <a:cubicBezTo>
                    <a:pt x="7393" y="15410"/>
                    <a:pt x="7533" y="15418"/>
                    <a:pt x="7666" y="15418"/>
                  </a:cubicBezTo>
                  <a:cubicBezTo>
                    <a:pt x="11001" y="15418"/>
                    <a:pt x="10154" y="10082"/>
                    <a:pt x="8586" y="8429"/>
                  </a:cubicBezTo>
                  <a:cubicBezTo>
                    <a:pt x="7827" y="7625"/>
                    <a:pt x="6821" y="7060"/>
                    <a:pt x="6175" y="6163"/>
                  </a:cubicBezTo>
                  <a:cubicBezTo>
                    <a:pt x="5304" y="4947"/>
                    <a:pt x="5255" y="3234"/>
                    <a:pt x="4659" y="1862"/>
                  </a:cubicBezTo>
                  <a:cubicBezTo>
                    <a:pt x="4181" y="767"/>
                    <a:pt x="3224" y="1"/>
                    <a:pt x="2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2087075" y="4360650"/>
              <a:ext cx="270775" cy="394825"/>
            </a:xfrm>
            <a:custGeom>
              <a:avLst/>
              <a:gdLst/>
              <a:ahLst/>
              <a:cxnLst/>
              <a:rect l="l" t="t" r="r" b="b"/>
              <a:pathLst>
                <a:path w="10831" h="15793" extrusionOk="0">
                  <a:moveTo>
                    <a:pt x="2574" y="379"/>
                  </a:moveTo>
                  <a:cubicBezTo>
                    <a:pt x="3332" y="379"/>
                    <a:pt x="4231" y="1117"/>
                    <a:pt x="4671" y="2126"/>
                  </a:cubicBezTo>
                  <a:cubicBezTo>
                    <a:pt x="4905" y="2658"/>
                    <a:pt x="5055" y="3267"/>
                    <a:pt x="5203" y="3853"/>
                  </a:cubicBezTo>
                  <a:cubicBezTo>
                    <a:pt x="5428" y="4760"/>
                    <a:pt x="5662" y="5701"/>
                    <a:pt x="6206" y="6458"/>
                  </a:cubicBezTo>
                  <a:cubicBezTo>
                    <a:pt x="6603" y="7008"/>
                    <a:pt x="7126" y="7435"/>
                    <a:pt x="7632" y="7850"/>
                  </a:cubicBezTo>
                  <a:cubicBezTo>
                    <a:pt x="7977" y="8130"/>
                    <a:pt x="8332" y="8423"/>
                    <a:pt x="8638" y="8745"/>
                  </a:cubicBezTo>
                  <a:cubicBezTo>
                    <a:pt x="9729" y="9893"/>
                    <a:pt x="10403" y="12830"/>
                    <a:pt x="9626" y="14373"/>
                  </a:cubicBezTo>
                  <a:cubicBezTo>
                    <a:pt x="9274" y="15065"/>
                    <a:pt x="8683" y="15412"/>
                    <a:pt x="7860" y="15412"/>
                  </a:cubicBezTo>
                  <a:cubicBezTo>
                    <a:pt x="7730" y="15412"/>
                    <a:pt x="7594" y="15404"/>
                    <a:pt x="7453" y="15386"/>
                  </a:cubicBezTo>
                  <a:cubicBezTo>
                    <a:pt x="6688" y="15293"/>
                    <a:pt x="5988" y="14855"/>
                    <a:pt x="5343" y="14396"/>
                  </a:cubicBezTo>
                  <a:cubicBezTo>
                    <a:pt x="3474" y="13061"/>
                    <a:pt x="2178" y="11679"/>
                    <a:pt x="1382" y="10176"/>
                  </a:cubicBezTo>
                  <a:cubicBezTo>
                    <a:pt x="687" y="8864"/>
                    <a:pt x="386" y="7415"/>
                    <a:pt x="534" y="6090"/>
                  </a:cubicBezTo>
                  <a:cubicBezTo>
                    <a:pt x="633" y="5234"/>
                    <a:pt x="814" y="4363"/>
                    <a:pt x="988" y="3521"/>
                  </a:cubicBezTo>
                  <a:cubicBezTo>
                    <a:pt x="1099" y="2989"/>
                    <a:pt x="1216" y="2440"/>
                    <a:pt x="1307" y="1903"/>
                  </a:cubicBezTo>
                  <a:cubicBezTo>
                    <a:pt x="1462" y="996"/>
                    <a:pt x="1864" y="457"/>
                    <a:pt x="2442" y="387"/>
                  </a:cubicBezTo>
                  <a:cubicBezTo>
                    <a:pt x="2485" y="382"/>
                    <a:pt x="2529" y="379"/>
                    <a:pt x="2574" y="379"/>
                  </a:cubicBezTo>
                  <a:close/>
                  <a:moveTo>
                    <a:pt x="2577" y="0"/>
                  </a:moveTo>
                  <a:cubicBezTo>
                    <a:pt x="2517" y="0"/>
                    <a:pt x="2457" y="4"/>
                    <a:pt x="2398" y="11"/>
                  </a:cubicBezTo>
                  <a:cubicBezTo>
                    <a:pt x="1957" y="65"/>
                    <a:pt x="1182" y="374"/>
                    <a:pt x="933" y="1841"/>
                  </a:cubicBezTo>
                  <a:cubicBezTo>
                    <a:pt x="843" y="2372"/>
                    <a:pt x="728" y="2917"/>
                    <a:pt x="620" y="3446"/>
                  </a:cubicBezTo>
                  <a:cubicBezTo>
                    <a:pt x="441" y="4293"/>
                    <a:pt x="257" y="5175"/>
                    <a:pt x="158" y="6048"/>
                  </a:cubicBezTo>
                  <a:cubicBezTo>
                    <a:pt x="0" y="7448"/>
                    <a:pt x="319" y="8978"/>
                    <a:pt x="1047" y="10354"/>
                  </a:cubicBezTo>
                  <a:cubicBezTo>
                    <a:pt x="1872" y="11910"/>
                    <a:pt x="3207" y="13333"/>
                    <a:pt x="5125" y="14707"/>
                  </a:cubicBezTo>
                  <a:cubicBezTo>
                    <a:pt x="5597" y="15044"/>
                    <a:pt x="6102" y="15371"/>
                    <a:pt x="6652" y="15575"/>
                  </a:cubicBezTo>
                  <a:cubicBezTo>
                    <a:pt x="6896" y="15669"/>
                    <a:pt x="7150" y="15734"/>
                    <a:pt x="7412" y="15765"/>
                  </a:cubicBezTo>
                  <a:cubicBezTo>
                    <a:pt x="7569" y="15784"/>
                    <a:pt x="7718" y="15792"/>
                    <a:pt x="7858" y="15792"/>
                  </a:cubicBezTo>
                  <a:cubicBezTo>
                    <a:pt x="9070" y="15792"/>
                    <a:pt x="9673" y="15134"/>
                    <a:pt x="9968" y="14544"/>
                  </a:cubicBezTo>
                  <a:cubicBezTo>
                    <a:pt x="10831" y="12835"/>
                    <a:pt x="10097" y="9732"/>
                    <a:pt x="8918" y="8485"/>
                  </a:cubicBezTo>
                  <a:cubicBezTo>
                    <a:pt x="8596" y="8143"/>
                    <a:pt x="8231" y="7845"/>
                    <a:pt x="7878" y="7557"/>
                  </a:cubicBezTo>
                  <a:cubicBezTo>
                    <a:pt x="7365" y="7140"/>
                    <a:pt x="6885" y="6748"/>
                    <a:pt x="6520" y="6238"/>
                  </a:cubicBezTo>
                  <a:cubicBezTo>
                    <a:pt x="6017" y="5538"/>
                    <a:pt x="5791" y="4638"/>
                    <a:pt x="5574" y="3762"/>
                  </a:cubicBezTo>
                  <a:cubicBezTo>
                    <a:pt x="5426" y="3161"/>
                    <a:pt x="5270" y="2538"/>
                    <a:pt x="5024" y="1973"/>
                  </a:cubicBezTo>
                  <a:cubicBezTo>
                    <a:pt x="4518" y="815"/>
                    <a:pt x="3492" y="0"/>
                    <a:pt x="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2314425" y="4584500"/>
              <a:ext cx="248625" cy="224725"/>
            </a:xfrm>
            <a:custGeom>
              <a:avLst/>
              <a:gdLst/>
              <a:ahLst/>
              <a:cxnLst/>
              <a:rect l="l" t="t" r="r" b="b"/>
              <a:pathLst>
                <a:path w="9945" h="8989" extrusionOk="0">
                  <a:moveTo>
                    <a:pt x="4933" y="1"/>
                  </a:moveTo>
                  <a:cubicBezTo>
                    <a:pt x="4826" y="1"/>
                    <a:pt x="4722" y="64"/>
                    <a:pt x="4679" y="172"/>
                  </a:cubicBezTo>
                  <a:cubicBezTo>
                    <a:pt x="4643" y="260"/>
                    <a:pt x="4659" y="350"/>
                    <a:pt x="4708" y="423"/>
                  </a:cubicBezTo>
                  <a:lnTo>
                    <a:pt x="4545" y="1660"/>
                  </a:lnTo>
                  <a:cubicBezTo>
                    <a:pt x="4418" y="1649"/>
                    <a:pt x="4294" y="1644"/>
                    <a:pt x="4171" y="1644"/>
                  </a:cubicBezTo>
                  <a:cubicBezTo>
                    <a:pt x="4027" y="1644"/>
                    <a:pt x="3886" y="1651"/>
                    <a:pt x="3746" y="1665"/>
                  </a:cubicBezTo>
                  <a:lnTo>
                    <a:pt x="3383" y="592"/>
                  </a:lnTo>
                  <a:cubicBezTo>
                    <a:pt x="3383" y="589"/>
                    <a:pt x="3386" y="589"/>
                    <a:pt x="3386" y="586"/>
                  </a:cubicBezTo>
                  <a:cubicBezTo>
                    <a:pt x="3445" y="446"/>
                    <a:pt x="3381" y="286"/>
                    <a:pt x="3238" y="226"/>
                  </a:cubicBezTo>
                  <a:cubicBezTo>
                    <a:pt x="3204" y="212"/>
                    <a:pt x="3168" y="205"/>
                    <a:pt x="3133" y="205"/>
                  </a:cubicBezTo>
                  <a:cubicBezTo>
                    <a:pt x="3024" y="205"/>
                    <a:pt x="2921" y="269"/>
                    <a:pt x="2878" y="376"/>
                  </a:cubicBezTo>
                  <a:cubicBezTo>
                    <a:pt x="2823" y="506"/>
                    <a:pt x="2878" y="649"/>
                    <a:pt x="2994" y="716"/>
                  </a:cubicBezTo>
                  <a:lnTo>
                    <a:pt x="3336" y="1732"/>
                  </a:lnTo>
                  <a:cubicBezTo>
                    <a:pt x="3056" y="1797"/>
                    <a:pt x="2789" y="1893"/>
                    <a:pt x="2554" y="2017"/>
                  </a:cubicBezTo>
                  <a:lnTo>
                    <a:pt x="1729" y="1131"/>
                  </a:lnTo>
                  <a:cubicBezTo>
                    <a:pt x="1729" y="1024"/>
                    <a:pt x="1664" y="921"/>
                    <a:pt x="1558" y="877"/>
                  </a:cubicBezTo>
                  <a:cubicBezTo>
                    <a:pt x="1524" y="863"/>
                    <a:pt x="1488" y="856"/>
                    <a:pt x="1453" y="856"/>
                  </a:cubicBezTo>
                  <a:cubicBezTo>
                    <a:pt x="1345" y="856"/>
                    <a:pt x="1243" y="919"/>
                    <a:pt x="1198" y="1027"/>
                  </a:cubicBezTo>
                  <a:cubicBezTo>
                    <a:pt x="1141" y="1167"/>
                    <a:pt x="1206" y="1328"/>
                    <a:pt x="1348" y="1387"/>
                  </a:cubicBezTo>
                  <a:cubicBezTo>
                    <a:pt x="1374" y="1400"/>
                    <a:pt x="1400" y="1400"/>
                    <a:pt x="1426" y="1403"/>
                  </a:cubicBezTo>
                  <a:lnTo>
                    <a:pt x="2201" y="2240"/>
                  </a:lnTo>
                  <a:cubicBezTo>
                    <a:pt x="1955" y="2427"/>
                    <a:pt x="1753" y="2655"/>
                    <a:pt x="1605" y="2920"/>
                  </a:cubicBezTo>
                  <a:lnTo>
                    <a:pt x="700" y="2660"/>
                  </a:lnTo>
                  <a:cubicBezTo>
                    <a:pt x="671" y="2621"/>
                    <a:pt x="635" y="2585"/>
                    <a:pt x="586" y="2567"/>
                  </a:cubicBezTo>
                  <a:cubicBezTo>
                    <a:pt x="551" y="2552"/>
                    <a:pt x="514" y="2545"/>
                    <a:pt x="478" y="2545"/>
                  </a:cubicBezTo>
                  <a:cubicBezTo>
                    <a:pt x="370" y="2545"/>
                    <a:pt x="268" y="2608"/>
                    <a:pt x="223" y="2702"/>
                  </a:cubicBezTo>
                  <a:cubicBezTo>
                    <a:pt x="163" y="2842"/>
                    <a:pt x="228" y="3005"/>
                    <a:pt x="371" y="3062"/>
                  </a:cubicBezTo>
                  <a:cubicBezTo>
                    <a:pt x="405" y="3076"/>
                    <a:pt x="439" y="3082"/>
                    <a:pt x="473" y="3082"/>
                  </a:cubicBezTo>
                  <a:cubicBezTo>
                    <a:pt x="520" y="3082"/>
                    <a:pt x="567" y="3069"/>
                    <a:pt x="609" y="3047"/>
                  </a:cubicBezTo>
                  <a:lnTo>
                    <a:pt x="1441" y="3282"/>
                  </a:lnTo>
                  <a:cubicBezTo>
                    <a:pt x="1343" y="3591"/>
                    <a:pt x="1317" y="3912"/>
                    <a:pt x="1361" y="4236"/>
                  </a:cubicBezTo>
                  <a:lnTo>
                    <a:pt x="467" y="4332"/>
                  </a:lnTo>
                  <a:cubicBezTo>
                    <a:pt x="449" y="4319"/>
                    <a:pt x="436" y="4306"/>
                    <a:pt x="417" y="4301"/>
                  </a:cubicBezTo>
                  <a:cubicBezTo>
                    <a:pt x="382" y="4286"/>
                    <a:pt x="346" y="4279"/>
                    <a:pt x="310" y="4279"/>
                  </a:cubicBezTo>
                  <a:cubicBezTo>
                    <a:pt x="203" y="4279"/>
                    <a:pt x="102" y="4342"/>
                    <a:pt x="57" y="4449"/>
                  </a:cubicBezTo>
                  <a:cubicBezTo>
                    <a:pt x="0" y="4589"/>
                    <a:pt x="65" y="4750"/>
                    <a:pt x="207" y="4809"/>
                  </a:cubicBezTo>
                  <a:cubicBezTo>
                    <a:pt x="241" y="4823"/>
                    <a:pt x="275" y="4829"/>
                    <a:pt x="309" y="4829"/>
                  </a:cubicBezTo>
                  <a:cubicBezTo>
                    <a:pt x="389" y="4829"/>
                    <a:pt x="466" y="4794"/>
                    <a:pt x="519" y="4734"/>
                  </a:cubicBezTo>
                  <a:lnTo>
                    <a:pt x="1452" y="4633"/>
                  </a:lnTo>
                  <a:cubicBezTo>
                    <a:pt x="1537" y="4923"/>
                    <a:pt x="1677" y="5209"/>
                    <a:pt x="1861" y="5481"/>
                  </a:cubicBezTo>
                  <a:lnTo>
                    <a:pt x="837" y="5929"/>
                  </a:lnTo>
                  <a:cubicBezTo>
                    <a:pt x="810" y="5921"/>
                    <a:pt x="781" y="5917"/>
                    <a:pt x="753" y="5917"/>
                  </a:cubicBezTo>
                  <a:cubicBezTo>
                    <a:pt x="645" y="5917"/>
                    <a:pt x="541" y="5978"/>
                    <a:pt x="498" y="6085"/>
                  </a:cubicBezTo>
                  <a:cubicBezTo>
                    <a:pt x="441" y="6225"/>
                    <a:pt x="506" y="6388"/>
                    <a:pt x="648" y="6445"/>
                  </a:cubicBezTo>
                  <a:cubicBezTo>
                    <a:pt x="682" y="6459"/>
                    <a:pt x="718" y="6465"/>
                    <a:pt x="752" y="6465"/>
                  </a:cubicBezTo>
                  <a:cubicBezTo>
                    <a:pt x="857" y="6465"/>
                    <a:pt x="957" y="6406"/>
                    <a:pt x="1003" y="6303"/>
                  </a:cubicBezTo>
                  <a:lnTo>
                    <a:pt x="2115" y="5818"/>
                  </a:lnTo>
                  <a:cubicBezTo>
                    <a:pt x="2268" y="5991"/>
                    <a:pt x="2439" y="6157"/>
                    <a:pt x="2629" y="6313"/>
                  </a:cubicBezTo>
                  <a:lnTo>
                    <a:pt x="1737" y="7249"/>
                  </a:lnTo>
                  <a:cubicBezTo>
                    <a:pt x="1628" y="7249"/>
                    <a:pt x="1530" y="7314"/>
                    <a:pt x="1483" y="7420"/>
                  </a:cubicBezTo>
                  <a:cubicBezTo>
                    <a:pt x="1426" y="7560"/>
                    <a:pt x="1491" y="7723"/>
                    <a:pt x="1633" y="7780"/>
                  </a:cubicBezTo>
                  <a:cubicBezTo>
                    <a:pt x="1668" y="7795"/>
                    <a:pt x="1704" y="7802"/>
                    <a:pt x="1740" y="7802"/>
                  </a:cubicBezTo>
                  <a:cubicBezTo>
                    <a:pt x="1846" y="7802"/>
                    <a:pt x="1948" y="7739"/>
                    <a:pt x="1991" y="7632"/>
                  </a:cubicBezTo>
                  <a:cubicBezTo>
                    <a:pt x="2004" y="7609"/>
                    <a:pt x="2004" y="7583"/>
                    <a:pt x="2009" y="7557"/>
                  </a:cubicBezTo>
                  <a:lnTo>
                    <a:pt x="2958" y="6559"/>
                  </a:lnTo>
                  <a:cubicBezTo>
                    <a:pt x="3147" y="6689"/>
                    <a:pt x="3349" y="6806"/>
                    <a:pt x="3567" y="6909"/>
                  </a:cubicBezTo>
                  <a:lnTo>
                    <a:pt x="3165" y="8060"/>
                  </a:lnTo>
                  <a:cubicBezTo>
                    <a:pt x="3095" y="8086"/>
                    <a:pt x="3033" y="8138"/>
                    <a:pt x="2999" y="8211"/>
                  </a:cubicBezTo>
                  <a:cubicBezTo>
                    <a:pt x="2942" y="8351"/>
                    <a:pt x="3010" y="8514"/>
                    <a:pt x="3150" y="8571"/>
                  </a:cubicBezTo>
                  <a:cubicBezTo>
                    <a:pt x="3184" y="8586"/>
                    <a:pt x="3221" y="8593"/>
                    <a:pt x="3256" y="8593"/>
                  </a:cubicBezTo>
                  <a:cubicBezTo>
                    <a:pt x="3363" y="8593"/>
                    <a:pt x="3465" y="8530"/>
                    <a:pt x="3508" y="8423"/>
                  </a:cubicBezTo>
                  <a:cubicBezTo>
                    <a:pt x="3531" y="8374"/>
                    <a:pt x="3531" y="8322"/>
                    <a:pt x="3523" y="8270"/>
                  </a:cubicBezTo>
                  <a:lnTo>
                    <a:pt x="3943" y="7070"/>
                  </a:lnTo>
                  <a:cubicBezTo>
                    <a:pt x="4174" y="7158"/>
                    <a:pt x="4402" y="7225"/>
                    <a:pt x="4630" y="7275"/>
                  </a:cubicBezTo>
                  <a:lnTo>
                    <a:pt x="4539" y="8514"/>
                  </a:lnTo>
                  <a:cubicBezTo>
                    <a:pt x="4513" y="8540"/>
                    <a:pt x="4493" y="8571"/>
                    <a:pt x="4477" y="8607"/>
                  </a:cubicBezTo>
                  <a:cubicBezTo>
                    <a:pt x="4420" y="8747"/>
                    <a:pt x="4487" y="8908"/>
                    <a:pt x="4627" y="8968"/>
                  </a:cubicBezTo>
                  <a:cubicBezTo>
                    <a:pt x="4661" y="8982"/>
                    <a:pt x="4696" y="8988"/>
                    <a:pt x="4731" y="8988"/>
                  </a:cubicBezTo>
                  <a:cubicBezTo>
                    <a:pt x="4838" y="8988"/>
                    <a:pt x="4942" y="8925"/>
                    <a:pt x="4985" y="8817"/>
                  </a:cubicBezTo>
                  <a:cubicBezTo>
                    <a:pt x="5024" y="8724"/>
                    <a:pt x="5003" y="8620"/>
                    <a:pt x="4944" y="8545"/>
                  </a:cubicBezTo>
                  <a:lnTo>
                    <a:pt x="5032" y="7347"/>
                  </a:lnTo>
                  <a:cubicBezTo>
                    <a:pt x="5224" y="7370"/>
                    <a:pt x="5414" y="7382"/>
                    <a:pt x="5599" y="7382"/>
                  </a:cubicBezTo>
                  <a:cubicBezTo>
                    <a:pt x="5690" y="7382"/>
                    <a:pt x="5779" y="7379"/>
                    <a:pt x="5867" y="7373"/>
                  </a:cubicBezTo>
                  <a:lnTo>
                    <a:pt x="6235" y="8462"/>
                  </a:lnTo>
                  <a:cubicBezTo>
                    <a:pt x="6235" y="8462"/>
                    <a:pt x="6230" y="8462"/>
                    <a:pt x="6230" y="8465"/>
                  </a:cubicBezTo>
                  <a:cubicBezTo>
                    <a:pt x="6173" y="8605"/>
                    <a:pt x="6240" y="8765"/>
                    <a:pt x="6380" y="8825"/>
                  </a:cubicBezTo>
                  <a:cubicBezTo>
                    <a:pt x="6414" y="8839"/>
                    <a:pt x="6450" y="8846"/>
                    <a:pt x="6485" y="8846"/>
                  </a:cubicBezTo>
                  <a:cubicBezTo>
                    <a:pt x="6593" y="8846"/>
                    <a:pt x="6695" y="8782"/>
                    <a:pt x="6740" y="8675"/>
                  </a:cubicBezTo>
                  <a:cubicBezTo>
                    <a:pt x="6792" y="8545"/>
                    <a:pt x="6735" y="8402"/>
                    <a:pt x="6618" y="8335"/>
                  </a:cubicBezTo>
                  <a:lnTo>
                    <a:pt x="6276" y="7314"/>
                  </a:lnTo>
                  <a:cubicBezTo>
                    <a:pt x="6572" y="7259"/>
                    <a:pt x="6849" y="7168"/>
                    <a:pt x="7103" y="7041"/>
                  </a:cubicBezTo>
                  <a:lnTo>
                    <a:pt x="7920" y="8112"/>
                  </a:lnTo>
                  <a:cubicBezTo>
                    <a:pt x="7933" y="8205"/>
                    <a:pt x="7990" y="8294"/>
                    <a:pt x="8083" y="8332"/>
                  </a:cubicBezTo>
                  <a:cubicBezTo>
                    <a:pt x="8117" y="8346"/>
                    <a:pt x="8153" y="8353"/>
                    <a:pt x="8188" y="8353"/>
                  </a:cubicBezTo>
                  <a:cubicBezTo>
                    <a:pt x="8297" y="8353"/>
                    <a:pt x="8400" y="8290"/>
                    <a:pt x="8443" y="8182"/>
                  </a:cubicBezTo>
                  <a:cubicBezTo>
                    <a:pt x="8503" y="8042"/>
                    <a:pt x="8438" y="7881"/>
                    <a:pt x="8296" y="7822"/>
                  </a:cubicBezTo>
                  <a:cubicBezTo>
                    <a:pt x="8262" y="7809"/>
                    <a:pt x="8231" y="7804"/>
                    <a:pt x="8197" y="7804"/>
                  </a:cubicBezTo>
                  <a:lnTo>
                    <a:pt x="7456" y="6831"/>
                  </a:lnTo>
                  <a:cubicBezTo>
                    <a:pt x="7712" y="6650"/>
                    <a:pt x="7928" y="6427"/>
                    <a:pt x="8083" y="6163"/>
                  </a:cubicBezTo>
                  <a:lnTo>
                    <a:pt x="9089" y="6564"/>
                  </a:lnTo>
                  <a:cubicBezTo>
                    <a:pt x="9117" y="6624"/>
                    <a:pt x="9167" y="6676"/>
                    <a:pt x="9232" y="6702"/>
                  </a:cubicBezTo>
                  <a:cubicBezTo>
                    <a:pt x="9266" y="6716"/>
                    <a:pt x="9301" y="6722"/>
                    <a:pt x="9336" y="6722"/>
                  </a:cubicBezTo>
                  <a:cubicBezTo>
                    <a:pt x="9444" y="6722"/>
                    <a:pt x="9547" y="6659"/>
                    <a:pt x="9592" y="6551"/>
                  </a:cubicBezTo>
                  <a:cubicBezTo>
                    <a:pt x="9649" y="6414"/>
                    <a:pt x="9584" y="6251"/>
                    <a:pt x="9442" y="6194"/>
                  </a:cubicBezTo>
                  <a:cubicBezTo>
                    <a:pt x="9409" y="6178"/>
                    <a:pt x="9375" y="6172"/>
                    <a:pt x="9342" y="6172"/>
                  </a:cubicBezTo>
                  <a:cubicBezTo>
                    <a:pt x="9309" y="6172"/>
                    <a:pt x="9276" y="6178"/>
                    <a:pt x="9244" y="6189"/>
                  </a:cubicBezTo>
                  <a:lnTo>
                    <a:pt x="8257" y="5794"/>
                  </a:lnTo>
                  <a:cubicBezTo>
                    <a:pt x="8360" y="5499"/>
                    <a:pt x="8394" y="5190"/>
                    <a:pt x="8366" y="4879"/>
                  </a:cubicBezTo>
                  <a:lnTo>
                    <a:pt x="9488" y="4833"/>
                  </a:lnTo>
                  <a:cubicBezTo>
                    <a:pt x="9501" y="4840"/>
                    <a:pt x="9509" y="4851"/>
                    <a:pt x="9527" y="4859"/>
                  </a:cubicBezTo>
                  <a:cubicBezTo>
                    <a:pt x="9561" y="4873"/>
                    <a:pt x="9596" y="4879"/>
                    <a:pt x="9631" y="4879"/>
                  </a:cubicBezTo>
                  <a:cubicBezTo>
                    <a:pt x="9738" y="4879"/>
                    <a:pt x="9842" y="4816"/>
                    <a:pt x="9885" y="4708"/>
                  </a:cubicBezTo>
                  <a:cubicBezTo>
                    <a:pt x="9944" y="4568"/>
                    <a:pt x="9880" y="4408"/>
                    <a:pt x="9737" y="4348"/>
                  </a:cubicBezTo>
                  <a:cubicBezTo>
                    <a:pt x="9704" y="4335"/>
                    <a:pt x="9670" y="4329"/>
                    <a:pt x="9637" y="4329"/>
                  </a:cubicBezTo>
                  <a:cubicBezTo>
                    <a:pt x="9554" y="4329"/>
                    <a:pt x="9475" y="4366"/>
                    <a:pt x="9423" y="4431"/>
                  </a:cubicBezTo>
                  <a:lnTo>
                    <a:pt x="8296" y="4483"/>
                  </a:lnTo>
                  <a:cubicBezTo>
                    <a:pt x="8220" y="4198"/>
                    <a:pt x="8093" y="3915"/>
                    <a:pt x="7925" y="3645"/>
                  </a:cubicBezTo>
                  <a:lnTo>
                    <a:pt x="8907" y="3122"/>
                  </a:lnTo>
                  <a:cubicBezTo>
                    <a:pt x="8940" y="3134"/>
                    <a:pt x="8974" y="3141"/>
                    <a:pt x="9007" y="3141"/>
                  </a:cubicBezTo>
                  <a:cubicBezTo>
                    <a:pt x="9116" y="3141"/>
                    <a:pt x="9219" y="3076"/>
                    <a:pt x="9263" y="2969"/>
                  </a:cubicBezTo>
                  <a:cubicBezTo>
                    <a:pt x="9322" y="2829"/>
                    <a:pt x="9257" y="2668"/>
                    <a:pt x="9115" y="2608"/>
                  </a:cubicBezTo>
                  <a:cubicBezTo>
                    <a:pt x="9080" y="2594"/>
                    <a:pt x="9043" y="2587"/>
                    <a:pt x="9008" y="2587"/>
                  </a:cubicBezTo>
                  <a:cubicBezTo>
                    <a:pt x="8904" y="2587"/>
                    <a:pt x="8807" y="2646"/>
                    <a:pt x="8762" y="2746"/>
                  </a:cubicBezTo>
                  <a:cubicBezTo>
                    <a:pt x="8744" y="2748"/>
                    <a:pt x="8729" y="2751"/>
                    <a:pt x="8716" y="2759"/>
                  </a:cubicBezTo>
                  <a:lnTo>
                    <a:pt x="7686" y="3308"/>
                  </a:lnTo>
                  <a:cubicBezTo>
                    <a:pt x="7534" y="3117"/>
                    <a:pt x="7357" y="2932"/>
                    <a:pt x="7160" y="2764"/>
                  </a:cubicBezTo>
                  <a:lnTo>
                    <a:pt x="8065" y="1826"/>
                  </a:lnTo>
                  <a:cubicBezTo>
                    <a:pt x="8153" y="1807"/>
                    <a:pt x="8233" y="1753"/>
                    <a:pt x="8270" y="1662"/>
                  </a:cubicBezTo>
                  <a:cubicBezTo>
                    <a:pt x="8327" y="1522"/>
                    <a:pt x="8259" y="1362"/>
                    <a:pt x="8119" y="1302"/>
                  </a:cubicBezTo>
                  <a:cubicBezTo>
                    <a:pt x="8086" y="1288"/>
                    <a:pt x="8051" y="1281"/>
                    <a:pt x="8016" y="1281"/>
                  </a:cubicBezTo>
                  <a:cubicBezTo>
                    <a:pt x="7908" y="1281"/>
                    <a:pt x="7804" y="1345"/>
                    <a:pt x="7759" y="1452"/>
                  </a:cubicBezTo>
                  <a:cubicBezTo>
                    <a:pt x="7743" y="1491"/>
                    <a:pt x="7738" y="1533"/>
                    <a:pt x="7741" y="1571"/>
                  </a:cubicBezTo>
                  <a:lnTo>
                    <a:pt x="6839" y="2507"/>
                  </a:lnTo>
                  <a:cubicBezTo>
                    <a:pt x="6613" y="2349"/>
                    <a:pt x="6367" y="2207"/>
                    <a:pt x="6100" y="2082"/>
                  </a:cubicBezTo>
                  <a:lnTo>
                    <a:pt x="6590" y="859"/>
                  </a:lnTo>
                  <a:cubicBezTo>
                    <a:pt x="6650" y="833"/>
                    <a:pt x="6701" y="783"/>
                    <a:pt x="6727" y="719"/>
                  </a:cubicBezTo>
                  <a:cubicBezTo>
                    <a:pt x="6784" y="579"/>
                    <a:pt x="6720" y="418"/>
                    <a:pt x="6577" y="358"/>
                  </a:cubicBezTo>
                  <a:cubicBezTo>
                    <a:pt x="6543" y="344"/>
                    <a:pt x="6507" y="338"/>
                    <a:pt x="6472" y="338"/>
                  </a:cubicBezTo>
                  <a:cubicBezTo>
                    <a:pt x="6364" y="338"/>
                    <a:pt x="6262" y="401"/>
                    <a:pt x="6217" y="509"/>
                  </a:cubicBezTo>
                  <a:cubicBezTo>
                    <a:pt x="6188" y="573"/>
                    <a:pt x="6191" y="643"/>
                    <a:pt x="6214" y="706"/>
                  </a:cubicBezTo>
                  <a:lnTo>
                    <a:pt x="5724" y="1932"/>
                  </a:lnTo>
                  <a:cubicBezTo>
                    <a:pt x="5465" y="1836"/>
                    <a:pt x="5203" y="1766"/>
                    <a:pt x="4946" y="1717"/>
                  </a:cubicBezTo>
                  <a:lnTo>
                    <a:pt x="5110" y="485"/>
                  </a:lnTo>
                  <a:cubicBezTo>
                    <a:pt x="5141" y="457"/>
                    <a:pt x="5172" y="423"/>
                    <a:pt x="5187" y="382"/>
                  </a:cubicBezTo>
                  <a:cubicBezTo>
                    <a:pt x="5244" y="242"/>
                    <a:pt x="5180" y="81"/>
                    <a:pt x="5037" y="21"/>
                  </a:cubicBezTo>
                  <a:cubicBezTo>
                    <a:pt x="5003" y="7"/>
                    <a:pt x="4968" y="1"/>
                    <a:pt x="4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2377025" y="4649350"/>
              <a:ext cx="124850" cy="79200"/>
            </a:xfrm>
            <a:custGeom>
              <a:avLst/>
              <a:gdLst/>
              <a:ahLst/>
              <a:cxnLst/>
              <a:rect l="l" t="t" r="r" b="b"/>
              <a:pathLst>
                <a:path w="4994" h="3168" extrusionOk="0">
                  <a:moveTo>
                    <a:pt x="1673" y="1"/>
                  </a:moveTo>
                  <a:cubicBezTo>
                    <a:pt x="1008" y="1"/>
                    <a:pt x="476" y="236"/>
                    <a:pt x="296" y="675"/>
                  </a:cubicBezTo>
                  <a:cubicBezTo>
                    <a:pt x="0" y="1394"/>
                    <a:pt x="747" y="2379"/>
                    <a:pt x="1963" y="2882"/>
                  </a:cubicBezTo>
                  <a:cubicBezTo>
                    <a:pt x="2432" y="3075"/>
                    <a:pt x="2902" y="3167"/>
                    <a:pt x="3319" y="3167"/>
                  </a:cubicBezTo>
                  <a:cubicBezTo>
                    <a:pt x="3984" y="3167"/>
                    <a:pt x="4516" y="2932"/>
                    <a:pt x="4698" y="2493"/>
                  </a:cubicBezTo>
                  <a:cubicBezTo>
                    <a:pt x="4993" y="1775"/>
                    <a:pt x="4247" y="787"/>
                    <a:pt x="3031" y="287"/>
                  </a:cubicBezTo>
                  <a:cubicBezTo>
                    <a:pt x="2562" y="94"/>
                    <a:pt x="2091" y="1"/>
                    <a:pt x="1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2156550" y="4544250"/>
              <a:ext cx="332950" cy="332250"/>
            </a:xfrm>
            <a:custGeom>
              <a:avLst/>
              <a:gdLst/>
              <a:ahLst/>
              <a:cxnLst/>
              <a:rect l="l" t="t" r="r" b="b"/>
              <a:pathLst>
                <a:path w="13318" h="13290" extrusionOk="0">
                  <a:moveTo>
                    <a:pt x="2011" y="0"/>
                  </a:moveTo>
                  <a:cubicBezTo>
                    <a:pt x="987" y="0"/>
                    <a:pt x="1" y="1063"/>
                    <a:pt x="239" y="2095"/>
                  </a:cubicBezTo>
                  <a:cubicBezTo>
                    <a:pt x="314" y="2419"/>
                    <a:pt x="477" y="2715"/>
                    <a:pt x="591" y="3026"/>
                  </a:cubicBezTo>
                  <a:cubicBezTo>
                    <a:pt x="1161" y="4579"/>
                    <a:pt x="1042" y="6277"/>
                    <a:pt x="1690" y="7811"/>
                  </a:cubicBezTo>
                  <a:cubicBezTo>
                    <a:pt x="2110" y="8810"/>
                    <a:pt x="2738" y="9743"/>
                    <a:pt x="3469" y="10557"/>
                  </a:cubicBezTo>
                  <a:cubicBezTo>
                    <a:pt x="3684" y="10793"/>
                    <a:pt x="3909" y="11023"/>
                    <a:pt x="4143" y="11241"/>
                  </a:cubicBezTo>
                  <a:cubicBezTo>
                    <a:pt x="5432" y="12444"/>
                    <a:pt x="7079" y="13290"/>
                    <a:pt x="8712" y="13290"/>
                  </a:cubicBezTo>
                  <a:cubicBezTo>
                    <a:pt x="9761" y="13290"/>
                    <a:pt x="10804" y="12941"/>
                    <a:pt x="11744" y="12115"/>
                  </a:cubicBezTo>
                  <a:cubicBezTo>
                    <a:pt x="12166" y="11739"/>
                    <a:pt x="12537" y="11277"/>
                    <a:pt x="12685" y="10728"/>
                  </a:cubicBezTo>
                  <a:cubicBezTo>
                    <a:pt x="13317" y="8413"/>
                    <a:pt x="10644" y="9147"/>
                    <a:pt x="9605" y="8206"/>
                  </a:cubicBezTo>
                  <a:cubicBezTo>
                    <a:pt x="8840" y="7511"/>
                    <a:pt x="9185" y="6269"/>
                    <a:pt x="9040" y="5250"/>
                  </a:cubicBezTo>
                  <a:cubicBezTo>
                    <a:pt x="8887" y="4167"/>
                    <a:pt x="8055" y="3210"/>
                    <a:pt x="7005" y="2907"/>
                  </a:cubicBezTo>
                  <a:cubicBezTo>
                    <a:pt x="6424" y="2738"/>
                    <a:pt x="5789" y="2754"/>
                    <a:pt x="5242" y="2502"/>
                  </a:cubicBezTo>
                  <a:cubicBezTo>
                    <a:pt x="4106" y="1976"/>
                    <a:pt x="3640" y="459"/>
                    <a:pt x="2455" y="71"/>
                  </a:cubicBezTo>
                  <a:cubicBezTo>
                    <a:pt x="2309" y="23"/>
                    <a:pt x="2160" y="0"/>
                    <a:pt x="20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2154325" y="4539550"/>
              <a:ext cx="327900" cy="342025"/>
            </a:xfrm>
            <a:custGeom>
              <a:avLst/>
              <a:gdLst/>
              <a:ahLst/>
              <a:cxnLst/>
              <a:rect l="l" t="t" r="r" b="b"/>
              <a:pathLst>
                <a:path w="13116" h="13681" extrusionOk="0">
                  <a:moveTo>
                    <a:pt x="2105" y="381"/>
                  </a:moveTo>
                  <a:cubicBezTo>
                    <a:pt x="2235" y="381"/>
                    <a:pt x="2364" y="400"/>
                    <a:pt x="2487" y="440"/>
                  </a:cubicBezTo>
                  <a:cubicBezTo>
                    <a:pt x="3052" y="632"/>
                    <a:pt x="3451" y="1112"/>
                    <a:pt x="3874" y="1622"/>
                  </a:cubicBezTo>
                  <a:cubicBezTo>
                    <a:pt x="4268" y="2102"/>
                    <a:pt x="4672" y="2600"/>
                    <a:pt x="5250" y="2864"/>
                  </a:cubicBezTo>
                  <a:cubicBezTo>
                    <a:pt x="5600" y="3027"/>
                    <a:pt x="5976" y="3084"/>
                    <a:pt x="6342" y="3139"/>
                  </a:cubicBezTo>
                  <a:cubicBezTo>
                    <a:pt x="6586" y="3178"/>
                    <a:pt x="6816" y="3214"/>
                    <a:pt x="7039" y="3279"/>
                  </a:cubicBezTo>
                  <a:cubicBezTo>
                    <a:pt x="8014" y="3561"/>
                    <a:pt x="8794" y="4458"/>
                    <a:pt x="8937" y="5467"/>
                  </a:cubicBezTo>
                  <a:cubicBezTo>
                    <a:pt x="8981" y="5765"/>
                    <a:pt x="8981" y="6094"/>
                    <a:pt x="8976" y="6416"/>
                  </a:cubicBezTo>
                  <a:cubicBezTo>
                    <a:pt x="8973" y="7193"/>
                    <a:pt x="8968" y="7997"/>
                    <a:pt x="9564" y="8536"/>
                  </a:cubicBezTo>
                  <a:cubicBezTo>
                    <a:pt x="9966" y="8899"/>
                    <a:pt x="10557" y="9029"/>
                    <a:pt x="11133" y="9153"/>
                  </a:cubicBezTo>
                  <a:cubicBezTo>
                    <a:pt x="11426" y="9218"/>
                    <a:pt x="11716" y="9280"/>
                    <a:pt x="11965" y="9373"/>
                  </a:cubicBezTo>
                  <a:cubicBezTo>
                    <a:pt x="12229" y="9475"/>
                    <a:pt x="12444" y="9604"/>
                    <a:pt x="12564" y="9806"/>
                  </a:cubicBezTo>
                  <a:cubicBezTo>
                    <a:pt x="12714" y="10053"/>
                    <a:pt x="12722" y="10397"/>
                    <a:pt x="12592" y="10869"/>
                  </a:cubicBezTo>
                  <a:cubicBezTo>
                    <a:pt x="12470" y="11315"/>
                    <a:pt x="12172" y="11753"/>
                    <a:pt x="11705" y="12160"/>
                  </a:cubicBezTo>
                  <a:cubicBezTo>
                    <a:pt x="10793" y="12964"/>
                    <a:pt x="9795" y="13289"/>
                    <a:pt x="8806" y="13289"/>
                  </a:cubicBezTo>
                  <a:cubicBezTo>
                    <a:pt x="7155" y="13289"/>
                    <a:pt x="5527" y="12383"/>
                    <a:pt x="4361" y="11292"/>
                  </a:cubicBezTo>
                  <a:cubicBezTo>
                    <a:pt x="4133" y="11079"/>
                    <a:pt x="3908" y="10851"/>
                    <a:pt x="3700" y="10623"/>
                  </a:cubicBezTo>
                  <a:cubicBezTo>
                    <a:pt x="2954" y="9791"/>
                    <a:pt x="2350" y="8863"/>
                    <a:pt x="1958" y="7932"/>
                  </a:cubicBezTo>
                  <a:cubicBezTo>
                    <a:pt x="1624" y="7144"/>
                    <a:pt x="1494" y="6286"/>
                    <a:pt x="1372" y="5459"/>
                  </a:cubicBezTo>
                  <a:cubicBezTo>
                    <a:pt x="1258" y="4694"/>
                    <a:pt x="1139" y="3904"/>
                    <a:pt x="862" y="3152"/>
                  </a:cubicBezTo>
                  <a:cubicBezTo>
                    <a:pt x="820" y="3035"/>
                    <a:pt x="768" y="2918"/>
                    <a:pt x="719" y="2807"/>
                  </a:cubicBezTo>
                  <a:cubicBezTo>
                    <a:pt x="639" y="2615"/>
                    <a:pt x="558" y="2434"/>
                    <a:pt x="517" y="2244"/>
                  </a:cubicBezTo>
                  <a:cubicBezTo>
                    <a:pt x="405" y="1762"/>
                    <a:pt x="602" y="1220"/>
                    <a:pt x="1030" y="829"/>
                  </a:cubicBezTo>
                  <a:cubicBezTo>
                    <a:pt x="1346" y="538"/>
                    <a:pt x="1734" y="381"/>
                    <a:pt x="2105" y="381"/>
                  </a:cubicBezTo>
                  <a:close/>
                  <a:moveTo>
                    <a:pt x="2102" y="1"/>
                  </a:moveTo>
                  <a:cubicBezTo>
                    <a:pt x="1637" y="1"/>
                    <a:pt x="1158" y="192"/>
                    <a:pt x="771" y="546"/>
                  </a:cubicBezTo>
                  <a:cubicBezTo>
                    <a:pt x="245" y="1034"/>
                    <a:pt x="1" y="1713"/>
                    <a:pt x="143" y="2330"/>
                  </a:cubicBezTo>
                  <a:cubicBezTo>
                    <a:pt x="195" y="2550"/>
                    <a:pt x="283" y="2758"/>
                    <a:pt x="369" y="2955"/>
                  </a:cubicBezTo>
                  <a:cubicBezTo>
                    <a:pt x="416" y="3061"/>
                    <a:pt x="465" y="3170"/>
                    <a:pt x="504" y="3279"/>
                  </a:cubicBezTo>
                  <a:cubicBezTo>
                    <a:pt x="766" y="3999"/>
                    <a:pt x="882" y="4767"/>
                    <a:pt x="991" y="5511"/>
                  </a:cubicBezTo>
                  <a:cubicBezTo>
                    <a:pt x="1121" y="6364"/>
                    <a:pt x="1256" y="7243"/>
                    <a:pt x="1606" y="8075"/>
                  </a:cubicBezTo>
                  <a:cubicBezTo>
                    <a:pt x="2013" y="9042"/>
                    <a:pt x="2637" y="10009"/>
                    <a:pt x="3415" y="10872"/>
                  </a:cubicBezTo>
                  <a:cubicBezTo>
                    <a:pt x="3633" y="11110"/>
                    <a:pt x="3864" y="11344"/>
                    <a:pt x="4099" y="11569"/>
                  </a:cubicBezTo>
                  <a:cubicBezTo>
                    <a:pt x="4856" y="12274"/>
                    <a:pt x="5805" y="12909"/>
                    <a:pt x="6832" y="13301"/>
                  </a:cubicBezTo>
                  <a:cubicBezTo>
                    <a:pt x="7470" y="13540"/>
                    <a:pt x="8139" y="13680"/>
                    <a:pt x="8813" y="13680"/>
                  </a:cubicBezTo>
                  <a:cubicBezTo>
                    <a:pt x="9882" y="13680"/>
                    <a:pt x="10964" y="13327"/>
                    <a:pt x="11957" y="12453"/>
                  </a:cubicBezTo>
                  <a:cubicBezTo>
                    <a:pt x="12481" y="11992"/>
                    <a:pt x="12818" y="11494"/>
                    <a:pt x="12960" y="10973"/>
                  </a:cubicBezTo>
                  <a:cubicBezTo>
                    <a:pt x="13116" y="10395"/>
                    <a:pt x="13092" y="9952"/>
                    <a:pt x="12888" y="9612"/>
                  </a:cubicBezTo>
                  <a:cubicBezTo>
                    <a:pt x="12571" y="9086"/>
                    <a:pt x="11879" y="8933"/>
                    <a:pt x="11216" y="8788"/>
                  </a:cubicBezTo>
                  <a:cubicBezTo>
                    <a:pt x="10687" y="8671"/>
                    <a:pt x="10147" y="8552"/>
                    <a:pt x="9818" y="8256"/>
                  </a:cubicBezTo>
                  <a:cubicBezTo>
                    <a:pt x="9352" y="7831"/>
                    <a:pt x="9357" y="7149"/>
                    <a:pt x="9359" y="6423"/>
                  </a:cubicBezTo>
                  <a:cubicBezTo>
                    <a:pt x="9362" y="6089"/>
                    <a:pt x="9362" y="5744"/>
                    <a:pt x="9318" y="5417"/>
                  </a:cubicBezTo>
                  <a:cubicBezTo>
                    <a:pt x="9155" y="4266"/>
                    <a:pt x="8260" y="3242"/>
                    <a:pt x="7145" y="2916"/>
                  </a:cubicBezTo>
                  <a:cubicBezTo>
                    <a:pt x="6899" y="2846"/>
                    <a:pt x="6648" y="2807"/>
                    <a:pt x="6401" y="2768"/>
                  </a:cubicBezTo>
                  <a:cubicBezTo>
                    <a:pt x="6046" y="2711"/>
                    <a:pt x="5709" y="2659"/>
                    <a:pt x="5409" y="2522"/>
                  </a:cubicBezTo>
                  <a:cubicBezTo>
                    <a:pt x="4913" y="2291"/>
                    <a:pt x="4551" y="1850"/>
                    <a:pt x="4167" y="1384"/>
                  </a:cubicBezTo>
                  <a:cubicBezTo>
                    <a:pt x="3731" y="852"/>
                    <a:pt x="3280" y="300"/>
                    <a:pt x="2604" y="80"/>
                  </a:cubicBezTo>
                  <a:cubicBezTo>
                    <a:pt x="2442" y="27"/>
                    <a:pt x="2273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2332425" y="4769750"/>
              <a:ext cx="388825" cy="131675"/>
            </a:xfrm>
            <a:custGeom>
              <a:avLst/>
              <a:gdLst/>
              <a:ahLst/>
              <a:cxnLst/>
              <a:rect l="l" t="t" r="r" b="b"/>
              <a:pathLst>
                <a:path w="15553" h="5267" extrusionOk="0">
                  <a:moveTo>
                    <a:pt x="6495" y="0"/>
                  </a:moveTo>
                  <a:cubicBezTo>
                    <a:pt x="6470" y="0"/>
                    <a:pt x="6445" y="1"/>
                    <a:pt x="6419" y="2"/>
                  </a:cubicBezTo>
                  <a:cubicBezTo>
                    <a:pt x="5465" y="44"/>
                    <a:pt x="4753" y="839"/>
                    <a:pt x="4014" y="1443"/>
                  </a:cubicBezTo>
                  <a:cubicBezTo>
                    <a:pt x="3239" y="2076"/>
                    <a:pt x="1955" y="1998"/>
                    <a:pt x="1077" y="2444"/>
                  </a:cubicBezTo>
                  <a:cubicBezTo>
                    <a:pt x="219" y="2874"/>
                    <a:pt x="1" y="3847"/>
                    <a:pt x="745" y="4513"/>
                  </a:cubicBezTo>
                  <a:cubicBezTo>
                    <a:pt x="1025" y="4764"/>
                    <a:pt x="1385" y="4920"/>
                    <a:pt x="1751" y="5024"/>
                  </a:cubicBezTo>
                  <a:cubicBezTo>
                    <a:pt x="2187" y="5147"/>
                    <a:pt x="2616" y="5193"/>
                    <a:pt x="3041" y="5193"/>
                  </a:cubicBezTo>
                  <a:cubicBezTo>
                    <a:pt x="4390" y="5193"/>
                    <a:pt x="5699" y="4722"/>
                    <a:pt x="7066" y="4722"/>
                  </a:cubicBezTo>
                  <a:cubicBezTo>
                    <a:pt x="7130" y="4722"/>
                    <a:pt x="7193" y="4723"/>
                    <a:pt x="7257" y="4725"/>
                  </a:cubicBezTo>
                  <a:cubicBezTo>
                    <a:pt x="7970" y="4749"/>
                    <a:pt x="8664" y="4982"/>
                    <a:pt x="9357" y="5127"/>
                  </a:cubicBezTo>
                  <a:cubicBezTo>
                    <a:pt x="9793" y="5219"/>
                    <a:pt x="10258" y="5266"/>
                    <a:pt x="10732" y="5266"/>
                  </a:cubicBezTo>
                  <a:cubicBezTo>
                    <a:pt x="11975" y="5266"/>
                    <a:pt x="13272" y="4938"/>
                    <a:pt x="14228" y="4217"/>
                  </a:cubicBezTo>
                  <a:cubicBezTo>
                    <a:pt x="14793" y="3792"/>
                    <a:pt x="15234" y="3180"/>
                    <a:pt x="15350" y="2483"/>
                  </a:cubicBezTo>
                  <a:cubicBezTo>
                    <a:pt x="15552" y="1259"/>
                    <a:pt x="14554" y="106"/>
                    <a:pt x="13336" y="18"/>
                  </a:cubicBezTo>
                  <a:cubicBezTo>
                    <a:pt x="13280" y="14"/>
                    <a:pt x="13224" y="12"/>
                    <a:pt x="13168" y="12"/>
                  </a:cubicBezTo>
                  <a:cubicBezTo>
                    <a:pt x="11937" y="12"/>
                    <a:pt x="10804" y="966"/>
                    <a:pt x="9584" y="966"/>
                  </a:cubicBezTo>
                  <a:cubicBezTo>
                    <a:pt x="9490" y="966"/>
                    <a:pt x="9397" y="960"/>
                    <a:pt x="9302" y="948"/>
                  </a:cubicBezTo>
                  <a:cubicBezTo>
                    <a:pt x="8314" y="822"/>
                    <a:pt x="7481" y="0"/>
                    <a:pt x="6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2333675" y="4765025"/>
              <a:ext cx="389775" cy="141350"/>
            </a:xfrm>
            <a:custGeom>
              <a:avLst/>
              <a:gdLst/>
              <a:ahLst/>
              <a:cxnLst/>
              <a:rect l="l" t="t" r="r" b="b"/>
              <a:pathLst>
                <a:path w="15591" h="5654" extrusionOk="0">
                  <a:moveTo>
                    <a:pt x="6435" y="377"/>
                  </a:moveTo>
                  <a:cubicBezTo>
                    <a:pt x="6926" y="377"/>
                    <a:pt x="7384" y="597"/>
                    <a:pt x="7868" y="834"/>
                  </a:cubicBezTo>
                  <a:cubicBezTo>
                    <a:pt x="8296" y="1047"/>
                    <a:pt x="8739" y="1262"/>
                    <a:pt x="9226" y="1324"/>
                  </a:cubicBezTo>
                  <a:cubicBezTo>
                    <a:pt x="9330" y="1337"/>
                    <a:pt x="9433" y="1344"/>
                    <a:pt x="9535" y="1344"/>
                  </a:cubicBezTo>
                  <a:cubicBezTo>
                    <a:pt x="10182" y="1344"/>
                    <a:pt x="10795" y="1094"/>
                    <a:pt x="11391" y="855"/>
                  </a:cubicBezTo>
                  <a:cubicBezTo>
                    <a:pt x="11983" y="616"/>
                    <a:pt x="12542" y="388"/>
                    <a:pt x="13121" y="388"/>
                  </a:cubicBezTo>
                  <a:cubicBezTo>
                    <a:pt x="13171" y="388"/>
                    <a:pt x="13220" y="390"/>
                    <a:pt x="13270" y="393"/>
                  </a:cubicBezTo>
                  <a:cubicBezTo>
                    <a:pt x="13454" y="406"/>
                    <a:pt x="13636" y="450"/>
                    <a:pt x="13815" y="505"/>
                  </a:cubicBezTo>
                  <a:cubicBezTo>
                    <a:pt x="14162" y="634"/>
                    <a:pt x="14476" y="860"/>
                    <a:pt x="14717" y="1166"/>
                  </a:cubicBezTo>
                  <a:cubicBezTo>
                    <a:pt x="15057" y="1599"/>
                    <a:pt x="15199" y="2120"/>
                    <a:pt x="15114" y="2633"/>
                  </a:cubicBezTo>
                  <a:cubicBezTo>
                    <a:pt x="15015" y="3229"/>
                    <a:pt x="14631" y="3818"/>
                    <a:pt x="14064" y="4246"/>
                  </a:cubicBezTo>
                  <a:cubicBezTo>
                    <a:pt x="13198" y="4903"/>
                    <a:pt x="11959" y="5261"/>
                    <a:pt x="10689" y="5261"/>
                  </a:cubicBezTo>
                  <a:cubicBezTo>
                    <a:pt x="10240" y="5261"/>
                    <a:pt x="9787" y="5216"/>
                    <a:pt x="9346" y="5124"/>
                  </a:cubicBezTo>
                  <a:cubicBezTo>
                    <a:pt x="9143" y="5083"/>
                    <a:pt x="8941" y="5031"/>
                    <a:pt x="8736" y="4982"/>
                  </a:cubicBezTo>
                  <a:cubicBezTo>
                    <a:pt x="8244" y="4863"/>
                    <a:pt x="7736" y="4736"/>
                    <a:pt x="7215" y="4720"/>
                  </a:cubicBezTo>
                  <a:cubicBezTo>
                    <a:pt x="7148" y="4718"/>
                    <a:pt x="7082" y="4717"/>
                    <a:pt x="7016" y="4717"/>
                  </a:cubicBezTo>
                  <a:cubicBezTo>
                    <a:pt x="6313" y="4717"/>
                    <a:pt x="5625" y="4837"/>
                    <a:pt x="4959" y="4956"/>
                  </a:cubicBezTo>
                  <a:cubicBezTo>
                    <a:pt x="4287" y="5074"/>
                    <a:pt x="3639" y="5188"/>
                    <a:pt x="2988" y="5188"/>
                  </a:cubicBezTo>
                  <a:cubicBezTo>
                    <a:pt x="2580" y="5188"/>
                    <a:pt x="2170" y="5143"/>
                    <a:pt x="1752" y="5026"/>
                  </a:cubicBezTo>
                  <a:cubicBezTo>
                    <a:pt x="1356" y="4912"/>
                    <a:pt x="1047" y="4759"/>
                    <a:pt x="819" y="4554"/>
                  </a:cubicBezTo>
                  <a:cubicBezTo>
                    <a:pt x="531" y="4300"/>
                    <a:pt x="399" y="3979"/>
                    <a:pt x="441" y="3655"/>
                  </a:cubicBezTo>
                  <a:cubicBezTo>
                    <a:pt x="487" y="3302"/>
                    <a:pt x="734" y="2991"/>
                    <a:pt x="1112" y="2799"/>
                  </a:cubicBezTo>
                  <a:cubicBezTo>
                    <a:pt x="1465" y="2618"/>
                    <a:pt x="1892" y="2527"/>
                    <a:pt x="2344" y="2434"/>
                  </a:cubicBezTo>
                  <a:cubicBezTo>
                    <a:pt x="2966" y="2304"/>
                    <a:pt x="3606" y="2167"/>
                    <a:pt x="4086" y="1775"/>
                  </a:cubicBezTo>
                  <a:cubicBezTo>
                    <a:pt x="4223" y="1664"/>
                    <a:pt x="4363" y="1544"/>
                    <a:pt x="4498" y="1425"/>
                  </a:cubicBezTo>
                  <a:cubicBezTo>
                    <a:pt x="5071" y="925"/>
                    <a:pt x="5667" y="406"/>
                    <a:pt x="6377" y="378"/>
                  </a:cubicBezTo>
                  <a:cubicBezTo>
                    <a:pt x="6396" y="377"/>
                    <a:pt x="6416" y="377"/>
                    <a:pt x="6435" y="377"/>
                  </a:cubicBezTo>
                  <a:close/>
                  <a:moveTo>
                    <a:pt x="6445" y="0"/>
                  </a:moveTo>
                  <a:cubicBezTo>
                    <a:pt x="6417" y="0"/>
                    <a:pt x="6390" y="1"/>
                    <a:pt x="6362" y="2"/>
                  </a:cubicBezTo>
                  <a:cubicBezTo>
                    <a:pt x="5519" y="38"/>
                    <a:pt x="4874" y="598"/>
                    <a:pt x="4249" y="1143"/>
                  </a:cubicBezTo>
                  <a:cubicBezTo>
                    <a:pt x="4117" y="1259"/>
                    <a:pt x="3979" y="1376"/>
                    <a:pt x="3847" y="1485"/>
                  </a:cubicBezTo>
                  <a:cubicBezTo>
                    <a:pt x="3437" y="1817"/>
                    <a:pt x="2867" y="1938"/>
                    <a:pt x="2266" y="2065"/>
                  </a:cubicBezTo>
                  <a:cubicBezTo>
                    <a:pt x="1809" y="2164"/>
                    <a:pt x="1340" y="2262"/>
                    <a:pt x="941" y="2465"/>
                  </a:cubicBezTo>
                  <a:cubicBezTo>
                    <a:pt x="446" y="2714"/>
                    <a:pt x="124" y="3128"/>
                    <a:pt x="62" y="3608"/>
                  </a:cubicBezTo>
                  <a:cubicBezTo>
                    <a:pt x="0" y="4059"/>
                    <a:pt x="179" y="4500"/>
                    <a:pt x="565" y="4844"/>
                  </a:cubicBezTo>
                  <a:cubicBezTo>
                    <a:pt x="773" y="5029"/>
                    <a:pt x="1032" y="5181"/>
                    <a:pt x="1356" y="5306"/>
                  </a:cubicBezTo>
                  <a:cubicBezTo>
                    <a:pt x="1449" y="5342"/>
                    <a:pt x="1550" y="5373"/>
                    <a:pt x="1654" y="5404"/>
                  </a:cubicBezTo>
                  <a:cubicBezTo>
                    <a:pt x="2106" y="5531"/>
                    <a:pt x="2552" y="5579"/>
                    <a:pt x="2991" y="5579"/>
                  </a:cubicBezTo>
                  <a:cubicBezTo>
                    <a:pt x="3684" y="5579"/>
                    <a:pt x="4362" y="5460"/>
                    <a:pt x="5027" y="5342"/>
                  </a:cubicBezTo>
                  <a:cubicBezTo>
                    <a:pt x="5680" y="5228"/>
                    <a:pt x="6356" y="5109"/>
                    <a:pt x="7030" y="5109"/>
                  </a:cubicBezTo>
                  <a:cubicBezTo>
                    <a:pt x="7088" y="5109"/>
                    <a:pt x="7146" y="5110"/>
                    <a:pt x="7204" y="5111"/>
                  </a:cubicBezTo>
                  <a:cubicBezTo>
                    <a:pt x="7684" y="5127"/>
                    <a:pt x="8174" y="5249"/>
                    <a:pt x="8646" y="5366"/>
                  </a:cubicBezTo>
                  <a:cubicBezTo>
                    <a:pt x="8853" y="5417"/>
                    <a:pt x="9060" y="5469"/>
                    <a:pt x="9268" y="5511"/>
                  </a:cubicBezTo>
                  <a:cubicBezTo>
                    <a:pt x="9732" y="5607"/>
                    <a:pt x="10208" y="5654"/>
                    <a:pt x="10680" y="5654"/>
                  </a:cubicBezTo>
                  <a:cubicBezTo>
                    <a:pt x="12036" y="5654"/>
                    <a:pt x="13362" y="5268"/>
                    <a:pt x="14294" y="4564"/>
                  </a:cubicBezTo>
                  <a:cubicBezTo>
                    <a:pt x="14940" y="4077"/>
                    <a:pt x="15378" y="3403"/>
                    <a:pt x="15489" y="2711"/>
                  </a:cubicBezTo>
                  <a:cubicBezTo>
                    <a:pt x="15591" y="2091"/>
                    <a:pt x="15422" y="1464"/>
                    <a:pt x="15015" y="946"/>
                  </a:cubicBezTo>
                  <a:cubicBezTo>
                    <a:pt x="14590" y="404"/>
                    <a:pt x="13965" y="69"/>
                    <a:pt x="13304" y="23"/>
                  </a:cubicBezTo>
                  <a:cubicBezTo>
                    <a:pt x="13241" y="18"/>
                    <a:pt x="13179" y="16"/>
                    <a:pt x="13117" y="16"/>
                  </a:cubicBezTo>
                  <a:cubicBezTo>
                    <a:pt x="12464" y="16"/>
                    <a:pt x="11850" y="266"/>
                    <a:pt x="11251" y="507"/>
                  </a:cubicBezTo>
                  <a:cubicBezTo>
                    <a:pt x="10667" y="743"/>
                    <a:pt x="10110" y="967"/>
                    <a:pt x="9542" y="967"/>
                  </a:cubicBezTo>
                  <a:cubicBezTo>
                    <a:pt x="9454" y="967"/>
                    <a:pt x="9366" y="962"/>
                    <a:pt x="9278" y="951"/>
                  </a:cubicBezTo>
                  <a:cubicBezTo>
                    <a:pt x="8853" y="896"/>
                    <a:pt x="8456" y="702"/>
                    <a:pt x="8036" y="497"/>
                  </a:cubicBezTo>
                  <a:cubicBezTo>
                    <a:pt x="7537" y="252"/>
                    <a:pt x="7020" y="0"/>
                    <a:pt x="6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05" name="Google Shape;2605;p20"/>
          <p:cNvGrpSpPr/>
          <p:nvPr/>
        </p:nvGrpSpPr>
        <p:grpSpPr>
          <a:xfrm>
            <a:off x="819925" y="1718473"/>
            <a:ext cx="638328" cy="610147"/>
            <a:chOff x="5952977" y="2280859"/>
            <a:chExt cx="478746" cy="457610"/>
          </a:xfrm>
        </p:grpSpPr>
        <p:sp>
          <p:nvSpPr>
            <p:cNvPr id="2606" name="Google Shape;2606;p20"/>
            <p:cNvSpPr/>
            <p:nvPr/>
          </p:nvSpPr>
          <p:spPr>
            <a:xfrm>
              <a:off x="5952977" y="2515160"/>
              <a:ext cx="224916" cy="223310"/>
            </a:xfrm>
            <a:custGeom>
              <a:avLst/>
              <a:gdLst/>
              <a:ahLst/>
              <a:cxnLst/>
              <a:rect l="l" t="t" r="r" b="b"/>
              <a:pathLst>
                <a:path w="2660" h="2641" extrusionOk="0">
                  <a:moveTo>
                    <a:pt x="1347" y="0"/>
                  </a:moveTo>
                  <a:cubicBezTo>
                    <a:pt x="1329" y="0"/>
                    <a:pt x="1312" y="10"/>
                    <a:pt x="1304" y="30"/>
                  </a:cubicBezTo>
                  <a:lnTo>
                    <a:pt x="923" y="885"/>
                  </a:lnTo>
                  <a:cubicBezTo>
                    <a:pt x="918" y="895"/>
                    <a:pt x="910" y="903"/>
                    <a:pt x="897" y="911"/>
                  </a:cubicBezTo>
                  <a:lnTo>
                    <a:pt x="39" y="1264"/>
                  </a:lnTo>
                  <a:cubicBezTo>
                    <a:pt x="0" y="1279"/>
                    <a:pt x="0" y="1336"/>
                    <a:pt x="39" y="1352"/>
                  </a:cubicBezTo>
                  <a:lnTo>
                    <a:pt x="897" y="1730"/>
                  </a:lnTo>
                  <a:cubicBezTo>
                    <a:pt x="908" y="1733"/>
                    <a:pt x="918" y="1743"/>
                    <a:pt x="920" y="1753"/>
                  </a:cubicBezTo>
                  <a:lnTo>
                    <a:pt x="1299" y="2612"/>
                  </a:lnTo>
                  <a:cubicBezTo>
                    <a:pt x="1308" y="2631"/>
                    <a:pt x="1326" y="2641"/>
                    <a:pt x="1344" y="2641"/>
                  </a:cubicBezTo>
                  <a:cubicBezTo>
                    <a:pt x="1362" y="2641"/>
                    <a:pt x="1379" y="2631"/>
                    <a:pt x="1387" y="2612"/>
                  </a:cubicBezTo>
                  <a:lnTo>
                    <a:pt x="1740" y="1753"/>
                  </a:lnTo>
                  <a:cubicBezTo>
                    <a:pt x="1742" y="1743"/>
                    <a:pt x="1753" y="1733"/>
                    <a:pt x="1766" y="1728"/>
                  </a:cubicBezTo>
                  <a:lnTo>
                    <a:pt x="2621" y="1349"/>
                  </a:lnTo>
                  <a:cubicBezTo>
                    <a:pt x="2660" y="1331"/>
                    <a:pt x="2660" y="1276"/>
                    <a:pt x="2621" y="1261"/>
                  </a:cubicBezTo>
                  <a:lnTo>
                    <a:pt x="1766" y="908"/>
                  </a:lnTo>
                  <a:cubicBezTo>
                    <a:pt x="1760" y="903"/>
                    <a:pt x="1750" y="895"/>
                    <a:pt x="1742" y="885"/>
                  </a:cubicBezTo>
                  <a:lnTo>
                    <a:pt x="1390" y="30"/>
                  </a:lnTo>
                  <a:cubicBezTo>
                    <a:pt x="1382" y="10"/>
                    <a:pt x="1364" y="0"/>
                    <a:pt x="1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6326875" y="2280859"/>
              <a:ext cx="104848" cy="104679"/>
            </a:xfrm>
            <a:custGeom>
              <a:avLst/>
              <a:gdLst/>
              <a:ahLst/>
              <a:cxnLst/>
              <a:rect l="l" t="t" r="r" b="b"/>
              <a:pathLst>
                <a:path w="1240" h="1238" extrusionOk="0">
                  <a:moveTo>
                    <a:pt x="620" y="1"/>
                  </a:moveTo>
                  <a:cubicBezTo>
                    <a:pt x="278" y="1"/>
                    <a:pt x="1" y="278"/>
                    <a:pt x="1" y="620"/>
                  </a:cubicBezTo>
                  <a:cubicBezTo>
                    <a:pt x="1" y="960"/>
                    <a:pt x="278" y="1237"/>
                    <a:pt x="620" y="1237"/>
                  </a:cubicBezTo>
                  <a:cubicBezTo>
                    <a:pt x="963" y="1237"/>
                    <a:pt x="1240" y="960"/>
                    <a:pt x="1240" y="620"/>
                  </a:cubicBezTo>
                  <a:cubicBezTo>
                    <a:pt x="1240" y="278"/>
                    <a:pt x="963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37497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gradFill>
          <a:gsLst>
            <a:gs pos="0">
              <a:schemeClr val="accent6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4" name="Google Shape;3904;p32"/>
          <p:cNvGrpSpPr/>
          <p:nvPr/>
        </p:nvGrpSpPr>
        <p:grpSpPr>
          <a:xfrm flipH="1">
            <a:off x="-944717" y="2719194"/>
            <a:ext cx="2497501" cy="5018777"/>
            <a:chOff x="7716426" y="1916445"/>
            <a:chExt cx="1873126" cy="3764083"/>
          </a:xfrm>
        </p:grpSpPr>
        <p:grpSp>
          <p:nvGrpSpPr>
            <p:cNvPr id="3905" name="Google Shape;3905;p32"/>
            <p:cNvGrpSpPr/>
            <p:nvPr/>
          </p:nvGrpSpPr>
          <p:grpSpPr>
            <a:xfrm rot="-635045" flipH="1">
              <a:off x="8048039" y="2018435"/>
              <a:ext cx="1280544" cy="1835528"/>
              <a:chOff x="2087075" y="4317700"/>
              <a:chExt cx="814150" cy="1167000"/>
            </a:xfrm>
          </p:grpSpPr>
          <p:sp>
            <p:nvSpPr>
              <p:cNvPr id="3906" name="Google Shape;3906;p32"/>
              <p:cNvSpPr/>
              <p:nvPr/>
            </p:nvSpPr>
            <p:spPr>
              <a:xfrm>
                <a:off x="2288350" y="4756475"/>
                <a:ext cx="105550" cy="728225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29129" extrusionOk="0">
                    <a:moveTo>
                      <a:pt x="3927" y="0"/>
                    </a:moveTo>
                    <a:cubicBezTo>
                      <a:pt x="3839" y="0"/>
                      <a:pt x="3755" y="43"/>
                      <a:pt x="3705" y="118"/>
                    </a:cubicBezTo>
                    <a:cubicBezTo>
                      <a:pt x="3037" y="1158"/>
                      <a:pt x="2484" y="2270"/>
                      <a:pt x="2044" y="3424"/>
                    </a:cubicBezTo>
                    <a:cubicBezTo>
                      <a:pt x="1606" y="4577"/>
                      <a:pt x="1271" y="5770"/>
                      <a:pt x="1017" y="6970"/>
                    </a:cubicBezTo>
                    <a:cubicBezTo>
                      <a:pt x="517" y="9381"/>
                      <a:pt x="307" y="11836"/>
                      <a:pt x="195" y="14268"/>
                    </a:cubicBezTo>
                    <a:cubicBezTo>
                      <a:pt x="86" y="16702"/>
                      <a:pt x="1" y="19141"/>
                      <a:pt x="19" y="21583"/>
                    </a:cubicBezTo>
                    <a:cubicBezTo>
                      <a:pt x="24" y="24023"/>
                      <a:pt x="123" y="26462"/>
                      <a:pt x="333" y="28896"/>
                    </a:cubicBezTo>
                    <a:cubicBezTo>
                      <a:pt x="345" y="29028"/>
                      <a:pt x="454" y="29128"/>
                      <a:pt x="584" y="29128"/>
                    </a:cubicBezTo>
                    <a:cubicBezTo>
                      <a:pt x="592" y="29128"/>
                      <a:pt x="600" y="29128"/>
                      <a:pt x="608" y="29127"/>
                    </a:cubicBezTo>
                    <a:cubicBezTo>
                      <a:pt x="745" y="29114"/>
                      <a:pt x="849" y="28992"/>
                      <a:pt x="841" y="28857"/>
                    </a:cubicBezTo>
                    <a:cubicBezTo>
                      <a:pt x="693" y="26436"/>
                      <a:pt x="654" y="24010"/>
                      <a:pt x="670" y="21583"/>
                    </a:cubicBezTo>
                    <a:cubicBezTo>
                      <a:pt x="696" y="19154"/>
                      <a:pt x="766" y="16728"/>
                      <a:pt x="895" y="14301"/>
                    </a:cubicBezTo>
                    <a:cubicBezTo>
                      <a:pt x="1020" y="11880"/>
                      <a:pt x="1199" y="9464"/>
                      <a:pt x="1678" y="7105"/>
                    </a:cubicBezTo>
                    <a:cubicBezTo>
                      <a:pt x="1912" y="5925"/>
                      <a:pt x="2215" y="4761"/>
                      <a:pt x="2624" y="3634"/>
                    </a:cubicBezTo>
                    <a:cubicBezTo>
                      <a:pt x="3026" y="2506"/>
                      <a:pt x="3524" y="1409"/>
                      <a:pt x="4146" y="385"/>
                    </a:cubicBezTo>
                    <a:cubicBezTo>
                      <a:pt x="4221" y="266"/>
                      <a:pt x="4182" y="111"/>
                      <a:pt x="4063" y="35"/>
                    </a:cubicBezTo>
                    <a:cubicBezTo>
                      <a:pt x="4019" y="12"/>
                      <a:pt x="3973" y="0"/>
                      <a:pt x="39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7" name="Google Shape;3907;p32"/>
              <p:cNvSpPr/>
              <p:nvPr/>
            </p:nvSpPr>
            <p:spPr>
              <a:xfrm>
                <a:off x="2339050" y="4368600"/>
                <a:ext cx="347450" cy="395375"/>
              </a:xfrm>
              <a:custGeom>
                <a:avLst/>
                <a:gdLst/>
                <a:ahLst/>
                <a:cxnLst/>
                <a:rect l="l" t="t" r="r" b="b"/>
                <a:pathLst>
                  <a:path w="13898" h="15815" extrusionOk="0">
                    <a:moveTo>
                      <a:pt x="10934" y="0"/>
                    </a:moveTo>
                    <a:cubicBezTo>
                      <a:pt x="10438" y="0"/>
                      <a:pt x="9975" y="265"/>
                      <a:pt x="9543" y="520"/>
                    </a:cubicBezTo>
                    <a:cubicBezTo>
                      <a:pt x="7077" y="1977"/>
                      <a:pt x="5584" y="4439"/>
                      <a:pt x="3466" y="6316"/>
                    </a:cubicBezTo>
                    <a:cubicBezTo>
                      <a:pt x="2393" y="7265"/>
                      <a:pt x="1356" y="8136"/>
                      <a:pt x="817" y="9515"/>
                    </a:cubicBezTo>
                    <a:cubicBezTo>
                      <a:pt x="0" y="11581"/>
                      <a:pt x="532" y="13723"/>
                      <a:pt x="2434" y="14965"/>
                    </a:cubicBezTo>
                    <a:cubicBezTo>
                      <a:pt x="3347" y="15560"/>
                      <a:pt x="4283" y="15814"/>
                      <a:pt x="5208" y="15814"/>
                    </a:cubicBezTo>
                    <a:cubicBezTo>
                      <a:pt x="8195" y="15814"/>
                      <a:pt x="11058" y="13161"/>
                      <a:pt x="12571" y="10762"/>
                    </a:cubicBezTo>
                    <a:cubicBezTo>
                      <a:pt x="13898" y="8647"/>
                      <a:pt x="13893" y="6589"/>
                      <a:pt x="13470" y="4240"/>
                    </a:cubicBezTo>
                    <a:cubicBezTo>
                      <a:pt x="13237" y="2925"/>
                      <a:pt x="12783" y="126"/>
                      <a:pt x="11033" y="4"/>
                    </a:cubicBezTo>
                    <a:cubicBezTo>
                      <a:pt x="11000" y="1"/>
                      <a:pt x="10967" y="0"/>
                      <a:pt x="109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8" name="Google Shape;3908;p32"/>
              <p:cNvSpPr/>
              <p:nvPr/>
            </p:nvSpPr>
            <p:spPr>
              <a:xfrm>
                <a:off x="2332875" y="4363700"/>
                <a:ext cx="360700" cy="404975"/>
              </a:xfrm>
              <a:custGeom>
                <a:avLst/>
                <a:gdLst/>
                <a:ahLst/>
                <a:cxnLst/>
                <a:rect l="l" t="t" r="r" b="b"/>
                <a:pathLst>
                  <a:path w="14428" h="16199" extrusionOk="0">
                    <a:moveTo>
                      <a:pt x="7602" y="6219"/>
                    </a:moveTo>
                    <a:lnTo>
                      <a:pt x="7024" y="7438"/>
                    </a:lnTo>
                    <a:cubicBezTo>
                      <a:pt x="6821" y="7837"/>
                      <a:pt x="6622" y="8228"/>
                      <a:pt x="6396" y="8612"/>
                    </a:cubicBezTo>
                    <a:cubicBezTo>
                      <a:pt x="6181" y="8998"/>
                      <a:pt x="5945" y="9374"/>
                      <a:pt x="5707" y="9750"/>
                    </a:cubicBezTo>
                    <a:lnTo>
                      <a:pt x="4958" y="10870"/>
                    </a:lnTo>
                    <a:cubicBezTo>
                      <a:pt x="5328" y="10598"/>
                      <a:pt x="5652" y="10274"/>
                      <a:pt x="5945" y="9926"/>
                    </a:cubicBezTo>
                    <a:cubicBezTo>
                      <a:pt x="6241" y="9577"/>
                      <a:pt x="6500" y="9198"/>
                      <a:pt x="6731" y="8804"/>
                    </a:cubicBezTo>
                    <a:cubicBezTo>
                      <a:pt x="6954" y="8405"/>
                      <a:pt x="7148" y="7987"/>
                      <a:pt x="7298" y="7554"/>
                    </a:cubicBezTo>
                    <a:cubicBezTo>
                      <a:pt x="7444" y="7122"/>
                      <a:pt x="7558" y="6678"/>
                      <a:pt x="7602" y="6219"/>
                    </a:cubicBezTo>
                    <a:close/>
                    <a:moveTo>
                      <a:pt x="10220" y="6914"/>
                    </a:moveTo>
                    <a:lnTo>
                      <a:pt x="10220" y="6914"/>
                    </a:lnTo>
                    <a:cubicBezTo>
                      <a:pt x="9948" y="7352"/>
                      <a:pt x="9676" y="7780"/>
                      <a:pt x="9385" y="8187"/>
                    </a:cubicBezTo>
                    <a:cubicBezTo>
                      <a:pt x="9090" y="8597"/>
                      <a:pt x="8786" y="8991"/>
                      <a:pt x="8452" y="9364"/>
                    </a:cubicBezTo>
                    <a:cubicBezTo>
                      <a:pt x="8123" y="9742"/>
                      <a:pt x="7770" y="10095"/>
                      <a:pt x="7405" y="10440"/>
                    </a:cubicBezTo>
                    <a:cubicBezTo>
                      <a:pt x="7034" y="10779"/>
                      <a:pt x="6650" y="11103"/>
                      <a:pt x="6249" y="11430"/>
                    </a:cubicBezTo>
                    <a:cubicBezTo>
                      <a:pt x="6728" y="11243"/>
                      <a:pt x="7177" y="10976"/>
                      <a:pt x="7591" y="10671"/>
                    </a:cubicBezTo>
                    <a:cubicBezTo>
                      <a:pt x="8011" y="10362"/>
                      <a:pt x="8390" y="10004"/>
                      <a:pt x="8737" y="9615"/>
                    </a:cubicBezTo>
                    <a:cubicBezTo>
                      <a:pt x="9077" y="9224"/>
                      <a:pt x="9385" y="8799"/>
                      <a:pt x="9634" y="8345"/>
                    </a:cubicBezTo>
                    <a:cubicBezTo>
                      <a:pt x="9888" y="7897"/>
                      <a:pt x="10096" y="7417"/>
                      <a:pt x="10220" y="6914"/>
                    </a:cubicBezTo>
                    <a:close/>
                    <a:moveTo>
                      <a:pt x="11182" y="384"/>
                    </a:moveTo>
                    <a:cubicBezTo>
                      <a:pt x="11210" y="384"/>
                      <a:pt x="11237" y="385"/>
                      <a:pt x="11265" y="387"/>
                    </a:cubicBezTo>
                    <a:cubicBezTo>
                      <a:pt x="11400" y="397"/>
                      <a:pt x="11524" y="425"/>
                      <a:pt x="11641" y="472"/>
                    </a:cubicBezTo>
                    <a:cubicBezTo>
                      <a:pt x="12898" y="941"/>
                      <a:pt x="13302" y="3217"/>
                      <a:pt x="13507" y="4363"/>
                    </a:cubicBezTo>
                    <a:lnTo>
                      <a:pt x="13525" y="4467"/>
                    </a:lnTo>
                    <a:cubicBezTo>
                      <a:pt x="13945" y="6800"/>
                      <a:pt x="13953" y="8781"/>
                      <a:pt x="12652" y="10855"/>
                    </a:cubicBezTo>
                    <a:cubicBezTo>
                      <a:pt x="11472" y="12734"/>
                      <a:pt x="9170" y="15129"/>
                      <a:pt x="6573" y="15700"/>
                    </a:cubicBezTo>
                    <a:cubicBezTo>
                      <a:pt x="6192" y="15783"/>
                      <a:pt x="5819" y="15825"/>
                      <a:pt x="5452" y="15825"/>
                    </a:cubicBezTo>
                    <a:cubicBezTo>
                      <a:pt x="4512" y="15825"/>
                      <a:pt x="3618" y="15551"/>
                      <a:pt x="2785" y="15005"/>
                    </a:cubicBezTo>
                    <a:cubicBezTo>
                      <a:pt x="1017" y="13851"/>
                      <a:pt x="426" y="11850"/>
                      <a:pt x="1237" y="9781"/>
                    </a:cubicBezTo>
                    <a:cubicBezTo>
                      <a:pt x="1738" y="8514"/>
                      <a:pt x="2676" y="7681"/>
                      <a:pt x="3674" y="6800"/>
                    </a:cubicBezTo>
                    <a:lnTo>
                      <a:pt x="3840" y="6655"/>
                    </a:lnTo>
                    <a:cubicBezTo>
                      <a:pt x="4654" y="5934"/>
                      <a:pt x="5383" y="5123"/>
                      <a:pt x="6085" y="4335"/>
                    </a:cubicBezTo>
                    <a:cubicBezTo>
                      <a:pt x="7218" y="3070"/>
                      <a:pt x="8385" y="1768"/>
                      <a:pt x="9888" y="876"/>
                    </a:cubicBezTo>
                    <a:cubicBezTo>
                      <a:pt x="10341" y="606"/>
                      <a:pt x="10756" y="384"/>
                      <a:pt x="11182" y="384"/>
                    </a:cubicBezTo>
                    <a:close/>
                    <a:moveTo>
                      <a:pt x="11176" y="1"/>
                    </a:moveTo>
                    <a:cubicBezTo>
                      <a:pt x="10611" y="1"/>
                      <a:pt x="10106" y="305"/>
                      <a:pt x="9694" y="547"/>
                    </a:cubicBezTo>
                    <a:cubicBezTo>
                      <a:pt x="8138" y="1468"/>
                      <a:pt x="6951" y="2792"/>
                      <a:pt x="5800" y="4075"/>
                    </a:cubicBezTo>
                    <a:cubicBezTo>
                      <a:pt x="5105" y="4856"/>
                      <a:pt x="4382" y="5659"/>
                      <a:pt x="3589" y="6367"/>
                    </a:cubicBezTo>
                    <a:lnTo>
                      <a:pt x="3423" y="6512"/>
                    </a:lnTo>
                    <a:cubicBezTo>
                      <a:pt x="2391" y="7425"/>
                      <a:pt x="1416" y="8288"/>
                      <a:pt x="885" y="9639"/>
                    </a:cubicBezTo>
                    <a:cubicBezTo>
                      <a:pt x="1" y="11884"/>
                      <a:pt x="649" y="14061"/>
                      <a:pt x="2575" y="15319"/>
                    </a:cubicBezTo>
                    <a:cubicBezTo>
                      <a:pt x="2935" y="15552"/>
                      <a:pt x="3304" y="15741"/>
                      <a:pt x="3685" y="15881"/>
                    </a:cubicBezTo>
                    <a:cubicBezTo>
                      <a:pt x="4255" y="16093"/>
                      <a:pt x="4844" y="16199"/>
                      <a:pt x="5452" y="16199"/>
                    </a:cubicBezTo>
                    <a:cubicBezTo>
                      <a:pt x="5847" y="16199"/>
                      <a:pt x="6250" y="16154"/>
                      <a:pt x="6661" y="16065"/>
                    </a:cubicBezTo>
                    <a:cubicBezTo>
                      <a:pt x="9372" y="15472"/>
                      <a:pt x="11760" y="12993"/>
                      <a:pt x="12978" y="11052"/>
                    </a:cubicBezTo>
                    <a:cubicBezTo>
                      <a:pt x="14427" y="8747"/>
                      <a:pt x="14282" y="6492"/>
                      <a:pt x="13906" y="4397"/>
                    </a:cubicBezTo>
                    <a:lnTo>
                      <a:pt x="13886" y="4293"/>
                    </a:lnTo>
                    <a:cubicBezTo>
                      <a:pt x="13647" y="2945"/>
                      <a:pt x="13147" y="138"/>
                      <a:pt x="11293" y="5"/>
                    </a:cubicBezTo>
                    <a:cubicBezTo>
                      <a:pt x="11254" y="2"/>
                      <a:pt x="11215" y="1"/>
                      <a:pt x="1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9" name="Google Shape;3909;p32"/>
              <p:cNvSpPr/>
              <p:nvPr/>
            </p:nvSpPr>
            <p:spPr>
              <a:xfrm>
                <a:off x="2383425" y="4559025"/>
                <a:ext cx="439375" cy="215475"/>
              </a:xfrm>
              <a:custGeom>
                <a:avLst/>
                <a:gdLst/>
                <a:ahLst/>
                <a:cxnLst/>
                <a:rect l="l" t="t" r="r" b="b"/>
                <a:pathLst>
                  <a:path w="17575" h="8619" extrusionOk="0">
                    <a:moveTo>
                      <a:pt x="13050" y="1"/>
                    </a:moveTo>
                    <a:cubicBezTo>
                      <a:pt x="12324" y="1"/>
                      <a:pt x="11624" y="87"/>
                      <a:pt x="11073" y="247"/>
                    </a:cubicBezTo>
                    <a:cubicBezTo>
                      <a:pt x="9696" y="651"/>
                      <a:pt x="8623" y="1727"/>
                      <a:pt x="7322" y="2331"/>
                    </a:cubicBezTo>
                    <a:cubicBezTo>
                      <a:pt x="6160" y="2870"/>
                      <a:pt x="4864" y="3008"/>
                      <a:pt x="3633" y="3355"/>
                    </a:cubicBezTo>
                    <a:cubicBezTo>
                      <a:pt x="2401" y="3697"/>
                      <a:pt x="1147" y="4330"/>
                      <a:pt x="574" y="5476"/>
                    </a:cubicBezTo>
                    <a:cubicBezTo>
                      <a:pt x="1" y="6619"/>
                      <a:pt x="496" y="8317"/>
                      <a:pt x="1748" y="8581"/>
                    </a:cubicBezTo>
                    <a:cubicBezTo>
                      <a:pt x="1871" y="8607"/>
                      <a:pt x="1994" y="8619"/>
                      <a:pt x="2115" y="8619"/>
                    </a:cubicBezTo>
                    <a:cubicBezTo>
                      <a:pt x="2861" y="8619"/>
                      <a:pt x="3585" y="8181"/>
                      <a:pt x="4294" y="7869"/>
                    </a:cubicBezTo>
                    <a:cubicBezTo>
                      <a:pt x="5193" y="7473"/>
                      <a:pt x="6176" y="7269"/>
                      <a:pt x="7158" y="7269"/>
                    </a:cubicBezTo>
                    <a:cubicBezTo>
                      <a:pt x="7445" y="7269"/>
                      <a:pt x="7732" y="7286"/>
                      <a:pt x="8017" y="7322"/>
                    </a:cubicBezTo>
                    <a:cubicBezTo>
                      <a:pt x="8733" y="7409"/>
                      <a:pt x="9438" y="7607"/>
                      <a:pt x="10159" y="7607"/>
                    </a:cubicBezTo>
                    <a:cubicBezTo>
                      <a:pt x="10164" y="7607"/>
                      <a:pt x="10169" y="7607"/>
                      <a:pt x="10173" y="7607"/>
                    </a:cubicBezTo>
                    <a:cubicBezTo>
                      <a:pt x="12774" y="7537"/>
                      <a:pt x="14568" y="5442"/>
                      <a:pt x="16247" y="3747"/>
                    </a:cubicBezTo>
                    <a:cubicBezTo>
                      <a:pt x="17204" y="2785"/>
                      <a:pt x="17575" y="1499"/>
                      <a:pt x="16177" y="680"/>
                    </a:cubicBezTo>
                    <a:cubicBezTo>
                      <a:pt x="15380" y="211"/>
                      <a:pt x="14183" y="1"/>
                      <a:pt x="130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0" name="Google Shape;3910;p32"/>
              <p:cNvSpPr/>
              <p:nvPr/>
            </p:nvSpPr>
            <p:spPr>
              <a:xfrm>
                <a:off x="2385050" y="4554175"/>
                <a:ext cx="432450" cy="225200"/>
              </a:xfrm>
              <a:custGeom>
                <a:avLst/>
                <a:gdLst/>
                <a:ahLst/>
                <a:cxnLst/>
                <a:rect l="l" t="t" r="r" b="b"/>
                <a:pathLst>
                  <a:path w="17298" h="9008" extrusionOk="0">
                    <a:moveTo>
                      <a:pt x="9984" y="3907"/>
                    </a:moveTo>
                    <a:lnTo>
                      <a:pt x="9984" y="3907"/>
                    </a:lnTo>
                    <a:cubicBezTo>
                      <a:pt x="9489" y="4063"/>
                      <a:pt x="9007" y="4218"/>
                      <a:pt x="8517" y="4353"/>
                    </a:cubicBezTo>
                    <a:cubicBezTo>
                      <a:pt x="8027" y="4485"/>
                      <a:pt x="7537" y="4610"/>
                      <a:pt x="7042" y="4705"/>
                    </a:cubicBezTo>
                    <a:cubicBezTo>
                      <a:pt x="6549" y="4809"/>
                      <a:pt x="6051" y="4887"/>
                      <a:pt x="5546" y="4957"/>
                    </a:cubicBezTo>
                    <a:cubicBezTo>
                      <a:pt x="5043" y="5022"/>
                      <a:pt x="4535" y="5068"/>
                      <a:pt x="4019" y="5118"/>
                    </a:cubicBezTo>
                    <a:cubicBezTo>
                      <a:pt x="4472" y="5212"/>
                      <a:pt x="4933" y="5252"/>
                      <a:pt x="5398" y="5252"/>
                    </a:cubicBezTo>
                    <a:cubicBezTo>
                      <a:pt x="5454" y="5252"/>
                      <a:pt x="5510" y="5251"/>
                      <a:pt x="5567" y="5250"/>
                    </a:cubicBezTo>
                    <a:cubicBezTo>
                      <a:pt x="6085" y="5245"/>
                      <a:pt x="6609" y="5180"/>
                      <a:pt x="7117" y="5079"/>
                    </a:cubicBezTo>
                    <a:cubicBezTo>
                      <a:pt x="7625" y="4972"/>
                      <a:pt x="8128" y="4827"/>
                      <a:pt x="8610" y="4633"/>
                    </a:cubicBezTo>
                    <a:cubicBezTo>
                      <a:pt x="9092" y="4438"/>
                      <a:pt x="9559" y="4200"/>
                      <a:pt x="9984" y="3907"/>
                    </a:cubicBezTo>
                    <a:close/>
                    <a:moveTo>
                      <a:pt x="12995" y="380"/>
                    </a:moveTo>
                    <a:cubicBezTo>
                      <a:pt x="14093" y="380"/>
                      <a:pt x="15251" y="584"/>
                      <a:pt x="16019" y="1035"/>
                    </a:cubicBezTo>
                    <a:cubicBezTo>
                      <a:pt x="16506" y="1322"/>
                      <a:pt x="16779" y="1680"/>
                      <a:pt x="16836" y="2098"/>
                    </a:cubicBezTo>
                    <a:cubicBezTo>
                      <a:pt x="16903" y="2616"/>
                      <a:pt x="16615" y="3238"/>
                      <a:pt x="16050" y="3808"/>
                    </a:cubicBezTo>
                    <a:cubicBezTo>
                      <a:pt x="15895" y="3964"/>
                      <a:pt x="15739" y="4122"/>
                      <a:pt x="15584" y="4283"/>
                    </a:cubicBezTo>
                    <a:cubicBezTo>
                      <a:pt x="14013" y="5885"/>
                      <a:pt x="12390" y="7544"/>
                      <a:pt x="10111" y="7609"/>
                    </a:cubicBezTo>
                    <a:cubicBezTo>
                      <a:pt x="9660" y="7609"/>
                      <a:pt x="9219" y="7531"/>
                      <a:pt x="8753" y="7448"/>
                    </a:cubicBezTo>
                    <a:cubicBezTo>
                      <a:pt x="8499" y="7402"/>
                      <a:pt x="8239" y="7357"/>
                      <a:pt x="7980" y="7324"/>
                    </a:cubicBezTo>
                    <a:cubicBezTo>
                      <a:pt x="7684" y="7287"/>
                      <a:pt x="7387" y="7269"/>
                      <a:pt x="7090" y="7269"/>
                    </a:cubicBezTo>
                    <a:cubicBezTo>
                      <a:pt x="6083" y="7269"/>
                      <a:pt x="5083" y="7478"/>
                      <a:pt x="4156" y="7889"/>
                    </a:cubicBezTo>
                    <a:cubicBezTo>
                      <a:pt x="4009" y="7954"/>
                      <a:pt x="3858" y="8024"/>
                      <a:pt x="3710" y="8096"/>
                    </a:cubicBezTo>
                    <a:cubicBezTo>
                      <a:pt x="3168" y="8356"/>
                      <a:pt x="2609" y="8623"/>
                      <a:pt x="2056" y="8623"/>
                    </a:cubicBezTo>
                    <a:cubicBezTo>
                      <a:pt x="1946" y="8623"/>
                      <a:pt x="1836" y="8612"/>
                      <a:pt x="1727" y="8589"/>
                    </a:cubicBezTo>
                    <a:cubicBezTo>
                      <a:pt x="1284" y="8496"/>
                      <a:pt x="916" y="8184"/>
                      <a:pt x="690" y="7713"/>
                    </a:cubicBezTo>
                    <a:cubicBezTo>
                      <a:pt x="395" y="7103"/>
                      <a:pt x="392" y="6333"/>
                      <a:pt x="683" y="5753"/>
                    </a:cubicBezTo>
                    <a:cubicBezTo>
                      <a:pt x="1147" y="4830"/>
                      <a:pt x="2134" y="4148"/>
                      <a:pt x="3622" y="3731"/>
                    </a:cubicBezTo>
                    <a:cubicBezTo>
                      <a:pt x="4034" y="3617"/>
                      <a:pt x="4465" y="3521"/>
                      <a:pt x="4880" y="3430"/>
                    </a:cubicBezTo>
                    <a:cubicBezTo>
                      <a:pt x="5704" y="3249"/>
                      <a:pt x="6557" y="3059"/>
                      <a:pt x="7340" y="2696"/>
                    </a:cubicBezTo>
                    <a:cubicBezTo>
                      <a:pt x="7897" y="2437"/>
                      <a:pt x="8416" y="2095"/>
                      <a:pt x="8916" y="1763"/>
                    </a:cubicBezTo>
                    <a:cubicBezTo>
                      <a:pt x="9621" y="1294"/>
                      <a:pt x="10292" y="851"/>
                      <a:pt x="11068" y="622"/>
                    </a:cubicBezTo>
                    <a:cubicBezTo>
                      <a:pt x="11604" y="465"/>
                      <a:pt x="12287" y="380"/>
                      <a:pt x="12995" y="380"/>
                    </a:cubicBezTo>
                    <a:close/>
                    <a:moveTo>
                      <a:pt x="12983" y="0"/>
                    </a:moveTo>
                    <a:cubicBezTo>
                      <a:pt x="12239" y="0"/>
                      <a:pt x="11523" y="89"/>
                      <a:pt x="10959" y="254"/>
                    </a:cubicBezTo>
                    <a:cubicBezTo>
                      <a:pt x="10129" y="498"/>
                      <a:pt x="9403" y="980"/>
                      <a:pt x="8703" y="1444"/>
                    </a:cubicBezTo>
                    <a:cubicBezTo>
                      <a:pt x="8216" y="1768"/>
                      <a:pt x="7713" y="2100"/>
                      <a:pt x="7182" y="2346"/>
                    </a:cubicBezTo>
                    <a:cubicBezTo>
                      <a:pt x="6432" y="2694"/>
                      <a:pt x="5603" y="2875"/>
                      <a:pt x="4799" y="3054"/>
                    </a:cubicBezTo>
                    <a:cubicBezTo>
                      <a:pt x="4379" y="3147"/>
                      <a:pt x="3944" y="3241"/>
                      <a:pt x="3519" y="3363"/>
                    </a:cubicBezTo>
                    <a:cubicBezTo>
                      <a:pt x="1924" y="3808"/>
                      <a:pt x="856" y="4558"/>
                      <a:pt x="340" y="5582"/>
                    </a:cubicBezTo>
                    <a:cubicBezTo>
                      <a:pt x="1" y="6261"/>
                      <a:pt x="1" y="7166"/>
                      <a:pt x="343" y="7879"/>
                    </a:cubicBezTo>
                    <a:cubicBezTo>
                      <a:pt x="581" y="8371"/>
                      <a:pt x="947" y="8721"/>
                      <a:pt x="1403" y="8892"/>
                    </a:cubicBezTo>
                    <a:cubicBezTo>
                      <a:pt x="1484" y="8923"/>
                      <a:pt x="1567" y="8944"/>
                      <a:pt x="1650" y="8965"/>
                    </a:cubicBezTo>
                    <a:cubicBezTo>
                      <a:pt x="1788" y="8994"/>
                      <a:pt x="1925" y="9007"/>
                      <a:pt x="2060" y="9007"/>
                    </a:cubicBezTo>
                    <a:cubicBezTo>
                      <a:pt x="2691" y="9007"/>
                      <a:pt x="3292" y="8721"/>
                      <a:pt x="3876" y="8444"/>
                    </a:cubicBezTo>
                    <a:cubicBezTo>
                      <a:pt x="4022" y="8371"/>
                      <a:pt x="4167" y="8304"/>
                      <a:pt x="4314" y="8239"/>
                    </a:cubicBezTo>
                    <a:cubicBezTo>
                      <a:pt x="5191" y="7851"/>
                      <a:pt x="6136" y="7653"/>
                      <a:pt x="7090" y="7653"/>
                    </a:cubicBezTo>
                    <a:cubicBezTo>
                      <a:pt x="7372" y="7653"/>
                      <a:pt x="7654" y="7670"/>
                      <a:pt x="7936" y="7705"/>
                    </a:cubicBezTo>
                    <a:cubicBezTo>
                      <a:pt x="8185" y="7733"/>
                      <a:pt x="8439" y="7777"/>
                      <a:pt x="8685" y="7824"/>
                    </a:cubicBezTo>
                    <a:cubicBezTo>
                      <a:pt x="9140" y="7906"/>
                      <a:pt x="9615" y="7993"/>
                      <a:pt x="10093" y="7993"/>
                    </a:cubicBezTo>
                    <a:cubicBezTo>
                      <a:pt x="10100" y="7993"/>
                      <a:pt x="10107" y="7993"/>
                      <a:pt x="10114" y="7993"/>
                    </a:cubicBezTo>
                    <a:lnTo>
                      <a:pt x="10116" y="7993"/>
                    </a:lnTo>
                    <a:cubicBezTo>
                      <a:pt x="12556" y="7925"/>
                      <a:pt x="14311" y="6129"/>
                      <a:pt x="15858" y="4547"/>
                    </a:cubicBezTo>
                    <a:cubicBezTo>
                      <a:pt x="16014" y="4387"/>
                      <a:pt x="16169" y="4231"/>
                      <a:pt x="16322" y="4075"/>
                    </a:cubicBezTo>
                    <a:cubicBezTo>
                      <a:pt x="16981" y="3409"/>
                      <a:pt x="17297" y="2691"/>
                      <a:pt x="17214" y="2046"/>
                    </a:cubicBezTo>
                    <a:cubicBezTo>
                      <a:pt x="17147" y="1504"/>
                      <a:pt x="16810" y="1055"/>
                      <a:pt x="16211" y="705"/>
                    </a:cubicBezTo>
                    <a:cubicBezTo>
                      <a:pt x="15389" y="219"/>
                      <a:pt x="14152" y="0"/>
                      <a:pt x="129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1" name="Google Shape;3911;p32"/>
              <p:cNvSpPr/>
              <p:nvPr/>
            </p:nvSpPr>
            <p:spPr>
              <a:xfrm>
                <a:off x="2430300" y="4686275"/>
                <a:ext cx="469300" cy="157375"/>
              </a:xfrm>
              <a:custGeom>
                <a:avLst/>
                <a:gdLst/>
                <a:ahLst/>
                <a:cxnLst/>
                <a:rect l="l" t="t" r="r" b="b"/>
                <a:pathLst>
                  <a:path w="18772" h="6295" extrusionOk="0">
                    <a:moveTo>
                      <a:pt x="12077" y="0"/>
                    </a:moveTo>
                    <a:cubicBezTo>
                      <a:pt x="10901" y="0"/>
                      <a:pt x="9823" y="682"/>
                      <a:pt x="8656" y="897"/>
                    </a:cubicBezTo>
                    <a:cubicBezTo>
                      <a:pt x="8330" y="956"/>
                      <a:pt x="8002" y="979"/>
                      <a:pt x="7673" y="979"/>
                    </a:cubicBezTo>
                    <a:cubicBezTo>
                      <a:pt x="6680" y="979"/>
                      <a:pt x="5672" y="775"/>
                      <a:pt x="4674" y="775"/>
                    </a:cubicBezTo>
                    <a:cubicBezTo>
                      <a:pt x="4426" y="775"/>
                      <a:pt x="4179" y="787"/>
                      <a:pt x="3933" y="819"/>
                    </a:cubicBezTo>
                    <a:cubicBezTo>
                      <a:pt x="2600" y="987"/>
                      <a:pt x="469" y="2048"/>
                      <a:pt x="275" y="3574"/>
                    </a:cubicBezTo>
                    <a:cubicBezTo>
                      <a:pt x="0" y="5746"/>
                      <a:pt x="2936" y="6043"/>
                      <a:pt x="5190" y="6043"/>
                    </a:cubicBezTo>
                    <a:cubicBezTo>
                      <a:pt x="6043" y="6043"/>
                      <a:pt x="6798" y="6001"/>
                      <a:pt x="7245" y="6001"/>
                    </a:cubicBezTo>
                    <a:cubicBezTo>
                      <a:pt x="7256" y="6001"/>
                      <a:pt x="7267" y="6001"/>
                      <a:pt x="7277" y="6001"/>
                    </a:cubicBezTo>
                    <a:cubicBezTo>
                      <a:pt x="8573" y="6003"/>
                      <a:pt x="9828" y="6239"/>
                      <a:pt x="11116" y="6289"/>
                    </a:cubicBezTo>
                    <a:cubicBezTo>
                      <a:pt x="11224" y="6293"/>
                      <a:pt x="11328" y="6295"/>
                      <a:pt x="11431" y="6295"/>
                    </a:cubicBezTo>
                    <a:cubicBezTo>
                      <a:pt x="13643" y="6295"/>
                      <a:pt x="14684" y="5339"/>
                      <a:pt x="16270" y="3862"/>
                    </a:cubicBezTo>
                    <a:cubicBezTo>
                      <a:pt x="16861" y="3307"/>
                      <a:pt x="18310" y="2836"/>
                      <a:pt x="18554" y="2058"/>
                    </a:cubicBezTo>
                    <a:cubicBezTo>
                      <a:pt x="18772" y="1361"/>
                      <a:pt x="18033" y="699"/>
                      <a:pt x="17312" y="588"/>
                    </a:cubicBezTo>
                    <a:cubicBezTo>
                      <a:pt x="17110" y="557"/>
                      <a:pt x="16909" y="547"/>
                      <a:pt x="16709" y="547"/>
                    </a:cubicBezTo>
                    <a:cubicBezTo>
                      <a:pt x="16295" y="547"/>
                      <a:pt x="15883" y="591"/>
                      <a:pt x="15466" y="591"/>
                    </a:cubicBezTo>
                    <a:cubicBezTo>
                      <a:pt x="15237" y="591"/>
                      <a:pt x="15007" y="577"/>
                      <a:pt x="14774" y="536"/>
                    </a:cubicBezTo>
                    <a:cubicBezTo>
                      <a:pt x="13903" y="381"/>
                      <a:pt x="13076" y="33"/>
                      <a:pt x="12179" y="2"/>
                    </a:cubicBezTo>
                    <a:cubicBezTo>
                      <a:pt x="12145" y="1"/>
                      <a:pt x="12111" y="0"/>
                      <a:pt x="120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2" name="Google Shape;3912;p32"/>
              <p:cNvSpPr/>
              <p:nvPr/>
            </p:nvSpPr>
            <p:spPr>
              <a:xfrm>
                <a:off x="2430550" y="4681475"/>
                <a:ext cx="470675" cy="166925"/>
              </a:xfrm>
              <a:custGeom>
                <a:avLst/>
                <a:gdLst/>
                <a:ahLst/>
                <a:cxnLst/>
                <a:rect l="l" t="t" r="r" b="b"/>
                <a:pathLst>
                  <a:path w="18827" h="6677" extrusionOk="0">
                    <a:moveTo>
                      <a:pt x="2951" y="1830"/>
                    </a:moveTo>
                    <a:lnTo>
                      <a:pt x="2951" y="1830"/>
                    </a:lnTo>
                    <a:cubicBezTo>
                      <a:pt x="3342" y="2120"/>
                      <a:pt x="3780" y="2343"/>
                      <a:pt x="4237" y="2512"/>
                    </a:cubicBezTo>
                    <a:cubicBezTo>
                      <a:pt x="4693" y="2683"/>
                      <a:pt x="5172" y="2794"/>
                      <a:pt x="5660" y="2859"/>
                    </a:cubicBezTo>
                    <a:cubicBezTo>
                      <a:pt x="5933" y="2891"/>
                      <a:pt x="6208" y="2909"/>
                      <a:pt x="6484" y="2909"/>
                    </a:cubicBezTo>
                    <a:cubicBezTo>
                      <a:pt x="6698" y="2909"/>
                      <a:pt x="6912" y="2898"/>
                      <a:pt x="7124" y="2875"/>
                    </a:cubicBezTo>
                    <a:cubicBezTo>
                      <a:pt x="7609" y="2828"/>
                      <a:pt x="8089" y="2722"/>
                      <a:pt x="8540" y="2540"/>
                    </a:cubicBezTo>
                    <a:lnTo>
                      <a:pt x="8540" y="2540"/>
                    </a:lnTo>
                    <a:cubicBezTo>
                      <a:pt x="8125" y="2565"/>
                      <a:pt x="7717" y="2583"/>
                      <a:pt x="7314" y="2583"/>
                    </a:cubicBezTo>
                    <a:cubicBezTo>
                      <a:pt x="7247" y="2583"/>
                      <a:pt x="7179" y="2583"/>
                      <a:pt x="7111" y="2582"/>
                    </a:cubicBezTo>
                    <a:cubicBezTo>
                      <a:pt x="6642" y="2574"/>
                      <a:pt x="6170" y="2548"/>
                      <a:pt x="5709" y="2483"/>
                    </a:cubicBezTo>
                    <a:cubicBezTo>
                      <a:pt x="5242" y="2426"/>
                      <a:pt x="4781" y="2335"/>
                      <a:pt x="4325" y="2227"/>
                    </a:cubicBezTo>
                    <a:cubicBezTo>
                      <a:pt x="3868" y="2115"/>
                      <a:pt x="3415" y="1978"/>
                      <a:pt x="2951" y="1830"/>
                    </a:cubicBezTo>
                    <a:close/>
                    <a:moveTo>
                      <a:pt x="2702" y="2392"/>
                    </a:moveTo>
                    <a:lnTo>
                      <a:pt x="2702" y="2392"/>
                    </a:lnTo>
                    <a:cubicBezTo>
                      <a:pt x="2889" y="2763"/>
                      <a:pt x="3137" y="3100"/>
                      <a:pt x="3423" y="3406"/>
                    </a:cubicBezTo>
                    <a:cubicBezTo>
                      <a:pt x="3708" y="3715"/>
                      <a:pt x="4032" y="3979"/>
                      <a:pt x="4379" y="4215"/>
                    </a:cubicBezTo>
                    <a:cubicBezTo>
                      <a:pt x="4729" y="4446"/>
                      <a:pt x="5102" y="4643"/>
                      <a:pt x="5494" y="4790"/>
                    </a:cubicBezTo>
                    <a:cubicBezTo>
                      <a:pt x="5885" y="4941"/>
                      <a:pt x="6295" y="5042"/>
                      <a:pt x="6710" y="5070"/>
                    </a:cubicBezTo>
                    <a:cubicBezTo>
                      <a:pt x="6334" y="4889"/>
                      <a:pt x="5971" y="4715"/>
                      <a:pt x="5618" y="4523"/>
                    </a:cubicBezTo>
                    <a:cubicBezTo>
                      <a:pt x="5268" y="4329"/>
                      <a:pt x="4921" y="4129"/>
                      <a:pt x="4594" y="3901"/>
                    </a:cubicBezTo>
                    <a:cubicBezTo>
                      <a:pt x="4260" y="3681"/>
                      <a:pt x="3941" y="3442"/>
                      <a:pt x="3627" y="3188"/>
                    </a:cubicBezTo>
                    <a:cubicBezTo>
                      <a:pt x="3316" y="2937"/>
                      <a:pt x="3013" y="2667"/>
                      <a:pt x="2702" y="2392"/>
                    </a:cubicBezTo>
                    <a:close/>
                    <a:moveTo>
                      <a:pt x="12071" y="384"/>
                    </a:moveTo>
                    <a:cubicBezTo>
                      <a:pt x="12103" y="384"/>
                      <a:pt x="12135" y="385"/>
                      <a:pt x="12167" y="386"/>
                    </a:cubicBezTo>
                    <a:cubicBezTo>
                      <a:pt x="12698" y="402"/>
                      <a:pt x="13204" y="539"/>
                      <a:pt x="13735" y="679"/>
                    </a:cubicBezTo>
                    <a:cubicBezTo>
                      <a:pt x="14059" y="767"/>
                      <a:pt x="14396" y="855"/>
                      <a:pt x="14736" y="917"/>
                    </a:cubicBezTo>
                    <a:cubicBezTo>
                      <a:pt x="14980" y="961"/>
                      <a:pt x="15221" y="975"/>
                      <a:pt x="15460" y="975"/>
                    </a:cubicBezTo>
                    <a:cubicBezTo>
                      <a:pt x="15674" y="975"/>
                      <a:pt x="15886" y="964"/>
                      <a:pt x="16094" y="954"/>
                    </a:cubicBezTo>
                    <a:cubicBezTo>
                      <a:pt x="16304" y="942"/>
                      <a:pt x="16508" y="930"/>
                      <a:pt x="16710" y="930"/>
                    </a:cubicBezTo>
                    <a:cubicBezTo>
                      <a:pt x="16901" y="930"/>
                      <a:pt x="17089" y="940"/>
                      <a:pt x="17279" y="969"/>
                    </a:cubicBezTo>
                    <a:cubicBezTo>
                      <a:pt x="17375" y="982"/>
                      <a:pt x="17468" y="1008"/>
                      <a:pt x="17559" y="1047"/>
                    </a:cubicBezTo>
                    <a:cubicBezTo>
                      <a:pt x="17852" y="1156"/>
                      <a:pt x="18119" y="1358"/>
                      <a:pt x="18266" y="1597"/>
                    </a:cubicBezTo>
                    <a:cubicBezTo>
                      <a:pt x="18355" y="1734"/>
                      <a:pt x="18443" y="1947"/>
                      <a:pt x="18365" y="2193"/>
                    </a:cubicBezTo>
                    <a:cubicBezTo>
                      <a:pt x="18233" y="2618"/>
                      <a:pt x="17605" y="2981"/>
                      <a:pt x="17056" y="3300"/>
                    </a:cubicBezTo>
                    <a:cubicBezTo>
                      <a:pt x="16698" y="3502"/>
                      <a:pt x="16366" y="3696"/>
                      <a:pt x="16133" y="3914"/>
                    </a:cubicBezTo>
                    <a:cubicBezTo>
                      <a:pt x="14556" y="5385"/>
                      <a:pt x="13575" y="6298"/>
                      <a:pt x="11428" y="6298"/>
                    </a:cubicBezTo>
                    <a:cubicBezTo>
                      <a:pt x="11327" y="6298"/>
                      <a:pt x="11223" y="6295"/>
                      <a:pt x="11117" y="6291"/>
                    </a:cubicBezTo>
                    <a:cubicBezTo>
                      <a:pt x="10546" y="6271"/>
                      <a:pt x="9971" y="6211"/>
                      <a:pt x="9414" y="6154"/>
                    </a:cubicBezTo>
                    <a:cubicBezTo>
                      <a:pt x="8719" y="6081"/>
                      <a:pt x="7995" y="6006"/>
                      <a:pt x="7270" y="6004"/>
                    </a:cubicBezTo>
                    <a:cubicBezTo>
                      <a:pt x="7078" y="6004"/>
                      <a:pt x="6821" y="6011"/>
                      <a:pt x="6528" y="6019"/>
                    </a:cubicBezTo>
                    <a:cubicBezTo>
                      <a:pt x="6138" y="6032"/>
                      <a:pt x="5669" y="6047"/>
                      <a:pt x="5165" y="6047"/>
                    </a:cubicBezTo>
                    <a:cubicBezTo>
                      <a:pt x="3557" y="6047"/>
                      <a:pt x="1603" y="5894"/>
                      <a:pt x="802" y="5013"/>
                    </a:cubicBezTo>
                    <a:cubicBezTo>
                      <a:pt x="504" y="4684"/>
                      <a:pt x="389" y="4288"/>
                      <a:pt x="452" y="3790"/>
                    </a:cubicBezTo>
                    <a:cubicBezTo>
                      <a:pt x="631" y="2387"/>
                      <a:pt x="2629" y="1371"/>
                      <a:pt x="3944" y="1203"/>
                    </a:cubicBezTo>
                    <a:cubicBezTo>
                      <a:pt x="4184" y="1171"/>
                      <a:pt x="4427" y="1158"/>
                      <a:pt x="4672" y="1158"/>
                    </a:cubicBezTo>
                    <a:cubicBezTo>
                      <a:pt x="5163" y="1158"/>
                      <a:pt x="5660" y="1209"/>
                      <a:pt x="6145" y="1260"/>
                    </a:cubicBezTo>
                    <a:cubicBezTo>
                      <a:pt x="6642" y="1311"/>
                      <a:pt x="7147" y="1362"/>
                      <a:pt x="7653" y="1362"/>
                    </a:cubicBezTo>
                    <a:cubicBezTo>
                      <a:pt x="7997" y="1362"/>
                      <a:pt x="8341" y="1338"/>
                      <a:pt x="8682" y="1275"/>
                    </a:cubicBezTo>
                    <a:cubicBezTo>
                      <a:pt x="9175" y="1184"/>
                      <a:pt x="9655" y="1013"/>
                      <a:pt x="10113" y="847"/>
                    </a:cubicBezTo>
                    <a:cubicBezTo>
                      <a:pt x="10779" y="610"/>
                      <a:pt x="11409" y="384"/>
                      <a:pt x="12071" y="384"/>
                    </a:cubicBezTo>
                    <a:close/>
                    <a:moveTo>
                      <a:pt x="12073" y="1"/>
                    </a:moveTo>
                    <a:cubicBezTo>
                      <a:pt x="11345" y="1"/>
                      <a:pt x="10656" y="247"/>
                      <a:pt x="9989" y="490"/>
                    </a:cubicBezTo>
                    <a:cubicBezTo>
                      <a:pt x="9541" y="648"/>
                      <a:pt x="9079" y="816"/>
                      <a:pt x="8618" y="902"/>
                    </a:cubicBezTo>
                    <a:cubicBezTo>
                      <a:pt x="8302" y="960"/>
                      <a:pt x="7985" y="982"/>
                      <a:pt x="7666" y="982"/>
                    </a:cubicBezTo>
                    <a:cubicBezTo>
                      <a:pt x="7184" y="982"/>
                      <a:pt x="6695" y="932"/>
                      <a:pt x="6189" y="879"/>
                    </a:cubicBezTo>
                    <a:cubicBezTo>
                      <a:pt x="5689" y="826"/>
                      <a:pt x="5177" y="774"/>
                      <a:pt x="4663" y="774"/>
                    </a:cubicBezTo>
                    <a:cubicBezTo>
                      <a:pt x="4409" y="774"/>
                      <a:pt x="4155" y="787"/>
                      <a:pt x="3902" y="819"/>
                    </a:cubicBezTo>
                    <a:cubicBezTo>
                      <a:pt x="2430" y="1008"/>
                      <a:pt x="281" y="2128"/>
                      <a:pt x="78" y="3741"/>
                    </a:cubicBezTo>
                    <a:cubicBezTo>
                      <a:pt x="1" y="4345"/>
                      <a:pt x="151" y="4858"/>
                      <a:pt x="524" y="5265"/>
                    </a:cubicBezTo>
                    <a:cubicBezTo>
                      <a:pt x="799" y="5568"/>
                      <a:pt x="1180" y="5794"/>
                      <a:pt x="1631" y="5957"/>
                    </a:cubicBezTo>
                    <a:cubicBezTo>
                      <a:pt x="2652" y="6339"/>
                      <a:pt x="4008" y="6421"/>
                      <a:pt x="5175" y="6421"/>
                    </a:cubicBezTo>
                    <a:cubicBezTo>
                      <a:pt x="5680" y="6421"/>
                      <a:pt x="6150" y="6406"/>
                      <a:pt x="6541" y="6393"/>
                    </a:cubicBezTo>
                    <a:cubicBezTo>
                      <a:pt x="6832" y="6382"/>
                      <a:pt x="7083" y="6377"/>
                      <a:pt x="7270" y="6377"/>
                    </a:cubicBezTo>
                    <a:cubicBezTo>
                      <a:pt x="7977" y="6380"/>
                      <a:pt x="8690" y="6455"/>
                      <a:pt x="9377" y="6527"/>
                    </a:cubicBezTo>
                    <a:cubicBezTo>
                      <a:pt x="9940" y="6584"/>
                      <a:pt x="10520" y="6647"/>
                      <a:pt x="11104" y="6670"/>
                    </a:cubicBezTo>
                    <a:cubicBezTo>
                      <a:pt x="11213" y="6674"/>
                      <a:pt x="11320" y="6676"/>
                      <a:pt x="11425" y="6676"/>
                    </a:cubicBezTo>
                    <a:cubicBezTo>
                      <a:pt x="13730" y="6676"/>
                      <a:pt x="14805" y="5675"/>
                      <a:pt x="16395" y="4189"/>
                    </a:cubicBezTo>
                    <a:cubicBezTo>
                      <a:pt x="16597" y="4002"/>
                      <a:pt x="16913" y="3818"/>
                      <a:pt x="17250" y="3624"/>
                    </a:cubicBezTo>
                    <a:cubicBezTo>
                      <a:pt x="17893" y="3253"/>
                      <a:pt x="18557" y="2872"/>
                      <a:pt x="18731" y="2304"/>
                    </a:cubicBezTo>
                    <a:cubicBezTo>
                      <a:pt x="18826" y="1998"/>
                      <a:pt x="18780" y="1685"/>
                      <a:pt x="18596" y="1389"/>
                    </a:cubicBezTo>
                    <a:cubicBezTo>
                      <a:pt x="18339" y="982"/>
                      <a:pt x="17847" y="669"/>
                      <a:pt x="17338" y="591"/>
                    </a:cubicBezTo>
                    <a:cubicBezTo>
                      <a:pt x="17123" y="558"/>
                      <a:pt x="16909" y="547"/>
                      <a:pt x="16698" y="547"/>
                    </a:cubicBezTo>
                    <a:cubicBezTo>
                      <a:pt x="16487" y="547"/>
                      <a:pt x="16278" y="558"/>
                      <a:pt x="16073" y="570"/>
                    </a:cubicBezTo>
                    <a:cubicBezTo>
                      <a:pt x="15861" y="581"/>
                      <a:pt x="15655" y="593"/>
                      <a:pt x="15450" y="593"/>
                    </a:cubicBezTo>
                    <a:cubicBezTo>
                      <a:pt x="15234" y="593"/>
                      <a:pt x="15020" y="580"/>
                      <a:pt x="14803" y="542"/>
                    </a:cubicBezTo>
                    <a:cubicBezTo>
                      <a:pt x="14479" y="482"/>
                      <a:pt x="14152" y="396"/>
                      <a:pt x="13836" y="311"/>
                    </a:cubicBezTo>
                    <a:cubicBezTo>
                      <a:pt x="13305" y="168"/>
                      <a:pt x="12755" y="23"/>
                      <a:pt x="12180" y="2"/>
                    </a:cubicBezTo>
                    <a:cubicBezTo>
                      <a:pt x="12144" y="1"/>
                      <a:pt x="12108" y="1"/>
                      <a:pt x="120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3" name="Google Shape;3913;p32"/>
              <p:cNvSpPr/>
              <p:nvPr/>
            </p:nvSpPr>
            <p:spPr>
              <a:xfrm>
                <a:off x="2203925" y="4322375"/>
                <a:ext cx="288675" cy="452950"/>
              </a:xfrm>
              <a:custGeom>
                <a:avLst/>
                <a:gdLst/>
                <a:ahLst/>
                <a:cxnLst/>
                <a:rect l="l" t="t" r="r" b="b"/>
                <a:pathLst>
                  <a:path w="11547" h="18118" extrusionOk="0">
                    <a:moveTo>
                      <a:pt x="4972" y="1"/>
                    </a:moveTo>
                    <a:cubicBezTo>
                      <a:pt x="4934" y="1"/>
                      <a:pt x="4895" y="2"/>
                      <a:pt x="4856" y="5"/>
                    </a:cubicBezTo>
                    <a:cubicBezTo>
                      <a:pt x="3261" y="113"/>
                      <a:pt x="2852" y="1848"/>
                      <a:pt x="2217" y="2983"/>
                    </a:cubicBezTo>
                    <a:cubicBezTo>
                      <a:pt x="757" y="5588"/>
                      <a:pt x="0" y="7893"/>
                      <a:pt x="933" y="10880"/>
                    </a:cubicBezTo>
                    <a:cubicBezTo>
                      <a:pt x="1794" y="13640"/>
                      <a:pt x="3671" y="16098"/>
                      <a:pt x="6162" y="17581"/>
                    </a:cubicBezTo>
                    <a:cubicBezTo>
                      <a:pt x="6651" y="17872"/>
                      <a:pt x="7272" y="18118"/>
                      <a:pt x="7785" y="18118"/>
                    </a:cubicBezTo>
                    <a:cubicBezTo>
                      <a:pt x="8347" y="18118"/>
                      <a:pt x="8778" y="17823"/>
                      <a:pt x="8765" y="16969"/>
                    </a:cubicBezTo>
                    <a:cubicBezTo>
                      <a:pt x="8739" y="15468"/>
                      <a:pt x="8218" y="14418"/>
                      <a:pt x="8767" y="12873"/>
                    </a:cubicBezTo>
                    <a:cubicBezTo>
                      <a:pt x="9304" y="11372"/>
                      <a:pt x="10237" y="10045"/>
                      <a:pt x="10815" y="8565"/>
                    </a:cubicBezTo>
                    <a:cubicBezTo>
                      <a:pt x="11316" y="7284"/>
                      <a:pt x="11547" y="5708"/>
                      <a:pt x="10888" y="4437"/>
                    </a:cubicBezTo>
                    <a:cubicBezTo>
                      <a:pt x="10261" y="3229"/>
                      <a:pt x="8988" y="2545"/>
                      <a:pt x="7922" y="1788"/>
                    </a:cubicBezTo>
                    <a:cubicBezTo>
                      <a:pt x="7036" y="1156"/>
                      <a:pt x="6143" y="1"/>
                      <a:pt x="49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4" name="Google Shape;3914;p32"/>
              <p:cNvSpPr/>
              <p:nvPr/>
            </p:nvSpPr>
            <p:spPr>
              <a:xfrm>
                <a:off x="2198800" y="4317700"/>
                <a:ext cx="301450" cy="462275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8491" extrusionOk="0">
                    <a:moveTo>
                      <a:pt x="4871" y="8570"/>
                    </a:moveTo>
                    <a:lnTo>
                      <a:pt x="4871" y="8570"/>
                    </a:lnTo>
                    <a:cubicBezTo>
                      <a:pt x="4923" y="9140"/>
                      <a:pt x="5048" y="9703"/>
                      <a:pt x="5224" y="10250"/>
                    </a:cubicBezTo>
                    <a:cubicBezTo>
                      <a:pt x="5395" y="10800"/>
                      <a:pt x="5628" y="11331"/>
                      <a:pt x="5898" y="11839"/>
                    </a:cubicBezTo>
                    <a:cubicBezTo>
                      <a:pt x="6173" y="12345"/>
                      <a:pt x="6489" y="12835"/>
                      <a:pt x="6847" y="13280"/>
                    </a:cubicBezTo>
                    <a:cubicBezTo>
                      <a:pt x="7207" y="13732"/>
                      <a:pt x="7606" y="14149"/>
                      <a:pt x="8052" y="14509"/>
                    </a:cubicBezTo>
                    <a:cubicBezTo>
                      <a:pt x="7718" y="14043"/>
                      <a:pt x="7391" y="13581"/>
                      <a:pt x="7088" y="13109"/>
                    </a:cubicBezTo>
                    <a:cubicBezTo>
                      <a:pt x="6785" y="12635"/>
                      <a:pt x="6497" y="12155"/>
                      <a:pt x="6235" y="11660"/>
                    </a:cubicBezTo>
                    <a:cubicBezTo>
                      <a:pt x="5965" y="11168"/>
                      <a:pt x="5729" y="10662"/>
                      <a:pt x="5501" y="10146"/>
                    </a:cubicBezTo>
                    <a:cubicBezTo>
                      <a:pt x="5278" y="9633"/>
                      <a:pt x="5074" y="9104"/>
                      <a:pt x="4871" y="8570"/>
                    </a:cubicBezTo>
                    <a:close/>
                    <a:moveTo>
                      <a:pt x="5166" y="373"/>
                    </a:moveTo>
                    <a:cubicBezTo>
                      <a:pt x="5382" y="373"/>
                      <a:pt x="5590" y="417"/>
                      <a:pt x="5786" y="490"/>
                    </a:cubicBezTo>
                    <a:cubicBezTo>
                      <a:pt x="6318" y="687"/>
                      <a:pt x="6797" y="1109"/>
                      <a:pt x="7272" y="1516"/>
                    </a:cubicBezTo>
                    <a:cubicBezTo>
                      <a:pt x="7526" y="1742"/>
                      <a:pt x="7764" y="1949"/>
                      <a:pt x="8013" y="2125"/>
                    </a:cubicBezTo>
                    <a:cubicBezTo>
                      <a:pt x="8208" y="2265"/>
                      <a:pt x="8413" y="2403"/>
                      <a:pt x="8617" y="2538"/>
                    </a:cubicBezTo>
                    <a:cubicBezTo>
                      <a:pt x="9512" y="3142"/>
                      <a:pt x="10432" y="3764"/>
                      <a:pt x="10919" y="4710"/>
                    </a:cubicBezTo>
                    <a:cubicBezTo>
                      <a:pt x="11650" y="6118"/>
                      <a:pt x="11184" y="7800"/>
                      <a:pt x="10842" y="8679"/>
                    </a:cubicBezTo>
                    <a:cubicBezTo>
                      <a:pt x="10575" y="9366"/>
                      <a:pt x="10217" y="10040"/>
                      <a:pt x="9875" y="10685"/>
                    </a:cubicBezTo>
                    <a:cubicBezTo>
                      <a:pt x="9519" y="11352"/>
                      <a:pt x="9162" y="12039"/>
                      <a:pt x="8882" y="12754"/>
                    </a:cubicBezTo>
                    <a:cubicBezTo>
                      <a:pt x="8881" y="12755"/>
                      <a:pt x="8881" y="12756"/>
                      <a:pt x="8881" y="12757"/>
                    </a:cubicBezTo>
                    <a:lnTo>
                      <a:pt x="8881" y="12757"/>
                    </a:lnTo>
                    <a:cubicBezTo>
                      <a:pt x="8707" y="12361"/>
                      <a:pt x="8555" y="11968"/>
                      <a:pt x="8428" y="11559"/>
                    </a:cubicBezTo>
                    <a:cubicBezTo>
                      <a:pt x="8286" y="11124"/>
                      <a:pt x="8177" y="10678"/>
                      <a:pt x="8078" y="10232"/>
                    </a:cubicBezTo>
                    <a:cubicBezTo>
                      <a:pt x="7987" y="9781"/>
                      <a:pt x="7917" y="9324"/>
                      <a:pt x="7850" y="8847"/>
                    </a:cubicBezTo>
                    <a:cubicBezTo>
                      <a:pt x="7759" y="9314"/>
                      <a:pt x="7746" y="9794"/>
                      <a:pt x="7785" y="10268"/>
                    </a:cubicBezTo>
                    <a:cubicBezTo>
                      <a:pt x="7824" y="10742"/>
                      <a:pt x="7923" y="11214"/>
                      <a:pt x="8065" y="11671"/>
                    </a:cubicBezTo>
                    <a:cubicBezTo>
                      <a:pt x="8218" y="12124"/>
                      <a:pt x="8410" y="12565"/>
                      <a:pt x="8656" y="12972"/>
                    </a:cubicBezTo>
                    <a:cubicBezTo>
                      <a:pt x="8684" y="13023"/>
                      <a:pt x="8720" y="13074"/>
                      <a:pt x="8748" y="13122"/>
                    </a:cubicBezTo>
                    <a:lnTo>
                      <a:pt x="8748" y="13122"/>
                    </a:lnTo>
                    <a:cubicBezTo>
                      <a:pt x="8763" y="13077"/>
                      <a:pt x="8776" y="13036"/>
                      <a:pt x="8791" y="12993"/>
                    </a:cubicBezTo>
                    <a:cubicBezTo>
                      <a:pt x="8819" y="12916"/>
                      <a:pt x="8845" y="12834"/>
                      <a:pt x="8881" y="12757"/>
                    </a:cubicBezTo>
                    <a:lnTo>
                      <a:pt x="8881" y="12757"/>
                    </a:lnTo>
                    <a:cubicBezTo>
                      <a:pt x="8881" y="12758"/>
                      <a:pt x="8881" y="12758"/>
                      <a:pt x="8882" y="12759"/>
                    </a:cubicBezTo>
                    <a:cubicBezTo>
                      <a:pt x="8892" y="12788"/>
                      <a:pt x="8905" y="12814"/>
                      <a:pt x="8918" y="12842"/>
                    </a:cubicBezTo>
                    <a:cubicBezTo>
                      <a:pt x="8944" y="12899"/>
                      <a:pt x="8967" y="12951"/>
                      <a:pt x="8993" y="13006"/>
                    </a:cubicBezTo>
                    <a:cubicBezTo>
                      <a:pt x="9032" y="13086"/>
                      <a:pt x="9071" y="13172"/>
                      <a:pt x="9110" y="13255"/>
                    </a:cubicBezTo>
                    <a:cubicBezTo>
                      <a:pt x="9076" y="13348"/>
                      <a:pt x="9050" y="13439"/>
                      <a:pt x="9030" y="13527"/>
                    </a:cubicBezTo>
                    <a:cubicBezTo>
                      <a:pt x="8980" y="13462"/>
                      <a:pt x="8931" y="13397"/>
                      <a:pt x="8887" y="13332"/>
                    </a:cubicBezTo>
                    <a:cubicBezTo>
                      <a:pt x="8838" y="13265"/>
                      <a:pt x="8791" y="13197"/>
                      <a:pt x="8750" y="13125"/>
                    </a:cubicBezTo>
                    <a:cubicBezTo>
                      <a:pt x="8749" y="13124"/>
                      <a:pt x="8748" y="13123"/>
                      <a:pt x="8748" y="13122"/>
                    </a:cubicBezTo>
                    <a:lnTo>
                      <a:pt x="8748" y="13122"/>
                    </a:lnTo>
                    <a:cubicBezTo>
                      <a:pt x="8748" y="13123"/>
                      <a:pt x="8747" y="13124"/>
                      <a:pt x="8747" y="13125"/>
                    </a:cubicBezTo>
                    <a:cubicBezTo>
                      <a:pt x="8568" y="13770"/>
                      <a:pt x="8529" y="14126"/>
                      <a:pt x="8529" y="14470"/>
                    </a:cubicBezTo>
                    <a:cubicBezTo>
                      <a:pt x="8521" y="14927"/>
                      <a:pt x="8584" y="15357"/>
                      <a:pt x="8646" y="15805"/>
                    </a:cubicBezTo>
                    <a:cubicBezTo>
                      <a:pt x="8708" y="16233"/>
                      <a:pt x="8768" y="16669"/>
                      <a:pt x="8775" y="17153"/>
                    </a:cubicBezTo>
                    <a:cubicBezTo>
                      <a:pt x="8781" y="17586"/>
                      <a:pt x="8669" y="17872"/>
                      <a:pt x="8431" y="18009"/>
                    </a:cubicBezTo>
                    <a:cubicBezTo>
                      <a:pt x="8309" y="18080"/>
                      <a:pt x="8156" y="18111"/>
                      <a:pt x="7986" y="18111"/>
                    </a:cubicBezTo>
                    <a:cubicBezTo>
                      <a:pt x="7528" y="18111"/>
                      <a:pt x="6941" y="17886"/>
                      <a:pt x="6463" y="17599"/>
                    </a:cubicBezTo>
                    <a:cubicBezTo>
                      <a:pt x="4050" y="16166"/>
                      <a:pt x="2178" y="13760"/>
                      <a:pt x="1315" y="11007"/>
                    </a:cubicBezTo>
                    <a:cubicBezTo>
                      <a:pt x="402" y="8083"/>
                      <a:pt x="1159" y="5794"/>
                      <a:pt x="2582" y="3258"/>
                    </a:cubicBezTo>
                    <a:cubicBezTo>
                      <a:pt x="2720" y="3017"/>
                      <a:pt x="2839" y="2761"/>
                      <a:pt x="2966" y="2486"/>
                    </a:cubicBezTo>
                    <a:cubicBezTo>
                      <a:pt x="3433" y="1488"/>
                      <a:pt x="3917" y="459"/>
                      <a:pt x="5071" y="376"/>
                    </a:cubicBezTo>
                    <a:cubicBezTo>
                      <a:pt x="5103" y="374"/>
                      <a:pt x="5135" y="373"/>
                      <a:pt x="5166" y="373"/>
                    </a:cubicBezTo>
                    <a:close/>
                    <a:moveTo>
                      <a:pt x="5180" y="1"/>
                    </a:moveTo>
                    <a:cubicBezTo>
                      <a:pt x="5137" y="1"/>
                      <a:pt x="5094" y="2"/>
                      <a:pt x="5050" y="5"/>
                    </a:cubicBezTo>
                    <a:cubicBezTo>
                      <a:pt x="3671" y="96"/>
                      <a:pt x="3119" y="1285"/>
                      <a:pt x="2624" y="2330"/>
                    </a:cubicBezTo>
                    <a:cubicBezTo>
                      <a:pt x="2499" y="2597"/>
                      <a:pt x="2383" y="2849"/>
                      <a:pt x="2256" y="3077"/>
                    </a:cubicBezTo>
                    <a:cubicBezTo>
                      <a:pt x="786" y="5695"/>
                      <a:pt x="0" y="8067"/>
                      <a:pt x="957" y="11118"/>
                    </a:cubicBezTo>
                    <a:cubicBezTo>
                      <a:pt x="1843" y="13962"/>
                      <a:pt x="3777" y="16446"/>
                      <a:pt x="6269" y="17929"/>
                    </a:cubicBezTo>
                    <a:cubicBezTo>
                      <a:pt x="6497" y="18063"/>
                      <a:pt x="6759" y="18193"/>
                      <a:pt x="7026" y="18292"/>
                    </a:cubicBezTo>
                    <a:cubicBezTo>
                      <a:pt x="7349" y="18412"/>
                      <a:pt x="7683" y="18490"/>
                      <a:pt x="7989" y="18490"/>
                    </a:cubicBezTo>
                    <a:cubicBezTo>
                      <a:pt x="8223" y="18490"/>
                      <a:pt x="8441" y="18445"/>
                      <a:pt x="8628" y="18338"/>
                    </a:cubicBezTo>
                    <a:cubicBezTo>
                      <a:pt x="8985" y="18128"/>
                      <a:pt x="9172" y="17726"/>
                      <a:pt x="9159" y="17151"/>
                    </a:cubicBezTo>
                    <a:cubicBezTo>
                      <a:pt x="9151" y="16645"/>
                      <a:pt x="9089" y="16192"/>
                      <a:pt x="9030" y="15756"/>
                    </a:cubicBezTo>
                    <a:cubicBezTo>
                      <a:pt x="8926" y="14999"/>
                      <a:pt x="8830" y="14330"/>
                      <a:pt x="9030" y="13529"/>
                    </a:cubicBezTo>
                    <a:cubicBezTo>
                      <a:pt x="9050" y="13439"/>
                      <a:pt x="9076" y="13348"/>
                      <a:pt x="9110" y="13257"/>
                    </a:cubicBezTo>
                    <a:cubicBezTo>
                      <a:pt x="9123" y="13216"/>
                      <a:pt x="9136" y="13172"/>
                      <a:pt x="9151" y="13127"/>
                    </a:cubicBezTo>
                    <a:cubicBezTo>
                      <a:pt x="9431" y="12347"/>
                      <a:pt x="9825" y="11595"/>
                      <a:pt x="10212" y="10870"/>
                    </a:cubicBezTo>
                    <a:cubicBezTo>
                      <a:pt x="10562" y="10211"/>
                      <a:pt x="10922" y="9532"/>
                      <a:pt x="11199" y="8822"/>
                    </a:cubicBezTo>
                    <a:cubicBezTo>
                      <a:pt x="11562" y="7883"/>
                      <a:pt x="12057" y="6084"/>
                      <a:pt x="11262" y="4542"/>
                    </a:cubicBezTo>
                    <a:cubicBezTo>
                      <a:pt x="10728" y="3507"/>
                      <a:pt x="9763" y="2859"/>
                      <a:pt x="8830" y="2227"/>
                    </a:cubicBezTo>
                    <a:cubicBezTo>
                      <a:pt x="8630" y="2092"/>
                      <a:pt x="8428" y="1960"/>
                      <a:pt x="8239" y="1822"/>
                    </a:cubicBezTo>
                    <a:cubicBezTo>
                      <a:pt x="8006" y="1656"/>
                      <a:pt x="7772" y="1454"/>
                      <a:pt x="7526" y="1239"/>
                    </a:cubicBezTo>
                    <a:cubicBezTo>
                      <a:pt x="6857" y="654"/>
                      <a:pt x="6105" y="1"/>
                      <a:pt x="5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5" name="Google Shape;3915;p32"/>
              <p:cNvSpPr/>
              <p:nvPr/>
            </p:nvSpPr>
            <p:spPr>
              <a:xfrm>
                <a:off x="2091800" y="4365300"/>
                <a:ext cx="275025" cy="385475"/>
              </a:xfrm>
              <a:custGeom>
                <a:avLst/>
                <a:gdLst/>
                <a:ahLst/>
                <a:cxnLst/>
                <a:rect l="l" t="t" r="r" b="b"/>
                <a:pathLst>
                  <a:path w="11001" h="15419" extrusionOk="0">
                    <a:moveTo>
                      <a:pt x="2389" y="1"/>
                    </a:moveTo>
                    <a:cubicBezTo>
                      <a:pt x="1724" y="1"/>
                      <a:pt x="1137" y="488"/>
                      <a:pt x="934" y="1684"/>
                    </a:cubicBezTo>
                    <a:cubicBezTo>
                      <a:pt x="695" y="3076"/>
                      <a:pt x="317" y="4478"/>
                      <a:pt x="161" y="5881"/>
                    </a:cubicBezTo>
                    <a:cubicBezTo>
                      <a:pt x="0" y="7319"/>
                      <a:pt x="355" y="8805"/>
                      <a:pt x="1029" y="10078"/>
                    </a:cubicBezTo>
                    <a:cubicBezTo>
                      <a:pt x="1958" y="11825"/>
                      <a:pt x="3440" y="13214"/>
                      <a:pt x="5048" y="14365"/>
                    </a:cubicBezTo>
                    <a:cubicBezTo>
                      <a:pt x="5711" y="14840"/>
                      <a:pt x="6435" y="15291"/>
                      <a:pt x="7246" y="15392"/>
                    </a:cubicBezTo>
                    <a:cubicBezTo>
                      <a:pt x="7393" y="15410"/>
                      <a:pt x="7533" y="15418"/>
                      <a:pt x="7666" y="15418"/>
                    </a:cubicBezTo>
                    <a:cubicBezTo>
                      <a:pt x="11001" y="15418"/>
                      <a:pt x="10154" y="10082"/>
                      <a:pt x="8586" y="8429"/>
                    </a:cubicBezTo>
                    <a:cubicBezTo>
                      <a:pt x="7827" y="7625"/>
                      <a:pt x="6821" y="7060"/>
                      <a:pt x="6175" y="6163"/>
                    </a:cubicBezTo>
                    <a:cubicBezTo>
                      <a:pt x="5304" y="4947"/>
                      <a:pt x="5255" y="3234"/>
                      <a:pt x="4659" y="1862"/>
                    </a:cubicBezTo>
                    <a:cubicBezTo>
                      <a:pt x="4181" y="767"/>
                      <a:pt x="3224" y="1"/>
                      <a:pt x="2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6" name="Google Shape;3916;p32"/>
              <p:cNvSpPr/>
              <p:nvPr/>
            </p:nvSpPr>
            <p:spPr>
              <a:xfrm>
                <a:off x="2087075" y="4360650"/>
                <a:ext cx="270775" cy="39482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5793" extrusionOk="0">
                    <a:moveTo>
                      <a:pt x="2574" y="379"/>
                    </a:moveTo>
                    <a:cubicBezTo>
                      <a:pt x="3332" y="379"/>
                      <a:pt x="4231" y="1117"/>
                      <a:pt x="4671" y="2126"/>
                    </a:cubicBezTo>
                    <a:cubicBezTo>
                      <a:pt x="4905" y="2658"/>
                      <a:pt x="5055" y="3267"/>
                      <a:pt x="5203" y="3853"/>
                    </a:cubicBezTo>
                    <a:cubicBezTo>
                      <a:pt x="5428" y="4760"/>
                      <a:pt x="5662" y="5701"/>
                      <a:pt x="6206" y="6458"/>
                    </a:cubicBezTo>
                    <a:cubicBezTo>
                      <a:pt x="6603" y="7008"/>
                      <a:pt x="7126" y="7435"/>
                      <a:pt x="7632" y="7850"/>
                    </a:cubicBezTo>
                    <a:cubicBezTo>
                      <a:pt x="7977" y="8130"/>
                      <a:pt x="8332" y="8423"/>
                      <a:pt x="8638" y="8745"/>
                    </a:cubicBezTo>
                    <a:cubicBezTo>
                      <a:pt x="9729" y="9893"/>
                      <a:pt x="10403" y="12830"/>
                      <a:pt x="9626" y="14373"/>
                    </a:cubicBezTo>
                    <a:cubicBezTo>
                      <a:pt x="9274" y="15065"/>
                      <a:pt x="8683" y="15412"/>
                      <a:pt x="7860" y="15412"/>
                    </a:cubicBezTo>
                    <a:cubicBezTo>
                      <a:pt x="7730" y="15412"/>
                      <a:pt x="7594" y="15404"/>
                      <a:pt x="7453" y="15386"/>
                    </a:cubicBezTo>
                    <a:cubicBezTo>
                      <a:pt x="6688" y="15293"/>
                      <a:pt x="5988" y="14855"/>
                      <a:pt x="5343" y="14396"/>
                    </a:cubicBezTo>
                    <a:cubicBezTo>
                      <a:pt x="3474" y="13061"/>
                      <a:pt x="2178" y="11679"/>
                      <a:pt x="1382" y="10176"/>
                    </a:cubicBezTo>
                    <a:cubicBezTo>
                      <a:pt x="687" y="8864"/>
                      <a:pt x="386" y="7415"/>
                      <a:pt x="534" y="6090"/>
                    </a:cubicBezTo>
                    <a:cubicBezTo>
                      <a:pt x="633" y="5234"/>
                      <a:pt x="814" y="4363"/>
                      <a:pt x="988" y="3521"/>
                    </a:cubicBezTo>
                    <a:cubicBezTo>
                      <a:pt x="1099" y="2989"/>
                      <a:pt x="1216" y="2440"/>
                      <a:pt x="1307" y="1903"/>
                    </a:cubicBezTo>
                    <a:cubicBezTo>
                      <a:pt x="1462" y="996"/>
                      <a:pt x="1864" y="457"/>
                      <a:pt x="2442" y="387"/>
                    </a:cubicBezTo>
                    <a:cubicBezTo>
                      <a:pt x="2485" y="382"/>
                      <a:pt x="2529" y="379"/>
                      <a:pt x="2574" y="379"/>
                    </a:cubicBezTo>
                    <a:close/>
                    <a:moveTo>
                      <a:pt x="2577" y="0"/>
                    </a:moveTo>
                    <a:cubicBezTo>
                      <a:pt x="2517" y="0"/>
                      <a:pt x="2457" y="4"/>
                      <a:pt x="2398" y="11"/>
                    </a:cubicBezTo>
                    <a:cubicBezTo>
                      <a:pt x="1957" y="65"/>
                      <a:pt x="1182" y="374"/>
                      <a:pt x="933" y="1841"/>
                    </a:cubicBezTo>
                    <a:cubicBezTo>
                      <a:pt x="843" y="2372"/>
                      <a:pt x="728" y="2917"/>
                      <a:pt x="620" y="3446"/>
                    </a:cubicBezTo>
                    <a:cubicBezTo>
                      <a:pt x="441" y="4293"/>
                      <a:pt x="257" y="5175"/>
                      <a:pt x="158" y="6048"/>
                    </a:cubicBezTo>
                    <a:cubicBezTo>
                      <a:pt x="0" y="7448"/>
                      <a:pt x="319" y="8978"/>
                      <a:pt x="1047" y="10354"/>
                    </a:cubicBezTo>
                    <a:cubicBezTo>
                      <a:pt x="1872" y="11910"/>
                      <a:pt x="3207" y="13333"/>
                      <a:pt x="5125" y="14707"/>
                    </a:cubicBezTo>
                    <a:cubicBezTo>
                      <a:pt x="5597" y="15044"/>
                      <a:pt x="6102" y="15371"/>
                      <a:pt x="6652" y="15575"/>
                    </a:cubicBezTo>
                    <a:cubicBezTo>
                      <a:pt x="6896" y="15669"/>
                      <a:pt x="7150" y="15734"/>
                      <a:pt x="7412" y="15765"/>
                    </a:cubicBezTo>
                    <a:cubicBezTo>
                      <a:pt x="7569" y="15784"/>
                      <a:pt x="7718" y="15792"/>
                      <a:pt x="7858" y="15792"/>
                    </a:cubicBezTo>
                    <a:cubicBezTo>
                      <a:pt x="9070" y="15792"/>
                      <a:pt x="9673" y="15134"/>
                      <a:pt x="9968" y="14544"/>
                    </a:cubicBezTo>
                    <a:cubicBezTo>
                      <a:pt x="10831" y="12835"/>
                      <a:pt x="10097" y="9732"/>
                      <a:pt x="8918" y="8485"/>
                    </a:cubicBezTo>
                    <a:cubicBezTo>
                      <a:pt x="8596" y="8143"/>
                      <a:pt x="8231" y="7845"/>
                      <a:pt x="7878" y="7557"/>
                    </a:cubicBezTo>
                    <a:cubicBezTo>
                      <a:pt x="7365" y="7140"/>
                      <a:pt x="6885" y="6748"/>
                      <a:pt x="6520" y="6238"/>
                    </a:cubicBezTo>
                    <a:cubicBezTo>
                      <a:pt x="6017" y="5538"/>
                      <a:pt x="5791" y="4638"/>
                      <a:pt x="5574" y="3762"/>
                    </a:cubicBezTo>
                    <a:cubicBezTo>
                      <a:pt x="5426" y="3161"/>
                      <a:pt x="5270" y="2538"/>
                      <a:pt x="5024" y="1973"/>
                    </a:cubicBezTo>
                    <a:cubicBezTo>
                      <a:pt x="4518" y="815"/>
                      <a:pt x="3492" y="0"/>
                      <a:pt x="2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7" name="Google Shape;3917;p32"/>
              <p:cNvSpPr/>
              <p:nvPr/>
            </p:nvSpPr>
            <p:spPr>
              <a:xfrm>
                <a:off x="2314425" y="4584500"/>
                <a:ext cx="248625" cy="224725"/>
              </a:xfrm>
              <a:custGeom>
                <a:avLst/>
                <a:gdLst/>
                <a:ahLst/>
                <a:cxnLst/>
                <a:rect l="l" t="t" r="r" b="b"/>
                <a:pathLst>
                  <a:path w="9945" h="8989" extrusionOk="0">
                    <a:moveTo>
                      <a:pt x="4933" y="1"/>
                    </a:moveTo>
                    <a:cubicBezTo>
                      <a:pt x="4826" y="1"/>
                      <a:pt x="4722" y="64"/>
                      <a:pt x="4679" y="172"/>
                    </a:cubicBezTo>
                    <a:cubicBezTo>
                      <a:pt x="4643" y="260"/>
                      <a:pt x="4659" y="350"/>
                      <a:pt x="4708" y="423"/>
                    </a:cubicBezTo>
                    <a:lnTo>
                      <a:pt x="4545" y="1660"/>
                    </a:lnTo>
                    <a:cubicBezTo>
                      <a:pt x="4418" y="1649"/>
                      <a:pt x="4294" y="1644"/>
                      <a:pt x="4171" y="1644"/>
                    </a:cubicBezTo>
                    <a:cubicBezTo>
                      <a:pt x="4027" y="1644"/>
                      <a:pt x="3886" y="1651"/>
                      <a:pt x="3746" y="1665"/>
                    </a:cubicBezTo>
                    <a:lnTo>
                      <a:pt x="3383" y="592"/>
                    </a:lnTo>
                    <a:cubicBezTo>
                      <a:pt x="3383" y="589"/>
                      <a:pt x="3386" y="589"/>
                      <a:pt x="3386" y="586"/>
                    </a:cubicBezTo>
                    <a:cubicBezTo>
                      <a:pt x="3445" y="446"/>
                      <a:pt x="3381" y="286"/>
                      <a:pt x="3238" y="226"/>
                    </a:cubicBezTo>
                    <a:cubicBezTo>
                      <a:pt x="3204" y="212"/>
                      <a:pt x="3168" y="205"/>
                      <a:pt x="3133" y="205"/>
                    </a:cubicBezTo>
                    <a:cubicBezTo>
                      <a:pt x="3024" y="205"/>
                      <a:pt x="2921" y="269"/>
                      <a:pt x="2878" y="376"/>
                    </a:cubicBezTo>
                    <a:cubicBezTo>
                      <a:pt x="2823" y="506"/>
                      <a:pt x="2878" y="649"/>
                      <a:pt x="2994" y="716"/>
                    </a:cubicBezTo>
                    <a:lnTo>
                      <a:pt x="3336" y="1732"/>
                    </a:lnTo>
                    <a:cubicBezTo>
                      <a:pt x="3056" y="1797"/>
                      <a:pt x="2789" y="1893"/>
                      <a:pt x="2554" y="2017"/>
                    </a:cubicBezTo>
                    <a:lnTo>
                      <a:pt x="1729" y="1131"/>
                    </a:lnTo>
                    <a:cubicBezTo>
                      <a:pt x="1729" y="1024"/>
                      <a:pt x="1664" y="921"/>
                      <a:pt x="1558" y="877"/>
                    </a:cubicBezTo>
                    <a:cubicBezTo>
                      <a:pt x="1524" y="863"/>
                      <a:pt x="1488" y="856"/>
                      <a:pt x="1453" y="856"/>
                    </a:cubicBezTo>
                    <a:cubicBezTo>
                      <a:pt x="1345" y="856"/>
                      <a:pt x="1243" y="919"/>
                      <a:pt x="1198" y="1027"/>
                    </a:cubicBezTo>
                    <a:cubicBezTo>
                      <a:pt x="1141" y="1167"/>
                      <a:pt x="1206" y="1328"/>
                      <a:pt x="1348" y="1387"/>
                    </a:cubicBezTo>
                    <a:cubicBezTo>
                      <a:pt x="1374" y="1400"/>
                      <a:pt x="1400" y="1400"/>
                      <a:pt x="1426" y="1403"/>
                    </a:cubicBezTo>
                    <a:lnTo>
                      <a:pt x="2201" y="2240"/>
                    </a:lnTo>
                    <a:cubicBezTo>
                      <a:pt x="1955" y="2427"/>
                      <a:pt x="1753" y="2655"/>
                      <a:pt x="1605" y="2920"/>
                    </a:cubicBezTo>
                    <a:lnTo>
                      <a:pt x="700" y="2660"/>
                    </a:lnTo>
                    <a:cubicBezTo>
                      <a:pt x="671" y="2621"/>
                      <a:pt x="635" y="2585"/>
                      <a:pt x="586" y="2567"/>
                    </a:cubicBezTo>
                    <a:cubicBezTo>
                      <a:pt x="551" y="2552"/>
                      <a:pt x="514" y="2545"/>
                      <a:pt x="478" y="2545"/>
                    </a:cubicBezTo>
                    <a:cubicBezTo>
                      <a:pt x="370" y="2545"/>
                      <a:pt x="268" y="2608"/>
                      <a:pt x="223" y="2702"/>
                    </a:cubicBezTo>
                    <a:cubicBezTo>
                      <a:pt x="163" y="2842"/>
                      <a:pt x="228" y="3005"/>
                      <a:pt x="371" y="3062"/>
                    </a:cubicBezTo>
                    <a:cubicBezTo>
                      <a:pt x="405" y="3076"/>
                      <a:pt x="439" y="3082"/>
                      <a:pt x="473" y="3082"/>
                    </a:cubicBezTo>
                    <a:cubicBezTo>
                      <a:pt x="520" y="3082"/>
                      <a:pt x="567" y="3069"/>
                      <a:pt x="609" y="3047"/>
                    </a:cubicBezTo>
                    <a:lnTo>
                      <a:pt x="1441" y="3282"/>
                    </a:lnTo>
                    <a:cubicBezTo>
                      <a:pt x="1343" y="3591"/>
                      <a:pt x="1317" y="3912"/>
                      <a:pt x="1361" y="4236"/>
                    </a:cubicBezTo>
                    <a:lnTo>
                      <a:pt x="467" y="4332"/>
                    </a:lnTo>
                    <a:cubicBezTo>
                      <a:pt x="449" y="4319"/>
                      <a:pt x="436" y="4306"/>
                      <a:pt x="417" y="4301"/>
                    </a:cubicBezTo>
                    <a:cubicBezTo>
                      <a:pt x="382" y="4286"/>
                      <a:pt x="346" y="4279"/>
                      <a:pt x="310" y="4279"/>
                    </a:cubicBezTo>
                    <a:cubicBezTo>
                      <a:pt x="203" y="4279"/>
                      <a:pt x="102" y="4342"/>
                      <a:pt x="57" y="4449"/>
                    </a:cubicBezTo>
                    <a:cubicBezTo>
                      <a:pt x="0" y="4589"/>
                      <a:pt x="65" y="4750"/>
                      <a:pt x="207" y="4809"/>
                    </a:cubicBezTo>
                    <a:cubicBezTo>
                      <a:pt x="241" y="4823"/>
                      <a:pt x="275" y="4829"/>
                      <a:pt x="309" y="4829"/>
                    </a:cubicBezTo>
                    <a:cubicBezTo>
                      <a:pt x="389" y="4829"/>
                      <a:pt x="466" y="4794"/>
                      <a:pt x="519" y="4734"/>
                    </a:cubicBezTo>
                    <a:lnTo>
                      <a:pt x="1452" y="4633"/>
                    </a:lnTo>
                    <a:cubicBezTo>
                      <a:pt x="1537" y="4923"/>
                      <a:pt x="1677" y="5209"/>
                      <a:pt x="1861" y="5481"/>
                    </a:cubicBezTo>
                    <a:lnTo>
                      <a:pt x="837" y="5929"/>
                    </a:lnTo>
                    <a:cubicBezTo>
                      <a:pt x="810" y="5921"/>
                      <a:pt x="781" y="5917"/>
                      <a:pt x="753" y="5917"/>
                    </a:cubicBezTo>
                    <a:cubicBezTo>
                      <a:pt x="645" y="5917"/>
                      <a:pt x="541" y="5978"/>
                      <a:pt x="498" y="6085"/>
                    </a:cubicBezTo>
                    <a:cubicBezTo>
                      <a:pt x="441" y="6225"/>
                      <a:pt x="506" y="6388"/>
                      <a:pt x="648" y="6445"/>
                    </a:cubicBezTo>
                    <a:cubicBezTo>
                      <a:pt x="682" y="6459"/>
                      <a:pt x="718" y="6465"/>
                      <a:pt x="752" y="6465"/>
                    </a:cubicBezTo>
                    <a:cubicBezTo>
                      <a:pt x="857" y="6465"/>
                      <a:pt x="957" y="6406"/>
                      <a:pt x="1003" y="6303"/>
                    </a:cubicBezTo>
                    <a:lnTo>
                      <a:pt x="2115" y="5818"/>
                    </a:lnTo>
                    <a:cubicBezTo>
                      <a:pt x="2268" y="5991"/>
                      <a:pt x="2439" y="6157"/>
                      <a:pt x="2629" y="6313"/>
                    </a:cubicBezTo>
                    <a:lnTo>
                      <a:pt x="1737" y="7249"/>
                    </a:lnTo>
                    <a:cubicBezTo>
                      <a:pt x="1628" y="7249"/>
                      <a:pt x="1530" y="7314"/>
                      <a:pt x="1483" y="7420"/>
                    </a:cubicBezTo>
                    <a:cubicBezTo>
                      <a:pt x="1426" y="7560"/>
                      <a:pt x="1491" y="7723"/>
                      <a:pt x="1633" y="7780"/>
                    </a:cubicBezTo>
                    <a:cubicBezTo>
                      <a:pt x="1668" y="7795"/>
                      <a:pt x="1704" y="7802"/>
                      <a:pt x="1740" y="7802"/>
                    </a:cubicBezTo>
                    <a:cubicBezTo>
                      <a:pt x="1846" y="7802"/>
                      <a:pt x="1948" y="7739"/>
                      <a:pt x="1991" y="7632"/>
                    </a:cubicBezTo>
                    <a:cubicBezTo>
                      <a:pt x="2004" y="7609"/>
                      <a:pt x="2004" y="7583"/>
                      <a:pt x="2009" y="7557"/>
                    </a:cubicBezTo>
                    <a:lnTo>
                      <a:pt x="2958" y="6559"/>
                    </a:lnTo>
                    <a:cubicBezTo>
                      <a:pt x="3147" y="6689"/>
                      <a:pt x="3349" y="6806"/>
                      <a:pt x="3567" y="6909"/>
                    </a:cubicBezTo>
                    <a:lnTo>
                      <a:pt x="3165" y="8060"/>
                    </a:lnTo>
                    <a:cubicBezTo>
                      <a:pt x="3095" y="8086"/>
                      <a:pt x="3033" y="8138"/>
                      <a:pt x="2999" y="8211"/>
                    </a:cubicBezTo>
                    <a:cubicBezTo>
                      <a:pt x="2942" y="8351"/>
                      <a:pt x="3010" y="8514"/>
                      <a:pt x="3150" y="8571"/>
                    </a:cubicBezTo>
                    <a:cubicBezTo>
                      <a:pt x="3184" y="8586"/>
                      <a:pt x="3221" y="8593"/>
                      <a:pt x="3256" y="8593"/>
                    </a:cubicBezTo>
                    <a:cubicBezTo>
                      <a:pt x="3363" y="8593"/>
                      <a:pt x="3465" y="8530"/>
                      <a:pt x="3508" y="8423"/>
                    </a:cubicBezTo>
                    <a:cubicBezTo>
                      <a:pt x="3531" y="8374"/>
                      <a:pt x="3531" y="8322"/>
                      <a:pt x="3523" y="8270"/>
                    </a:cubicBezTo>
                    <a:lnTo>
                      <a:pt x="3943" y="7070"/>
                    </a:lnTo>
                    <a:cubicBezTo>
                      <a:pt x="4174" y="7158"/>
                      <a:pt x="4402" y="7225"/>
                      <a:pt x="4630" y="7275"/>
                    </a:cubicBezTo>
                    <a:lnTo>
                      <a:pt x="4539" y="8514"/>
                    </a:lnTo>
                    <a:cubicBezTo>
                      <a:pt x="4513" y="8540"/>
                      <a:pt x="4493" y="8571"/>
                      <a:pt x="4477" y="8607"/>
                    </a:cubicBezTo>
                    <a:cubicBezTo>
                      <a:pt x="4420" y="8747"/>
                      <a:pt x="4487" y="8908"/>
                      <a:pt x="4627" y="8968"/>
                    </a:cubicBezTo>
                    <a:cubicBezTo>
                      <a:pt x="4661" y="8982"/>
                      <a:pt x="4696" y="8988"/>
                      <a:pt x="4731" y="8988"/>
                    </a:cubicBezTo>
                    <a:cubicBezTo>
                      <a:pt x="4838" y="8988"/>
                      <a:pt x="4942" y="8925"/>
                      <a:pt x="4985" y="8817"/>
                    </a:cubicBezTo>
                    <a:cubicBezTo>
                      <a:pt x="5024" y="8724"/>
                      <a:pt x="5003" y="8620"/>
                      <a:pt x="4944" y="8545"/>
                    </a:cubicBezTo>
                    <a:lnTo>
                      <a:pt x="5032" y="7347"/>
                    </a:lnTo>
                    <a:cubicBezTo>
                      <a:pt x="5224" y="7370"/>
                      <a:pt x="5414" y="7382"/>
                      <a:pt x="5599" y="7382"/>
                    </a:cubicBezTo>
                    <a:cubicBezTo>
                      <a:pt x="5690" y="7382"/>
                      <a:pt x="5779" y="7379"/>
                      <a:pt x="5867" y="7373"/>
                    </a:cubicBezTo>
                    <a:lnTo>
                      <a:pt x="6235" y="8462"/>
                    </a:lnTo>
                    <a:cubicBezTo>
                      <a:pt x="6235" y="8462"/>
                      <a:pt x="6230" y="8462"/>
                      <a:pt x="6230" y="8465"/>
                    </a:cubicBezTo>
                    <a:cubicBezTo>
                      <a:pt x="6173" y="8605"/>
                      <a:pt x="6240" y="8765"/>
                      <a:pt x="6380" y="8825"/>
                    </a:cubicBezTo>
                    <a:cubicBezTo>
                      <a:pt x="6414" y="8839"/>
                      <a:pt x="6450" y="8846"/>
                      <a:pt x="6485" y="8846"/>
                    </a:cubicBezTo>
                    <a:cubicBezTo>
                      <a:pt x="6593" y="8846"/>
                      <a:pt x="6695" y="8782"/>
                      <a:pt x="6740" y="8675"/>
                    </a:cubicBezTo>
                    <a:cubicBezTo>
                      <a:pt x="6792" y="8545"/>
                      <a:pt x="6735" y="8402"/>
                      <a:pt x="6618" y="8335"/>
                    </a:cubicBezTo>
                    <a:lnTo>
                      <a:pt x="6276" y="7314"/>
                    </a:lnTo>
                    <a:cubicBezTo>
                      <a:pt x="6572" y="7259"/>
                      <a:pt x="6849" y="7168"/>
                      <a:pt x="7103" y="7041"/>
                    </a:cubicBezTo>
                    <a:lnTo>
                      <a:pt x="7920" y="8112"/>
                    </a:lnTo>
                    <a:cubicBezTo>
                      <a:pt x="7933" y="8205"/>
                      <a:pt x="7990" y="8294"/>
                      <a:pt x="8083" y="8332"/>
                    </a:cubicBezTo>
                    <a:cubicBezTo>
                      <a:pt x="8117" y="8346"/>
                      <a:pt x="8153" y="8353"/>
                      <a:pt x="8188" y="8353"/>
                    </a:cubicBezTo>
                    <a:cubicBezTo>
                      <a:pt x="8297" y="8353"/>
                      <a:pt x="8400" y="8290"/>
                      <a:pt x="8443" y="8182"/>
                    </a:cubicBezTo>
                    <a:cubicBezTo>
                      <a:pt x="8503" y="8042"/>
                      <a:pt x="8438" y="7881"/>
                      <a:pt x="8296" y="7822"/>
                    </a:cubicBezTo>
                    <a:cubicBezTo>
                      <a:pt x="8262" y="7809"/>
                      <a:pt x="8231" y="7804"/>
                      <a:pt x="8197" y="7804"/>
                    </a:cubicBezTo>
                    <a:lnTo>
                      <a:pt x="7456" y="6831"/>
                    </a:lnTo>
                    <a:cubicBezTo>
                      <a:pt x="7712" y="6650"/>
                      <a:pt x="7928" y="6427"/>
                      <a:pt x="8083" y="6163"/>
                    </a:cubicBezTo>
                    <a:lnTo>
                      <a:pt x="9089" y="6564"/>
                    </a:lnTo>
                    <a:cubicBezTo>
                      <a:pt x="9117" y="6624"/>
                      <a:pt x="9167" y="6676"/>
                      <a:pt x="9232" y="6702"/>
                    </a:cubicBezTo>
                    <a:cubicBezTo>
                      <a:pt x="9266" y="6716"/>
                      <a:pt x="9301" y="6722"/>
                      <a:pt x="9336" y="6722"/>
                    </a:cubicBezTo>
                    <a:cubicBezTo>
                      <a:pt x="9444" y="6722"/>
                      <a:pt x="9547" y="6659"/>
                      <a:pt x="9592" y="6551"/>
                    </a:cubicBezTo>
                    <a:cubicBezTo>
                      <a:pt x="9649" y="6414"/>
                      <a:pt x="9584" y="6251"/>
                      <a:pt x="9442" y="6194"/>
                    </a:cubicBezTo>
                    <a:cubicBezTo>
                      <a:pt x="9409" y="6178"/>
                      <a:pt x="9375" y="6172"/>
                      <a:pt x="9342" y="6172"/>
                    </a:cubicBezTo>
                    <a:cubicBezTo>
                      <a:pt x="9309" y="6172"/>
                      <a:pt x="9276" y="6178"/>
                      <a:pt x="9244" y="6189"/>
                    </a:cubicBezTo>
                    <a:lnTo>
                      <a:pt x="8257" y="5794"/>
                    </a:lnTo>
                    <a:cubicBezTo>
                      <a:pt x="8360" y="5499"/>
                      <a:pt x="8394" y="5190"/>
                      <a:pt x="8366" y="4879"/>
                    </a:cubicBezTo>
                    <a:lnTo>
                      <a:pt x="9488" y="4833"/>
                    </a:lnTo>
                    <a:cubicBezTo>
                      <a:pt x="9501" y="4840"/>
                      <a:pt x="9509" y="4851"/>
                      <a:pt x="9527" y="4859"/>
                    </a:cubicBezTo>
                    <a:cubicBezTo>
                      <a:pt x="9561" y="4873"/>
                      <a:pt x="9596" y="4879"/>
                      <a:pt x="9631" y="4879"/>
                    </a:cubicBezTo>
                    <a:cubicBezTo>
                      <a:pt x="9738" y="4879"/>
                      <a:pt x="9842" y="4816"/>
                      <a:pt x="9885" y="4708"/>
                    </a:cubicBezTo>
                    <a:cubicBezTo>
                      <a:pt x="9944" y="4568"/>
                      <a:pt x="9880" y="4408"/>
                      <a:pt x="9737" y="4348"/>
                    </a:cubicBezTo>
                    <a:cubicBezTo>
                      <a:pt x="9704" y="4335"/>
                      <a:pt x="9670" y="4329"/>
                      <a:pt x="9637" y="4329"/>
                    </a:cubicBezTo>
                    <a:cubicBezTo>
                      <a:pt x="9554" y="4329"/>
                      <a:pt x="9475" y="4366"/>
                      <a:pt x="9423" y="4431"/>
                    </a:cubicBezTo>
                    <a:lnTo>
                      <a:pt x="8296" y="4483"/>
                    </a:lnTo>
                    <a:cubicBezTo>
                      <a:pt x="8220" y="4198"/>
                      <a:pt x="8093" y="3915"/>
                      <a:pt x="7925" y="3645"/>
                    </a:cubicBezTo>
                    <a:lnTo>
                      <a:pt x="8907" y="3122"/>
                    </a:lnTo>
                    <a:cubicBezTo>
                      <a:pt x="8940" y="3134"/>
                      <a:pt x="8974" y="3141"/>
                      <a:pt x="9007" y="3141"/>
                    </a:cubicBezTo>
                    <a:cubicBezTo>
                      <a:pt x="9116" y="3141"/>
                      <a:pt x="9219" y="3076"/>
                      <a:pt x="9263" y="2969"/>
                    </a:cubicBezTo>
                    <a:cubicBezTo>
                      <a:pt x="9322" y="2829"/>
                      <a:pt x="9257" y="2668"/>
                      <a:pt x="9115" y="2608"/>
                    </a:cubicBezTo>
                    <a:cubicBezTo>
                      <a:pt x="9080" y="2594"/>
                      <a:pt x="9043" y="2587"/>
                      <a:pt x="9008" y="2587"/>
                    </a:cubicBezTo>
                    <a:cubicBezTo>
                      <a:pt x="8904" y="2587"/>
                      <a:pt x="8807" y="2646"/>
                      <a:pt x="8762" y="2746"/>
                    </a:cubicBezTo>
                    <a:cubicBezTo>
                      <a:pt x="8744" y="2748"/>
                      <a:pt x="8729" y="2751"/>
                      <a:pt x="8716" y="2759"/>
                    </a:cubicBezTo>
                    <a:lnTo>
                      <a:pt x="7686" y="3308"/>
                    </a:lnTo>
                    <a:cubicBezTo>
                      <a:pt x="7534" y="3117"/>
                      <a:pt x="7357" y="2932"/>
                      <a:pt x="7160" y="2764"/>
                    </a:cubicBezTo>
                    <a:lnTo>
                      <a:pt x="8065" y="1826"/>
                    </a:lnTo>
                    <a:cubicBezTo>
                      <a:pt x="8153" y="1807"/>
                      <a:pt x="8233" y="1753"/>
                      <a:pt x="8270" y="1662"/>
                    </a:cubicBezTo>
                    <a:cubicBezTo>
                      <a:pt x="8327" y="1522"/>
                      <a:pt x="8259" y="1362"/>
                      <a:pt x="8119" y="1302"/>
                    </a:cubicBezTo>
                    <a:cubicBezTo>
                      <a:pt x="8086" y="1288"/>
                      <a:pt x="8051" y="1281"/>
                      <a:pt x="8016" y="1281"/>
                    </a:cubicBezTo>
                    <a:cubicBezTo>
                      <a:pt x="7908" y="1281"/>
                      <a:pt x="7804" y="1345"/>
                      <a:pt x="7759" y="1452"/>
                    </a:cubicBezTo>
                    <a:cubicBezTo>
                      <a:pt x="7743" y="1491"/>
                      <a:pt x="7738" y="1533"/>
                      <a:pt x="7741" y="1571"/>
                    </a:cubicBezTo>
                    <a:lnTo>
                      <a:pt x="6839" y="2507"/>
                    </a:lnTo>
                    <a:cubicBezTo>
                      <a:pt x="6613" y="2349"/>
                      <a:pt x="6367" y="2207"/>
                      <a:pt x="6100" y="2082"/>
                    </a:cubicBezTo>
                    <a:lnTo>
                      <a:pt x="6590" y="859"/>
                    </a:lnTo>
                    <a:cubicBezTo>
                      <a:pt x="6650" y="833"/>
                      <a:pt x="6701" y="783"/>
                      <a:pt x="6727" y="719"/>
                    </a:cubicBezTo>
                    <a:cubicBezTo>
                      <a:pt x="6784" y="579"/>
                      <a:pt x="6720" y="418"/>
                      <a:pt x="6577" y="358"/>
                    </a:cubicBezTo>
                    <a:cubicBezTo>
                      <a:pt x="6543" y="344"/>
                      <a:pt x="6507" y="338"/>
                      <a:pt x="6472" y="338"/>
                    </a:cubicBezTo>
                    <a:cubicBezTo>
                      <a:pt x="6364" y="338"/>
                      <a:pt x="6262" y="401"/>
                      <a:pt x="6217" y="509"/>
                    </a:cubicBezTo>
                    <a:cubicBezTo>
                      <a:pt x="6188" y="573"/>
                      <a:pt x="6191" y="643"/>
                      <a:pt x="6214" y="706"/>
                    </a:cubicBezTo>
                    <a:lnTo>
                      <a:pt x="5724" y="1932"/>
                    </a:lnTo>
                    <a:cubicBezTo>
                      <a:pt x="5465" y="1836"/>
                      <a:pt x="5203" y="1766"/>
                      <a:pt x="4946" y="1717"/>
                    </a:cubicBezTo>
                    <a:lnTo>
                      <a:pt x="5110" y="485"/>
                    </a:lnTo>
                    <a:cubicBezTo>
                      <a:pt x="5141" y="457"/>
                      <a:pt x="5172" y="423"/>
                      <a:pt x="5187" y="382"/>
                    </a:cubicBezTo>
                    <a:cubicBezTo>
                      <a:pt x="5244" y="242"/>
                      <a:pt x="5180" y="81"/>
                      <a:pt x="5037" y="21"/>
                    </a:cubicBezTo>
                    <a:cubicBezTo>
                      <a:pt x="5003" y="7"/>
                      <a:pt x="4968" y="1"/>
                      <a:pt x="49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8" name="Google Shape;3918;p32"/>
              <p:cNvSpPr/>
              <p:nvPr/>
            </p:nvSpPr>
            <p:spPr>
              <a:xfrm>
                <a:off x="2377025" y="4649350"/>
                <a:ext cx="124850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3168" extrusionOk="0">
                    <a:moveTo>
                      <a:pt x="1673" y="1"/>
                    </a:moveTo>
                    <a:cubicBezTo>
                      <a:pt x="1008" y="1"/>
                      <a:pt x="476" y="236"/>
                      <a:pt x="296" y="675"/>
                    </a:cubicBezTo>
                    <a:cubicBezTo>
                      <a:pt x="0" y="1394"/>
                      <a:pt x="747" y="2379"/>
                      <a:pt x="1963" y="2882"/>
                    </a:cubicBezTo>
                    <a:cubicBezTo>
                      <a:pt x="2432" y="3075"/>
                      <a:pt x="2902" y="3167"/>
                      <a:pt x="3319" y="3167"/>
                    </a:cubicBezTo>
                    <a:cubicBezTo>
                      <a:pt x="3984" y="3167"/>
                      <a:pt x="4516" y="2932"/>
                      <a:pt x="4698" y="2493"/>
                    </a:cubicBezTo>
                    <a:cubicBezTo>
                      <a:pt x="4993" y="1775"/>
                      <a:pt x="4247" y="787"/>
                      <a:pt x="3031" y="287"/>
                    </a:cubicBezTo>
                    <a:cubicBezTo>
                      <a:pt x="2562" y="94"/>
                      <a:pt x="2091" y="1"/>
                      <a:pt x="16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9" name="Google Shape;3919;p32"/>
              <p:cNvSpPr/>
              <p:nvPr/>
            </p:nvSpPr>
            <p:spPr>
              <a:xfrm>
                <a:off x="2156550" y="4544250"/>
                <a:ext cx="332950" cy="332250"/>
              </a:xfrm>
              <a:custGeom>
                <a:avLst/>
                <a:gdLst/>
                <a:ahLst/>
                <a:cxnLst/>
                <a:rect l="l" t="t" r="r" b="b"/>
                <a:pathLst>
                  <a:path w="13318" h="13290" extrusionOk="0">
                    <a:moveTo>
                      <a:pt x="2011" y="0"/>
                    </a:moveTo>
                    <a:cubicBezTo>
                      <a:pt x="987" y="0"/>
                      <a:pt x="1" y="1063"/>
                      <a:pt x="239" y="2095"/>
                    </a:cubicBezTo>
                    <a:cubicBezTo>
                      <a:pt x="314" y="2419"/>
                      <a:pt x="477" y="2715"/>
                      <a:pt x="591" y="3026"/>
                    </a:cubicBezTo>
                    <a:cubicBezTo>
                      <a:pt x="1161" y="4579"/>
                      <a:pt x="1042" y="6277"/>
                      <a:pt x="1690" y="7811"/>
                    </a:cubicBezTo>
                    <a:cubicBezTo>
                      <a:pt x="2110" y="8810"/>
                      <a:pt x="2738" y="9743"/>
                      <a:pt x="3469" y="10557"/>
                    </a:cubicBezTo>
                    <a:cubicBezTo>
                      <a:pt x="3684" y="10793"/>
                      <a:pt x="3909" y="11023"/>
                      <a:pt x="4143" y="11241"/>
                    </a:cubicBezTo>
                    <a:cubicBezTo>
                      <a:pt x="5432" y="12444"/>
                      <a:pt x="7079" y="13290"/>
                      <a:pt x="8712" y="13290"/>
                    </a:cubicBezTo>
                    <a:cubicBezTo>
                      <a:pt x="9761" y="13290"/>
                      <a:pt x="10804" y="12941"/>
                      <a:pt x="11744" y="12115"/>
                    </a:cubicBezTo>
                    <a:cubicBezTo>
                      <a:pt x="12166" y="11739"/>
                      <a:pt x="12537" y="11277"/>
                      <a:pt x="12685" y="10728"/>
                    </a:cubicBezTo>
                    <a:cubicBezTo>
                      <a:pt x="13317" y="8413"/>
                      <a:pt x="10644" y="9147"/>
                      <a:pt x="9605" y="8206"/>
                    </a:cubicBezTo>
                    <a:cubicBezTo>
                      <a:pt x="8840" y="7511"/>
                      <a:pt x="9185" y="6269"/>
                      <a:pt x="9040" y="5250"/>
                    </a:cubicBezTo>
                    <a:cubicBezTo>
                      <a:pt x="8887" y="4167"/>
                      <a:pt x="8055" y="3210"/>
                      <a:pt x="7005" y="2907"/>
                    </a:cubicBezTo>
                    <a:cubicBezTo>
                      <a:pt x="6424" y="2738"/>
                      <a:pt x="5789" y="2754"/>
                      <a:pt x="5242" y="2502"/>
                    </a:cubicBezTo>
                    <a:cubicBezTo>
                      <a:pt x="4106" y="1976"/>
                      <a:pt x="3640" y="459"/>
                      <a:pt x="2455" y="71"/>
                    </a:cubicBezTo>
                    <a:cubicBezTo>
                      <a:pt x="2309" y="23"/>
                      <a:pt x="2160" y="0"/>
                      <a:pt x="20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0" name="Google Shape;3920;p32"/>
              <p:cNvSpPr/>
              <p:nvPr/>
            </p:nvSpPr>
            <p:spPr>
              <a:xfrm>
                <a:off x="2154325" y="4539550"/>
                <a:ext cx="327900" cy="342025"/>
              </a:xfrm>
              <a:custGeom>
                <a:avLst/>
                <a:gdLst/>
                <a:ahLst/>
                <a:cxnLst/>
                <a:rect l="l" t="t" r="r" b="b"/>
                <a:pathLst>
                  <a:path w="13116" h="13681" extrusionOk="0">
                    <a:moveTo>
                      <a:pt x="2105" y="381"/>
                    </a:moveTo>
                    <a:cubicBezTo>
                      <a:pt x="2235" y="381"/>
                      <a:pt x="2364" y="400"/>
                      <a:pt x="2487" y="440"/>
                    </a:cubicBezTo>
                    <a:cubicBezTo>
                      <a:pt x="3052" y="632"/>
                      <a:pt x="3451" y="1112"/>
                      <a:pt x="3874" y="1622"/>
                    </a:cubicBezTo>
                    <a:cubicBezTo>
                      <a:pt x="4268" y="2102"/>
                      <a:pt x="4672" y="2600"/>
                      <a:pt x="5250" y="2864"/>
                    </a:cubicBezTo>
                    <a:cubicBezTo>
                      <a:pt x="5600" y="3027"/>
                      <a:pt x="5976" y="3084"/>
                      <a:pt x="6342" y="3139"/>
                    </a:cubicBezTo>
                    <a:cubicBezTo>
                      <a:pt x="6586" y="3178"/>
                      <a:pt x="6816" y="3214"/>
                      <a:pt x="7039" y="3279"/>
                    </a:cubicBezTo>
                    <a:cubicBezTo>
                      <a:pt x="8014" y="3561"/>
                      <a:pt x="8794" y="4458"/>
                      <a:pt x="8937" y="5467"/>
                    </a:cubicBezTo>
                    <a:cubicBezTo>
                      <a:pt x="8981" y="5765"/>
                      <a:pt x="8981" y="6094"/>
                      <a:pt x="8976" y="6416"/>
                    </a:cubicBezTo>
                    <a:cubicBezTo>
                      <a:pt x="8973" y="7193"/>
                      <a:pt x="8968" y="7997"/>
                      <a:pt x="9564" y="8536"/>
                    </a:cubicBezTo>
                    <a:cubicBezTo>
                      <a:pt x="9966" y="8899"/>
                      <a:pt x="10557" y="9029"/>
                      <a:pt x="11133" y="9153"/>
                    </a:cubicBezTo>
                    <a:cubicBezTo>
                      <a:pt x="11426" y="9218"/>
                      <a:pt x="11716" y="9280"/>
                      <a:pt x="11965" y="9373"/>
                    </a:cubicBezTo>
                    <a:cubicBezTo>
                      <a:pt x="12229" y="9475"/>
                      <a:pt x="12444" y="9604"/>
                      <a:pt x="12564" y="9806"/>
                    </a:cubicBezTo>
                    <a:cubicBezTo>
                      <a:pt x="12714" y="10053"/>
                      <a:pt x="12722" y="10397"/>
                      <a:pt x="12592" y="10869"/>
                    </a:cubicBezTo>
                    <a:cubicBezTo>
                      <a:pt x="12470" y="11315"/>
                      <a:pt x="12172" y="11753"/>
                      <a:pt x="11705" y="12160"/>
                    </a:cubicBezTo>
                    <a:cubicBezTo>
                      <a:pt x="10793" y="12964"/>
                      <a:pt x="9795" y="13289"/>
                      <a:pt x="8806" y="13289"/>
                    </a:cubicBezTo>
                    <a:cubicBezTo>
                      <a:pt x="7155" y="13289"/>
                      <a:pt x="5527" y="12383"/>
                      <a:pt x="4361" y="11292"/>
                    </a:cubicBezTo>
                    <a:cubicBezTo>
                      <a:pt x="4133" y="11079"/>
                      <a:pt x="3908" y="10851"/>
                      <a:pt x="3700" y="10623"/>
                    </a:cubicBezTo>
                    <a:cubicBezTo>
                      <a:pt x="2954" y="9791"/>
                      <a:pt x="2350" y="8863"/>
                      <a:pt x="1958" y="7932"/>
                    </a:cubicBezTo>
                    <a:cubicBezTo>
                      <a:pt x="1624" y="7144"/>
                      <a:pt x="1494" y="6286"/>
                      <a:pt x="1372" y="5459"/>
                    </a:cubicBezTo>
                    <a:cubicBezTo>
                      <a:pt x="1258" y="4694"/>
                      <a:pt x="1139" y="3904"/>
                      <a:pt x="862" y="3152"/>
                    </a:cubicBezTo>
                    <a:cubicBezTo>
                      <a:pt x="820" y="3035"/>
                      <a:pt x="768" y="2918"/>
                      <a:pt x="719" y="2807"/>
                    </a:cubicBezTo>
                    <a:cubicBezTo>
                      <a:pt x="639" y="2615"/>
                      <a:pt x="558" y="2434"/>
                      <a:pt x="517" y="2244"/>
                    </a:cubicBezTo>
                    <a:cubicBezTo>
                      <a:pt x="405" y="1762"/>
                      <a:pt x="602" y="1220"/>
                      <a:pt x="1030" y="829"/>
                    </a:cubicBezTo>
                    <a:cubicBezTo>
                      <a:pt x="1346" y="538"/>
                      <a:pt x="1734" y="381"/>
                      <a:pt x="2105" y="381"/>
                    </a:cubicBezTo>
                    <a:close/>
                    <a:moveTo>
                      <a:pt x="2102" y="1"/>
                    </a:moveTo>
                    <a:cubicBezTo>
                      <a:pt x="1637" y="1"/>
                      <a:pt x="1158" y="192"/>
                      <a:pt x="771" y="546"/>
                    </a:cubicBezTo>
                    <a:cubicBezTo>
                      <a:pt x="245" y="1034"/>
                      <a:pt x="1" y="1713"/>
                      <a:pt x="143" y="2330"/>
                    </a:cubicBezTo>
                    <a:cubicBezTo>
                      <a:pt x="195" y="2550"/>
                      <a:pt x="283" y="2758"/>
                      <a:pt x="369" y="2955"/>
                    </a:cubicBezTo>
                    <a:cubicBezTo>
                      <a:pt x="416" y="3061"/>
                      <a:pt x="465" y="3170"/>
                      <a:pt x="504" y="3279"/>
                    </a:cubicBezTo>
                    <a:cubicBezTo>
                      <a:pt x="766" y="3999"/>
                      <a:pt x="882" y="4767"/>
                      <a:pt x="991" y="5511"/>
                    </a:cubicBezTo>
                    <a:cubicBezTo>
                      <a:pt x="1121" y="6364"/>
                      <a:pt x="1256" y="7243"/>
                      <a:pt x="1606" y="8075"/>
                    </a:cubicBezTo>
                    <a:cubicBezTo>
                      <a:pt x="2013" y="9042"/>
                      <a:pt x="2637" y="10009"/>
                      <a:pt x="3415" y="10872"/>
                    </a:cubicBezTo>
                    <a:cubicBezTo>
                      <a:pt x="3633" y="11110"/>
                      <a:pt x="3864" y="11344"/>
                      <a:pt x="4099" y="11569"/>
                    </a:cubicBezTo>
                    <a:cubicBezTo>
                      <a:pt x="4856" y="12274"/>
                      <a:pt x="5805" y="12909"/>
                      <a:pt x="6832" y="13301"/>
                    </a:cubicBezTo>
                    <a:cubicBezTo>
                      <a:pt x="7470" y="13540"/>
                      <a:pt x="8139" y="13680"/>
                      <a:pt x="8813" y="13680"/>
                    </a:cubicBezTo>
                    <a:cubicBezTo>
                      <a:pt x="9882" y="13680"/>
                      <a:pt x="10964" y="13327"/>
                      <a:pt x="11957" y="12453"/>
                    </a:cubicBezTo>
                    <a:cubicBezTo>
                      <a:pt x="12481" y="11992"/>
                      <a:pt x="12818" y="11494"/>
                      <a:pt x="12960" y="10973"/>
                    </a:cubicBezTo>
                    <a:cubicBezTo>
                      <a:pt x="13116" y="10395"/>
                      <a:pt x="13092" y="9952"/>
                      <a:pt x="12888" y="9612"/>
                    </a:cubicBezTo>
                    <a:cubicBezTo>
                      <a:pt x="12571" y="9086"/>
                      <a:pt x="11879" y="8933"/>
                      <a:pt x="11216" y="8788"/>
                    </a:cubicBezTo>
                    <a:cubicBezTo>
                      <a:pt x="10687" y="8671"/>
                      <a:pt x="10147" y="8552"/>
                      <a:pt x="9818" y="8256"/>
                    </a:cubicBezTo>
                    <a:cubicBezTo>
                      <a:pt x="9352" y="7831"/>
                      <a:pt x="9357" y="7149"/>
                      <a:pt x="9359" y="6423"/>
                    </a:cubicBezTo>
                    <a:cubicBezTo>
                      <a:pt x="9362" y="6089"/>
                      <a:pt x="9362" y="5744"/>
                      <a:pt x="9318" y="5417"/>
                    </a:cubicBezTo>
                    <a:cubicBezTo>
                      <a:pt x="9155" y="4266"/>
                      <a:pt x="8260" y="3242"/>
                      <a:pt x="7145" y="2916"/>
                    </a:cubicBezTo>
                    <a:cubicBezTo>
                      <a:pt x="6899" y="2846"/>
                      <a:pt x="6648" y="2807"/>
                      <a:pt x="6401" y="2768"/>
                    </a:cubicBezTo>
                    <a:cubicBezTo>
                      <a:pt x="6046" y="2711"/>
                      <a:pt x="5709" y="2659"/>
                      <a:pt x="5409" y="2522"/>
                    </a:cubicBezTo>
                    <a:cubicBezTo>
                      <a:pt x="4913" y="2291"/>
                      <a:pt x="4551" y="1850"/>
                      <a:pt x="4167" y="1384"/>
                    </a:cubicBezTo>
                    <a:cubicBezTo>
                      <a:pt x="3731" y="852"/>
                      <a:pt x="3280" y="300"/>
                      <a:pt x="2604" y="80"/>
                    </a:cubicBezTo>
                    <a:cubicBezTo>
                      <a:pt x="2442" y="27"/>
                      <a:pt x="2273" y="1"/>
                      <a:pt x="21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1" name="Google Shape;3921;p32"/>
              <p:cNvSpPr/>
              <p:nvPr/>
            </p:nvSpPr>
            <p:spPr>
              <a:xfrm>
                <a:off x="2332425" y="4769750"/>
                <a:ext cx="3888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15553" h="5267" extrusionOk="0">
                    <a:moveTo>
                      <a:pt x="6495" y="0"/>
                    </a:moveTo>
                    <a:cubicBezTo>
                      <a:pt x="6470" y="0"/>
                      <a:pt x="6445" y="1"/>
                      <a:pt x="6419" y="2"/>
                    </a:cubicBezTo>
                    <a:cubicBezTo>
                      <a:pt x="5465" y="44"/>
                      <a:pt x="4753" y="839"/>
                      <a:pt x="4014" y="1443"/>
                    </a:cubicBezTo>
                    <a:cubicBezTo>
                      <a:pt x="3239" y="2076"/>
                      <a:pt x="1955" y="1998"/>
                      <a:pt x="1077" y="2444"/>
                    </a:cubicBezTo>
                    <a:cubicBezTo>
                      <a:pt x="219" y="2874"/>
                      <a:pt x="1" y="3847"/>
                      <a:pt x="745" y="4513"/>
                    </a:cubicBezTo>
                    <a:cubicBezTo>
                      <a:pt x="1025" y="4764"/>
                      <a:pt x="1385" y="4920"/>
                      <a:pt x="1751" y="5024"/>
                    </a:cubicBezTo>
                    <a:cubicBezTo>
                      <a:pt x="2187" y="5147"/>
                      <a:pt x="2616" y="5193"/>
                      <a:pt x="3041" y="5193"/>
                    </a:cubicBezTo>
                    <a:cubicBezTo>
                      <a:pt x="4390" y="5193"/>
                      <a:pt x="5699" y="4722"/>
                      <a:pt x="7066" y="4722"/>
                    </a:cubicBezTo>
                    <a:cubicBezTo>
                      <a:pt x="7130" y="4722"/>
                      <a:pt x="7193" y="4723"/>
                      <a:pt x="7257" y="4725"/>
                    </a:cubicBezTo>
                    <a:cubicBezTo>
                      <a:pt x="7970" y="4749"/>
                      <a:pt x="8664" y="4982"/>
                      <a:pt x="9357" y="5127"/>
                    </a:cubicBezTo>
                    <a:cubicBezTo>
                      <a:pt x="9793" y="5219"/>
                      <a:pt x="10258" y="5266"/>
                      <a:pt x="10732" y="5266"/>
                    </a:cubicBezTo>
                    <a:cubicBezTo>
                      <a:pt x="11975" y="5266"/>
                      <a:pt x="13272" y="4938"/>
                      <a:pt x="14228" y="4217"/>
                    </a:cubicBezTo>
                    <a:cubicBezTo>
                      <a:pt x="14793" y="3792"/>
                      <a:pt x="15234" y="3180"/>
                      <a:pt x="15350" y="2483"/>
                    </a:cubicBezTo>
                    <a:cubicBezTo>
                      <a:pt x="15552" y="1259"/>
                      <a:pt x="14554" y="106"/>
                      <a:pt x="13336" y="18"/>
                    </a:cubicBezTo>
                    <a:cubicBezTo>
                      <a:pt x="13280" y="14"/>
                      <a:pt x="13224" y="12"/>
                      <a:pt x="13168" y="12"/>
                    </a:cubicBezTo>
                    <a:cubicBezTo>
                      <a:pt x="11937" y="12"/>
                      <a:pt x="10804" y="966"/>
                      <a:pt x="9584" y="966"/>
                    </a:cubicBezTo>
                    <a:cubicBezTo>
                      <a:pt x="9490" y="966"/>
                      <a:pt x="9397" y="960"/>
                      <a:pt x="9302" y="948"/>
                    </a:cubicBezTo>
                    <a:cubicBezTo>
                      <a:pt x="8314" y="822"/>
                      <a:pt x="7481" y="0"/>
                      <a:pt x="64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2" name="Google Shape;3922;p32"/>
              <p:cNvSpPr/>
              <p:nvPr/>
            </p:nvSpPr>
            <p:spPr>
              <a:xfrm>
                <a:off x="2333675" y="4765025"/>
                <a:ext cx="389775" cy="141350"/>
              </a:xfrm>
              <a:custGeom>
                <a:avLst/>
                <a:gdLst/>
                <a:ahLst/>
                <a:cxnLst/>
                <a:rect l="l" t="t" r="r" b="b"/>
                <a:pathLst>
                  <a:path w="15591" h="5654" extrusionOk="0">
                    <a:moveTo>
                      <a:pt x="6435" y="377"/>
                    </a:moveTo>
                    <a:cubicBezTo>
                      <a:pt x="6926" y="377"/>
                      <a:pt x="7384" y="597"/>
                      <a:pt x="7868" y="834"/>
                    </a:cubicBezTo>
                    <a:cubicBezTo>
                      <a:pt x="8296" y="1047"/>
                      <a:pt x="8739" y="1262"/>
                      <a:pt x="9226" y="1324"/>
                    </a:cubicBezTo>
                    <a:cubicBezTo>
                      <a:pt x="9330" y="1337"/>
                      <a:pt x="9433" y="1344"/>
                      <a:pt x="9535" y="1344"/>
                    </a:cubicBezTo>
                    <a:cubicBezTo>
                      <a:pt x="10182" y="1344"/>
                      <a:pt x="10795" y="1094"/>
                      <a:pt x="11391" y="855"/>
                    </a:cubicBezTo>
                    <a:cubicBezTo>
                      <a:pt x="11983" y="616"/>
                      <a:pt x="12542" y="388"/>
                      <a:pt x="13121" y="388"/>
                    </a:cubicBezTo>
                    <a:cubicBezTo>
                      <a:pt x="13171" y="388"/>
                      <a:pt x="13220" y="390"/>
                      <a:pt x="13270" y="393"/>
                    </a:cubicBezTo>
                    <a:cubicBezTo>
                      <a:pt x="13454" y="406"/>
                      <a:pt x="13636" y="450"/>
                      <a:pt x="13815" y="505"/>
                    </a:cubicBezTo>
                    <a:cubicBezTo>
                      <a:pt x="14162" y="634"/>
                      <a:pt x="14476" y="860"/>
                      <a:pt x="14717" y="1166"/>
                    </a:cubicBezTo>
                    <a:cubicBezTo>
                      <a:pt x="15057" y="1599"/>
                      <a:pt x="15199" y="2120"/>
                      <a:pt x="15114" y="2633"/>
                    </a:cubicBezTo>
                    <a:cubicBezTo>
                      <a:pt x="15015" y="3229"/>
                      <a:pt x="14631" y="3818"/>
                      <a:pt x="14064" y="4246"/>
                    </a:cubicBezTo>
                    <a:cubicBezTo>
                      <a:pt x="13198" y="4903"/>
                      <a:pt x="11959" y="5261"/>
                      <a:pt x="10689" y="5261"/>
                    </a:cubicBezTo>
                    <a:cubicBezTo>
                      <a:pt x="10240" y="5261"/>
                      <a:pt x="9787" y="5216"/>
                      <a:pt x="9346" y="5124"/>
                    </a:cubicBezTo>
                    <a:cubicBezTo>
                      <a:pt x="9143" y="5083"/>
                      <a:pt x="8941" y="5031"/>
                      <a:pt x="8736" y="4982"/>
                    </a:cubicBezTo>
                    <a:cubicBezTo>
                      <a:pt x="8244" y="4863"/>
                      <a:pt x="7736" y="4736"/>
                      <a:pt x="7215" y="4720"/>
                    </a:cubicBezTo>
                    <a:cubicBezTo>
                      <a:pt x="7148" y="4718"/>
                      <a:pt x="7082" y="4717"/>
                      <a:pt x="7016" y="4717"/>
                    </a:cubicBezTo>
                    <a:cubicBezTo>
                      <a:pt x="6313" y="4717"/>
                      <a:pt x="5625" y="4837"/>
                      <a:pt x="4959" y="4956"/>
                    </a:cubicBezTo>
                    <a:cubicBezTo>
                      <a:pt x="4287" y="5074"/>
                      <a:pt x="3639" y="5188"/>
                      <a:pt x="2988" y="5188"/>
                    </a:cubicBezTo>
                    <a:cubicBezTo>
                      <a:pt x="2580" y="5188"/>
                      <a:pt x="2170" y="5143"/>
                      <a:pt x="1752" y="5026"/>
                    </a:cubicBezTo>
                    <a:cubicBezTo>
                      <a:pt x="1356" y="4912"/>
                      <a:pt x="1047" y="4759"/>
                      <a:pt x="819" y="4554"/>
                    </a:cubicBezTo>
                    <a:cubicBezTo>
                      <a:pt x="531" y="4300"/>
                      <a:pt x="399" y="3979"/>
                      <a:pt x="441" y="3655"/>
                    </a:cubicBezTo>
                    <a:cubicBezTo>
                      <a:pt x="487" y="3302"/>
                      <a:pt x="734" y="2991"/>
                      <a:pt x="1112" y="2799"/>
                    </a:cubicBezTo>
                    <a:cubicBezTo>
                      <a:pt x="1465" y="2618"/>
                      <a:pt x="1892" y="2527"/>
                      <a:pt x="2344" y="2434"/>
                    </a:cubicBezTo>
                    <a:cubicBezTo>
                      <a:pt x="2966" y="2304"/>
                      <a:pt x="3606" y="2167"/>
                      <a:pt x="4086" y="1775"/>
                    </a:cubicBezTo>
                    <a:cubicBezTo>
                      <a:pt x="4223" y="1664"/>
                      <a:pt x="4363" y="1544"/>
                      <a:pt x="4498" y="1425"/>
                    </a:cubicBezTo>
                    <a:cubicBezTo>
                      <a:pt x="5071" y="925"/>
                      <a:pt x="5667" y="406"/>
                      <a:pt x="6377" y="378"/>
                    </a:cubicBezTo>
                    <a:cubicBezTo>
                      <a:pt x="6396" y="377"/>
                      <a:pt x="6416" y="377"/>
                      <a:pt x="6435" y="377"/>
                    </a:cubicBezTo>
                    <a:close/>
                    <a:moveTo>
                      <a:pt x="6445" y="0"/>
                    </a:moveTo>
                    <a:cubicBezTo>
                      <a:pt x="6417" y="0"/>
                      <a:pt x="6390" y="1"/>
                      <a:pt x="6362" y="2"/>
                    </a:cubicBezTo>
                    <a:cubicBezTo>
                      <a:pt x="5519" y="38"/>
                      <a:pt x="4874" y="598"/>
                      <a:pt x="4249" y="1143"/>
                    </a:cubicBezTo>
                    <a:cubicBezTo>
                      <a:pt x="4117" y="1259"/>
                      <a:pt x="3979" y="1376"/>
                      <a:pt x="3847" y="1485"/>
                    </a:cubicBezTo>
                    <a:cubicBezTo>
                      <a:pt x="3437" y="1817"/>
                      <a:pt x="2867" y="1938"/>
                      <a:pt x="2266" y="2065"/>
                    </a:cubicBezTo>
                    <a:cubicBezTo>
                      <a:pt x="1809" y="2164"/>
                      <a:pt x="1340" y="2262"/>
                      <a:pt x="941" y="2465"/>
                    </a:cubicBezTo>
                    <a:cubicBezTo>
                      <a:pt x="446" y="2714"/>
                      <a:pt x="124" y="3128"/>
                      <a:pt x="62" y="3608"/>
                    </a:cubicBezTo>
                    <a:cubicBezTo>
                      <a:pt x="0" y="4059"/>
                      <a:pt x="179" y="4500"/>
                      <a:pt x="565" y="4844"/>
                    </a:cubicBezTo>
                    <a:cubicBezTo>
                      <a:pt x="773" y="5029"/>
                      <a:pt x="1032" y="5181"/>
                      <a:pt x="1356" y="5306"/>
                    </a:cubicBezTo>
                    <a:cubicBezTo>
                      <a:pt x="1449" y="5342"/>
                      <a:pt x="1550" y="5373"/>
                      <a:pt x="1654" y="5404"/>
                    </a:cubicBezTo>
                    <a:cubicBezTo>
                      <a:pt x="2106" y="5531"/>
                      <a:pt x="2552" y="5579"/>
                      <a:pt x="2991" y="5579"/>
                    </a:cubicBezTo>
                    <a:cubicBezTo>
                      <a:pt x="3684" y="5579"/>
                      <a:pt x="4362" y="5460"/>
                      <a:pt x="5027" y="5342"/>
                    </a:cubicBezTo>
                    <a:cubicBezTo>
                      <a:pt x="5680" y="5228"/>
                      <a:pt x="6356" y="5109"/>
                      <a:pt x="7030" y="5109"/>
                    </a:cubicBezTo>
                    <a:cubicBezTo>
                      <a:pt x="7088" y="5109"/>
                      <a:pt x="7146" y="5110"/>
                      <a:pt x="7204" y="5111"/>
                    </a:cubicBezTo>
                    <a:cubicBezTo>
                      <a:pt x="7684" y="5127"/>
                      <a:pt x="8174" y="5249"/>
                      <a:pt x="8646" y="5366"/>
                    </a:cubicBezTo>
                    <a:cubicBezTo>
                      <a:pt x="8853" y="5417"/>
                      <a:pt x="9060" y="5469"/>
                      <a:pt x="9268" y="5511"/>
                    </a:cubicBezTo>
                    <a:cubicBezTo>
                      <a:pt x="9732" y="5607"/>
                      <a:pt x="10208" y="5654"/>
                      <a:pt x="10680" y="5654"/>
                    </a:cubicBezTo>
                    <a:cubicBezTo>
                      <a:pt x="12036" y="5654"/>
                      <a:pt x="13362" y="5268"/>
                      <a:pt x="14294" y="4564"/>
                    </a:cubicBezTo>
                    <a:cubicBezTo>
                      <a:pt x="14940" y="4077"/>
                      <a:pt x="15378" y="3403"/>
                      <a:pt x="15489" y="2711"/>
                    </a:cubicBezTo>
                    <a:cubicBezTo>
                      <a:pt x="15591" y="2091"/>
                      <a:pt x="15422" y="1464"/>
                      <a:pt x="15015" y="946"/>
                    </a:cubicBezTo>
                    <a:cubicBezTo>
                      <a:pt x="14590" y="404"/>
                      <a:pt x="13965" y="69"/>
                      <a:pt x="13304" y="23"/>
                    </a:cubicBezTo>
                    <a:cubicBezTo>
                      <a:pt x="13241" y="18"/>
                      <a:pt x="13179" y="16"/>
                      <a:pt x="13117" y="16"/>
                    </a:cubicBezTo>
                    <a:cubicBezTo>
                      <a:pt x="12464" y="16"/>
                      <a:pt x="11850" y="266"/>
                      <a:pt x="11251" y="507"/>
                    </a:cubicBezTo>
                    <a:cubicBezTo>
                      <a:pt x="10667" y="743"/>
                      <a:pt x="10110" y="967"/>
                      <a:pt x="9542" y="967"/>
                    </a:cubicBezTo>
                    <a:cubicBezTo>
                      <a:pt x="9454" y="967"/>
                      <a:pt x="9366" y="962"/>
                      <a:pt x="9278" y="951"/>
                    </a:cubicBezTo>
                    <a:cubicBezTo>
                      <a:pt x="8853" y="896"/>
                      <a:pt x="8456" y="702"/>
                      <a:pt x="8036" y="497"/>
                    </a:cubicBezTo>
                    <a:cubicBezTo>
                      <a:pt x="7537" y="252"/>
                      <a:pt x="7020" y="0"/>
                      <a:pt x="64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23" name="Google Shape;3923;p32"/>
            <p:cNvSpPr/>
            <p:nvPr/>
          </p:nvSpPr>
          <p:spPr>
            <a:xfrm flipH="1">
              <a:off x="8588749" y="3070380"/>
              <a:ext cx="647764" cy="161178"/>
            </a:xfrm>
            <a:custGeom>
              <a:avLst/>
              <a:gdLst/>
              <a:ahLst/>
              <a:cxnLst/>
              <a:rect l="l" t="t" r="r" b="b"/>
              <a:pathLst>
                <a:path w="16763" h="4171" extrusionOk="0">
                  <a:moveTo>
                    <a:pt x="12476" y="1"/>
                  </a:moveTo>
                  <a:cubicBezTo>
                    <a:pt x="11909" y="1"/>
                    <a:pt x="11309" y="35"/>
                    <a:pt x="10735" y="93"/>
                  </a:cubicBezTo>
                  <a:cubicBezTo>
                    <a:pt x="7031" y="493"/>
                    <a:pt x="3267" y="1784"/>
                    <a:pt x="0" y="3409"/>
                  </a:cubicBezTo>
                  <a:cubicBezTo>
                    <a:pt x="2113" y="3539"/>
                    <a:pt x="5758" y="3806"/>
                    <a:pt x="8135" y="3977"/>
                  </a:cubicBezTo>
                  <a:cubicBezTo>
                    <a:pt x="9446" y="4047"/>
                    <a:pt x="10749" y="4171"/>
                    <a:pt x="12042" y="4171"/>
                  </a:cubicBezTo>
                  <a:cubicBezTo>
                    <a:pt x="12693" y="4171"/>
                    <a:pt x="13341" y="4140"/>
                    <a:pt x="13986" y="4054"/>
                  </a:cubicBezTo>
                  <a:cubicBezTo>
                    <a:pt x="16008" y="3782"/>
                    <a:pt x="16763" y="1436"/>
                    <a:pt x="14831" y="371"/>
                  </a:cubicBezTo>
                  <a:cubicBezTo>
                    <a:pt x="14345" y="104"/>
                    <a:pt x="13459" y="1"/>
                    <a:pt x="12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32"/>
            <p:cNvSpPr/>
            <p:nvPr/>
          </p:nvSpPr>
          <p:spPr>
            <a:xfrm flipH="1">
              <a:off x="8627624" y="2858078"/>
              <a:ext cx="608697" cy="346971"/>
            </a:xfrm>
            <a:custGeom>
              <a:avLst/>
              <a:gdLst/>
              <a:ahLst/>
              <a:cxnLst/>
              <a:rect l="l" t="t" r="r" b="b"/>
              <a:pathLst>
                <a:path w="15752" h="8979" extrusionOk="0">
                  <a:moveTo>
                    <a:pt x="13196" y="1"/>
                  </a:moveTo>
                  <a:cubicBezTo>
                    <a:pt x="9255" y="498"/>
                    <a:pt x="3145" y="5390"/>
                    <a:pt x="1" y="8978"/>
                  </a:cubicBezTo>
                  <a:cubicBezTo>
                    <a:pt x="2642" y="7931"/>
                    <a:pt x="5468" y="6946"/>
                    <a:pt x="8218" y="6041"/>
                  </a:cubicBezTo>
                  <a:cubicBezTo>
                    <a:pt x="10100" y="5380"/>
                    <a:pt x="12078" y="4846"/>
                    <a:pt x="13808" y="3894"/>
                  </a:cubicBezTo>
                  <a:cubicBezTo>
                    <a:pt x="15705" y="2891"/>
                    <a:pt x="15752" y="11"/>
                    <a:pt x="131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32"/>
            <p:cNvSpPr/>
            <p:nvPr/>
          </p:nvSpPr>
          <p:spPr>
            <a:xfrm flipH="1">
              <a:off x="8731533" y="2665639"/>
              <a:ext cx="503396" cy="541806"/>
            </a:xfrm>
            <a:custGeom>
              <a:avLst/>
              <a:gdLst/>
              <a:ahLst/>
              <a:cxnLst/>
              <a:rect l="l" t="t" r="r" b="b"/>
              <a:pathLst>
                <a:path w="13027" h="14021" extrusionOk="0">
                  <a:moveTo>
                    <a:pt x="10938" y="1"/>
                  </a:moveTo>
                  <a:cubicBezTo>
                    <a:pt x="10674" y="1"/>
                    <a:pt x="10379" y="49"/>
                    <a:pt x="10052" y="156"/>
                  </a:cubicBezTo>
                  <a:cubicBezTo>
                    <a:pt x="9136" y="470"/>
                    <a:pt x="7602" y="1935"/>
                    <a:pt x="6497" y="3202"/>
                  </a:cubicBezTo>
                  <a:cubicBezTo>
                    <a:pt x="3786" y="6303"/>
                    <a:pt x="1445" y="10430"/>
                    <a:pt x="1" y="14020"/>
                  </a:cubicBezTo>
                  <a:cubicBezTo>
                    <a:pt x="2013" y="12118"/>
                    <a:pt x="4436" y="10007"/>
                    <a:pt x="6806" y="8053"/>
                  </a:cubicBezTo>
                  <a:cubicBezTo>
                    <a:pt x="8501" y="6601"/>
                    <a:pt x="10355" y="5227"/>
                    <a:pt x="11781" y="3586"/>
                  </a:cubicBezTo>
                  <a:cubicBezTo>
                    <a:pt x="13027" y="2202"/>
                    <a:pt x="12712" y="1"/>
                    <a:pt x="10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32"/>
            <p:cNvSpPr/>
            <p:nvPr/>
          </p:nvSpPr>
          <p:spPr>
            <a:xfrm flipH="1">
              <a:off x="8901174" y="2536071"/>
              <a:ext cx="331630" cy="672573"/>
            </a:xfrm>
            <a:custGeom>
              <a:avLst/>
              <a:gdLst/>
              <a:ahLst/>
              <a:cxnLst/>
              <a:rect l="l" t="t" r="r" b="b"/>
              <a:pathLst>
                <a:path w="8582" h="17405" extrusionOk="0">
                  <a:moveTo>
                    <a:pt x="6608" y="1"/>
                  </a:moveTo>
                  <a:cubicBezTo>
                    <a:pt x="6103" y="1"/>
                    <a:pt x="5516" y="227"/>
                    <a:pt x="4910" y="751"/>
                  </a:cubicBezTo>
                  <a:cubicBezTo>
                    <a:pt x="4096" y="1461"/>
                    <a:pt x="3160" y="3328"/>
                    <a:pt x="2502" y="4964"/>
                  </a:cubicBezTo>
                  <a:cubicBezTo>
                    <a:pt x="918" y="9026"/>
                    <a:pt x="164" y="13285"/>
                    <a:pt x="0" y="17404"/>
                  </a:cubicBezTo>
                  <a:cubicBezTo>
                    <a:pt x="1465" y="14511"/>
                    <a:pt x="3122" y="11608"/>
                    <a:pt x="4812" y="8754"/>
                  </a:cubicBezTo>
                  <a:cubicBezTo>
                    <a:pt x="5888" y="6874"/>
                    <a:pt x="7124" y="5015"/>
                    <a:pt x="7930" y="2999"/>
                  </a:cubicBezTo>
                  <a:cubicBezTo>
                    <a:pt x="8581" y="1346"/>
                    <a:pt x="7838" y="1"/>
                    <a:pt x="6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32"/>
            <p:cNvSpPr/>
            <p:nvPr/>
          </p:nvSpPr>
          <p:spPr>
            <a:xfrm flipH="1">
              <a:off x="9121939" y="2503649"/>
              <a:ext cx="220069" cy="705303"/>
            </a:xfrm>
            <a:custGeom>
              <a:avLst/>
              <a:gdLst/>
              <a:ahLst/>
              <a:cxnLst/>
              <a:rect l="l" t="t" r="r" b="b"/>
              <a:pathLst>
                <a:path w="5695" h="18252" extrusionOk="0">
                  <a:moveTo>
                    <a:pt x="4061" y="1"/>
                  </a:moveTo>
                  <a:cubicBezTo>
                    <a:pt x="3679" y="1"/>
                    <a:pt x="3245" y="137"/>
                    <a:pt x="2777" y="444"/>
                  </a:cubicBezTo>
                  <a:cubicBezTo>
                    <a:pt x="1" y="2096"/>
                    <a:pt x="472" y="11480"/>
                    <a:pt x="2891" y="18251"/>
                  </a:cubicBezTo>
                  <a:cubicBezTo>
                    <a:pt x="3332" y="15050"/>
                    <a:pt x="3962" y="11783"/>
                    <a:pt x="4625" y="8576"/>
                  </a:cubicBezTo>
                  <a:cubicBezTo>
                    <a:pt x="5032" y="6448"/>
                    <a:pt x="5600" y="4296"/>
                    <a:pt x="5678" y="2153"/>
                  </a:cubicBezTo>
                  <a:cubicBezTo>
                    <a:pt x="5695" y="919"/>
                    <a:pt x="5052" y="1"/>
                    <a:pt x="4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32"/>
            <p:cNvSpPr/>
            <p:nvPr/>
          </p:nvSpPr>
          <p:spPr>
            <a:xfrm flipH="1">
              <a:off x="9228051" y="2564048"/>
              <a:ext cx="361501" cy="644402"/>
            </a:xfrm>
            <a:custGeom>
              <a:avLst/>
              <a:gdLst/>
              <a:ahLst/>
              <a:cxnLst/>
              <a:rect l="l" t="t" r="r" b="b"/>
              <a:pathLst>
                <a:path w="9355" h="16676" extrusionOk="0">
                  <a:moveTo>
                    <a:pt x="5345" y="1"/>
                  </a:moveTo>
                  <a:cubicBezTo>
                    <a:pt x="4938" y="1"/>
                    <a:pt x="4498" y="153"/>
                    <a:pt x="4055" y="475"/>
                  </a:cubicBezTo>
                  <a:cubicBezTo>
                    <a:pt x="1" y="3273"/>
                    <a:pt x="6194" y="13054"/>
                    <a:pt x="9354" y="16675"/>
                  </a:cubicBezTo>
                  <a:cubicBezTo>
                    <a:pt x="8841" y="13751"/>
                    <a:pt x="8426" y="10482"/>
                    <a:pt x="8076" y="7472"/>
                  </a:cubicBezTo>
                  <a:cubicBezTo>
                    <a:pt x="7791" y="5417"/>
                    <a:pt x="7664" y="3242"/>
                    <a:pt x="6995" y="1302"/>
                  </a:cubicBezTo>
                  <a:cubicBezTo>
                    <a:pt x="6667" y="469"/>
                    <a:pt x="6058" y="1"/>
                    <a:pt x="5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32"/>
            <p:cNvSpPr/>
            <p:nvPr/>
          </p:nvSpPr>
          <p:spPr>
            <a:xfrm flipH="1">
              <a:off x="9167382" y="3157094"/>
              <a:ext cx="335610" cy="979781"/>
            </a:xfrm>
            <a:custGeom>
              <a:avLst/>
              <a:gdLst/>
              <a:ahLst/>
              <a:cxnLst/>
              <a:rect l="l" t="t" r="r" b="b"/>
              <a:pathLst>
                <a:path w="8685" h="25355" extrusionOk="0">
                  <a:moveTo>
                    <a:pt x="6741" y="0"/>
                  </a:moveTo>
                  <a:cubicBezTo>
                    <a:pt x="6341" y="0"/>
                    <a:pt x="5952" y="187"/>
                    <a:pt x="5696" y="644"/>
                  </a:cubicBezTo>
                  <a:cubicBezTo>
                    <a:pt x="5380" y="1315"/>
                    <a:pt x="5730" y="1979"/>
                    <a:pt x="6277" y="2334"/>
                  </a:cubicBezTo>
                  <a:cubicBezTo>
                    <a:pt x="4431" y="5816"/>
                    <a:pt x="3026" y="9378"/>
                    <a:pt x="1999" y="13183"/>
                  </a:cubicBezTo>
                  <a:cubicBezTo>
                    <a:pt x="1022" y="16818"/>
                    <a:pt x="384" y="20623"/>
                    <a:pt x="6" y="25168"/>
                  </a:cubicBezTo>
                  <a:cubicBezTo>
                    <a:pt x="1" y="25261"/>
                    <a:pt x="68" y="25347"/>
                    <a:pt x="167" y="25354"/>
                  </a:cubicBezTo>
                  <a:lnTo>
                    <a:pt x="185" y="25354"/>
                  </a:lnTo>
                  <a:cubicBezTo>
                    <a:pt x="273" y="25352"/>
                    <a:pt x="343" y="25284"/>
                    <a:pt x="353" y="25196"/>
                  </a:cubicBezTo>
                  <a:cubicBezTo>
                    <a:pt x="732" y="20673"/>
                    <a:pt x="1362" y="16885"/>
                    <a:pt x="2336" y="13271"/>
                  </a:cubicBezTo>
                  <a:cubicBezTo>
                    <a:pt x="3358" y="9489"/>
                    <a:pt x="4750" y="5950"/>
                    <a:pt x="6588" y="2490"/>
                  </a:cubicBezTo>
                  <a:cubicBezTo>
                    <a:pt x="6763" y="2558"/>
                    <a:pt x="6948" y="2596"/>
                    <a:pt x="7131" y="2596"/>
                  </a:cubicBezTo>
                  <a:cubicBezTo>
                    <a:pt x="7518" y="2596"/>
                    <a:pt x="7898" y="2428"/>
                    <a:pt x="8167" y="2023"/>
                  </a:cubicBezTo>
                  <a:cubicBezTo>
                    <a:pt x="8685" y="1032"/>
                    <a:pt x="7682" y="0"/>
                    <a:pt x="6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32"/>
            <p:cNvSpPr/>
            <p:nvPr/>
          </p:nvSpPr>
          <p:spPr>
            <a:xfrm flipH="1">
              <a:off x="8889659" y="3250300"/>
              <a:ext cx="678949" cy="1980660"/>
            </a:xfrm>
            <a:custGeom>
              <a:avLst/>
              <a:gdLst/>
              <a:ahLst/>
              <a:cxnLst/>
              <a:rect l="l" t="t" r="r" b="b"/>
              <a:pathLst>
                <a:path w="17570" h="51256" extrusionOk="0">
                  <a:moveTo>
                    <a:pt x="1537" y="0"/>
                  </a:moveTo>
                  <a:cubicBezTo>
                    <a:pt x="1519" y="0"/>
                    <a:pt x="1500" y="2"/>
                    <a:pt x="1481" y="5"/>
                  </a:cubicBezTo>
                  <a:cubicBezTo>
                    <a:pt x="1468" y="5"/>
                    <a:pt x="1458" y="8"/>
                    <a:pt x="1450" y="10"/>
                  </a:cubicBezTo>
                  <a:cubicBezTo>
                    <a:pt x="1403" y="23"/>
                    <a:pt x="1359" y="44"/>
                    <a:pt x="1310" y="75"/>
                  </a:cubicBezTo>
                  <a:cubicBezTo>
                    <a:pt x="999" y="306"/>
                    <a:pt x="994" y="1641"/>
                    <a:pt x="1170" y="2947"/>
                  </a:cubicBezTo>
                  <a:cubicBezTo>
                    <a:pt x="1561" y="4855"/>
                    <a:pt x="1595" y="6152"/>
                    <a:pt x="1499" y="7214"/>
                  </a:cubicBezTo>
                  <a:cubicBezTo>
                    <a:pt x="1496" y="7277"/>
                    <a:pt x="1491" y="7336"/>
                    <a:pt x="1484" y="7396"/>
                  </a:cubicBezTo>
                  <a:cubicBezTo>
                    <a:pt x="1183" y="10245"/>
                    <a:pt x="1" y="11536"/>
                    <a:pt x="2585" y="19269"/>
                  </a:cubicBezTo>
                  <a:cubicBezTo>
                    <a:pt x="2606" y="19326"/>
                    <a:pt x="2622" y="19386"/>
                    <a:pt x="2640" y="19443"/>
                  </a:cubicBezTo>
                  <a:lnTo>
                    <a:pt x="2671" y="19541"/>
                  </a:lnTo>
                  <a:cubicBezTo>
                    <a:pt x="3088" y="20902"/>
                    <a:pt x="3467" y="22235"/>
                    <a:pt x="3677" y="23648"/>
                  </a:cubicBezTo>
                  <a:cubicBezTo>
                    <a:pt x="4123" y="27057"/>
                    <a:pt x="3671" y="29377"/>
                    <a:pt x="3902" y="32247"/>
                  </a:cubicBezTo>
                  <a:cubicBezTo>
                    <a:pt x="3907" y="32309"/>
                    <a:pt x="3910" y="32366"/>
                    <a:pt x="3918" y="32425"/>
                  </a:cubicBezTo>
                  <a:cubicBezTo>
                    <a:pt x="4141" y="34953"/>
                    <a:pt x="4908" y="37926"/>
                    <a:pt x="7275" y="42442"/>
                  </a:cubicBezTo>
                  <a:cubicBezTo>
                    <a:pt x="8641" y="45030"/>
                    <a:pt x="10023" y="47619"/>
                    <a:pt x="11682" y="50046"/>
                  </a:cubicBezTo>
                  <a:cubicBezTo>
                    <a:pt x="11895" y="50261"/>
                    <a:pt x="12265" y="51096"/>
                    <a:pt x="12659" y="51236"/>
                  </a:cubicBezTo>
                  <a:cubicBezTo>
                    <a:pt x="12698" y="51249"/>
                    <a:pt x="12735" y="51256"/>
                    <a:pt x="12772" y="51256"/>
                  </a:cubicBezTo>
                  <a:cubicBezTo>
                    <a:pt x="12815" y="51256"/>
                    <a:pt x="12857" y="51246"/>
                    <a:pt x="12900" y="51225"/>
                  </a:cubicBezTo>
                  <a:cubicBezTo>
                    <a:pt x="12965" y="51194"/>
                    <a:pt x="13030" y="51140"/>
                    <a:pt x="13092" y="51054"/>
                  </a:cubicBezTo>
                  <a:cubicBezTo>
                    <a:pt x="15262" y="47733"/>
                    <a:pt x="16859" y="44153"/>
                    <a:pt x="16618" y="39681"/>
                  </a:cubicBezTo>
                  <a:cubicBezTo>
                    <a:pt x="16579" y="38813"/>
                    <a:pt x="16449" y="37939"/>
                    <a:pt x="16387" y="36900"/>
                  </a:cubicBezTo>
                  <a:cubicBezTo>
                    <a:pt x="16382" y="36822"/>
                    <a:pt x="16377" y="36744"/>
                    <a:pt x="16374" y="36667"/>
                  </a:cubicBezTo>
                  <a:cubicBezTo>
                    <a:pt x="16330" y="35694"/>
                    <a:pt x="16348" y="34572"/>
                    <a:pt x="16550" y="33172"/>
                  </a:cubicBezTo>
                  <a:cubicBezTo>
                    <a:pt x="16753" y="31282"/>
                    <a:pt x="17569" y="27606"/>
                    <a:pt x="15246" y="23907"/>
                  </a:cubicBezTo>
                  <a:cubicBezTo>
                    <a:pt x="14725" y="23119"/>
                    <a:pt x="14155" y="22525"/>
                    <a:pt x="13681" y="21566"/>
                  </a:cubicBezTo>
                  <a:cubicBezTo>
                    <a:pt x="13668" y="21540"/>
                    <a:pt x="13655" y="21511"/>
                    <a:pt x="13642" y="21486"/>
                  </a:cubicBezTo>
                  <a:cubicBezTo>
                    <a:pt x="13429" y="21040"/>
                    <a:pt x="13235" y="20511"/>
                    <a:pt x="13079" y="19850"/>
                  </a:cubicBezTo>
                  <a:cubicBezTo>
                    <a:pt x="12605" y="17882"/>
                    <a:pt x="12618" y="15876"/>
                    <a:pt x="12211" y="13903"/>
                  </a:cubicBezTo>
                  <a:cubicBezTo>
                    <a:pt x="11659" y="11191"/>
                    <a:pt x="10134" y="9439"/>
                    <a:pt x="8273" y="7616"/>
                  </a:cubicBezTo>
                  <a:lnTo>
                    <a:pt x="8216" y="7559"/>
                  </a:lnTo>
                  <a:cubicBezTo>
                    <a:pt x="6303" y="5688"/>
                    <a:pt x="4050" y="3738"/>
                    <a:pt x="2139" y="591"/>
                  </a:cubicBezTo>
                  <a:cubicBezTo>
                    <a:pt x="1996" y="319"/>
                    <a:pt x="1803" y="0"/>
                    <a:pt x="1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32"/>
            <p:cNvSpPr/>
            <p:nvPr/>
          </p:nvSpPr>
          <p:spPr>
            <a:xfrm flipH="1">
              <a:off x="8935063" y="3250493"/>
              <a:ext cx="577435" cy="2009410"/>
            </a:xfrm>
            <a:custGeom>
              <a:avLst/>
              <a:gdLst/>
              <a:ahLst/>
              <a:cxnLst/>
              <a:rect l="l" t="t" r="r" b="b"/>
              <a:pathLst>
                <a:path w="14943" h="52000" extrusionOk="0">
                  <a:moveTo>
                    <a:pt x="32" y="0"/>
                  </a:moveTo>
                  <a:cubicBezTo>
                    <a:pt x="19" y="0"/>
                    <a:pt x="11" y="3"/>
                    <a:pt x="0" y="5"/>
                  </a:cubicBezTo>
                  <a:cubicBezTo>
                    <a:pt x="827" y="5745"/>
                    <a:pt x="4757" y="10543"/>
                    <a:pt x="5483" y="16272"/>
                  </a:cubicBezTo>
                  <a:cubicBezTo>
                    <a:pt x="2090" y="12252"/>
                    <a:pt x="1131" y="9799"/>
                    <a:pt x="52" y="7207"/>
                  </a:cubicBezTo>
                  <a:cubicBezTo>
                    <a:pt x="50" y="7269"/>
                    <a:pt x="42" y="7329"/>
                    <a:pt x="37" y="7388"/>
                  </a:cubicBezTo>
                  <a:cubicBezTo>
                    <a:pt x="1009" y="10891"/>
                    <a:pt x="3021" y="14069"/>
                    <a:pt x="5538" y="16682"/>
                  </a:cubicBezTo>
                  <a:cubicBezTo>
                    <a:pt x="5784" y="18499"/>
                    <a:pt x="5870" y="20355"/>
                    <a:pt x="6284" y="22162"/>
                  </a:cubicBezTo>
                  <a:cubicBezTo>
                    <a:pt x="6601" y="23591"/>
                    <a:pt x="7122" y="24620"/>
                    <a:pt x="7570" y="25864"/>
                  </a:cubicBezTo>
                  <a:cubicBezTo>
                    <a:pt x="8128" y="27453"/>
                    <a:pt x="8506" y="29048"/>
                    <a:pt x="8760" y="30709"/>
                  </a:cubicBezTo>
                  <a:cubicBezTo>
                    <a:pt x="5107" y="27816"/>
                    <a:pt x="4135" y="22904"/>
                    <a:pt x="1193" y="19435"/>
                  </a:cubicBezTo>
                  <a:lnTo>
                    <a:pt x="1193" y="19435"/>
                  </a:lnTo>
                  <a:lnTo>
                    <a:pt x="1221" y="19534"/>
                  </a:lnTo>
                  <a:cubicBezTo>
                    <a:pt x="4083" y="23347"/>
                    <a:pt x="5066" y="29011"/>
                    <a:pt x="8809" y="31049"/>
                  </a:cubicBezTo>
                  <a:cubicBezTo>
                    <a:pt x="9367" y="35430"/>
                    <a:pt x="9398" y="39881"/>
                    <a:pt x="10142" y="44249"/>
                  </a:cubicBezTo>
                  <a:cubicBezTo>
                    <a:pt x="9735" y="43594"/>
                    <a:pt x="9263" y="42943"/>
                    <a:pt x="8789" y="42321"/>
                  </a:cubicBezTo>
                  <a:cubicBezTo>
                    <a:pt x="4783" y="37341"/>
                    <a:pt x="3778" y="35098"/>
                    <a:pt x="2453" y="32242"/>
                  </a:cubicBezTo>
                  <a:lnTo>
                    <a:pt x="2453" y="32242"/>
                  </a:lnTo>
                  <a:cubicBezTo>
                    <a:pt x="2458" y="32304"/>
                    <a:pt x="2463" y="32363"/>
                    <a:pt x="2468" y="32420"/>
                  </a:cubicBezTo>
                  <a:cubicBezTo>
                    <a:pt x="4516" y="38074"/>
                    <a:pt x="7329" y="41152"/>
                    <a:pt x="10230" y="44846"/>
                  </a:cubicBezTo>
                  <a:cubicBezTo>
                    <a:pt x="10816" y="48561"/>
                    <a:pt x="11072" y="50365"/>
                    <a:pt x="11212" y="51231"/>
                  </a:cubicBezTo>
                  <a:cubicBezTo>
                    <a:pt x="11315" y="51881"/>
                    <a:pt x="11352" y="51999"/>
                    <a:pt x="11411" y="51999"/>
                  </a:cubicBezTo>
                  <a:cubicBezTo>
                    <a:pt x="11435" y="51999"/>
                    <a:pt x="11462" y="51981"/>
                    <a:pt x="11498" y="51970"/>
                  </a:cubicBezTo>
                  <a:cubicBezTo>
                    <a:pt x="11487" y="51721"/>
                    <a:pt x="11472" y="51472"/>
                    <a:pt x="11448" y="51220"/>
                  </a:cubicBezTo>
                  <a:cubicBezTo>
                    <a:pt x="11324" y="49831"/>
                    <a:pt x="11023" y="48418"/>
                    <a:pt x="10875" y="47031"/>
                  </a:cubicBezTo>
                  <a:cubicBezTo>
                    <a:pt x="10795" y="46227"/>
                    <a:pt x="10590" y="45437"/>
                    <a:pt x="10577" y="44641"/>
                  </a:cubicBezTo>
                  <a:cubicBezTo>
                    <a:pt x="11446" y="41333"/>
                    <a:pt x="14100" y="39666"/>
                    <a:pt x="14943" y="36900"/>
                  </a:cubicBezTo>
                  <a:cubicBezTo>
                    <a:pt x="14935" y="36822"/>
                    <a:pt x="14932" y="36744"/>
                    <a:pt x="14930" y="36667"/>
                  </a:cubicBezTo>
                  <a:cubicBezTo>
                    <a:pt x="13711" y="39513"/>
                    <a:pt x="11083" y="41139"/>
                    <a:pt x="10458" y="44032"/>
                  </a:cubicBezTo>
                  <a:cubicBezTo>
                    <a:pt x="9621" y="38212"/>
                    <a:pt x="9680" y="34385"/>
                    <a:pt x="9221" y="31241"/>
                  </a:cubicBezTo>
                  <a:cubicBezTo>
                    <a:pt x="9102" y="30849"/>
                    <a:pt x="9273" y="30445"/>
                    <a:pt x="9356" y="30082"/>
                  </a:cubicBezTo>
                  <a:cubicBezTo>
                    <a:pt x="9605" y="29102"/>
                    <a:pt x="9888" y="28127"/>
                    <a:pt x="10264" y="27171"/>
                  </a:cubicBezTo>
                  <a:cubicBezTo>
                    <a:pt x="10997" y="25239"/>
                    <a:pt x="12068" y="23549"/>
                    <a:pt x="12234" y="21566"/>
                  </a:cubicBezTo>
                  <a:cubicBezTo>
                    <a:pt x="12221" y="21540"/>
                    <a:pt x="12208" y="21509"/>
                    <a:pt x="12195" y="21483"/>
                  </a:cubicBezTo>
                  <a:cubicBezTo>
                    <a:pt x="11435" y="24464"/>
                    <a:pt x="9512" y="27057"/>
                    <a:pt x="9048" y="30149"/>
                  </a:cubicBezTo>
                  <a:cubicBezTo>
                    <a:pt x="8726" y="28241"/>
                    <a:pt x="8208" y="26375"/>
                    <a:pt x="7446" y="24576"/>
                  </a:cubicBezTo>
                  <a:cubicBezTo>
                    <a:pt x="6194" y="21716"/>
                    <a:pt x="6199" y="19147"/>
                    <a:pt x="5823" y="16620"/>
                  </a:cubicBezTo>
                  <a:cubicBezTo>
                    <a:pt x="7783" y="14061"/>
                    <a:pt x="7295" y="10629"/>
                    <a:pt x="6824" y="7611"/>
                  </a:cubicBezTo>
                  <a:lnTo>
                    <a:pt x="6767" y="7554"/>
                  </a:lnTo>
                  <a:lnTo>
                    <a:pt x="6767" y="7554"/>
                  </a:lnTo>
                  <a:cubicBezTo>
                    <a:pt x="6938" y="10502"/>
                    <a:pt x="7404" y="13659"/>
                    <a:pt x="5779" y="16285"/>
                  </a:cubicBezTo>
                  <a:cubicBezTo>
                    <a:pt x="4988" y="10510"/>
                    <a:pt x="1076" y="5706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32"/>
            <p:cNvSpPr/>
            <p:nvPr/>
          </p:nvSpPr>
          <p:spPr>
            <a:xfrm flipH="1">
              <a:off x="7891330" y="2939305"/>
              <a:ext cx="977848" cy="2691102"/>
            </a:xfrm>
            <a:custGeom>
              <a:avLst/>
              <a:gdLst/>
              <a:ahLst/>
              <a:cxnLst/>
              <a:rect l="l" t="t" r="r" b="b"/>
              <a:pathLst>
                <a:path w="25305" h="69641" extrusionOk="0">
                  <a:moveTo>
                    <a:pt x="6313" y="2977"/>
                  </a:moveTo>
                  <a:lnTo>
                    <a:pt x="6313" y="2977"/>
                  </a:lnTo>
                  <a:cubicBezTo>
                    <a:pt x="7034" y="4141"/>
                    <a:pt x="7612" y="5282"/>
                    <a:pt x="8089" y="6459"/>
                  </a:cubicBezTo>
                  <a:cubicBezTo>
                    <a:pt x="8408" y="7247"/>
                    <a:pt x="8672" y="8035"/>
                    <a:pt x="8890" y="8844"/>
                  </a:cubicBezTo>
                  <a:cubicBezTo>
                    <a:pt x="8555" y="8133"/>
                    <a:pt x="8148" y="7423"/>
                    <a:pt x="7666" y="6697"/>
                  </a:cubicBezTo>
                  <a:cubicBezTo>
                    <a:pt x="7137" y="5909"/>
                    <a:pt x="6541" y="5015"/>
                    <a:pt x="6349" y="4012"/>
                  </a:cubicBezTo>
                  <a:cubicBezTo>
                    <a:pt x="6285" y="3662"/>
                    <a:pt x="6272" y="3309"/>
                    <a:pt x="6313" y="2977"/>
                  </a:cubicBezTo>
                  <a:close/>
                  <a:moveTo>
                    <a:pt x="7075" y="1536"/>
                  </a:moveTo>
                  <a:cubicBezTo>
                    <a:pt x="8278" y="4183"/>
                    <a:pt x="9092" y="7122"/>
                    <a:pt x="9535" y="10446"/>
                  </a:cubicBezTo>
                  <a:cubicBezTo>
                    <a:pt x="9276" y="9028"/>
                    <a:pt x="8887" y="7685"/>
                    <a:pt x="8348" y="6355"/>
                  </a:cubicBezTo>
                  <a:cubicBezTo>
                    <a:pt x="7835" y="5077"/>
                    <a:pt x="7192" y="3843"/>
                    <a:pt x="6396" y="2578"/>
                  </a:cubicBezTo>
                  <a:cubicBezTo>
                    <a:pt x="6453" y="2363"/>
                    <a:pt x="6536" y="2158"/>
                    <a:pt x="6647" y="1982"/>
                  </a:cubicBezTo>
                  <a:cubicBezTo>
                    <a:pt x="6782" y="1769"/>
                    <a:pt x="6922" y="1627"/>
                    <a:pt x="7075" y="1536"/>
                  </a:cubicBezTo>
                  <a:close/>
                  <a:moveTo>
                    <a:pt x="8610" y="1354"/>
                  </a:moveTo>
                  <a:cubicBezTo>
                    <a:pt x="9058" y="3104"/>
                    <a:pt x="9408" y="5137"/>
                    <a:pt x="9621" y="7242"/>
                  </a:cubicBezTo>
                  <a:cubicBezTo>
                    <a:pt x="9738" y="8390"/>
                    <a:pt x="9813" y="9546"/>
                    <a:pt x="9846" y="10674"/>
                  </a:cubicBezTo>
                  <a:cubicBezTo>
                    <a:pt x="9408" y="7216"/>
                    <a:pt x="8579" y="4170"/>
                    <a:pt x="7334" y="1424"/>
                  </a:cubicBezTo>
                  <a:cubicBezTo>
                    <a:pt x="7513" y="1378"/>
                    <a:pt x="7708" y="1367"/>
                    <a:pt x="7918" y="1367"/>
                  </a:cubicBezTo>
                  <a:lnTo>
                    <a:pt x="8053" y="1367"/>
                  </a:lnTo>
                  <a:cubicBezTo>
                    <a:pt x="8097" y="1367"/>
                    <a:pt x="8142" y="1367"/>
                    <a:pt x="8188" y="1367"/>
                  </a:cubicBezTo>
                  <a:cubicBezTo>
                    <a:pt x="8324" y="1367"/>
                    <a:pt x="8464" y="1366"/>
                    <a:pt x="8610" y="1354"/>
                  </a:cubicBezTo>
                  <a:close/>
                  <a:moveTo>
                    <a:pt x="9865" y="903"/>
                  </a:moveTo>
                  <a:cubicBezTo>
                    <a:pt x="10264" y="4056"/>
                    <a:pt x="10355" y="7446"/>
                    <a:pt x="10132" y="11179"/>
                  </a:cubicBezTo>
                  <a:cubicBezTo>
                    <a:pt x="10108" y="9883"/>
                    <a:pt x="10031" y="8546"/>
                    <a:pt x="9898" y="7216"/>
                  </a:cubicBezTo>
                  <a:cubicBezTo>
                    <a:pt x="9683" y="5111"/>
                    <a:pt x="9336" y="3071"/>
                    <a:pt x="8890" y="1315"/>
                  </a:cubicBezTo>
                  <a:cubicBezTo>
                    <a:pt x="8898" y="1315"/>
                    <a:pt x="8900" y="1313"/>
                    <a:pt x="8905" y="1313"/>
                  </a:cubicBezTo>
                  <a:cubicBezTo>
                    <a:pt x="9253" y="1243"/>
                    <a:pt x="9567" y="1080"/>
                    <a:pt x="9865" y="903"/>
                  </a:cubicBezTo>
                  <a:close/>
                  <a:moveTo>
                    <a:pt x="11254" y="302"/>
                  </a:moveTo>
                  <a:cubicBezTo>
                    <a:pt x="11285" y="2487"/>
                    <a:pt x="11174" y="4851"/>
                    <a:pt x="10925" y="7327"/>
                  </a:cubicBezTo>
                  <a:cubicBezTo>
                    <a:pt x="10788" y="8693"/>
                    <a:pt x="10606" y="10101"/>
                    <a:pt x="10388" y="11532"/>
                  </a:cubicBezTo>
                  <a:cubicBezTo>
                    <a:pt x="10640" y="7599"/>
                    <a:pt x="10552" y="4045"/>
                    <a:pt x="10124" y="748"/>
                  </a:cubicBezTo>
                  <a:cubicBezTo>
                    <a:pt x="10458" y="551"/>
                    <a:pt x="10780" y="374"/>
                    <a:pt x="11145" y="317"/>
                  </a:cubicBezTo>
                  <a:cubicBezTo>
                    <a:pt x="11182" y="310"/>
                    <a:pt x="11215" y="307"/>
                    <a:pt x="11254" y="302"/>
                  </a:cubicBezTo>
                  <a:close/>
                  <a:moveTo>
                    <a:pt x="11652" y="279"/>
                  </a:moveTo>
                  <a:cubicBezTo>
                    <a:pt x="11997" y="279"/>
                    <a:pt x="12350" y="329"/>
                    <a:pt x="12698" y="426"/>
                  </a:cubicBezTo>
                  <a:cubicBezTo>
                    <a:pt x="12299" y="4017"/>
                    <a:pt x="11586" y="7944"/>
                    <a:pt x="10572" y="12144"/>
                  </a:cubicBezTo>
                  <a:cubicBezTo>
                    <a:pt x="10834" y="10508"/>
                    <a:pt x="11044" y="8909"/>
                    <a:pt x="11200" y="7356"/>
                  </a:cubicBezTo>
                  <a:cubicBezTo>
                    <a:pt x="11449" y="4864"/>
                    <a:pt x="11563" y="2482"/>
                    <a:pt x="11532" y="281"/>
                  </a:cubicBezTo>
                  <a:cubicBezTo>
                    <a:pt x="11572" y="280"/>
                    <a:pt x="11612" y="279"/>
                    <a:pt x="11652" y="279"/>
                  </a:cubicBezTo>
                  <a:close/>
                  <a:moveTo>
                    <a:pt x="20037" y="4429"/>
                  </a:moveTo>
                  <a:cubicBezTo>
                    <a:pt x="17333" y="6697"/>
                    <a:pt x="14915" y="9222"/>
                    <a:pt x="12382" y="12144"/>
                  </a:cubicBezTo>
                  <a:cubicBezTo>
                    <a:pt x="14171" y="9694"/>
                    <a:pt x="16042" y="7185"/>
                    <a:pt x="18235" y="4737"/>
                  </a:cubicBezTo>
                  <a:cubicBezTo>
                    <a:pt x="18314" y="4775"/>
                    <a:pt x="18400" y="4795"/>
                    <a:pt x="18487" y="4795"/>
                  </a:cubicBezTo>
                  <a:cubicBezTo>
                    <a:pt x="18559" y="4795"/>
                    <a:pt x="18632" y="4781"/>
                    <a:pt x="18702" y="4753"/>
                  </a:cubicBezTo>
                  <a:cubicBezTo>
                    <a:pt x="19174" y="4566"/>
                    <a:pt x="19659" y="4476"/>
                    <a:pt x="20037" y="4429"/>
                  </a:cubicBezTo>
                  <a:close/>
                  <a:moveTo>
                    <a:pt x="14611" y="1474"/>
                  </a:moveTo>
                  <a:cubicBezTo>
                    <a:pt x="14798" y="1585"/>
                    <a:pt x="14992" y="1678"/>
                    <a:pt x="15200" y="1743"/>
                  </a:cubicBezTo>
                  <a:cubicBezTo>
                    <a:pt x="15472" y="1831"/>
                    <a:pt x="15747" y="1852"/>
                    <a:pt x="16016" y="1875"/>
                  </a:cubicBezTo>
                  <a:cubicBezTo>
                    <a:pt x="16032" y="1875"/>
                    <a:pt x="16050" y="1878"/>
                    <a:pt x="16068" y="1878"/>
                  </a:cubicBezTo>
                  <a:lnTo>
                    <a:pt x="11122" y="12388"/>
                  </a:lnTo>
                  <a:cubicBezTo>
                    <a:pt x="12758" y="7840"/>
                    <a:pt x="13883" y="4323"/>
                    <a:pt x="14611" y="1474"/>
                  </a:cubicBezTo>
                  <a:close/>
                  <a:moveTo>
                    <a:pt x="17639" y="2757"/>
                  </a:moveTo>
                  <a:cubicBezTo>
                    <a:pt x="17730" y="2933"/>
                    <a:pt x="17797" y="3130"/>
                    <a:pt x="17844" y="3343"/>
                  </a:cubicBezTo>
                  <a:cubicBezTo>
                    <a:pt x="17891" y="3594"/>
                    <a:pt x="17911" y="3861"/>
                    <a:pt x="17901" y="4185"/>
                  </a:cubicBezTo>
                  <a:cubicBezTo>
                    <a:pt x="17898" y="4323"/>
                    <a:pt x="17940" y="4455"/>
                    <a:pt x="18020" y="4559"/>
                  </a:cubicBezTo>
                  <a:cubicBezTo>
                    <a:pt x="15679" y="7172"/>
                    <a:pt x="13709" y="9852"/>
                    <a:pt x="11814" y="12452"/>
                  </a:cubicBezTo>
                  <a:cubicBezTo>
                    <a:pt x="14137" y="8649"/>
                    <a:pt x="16177" y="5220"/>
                    <a:pt x="17639" y="2757"/>
                  </a:cubicBezTo>
                  <a:close/>
                  <a:moveTo>
                    <a:pt x="12970" y="514"/>
                  </a:moveTo>
                  <a:cubicBezTo>
                    <a:pt x="13074" y="551"/>
                    <a:pt x="13173" y="592"/>
                    <a:pt x="13274" y="639"/>
                  </a:cubicBezTo>
                  <a:cubicBezTo>
                    <a:pt x="13559" y="763"/>
                    <a:pt x="13828" y="953"/>
                    <a:pt x="14090" y="1134"/>
                  </a:cubicBezTo>
                  <a:cubicBezTo>
                    <a:pt x="14181" y="1196"/>
                    <a:pt x="14274" y="1261"/>
                    <a:pt x="14370" y="1321"/>
                  </a:cubicBezTo>
                  <a:cubicBezTo>
                    <a:pt x="13626" y="4250"/>
                    <a:pt x="12457" y="7895"/>
                    <a:pt x="10741" y="12647"/>
                  </a:cubicBezTo>
                  <a:cubicBezTo>
                    <a:pt x="11806" y="8294"/>
                    <a:pt x="12556" y="4224"/>
                    <a:pt x="12970" y="514"/>
                  </a:cubicBezTo>
                  <a:close/>
                  <a:moveTo>
                    <a:pt x="20514" y="4393"/>
                  </a:moveTo>
                  <a:cubicBezTo>
                    <a:pt x="20820" y="4398"/>
                    <a:pt x="21131" y="4463"/>
                    <a:pt x="21403" y="4579"/>
                  </a:cubicBezTo>
                  <a:cubicBezTo>
                    <a:pt x="21543" y="4644"/>
                    <a:pt x="21673" y="4717"/>
                    <a:pt x="21787" y="4802"/>
                  </a:cubicBezTo>
                  <a:cubicBezTo>
                    <a:pt x="20232" y="5780"/>
                    <a:pt x="18394" y="7190"/>
                    <a:pt x="16322" y="8989"/>
                  </a:cubicBezTo>
                  <a:cubicBezTo>
                    <a:pt x="14974" y="10161"/>
                    <a:pt x="13569" y="11457"/>
                    <a:pt x="12128" y="12867"/>
                  </a:cubicBezTo>
                  <a:cubicBezTo>
                    <a:pt x="14915" y="9616"/>
                    <a:pt x="17541" y="6853"/>
                    <a:pt x="20514" y="4393"/>
                  </a:cubicBezTo>
                  <a:close/>
                  <a:moveTo>
                    <a:pt x="16361" y="1909"/>
                  </a:moveTo>
                  <a:cubicBezTo>
                    <a:pt x="16594" y="1938"/>
                    <a:pt x="16820" y="1989"/>
                    <a:pt x="17030" y="2104"/>
                  </a:cubicBezTo>
                  <a:cubicBezTo>
                    <a:pt x="17196" y="2197"/>
                    <a:pt x="17346" y="2329"/>
                    <a:pt x="17473" y="2495"/>
                  </a:cubicBezTo>
                  <a:cubicBezTo>
                    <a:pt x="15913" y="5129"/>
                    <a:pt x="13660" y="8909"/>
                    <a:pt x="11106" y="13082"/>
                  </a:cubicBezTo>
                  <a:lnTo>
                    <a:pt x="16361" y="1909"/>
                  </a:lnTo>
                  <a:close/>
                  <a:moveTo>
                    <a:pt x="22000" y="4994"/>
                  </a:moveTo>
                  <a:cubicBezTo>
                    <a:pt x="22082" y="5080"/>
                    <a:pt x="22150" y="5173"/>
                    <a:pt x="22207" y="5269"/>
                  </a:cubicBezTo>
                  <a:cubicBezTo>
                    <a:pt x="22342" y="5492"/>
                    <a:pt x="22419" y="5764"/>
                    <a:pt x="22497" y="6028"/>
                  </a:cubicBezTo>
                  <a:cubicBezTo>
                    <a:pt x="19355" y="7628"/>
                    <a:pt x="15539" y="10516"/>
                    <a:pt x="11951" y="13424"/>
                  </a:cubicBezTo>
                  <a:cubicBezTo>
                    <a:pt x="13520" y="11882"/>
                    <a:pt x="15044" y="10467"/>
                    <a:pt x="16501" y="9199"/>
                  </a:cubicBezTo>
                  <a:cubicBezTo>
                    <a:pt x="18596" y="7382"/>
                    <a:pt x="20442" y="5969"/>
                    <a:pt x="22000" y="4994"/>
                  </a:cubicBezTo>
                  <a:close/>
                  <a:moveTo>
                    <a:pt x="22580" y="6295"/>
                  </a:moveTo>
                  <a:cubicBezTo>
                    <a:pt x="22684" y="6627"/>
                    <a:pt x="22821" y="6944"/>
                    <a:pt x="23088" y="7174"/>
                  </a:cubicBezTo>
                  <a:cubicBezTo>
                    <a:pt x="21468" y="7903"/>
                    <a:pt x="19498" y="8966"/>
                    <a:pt x="17230" y="10337"/>
                  </a:cubicBezTo>
                  <a:cubicBezTo>
                    <a:pt x="15744" y="11237"/>
                    <a:pt x="14124" y="12271"/>
                    <a:pt x="12392" y="13427"/>
                  </a:cubicBezTo>
                  <a:cubicBezTo>
                    <a:pt x="15874" y="10612"/>
                    <a:pt x="19545" y="7851"/>
                    <a:pt x="22580" y="6295"/>
                  </a:cubicBezTo>
                  <a:close/>
                  <a:moveTo>
                    <a:pt x="23366" y="7353"/>
                  </a:moveTo>
                  <a:cubicBezTo>
                    <a:pt x="23480" y="7410"/>
                    <a:pt x="23599" y="7457"/>
                    <a:pt x="23716" y="7498"/>
                  </a:cubicBezTo>
                  <a:cubicBezTo>
                    <a:pt x="23799" y="7535"/>
                    <a:pt x="23876" y="7563"/>
                    <a:pt x="23952" y="7594"/>
                  </a:cubicBezTo>
                  <a:cubicBezTo>
                    <a:pt x="24195" y="7703"/>
                    <a:pt x="24397" y="7851"/>
                    <a:pt x="24561" y="8035"/>
                  </a:cubicBezTo>
                  <a:cubicBezTo>
                    <a:pt x="20820" y="9471"/>
                    <a:pt x="16854" y="11327"/>
                    <a:pt x="12517" y="13679"/>
                  </a:cubicBezTo>
                  <a:cubicBezTo>
                    <a:pt x="14256" y="12515"/>
                    <a:pt x="15882" y="11475"/>
                    <a:pt x="17372" y="10573"/>
                  </a:cubicBezTo>
                  <a:cubicBezTo>
                    <a:pt x="19710" y="9160"/>
                    <a:pt x="21725" y="8079"/>
                    <a:pt x="23366" y="7353"/>
                  </a:cubicBezTo>
                  <a:close/>
                  <a:moveTo>
                    <a:pt x="24937" y="9886"/>
                  </a:moveTo>
                  <a:cubicBezTo>
                    <a:pt x="24934" y="9909"/>
                    <a:pt x="24926" y="9927"/>
                    <a:pt x="24924" y="9948"/>
                  </a:cubicBezTo>
                  <a:cubicBezTo>
                    <a:pt x="24823" y="10399"/>
                    <a:pt x="24810" y="10806"/>
                    <a:pt x="24828" y="11182"/>
                  </a:cubicBezTo>
                  <a:cubicBezTo>
                    <a:pt x="21525" y="11579"/>
                    <a:pt x="17302" y="12758"/>
                    <a:pt x="13204" y="14060"/>
                  </a:cubicBezTo>
                  <a:cubicBezTo>
                    <a:pt x="18259" y="11996"/>
                    <a:pt x="22269" y="10568"/>
                    <a:pt x="24937" y="9886"/>
                  </a:cubicBezTo>
                  <a:close/>
                  <a:moveTo>
                    <a:pt x="24838" y="11462"/>
                  </a:moveTo>
                  <a:cubicBezTo>
                    <a:pt x="24851" y="11584"/>
                    <a:pt x="24862" y="11703"/>
                    <a:pt x="24872" y="11817"/>
                  </a:cubicBezTo>
                  <a:cubicBezTo>
                    <a:pt x="24898" y="12089"/>
                    <a:pt x="24921" y="12338"/>
                    <a:pt x="24913" y="12566"/>
                  </a:cubicBezTo>
                  <a:cubicBezTo>
                    <a:pt x="22834" y="12634"/>
                    <a:pt x="19184" y="13160"/>
                    <a:pt x="13808" y="14161"/>
                  </a:cubicBezTo>
                  <a:cubicBezTo>
                    <a:pt x="17720" y="12932"/>
                    <a:pt x="21699" y="11841"/>
                    <a:pt x="24838" y="11462"/>
                  </a:cubicBezTo>
                  <a:close/>
                  <a:moveTo>
                    <a:pt x="24729" y="8273"/>
                  </a:moveTo>
                  <a:cubicBezTo>
                    <a:pt x="24781" y="8359"/>
                    <a:pt x="24828" y="8457"/>
                    <a:pt x="24867" y="8559"/>
                  </a:cubicBezTo>
                  <a:cubicBezTo>
                    <a:pt x="24978" y="8862"/>
                    <a:pt x="25017" y="9214"/>
                    <a:pt x="24981" y="9590"/>
                  </a:cubicBezTo>
                  <a:cubicBezTo>
                    <a:pt x="22142" y="10303"/>
                    <a:pt x="17743" y="11882"/>
                    <a:pt x="12159" y="14192"/>
                  </a:cubicBezTo>
                  <a:cubicBezTo>
                    <a:pt x="16708" y="11708"/>
                    <a:pt x="20841" y="9759"/>
                    <a:pt x="24729" y="8273"/>
                  </a:cubicBezTo>
                  <a:close/>
                  <a:moveTo>
                    <a:pt x="24887" y="12849"/>
                  </a:moveTo>
                  <a:cubicBezTo>
                    <a:pt x="24812" y="13277"/>
                    <a:pt x="24563" y="13632"/>
                    <a:pt x="23905" y="13966"/>
                  </a:cubicBezTo>
                  <a:cubicBezTo>
                    <a:pt x="23667" y="13963"/>
                    <a:pt x="23427" y="13961"/>
                    <a:pt x="23182" y="13961"/>
                  </a:cubicBezTo>
                  <a:cubicBezTo>
                    <a:pt x="20611" y="13961"/>
                    <a:pt x="17673" y="14161"/>
                    <a:pt x="14230" y="14573"/>
                  </a:cubicBezTo>
                  <a:cubicBezTo>
                    <a:pt x="14101" y="14570"/>
                    <a:pt x="13970" y="14569"/>
                    <a:pt x="13838" y="14569"/>
                  </a:cubicBezTo>
                  <a:cubicBezTo>
                    <a:pt x="13575" y="14569"/>
                    <a:pt x="13310" y="14575"/>
                    <a:pt x="13045" y="14588"/>
                  </a:cubicBezTo>
                  <a:cubicBezTo>
                    <a:pt x="18821" y="13497"/>
                    <a:pt x="22710" y="12922"/>
                    <a:pt x="24887" y="12849"/>
                  </a:cubicBezTo>
                  <a:close/>
                  <a:moveTo>
                    <a:pt x="23133" y="14236"/>
                  </a:moveTo>
                  <a:cubicBezTo>
                    <a:pt x="23190" y="14236"/>
                    <a:pt x="23247" y="14236"/>
                    <a:pt x="23303" y="14236"/>
                  </a:cubicBezTo>
                  <a:cubicBezTo>
                    <a:pt x="22438" y="14588"/>
                    <a:pt x="21528" y="14785"/>
                    <a:pt x="20483" y="14853"/>
                  </a:cubicBezTo>
                  <a:cubicBezTo>
                    <a:pt x="20195" y="14872"/>
                    <a:pt x="19907" y="14880"/>
                    <a:pt x="19617" y="14880"/>
                  </a:cubicBezTo>
                  <a:cubicBezTo>
                    <a:pt x="18763" y="14880"/>
                    <a:pt x="17892" y="14809"/>
                    <a:pt x="16983" y="14734"/>
                  </a:cubicBezTo>
                  <a:cubicBezTo>
                    <a:pt x="16755" y="14715"/>
                    <a:pt x="16517" y="14695"/>
                    <a:pt x="16278" y="14677"/>
                  </a:cubicBezTo>
                  <a:cubicBezTo>
                    <a:pt x="16180" y="14669"/>
                    <a:pt x="16081" y="14658"/>
                    <a:pt x="15977" y="14653"/>
                  </a:cubicBezTo>
                  <a:cubicBezTo>
                    <a:pt x="18661" y="14376"/>
                    <a:pt x="21022" y="14236"/>
                    <a:pt x="23133" y="14236"/>
                  </a:cubicBezTo>
                  <a:close/>
                  <a:moveTo>
                    <a:pt x="11661" y="1"/>
                  </a:moveTo>
                  <a:cubicBezTo>
                    <a:pt x="11474" y="1"/>
                    <a:pt x="11288" y="15"/>
                    <a:pt x="11106" y="43"/>
                  </a:cubicBezTo>
                  <a:cubicBezTo>
                    <a:pt x="10655" y="110"/>
                    <a:pt x="10277" y="333"/>
                    <a:pt x="9911" y="553"/>
                  </a:cubicBezTo>
                  <a:cubicBezTo>
                    <a:pt x="9904" y="558"/>
                    <a:pt x="9893" y="564"/>
                    <a:pt x="9888" y="566"/>
                  </a:cubicBezTo>
                  <a:cubicBezTo>
                    <a:pt x="9543" y="771"/>
                    <a:pt x="9219" y="965"/>
                    <a:pt x="8854" y="1038"/>
                  </a:cubicBezTo>
                  <a:cubicBezTo>
                    <a:pt x="8652" y="1078"/>
                    <a:pt x="8456" y="1087"/>
                    <a:pt x="8265" y="1087"/>
                  </a:cubicBezTo>
                  <a:cubicBezTo>
                    <a:pt x="8197" y="1087"/>
                    <a:pt x="8128" y="1086"/>
                    <a:pt x="8060" y="1085"/>
                  </a:cubicBezTo>
                  <a:cubicBezTo>
                    <a:pt x="8023" y="1085"/>
                    <a:pt x="7986" y="1084"/>
                    <a:pt x="7949" y="1084"/>
                  </a:cubicBezTo>
                  <a:cubicBezTo>
                    <a:pt x="7387" y="1084"/>
                    <a:pt x="6862" y="1124"/>
                    <a:pt x="6417" y="1831"/>
                  </a:cubicBezTo>
                  <a:cubicBezTo>
                    <a:pt x="6285" y="2041"/>
                    <a:pt x="6183" y="2285"/>
                    <a:pt x="6119" y="2549"/>
                  </a:cubicBezTo>
                  <a:cubicBezTo>
                    <a:pt x="6116" y="2560"/>
                    <a:pt x="6113" y="2570"/>
                    <a:pt x="6113" y="2575"/>
                  </a:cubicBezTo>
                  <a:cubicBezTo>
                    <a:pt x="5999" y="3034"/>
                    <a:pt x="5986" y="3548"/>
                    <a:pt x="6082" y="4058"/>
                  </a:cubicBezTo>
                  <a:cubicBezTo>
                    <a:pt x="6285" y="5116"/>
                    <a:pt x="6896" y="6036"/>
                    <a:pt x="7441" y="6848"/>
                  </a:cubicBezTo>
                  <a:cubicBezTo>
                    <a:pt x="8283" y="8110"/>
                    <a:pt x="8890" y="9334"/>
                    <a:pt x="9281" y="10570"/>
                  </a:cubicBezTo>
                  <a:cubicBezTo>
                    <a:pt x="9284" y="10578"/>
                    <a:pt x="9284" y="10583"/>
                    <a:pt x="9289" y="10591"/>
                  </a:cubicBezTo>
                  <a:cubicBezTo>
                    <a:pt x="9331" y="10723"/>
                    <a:pt x="9369" y="10855"/>
                    <a:pt x="9406" y="10988"/>
                  </a:cubicBezTo>
                  <a:cubicBezTo>
                    <a:pt x="9784" y="12354"/>
                    <a:pt x="9911" y="13741"/>
                    <a:pt x="9787" y="15226"/>
                  </a:cubicBezTo>
                  <a:cubicBezTo>
                    <a:pt x="7695" y="17832"/>
                    <a:pt x="5986" y="20325"/>
                    <a:pt x="4592" y="22806"/>
                  </a:cubicBezTo>
                  <a:cubicBezTo>
                    <a:pt x="3653" y="24481"/>
                    <a:pt x="2850" y="26166"/>
                    <a:pt x="2212" y="27820"/>
                  </a:cubicBezTo>
                  <a:cubicBezTo>
                    <a:pt x="1525" y="29593"/>
                    <a:pt x="999" y="31382"/>
                    <a:pt x="651" y="33140"/>
                  </a:cubicBezTo>
                  <a:cubicBezTo>
                    <a:pt x="348" y="34677"/>
                    <a:pt x="159" y="36248"/>
                    <a:pt x="76" y="37948"/>
                  </a:cubicBezTo>
                  <a:cubicBezTo>
                    <a:pt x="1" y="39462"/>
                    <a:pt x="11" y="41044"/>
                    <a:pt x="104" y="42783"/>
                  </a:cubicBezTo>
                  <a:cubicBezTo>
                    <a:pt x="283" y="46011"/>
                    <a:pt x="737" y="49308"/>
                    <a:pt x="1175" y="52492"/>
                  </a:cubicBezTo>
                  <a:cubicBezTo>
                    <a:pt x="1559" y="55286"/>
                    <a:pt x="1955" y="58177"/>
                    <a:pt x="2165" y="61013"/>
                  </a:cubicBezTo>
                  <a:cubicBezTo>
                    <a:pt x="2401" y="64191"/>
                    <a:pt x="2373" y="66962"/>
                    <a:pt x="2075" y="69485"/>
                  </a:cubicBezTo>
                  <a:cubicBezTo>
                    <a:pt x="2064" y="69560"/>
                    <a:pt x="2121" y="69633"/>
                    <a:pt x="2199" y="69640"/>
                  </a:cubicBezTo>
                  <a:lnTo>
                    <a:pt x="2215" y="69640"/>
                  </a:lnTo>
                  <a:cubicBezTo>
                    <a:pt x="2282" y="69640"/>
                    <a:pt x="2344" y="69588"/>
                    <a:pt x="2349" y="69518"/>
                  </a:cubicBezTo>
                  <a:cubicBezTo>
                    <a:pt x="2647" y="66975"/>
                    <a:pt x="2679" y="64183"/>
                    <a:pt x="2440" y="60990"/>
                  </a:cubicBezTo>
                  <a:cubicBezTo>
                    <a:pt x="2230" y="58143"/>
                    <a:pt x="1831" y="55250"/>
                    <a:pt x="1447" y="52450"/>
                  </a:cubicBezTo>
                  <a:cubicBezTo>
                    <a:pt x="1009" y="49269"/>
                    <a:pt x="555" y="45980"/>
                    <a:pt x="379" y="42765"/>
                  </a:cubicBezTo>
                  <a:cubicBezTo>
                    <a:pt x="286" y="41033"/>
                    <a:pt x="275" y="39465"/>
                    <a:pt x="351" y="37959"/>
                  </a:cubicBezTo>
                  <a:cubicBezTo>
                    <a:pt x="436" y="36274"/>
                    <a:pt x="623" y="34713"/>
                    <a:pt x="921" y="33191"/>
                  </a:cubicBezTo>
                  <a:cubicBezTo>
                    <a:pt x="1266" y="31449"/>
                    <a:pt x="1787" y="29674"/>
                    <a:pt x="2466" y="27916"/>
                  </a:cubicBezTo>
                  <a:cubicBezTo>
                    <a:pt x="3101" y="26278"/>
                    <a:pt x="3900" y="24603"/>
                    <a:pt x="4833" y="22939"/>
                  </a:cubicBezTo>
                  <a:cubicBezTo>
                    <a:pt x="6220" y="20471"/>
                    <a:pt x="7920" y="17984"/>
                    <a:pt x="10007" y="15390"/>
                  </a:cubicBezTo>
                  <a:cubicBezTo>
                    <a:pt x="10075" y="15366"/>
                    <a:pt x="10139" y="15343"/>
                    <a:pt x="10209" y="15322"/>
                  </a:cubicBezTo>
                  <a:cubicBezTo>
                    <a:pt x="11044" y="15055"/>
                    <a:pt x="11980" y="14902"/>
                    <a:pt x="13061" y="14855"/>
                  </a:cubicBezTo>
                  <a:cubicBezTo>
                    <a:pt x="13305" y="14843"/>
                    <a:pt x="13551" y="14838"/>
                    <a:pt x="13793" y="14838"/>
                  </a:cubicBezTo>
                  <a:cubicBezTo>
                    <a:pt x="13942" y="14838"/>
                    <a:pt x="14090" y="14840"/>
                    <a:pt x="14235" y="14843"/>
                  </a:cubicBezTo>
                  <a:lnTo>
                    <a:pt x="14241" y="14843"/>
                  </a:lnTo>
                  <a:cubicBezTo>
                    <a:pt x="14953" y="14855"/>
                    <a:pt x="15643" y="14900"/>
                    <a:pt x="16263" y="14946"/>
                  </a:cubicBezTo>
                  <a:cubicBezTo>
                    <a:pt x="16499" y="14964"/>
                    <a:pt x="16734" y="14985"/>
                    <a:pt x="16965" y="15001"/>
                  </a:cubicBezTo>
                  <a:cubicBezTo>
                    <a:pt x="17871" y="15075"/>
                    <a:pt x="18759" y="15148"/>
                    <a:pt x="19638" y="15148"/>
                  </a:cubicBezTo>
                  <a:cubicBezTo>
                    <a:pt x="21099" y="15148"/>
                    <a:pt x="22538" y="14946"/>
                    <a:pt x="24003" y="14215"/>
                  </a:cubicBezTo>
                  <a:cubicBezTo>
                    <a:pt x="24856" y="13793"/>
                    <a:pt x="25123" y="13295"/>
                    <a:pt x="25183" y="12738"/>
                  </a:cubicBezTo>
                  <a:cubicBezTo>
                    <a:pt x="25188" y="12722"/>
                    <a:pt x="25193" y="12704"/>
                    <a:pt x="25193" y="12686"/>
                  </a:cubicBezTo>
                  <a:cubicBezTo>
                    <a:pt x="25193" y="12680"/>
                    <a:pt x="25193" y="12670"/>
                    <a:pt x="25188" y="12665"/>
                  </a:cubicBezTo>
                  <a:cubicBezTo>
                    <a:pt x="25209" y="12385"/>
                    <a:pt x="25183" y="12089"/>
                    <a:pt x="25154" y="11784"/>
                  </a:cubicBezTo>
                  <a:cubicBezTo>
                    <a:pt x="25105" y="11260"/>
                    <a:pt x="25051" y="10671"/>
                    <a:pt x="25199" y="9997"/>
                  </a:cubicBezTo>
                  <a:cubicBezTo>
                    <a:pt x="25217" y="9912"/>
                    <a:pt x="25232" y="9818"/>
                    <a:pt x="25245" y="9725"/>
                  </a:cubicBezTo>
                  <a:lnTo>
                    <a:pt x="25245" y="9723"/>
                  </a:lnTo>
                  <a:cubicBezTo>
                    <a:pt x="25305" y="9269"/>
                    <a:pt x="25263" y="8836"/>
                    <a:pt x="25123" y="8457"/>
                  </a:cubicBezTo>
                  <a:cubicBezTo>
                    <a:pt x="25066" y="8302"/>
                    <a:pt x="24991" y="8157"/>
                    <a:pt x="24900" y="8027"/>
                  </a:cubicBezTo>
                  <a:lnTo>
                    <a:pt x="24898" y="8025"/>
                  </a:lnTo>
                  <a:cubicBezTo>
                    <a:pt x="24693" y="7729"/>
                    <a:pt x="24410" y="7496"/>
                    <a:pt x="24060" y="7343"/>
                  </a:cubicBezTo>
                  <a:cubicBezTo>
                    <a:pt x="23978" y="7306"/>
                    <a:pt x="23892" y="7275"/>
                    <a:pt x="23812" y="7242"/>
                  </a:cubicBezTo>
                  <a:cubicBezTo>
                    <a:pt x="23628" y="7174"/>
                    <a:pt x="23456" y="7107"/>
                    <a:pt x="23314" y="7001"/>
                  </a:cubicBezTo>
                  <a:cubicBezTo>
                    <a:pt x="23031" y="6783"/>
                    <a:pt x="22907" y="6438"/>
                    <a:pt x="22795" y="6062"/>
                  </a:cubicBezTo>
                  <a:cubicBezTo>
                    <a:pt x="22785" y="6023"/>
                    <a:pt x="22772" y="5987"/>
                    <a:pt x="22762" y="5951"/>
                  </a:cubicBezTo>
                  <a:cubicBezTo>
                    <a:pt x="22681" y="5671"/>
                    <a:pt x="22593" y="5383"/>
                    <a:pt x="22448" y="5129"/>
                  </a:cubicBezTo>
                  <a:cubicBezTo>
                    <a:pt x="22246" y="4781"/>
                    <a:pt x="21922" y="4507"/>
                    <a:pt x="21515" y="4328"/>
                  </a:cubicBezTo>
                  <a:cubicBezTo>
                    <a:pt x="21199" y="4193"/>
                    <a:pt x="20840" y="4120"/>
                    <a:pt x="20484" y="4120"/>
                  </a:cubicBezTo>
                  <a:cubicBezTo>
                    <a:pt x="20477" y="4120"/>
                    <a:pt x="20471" y="4120"/>
                    <a:pt x="20465" y="4120"/>
                  </a:cubicBezTo>
                  <a:lnTo>
                    <a:pt x="20462" y="4120"/>
                  </a:lnTo>
                  <a:cubicBezTo>
                    <a:pt x="20405" y="4120"/>
                    <a:pt x="20348" y="4126"/>
                    <a:pt x="20294" y="4128"/>
                  </a:cubicBezTo>
                  <a:cubicBezTo>
                    <a:pt x="19869" y="4159"/>
                    <a:pt x="19233" y="4250"/>
                    <a:pt x="18601" y="4496"/>
                  </a:cubicBezTo>
                  <a:cubicBezTo>
                    <a:pt x="18564" y="4511"/>
                    <a:pt x="18526" y="4518"/>
                    <a:pt x="18489" y="4518"/>
                  </a:cubicBezTo>
                  <a:cubicBezTo>
                    <a:pt x="18428" y="4518"/>
                    <a:pt x="18368" y="4499"/>
                    <a:pt x="18313" y="4463"/>
                  </a:cubicBezTo>
                  <a:cubicBezTo>
                    <a:pt x="18311" y="4457"/>
                    <a:pt x="18305" y="4457"/>
                    <a:pt x="18305" y="4455"/>
                  </a:cubicBezTo>
                  <a:cubicBezTo>
                    <a:pt x="18303" y="4452"/>
                    <a:pt x="18298" y="4450"/>
                    <a:pt x="18292" y="4444"/>
                  </a:cubicBezTo>
                  <a:cubicBezTo>
                    <a:pt x="18222" y="4385"/>
                    <a:pt x="18181" y="4294"/>
                    <a:pt x="18184" y="4196"/>
                  </a:cubicBezTo>
                  <a:cubicBezTo>
                    <a:pt x="18194" y="3851"/>
                    <a:pt x="18173" y="3560"/>
                    <a:pt x="18119" y="3288"/>
                  </a:cubicBezTo>
                  <a:cubicBezTo>
                    <a:pt x="17989" y="2640"/>
                    <a:pt x="17639" y="2119"/>
                    <a:pt x="17162" y="1860"/>
                  </a:cubicBezTo>
                  <a:cubicBezTo>
                    <a:pt x="16885" y="1707"/>
                    <a:pt x="16592" y="1655"/>
                    <a:pt x="16301" y="1624"/>
                  </a:cubicBezTo>
                  <a:lnTo>
                    <a:pt x="16296" y="1624"/>
                  </a:lnTo>
                  <a:cubicBezTo>
                    <a:pt x="16213" y="1614"/>
                    <a:pt x="16125" y="1606"/>
                    <a:pt x="16042" y="1601"/>
                  </a:cubicBezTo>
                  <a:cubicBezTo>
                    <a:pt x="15775" y="1577"/>
                    <a:pt x="15526" y="1554"/>
                    <a:pt x="15285" y="1481"/>
                  </a:cubicBezTo>
                  <a:cubicBezTo>
                    <a:pt x="15047" y="1406"/>
                    <a:pt x="14826" y="1284"/>
                    <a:pt x="14606" y="1144"/>
                  </a:cubicBezTo>
                  <a:cubicBezTo>
                    <a:pt x="14603" y="1142"/>
                    <a:pt x="14598" y="1142"/>
                    <a:pt x="14598" y="1137"/>
                  </a:cubicBezTo>
                  <a:cubicBezTo>
                    <a:pt x="14482" y="1064"/>
                    <a:pt x="14370" y="981"/>
                    <a:pt x="14248" y="901"/>
                  </a:cubicBezTo>
                  <a:cubicBezTo>
                    <a:pt x="13976" y="711"/>
                    <a:pt x="13696" y="517"/>
                    <a:pt x="13388" y="382"/>
                  </a:cubicBezTo>
                  <a:cubicBezTo>
                    <a:pt x="13224" y="312"/>
                    <a:pt x="13064" y="250"/>
                    <a:pt x="12900" y="198"/>
                  </a:cubicBezTo>
                  <a:cubicBezTo>
                    <a:pt x="12895" y="196"/>
                    <a:pt x="12887" y="196"/>
                    <a:pt x="12882" y="190"/>
                  </a:cubicBezTo>
                  <a:cubicBezTo>
                    <a:pt x="12475" y="65"/>
                    <a:pt x="12064" y="1"/>
                    <a:pt x="11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32"/>
            <p:cNvSpPr/>
            <p:nvPr/>
          </p:nvSpPr>
          <p:spPr>
            <a:xfrm flipH="1">
              <a:off x="8611780" y="3249102"/>
              <a:ext cx="804150" cy="1475603"/>
            </a:xfrm>
            <a:custGeom>
              <a:avLst/>
              <a:gdLst/>
              <a:ahLst/>
              <a:cxnLst/>
              <a:rect l="l" t="t" r="r" b="b"/>
              <a:pathLst>
                <a:path w="20810" h="38186" extrusionOk="0">
                  <a:moveTo>
                    <a:pt x="20138" y="4708"/>
                  </a:moveTo>
                  <a:cubicBezTo>
                    <a:pt x="20392" y="4967"/>
                    <a:pt x="20511" y="5382"/>
                    <a:pt x="20449" y="5809"/>
                  </a:cubicBezTo>
                  <a:cubicBezTo>
                    <a:pt x="20379" y="6299"/>
                    <a:pt x="20110" y="6737"/>
                    <a:pt x="19855" y="7100"/>
                  </a:cubicBezTo>
                  <a:cubicBezTo>
                    <a:pt x="18943" y="8409"/>
                    <a:pt x="17660" y="9576"/>
                    <a:pt x="16301" y="10810"/>
                  </a:cubicBezTo>
                  <a:cubicBezTo>
                    <a:pt x="16148" y="10950"/>
                    <a:pt x="15993" y="11090"/>
                    <a:pt x="15837" y="11233"/>
                  </a:cubicBezTo>
                  <a:cubicBezTo>
                    <a:pt x="16273" y="10686"/>
                    <a:pt x="16690" y="10136"/>
                    <a:pt x="17092" y="9579"/>
                  </a:cubicBezTo>
                  <a:cubicBezTo>
                    <a:pt x="18214" y="8026"/>
                    <a:pt x="19238" y="6390"/>
                    <a:pt x="20138" y="4708"/>
                  </a:cubicBezTo>
                  <a:close/>
                  <a:moveTo>
                    <a:pt x="592" y="8438"/>
                  </a:moveTo>
                  <a:lnTo>
                    <a:pt x="592" y="8438"/>
                  </a:lnTo>
                  <a:cubicBezTo>
                    <a:pt x="2297" y="9812"/>
                    <a:pt x="4306" y="11222"/>
                    <a:pt x="6671" y="12705"/>
                  </a:cubicBezTo>
                  <a:cubicBezTo>
                    <a:pt x="6484" y="12630"/>
                    <a:pt x="6303" y="12552"/>
                    <a:pt x="6121" y="12480"/>
                  </a:cubicBezTo>
                  <a:cubicBezTo>
                    <a:pt x="3910" y="11562"/>
                    <a:pt x="2004" y="10769"/>
                    <a:pt x="794" y="8811"/>
                  </a:cubicBezTo>
                  <a:cubicBezTo>
                    <a:pt x="716" y="8684"/>
                    <a:pt x="646" y="8562"/>
                    <a:pt x="592" y="8438"/>
                  </a:cubicBezTo>
                  <a:close/>
                  <a:moveTo>
                    <a:pt x="7884" y="645"/>
                  </a:moveTo>
                  <a:cubicBezTo>
                    <a:pt x="8278" y="705"/>
                    <a:pt x="8664" y="858"/>
                    <a:pt x="8983" y="1086"/>
                  </a:cubicBezTo>
                  <a:cubicBezTo>
                    <a:pt x="9120" y="1182"/>
                    <a:pt x="9276" y="1244"/>
                    <a:pt x="9432" y="1273"/>
                  </a:cubicBezTo>
                  <a:cubicBezTo>
                    <a:pt x="9836" y="5485"/>
                    <a:pt x="10502" y="9537"/>
                    <a:pt x="11210" y="13358"/>
                  </a:cubicBezTo>
                  <a:cubicBezTo>
                    <a:pt x="9712" y="8339"/>
                    <a:pt x="8641" y="4251"/>
                    <a:pt x="7884" y="645"/>
                  </a:cubicBezTo>
                  <a:close/>
                  <a:moveTo>
                    <a:pt x="1927" y="5081"/>
                  </a:moveTo>
                  <a:cubicBezTo>
                    <a:pt x="4268" y="8150"/>
                    <a:pt x="6725" y="10826"/>
                    <a:pt x="9149" y="13376"/>
                  </a:cubicBezTo>
                  <a:cubicBezTo>
                    <a:pt x="8747" y="13052"/>
                    <a:pt x="8338" y="12718"/>
                    <a:pt x="7915" y="12381"/>
                  </a:cubicBezTo>
                  <a:cubicBezTo>
                    <a:pt x="5460" y="10416"/>
                    <a:pt x="2681" y="8189"/>
                    <a:pt x="864" y="6040"/>
                  </a:cubicBezTo>
                  <a:cubicBezTo>
                    <a:pt x="991" y="5890"/>
                    <a:pt x="1141" y="5742"/>
                    <a:pt x="1312" y="5599"/>
                  </a:cubicBezTo>
                  <a:cubicBezTo>
                    <a:pt x="1372" y="5547"/>
                    <a:pt x="1437" y="5501"/>
                    <a:pt x="1501" y="5452"/>
                  </a:cubicBezTo>
                  <a:cubicBezTo>
                    <a:pt x="1652" y="5340"/>
                    <a:pt x="1800" y="5226"/>
                    <a:pt x="1927" y="5081"/>
                  </a:cubicBezTo>
                  <a:close/>
                  <a:moveTo>
                    <a:pt x="7511" y="614"/>
                  </a:moveTo>
                  <a:cubicBezTo>
                    <a:pt x="7539" y="614"/>
                    <a:pt x="7565" y="614"/>
                    <a:pt x="7594" y="619"/>
                  </a:cubicBezTo>
                  <a:cubicBezTo>
                    <a:pt x="8353" y="4241"/>
                    <a:pt x="9426" y="8347"/>
                    <a:pt x="10930" y="13382"/>
                  </a:cubicBezTo>
                  <a:cubicBezTo>
                    <a:pt x="9079" y="8969"/>
                    <a:pt x="7521" y="5073"/>
                    <a:pt x="6214" y="995"/>
                  </a:cubicBezTo>
                  <a:cubicBezTo>
                    <a:pt x="6601" y="749"/>
                    <a:pt x="7057" y="614"/>
                    <a:pt x="7511" y="614"/>
                  </a:cubicBezTo>
                  <a:close/>
                  <a:moveTo>
                    <a:pt x="12747" y="300"/>
                  </a:moveTo>
                  <a:cubicBezTo>
                    <a:pt x="13136" y="350"/>
                    <a:pt x="13504" y="479"/>
                    <a:pt x="13828" y="687"/>
                  </a:cubicBezTo>
                  <a:cubicBezTo>
                    <a:pt x="13890" y="726"/>
                    <a:pt x="13953" y="770"/>
                    <a:pt x="14015" y="814"/>
                  </a:cubicBezTo>
                  <a:cubicBezTo>
                    <a:pt x="13647" y="4630"/>
                    <a:pt x="13035" y="8793"/>
                    <a:pt x="12156" y="13483"/>
                  </a:cubicBezTo>
                  <a:cubicBezTo>
                    <a:pt x="12550" y="8119"/>
                    <a:pt x="12739" y="3886"/>
                    <a:pt x="12747" y="300"/>
                  </a:cubicBezTo>
                  <a:close/>
                  <a:moveTo>
                    <a:pt x="18808" y="3932"/>
                  </a:moveTo>
                  <a:cubicBezTo>
                    <a:pt x="18914" y="4034"/>
                    <a:pt x="19026" y="4124"/>
                    <a:pt x="19156" y="4199"/>
                  </a:cubicBezTo>
                  <a:cubicBezTo>
                    <a:pt x="19285" y="4275"/>
                    <a:pt x="19425" y="4329"/>
                    <a:pt x="19557" y="4381"/>
                  </a:cubicBezTo>
                  <a:cubicBezTo>
                    <a:pt x="19684" y="4430"/>
                    <a:pt x="19804" y="4477"/>
                    <a:pt x="19915" y="4539"/>
                  </a:cubicBezTo>
                  <a:cubicBezTo>
                    <a:pt x="19013" y="6224"/>
                    <a:pt x="17986" y="7865"/>
                    <a:pt x="16866" y="9420"/>
                  </a:cubicBezTo>
                  <a:cubicBezTo>
                    <a:pt x="15962" y="10670"/>
                    <a:pt x="14977" y="11891"/>
                    <a:pt x="13927" y="13065"/>
                  </a:cubicBezTo>
                  <a:cubicBezTo>
                    <a:pt x="13787" y="13208"/>
                    <a:pt x="13652" y="13353"/>
                    <a:pt x="13515" y="13498"/>
                  </a:cubicBezTo>
                  <a:cubicBezTo>
                    <a:pt x="15640" y="10115"/>
                    <a:pt x="17699" y="6623"/>
                    <a:pt x="18808" y="3932"/>
                  </a:cubicBezTo>
                  <a:close/>
                  <a:moveTo>
                    <a:pt x="14274" y="1013"/>
                  </a:moveTo>
                  <a:lnTo>
                    <a:pt x="14277" y="1016"/>
                  </a:lnTo>
                  <a:cubicBezTo>
                    <a:pt x="14539" y="1218"/>
                    <a:pt x="14806" y="1428"/>
                    <a:pt x="15122" y="1558"/>
                  </a:cubicBezTo>
                  <a:cubicBezTo>
                    <a:pt x="15228" y="1599"/>
                    <a:pt x="15337" y="1633"/>
                    <a:pt x="15446" y="1659"/>
                  </a:cubicBezTo>
                  <a:cubicBezTo>
                    <a:pt x="14964" y="4785"/>
                    <a:pt x="13989" y="8635"/>
                    <a:pt x="12410" y="13646"/>
                  </a:cubicBezTo>
                  <a:cubicBezTo>
                    <a:pt x="13289" y="8975"/>
                    <a:pt x="13901" y="4822"/>
                    <a:pt x="14274" y="1013"/>
                  </a:cubicBezTo>
                  <a:close/>
                  <a:moveTo>
                    <a:pt x="12387" y="276"/>
                  </a:moveTo>
                  <a:cubicBezTo>
                    <a:pt x="12414" y="276"/>
                    <a:pt x="12440" y="276"/>
                    <a:pt x="12467" y="277"/>
                  </a:cubicBezTo>
                  <a:cubicBezTo>
                    <a:pt x="12462" y="3901"/>
                    <a:pt x="12270" y="8197"/>
                    <a:pt x="11866" y="13654"/>
                  </a:cubicBezTo>
                  <a:lnTo>
                    <a:pt x="11233" y="485"/>
                  </a:lnTo>
                  <a:cubicBezTo>
                    <a:pt x="11604" y="346"/>
                    <a:pt x="11998" y="276"/>
                    <a:pt x="12387" y="276"/>
                  </a:cubicBezTo>
                  <a:close/>
                  <a:moveTo>
                    <a:pt x="4677" y="2605"/>
                  </a:moveTo>
                  <a:cubicBezTo>
                    <a:pt x="5613" y="4824"/>
                    <a:pt x="6668" y="7030"/>
                    <a:pt x="7899" y="9350"/>
                  </a:cubicBezTo>
                  <a:cubicBezTo>
                    <a:pt x="8675" y="10807"/>
                    <a:pt x="9507" y="12285"/>
                    <a:pt x="10424" y="13830"/>
                  </a:cubicBezTo>
                  <a:cubicBezTo>
                    <a:pt x="7793" y="10395"/>
                    <a:pt x="5214" y="6857"/>
                    <a:pt x="3337" y="3175"/>
                  </a:cubicBezTo>
                  <a:cubicBezTo>
                    <a:pt x="3433" y="3139"/>
                    <a:pt x="3534" y="3103"/>
                    <a:pt x="3635" y="3072"/>
                  </a:cubicBezTo>
                  <a:cubicBezTo>
                    <a:pt x="3985" y="2955"/>
                    <a:pt x="4348" y="2831"/>
                    <a:pt x="4677" y="2605"/>
                  </a:cubicBezTo>
                  <a:close/>
                  <a:moveTo>
                    <a:pt x="17468" y="2141"/>
                  </a:moveTo>
                  <a:cubicBezTo>
                    <a:pt x="17763" y="2369"/>
                    <a:pt x="17968" y="2709"/>
                    <a:pt x="18183" y="3064"/>
                  </a:cubicBezTo>
                  <a:cubicBezTo>
                    <a:pt x="18313" y="3282"/>
                    <a:pt x="18448" y="3502"/>
                    <a:pt x="18606" y="3704"/>
                  </a:cubicBezTo>
                  <a:cubicBezTo>
                    <a:pt x="17458" y="6538"/>
                    <a:pt x="15210" y="10315"/>
                    <a:pt x="12936" y="13908"/>
                  </a:cubicBezTo>
                  <a:cubicBezTo>
                    <a:pt x="14681" y="10136"/>
                    <a:pt x="16205" y="6188"/>
                    <a:pt x="17468" y="2141"/>
                  </a:cubicBezTo>
                  <a:close/>
                  <a:moveTo>
                    <a:pt x="10964" y="609"/>
                  </a:moveTo>
                  <a:lnTo>
                    <a:pt x="11604" y="13931"/>
                  </a:lnTo>
                  <a:cubicBezTo>
                    <a:pt x="10852" y="9947"/>
                    <a:pt x="10142" y="5706"/>
                    <a:pt x="9714" y="1286"/>
                  </a:cubicBezTo>
                  <a:cubicBezTo>
                    <a:pt x="9945" y="1267"/>
                    <a:pt x="10168" y="1177"/>
                    <a:pt x="10352" y="1016"/>
                  </a:cubicBezTo>
                  <a:cubicBezTo>
                    <a:pt x="10541" y="855"/>
                    <a:pt x="10743" y="720"/>
                    <a:pt x="10964" y="609"/>
                  </a:cubicBezTo>
                  <a:close/>
                  <a:moveTo>
                    <a:pt x="15718" y="1713"/>
                  </a:moveTo>
                  <a:cubicBezTo>
                    <a:pt x="15871" y="1737"/>
                    <a:pt x="16024" y="1752"/>
                    <a:pt x="16174" y="1765"/>
                  </a:cubicBezTo>
                  <a:cubicBezTo>
                    <a:pt x="16555" y="1799"/>
                    <a:pt x="16913" y="1833"/>
                    <a:pt x="17224" y="1986"/>
                  </a:cubicBezTo>
                  <a:cubicBezTo>
                    <a:pt x="15938" y="6113"/>
                    <a:pt x="14383" y="10133"/>
                    <a:pt x="12597" y="13970"/>
                  </a:cubicBezTo>
                  <a:cubicBezTo>
                    <a:pt x="14225" y="8837"/>
                    <a:pt x="15225" y="4902"/>
                    <a:pt x="15718" y="1713"/>
                  </a:cubicBezTo>
                  <a:close/>
                  <a:moveTo>
                    <a:pt x="695" y="6273"/>
                  </a:moveTo>
                  <a:cubicBezTo>
                    <a:pt x="2533" y="8425"/>
                    <a:pt x="5297" y="10642"/>
                    <a:pt x="7741" y="12599"/>
                  </a:cubicBezTo>
                  <a:cubicBezTo>
                    <a:pt x="8410" y="13135"/>
                    <a:pt x="9066" y="13662"/>
                    <a:pt x="9673" y="14159"/>
                  </a:cubicBezTo>
                  <a:cubicBezTo>
                    <a:pt x="9374" y="13986"/>
                    <a:pt x="9079" y="13822"/>
                    <a:pt x="8781" y="13672"/>
                  </a:cubicBezTo>
                  <a:cubicBezTo>
                    <a:pt x="5372" y="11640"/>
                    <a:pt x="2621" y="9752"/>
                    <a:pt x="410" y="7932"/>
                  </a:cubicBezTo>
                  <a:cubicBezTo>
                    <a:pt x="270" y="7349"/>
                    <a:pt x="366" y="6784"/>
                    <a:pt x="695" y="6273"/>
                  </a:cubicBezTo>
                  <a:close/>
                  <a:moveTo>
                    <a:pt x="5978" y="1164"/>
                  </a:moveTo>
                  <a:cubicBezTo>
                    <a:pt x="7355" y="5444"/>
                    <a:pt x="9006" y="9527"/>
                    <a:pt x="10982" y="14219"/>
                  </a:cubicBezTo>
                  <a:cubicBezTo>
                    <a:pt x="9940" y="12485"/>
                    <a:pt x="9004" y="10839"/>
                    <a:pt x="8146" y="9218"/>
                  </a:cubicBezTo>
                  <a:cubicBezTo>
                    <a:pt x="6904" y="6883"/>
                    <a:pt x="5844" y="4658"/>
                    <a:pt x="4905" y="2424"/>
                  </a:cubicBezTo>
                  <a:cubicBezTo>
                    <a:pt x="5097" y="2245"/>
                    <a:pt x="5247" y="2035"/>
                    <a:pt x="5398" y="1827"/>
                  </a:cubicBezTo>
                  <a:cubicBezTo>
                    <a:pt x="5501" y="1682"/>
                    <a:pt x="5597" y="1545"/>
                    <a:pt x="5709" y="1418"/>
                  </a:cubicBezTo>
                  <a:cubicBezTo>
                    <a:pt x="5789" y="1324"/>
                    <a:pt x="5880" y="1242"/>
                    <a:pt x="5978" y="1164"/>
                  </a:cubicBezTo>
                  <a:close/>
                  <a:moveTo>
                    <a:pt x="3080" y="3279"/>
                  </a:moveTo>
                  <a:cubicBezTo>
                    <a:pt x="5040" y="7134"/>
                    <a:pt x="7767" y="10826"/>
                    <a:pt x="10518" y="14403"/>
                  </a:cubicBezTo>
                  <a:cubicBezTo>
                    <a:pt x="7705" y="11471"/>
                    <a:pt x="4815" y="8417"/>
                    <a:pt x="2093" y="4837"/>
                  </a:cubicBezTo>
                  <a:cubicBezTo>
                    <a:pt x="2168" y="4682"/>
                    <a:pt x="2209" y="4516"/>
                    <a:pt x="2248" y="4355"/>
                  </a:cubicBezTo>
                  <a:cubicBezTo>
                    <a:pt x="2279" y="4220"/>
                    <a:pt x="2313" y="4093"/>
                    <a:pt x="2362" y="3971"/>
                  </a:cubicBezTo>
                  <a:cubicBezTo>
                    <a:pt x="2518" y="3616"/>
                    <a:pt x="2769" y="3422"/>
                    <a:pt x="3080" y="3279"/>
                  </a:cubicBezTo>
                  <a:close/>
                  <a:moveTo>
                    <a:pt x="12375" y="0"/>
                  </a:moveTo>
                  <a:cubicBezTo>
                    <a:pt x="12259" y="0"/>
                    <a:pt x="12142" y="7"/>
                    <a:pt x="12024" y="21"/>
                  </a:cubicBezTo>
                  <a:cubicBezTo>
                    <a:pt x="11334" y="91"/>
                    <a:pt x="10676" y="373"/>
                    <a:pt x="10176" y="811"/>
                  </a:cubicBezTo>
                  <a:cubicBezTo>
                    <a:pt x="10021" y="947"/>
                    <a:pt x="9827" y="1014"/>
                    <a:pt x="9634" y="1014"/>
                  </a:cubicBezTo>
                  <a:cubicBezTo>
                    <a:pt x="9620" y="1014"/>
                    <a:pt x="9606" y="1014"/>
                    <a:pt x="9592" y="1013"/>
                  </a:cubicBezTo>
                  <a:cubicBezTo>
                    <a:pt x="9582" y="1011"/>
                    <a:pt x="9572" y="1011"/>
                    <a:pt x="9561" y="1011"/>
                  </a:cubicBezTo>
                  <a:cubicBezTo>
                    <a:pt x="9416" y="998"/>
                    <a:pt x="9273" y="949"/>
                    <a:pt x="9152" y="858"/>
                  </a:cubicBezTo>
                  <a:cubicBezTo>
                    <a:pt x="8745" y="570"/>
                    <a:pt x="8239" y="389"/>
                    <a:pt x="7731" y="347"/>
                  </a:cubicBezTo>
                  <a:lnTo>
                    <a:pt x="7728" y="347"/>
                  </a:lnTo>
                  <a:cubicBezTo>
                    <a:pt x="7657" y="341"/>
                    <a:pt x="7586" y="338"/>
                    <a:pt x="7515" y="338"/>
                  </a:cubicBezTo>
                  <a:cubicBezTo>
                    <a:pt x="6975" y="338"/>
                    <a:pt x="6436" y="509"/>
                    <a:pt x="5991" y="816"/>
                  </a:cubicBezTo>
                  <a:cubicBezTo>
                    <a:pt x="5984" y="819"/>
                    <a:pt x="5978" y="824"/>
                    <a:pt x="5976" y="829"/>
                  </a:cubicBezTo>
                  <a:cubicBezTo>
                    <a:pt x="5807" y="946"/>
                    <a:pt x="5647" y="1086"/>
                    <a:pt x="5512" y="1242"/>
                  </a:cubicBezTo>
                  <a:cubicBezTo>
                    <a:pt x="5393" y="1376"/>
                    <a:pt x="5284" y="1527"/>
                    <a:pt x="5180" y="1672"/>
                  </a:cubicBezTo>
                  <a:cubicBezTo>
                    <a:pt x="5035" y="1877"/>
                    <a:pt x="4900" y="2068"/>
                    <a:pt x="4724" y="2227"/>
                  </a:cubicBezTo>
                  <a:cubicBezTo>
                    <a:pt x="4706" y="2245"/>
                    <a:pt x="4682" y="2266"/>
                    <a:pt x="4659" y="2281"/>
                  </a:cubicBezTo>
                  <a:lnTo>
                    <a:pt x="4656" y="2284"/>
                  </a:lnTo>
                  <a:cubicBezTo>
                    <a:pt x="4330" y="2556"/>
                    <a:pt x="3936" y="2685"/>
                    <a:pt x="3557" y="2813"/>
                  </a:cubicBezTo>
                  <a:cubicBezTo>
                    <a:pt x="3409" y="2864"/>
                    <a:pt x="3256" y="2914"/>
                    <a:pt x="3106" y="2976"/>
                  </a:cubicBezTo>
                  <a:cubicBezTo>
                    <a:pt x="3104" y="2978"/>
                    <a:pt x="3098" y="2978"/>
                    <a:pt x="3093" y="2981"/>
                  </a:cubicBezTo>
                  <a:cubicBezTo>
                    <a:pt x="2691" y="3147"/>
                    <a:pt x="2326" y="3383"/>
                    <a:pt x="2116" y="3870"/>
                  </a:cubicBezTo>
                  <a:cubicBezTo>
                    <a:pt x="2054" y="4008"/>
                    <a:pt x="2023" y="4155"/>
                    <a:pt x="1986" y="4298"/>
                  </a:cubicBezTo>
                  <a:cubicBezTo>
                    <a:pt x="1945" y="4474"/>
                    <a:pt x="1901" y="4643"/>
                    <a:pt x="1815" y="4785"/>
                  </a:cubicBezTo>
                  <a:cubicBezTo>
                    <a:pt x="1706" y="4964"/>
                    <a:pt x="1530" y="5096"/>
                    <a:pt x="1343" y="5236"/>
                  </a:cubicBezTo>
                  <a:cubicBezTo>
                    <a:pt x="1276" y="5288"/>
                    <a:pt x="1209" y="5340"/>
                    <a:pt x="1144" y="5392"/>
                  </a:cubicBezTo>
                  <a:cubicBezTo>
                    <a:pt x="929" y="5571"/>
                    <a:pt x="744" y="5763"/>
                    <a:pt x="592" y="5962"/>
                  </a:cubicBezTo>
                  <a:cubicBezTo>
                    <a:pt x="586" y="5970"/>
                    <a:pt x="579" y="5975"/>
                    <a:pt x="576" y="5986"/>
                  </a:cubicBezTo>
                  <a:cubicBezTo>
                    <a:pt x="343" y="6302"/>
                    <a:pt x="187" y="6644"/>
                    <a:pt x="120" y="6999"/>
                  </a:cubicBezTo>
                  <a:cubicBezTo>
                    <a:pt x="0" y="7634"/>
                    <a:pt x="148" y="8295"/>
                    <a:pt x="563" y="8967"/>
                  </a:cubicBezTo>
                  <a:cubicBezTo>
                    <a:pt x="1141" y="9897"/>
                    <a:pt x="1895" y="10631"/>
                    <a:pt x="2945" y="11277"/>
                  </a:cubicBezTo>
                  <a:cubicBezTo>
                    <a:pt x="3871" y="11850"/>
                    <a:pt x="4918" y="12285"/>
                    <a:pt x="6023" y="12741"/>
                  </a:cubicBezTo>
                  <a:cubicBezTo>
                    <a:pt x="6865" y="13091"/>
                    <a:pt x="7757" y="13462"/>
                    <a:pt x="8664" y="13929"/>
                  </a:cubicBezTo>
                  <a:cubicBezTo>
                    <a:pt x="9203" y="14248"/>
                    <a:pt x="9756" y="14572"/>
                    <a:pt x="10331" y="14903"/>
                  </a:cubicBezTo>
                  <a:cubicBezTo>
                    <a:pt x="10811" y="15225"/>
                    <a:pt x="11282" y="15583"/>
                    <a:pt x="11749" y="15992"/>
                  </a:cubicBezTo>
                  <a:cubicBezTo>
                    <a:pt x="12179" y="18356"/>
                    <a:pt x="12356" y="20648"/>
                    <a:pt x="12555" y="23266"/>
                  </a:cubicBezTo>
                  <a:cubicBezTo>
                    <a:pt x="12859" y="27217"/>
                    <a:pt x="13198" y="31694"/>
                    <a:pt x="14523" y="38077"/>
                  </a:cubicBezTo>
                  <a:cubicBezTo>
                    <a:pt x="14536" y="38141"/>
                    <a:pt x="14596" y="38186"/>
                    <a:pt x="14660" y="38186"/>
                  </a:cubicBezTo>
                  <a:cubicBezTo>
                    <a:pt x="14668" y="38186"/>
                    <a:pt x="14678" y="38186"/>
                    <a:pt x="14689" y="38183"/>
                  </a:cubicBezTo>
                  <a:cubicBezTo>
                    <a:pt x="14764" y="38167"/>
                    <a:pt x="14811" y="38095"/>
                    <a:pt x="14795" y="38017"/>
                  </a:cubicBezTo>
                  <a:cubicBezTo>
                    <a:pt x="13473" y="31653"/>
                    <a:pt x="13133" y="27183"/>
                    <a:pt x="12833" y="23243"/>
                  </a:cubicBezTo>
                  <a:cubicBezTo>
                    <a:pt x="12631" y="20596"/>
                    <a:pt x="12452" y="18286"/>
                    <a:pt x="12011" y="15888"/>
                  </a:cubicBezTo>
                  <a:cubicBezTo>
                    <a:pt x="12413" y="15264"/>
                    <a:pt x="12864" y="14680"/>
                    <a:pt x="13343" y="14128"/>
                  </a:cubicBezTo>
                  <a:cubicBezTo>
                    <a:pt x="13613" y="13843"/>
                    <a:pt x="13875" y="13555"/>
                    <a:pt x="14137" y="13268"/>
                  </a:cubicBezTo>
                  <a:cubicBezTo>
                    <a:pt x="14899" y="12480"/>
                    <a:pt x="15705" y="11746"/>
                    <a:pt x="16496" y="11025"/>
                  </a:cubicBezTo>
                  <a:cubicBezTo>
                    <a:pt x="17867" y="9781"/>
                    <a:pt x="19161" y="8604"/>
                    <a:pt x="20094" y="7269"/>
                  </a:cubicBezTo>
                  <a:cubicBezTo>
                    <a:pt x="20351" y="6903"/>
                    <a:pt x="20654" y="6411"/>
                    <a:pt x="20734" y="5859"/>
                  </a:cubicBezTo>
                  <a:cubicBezTo>
                    <a:pt x="20809" y="5257"/>
                    <a:pt x="20594" y="4679"/>
                    <a:pt x="20180" y="4378"/>
                  </a:cubicBezTo>
                  <a:cubicBezTo>
                    <a:pt x="20019" y="4262"/>
                    <a:pt x="19837" y="4189"/>
                    <a:pt x="19658" y="4122"/>
                  </a:cubicBezTo>
                  <a:cubicBezTo>
                    <a:pt x="19529" y="4070"/>
                    <a:pt x="19407" y="4023"/>
                    <a:pt x="19293" y="3958"/>
                  </a:cubicBezTo>
                  <a:cubicBezTo>
                    <a:pt x="19132" y="3865"/>
                    <a:pt x="18992" y="3743"/>
                    <a:pt x="18873" y="3595"/>
                  </a:cubicBezTo>
                  <a:lnTo>
                    <a:pt x="18863" y="3588"/>
                  </a:lnTo>
                  <a:cubicBezTo>
                    <a:pt x="18699" y="3393"/>
                    <a:pt x="18562" y="3162"/>
                    <a:pt x="18419" y="2927"/>
                  </a:cubicBezTo>
                  <a:cubicBezTo>
                    <a:pt x="18163" y="2501"/>
                    <a:pt x="17901" y="2061"/>
                    <a:pt x="17463" y="1801"/>
                  </a:cubicBezTo>
                  <a:cubicBezTo>
                    <a:pt x="17463" y="1801"/>
                    <a:pt x="17460" y="1801"/>
                    <a:pt x="17460" y="1799"/>
                  </a:cubicBezTo>
                  <a:cubicBezTo>
                    <a:pt x="17074" y="1571"/>
                    <a:pt x="16631" y="1529"/>
                    <a:pt x="16203" y="1488"/>
                  </a:cubicBezTo>
                  <a:cubicBezTo>
                    <a:pt x="16008" y="1467"/>
                    <a:pt x="15819" y="1452"/>
                    <a:pt x="15638" y="1415"/>
                  </a:cubicBezTo>
                  <a:cubicBezTo>
                    <a:pt x="15635" y="1415"/>
                    <a:pt x="15627" y="1413"/>
                    <a:pt x="15625" y="1413"/>
                  </a:cubicBezTo>
                  <a:cubicBezTo>
                    <a:pt x="15487" y="1387"/>
                    <a:pt x="15355" y="1350"/>
                    <a:pt x="15228" y="1299"/>
                  </a:cubicBezTo>
                  <a:cubicBezTo>
                    <a:pt x="14948" y="1187"/>
                    <a:pt x="14707" y="995"/>
                    <a:pt x="14450" y="798"/>
                  </a:cubicBezTo>
                  <a:cubicBezTo>
                    <a:pt x="14303" y="682"/>
                    <a:pt x="14147" y="557"/>
                    <a:pt x="13981" y="453"/>
                  </a:cubicBezTo>
                  <a:cubicBezTo>
                    <a:pt x="13587" y="202"/>
                    <a:pt x="13120" y="49"/>
                    <a:pt x="12628" y="10"/>
                  </a:cubicBezTo>
                  <a:lnTo>
                    <a:pt x="12620" y="10"/>
                  </a:lnTo>
                  <a:cubicBezTo>
                    <a:pt x="12539" y="4"/>
                    <a:pt x="12457" y="0"/>
                    <a:pt x="12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32"/>
            <p:cNvSpPr/>
            <p:nvPr/>
          </p:nvSpPr>
          <p:spPr>
            <a:xfrm flipH="1">
              <a:off x="8181419" y="3743919"/>
              <a:ext cx="879271" cy="1812488"/>
            </a:xfrm>
            <a:custGeom>
              <a:avLst/>
              <a:gdLst/>
              <a:ahLst/>
              <a:cxnLst/>
              <a:rect l="l" t="t" r="r" b="b"/>
              <a:pathLst>
                <a:path w="22754" h="46904" extrusionOk="0">
                  <a:moveTo>
                    <a:pt x="22357" y="0"/>
                  </a:moveTo>
                  <a:cubicBezTo>
                    <a:pt x="21960" y="0"/>
                    <a:pt x="21220" y="418"/>
                    <a:pt x="20355" y="1131"/>
                  </a:cubicBezTo>
                  <a:cubicBezTo>
                    <a:pt x="19067" y="2194"/>
                    <a:pt x="18071" y="3545"/>
                    <a:pt x="16192" y="4553"/>
                  </a:cubicBezTo>
                  <a:cubicBezTo>
                    <a:pt x="16189" y="4556"/>
                    <a:pt x="16184" y="4561"/>
                    <a:pt x="16182" y="4561"/>
                  </a:cubicBezTo>
                  <a:cubicBezTo>
                    <a:pt x="16166" y="4569"/>
                    <a:pt x="16153" y="4577"/>
                    <a:pt x="16140" y="4582"/>
                  </a:cubicBezTo>
                  <a:cubicBezTo>
                    <a:pt x="12477" y="6474"/>
                    <a:pt x="11036" y="8056"/>
                    <a:pt x="8555" y="13409"/>
                  </a:cubicBezTo>
                  <a:cubicBezTo>
                    <a:pt x="8542" y="13443"/>
                    <a:pt x="8524" y="13471"/>
                    <a:pt x="8511" y="13505"/>
                  </a:cubicBezTo>
                  <a:cubicBezTo>
                    <a:pt x="8200" y="14174"/>
                    <a:pt x="7876" y="14905"/>
                    <a:pt x="7526" y="15701"/>
                  </a:cubicBezTo>
                  <a:cubicBezTo>
                    <a:pt x="5874" y="19589"/>
                    <a:pt x="2878" y="22767"/>
                    <a:pt x="1498" y="26786"/>
                  </a:cubicBezTo>
                  <a:cubicBezTo>
                    <a:pt x="1498" y="26791"/>
                    <a:pt x="1496" y="26796"/>
                    <a:pt x="1496" y="26799"/>
                  </a:cubicBezTo>
                  <a:cubicBezTo>
                    <a:pt x="1309" y="27351"/>
                    <a:pt x="1148" y="27921"/>
                    <a:pt x="1029" y="28507"/>
                  </a:cubicBezTo>
                  <a:cubicBezTo>
                    <a:pt x="0" y="33171"/>
                    <a:pt x="1006" y="38304"/>
                    <a:pt x="2522" y="42882"/>
                  </a:cubicBezTo>
                  <a:cubicBezTo>
                    <a:pt x="2891" y="43939"/>
                    <a:pt x="3308" y="44956"/>
                    <a:pt x="3800" y="45949"/>
                  </a:cubicBezTo>
                  <a:cubicBezTo>
                    <a:pt x="3907" y="46120"/>
                    <a:pt x="4023" y="46449"/>
                    <a:pt x="4187" y="46674"/>
                  </a:cubicBezTo>
                  <a:cubicBezTo>
                    <a:pt x="4257" y="46770"/>
                    <a:pt x="4337" y="46848"/>
                    <a:pt x="4428" y="46884"/>
                  </a:cubicBezTo>
                  <a:cubicBezTo>
                    <a:pt x="4460" y="46897"/>
                    <a:pt x="4495" y="46903"/>
                    <a:pt x="4531" y="46903"/>
                  </a:cubicBezTo>
                  <a:cubicBezTo>
                    <a:pt x="4625" y="46903"/>
                    <a:pt x="4730" y="46859"/>
                    <a:pt x="4848" y="46755"/>
                  </a:cubicBezTo>
                  <a:cubicBezTo>
                    <a:pt x="7533" y="43864"/>
                    <a:pt x="10009" y="40883"/>
                    <a:pt x="11075" y="36131"/>
                  </a:cubicBezTo>
                  <a:cubicBezTo>
                    <a:pt x="11186" y="35665"/>
                    <a:pt x="11292" y="35263"/>
                    <a:pt x="11412" y="34895"/>
                  </a:cubicBezTo>
                  <a:cubicBezTo>
                    <a:pt x="11422" y="34874"/>
                    <a:pt x="11430" y="34853"/>
                    <a:pt x="11435" y="34830"/>
                  </a:cubicBezTo>
                  <a:cubicBezTo>
                    <a:pt x="11948" y="33285"/>
                    <a:pt x="12653" y="32344"/>
                    <a:pt x="14302" y="29917"/>
                  </a:cubicBezTo>
                  <a:cubicBezTo>
                    <a:pt x="15311" y="28302"/>
                    <a:pt x="15922" y="26443"/>
                    <a:pt x="15850" y="24530"/>
                  </a:cubicBezTo>
                  <a:cubicBezTo>
                    <a:pt x="15806" y="23685"/>
                    <a:pt x="15658" y="22944"/>
                    <a:pt x="15790" y="22049"/>
                  </a:cubicBezTo>
                  <a:cubicBezTo>
                    <a:pt x="15798" y="22013"/>
                    <a:pt x="15803" y="21974"/>
                    <a:pt x="15811" y="21935"/>
                  </a:cubicBezTo>
                  <a:cubicBezTo>
                    <a:pt x="15904" y="21388"/>
                    <a:pt x="16112" y="20779"/>
                    <a:pt x="16511" y="20056"/>
                  </a:cubicBezTo>
                  <a:cubicBezTo>
                    <a:pt x="16998" y="19148"/>
                    <a:pt x="17594" y="18371"/>
                    <a:pt x="18211" y="17552"/>
                  </a:cubicBezTo>
                  <a:cubicBezTo>
                    <a:pt x="20589" y="14697"/>
                    <a:pt x="20661" y="12178"/>
                    <a:pt x="20770" y="9297"/>
                  </a:cubicBezTo>
                  <a:lnTo>
                    <a:pt x="20770" y="9274"/>
                  </a:lnTo>
                  <a:cubicBezTo>
                    <a:pt x="20856" y="7016"/>
                    <a:pt x="20972" y="4530"/>
                    <a:pt x="22248" y="1489"/>
                  </a:cubicBezTo>
                  <a:cubicBezTo>
                    <a:pt x="22686" y="683"/>
                    <a:pt x="22753" y="232"/>
                    <a:pt x="22569" y="66"/>
                  </a:cubicBezTo>
                  <a:cubicBezTo>
                    <a:pt x="22561" y="63"/>
                    <a:pt x="22559" y="56"/>
                    <a:pt x="22554" y="53"/>
                  </a:cubicBezTo>
                  <a:cubicBezTo>
                    <a:pt x="22503" y="18"/>
                    <a:pt x="22437" y="0"/>
                    <a:pt x="22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32"/>
            <p:cNvSpPr/>
            <p:nvPr/>
          </p:nvSpPr>
          <p:spPr>
            <a:xfrm flipH="1">
              <a:off x="8188838" y="3746238"/>
              <a:ext cx="842020" cy="1852521"/>
            </a:xfrm>
            <a:custGeom>
              <a:avLst/>
              <a:gdLst/>
              <a:ahLst/>
              <a:cxnLst/>
              <a:rect l="l" t="t" r="r" b="b"/>
              <a:pathLst>
                <a:path w="21790" h="47940" extrusionOk="0">
                  <a:moveTo>
                    <a:pt x="724" y="26731"/>
                  </a:moveTo>
                  <a:cubicBezTo>
                    <a:pt x="724" y="26731"/>
                    <a:pt x="724" y="26731"/>
                    <a:pt x="724" y="26731"/>
                  </a:cubicBezTo>
                  <a:lnTo>
                    <a:pt x="724" y="26731"/>
                  </a:lnTo>
                  <a:cubicBezTo>
                    <a:pt x="724" y="26731"/>
                    <a:pt x="724" y="26731"/>
                    <a:pt x="724" y="26731"/>
                  </a:cubicBezTo>
                  <a:close/>
                  <a:moveTo>
                    <a:pt x="21774" y="1"/>
                  </a:moveTo>
                  <a:cubicBezTo>
                    <a:pt x="21587" y="143"/>
                    <a:pt x="21406" y="291"/>
                    <a:pt x="21232" y="454"/>
                  </a:cubicBezTo>
                  <a:cubicBezTo>
                    <a:pt x="19067" y="2523"/>
                    <a:pt x="17683" y="5245"/>
                    <a:pt x="16299" y="7863"/>
                  </a:cubicBezTo>
                  <a:cubicBezTo>
                    <a:pt x="15220" y="9854"/>
                    <a:pt x="14054" y="11791"/>
                    <a:pt x="12942" y="13769"/>
                  </a:cubicBezTo>
                  <a:cubicBezTo>
                    <a:pt x="13095" y="9891"/>
                    <a:pt x="13948" y="7329"/>
                    <a:pt x="15404" y="4504"/>
                  </a:cubicBezTo>
                  <a:lnTo>
                    <a:pt x="15404" y="4504"/>
                  </a:lnTo>
                  <a:cubicBezTo>
                    <a:pt x="15389" y="4514"/>
                    <a:pt x="15376" y="4519"/>
                    <a:pt x="15363" y="4527"/>
                  </a:cubicBezTo>
                  <a:cubicBezTo>
                    <a:pt x="13476" y="7353"/>
                    <a:pt x="12581" y="10801"/>
                    <a:pt x="12708" y="14186"/>
                  </a:cubicBezTo>
                  <a:cubicBezTo>
                    <a:pt x="10427" y="18298"/>
                    <a:pt x="8553" y="22648"/>
                    <a:pt x="7008" y="27086"/>
                  </a:cubicBezTo>
                  <a:cubicBezTo>
                    <a:pt x="5154" y="22754"/>
                    <a:pt x="7723" y="17593"/>
                    <a:pt x="7778" y="13357"/>
                  </a:cubicBezTo>
                  <a:lnTo>
                    <a:pt x="7778" y="13357"/>
                  </a:lnTo>
                  <a:cubicBezTo>
                    <a:pt x="7767" y="13390"/>
                    <a:pt x="7749" y="13419"/>
                    <a:pt x="7736" y="13450"/>
                  </a:cubicBezTo>
                  <a:cubicBezTo>
                    <a:pt x="7034" y="18357"/>
                    <a:pt x="4737" y="23643"/>
                    <a:pt x="6904" y="27392"/>
                  </a:cubicBezTo>
                  <a:cubicBezTo>
                    <a:pt x="5517" y="31467"/>
                    <a:pt x="4418" y="35667"/>
                    <a:pt x="3850" y="39939"/>
                  </a:cubicBezTo>
                  <a:cubicBezTo>
                    <a:pt x="3389" y="38583"/>
                    <a:pt x="2759" y="37233"/>
                    <a:pt x="2251" y="35892"/>
                  </a:cubicBezTo>
                  <a:cubicBezTo>
                    <a:pt x="900" y="32362"/>
                    <a:pt x="646" y="29878"/>
                    <a:pt x="724" y="26731"/>
                  </a:cubicBezTo>
                  <a:lnTo>
                    <a:pt x="724" y="26731"/>
                  </a:lnTo>
                  <a:cubicBezTo>
                    <a:pt x="724" y="26734"/>
                    <a:pt x="721" y="26741"/>
                    <a:pt x="721" y="26744"/>
                  </a:cubicBezTo>
                  <a:cubicBezTo>
                    <a:pt x="1" y="33287"/>
                    <a:pt x="2481" y="37181"/>
                    <a:pt x="3785" y="40468"/>
                  </a:cubicBezTo>
                  <a:cubicBezTo>
                    <a:pt x="3537" y="42508"/>
                    <a:pt x="3407" y="44533"/>
                    <a:pt x="3410" y="46620"/>
                  </a:cubicBezTo>
                  <a:cubicBezTo>
                    <a:pt x="3410" y="46747"/>
                    <a:pt x="3415" y="46874"/>
                    <a:pt x="3415" y="47003"/>
                  </a:cubicBezTo>
                  <a:cubicBezTo>
                    <a:pt x="3415" y="47003"/>
                    <a:pt x="3425" y="47690"/>
                    <a:pt x="3428" y="47822"/>
                  </a:cubicBezTo>
                  <a:cubicBezTo>
                    <a:pt x="3428" y="47822"/>
                    <a:pt x="3427" y="47822"/>
                    <a:pt x="3427" y="47822"/>
                  </a:cubicBezTo>
                  <a:lnTo>
                    <a:pt x="3427" y="47822"/>
                  </a:lnTo>
                  <a:cubicBezTo>
                    <a:pt x="3421" y="47822"/>
                    <a:pt x="3442" y="47939"/>
                    <a:pt x="3529" y="47939"/>
                  </a:cubicBezTo>
                  <a:cubicBezTo>
                    <a:pt x="3530" y="47939"/>
                    <a:pt x="3530" y="47939"/>
                    <a:pt x="3531" y="47939"/>
                  </a:cubicBezTo>
                  <a:cubicBezTo>
                    <a:pt x="3533" y="47939"/>
                    <a:pt x="3535" y="47939"/>
                    <a:pt x="3538" y="47939"/>
                  </a:cubicBezTo>
                  <a:cubicBezTo>
                    <a:pt x="3713" y="47939"/>
                    <a:pt x="3617" y="47495"/>
                    <a:pt x="3651" y="47172"/>
                  </a:cubicBezTo>
                  <a:cubicBezTo>
                    <a:pt x="3651" y="47058"/>
                    <a:pt x="3653" y="46944"/>
                    <a:pt x="3656" y="46827"/>
                  </a:cubicBezTo>
                  <a:cubicBezTo>
                    <a:pt x="3705" y="44831"/>
                    <a:pt x="3884" y="42505"/>
                    <a:pt x="4172" y="40442"/>
                  </a:cubicBezTo>
                  <a:cubicBezTo>
                    <a:pt x="5670" y="37914"/>
                    <a:pt x="8483" y="36699"/>
                    <a:pt x="10640" y="34837"/>
                  </a:cubicBezTo>
                  <a:cubicBezTo>
                    <a:pt x="10650" y="34819"/>
                    <a:pt x="10655" y="34796"/>
                    <a:pt x="10663" y="34772"/>
                  </a:cubicBezTo>
                  <a:lnTo>
                    <a:pt x="10663" y="34772"/>
                  </a:lnTo>
                  <a:cubicBezTo>
                    <a:pt x="8384" y="36255"/>
                    <a:pt x="5652" y="37515"/>
                    <a:pt x="4265" y="39781"/>
                  </a:cubicBezTo>
                  <a:cubicBezTo>
                    <a:pt x="4882" y="35586"/>
                    <a:pt x="5955" y="31459"/>
                    <a:pt x="7319" y="27446"/>
                  </a:cubicBezTo>
                  <a:cubicBezTo>
                    <a:pt x="9299" y="25655"/>
                    <a:pt x="10396" y="25318"/>
                    <a:pt x="11853" y="24569"/>
                  </a:cubicBezTo>
                  <a:cubicBezTo>
                    <a:pt x="13064" y="23944"/>
                    <a:pt x="14181" y="23081"/>
                    <a:pt x="15018" y="21992"/>
                  </a:cubicBezTo>
                  <a:cubicBezTo>
                    <a:pt x="15023" y="21958"/>
                    <a:pt x="15031" y="21919"/>
                    <a:pt x="15036" y="21880"/>
                  </a:cubicBezTo>
                  <a:lnTo>
                    <a:pt x="15036" y="21880"/>
                  </a:lnTo>
                  <a:cubicBezTo>
                    <a:pt x="14329" y="22490"/>
                    <a:pt x="13636" y="23112"/>
                    <a:pt x="12841" y="23610"/>
                  </a:cubicBezTo>
                  <a:cubicBezTo>
                    <a:pt x="12037" y="24125"/>
                    <a:pt x="11161" y="24486"/>
                    <a:pt x="10310" y="24906"/>
                  </a:cubicBezTo>
                  <a:cubicBezTo>
                    <a:pt x="9266" y="25411"/>
                    <a:pt x="8307" y="26067"/>
                    <a:pt x="7503" y="26902"/>
                  </a:cubicBezTo>
                  <a:cubicBezTo>
                    <a:pt x="9006" y="22575"/>
                    <a:pt x="10946" y="18111"/>
                    <a:pt x="13001" y="14355"/>
                  </a:cubicBezTo>
                  <a:cubicBezTo>
                    <a:pt x="16008" y="13867"/>
                    <a:pt x="18090" y="11415"/>
                    <a:pt x="19996" y="9237"/>
                  </a:cubicBezTo>
                  <a:lnTo>
                    <a:pt x="19996" y="9214"/>
                  </a:lnTo>
                  <a:cubicBezTo>
                    <a:pt x="19371" y="9756"/>
                    <a:pt x="18806" y="10365"/>
                    <a:pt x="18199" y="10943"/>
                  </a:cubicBezTo>
                  <a:cubicBezTo>
                    <a:pt x="16649" y="12473"/>
                    <a:pt x="15083" y="13598"/>
                    <a:pt x="13141" y="14093"/>
                  </a:cubicBezTo>
                  <a:cubicBezTo>
                    <a:pt x="14108" y="12333"/>
                    <a:pt x="15213" y="10438"/>
                    <a:pt x="16135" y="8737"/>
                  </a:cubicBezTo>
                  <a:cubicBezTo>
                    <a:pt x="18528" y="4143"/>
                    <a:pt x="19083" y="3003"/>
                    <a:pt x="21789" y="14"/>
                  </a:cubicBezTo>
                  <a:cubicBezTo>
                    <a:pt x="21784" y="9"/>
                    <a:pt x="21782" y="3"/>
                    <a:pt x="2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32"/>
            <p:cNvSpPr/>
            <p:nvPr/>
          </p:nvSpPr>
          <p:spPr>
            <a:xfrm flipH="1">
              <a:off x="8140458" y="3758140"/>
              <a:ext cx="712877" cy="980244"/>
            </a:xfrm>
            <a:custGeom>
              <a:avLst/>
              <a:gdLst/>
              <a:ahLst/>
              <a:cxnLst/>
              <a:rect l="l" t="t" r="r" b="b"/>
              <a:pathLst>
                <a:path w="18448" h="25367" extrusionOk="0">
                  <a:moveTo>
                    <a:pt x="3516" y="2399"/>
                  </a:moveTo>
                  <a:cubicBezTo>
                    <a:pt x="3995" y="3662"/>
                    <a:pt x="4428" y="4948"/>
                    <a:pt x="4809" y="6244"/>
                  </a:cubicBezTo>
                  <a:cubicBezTo>
                    <a:pt x="4737" y="6130"/>
                    <a:pt x="4664" y="6016"/>
                    <a:pt x="4589" y="5899"/>
                  </a:cubicBezTo>
                  <a:cubicBezTo>
                    <a:pt x="4143" y="5209"/>
                    <a:pt x="3643" y="4432"/>
                    <a:pt x="3435" y="3721"/>
                  </a:cubicBezTo>
                  <a:cubicBezTo>
                    <a:pt x="3280" y="3187"/>
                    <a:pt x="3303" y="2754"/>
                    <a:pt x="3516" y="2399"/>
                  </a:cubicBezTo>
                  <a:close/>
                  <a:moveTo>
                    <a:pt x="5488" y="1049"/>
                  </a:moveTo>
                  <a:cubicBezTo>
                    <a:pt x="5696" y="2827"/>
                    <a:pt x="5794" y="5051"/>
                    <a:pt x="5768" y="7410"/>
                  </a:cubicBezTo>
                  <a:cubicBezTo>
                    <a:pt x="5527" y="5505"/>
                    <a:pt x="5110" y="3587"/>
                    <a:pt x="4674" y="1606"/>
                  </a:cubicBezTo>
                  <a:lnTo>
                    <a:pt x="4669" y="1580"/>
                  </a:lnTo>
                  <a:cubicBezTo>
                    <a:pt x="4952" y="1437"/>
                    <a:pt x="5203" y="1253"/>
                    <a:pt x="5452" y="1075"/>
                  </a:cubicBezTo>
                  <a:cubicBezTo>
                    <a:pt x="5465" y="1064"/>
                    <a:pt x="5475" y="1059"/>
                    <a:pt x="5488" y="1049"/>
                  </a:cubicBezTo>
                  <a:close/>
                  <a:moveTo>
                    <a:pt x="4410" y="1697"/>
                  </a:moveTo>
                  <a:cubicBezTo>
                    <a:pt x="4861" y="3758"/>
                    <a:pt x="5294" y="5751"/>
                    <a:pt x="5525" y="7732"/>
                  </a:cubicBezTo>
                  <a:cubicBezTo>
                    <a:pt x="5488" y="7607"/>
                    <a:pt x="5449" y="7488"/>
                    <a:pt x="5408" y="7369"/>
                  </a:cubicBezTo>
                  <a:cubicBezTo>
                    <a:pt x="4941" y="5606"/>
                    <a:pt x="4371" y="3848"/>
                    <a:pt x="3713" y="2145"/>
                  </a:cubicBezTo>
                  <a:cubicBezTo>
                    <a:pt x="3780" y="2075"/>
                    <a:pt x="3858" y="2008"/>
                    <a:pt x="3943" y="1946"/>
                  </a:cubicBezTo>
                  <a:cubicBezTo>
                    <a:pt x="4070" y="1852"/>
                    <a:pt x="4221" y="1772"/>
                    <a:pt x="4410" y="1697"/>
                  </a:cubicBezTo>
                  <a:close/>
                  <a:moveTo>
                    <a:pt x="6857" y="349"/>
                  </a:moveTo>
                  <a:lnTo>
                    <a:pt x="6030" y="8175"/>
                  </a:lnTo>
                  <a:cubicBezTo>
                    <a:pt x="6087" y="5456"/>
                    <a:pt x="5989" y="2871"/>
                    <a:pt x="5745" y="867"/>
                  </a:cubicBezTo>
                  <a:cubicBezTo>
                    <a:pt x="5867" y="784"/>
                    <a:pt x="5991" y="706"/>
                    <a:pt x="6113" y="639"/>
                  </a:cubicBezTo>
                  <a:cubicBezTo>
                    <a:pt x="6346" y="512"/>
                    <a:pt x="6598" y="413"/>
                    <a:pt x="6857" y="349"/>
                  </a:cubicBezTo>
                  <a:close/>
                  <a:moveTo>
                    <a:pt x="10712" y="1412"/>
                  </a:moveTo>
                  <a:cubicBezTo>
                    <a:pt x="10849" y="1435"/>
                    <a:pt x="10984" y="1445"/>
                    <a:pt x="11127" y="1453"/>
                  </a:cubicBezTo>
                  <a:cubicBezTo>
                    <a:pt x="11233" y="1461"/>
                    <a:pt x="11347" y="1466"/>
                    <a:pt x="11466" y="1482"/>
                  </a:cubicBezTo>
                  <a:cubicBezTo>
                    <a:pt x="11544" y="1487"/>
                    <a:pt x="11622" y="1507"/>
                    <a:pt x="11705" y="1528"/>
                  </a:cubicBezTo>
                  <a:lnTo>
                    <a:pt x="7233" y="9124"/>
                  </a:lnTo>
                  <a:cubicBezTo>
                    <a:pt x="8628" y="6156"/>
                    <a:pt x="9911" y="3366"/>
                    <a:pt x="10712" y="1412"/>
                  </a:cubicBezTo>
                  <a:close/>
                  <a:moveTo>
                    <a:pt x="14490" y="3708"/>
                  </a:moveTo>
                  <a:cubicBezTo>
                    <a:pt x="14496" y="3708"/>
                    <a:pt x="14501" y="3708"/>
                    <a:pt x="14507" y="3708"/>
                  </a:cubicBezTo>
                  <a:lnTo>
                    <a:pt x="8252" y="9422"/>
                  </a:lnTo>
                  <a:cubicBezTo>
                    <a:pt x="8900" y="8696"/>
                    <a:pt x="9564" y="7939"/>
                    <a:pt x="10238" y="7164"/>
                  </a:cubicBezTo>
                  <a:cubicBezTo>
                    <a:pt x="11179" y="6078"/>
                    <a:pt x="12158" y="4960"/>
                    <a:pt x="13182" y="3833"/>
                  </a:cubicBezTo>
                  <a:cubicBezTo>
                    <a:pt x="13249" y="3863"/>
                    <a:pt x="13321" y="3879"/>
                    <a:pt x="13396" y="3879"/>
                  </a:cubicBezTo>
                  <a:cubicBezTo>
                    <a:pt x="13443" y="3879"/>
                    <a:pt x="13490" y="3873"/>
                    <a:pt x="13538" y="3859"/>
                  </a:cubicBezTo>
                  <a:cubicBezTo>
                    <a:pt x="13780" y="3787"/>
                    <a:pt x="14130" y="3708"/>
                    <a:pt x="14490" y="3708"/>
                  </a:cubicBezTo>
                  <a:close/>
                  <a:moveTo>
                    <a:pt x="8485" y="364"/>
                  </a:moveTo>
                  <a:cubicBezTo>
                    <a:pt x="8817" y="460"/>
                    <a:pt x="9112" y="623"/>
                    <a:pt x="9411" y="813"/>
                  </a:cubicBezTo>
                  <a:lnTo>
                    <a:pt x="6463" y="9435"/>
                  </a:lnTo>
                  <a:lnTo>
                    <a:pt x="8485" y="364"/>
                  </a:lnTo>
                  <a:close/>
                  <a:moveTo>
                    <a:pt x="7650" y="253"/>
                  </a:moveTo>
                  <a:cubicBezTo>
                    <a:pt x="7802" y="253"/>
                    <a:pt x="7955" y="263"/>
                    <a:pt x="8107" y="284"/>
                  </a:cubicBezTo>
                  <a:cubicBezTo>
                    <a:pt x="8143" y="292"/>
                    <a:pt x="8179" y="297"/>
                    <a:pt x="8218" y="305"/>
                  </a:cubicBezTo>
                  <a:lnTo>
                    <a:pt x="6175" y="9461"/>
                  </a:lnTo>
                  <a:lnTo>
                    <a:pt x="7145" y="292"/>
                  </a:lnTo>
                  <a:cubicBezTo>
                    <a:pt x="7310" y="266"/>
                    <a:pt x="7480" y="253"/>
                    <a:pt x="7650" y="253"/>
                  </a:cubicBezTo>
                  <a:close/>
                  <a:moveTo>
                    <a:pt x="9657" y="963"/>
                  </a:moveTo>
                  <a:cubicBezTo>
                    <a:pt x="9742" y="1017"/>
                    <a:pt x="9833" y="1075"/>
                    <a:pt x="9924" y="1126"/>
                  </a:cubicBezTo>
                  <a:cubicBezTo>
                    <a:pt x="10113" y="1240"/>
                    <a:pt x="10279" y="1310"/>
                    <a:pt x="10437" y="1357"/>
                  </a:cubicBezTo>
                  <a:cubicBezTo>
                    <a:pt x="9584" y="3431"/>
                    <a:pt x="8195" y="6441"/>
                    <a:pt x="6704" y="9598"/>
                  </a:cubicBezTo>
                  <a:lnTo>
                    <a:pt x="9657" y="963"/>
                  </a:lnTo>
                  <a:close/>
                  <a:moveTo>
                    <a:pt x="12765" y="2487"/>
                  </a:moveTo>
                  <a:cubicBezTo>
                    <a:pt x="12861" y="2749"/>
                    <a:pt x="12902" y="3040"/>
                    <a:pt x="12892" y="3353"/>
                  </a:cubicBezTo>
                  <a:cubicBezTo>
                    <a:pt x="12890" y="3457"/>
                    <a:pt x="12918" y="3558"/>
                    <a:pt x="12970" y="3641"/>
                  </a:cubicBezTo>
                  <a:cubicBezTo>
                    <a:pt x="11943" y="4771"/>
                    <a:pt x="10969" y="5894"/>
                    <a:pt x="10022" y="6975"/>
                  </a:cubicBezTo>
                  <a:cubicBezTo>
                    <a:pt x="9182" y="7942"/>
                    <a:pt x="8366" y="8875"/>
                    <a:pt x="7565" y="9759"/>
                  </a:cubicBezTo>
                  <a:cubicBezTo>
                    <a:pt x="9431" y="7309"/>
                    <a:pt x="11324" y="4735"/>
                    <a:pt x="12765" y="2487"/>
                  </a:cubicBezTo>
                  <a:close/>
                  <a:moveTo>
                    <a:pt x="14880" y="3745"/>
                  </a:moveTo>
                  <a:cubicBezTo>
                    <a:pt x="15080" y="3784"/>
                    <a:pt x="15272" y="3856"/>
                    <a:pt x="15440" y="3978"/>
                  </a:cubicBezTo>
                  <a:cubicBezTo>
                    <a:pt x="15583" y="4082"/>
                    <a:pt x="15697" y="4206"/>
                    <a:pt x="15790" y="4341"/>
                  </a:cubicBezTo>
                  <a:cubicBezTo>
                    <a:pt x="13895" y="5562"/>
                    <a:pt x="11189" y="7568"/>
                    <a:pt x="8208" y="9837"/>
                  </a:cubicBezTo>
                  <a:lnTo>
                    <a:pt x="14880" y="3745"/>
                  </a:lnTo>
                  <a:close/>
                  <a:moveTo>
                    <a:pt x="15933" y="4582"/>
                  </a:moveTo>
                  <a:cubicBezTo>
                    <a:pt x="16070" y="4859"/>
                    <a:pt x="16153" y="5173"/>
                    <a:pt x="16241" y="5497"/>
                  </a:cubicBezTo>
                  <a:cubicBezTo>
                    <a:pt x="16244" y="5528"/>
                    <a:pt x="16254" y="5557"/>
                    <a:pt x="16260" y="5585"/>
                  </a:cubicBezTo>
                  <a:cubicBezTo>
                    <a:pt x="13973" y="6578"/>
                    <a:pt x="11389" y="8139"/>
                    <a:pt x="8480" y="9979"/>
                  </a:cubicBezTo>
                  <a:cubicBezTo>
                    <a:pt x="11409" y="7752"/>
                    <a:pt x="14066" y="5782"/>
                    <a:pt x="15933" y="4582"/>
                  </a:cubicBezTo>
                  <a:close/>
                  <a:moveTo>
                    <a:pt x="11964" y="1634"/>
                  </a:moveTo>
                  <a:cubicBezTo>
                    <a:pt x="12226" y="1772"/>
                    <a:pt x="12472" y="1977"/>
                    <a:pt x="12625" y="2202"/>
                  </a:cubicBezTo>
                  <a:cubicBezTo>
                    <a:pt x="11101" y="4598"/>
                    <a:pt x="9037" y="7390"/>
                    <a:pt x="7033" y="10008"/>
                  </a:cubicBezTo>
                  <a:lnTo>
                    <a:pt x="11964" y="1634"/>
                  </a:lnTo>
                  <a:close/>
                  <a:moveTo>
                    <a:pt x="16845" y="6892"/>
                  </a:moveTo>
                  <a:cubicBezTo>
                    <a:pt x="17053" y="7167"/>
                    <a:pt x="17297" y="7400"/>
                    <a:pt x="17582" y="7667"/>
                  </a:cubicBezTo>
                  <a:cubicBezTo>
                    <a:pt x="15122" y="8268"/>
                    <a:pt x="11969" y="9370"/>
                    <a:pt x="8705" y="10596"/>
                  </a:cubicBezTo>
                  <a:cubicBezTo>
                    <a:pt x="11912" y="9046"/>
                    <a:pt x="14816" y="7688"/>
                    <a:pt x="16845" y="6892"/>
                  </a:cubicBezTo>
                  <a:close/>
                  <a:moveTo>
                    <a:pt x="16335" y="5855"/>
                  </a:moveTo>
                  <a:cubicBezTo>
                    <a:pt x="16431" y="6179"/>
                    <a:pt x="16547" y="6436"/>
                    <a:pt x="16685" y="6658"/>
                  </a:cubicBezTo>
                  <a:cubicBezTo>
                    <a:pt x="14497" y="7519"/>
                    <a:pt x="11334" y="9015"/>
                    <a:pt x="7876" y="10690"/>
                  </a:cubicBezTo>
                  <a:cubicBezTo>
                    <a:pt x="11070" y="8657"/>
                    <a:pt x="13877" y="6923"/>
                    <a:pt x="16335" y="5855"/>
                  </a:cubicBezTo>
                  <a:close/>
                  <a:moveTo>
                    <a:pt x="17823" y="7892"/>
                  </a:moveTo>
                  <a:cubicBezTo>
                    <a:pt x="18082" y="8167"/>
                    <a:pt x="18165" y="8471"/>
                    <a:pt x="18077" y="8859"/>
                  </a:cubicBezTo>
                  <a:cubicBezTo>
                    <a:pt x="16623" y="9056"/>
                    <a:pt x="14818" y="9412"/>
                    <a:pt x="12563" y="9951"/>
                  </a:cubicBezTo>
                  <a:cubicBezTo>
                    <a:pt x="11350" y="10239"/>
                    <a:pt x="9994" y="10586"/>
                    <a:pt x="8400" y="11011"/>
                  </a:cubicBezTo>
                  <a:cubicBezTo>
                    <a:pt x="11876" y="9694"/>
                    <a:pt x="15251" y="8504"/>
                    <a:pt x="17823" y="7892"/>
                  </a:cubicBezTo>
                  <a:close/>
                  <a:moveTo>
                    <a:pt x="17984" y="9158"/>
                  </a:moveTo>
                  <a:lnTo>
                    <a:pt x="17984" y="9158"/>
                  </a:lnTo>
                  <a:cubicBezTo>
                    <a:pt x="17945" y="9251"/>
                    <a:pt x="17901" y="9352"/>
                    <a:pt x="17844" y="9458"/>
                  </a:cubicBezTo>
                  <a:cubicBezTo>
                    <a:pt x="17706" y="9723"/>
                    <a:pt x="17608" y="9943"/>
                    <a:pt x="17532" y="10156"/>
                  </a:cubicBezTo>
                  <a:cubicBezTo>
                    <a:pt x="16089" y="10158"/>
                    <a:pt x="14393" y="10301"/>
                    <a:pt x="12353" y="10586"/>
                  </a:cubicBezTo>
                  <a:cubicBezTo>
                    <a:pt x="11373" y="10721"/>
                    <a:pt x="10326" y="10889"/>
                    <a:pt x="9164" y="11097"/>
                  </a:cubicBezTo>
                  <a:cubicBezTo>
                    <a:pt x="12358" y="10259"/>
                    <a:pt x="15560" y="9495"/>
                    <a:pt x="17984" y="9158"/>
                  </a:cubicBezTo>
                  <a:close/>
                  <a:moveTo>
                    <a:pt x="17450" y="10430"/>
                  </a:moveTo>
                  <a:lnTo>
                    <a:pt x="17450" y="10430"/>
                  </a:lnTo>
                  <a:cubicBezTo>
                    <a:pt x="17390" y="10677"/>
                    <a:pt x="17351" y="10928"/>
                    <a:pt x="17312" y="11260"/>
                  </a:cubicBezTo>
                  <a:cubicBezTo>
                    <a:pt x="16118" y="11172"/>
                    <a:pt x="14884" y="11129"/>
                    <a:pt x="13641" y="11129"/>
                  </a:cubicBezTo>
                  <a:cubicBezTo>
                    <a:pt x="12352" y="11129"/>
                    <a:pt x="11055" y="11175"/>
                    <a:pt x="9786" y="11265"/>
                  </a:cubicBezTo>
                  <a:cubicBezTo>
                    <a:pt x="12407" y="10817"/>
                    <a:pt x="15163" y="10446"/>
                    <a:pt x="17450" y="10430"/>
                  </a:cubicBezTo>
                  <a:close/>
                  <a:moveTo>
                    <a:pt x="13649" y="11408"/>
                  </a:moveTo>
                  <a:cubicBezTo>
                    <a:pt x="14877" y="11408"/>
                    <a:pt x="16097" y="11450"/>
                    <a:pt x="17278" y="11535"/>
                  </a:cubicBezTo>
                  <a:cubicBezTo>
                    <a:pt x="17208" y="11872"/>
                    <a:pt x="17037" y="12152"/>
                    <a:pt x="16765" y="12364"/>
                  </a:cubicBezTo>
                  <a:cubicBezTo>
                    <a:pt x="15606" y="12115"/>
                    <a:pt x="12944" y="11620"/>
                    <a:pt x="9812" y="11545"/>
                  </a:cubicBezTo>
                  <a:cubicBezTo>
                    <a:pt x="11075" y="11454"/>
                    <a:pt x="12366" y="11408"/>
                    <a:pt x="13649" y="11408"/>
                  </a:cubicBezTo>
                  <a:close/>
                  <a:moveTo>
                    <a:pt x="10442" y="11843"/>
                  </a:moveTo>
                  <a:lnTo>
                    <a:pt x="10442" y="11843"/>
                  </a:lnTo>
                  <a:cubicBezTo>
                    <a:pt x="13045" y="11955"/>
                    <a:pt x="15251" y="12336"/>
                    <a:pt x="16426" y="12574"/>
                  </a:cubicBezTo>
                  <a:cubicBezTo>
                    <a:pt x="16418" y="12579"/>
                    <a:pt x="16410" y="12582"/>
                    <a:pt x="16402" y="12587"/>
                  </a:cubicBezTo>
                  <a:cubicBezTo>
                    <a:pt x="15882" y="12829"/>
                    <a:pt x="15268" y="12881"/>
                    <a:pt x="14823" y="12881"/>
                  </a:cubicBezTo>
                  <a:cubicBezTo>
                    <a:pt x="14800" y="12881"/>
                    <a:pt x="14778" y="12880"/>
                    <a:pt x="14756" y="12880"/>
                  </a:cubicBezTo>
                  <a:cubicBezTo>
                    <a:pt x="13786" y="12867"/>
                    <a:pt x="12923" y="12587"/>
                    <a:pt x="12008" y="12294"/>
                  </a:cubicBezTo>
                  <a:cubicBezTo>
                    <a:pt x="11531" y="12141"/>
                    <a:pt x="11039" y="11978"/>
                    <a:pt x="10530" y="11861"/>
                  </a:cubicBezTo>
                  <a:lnTo>
                    <a:pt x="10442" y="11843"/>
                  </a:lnTo>
                  <a:close/>
                  <a:moveTo>
                    <a:pt x="7579" y="1"/>
                  </a:moveTo>
                  <a:cubicBezTo>
                    <a:pt x="7388" y="1"/>
                    <a:pt x="7194" y="14"/>
                    <a:pt x="6994" y="38"/>
                  </a:cubicBezTo>
                  <a:cubicBezTo>
                    <a:pt x="6989" y="38"/>
                    <a:pt x="6982" y="43"/>
                    <a:pt x="6979" y="43"/>
                  </a:cubicBezTo>
                  <a:cubicBezTo>
                    <a:pt x="6626" y="108"/>
                    <a:pt x="6287" y="227"/>
                    <a:pt x="5978" y="398"/>
                  </a:cubicBezTo>
                  <a:cubicBezTo>
                    <a:pt x="5732" y="535"/>
                    <a:pt x="5504" y="696"/>
                    <a:pt x="5284" y="854"/>
                  </a:cubicBezTo>
                  <a:cubicBezTo>
                    <a:pt x="5045" y="1028"/>
                    <a:pt x="4796" y="1183"/>
                    <a:pt x="4537" y="1321"/>
                  </a:cubicBezTo>
                  <a:cubicBezTo>
                    <a:pt x="4283" y="1458"/>
                    <a:pt x="4008" y="1559"/>
                    <a:pt x="3775" y="1730"/>
                  </a:cubicBezTo>
                  <a:cubicBezTo>
                    <a:pt x="3453" y="1964"/>
                    <a:pt x="3194" y="2301"/>
                    <a:pt x="3098" y="2690"/>
                  </a:cubicBezTo>
                  <a:cubicBezTo>
                    <a:pt x="3015" y="3019"/>
                    <a:pt x="3039" y="3387"/>
                    <a:pt x="3163" y="3807"/>
                  </a:cubicBezTo>
                  <a:cubicBezTo>
                    <a:pt x="3383" y="4559"/>
                    <a:pt x="3894" y="5352"/>
                    <a:pt x="4348" y="6057"/>
                  </a:cubicBezTo>
                  <a:cubicBezTo>
                    <a:pt x="4687" y="6583"/>
                    <a:pt x="5009" y="7084"/>
                    <a:pt x="5138" y="7460"/>
                  </a:cubicBezTo>
                  <a:cubicBezTo>
                    <a:pt x="5582" y="8748"/>
                    <a:pt x="5750" y="10218"/>
                    <a:pt x="5639" y="11828"/>
                  </a:cubicBezTo>
                  <a:cubicBezTo>
                    <a:pt x="4270" y="13925"/>
                    <a:pt x="3119" y="16170"/>
                    <a:pt x="2118" y="18685"/>
                  </a:cubicBezTo>
                  <a:cubicBezTo>
                    <a:pt x="1343" y="20634"/>
                    <a:pt x="677" y="22705"/>
                    <a:pt x="18" y="25194"/>
                  </a:cubicBezTo>
                  <a:cubicBezTo>
                    <a:pt x="0" y="25269"/>
                    <a:pt x="44" y="25344"/>
                    <a:pt x="117" y="25363"/>
                  </a:cubicBezTo>
                  <a:cubicBezTo>
                    <a:pt x="122" y="25363"/>
                    <a:pt x="125" y="25365"/>
                    <a:pt x="132" y="25365"/>
                  </a:cubicBezTo>
                  <a:cubicBezTo>
                    <a:pt x="139" y="25366"/>
                    <a:pt x="146" y="25367"/>
                    <a:pt x="153" y="25367"/>
                  </a:cubicBezTo>
                  <a:cubicBezTo>
                    <a:pt x="213" y="25367"/>
                    <a:pt x="269" y="25327"/>
                    <a:pt x="285" y="25261"/>
                  </a:cubicBezTo>
                  <a:cubicBezTo>
                    <a:pt x="939" y="22786"/>
                    <a:pt x="1600" y="20725"/>
                    <a:pt x="2372" y="18786"/>
                  </a:cubicBezTo>
                  <a:cubicBezTo>
                    <a:pt x="3360" y="16292"/>
                    <a:pt x="4501" y="14073"/>
                    <a:pt x="5851" y="11996"/>
                  </a:cubicBezTo>
                  <a:cubicBezTo>
                    <a:pt x="6092" y="11957"/>
                    <a:pt x="6333" y="11921"/>
                    <a:pt x="6577" y="11885"/>
                  </a:cubicBezTo>
                  <a:cubicBezTo>
                    <a:pt x="6977" y="11841"/>
                    <a:pt x="7381" y="11818"/>
                    <a:pt x="7789" y="11818"/>
                  </a:cubicBezTo>
                  <a:cubicBezTo>
                    <a:pt x="7894" y="11818"/>
                    <a:pt x="7999" y="11819"/>
                    <a:pt x="8104" y="11823"/>
                  </a:cubicBezTo>
                  <a:lnTo>
                    <a:pt x="8133" y="11823"/>
                  </a:lnTo>
                  <a:cubicBezTo>
                    <a:pt x="8895" y="11848"/>
                    <a:pt x="9670" y="11952"/>
                    <a:pt x="10453" y="12134"/>
                  </a:cubicBezTo>
                  <a:cubicBezTo>
                    <a:pt x="10948" y="12248"/>
                    <a:pt x="11438" y="12406"/>
                    <a:pt x="11907" y="12559"/>
                  </a:cubicBezTo>
                  <a:cubicBezTo>
                    <a:pt x="12801" y="12847"/>
                    <a:pt x="13729" y="13145"/>
                    <a:pt x="14738" y="13158"/>
                  </a:cubicBezTo>
                  <a:cubicBezTo>
                    <a:pt x="14767" y="13158"/>
                    <a:pt x="14797" y="13158"/>
                    <a:pt x="14827" y="13158"/>
                  </a:cubicBezTo>
                  <a:cubicBezTo>
                    <a:pt x="15301" y="13158"/>
                    <a:pt x="15945" y="13097"/>
                    <a:pt x="16501" y="12841"/>
                  </a:cubicBezTo>
                  <a:cubicBezTo>
                    <a:pt x="17131" y="12546"/>
                    <a:pt x="17491" y="12069"/>
                    <a:pt x="17564" y="11426"/>
                  </a:cubicBezTo>
                  <a:cubicBezTo>
                    <a:pt x="17615" y="10962"/>
                    <a:pt x="17657" y="10656"/>
                    <a:pt x="17750" y="10345"/>
                  </a:cubicBezTo>
                  <a:cubicBezTo>
                    <a:pt x="17766" y="10337"/>
                    <a:pt x="17771" y="10329"/>
                    <a:pt x="17771" y="10324"/>
                  </a:cubicBezTo>
                  <a:cubicBezTo>
                    <a:pt x="17841" y="10099"/>
                    <a:pt x="17939" y="9873"/>
                    <a:pt x="18090" y="9580"/>
                  </a:cubicBezTo>
                  <a:cubicBezTo>
                    <a:pt x="18178" y="9409"/>
                    <a:pt x="18266" y="9222"/>
                    <a:pt x="18321" y="9028"/>
                  </a:cubicBezTo>
                  <a:lnTo>
                    <a:pt x="18321" y="9020"/>
                  </a:lnTo>
                  <a:cubicBezTo>
                    <a:pt x="18448" y="8574"/>
                    <a:pt x="18424" y="8087"/>
                    <a:pt x="17958" y="7644"/>
                  </a:cubicBezTo>
                  <a:cubicBezTo>
                    <a:pt x="17903" y="7592"/>
                    <a:pt x="17849" y="7540"/>
                    <a:pt x="17797" y="7491"/>
                  </a:cubicBezTo>
                  <a:cubicBezTo>
                    <a:pt x="17219" y="6946"/>
                    <a:pt x="16838" y="6591"/>
                    <a:pt x="16597" y="5767"/>
                  </a:cubicBezTo>
                  <a:cubicBezTo>
                    <a:pt x="16566" y="5658"/>
                    <a:pt x="16534" y="5544"/>
                    <a:pt x="16506" y="5430"/>
                  </a:cubicBezTo>
                  <a:cubicBezTo>
                    <a:pt x="16340" y="4810"/>
                    <a:pt x="16171" y="4172"/>
                    <a:pt x="15601" y="3755"/>
                  </a:cubicBezTo>
                  <a:cubicBezTo>
                    <a:pt x="15402" y="3605"/>
                    <a:pt x="15155" y="3509"/>
                    <a:pt x="14875" y="3462"/>
                  </a:cubicBezTo>
                  <a:cubicBezTo>
                    <a:pt x="14862" y="3459"/>
                    <a:pt x="14849" y="3457"/>
                    <a:pt x="14836" y="3457"/>
                  </a:cubicBezTo>
                  <a:cubicBezTo>
                    <a:pt x="14721" y="3440"/>
                    <a:pt x="14601" y="3431"/>
                    <a:pt x="14476" y="3431"/>
                  </a:cubicBezTo>
                  <a:cubicBezTo>
                    <a:pt x="14164" y="3431"/>
                    <a:pt x="13822" y="3484"/>
                    <a:pt x="13460" y="3592"/>
                  </a:cubicBezTo>
                  <a:cubicBezTo>
                    <a:pt x="13439" y="3598"/>
                    <a:pt x="13417" y="3601"/>
                    <a:pt x="13395" y="3601"/>
                  </a:cubicBezTo>
                  <a:cubicBezTo>
                    <a:pt x="13348" y="3601"/>
                    <a:pt x="13303" y="3586"/>
                    <a:pt x="13265" y="3558"/>
                  </a:cubicBezTo>
                  <a:lnTo>
                    <a:pt x="13255" y="3548"/>
                  </a:lnTo>
                  <a:lnTo>
                    <a:pt x="13252" y="3545"/>
                  </a:lnTo>
                  <a:cubicBezTo>
                    <a:pt x="13250" y="3540"/>
                    <a:pt x="13250" y="3540"/>
                    <a:pt x="13247" y="3540"/>
                  </a:cubicBezTo>
                  <a:cubicBezTo>
                    <a:pt x="13198" y="3496"/>
                    <a:pt x="13172" y="3431"/>
                    <a:pt x="13172" y="3364"/>
                  </a:cubicBezTo>
                  <a:cubicBezTo>
                    <a:pt x="13182" y="2954"/>
                    <a:pt x="13118" y="2583"/>
                    <a:pt x="12970" y="2259"/>
                  </a:cubicBezTo>
                  <a:cubicBezTo>
                    <a:pt x="12952" y="2220"/>
                    <a:pt x="12931" y="2176"/>
                    <a:pt x="12910" y="2137"/>
                  </a:cubicBezTo>
                  <a:cubicBezTo>
                    <a:pt x="12910" y="2135"/>
                    <a:pt x="12905" y="2135"/>
                    <a:pt x="12905" y="2132"/>
                  </a:cubicBezTo>
                  <a:cubicBezTo>
                    <a:pt x="12527" y="1487"/>
                    <a:pt x="11855" y="1222"/>
                    <a:pt x="11142" y="1176"/>
                  </a:cubicBezTo>
                  <a:cubicBezTo>
                    <a:pt x="10969" y="1165"/>
                    <a:pt x="10813" y="1157"/>
                    <a:pt x="10650" y="1124"/>
                  </a:cubicBezTo>
                  <a:lnTo>
                    <a:pt x="10647" y="1124"/>
                  </a:lnTo>
                  <a:cubicBezTo>
                    <a:pt x="10015" y="1010"/>
                    <a:pt x="9509" y="504"/>
                    <a:pt x="8923" y="263"/>
                  </a:cubicBezTo>
                  <a:cubicBezTo>
                    <a:pt x="8475" y="76"/>
                    <a:pt x="8037" y="1"/>
                    <a:pt x="75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32"/>
            <p:cNvSpPr/>
            <p:nvPr/>
          </p:nvSpPr>
          <p:spPr>
            <a:xfrm rot="-1367075">
              <a:off x="7904303" y="4487251"/>
              <a:ext cx="673595" cy="1105998"/>
            </a:xfrm>
            <a:custGeom>
              <a:avLst/>
              <a:gdLst/>
              <a:ahLst/>
              <a:cxnLst/>
              <a:rect l="l" t="t" r="r" b="b"/>
              <a:pathLst>
                <a:path w="21334" h="35029" extrusionOk="0">
                  <a:moveTo>
                    <a:pt x="20939" y="4369"/>
                  </a:moveTo>
                  <a:cubicBezTo>
                    <a:pt x="21004" y="4553"/>
                    <a:pt x="21040" y="4739"/>
                    <a:pt x="21040" y="4934"/>
                  </a:cubicBezTo>
                  <a:cubicBezTo>
                    <a:pt x="21040" y="5328"/>
                    <a:pt x="20919" y="5732"/>
                    <a:pt x="20662" y="6183"/>
                  </a:cubicBezTo>
                  <a:cubicBezTo>
                    <a:pt x="20177" y="7034"/>
                    <a:pt x="19293" y="7876"/>
                    <a:pt x="18521" y="8623"/>
                  </a:cubicBezTo>
                  <a:cubicBezTo>
                    <a:pt x="18326" y="8812"/>
                    <a:pt x="18132" y="8996"/>
                    <a:pt x="17950" y="9172"/>
                  </a:cubicBezTo>
                  <a:cubicBezTo>
                    <a:pt x="18876" y="7534"/>
                    <a:pt x="19877" y="5924"/>
                    <a:pt x="20939" y="4369"/>
                  </a:cubicBezTo>
                  <a:close/>
                  <a:moveTo>
                    <a:pt x="18803" y="2059"/>
                  </a:moveTo>
                  <a:cubicBezTo>
                    <a:pt x="18829" y="2087"/>
                    <a:pt x="18855" y="2119"/>
                    <a:pt x="18881" y="2150"/>
                  </a:cubicBezTo>
                  <a:cubicBezTo>
                    <a:pt x="19148" y="2453"/>
                    <a:pt x="19423" y="2769"/>
                    <a:pt x="19747" y="3041"/>
                  </a:cubicBezTo>
                  <a:lnTo>
                    <a:pt x="19718" y="3101"/>
                  </a:lnTo>
                  <a:cubicBezTo>
                    <a:pt x="18482" y="5670"/>
                    <a:pt x="17282" y="8156"/>
                    <a:pt x="16369" y="10697"/>
                  </a:cubicBezTo>
                  <a:cubicBezTo>
                    <a:pt x="17087" y="7443"/>
                    <a:pt x="17940" y="4408"/>
                    <a:pt x="18803" y="2059"/>
                  </a:cubicBezTo>
                  <a:close/>
                  <a:moveTo>
                    <a:pt x="19985" y="3231"/>
                  </a:moveTo>
                  <a:cubicBezTo>
                    <a:pt x="19988" y="3233"/>
                    <a:pt x="19991" y="3233"/>
                    <a:pt x="19991" y="3236"/>
                  </a:cubicBezTo>
                  <a:cubicBezTo>
                    <a:pt x="20224" y="3391"/>
                    <a:pt x="20405" y="3552"/>
                    <a:pt x="20545" y="3721"/>
                  </a:cubicBezTo>
                  <a:cubicBezTo>
                    <a:pt x="20644" y="3832"/>
                    <a:pt x="20724" y="3949"/>
                    <a:pt x="20794" y="4065"/>
                  </a:cubicBezTo>
                  <a:cubicBezTo>
                    <a:pt x="19431" y="6054"/>
                    <a:pt x="18163" y="8130"/>
                    <a:pt x="17027" y="10246"/>
                  </a:cubicBezTo>
                  <a:cubicBezTo>
                    <a:pt x="16862" y="10507"/>
                    <a:pt x="16703" y="10780"/>
                    <a:pt x="16553" y="11062"/>
                  </a:cubicBezTo>
                  <a:cubicBezTo>
                    <a:pt x="17473" y="8441"/>
                    <a:pt x="18707" y="5880"/>
                    <a:pt x="19985" y="3231"/>
                  </a:cubicBezTo>
                  <a:close/>
                  <a:moveTo>
                    <a:pt x="17250" y="755"/>
                  </a:moveTo>
                  <a:cubicBezTo>
                    <a:pt x="17585" y="921"/>
                    <a:pt x="17896" y="1131"/>
                    <a:pt x="18168" y="1377"/>
                  </a:cubicBezTo>
                  <a:cubicBezTo>
                    <a:pt x="18313" y="1509"/>
                    <a:pt x="18448" y="1654"/>
                    <a:pt x="18585" y="1805"/>
                  </a:cubicBezTo>
                  <a:cubicBezTo>
                    <a:pt x="17585" y="4501"/>
                    <a:pt x="16592" y="8130"/>
                    <a:pt x="15801" y="11957"/>
                  </a:cubicBezTo>
                  <a:lnTo>
                    <a:pt x="17250" y="755"/>
                  </a:lnTo>
                  <a:close/>
                  <a:moveTo>
                    <a:pt x="6394" y="2728"/>
                  </a:moveTo>
                  <a:cubicBezTo>
                    <a:pt x="6904" y="2829"/>
                    <a:pt x="7373" y="3060"/>
                    <a:pt x="7687" y="3236"/>
                  </a:cubicBezTo>
                  <a:cubicBezTo>
                    <a:pt x="7783" y="3288"/>
                    <a:pt x="7889" y="3316"/>
                    <a:pt x="7996" y="3316"/>
                  </a:cubicBezTo>
                  <a:cubicBezTo>
                    <a:pt x="8048" y="3316"/>
                    <a:pt x="8100" y="3309"/>
                    <a:pt x="8151" y="3295"/>
                  </a:cubicBezTo>
                  <a:cubicBezTo>
                    <a:pt x="9123" y="5058"/>
                    <a:pt x="10033" y="6798"/>
                    <a:pt x="10915" y="8480"/>
                  </a:cubicBezTo>
                  <a:cubicBezTo>
                    <a:pt x="11659" y="9903"/>
                    <a:pt x="12382" y="11283"/>
                    <a:pt x="13105" y="12602"/>
                  </a:cubicBezTo>
                  <a:lnTo>
                    <a:pt x="6394" y="2728"/>
                  </a:lnTo>
                  <a:close/>
                  <a:moveTo>
                    <a:pt x="10828" y="804"/>
                  </a:moveTo>
                  <a:cubicBezTo>
                    <a:pt x="10902" y="804"/>
                    <a:pt x="10975" y="809"/>
                    <a:pt x="11044" y="817"/>
                  </a:cubicBezTo>
                  <a:cubicBezTo>
                    <a:pt x="11202" y="835"/>
                    <a:pt x="11350" y="861"/>
                    <a:pt x="11488" y="887"/>
                  </a:cubicBezTo>
                  <a:cubicBezTo>
                    <a:pt x="11682" y="921"/>
                    <a:pt x="11863" y="952"/>
                    <a:pt x="12055" y="968"/>
                  </a:cubicBezTo>
                  <a:cubicBezTo>
                    <a:pt x="12506" y="3876"/>
                    <a:pt x="13372" y="8161"/>
                    <a:pt x="14321" y="12680"/>
                  </a:cubicBezTo>
                  <a:lnTo>
                    <a:pt x="10676" y="812"/>
                  </a:lnTo>
                  <a:cubicBezTo>
                    <a:pt x="10727" y="807"/>
                    <a:pt x="10778" y="804"/>
                    <a:pt x="10828" y="804"/>
                  </a:cubicBezTo>
                  <a:close/>
                  <a:moveTo>
                    <a:pt x="5883" y="2672"/>
                  </a:moveTo>
                  <a:cubicBezTo>
                    <a:pt x="5924" y="2672"/>
                    <a:pt x="5964" y="2674"/>
                    <a:pt x="6005" y="2676"/>
                  </a:cubicBezTo>
                  <a:lnTo>
                    <a:pt x="13142" y="13175"/>
                  </a:lnTo>
                  <a:cubicBezTo>
                    <a:pt x="9810" y="9105"/>
                    <a:pt x="6751" y="5447"/>
                    <a:pt x="4587" y="3197"/>
                  </a:cubicBezTo>
                  <a:cubicBezTo>
                    <a:pt x="4758" y="3036"/>
                    <a:pt x="4952" y="2904"/>
                    <a:pt x="5186" y="2806"/>
                  </a:cubicBezTo>
                  <a:cubicBezTo>
                    <a:pt x="5409" y="2712"/>
                    <a:pt x="5646" y="2672"/>
                    <a:pt x="5883" y="2672"/>
                  </a:cubicBezTo>
                  <a:close/>
                  <a:moveTo>
                    <a:pt x="15234" y="293"/>
                  </a:moveTo>
                  <a:lnTo>
                    <a:pt x="15044" y="13209"/>
                  </a:lnTo>
                  <a:lnTo>
                    <a:pt x="13834" y="597"/>
                  </a:lnTo>
                  <a:cubicBezTo>
                    <a:pt x="14300" y="441"/>
                    <a:pt x="14751" y="304"/>
                    <a:pt x="15234" y="293"/>
                  </a:cubicBezTo>
                  <a:close/>
                  <a:moveTo>
                    <a:pt x="4384" y="3410"/>
                  </a:moveTo>
                  <a:cubicBezTo>
                    <a:pt x="6523" y="5634"/>
                    <a:pt x="9541" y="9242"/>
                    <a:pt x="12833" y="13263"/>
                  </a:cubicBezTo>
                  <a:cubicBezTo>
                    <a:pt x="9427" y="9753"/>
                    <a:pt x="6401" y="6741"/>
                    <a:pt x="3615" y="4654"/>
                  </a:cubicBezTo>
                  <a:cubicBezTo>
                    <a:pt x="3638" y="4610"/>
                    <a:pt x="3659" y="4566"/>
                    <a:pt x="3685" y="4524"/>
                  </a:cubicBezTo>
                  <a:cubicBezTo>
                    <a:pt x="3902" y="4122"/>
                    <a:pt x="4110" y="3728"/>
                    <a:pt x="4384" y="3410"/>
                  </a:cubicBezTo>
                  <a:close/>
                  <a:moveTo>
                    <a:pt x="15529" y="301"/>
                  </a:moveTo>
                  <a:cubicBezTo>
                    <a:pt x="16029" y="327"/>
                    <a:pt x="16517" y="441"/>
                    <a:pt x="16970" y="628"/>
                  </a:cubicBezTo>
                  <a:lnTo>
                    <a:pt x="15335" y="13287"/>
                  </a:lnTo>
                  <a:lnTo>
                    <a:pt x="15529" y="301"/>
                  </a:lnTo>
                  <a:close/>
                  <a:moveTo>
                    <a:pt x="13546" y="693"/>
                  </a:moveTo>
                  <a:lnTo>
                    <a:pt x="14754" y="13312"/>
                  </a:lnTo>
                  <a:cubicBezTo>
                    <a:pt x="13753" y="8574"/>
                    <a:pt x="12830" y="4019"/>
                    <a:pt x="12353" y="973"/>
                  </a:cubicBezTo>
                  <a:cubicBezTo>
                    <a:pt x="12582" y="965"/>
                    <a:pt x="12823" y="929"/>
                    <a:pt x="13108" y="838"/>
                  </a:cubicBezTo>
                  <a:cubicBezTo>
                    <a:pt x="13256" y="794"/>
                    <a:pt x="13403" y="745"/>
                    <a:pt x="13546" y="693"/>
                  </a:cubicBezTo>
                  <a:close/>
                  <a:moveTo>
                    <a:pt x="9077" y="1675"/>
                  </a:moveTo>
                  <a:cubicBezTo>
                    <a:pt x="10313" y="5219"/>
                    <a:pt x="12105" y="9419"/>
                    <a:pt x="13865" y="13367"/>
                  </a:cubicBezTo>
                  <a:cubicBezTo>
                    <a:pt x="12976" y="11780"/>
                    <a:pt x="12092" y="10090"/>
                    <a:pt x="11174" y="8340"/>
                  </a:cubicBezTo>
                  <a:cubicBezTo>
                    <a:pt x="10292" y="6660"/>
                    <a:pt x="9380" y="4918"/>
                    <a:pt x="8408" y="3153"/>
                  </a:cubicBezTo>
                  <a:cubicBezTo>
                    <a:pt x="8512" y="3065"/>
                    <a:pt x="8582" y="2943"/>
                    <a:pt x="8607" y="2808"/>
                  </a:cubicBezTo>
                  <a:cubicBezTo>
                    <a:pt x="8698" y="2373"/>
                    <a:pt x="8856" y="1989"/>
                    <a:pt x="9077" y="1675"/>
                  </a:cubicBezTo>
                  <a:close/>
                  <a:moveTo>
                    <a:pt x="10383" y="859"/>
                  </a:moveTo>
                  <a:lnTo>
                    <a:pt x="14316" y="13662"/>
                  </a:lnTo>
                  <a:cubicBezTo>
                    <a:pt x="12473" y="9541"/>
                    <a:pt x="10575" y="5108"/>
                    <a:pt x="9297" y="1416"/>
                  </a:cubicBezTo>
                  <a:cubicBezTo>
                    <a:pt x="9577" y="1154"/>
                    <a:pt x="9981" y="952"/>
                    <a:pt x="10383" y="859"/>
                  </a:cubicBezTo>
                  <a:close/>
                  <a:moveTo>
                    <a:pt x="2508" y="6095"/>
                  </a:moveTo>
                  <a:cubicBezTo>
                    <a:pt x="5001" y="7822"/>
                    <a:pt x="8553" y="10660"/>
                    <a:pt x="12434" y="13831"/>
                  </a:cubicBezTo>
                  <a:cubicBezTo>
                    <a:pt x="8379" y="11083"/>
                    <a:pt x="4405" y="8509"/>
                    <a:pt x="1261" y="6904"/>
                  </a:cubicBezTo>
                  <a:lnTo>
                    <a:pt x="1281" y="6896"/>
                  </a:lnTo>
                  <a:cubicBezTo>
                    <a:pt x="1748" y="6627"/>
                    <a:pt x="2150" y="6396"/>
                    <a:pt x="2508" y="6095"/>
                  </a:cubicBezTo>
                  <a:close/>
                  <a:moveTo>
                    <a:pt x="623" y="10435"/>
                  </a:moveTo>
                  <a:lnTo>
                    <a:pt x="623" y="10435"/>
                  </a:lnTo>
                  <a:cubicBezTo>
                    <a:pt x="2531" y="10896"/>
                    <a:pt x="5401" y="11762"/>
                    <a:pt x="10873" y="14134"/>
                  </a:cubicBezTo>
                  <a:cubicBezTo>
                    <a:pt x="7534" y="13043"/>
                    <a:pt x="3946" y="12161"/>
                    <a:pt x="543" y="11609"/>
                  </a:cubicBezTo>
                  <a:cubicBezTo>
                    <a:pt x="600" y="11140"/>
                    <a:pt x="633" y="10787"/>
                    <a:pt x="623" y="10435"/>
                  </a:cubicBezTo>
                  <a:close/>
                  <a:moveTo>
                    <a:pt x="3469" y="4913"/>
                  </a:moveTo>
                  <a:cubicBezTo>
                    <a:pt x="6407" y="7117"/>
                    <a:pt x="9621" y="10367"/>
                    <a:pt x="13276" y="14142"/>
                  </a:cubicBezTo>
                  <a:cubicBezTo>
                    <a:pt x="9167" y="10777"/>
                    <a:pt x="5370" y="7728"/>
                    <a:pt x="2733" y="5890"/>
                  </a:cubicBezTo>
                  <a:cubicBezTo>
                    <a:pt x="2992" y="5642"/>
                    <a:pt x="3231" y="5336"/>
                    <a:pt x="3459" y="4931"/>
                  </a:cubicBezTo>
                  <a:lnTo>
                    <a:pt x="3469" y="4913"/>
                  </a:lnTo>
                  <a:close/>
                  <a:moveTo>
                    <a:pt x="327" y="8625"/>
                  </a:moveTo>
                  <a:lnTo>
                    <a:pt x="327" y="8625"/>
                  </a:lnTo>
                  <a:cubicBezTo>
                    <a:pt x="2321" y="9398"/>
                    <a:pt x="5313" y="10723"/>
                    <a:pt x="11835" y="14228"/>
                  </a:cubicBezTo>
                  <a:cubicBezTo>
                    <a:pt x="8149" y="12602"/>
                    <a:pt x="4034" y="10953"/>
                    <a:pt x="607" y="10126"/>
                  </a:cubicBezTo>
                  <a:cubicBezTo>
                    <a:pt x="579" y="9831"/>
                    <a:pt x="519" y="9515"/>
                    <a:pt x="423" y="9115"/>
                  </a:cubicBezTo>
                  <a:cubicBezTo>
                    <a:pt x="379" y="8939"/>
                    <a:pt x="348" y="8778"/>
                    <a:pt x="327" y="8625"/>
                  </a:cubicBezTo>
                  <a:close/>
                  <a:moveTo>
                    <a:pt x="960" y="7080"/>
                  </a:moveTo>
                  <a:cubicBezTo>
                    <a:pt x="4213" y="8719"/>
                    <a:pt x="8410" y="11449"/>
                    <a:pt x="12667" y="14342"/>
                  </a:cubicBezTo>
                  <a:cubicBezTo>
                    <a:pt x="8289" y="11970"/>
                    <a:pt x="3718" y="9613"/>
                    <a:pt x="304" y="8301"/>
                  </a:cubicBezTo>
                  <a:cubicBezTo>
                    <a:pt x="299" y="7744"/>
                    <a:pt x="509" y="7366"/>
                    <a:pt x="960" y="7080"/>
                  </a:cubicBezTo>
                  <a:close/>
                  <a:moveTo>
                    <a:pt x="514" y="11902"/>
                  </a:moveTo>
                  <a:lnTo>
                    <a:pt x="514" y="11902"/>
                  </a:lnTo>
                  <a:cubicBezTo>
                    <a:pt x="3913" y="12452"/>
                    <a:pt x="7501" y="13333"/>
                    <a:pt x="10832" y="14430"/>
                  </a:cubicBezTo>
                  <a:cubicBezTo>
                    <a:pt x="6484" y="13429"/>
                    <a:pt x="2575" y="13235"/>
                    <a:pt x="931" y="13198"/>
                  </a:cubicBezTo>
                  <a:cubicBezTo>
                    <a:pt x="626" y="12820"/>
                    <a:pt x="488" y="12384"/>
                    <a:pt x="514" y="11902"/>
                  </a:cubicBezTo>
                  <a:close/>
                  <a:moveTo>
                    <a:pt x="1222" y="13496"/>
                  </a:moveTo>
                  <a:lnTo>
                    <a:pt x="1222" y="13496"/>
                  </a:lnTo>
                  <a:cubicBezTo>
                    <a:pt x="2829" y="13546"/>
                    <a:pt x="6005" y="13732"/>
                    <a:pt x="9613" y="14466"/>
                  </a:cubicBezTo>
                  <a:cubicBezTo>
                    <a:pt x="9434" y="14458"/>
                    <a:pt x="9256" y="14453"/>
                    <a:pt x="9077" y="14453"/>
                  </a:cubicBezTo>
                  <a:lnTo>
                    <a:pt x="8999" y="14453"/>
                  </a:lnTo>
                  <a:cubicBezTo>
                    <a:pt x="8343" y="14453"/>
                    <a:pt x="7690" y="14505"/>
                    <a:pt x="7060" y="14552"/>
                  </a:cubicBezTo>
                  <a:cubicBezTo>
                    <a:pt x="6421" y="14603"/>
                    <a:pt x="5800" y="14652"/>
                    <a:pt x="5182" y="14652"/>
                  </a:cubicBezTo>
                  <a:cubicBezTo>
                    <a:pt x="4576" y="14652"/>
                    <a:pt x="3972" y="14605"/>
                    <a:pt x="3355" y="14466"/>
                  </a:cubicBezTo>
                  <a:cubicBezTo>
                    <a:pt x="2775" y="14336"/>
                    <a:pt x="1953" y="14077"/>
                    <a:pt x="1331" y="13585"/>
                  </a:cubicBezTo>
                  <a:lnTo>
                    <a:pt x="1222" y="13496"/>
                  </a:lnTo>
                  <a:close/>
                  <a:moveTo>
                    <a:pt x="15296" y="1"/>
                  </a:moveTo>
                  <a:cubicBezTo>
                    <a:pt x="14663" y="1"/>
                    <a:pt x="14080" y="200"/>
                    <a:pt x="13517" y="392"/>
                  </a:cubicBezTo>
                  <a:cubicBezTo>
                    <a:pt x="13354" y="446"/>
                    <a:pt x="13186" y="506"/>
                    <a:pt x="13017" y="558"/>
                  </a:cubicBezTo>
                  <a:cubicBezTo>
                    <a:pt x="12734" y="646"/>
                    <a:pt x="12500" y="679"/>
                    <a:pt x="12282" y="679"/>
                  </a:cubicBezTo>
                  <a:cubicBezTo>
                    <a:pt x="12250" y="679"/>
                    <a:pt x="12219" y="678"/>
                    <a:pt x="12188" y="677"/>
                  </a:cubicBezTo>
                  <a:lnTo>
                    <a:pt x="12180" y="677"/>
                  </a:lnTo>
                  <a:cubicBezTo>
                    <a:pt x="11965" y="672"/>
                    <a:pt x="11760" y="636"/>
                    <a:pt x="11534" y="597"/>
                  </a:cubicBezTo>
                  <a:cubicBezTo>
                    <a:pt x="11392" y="571"/>
                    <a:pt x="11241" y="545"/>
                    <a:pt x="11078" y="524"/>
                  </a:cubicBezTo>
                  <a:cubicBezTo>
                    <a:pt x="11001" y="514"/>
                    <a:pt x="10921" y="509"/>
                    <a:pt x="10840" y="509"/>
                  </a:cubicBezTo>
                  <a:cubicBezTo>
                    <a:pt x="10194" y="509"/>
                    <a:pt x="9450" y="820"/>
                    <a:pt x="9020" y="1273"/>
                  </a:cubicBezTo>
                  <a:cubicBezTo>
                    <a:pt x="9020" y="1276"/>
                    <a:pt x="9017" y="1276"/>
                    <a:pt x="9017" y="1281"/>
                  </a:cubicBezTo>
                  <a:cubicBezTo>
                    <a:pt x="8973" y="1323"/>
                    <a:pt x="8934" y="1367"/>
                    <a:pt x="8903" y="1413"/>
                  </a:cubicBezTo>
                  <a:cubicBezTo>
                    <a:pt x="8623" y="1779"/>
                    <a:pt x="8426" y="2225"/>
                    <a:pt x="8317" y="2748"/>
                  </a:cubicBezTo>
                  <a:cubicBezTo>
                    <a:pt x="8296" y="2844"/>
                    <a:pt x="8239" y="2925"/>
                    <a:pt x="8154" y="2974"/>
                  </a:cubicBezTo>
                  <a:cubicBezTo>
                    <a:pt x="8151" y="2977"/>
                    <a:pt x="8149" y="2977"/>
                    <a:pt x="8141" y="2982"/>
                  </a:cubicBezTo>
                  <a:cubicBezTo>
                    <a:pt x="8138" y="2982"/>
                    <a:pt x="8136" y="2984"/>
                    <a:pt x="8136" y="2984"/>
                  </a:cubicBezTo>
                  <a:cubicBezTo>
                    <a:pt x="8130" y="2987"/>
                    <a:pt x="8125" y="2987"/>
                    <a:pt x="8123" y="2990"/>
                  </a:cubicBezTo>
                  <a:cubicBezTo>
                    <a:pt x="8078" y="3010"/>
                    <a:pt x="8032" y="3019"/>
                    <a:pt x="7986" y="3019"/>
                  </a:cubicBezTo>
                  <a:cubicBezTo>
                    <a:pt x="7932" y="3019"/>
                    <a:pt x="7878" y="3005"/>
                    <a:pt x="7830" y="2977"/>
                  </a:cubicBezTo>
                  <a:cubicBezTo>
                    <a:pt x="7431" y="2751"/>
                    <a:pt x="6790" y="2450"/>
                    <a:pt x="6116" y="2388"/>
                  </a:cubicBezTo>
                  <a:cubicBezTo>
                    <a:pt x="6103" y="2386"/>
                    <a:pt x="6093" y="2386"/>
                    <a:pt x="6080" y="2386"/>
                  </a:cubicBezTo>
                  <a:cubicBezTo>
                    <a:pt x="6012" y="2380"/>
                    <a:pt x="5944" y="2378"/>
                    <a:pt x="5876" y="2378"/>
                  </a:cubicBezTo>
                  <a:cubicBezTo>
                    <a:pt x="5605" y="2378"/>
                    <a:pt x="5334" y="2422"/>
                    <a:pt x="5071" y="2533"/>
                  </a:cubicBezTo>
                  <a:cubicBezTo>
                    <a:pt x="4229" y="2886"/>
                    <a:pt x="3822" y="3648"/>
                    <a:pt x="3425" y="4384"/>
                  </a:cubicBezTo>
                  <a:cubicBezTo>
                    <a:pt x="3355" y="4516"/>
                    <a:pt x="3280" y="4656"/>
                    <a:pt x="3205" y="4786"/>
                  </a:cubicBezTo>
                  <a:cubicBezTo>
                    <a:pt x="2645" y="5771"/>
                    <a:pt x="2044" y="6119"/>
                    <a:pt x="1136" y="6640"/>
                  </a:cubicBezTo>
                  <a:cubicBezTo>
                    <a:pt x="1053" y="6689"/>
                    <a:pt x="968" y="6736"/>
                    <a:pt x="880" y="6785"/>
                  </a:cubicBezTo>
                  <a:cubicBezTo>
                    <a:pt x="426" y="7047"/>
                    <a:pt x="156" y="7397"/>
                    <a:pt x="53" y="7855"/>
                  </a:cubicBezTo>
                  <a:cubicBezTo>
                    <a:pt x="16" y="8019"/>
                    <a:pt x="1" y="8200"/>
                    <a:pt x="11" y="8400"/>
                  </a:cubicBezTo>
                  <a:lnTo>
                    <a:pt x="11" y="8415"/>
                  </a:lnTo>
                  <a:cubicBezTo>
                    <a:pt x="24" y="8641"/>
                    <a:pt x="63" y="8895"/>
                    <a:pt x="133" y="9183"/>
                  </a:cubicBezTo>
                  <a:cubicBezTo>
                    <a:pt x="237" y="9608"/>
                    <a:pt x="296" y="9929"/>
                    <a:pt x="320" y="10235"/>
                  </a:cubicBezTo>
                  <a:cubicBezTo>
                    <a:pt x="320" y="10246"/>
                    <a:pt x="320" y="10259"/>
                    <a:pt x="322" y="10269"/>
                  </a:cubicBezTo>
                  <a:cubicBezTo>
                    <a:pt x="351" y="10697"/>
                    <a:pt x="309" y="11099"/>
                    <a:pt x="234" y="11710"/>
                  </a:cubicBezTo>
                  <a:cubicBezTo>
                    <a:pt x="130" y="12542"/>
                    <a:pt x="439" y="13250"/>
                    <a:pt x="1149" y="13813"/>
                  </a:cubicBezTo>
                  <a:cubicBezTo>
                    <a:pt x="1813" y="14339"/>
                    <a:pt x="2681" y="14614"/>
                    <a:pt x="3290" y="14751"/>
                  </a:cubicBezTo>
                  <a:cubicBezTo>
                    <a:pt x="3930" y="14894"/>
                    <a:pt x="4567" y="14942"/>
                    <a:pt x="5196" y="14942"/>
                  </a:cubicBezTo>
                  <a:cubicBezTo>
                    <a:pt x="5834" y="14942"/>
                    <a:pt x="6463" y="14893"/>
                    <a:pt x="7081" y="14845"/>
                  </a:cubicBezTo>
                  <a:cubicBezTo>
                    <a:pt x="7713" y="14794"/>
                    <a:pt x="8370" y="14743"/>
                    <a:pt x="9026" y="14743"/>
                  </a:cubicBezTo>
                  <a:cubicBezTo>
                    <a:pt x="9042" y="14743"/>
                    <a:pt x="9058" y="14743"/>
                    <a:pt x="9074" y="14743"/>
                  </a:cubicBezTo>
                  <a:cubicBezTo>
                    <a:pt x="10134" y="14751"/>
                    <a:pt x="11161" y="14855"/>
                    <a:pt x="12143" y="15055"/>
                  </a:cubicBezTo>
                  <a:cubicBezTo>
                    <a:pt x="12146" y="15055"/>
                    <a:pt x="12149" y="15057"/>
                    <a:pt x="12154" y="15057"/>
                  </a:cubicBezTo>
                  <a:cubicBezTo>
                    <a:pt x="12159" y="15062"/>
                    <a:pt x="12169" y="15062"/>
                    <a:pt x="12175" y="15062"/>
                  </a:cubicBezTo>
                  <a:cubicBezTo>
                    <a:pt x="12843" y="15197"/>
                    <a:pt x="13491" y="15381"/>
                    <a:pt x="14119" y="15607"/>
                  </a:cubicBezTo>
                  <a:cubicBezTo>
                    <a:pt x="14427" y="15726"/>
                    <a:pt x="14733" y="15848"/>
                    <a:pt x="15031" y="15972"/>
                  </a:cubicBezTo>
                  <a:cubicBezTo>
                    <a:pt x="17411" y="22627"/>
                    <a:pt x="17870" y="29263"/>
                    <a:pt x="18005" y="34886"/>
                  </a:cubicBezTo>
                  <a:cubicBezTo>
                    <a:pt x="18007" y="34967"/>
                    <a:pt x="18072" y="35029"/>
                    <a:pt x="18150" y="35029"/>
                  </a:cubicBezTo>
                  <a:lnTo>
                    <a:pt x="18155" y="35029"/>
                  </a:lnTo>
                  <a:cubicBezTo>
                    <a:pt x="18236" y="35026"/>
                    <a:pt x="18300" y="34961"/>
                    <a:pt x="18298" y="34881"/>
                  </a:cubicBezTo>
                  <a:cubicBezTo>
                    <a:pt x="18160" y="29230"/>
                    <a:pt x="17696" y="22554"/>
                    <a:pt x="15296" y="15848"/>
                  </a:cubicBezTo>
                  <a:cubicBezTo>
                    <a:pt x="15643" y="13748"/>
                    <a:pt x="16309" y="11913"/>
                    <a:pt x="17274" y="10396"/>
                  </a:cubicBezTo>
                  <a:cubicBezTo>
                    <a:pt x="17559" y="9948"/>
                    <a:pt x="18121" y="9406"/>
                    <a:pt x="18718" y="8833"/>
                  </a:cubicBezTo>
                  <a:cubicBezTo>
                    <a:pt x="19508" y="8076"/>
                    <a:pt x="20405" y="7213"/>
                    <a:pt x="20911" y="6326"/>
                  </a:cubicBezTo>
                  <a:cubicBezTo>
                    <a:pt x="21193" y="5828"/>
                    <a:pt x="21331" y="5372"/>
                    <a:pt x="21331" y="4934"/>
                  </a:cubicBezTo>
                  <a:cubicBezTo>
                    <a:pt x="21333" y="4618"/>
                    <a:pt x="21256" y="4309"/>
                    <a:pt x="21100" y="4014"/>
                  </a:cubicBezTo>
                  <a:cubicBezTo>
                    <a:pt x="21098" y="4008"/>
                    <a:pt x="21092" y="3998"/>
                    <a:pt x="21090" y="3993"/>
                  </a:cubicBezTo>
                  <a:cubicBezTo>
                    <a:pt x="21007" y="3832"/>
                    <a:pt x="20898" y="3679"/>
                    <a:pt x="20768" y="3526"/>
                  </a:cubicBezTo>
                  <a:cubicBezTo>
                    <a:pt x="20610" y="3340"/>
                    <a:pt x="20413" y="3166"/>
                    <a:pt x="20159" y="2987"/>
                  </a:cubicBezTo>
                  <a:cubicBezTo>
                    <a:pt x="20112" y="2956"/>
                    <a:pt x="20066" y="2920"/>
                    <a:pt x="20022" y="2883"/>
                  </a:cubicBezTo>
                  <a:cubicBezTo>
                    <a:pt x="20016" y="2883"/>
                    <a:pt x="20016" y="2881"/>
                    <a:pt x="20014" y="2881"/>
                  </a:cubicBezTo>
                  <a:cubicBezTo>
                    <a:pt x="19677" y="2616"/>
                    <a:pt x="19394" y="2292"/>
                    <a:pt x="19101" y="1950"/>
                  </a:cubicBezTo>
                  <a:cubicBezTo>
                    <a:pt x="18868" y="1683"/>
                    <a:pt x="18627" y="1403"/>
                    <a:pt x="18357" y="1157"/>
                  </a:cubicBezTo>
                  <a:cubicBezTo>
                    <a:pt x="18018" y="848"/>
                    <a:pt x="17624" y="594"/>
                    <a:pt x="17196" y="405"/>
                  </a:cubicBezTo>
                  <a:lnTo>
                    <a:pt x="17175" y="395"/>
                  </a:lnTo>
                  <a:cubicBezTo>
                    <a:pt x="16592" y="141"/>
                    <a:pt x="15952" y="1"/>
                    <a:pt x="1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38" name="Google Shape;3938;p32"/>
          <p:cNvGrpSpPr/>
          <p:nvPr/>
        </p:nvGrpSpPr>
        <p:grpSpPr>
          <a:xfrm>
            <a:off x="354875" y="312479"/>
            <a:ext cx="527957" cy="613079"/>
            <a:chOff x="2510273" y="2338441"/>
            <a:chExt cx="395968" cy="459809"/>
          </a:xfrm>
        </p:grpSpPr>
        <p:sp>
          <p:nvSpPr>
            <p:cNvPr id="3939" name="Google Shape;3939;p32"/>
            <p:cNvSpPr/>
            <p:nvPr/>
          </p:nvSpPr>
          <p:spPr>
            <a:xfrm>
              <a:off x="2510273" y="2572234"/>
              <a:ext cx="157272" cy="226016"/>
            </a:xfrm>
            <a:custGeom>
              <a:avLst/>
              <a:gdLst/>
              <a:ahLst/>
              <a:cxnLst/>
              <a:rect l="l" t="t" r="r" b="b"/>
              <a:pathLst>
                <a:path w="1860" h="2673" extrusionOk="0">
                  <a:moveTo>
                    <a:pt x="972" y="1"/>
                  </a:moveTo>
                  <a:cubicBezTo>
                    <a:pt x="952" y="1"/>
                    <a:pt x="932" y="10"/>
                    <a:pt x="918" y="29"/>
                  </a:cubicBezTo>
                  <a:lnTo>
                    <a:pt x="13" y="1465"/>
                  </a:lnTo>
                  <a:cubicBezTo>
                    <a:pt x="0" y="1485"/>
                    <a:pt x="0" y="1517"/>
                    <a:pt x="16" y="1535"/>
                  </a:cubicBezTo>
                  <a:lnTo>
                    <a:pt x="809" y="2647"/>
                  </a:lnTo>
                  <a:cubicBezTo>
                    <a:pt x="823" y="2663"/>
                    <a:pt x="843" y="2673"/>
                    <a:pt x="863" y="2673"/>
                  </a:cubicBezTo>
                  <a:cubicBezTo>
                    <a:pt x="881" y="2673"/>
                    <a:pt x="898" y="2665"/>
                    <a:pt x="910" y="2649"/>
                  </a:cubicBezTo>
                  <a:lnTo>
                    <a:pt x="1841" y="1506"/>
                  </a:lnTo>
                  <a:cubicBezTo>
                    <a:pt x="1857" y="1485"/>
                    <a:pt x="1859" y="1457"/>
                    <a:pt x="1846" y="1434"/>
                  </a:cubicBezTo>
                  <a:lnTo>
                    <a:pt x="1027" y="31"/>
                  </a:lnTo>
                  <a:cubicBezTo>
                    <a:pt x="1015" y="11"/>
                    <a:pt x="994" y="1"/>
                    <a:pt x="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32"/>
            <p:cNvSpPr/>
            <p:nvPr/>
          </p:nvSpPr>
          <p:spPr>
            <a:xfrm>
              <a:off x="2791246" y="2338441"/>
              <a:ext cx="114995" cy="104679"/>
            </a:xfrm>
            <a:custGeom>
              <a:avLst/>
              <a:gdLst/>
              <a:ahLst/>
              <a:cxnLst/>
              <a:rect l="l" t="t" r="r" b="b"/>
              <a:pathLst>
                <a:path w="1360" h="1238" extrusionOk="0">
                  <a:moveTo>
                    <a:pt x="679" y="0"/>
                  </a:moveTo>
                  <a:cubicBezTo>
                    <a:pt x="521" y="0"/>
                    <a:pt x="362" y="61"/>
                    <a:pt x="242" y="183"/>
                  </a:cubicBezTo>
                  <a:cubicBezTo>
                    <a:pt x="1" y="424"/>
                    <a:pt x="1" y="816"/>
                    <a:pt x="242" y="1057"/>
                  </a:cubicBezTo>
                  <a:cubicBezTo>
                    <a:pt x="362" y="1177"/>
                    <a:pt x="521" y="1237"/>
                    <a:pt x="679" y="1237"/>
                  </a:cubicBezTo>
                  <a:cubicBezTo>
                    <a:pt x="837" y="1237"/>
                    <a:pt x="996" y="1177"/>
                    <a:pt x="1118" y="1057"/>
                  </a:cubicBezTo>
                  <a:cubicBezTo>
                    <a:pt x="1359" y="816"/>
                    <a:pt x="1359" y="424"/>
                    <a:pt x="1118" y="183"/>
                  </a:cubicBezTo>
                  <a:cubicBezTo>
                    <a:pt x="996" y="61"/>
                    <a:pt x="837" y="0"/>
                    <a:pt x="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1" name="Google Shape;3941;p32"/>
          <p:cNvGrpSpPr/>
          <p:nvPr/>
        </p:nvGrpSpPr>
        <p:grpSpPr>
          <a:xfrm>
            <a:off x="10639216" y="2719194"/>
            <a:ext cx="2497501" cy="5018777"/>
            <a:chOff x="7716426" y="1916445"/>
            <a:chExt cx="1873126" cy="3764083"/>
          </a:xfrm>
        </p:grpSpPr>
        <p:grpSp>
          <p:nvGrpSpPr>
            <p:cNvPr id="3942" name="Google Shape;3942;p32"/>
            <p:cNvGrpSpPr/>
            <p:nvPr/>
          </p:nvGrpSpPr>
          <p:grpSpPr>
            <a:xfrm rot="-635045" flipH="1">
              <a:off x="8048039" y="2018435"/>
              <a:ext cx="1280544" cy="1835528"/>
              <a:chOff x="2087075" y="4317700"/>
              <a:chExt cx="814150" cy="1167000"/>
            </a:xfrm>
          </p:grpSpPr>
          <p:sp>
            <p:nvSpPr>
              <p:cNvPr id="3943" name="Google Shape;3943;p32"/>
              <p:cNvSpPr/>
              <p:nvPr/>
            </p:nvSpPr>
            <p:spPr>
              <a:xfrm>
                <a:off x="2288350" y="4756475"/>
                <a:ext cx="105550" cy="728225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29129" extrusionOk="0">
                    <a:moveTo>
                      <a:pt x="3927" y="0"/>
                    </a:moveTo>
                    <a:cubicBezTo>
                      <a:pt x="3839" y="0"/>
                      <a:pt x="3755" y="43"/>
                      <a:pt x="3705" y="118"/>
                    </a:cubicBezTo>
                    <a:cubicBezTo>
                      <a:pt x="3037" y="1158"/>
                      <a:pt x="2484" y="2270"/>
                      <a:pt x="2044" y="3424"/>
                    </a:cubicBezTo>
                    <a:cubicBezTo>
                      <a:pt x="1606" y="4577"/>
                      <a:pt x="1271" y="5770"/>
                      <a:pt x="1017" y="6970"/>
                    </a:cubicBezTo>
                    <a:cubicBezTo>
                      <a:pt x="517" y="9381"/>
                      <a:pt x="307" y="11836"/>
                      <a:pt x="195" y="14268"/>
                    </a:cubicBezTo>
                    <a:cubicBezTo>
                      <a:pt x="86" y="16702"/>
                      <a:pt x="1" y="19141"/>
                      <a:pt x="19" y="21583"/>
                    </a:cubicBezTo>
                    <a:cubicBezTo>
                      <a:pt x="24" y="24023"/>
                      <a:pt x="123" y="26462"/>
                      <a:pt x="333" y="28896"/>
                    </a:cubicBezTo>
                    <a:cubicBezTo>
                      <a:pt x="345" y="29028"/>
                      <a:pt x="454" y="29128"/>
                      <a:pt x="584" y="29128"/>
                    </a:cubicBezTo>
                    <a:cubicBezTo>
                      <a:pt x="592" y="29128"/>
                      <a:pt x="600" y="29128"/>
                      <a:pt x="608" y="29127"/>
                    </a:cubicBezTo>
                    <a:cubicBezTo>
                      <a:pt x="745" y="29114"/>
                      <a:pt x="849" y="28992"/>
                      <a:pt x="841" y="28857"/>
                    </a:cubicBezTo>
                    <a:cubicBezTo>
                      <a:pt x="693" y="26436"/>
                      <a:pt x="654" y="24010"/>
                      <a:pt x="670" y="21583"/>
                    </a:cubicBezTo>
                    <a:cubicBezTo>
                      <a:pt x="696" y="19154"/>
                      <a:pt x="766" y="16728"/>
                      <a:pt x="895" y="14301"/>
                    </a:cubicBezTo>
                    <a:cubicBezTo>
                      <a:pt x="1020" y="11880"/>
                      <a:pt x="1199" y="9464"/>
                      <a:pt x="1678" y="7105"/>
                    </a:cubicBezTo>
                    <a:cubicBezTo>
                      <a:pt x="1912" y="5925"/>
                      <a:pt x="2215" y="4761"/>
                      <a:pt x="2624" y="3634"/>
                    </a:cubicBezTo>
                    <a:cubicBezTo>
                      <a:pt x="3026" y="2506"/>
                      <a:pt x="3524" y="1409"/>
                      <a:pt x="4146" y="385"/>
                    </a:cubicBezTo>
                    <a:cubicBezTo>
                      <a:pt x="4221" y="266"/>
                      <a:pt x="4182" y="111"/>
                      <a:pt x="4063" y="35"/>
                    </a:cubicBezTo>
                    <a:cubicBezTo>
                      <a:pt x="4019" y="12"/>
                      <a:pt x="3973" y="0"/>
                      <a:pt x="39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4" name="Google Shape;3944;p32"/>
              <p:cNvSpPr/>
              <p:nvPr/>
            </p:nvSpPr>
            <p:spPr>
              <a:xfrm>
                <a:off x="2339050" y="4368600"/>
                <a:ext cx="347450" cy="395375"/>
              </a:xfrm>
              <a:custGeom>
                <a:avLst/>
                <a:gdLst/>
                <a:ahLst/>
                <a:cxnLst/>
                <a:rect l="l" t="t" r="r" b="b"/>
                <a:pathLst>
                  <a:path w="13898" h="15815" extrusionOk="0">
                    <a:moveTo>
                      <a:pt x="10934" y="0"/>
                    </a:moveTo>
                    <a:cubicBezTo>
                      <a:pt x="10438" y="0"/>
                      <a:pt x="9975" y="265"/>
                      <a:pt x="9543" y="520"/>
                    </a:cubicBezTo>
                    <a:cubicBezTo>
                      <a:pt x="7077" y="1977"/>
                      <a:pt x="5584" y="4439"/>
                      <a:pt x="3466" y="6316"/>
                    </a:cubicBezTo>
                    <a:cubicBezTo>
                      <a:pt x="2393" y="7265"/>
                      <a:pt x="1356" y="8136"/>
                      <a:pt x="817" y="9515"/>
                    </a:cubicBezTo>
                    <a:cubicBezTo>
                      <a:pt x="0" y="11581"/>
                      <a:pt x="532" y="13723"/>
                      <a:pt x="2434" y="14965"/>
                    </a:cubicBezTo>
                    <a:cubicBezTo>
                      <a:pt x="3347" y="15560"/>
                      <a:pt x="4283" y="15814"/>
                      <a:pt x="5208" y="15814"/>
                    </a:cubicBezTo>
                    <a:cubicBezTo>
                      <a:pt x="8195" y="15814"/>
                      <a:pt x="11058" y="13161"/>
                      <a:pt x="12571" y="10762"/>
                    </a:cubicBezTo>
                    <a:cubicBezTo>
                      <a:pt x="13898" y="8647"/>
                      <a:pt x="13893" y="6589"/>
                      <a:pt x="13470" y="4240"/>
                    </a:cubicBezTo>
                    <a:cubicBezTo>
                      <a:pt x="13237" y="2925"/>
                      <a:pt x="12783" y="126"/>
                      <a:pt x="11033" y="4"/>
                    </a:cubicBezTo>
                    <a:cubicBezTo>
                      <a:pt x="11000" y="1"/>
                      <a:pt x="10967" y="0"/>
                      <a:pt x="109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5" name="Google Shape;3945;p32"/>
              <p:cNvSpPr/>
              <p:nvPr/>
            </p:nvSpPr>
            <p:spPr>
              <a:xfrm>
                <a:off x="2332875" y="4363700"/>
                <a:ext cx="360700" cy="404975"/>
              </a:xfrm>
              <a:custGeom>
                <a:avLst/>
                <a:gdLst/>
                <a:ahLst/>
                <a:cxnLst/>
                <a:rect l="l" t="t" r="r" b="b"/>
                <a:pathLst>
                  <a:path w="14428" h="16199" extrusionOk="0">
                    <a:moveTo>
                      <a:pt x="7602" y="6219"/>
                    </a:moveTo>
                    <a:lnTo>
                      <a:pt x="7024" y="7438"/>
                    </a:lnTo>
                    <a:cubicBezTo>
                      <a:pt x="6821" y="7837"/>
                      <a:pt x="6622" y="8228"/>
                      <a:pt x="6396" y="8612"/>
                    </a:cubicBezTo>
                    <a:cubicBezTo>
                      <a:pt x="6181" y="8998"/>
                      <a:pt x="5945" y="9374"/>
                      <a:pt x="5707" y="9750"/>
                    </a:cubicBezTo>
                    <a:lnTo>
                      <a:pt x="4958" y="10870"/>
                    </a:lnTo>
                    <a:cubicBezTo>
                      <a:pt x="5328" y="10598"/>
                      <a:pt x="5652" y="10274"/>
                      <a:pt x="5945" y="9926"/>
                    </a:cubicBezTo>
                    <a:cubicBezTo>
                      <a:pt x="6241" y="9577"/>
                      <a:pt x="6500" y="9198"/>
                      <a:pt x="6731" y="8804"/>
                    </a:cubicBezTo>
                    <a:cubicBezTo>
                      <a:pt x="6954" y="8405"/>
                      <a:pt x="7148" y="7987"/>
                      <a:pt x="7298" y="7554"/>
                    </a:cubicBezTo>
                    <a:cubicBezTo>
                      <a:pt x="7444" y="7122"/>
                      <a:pt x="7558" y="6678"/>
                      <a:pt x="7602" y="6219"/>
                    </a:cubicBezTo>
                    <a:close/>
                    <a:moveTo>
                      <a:pt x="10220" y="6914"/>
                    </a:moveTo>
                    <a:lnTo>
                      <a:pt x="10220" y="6914"/>
                    </a:lnTo>
                    <a:cubicBezTo>
                      <a:pt x="9948" y="7352"/>
                      <a:pt x="9676" y="7780"/>
                      <a:pt x="9385" y="8187"/>
                    </a:cubicBezTo>
                    <a:cubicBezTo>
                      <a:pt x="9090" y="8597"/>
                      <a:pt x="8786" y="8991"/>
                      <a:pt x="8452" y="9364"/>
                    </a:cubicBezTo>
                    <a:cubicBezTo>
                      <a:pt x="8123" y="9742"/>
                      <a:pt x="7770" y="10095"/>
                      <a:pt x="7405" y="10440"/>
                    </a:cubicBezTo>
                    <a:cubicBezTo>
                      <a:pt x="7034" y="10779"/>
                      <a:pt x="6650" y="11103"/>
                      <a:pt x="6249" y="11430"/>
                    </a:cubicBezTo>
                    <a:cubicBezTo>
                      <a:pt x="6728" y="11243"/>
                      <a:pt x="7177" y="10976"/>
                      <a:pt x="7591" y="10671"/>
                    </a:cubicBezTo>
                    <a:cubicBezTo>
                      <a:pt x="8011" y="10362"/>
                      <a:pt x="8390" y="10004"/>
                      <a:pt x="8737" y="9615"/>
                    </a:cubicBezTo>
                    <a:cubicBezTo>
                      <a:pt x="9077" y="9224"/>
                      <a:pt x="9385" y="8799"/>
                      <a:pt x="9634" y="8345"/>
                    </a:cubicBezTo>
                    <a:cubicBezTo>
                      <a:pt x="9888" y="7897"/>
                      <a:pt x="10096" y="7417"/>
                      <a:pt x="10220" y="6914"/>
                    </a:cubicBezTo>
                    <a:close/>
                    <a:moveTo>
                      <a:pt x="11182" y="384"/>
                    </a:moveTo>
                    <a:cubicBezTo>
                      <a:pt x="11210" y="384"/>
                      <a:pt x="11237" y="385"/>
                      <a:pt x="11265" y="387"/>
                    </a:cubicBezTo>
                    <a:cubicBezTo>
                      <a:pt x="11400" y="397"/>
                      <a:pt x="11524" y="425"/>
                      <a:pt x="11641" y="472"/>
                    </a:cubicBezTo>
                    <a:cubicBezTo>
                      <a:pt x="12898" y="941"/>
                      <a:pt x="13302" y="3217"/>
                      <a:pt x="13507" y="4363"/>
                    </a:cubicBezTo>
                    <a:lnTo>
                      <a:pt x="13525" y="4467"/>
                    </a:lnTo>
                    <a:cubicBezTo>
                      <a:pt x="13945" y="6800"/>
                      <a:pt x="13953" y="8781"/>
                      <a:pt x="12652" y="10855"/>
                    </a:cubicBezTo>
                    <a:cubicBezTo>
                      <a:pt x="11472" y="12734"/>
                      <a:pt x="9170" y="15129"/>
                      <a:pt x="6573" y="15700"/>
                    </a:cubicBezTo>
                    <a:cubicBezTo>
                      <a:pt x="6192" y="15783"/>
                      <a:pt x="5819" y="15825"/>
                      <a:pt x="5452" y="15825"/>
                    </a:cubicBezTo>
                    <a:cubicBezTo>
                      <a:pt x="4512" y="15825"/>
                      <a:pt x="3618" y="15551"/>
                      <a:pt x="2785" y="15005"/>
                    </a:cubicBezTo>
                    <a:cubicBezTo>
                      <a:pt x="1017" y="13851"/>
                      <a:pt x="426" y="11850"/>
                      <a:pt x="1237" y="9781"/>
                    </a:cubicBezTo>
                    <a:cubicBezTo>
                      <a:pt x="1738" y="8514"/>
                      <a:pt x="2676" y="7681"/>
                      <a:pt x="3674" y="6800"/>
                    </a:cubicBezTo>
                    <a:lnTo>
                      <a:pt x="3840" y="6655"/>
                    </a:lnTo>
                    <a:cubicBezTo>
                      <a:pt x="4654" y="5934"/>
                      <a:pt x="5383" y="5123"/>
                      <a:pt x="6085" y="4335"/>
                    </a:cubicBezTo>
                    <a:cubicBezTo>
                      <a:pt x="7218" y="3070"/>
                      <a:pt x="8385" y="1768"/>
                      <a:pt x="9888" y="876"/>
                    </a:cubicBezTo>
                    <a:cubicBezTo>
                      <a:pt x="10341" y="606"/>
                      <a:pt x="10756" y="384"/>
                      <a:pt x="11182" y="384"/>
                    </a:cubicBezTo>
                    <a:close/>
                    <a:moveTo>
                      <a:pt x="11176" y="1"/>
                    </a:moveTo>
                    <a:cubicBezTo>
                      <a:pt x="10611" y="1"/>
                      <a:pt x="10106" y="305"/>
                      <a:pt x="9694" y="547"/>
                    </a:cubicBezTo>
                    <a:cubicBezTo>
                      <a:pt x="8138" y="1468"/>
                      <a:pt x="6951" y="2792"/>
                      <a:pt x="5800" y="4075"/>
                    </a:cubicBezTo>
                    <a:cubicBezTo>
                      <a:pt x="5105" y="4856"/>
                      <a:pt x="4382" y="5659"/>
                      <a:pt x="3589" y="6367"/>
                    </a:cubicBezTo>
                    <a:lnTo>
                      <a:pt x="3423" y="6512"/>
                    </a:lnTo>
                    <a:cubicBezTo>
                      <a:pt x="2391" y="7425"/>
                      <a:pt x="1416" y="8288"/>
                      <a:pt x="885" y="9639"/>
                    </a:cubicBezTo>
                    <a:cubicBezTo>
                      <a:pt x="1" y="11884"/>
                      <a:pt x="649" y="14061"/>
                      <a:pt x="2575" y="15319"/>
                    </a:cubicBezTo>
                    <a:cubicBezTo>
                      <a:pt x="2935" y="15552"/>
                      <a:pt x="3304" y="15741"/>
                      <a:pt x="3685" y="15881"/>
                    </a:cubicBezTo>
                    <a:cubicBezTo>
                      <a:pt x="4255" y="16093"/>
                      <a:pt x="4844" y="16199"/>
                      <a:pt x="5452" y="16199"/>
                    </a:cubicBezTo>
                    <a:cubicBezTo>
                      <a:pt x="5847" y="16199"/>
                      <a:pt x="6250" y="16154"/>
                      <a:pt x="6661" y="16065"/>
                    </a:cubicBezTo>
                    <a:cubicBezTo>
                      <a:pt x="9372" y="15472"/>
                      <a:pt x="11760" y="12993"/>
                      <a:pt x="12978" y="11052"/>
                    </a:cubicBezTo>
                    <a:cubicBezTo>
                      <a:pt x="14427" y="8747"/>
                      <a:pt x="14282" y="6492"/>
                      <a:pt x="13906" y="4397"/>
                    </a:cubicBezTo>
                    <a:lnTo>
                      <a:pt x="13886" y="4293"/>
                    </a:lnTo>
                    <a:cubicBezTo>
                      <a:pt x="13647" y="2945"/>
                      <a:pt x="13147" y="138"/>
                      <a:pt x="11293" y="5"/>
                    </a:cubicBezTo>
                    <a:cubicBezTo>
                      <a:pt x="11254" y="2"/>
                      <a:pt x="11215" y="1"/>
                      <a:pt x="1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6" name="Google Shape;3946;p32"/>
              <p:cNvSpPr/>
              <p:nvPr/>
            </p:nvSpPr>
            <p:spPr>
              <a:xfrm>
                <a:off x="2383425" y="4559025"/>
                <a:ext cx="439375" cy="215475"/>
              </a:xfrm>
              <a:custGeom>
                <a:avLst/>
                <a:gdLst/>
                <a:ahLst/>
                <a:cxnLst/>
                <a:rect l="l" t="t" r="r" b="b"/>
                <a:pathLst>
                  <a:path w="17575" h="8619" extrusionOk="0">
                    <a:moveTo>
                      <a:pt x="13050" y="1"/>
                    </a:moveTo>
                    <a:cubicBezTo>
                      <a:pt x="12324" y="1"/>
                      <a:pt x="11624" y="87"/>
                      <a:pt x="11073" y="247"/>
                    </a:cubicBezTo>
                    <a:cubicBezTo>
                      <a:pt x="9696" y="651"/>
                      <a:pt x="8623" y="1727"/>
                      <a:pt x="7322" y="2331"/>
                    </a:cubicBezTo>
                    <a:cubicBezTo>
                      <a:pt x="6160" y="2870"/>
                      <a:pt x="4864" y="3008"/>
                      <a:pt x="3633" y="3355"/>
                    </a:cubicBezTo>
                    <a:cubicBezTo>
                      <a:pt x="2401" y="3697"/>
                      <a:pt x="1147" y="4330"/>
                      <a:pt x="574" y="5476"/>
                    </a:cubicBezTo>
                    <a:cubicBezTo>
                      <a:pt x="1" y="6619"/>
                      <a:pt x="496" y="8317"/>
                      <a:pt x="1748" y="8581"/>
                    </a:cubicBezTo>
                    <a:cubicBezTo>
                      <a:pt x="1871" y="8607"/>
                      <a:pt x="1994" y="8619"/>
                      <a:pt x="2115" y="8619"/>
                    </a:cubicBezTo>
                    <a:cubicBezTo>
                      <a:pt x="2861" y="8619"/>
                      <a:pt x="3585" y="8181"/>
                      <a:pt x="4294" y="7869"/>
                    </a:cubicBezTo>
                    <a:cubicBezTo>
                      <a:pt x="5193" y="7473"/>
                      <a:pt x="6176" y="7269"/>
                      <a:pt x="7158" y="7269"/>
                    </a:cubicBezTo>
                    <a:cubicBezTo>
                      <a:pt x="7445" y="7269"/>
                      <a:pt x="7732" y="7286"/>
                      <a:pt x="8017" y="7322"/>
                    </a:cubicBezTo>
                    <a:cubicBezTo>
                      <a:pt x="8733" y="7409"/>
                      <a:pt x="9438" y="7607"/>
                      <a:pt x="10159" y="7607"/>
                    </a:cubicBezTo>
                    <a:cubicBezTo>
                      <a:pt x="10164" y="7607"/>
                      <a:pt x="10169" y="7607"/>
                      <a:pt x="10173" y="7607"/>
                    </a:cubicBezTo>
                    <a:cubicBezTo>
                      <a:pt x="12774" y="7537"/>
                      <a:pt x="14568" y="5442"/>
                      <a:pt x="16247" y="3747"/>
                    </a:cubicBezTo>
                    <a:cubicBezTo>
                      <a:pt x="17204" y="2785"/>
                      <a:pt x="17575" y="1499"/>
                      <a:pt x="16177" y="680"/>
                    </a:cubicBezTo>
                    <a:cubicBezTo>
                      <a:pt x="15380" y="211"/>
                      <a:pt x="14183" y="1"/>
                      <a:pt x="130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7" name="Google Shape;3947;p32"/>
              <p:cNvSpPr/>
              <p:nvPr/>
            </p:nvSpPr>
            <p:spPr>
              <a:xfrm>
                <a:off x="2385050" y="4554175"/>
                <a:ext cx="432450" cy="225200"/>
              </a:xfrm>
              <a:custGeom>
                <a:avLst/>
                <a:gdLst/>
                <a:ahLst/>
                <a:cxnLst/>
                <a:rect l="l" t="t" r="r" b="b"/>
                <a:pathLst>
                  <a:path w="17298" h="9008" extrusionOk="0">
                    <a:moveTo>
                      <a:pt x="9984" y="3907"/>
                    </a:moveTo>
                    <a:lnTo>
                      <a:pt x="9984" y="3907"/>
                    </a:lnTo>
                    <a:cubicBezTo>
                      <a:pt x="9489" y="4063"/>
                      <a:pt x="9007" y="4218"/>
                      <a:pt x="8517" y="4353"/>
                    </a:cubicBezTo>
                    <a:cubicBezTo>
                      <a:pt x="8027" y="4485"/>
                      <a:pt x="7537" y="4610"/>
                      <a:pt x="7042" y="4705"/>
                    </a:cubicBezTo>
                    <a:cubicBezTo>
                      <a:pt x="6549" y="4809"/>
                      <a:pt x="6051" y="4887"/>
                      <a:pt x="5546" y="4957"/>
                    </a:cubicBezTo>
                    <a:cubicBezTo>
                      <a:pt x="5043" y="5022"/>
                      <a:pt x="4535" y="5068"/>
                      <a:pt x="4019" y="5118"/>
                    </a:cubicBezTo>
                    <a:cubicBezTo>
                      <a:pt x="4472" y="5212"/>
                      <a:pt x="4933" y="5252"/>
                      <a:pt x="5398" y="5252"/>
                    </a:cubicBezTo>
                    <a:cubicBezTo>
                      <a:pt x="5454" y="5252"/>
                      <a:pt x="5510" y="5251"/>
                      <a:pt x="5567" y="5250"/>
                    </a:cubicBezTo>
                    <a:cubicBezTo>
                      <a:pt x="6085" y="5245"/>
                      <a:pt x="6609" y="5180"/>
                      <a:pt x="7117" y="5079"/>
                    </a:cubicBezTo>
                    <a:cubicBezTo>
                      <a:pt x="7625" y="4972"/>
                      <a:pt x="8128" y="4827"/>
                      <a:pt x="8610" y="4633"/>
                    </a:cubicBezTo>
                    <a:cubicBezTo>
                      <a:pt x="9092" y="4438"/>
                      <a:pt x="9559" y="4200"/>
                      <a:pt x="9984" y="3907"/>
                    </a:cubicBezTo>
                    <a:close/>
                    <a:moveTo>
                      <a:pt x="12995" y="380"/>
                    </a:moveTo>
                    <a:cubicBezTo>
                      <a:pt x="14093" y="380"/>
                      <a:pt x="15251" y="584"/>
                      <a:pt x="16019" y="1035"/>
                    </a:cubicBezTo>
                    <a:cubicBezTo>
                      <a:pt x="16506" y="1322"/>
                      <a:pt x="16779" y="1680"/>
                      <a:pt x="16836" y="2098"/>
                    </a:cubicBezTo>
                    <a:cubicBezTo>
                      <a:pt x="16903" y="2616"/>
                      <a:pt x="16615" y="3238"/>
                      <a:pt x="16050" y="3808"/>
                    </a:cubicBezTo>
                    <a:cubicBezTo>
                      <a:pt x="15895" y="3964"/>
                      <a:pt x="15739" y="4122"/>
                      <a:pt x="15584" y="4283"/>
                    </a:cubicBezTo>
                    <a:cubicBezTo>
                      <a:pt x="14013" y="5885"/>
                      <a:pt x="12390" y="7544"/>
                      <a:pt x="10111" y="7609"/>
                    </a:cubicBezTo>
                    <a:cubicBezTo>
                      <a:pt x="9660" y="7609"/>
                      <a:pt x="9219" y="7531"/>
                      <a:pt x="8753" y="7448"/>
                    </a:cubicBezTo>
                    <a:cubicBezTo>
                      <a:pt x="8499" y="7402"/>
                      <a:pt x="8239" y="7357"/>
                      <a:pt x="7980" y="7324"/>
                    </a:cubicBezTo>
                    <a:cubicBezTo>
                      <a:pt x="7684" y="7287"/>
                      <a:pt x="7387" y="7269"/>
                      <a:pt x="7090" y="7269"/>
                    </a:cubicBezTo>
                    <a:cubicBezTo>
                      <a:pt x="6083" y="7269"/>
                      <a:pt x="5083" y="7478"/>
                      <a:pt x="4156" y="7889"/>
                    </a:cubicBezTo>
                    <a:cubicBezTo>
                      <a:pt x="4009" y="7954"/>
                      <a:pt x="3858" y="8024"/>
                      <a:pt x="3710" y="8096"/>
                    </a:cubicBezTo>
                    <a:cubicBezTo>
                      <a:pt x="3168" y="8356"/>
                      <a:pt x="2609" y="8623"/>
                      <a:pt x="2056" y="8623"/>
                    </a:cubicBezTo>
                    <a:cubicBezTo>
                      <a:pt x="1946" y="8623"/>
                      <a:pt x="1836" y="8612"/>
                      <a:pt x="1727" y="8589"/>
                    </a:cubicBezTo>
                    <a:cubicBezTo>
                      <a:pt x="1284" y="8496"/>
                      <a:pt x="916" y="8184"/>
                      <a:pt x="690" y="7713"/>
                    </a:cubicBezTo>
                    <a:cubicBezTo>
                      <a:pt x="395" y="7103"/>
                      <a:pt x="392" y="6333"/>
                      <a:pt x="683" y="5753"/>
                    </a:cubicBezTo>
                    <a:cubicBezTo>
                      <a:pt x="1147" y="4830"/>
                      <a:pt x="2134" y="4148"/>
                      <a:pt x="3622" y="3731"/>
                    </a:cubicBezTo>
                    <a:cubicBezTo>
                      <a:pt x="4034" y="3617"/>
                      <a:pt x="4465" y="3521"/>
                      <a:pt x="4880" y="3430"/>
                    </a:cubicBezTo>
                    <a:cubicBezTo>
                      <a:pt x="5704" y="3249"/>
                      <a:pt x="6557" y="3059"/>
                      <a:pt x="7340" y="2696"/>
                    </a:cubicBezTo>
                    <a:cubicBezTo>
                      <a:pt x="7897" y="2437"/>
                      <a:pt x="8416" y="2095"/>
                      <a:pt x="8916" y="1763"/>
                    </a:cubicBezTo>
                    <a:cubicBezTo>
                      <a:pt x="9621" y="1294"/>
                      <a:pt x="10292" y="851"/>
                      <a:pt x="11068" y="622"/>
                    </a:cubicBezTo>
                    <a:cubicBezTo>
                      <a:pt x="11604" y="465"/>
                      <a:pt x="12287" y="380"/>
                      <a:pt x="12995" y="380"/>
                    </a:cubicBezTo>
                    <a:close/>
                    <a:moveTo>
                      <a:pt x="12983" y="0"/>
                    </a:moveTo>
                    <a:cubicBezTo>
                      <a:pt x="12239" y="0"/>
                      <a:pt x="11523" y="89"/>
                      <a:pt x="10959" y="254"/>
                    </a:cubicBezTo>
                    <a:cubicBezTo>
                      <a:pt x="10129" y="498"/>
                      <a:pt x="9403" y="980"/>
                      <a:pt x="8703" y="1444"/>
                    </a:cubicBezTo>
                    <a:cubicBezTo>
                      <a:pt x="8216" y="1768"/>
                      <a:pt x="7713" y="2100"/>
                      <a:pt x="7182" y="2346"/>
                    </a:cubicBezTo>
                    <a:cubicBezTo>
                      <a:pt x="6432" y="2694"/>
                      <a:pt x="5603" y="2875"/>
                      <a:pt x="4799" y="3054"/>
                    </a:cubicBezTo>
                    <a:cubicBezTo>
                      <a:pt x="4379" y="3147"/>
                      <a:pt x="3944" y="3241"/>
                      <a:pt x="3519" y="3363"/>
                    </a:cubicBezTo>
                    <a:cubicBezTo>
                      <a:pt x="1924" y="3808"/>
                      <a:pt x="856" y="4558"/>
                      <a:pt x="340" y="5582"/>
                    </a:cubicBezTo>
                    <a:cubicBezTo>
                      <a:pt x="1" y="6261"/>
                      <a:pt x="1" y="7166"/>
                      <a:pt x="343" y="7879"/>
                    </a:cubicBezTo>
                    <a:cubicBezTo>
                      <a:pt x="581" y="8371"/>
                      <a:pt x="947" y="8721"/>
                      <a:pt x="1403" y="8892"/>
                    </a:cubicBezTo>
                    <a:cubicBezTo>
                      <a:pt x="1484" y="8923"/>
                      <a:pt x="1567" y="8944"/>
                      <a:pt x="1650" y="8965"/>
                    </a:cubicBezTo>
                    <a:cubicBezTo>
                      <a:pt x="1788" y="8994"/>
                      <a:pt x="1925" y="9007"/>
                      <a:pt x="2060" y="9007"/>
                    </a:cubicBezTo>
                    <a:cubicBezTo>
                      <a:pt x="2691" y="9007"/>
                      <a:pt x="3292" y="8721"/>
                      <a:pt x="3876" y="8444"/>
                    </a:cubicBezTo>
                    <a:cubicBezTo>
                      <a:pt x="4022" y="8371"/>
                      <a:pt x="4167" y="8304"/>
                      <a:pt x="4314" y="8239"/>
                    </a:cubicBezTo>
                    <a:cubicBezTo>
                      <a:pt x="5191" y="7851"/>
                      <a:pt x="6136" y="7653"/>
                      <a:pt x="7090" y="7653"/>
                    </a:cubicBezTo>
                    <a:cubicBezTo>
                      <a:pt x="7372" y="7653"/>
                      <a:pt x="7654" y="7670"/>
                      <a:pt x="7936" y="7705"/>
                    </a:cubicBezTo>
                    <a:cubicBezTo>
                      <a:pt x="8185" y="7733"/>
                      <a:pt x="8439" y="7777"/>
                      <a:pt x="8685" y="7824"/>
                    </a:cubicBezTo>
                    <a:cubicBezTo>
                      <a:pt x="9140" y="7906"/>
                      <a:pt x="9615" y="7993"/>
                      <a:pt x="10093" y="7993"/>
                    </a:cubicBezTo>
                    <a:cubicBezTo>
                      <a:pt x="10100" y="7993"/>
                      <a:pt x="10107" y="7993"/>
                      <a:pt x="10114" y="7993"/>
                    </a:cubicBezTo>
                    <a:lnTo>
                      <a:pt x="10116" y="7993"/>
                    </a:lnTo>
                    <a:cubicBezTo>
                      <a:pt x="12556" y="7925"/>
                      <a:pt x="14311" y="6129"/>
                      <a:pt x="15858" y="4547"/>
                    </a:cubicBezTo>
                    <a:cubicBezTo>
                      <a:pt x="16014" y="4387"/>
                      <a:pt x="16169" y="4231"/>
                      <a:pt x="16322" y="4075"/>
                    </a:cubicBezTo>
                    <a:cubicBezTo>
                      <a:pt x="16981" y="3409"/>
                      <a:pt x="17297" y="2691"/>
                      <a:pt x="17214" y="2046"/>
                    </a:cubicBezTo>
                    <a:cubicBezTo>
                      <a:pt x="17147" y="1504"/>
                      <a:pt x="16810" y="1055"/>
                      <a:pt x="16211" y="705"/>
                    </a:cubicBezTo>
                    <a:cubicBezTo>
                      <a:pt x="15389" y="219"/>
                      <a:pt x="14152" y="0"/>
                      <a:pt x="129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8" name="Google Shape;3948;p32"/>
              <p:cNvSpPr/>
              <p:nvPr/>
            </p:nvSpPr>
            <p:spPr>
              <a:xfrm>
                <a:off x="2430300" y="4686275"/>
                <a:ext cx="469300" cy="157375"/>
              </a:xfrm>
              <a:custGeom>
                <a:avLst/>
                <a:gdLst/>
                <a:ahLst/>
                <a:cxnLst/>
                <a:rect l="l" t="t" r="r" b="b"/>
                <a:pathLst>
                  <a:path w="18772" h="6295" extrusionOk="0">
                    <a:moveTo>
                      <a:pt x="12077" y="0"/>
                    </a:moveTo>
                    <a:cubicBezTo>
                      <a:pt x="10901" y="0"/>
                      <a:pt x="9823" y="682"/>
                      <a:pt x="8656" y="897"/>
                    </a:cubicBezTo>
                    <a:cubicBezTo>
                      <a:pt x="8330" y="956"/>
                      <a:pt x="8002" y="979"/>
                      <a:pt x="7673" y="979"/>
                    </a:cubicBezTo>
                    <a:cubicBezTo>
                      <a:pt x="6680" y="979"/>
                      <a:pt x="5672" y="775"/>
                      <a:pt x="4674" y="775"/>
                    </a:cubicBezTo>
                    <a:cubicBezTo>
                      <a:pt x="4426" y="775"/>
                      <a:pt x="4179" y="787"/>
                      <a:pt x="3933" y="819"/>
                    </a:cubicBezTo>
                    <a:cubicBezTo>
                      <a:pt x="2600" y="987"/>
                      <a:pt x="469" y="2048"/>
                      <a:pt x="275" y="3574"/>
                    </a:cubicBezTo>
                    <a:cubicBezTo>
                      <a:pt x="0" y="5746"/>
                      <a:pt x="2936" y="6043"/>
                      <a:pt x="5190" y="6043"/>
                    </a:cubicBezTo>
                    <a:cubicBezTo>
                      <a:pt x="6043" y="6043"/>
                      <a:pt x="6798" y="6001"/>
                      <a:pt x="7245" y="6001"/>
                    </a:cubicBezTo>
                    <a:cubicBezTo>
                      <a:pt x="7256" y="6001"/>
                      <a:pt x="7267" y="6001"/>
                      <a:pt x="7277" y="6001"/>
                    </a:cubicBezTo>
                    <a:cubicBezTo>
                      <a:pt x="8573" y="6003"/>
                      <a:pt x="9828" y="6239"/>
                      <a:pt x="11116" y="6289"/>
                    </a:cubicBezTo>
                    <a:cubicBezTo>
                      <a:pt x="11224" y="6293"/>
                      <a:pt x="11328" y="6295"/>
                      <a:pt x="11431" y="6295"/>
                    </a:cubicBezTo>
                    <a:cubicBezTo>
                      <a:pt x="13643" y="6295"/>
                      <a:pt x="14684" y="5339"/>
                      <a:pt x="16270" y="3862"/>
                    </a:cubicBezTo>
                    <a:cubicBezTo>
                      <a:pt x="16861" y="3307"/>
                      <a:pt x="18310" y="2836"/>
                      <a:pt x="18554" y="2058"/>
                    </a:cubicBezTo>
                    <a:cubicBezTo>
                      <a:pt x="18772" y="1361"/>
                      <a:pt x="18033" y="699"/>
                      <a:pt x="17312" y="588"/>
                    </a:cubicBezTo>
                    <a:cubicBezTo>
                      <a:pt x="17110" y="557"/>
                      <a:pt x="16909" y="547"/>
                      <a:pt x="16709" y="547"/>
                    </a:cubicBezTo>
                    <a:cubicBezTo>
                      <a:pt x="16295" y="547"/>
                      <a:pt x="15883" y="591"/>
                      <a:pt x="15466" y="591"/>
                    </a:cubicBezTo>
                    <a:cubicBezTo>
                      <a:pt x="15237" y="591"/>
                      <a:pt x="15007" y="577"/>
                      <a:pt x="14774" y="536"/>
                    </a:cubicBezTo>
                    <a:cubicBezTo>
                      <a:pt x="13903" y="381"/>
                      <a:pt x="13076" y="33"/>
                      <a:pt x="12179" y="2"/>
                    </a:cubicBezTo>
                    <a:cubicBezTo>
                      <a:pt x="12145" y="1"/>
                      <a:pt x="12111" y="0"/>
                      <a:pt x="120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9" name="Google Shape;3949;p32"/>
              <p:cNvSpPr/>
              <p:nvPr/>
            </p:nvSpPr>
            <p:spPr>
              <a:xfrm>
                <a:off x="2430550" y="4681475"/>
                <a:ext cx="470675" cy="166925"/>
              </a:xfrm>
              <a:custGeom>
                <a:avLst/>
                <a:gdLst/>
                <a:ahLst/>
                <a:cxnLst/>
                <a:rect l="l" t="t" r="r" b="b"/>
                <a:pathLst>
                  <a:path w="18827" h="6677" extrusionOk="0">
                    <a:moveTo>
                      <a:pt x="2951" y="1830"/>
                    </a:moveTo>
                    <a:lnTo>
                      <a:pt x="2951" y="1830"/>
                    </a:lnTo>
                    <a:cubicBezTo>
                      <a:pt x="3342" y="2120"/>
                      <a:pt x="3780" y="2343"/>
                      <a:pt x="4237" y="2512"/>
                    </a:cubicBezTo>
                    <a:cubicBezTo>
                      <a:pt x="4693" y="2683"/>
                      <a:pt x="5172" y="2794"/>
                      <a:pt x="5660" y="2859"/>
                    </a:cubicBezTo>
                    <a:cubicBezTo>
                      <a:pt x="5933" y="2891"/>
                      <a:pt x="6208" y="2909"/>
                      <a:pt x="6484" y="2909"/>
                    </a:cubicBezTo>
                    <a:cubicBezTo>
                      <a:pt x="6698" y="2909"/>
                      <a:pt x="6912" y="2898"/>
                      <a:pt x="7124" y="2875"/>
                    </a:cubicBezTo>
                    <a:cubicBezTo>
                      <a:pt x="7609" y="2828"/>
                      <a:pt x="8089" y="2722"/>
                      <a:pt x="8540" y="2540"/>
                    </a:cubicBezTo>
                    <a:lnTo>
                      <a:pt x="8540" y="2540"/>
                    </a:lnTo>
                    <a:cubicBezTo>
                      <a:pt x="8125" y="2565"/>
                      <a:pt x="7717" y="2583"/>
                      <a:pt x="7314" y="2583"/>
                    </a:cubicBezTo>
                    <a:cubicBezTo>
                      <a:pt x="7247" y="2583"/>
                      <a:pt x="7179" y="2583"/>
                      <a:pt x="7111" y="2582"/>
                    </a:cubicBezTo>
                    <a:cubicBezTo>
                      <a:pt x="6642" y="2574"/>
                      <a:pt x="6170" y="2548"/>
                      <a:pt x="5709" y="2483"/>
                    </a:cubicBezTo>
                    <a:cubicBezTo>
                      <a:pt x="5242" y="2426"/>
                      <a:pt x="4781" y="2335"/>
                      <a:pt x="4325" y="2227"/>
                    </a:cubicBezTo>
                    <a:cubicBezTo>
                      <a:pt x="3868" y="2115"/>
                      <a:pt x="3415" y="1978"/>
                      <a:pt x="2951" y="1830"/>
                    </a:cubicBezTo>
                    <a:close/>
                    <a:moveTo>
                      <a:pt x="2702" y="2392"/>
                    </a:moveTo>
                    <a:lnTo>
                      <a:pt x="2702" y="2392"/>
                    </a:lnTo>
                    <a:cubicBezTo>
                      <a:pt x="2889" y="2763"/>
                      <a:pt x="3137" y="3100"/>
                      <a:pt x="3423" y="3406"/>
                    </a:cubicBezTo>
                    <a:cubicBezTo>
                      <a:pt x="3708" y="3715"/>
                      <a:pt x="4032" y="3979"/>
                      <a:pt x="4379" y="4215"/>
                    </a:cubicBezTo>
                    <a:cubicBezTo>
                      <a:pt x="4729" y="4446"/>
                      <a:pt x="5102" y="4643"/>
                      <a:pt x="5494" y="4790"/>
                    </a:cubicBezTo>
                    <a:cubicBezTo>
                      <a:pt x="5885" y="4941"/>
                      <a:pt x="6295" y="5042"/>
                      <a:pt x="6710" y="5070"/>
                    </a:cubicBezTo>
                    <a:cubicBezTo>
                      <a:pt x="6334" y="4889"/>
                      <a:pt x="5971" y="4715"/>
                      <a:pt x="5618" y="4523"/>
                    </a:cubicBezTo>
                    <a:cubicBezTo>
                      <a:pt x="5268" y="4329"/>
                      <a:pt x="4921" y="4129"/>
                      <a:pt x="4594" y="3901"/>
                    </a:cubicBezTo>
                    <a:cubicBezTo>
                      <a:pt x="4260" y="3681"/>
                      <a:pt x="3941" y="3442"/>
                      <a:pt x="3627" y="3188"/>
                    </a:cubicBezTo>
                    <a:cubicBezTo>
                      <a:pt x="3316" y="2937"/>
                      <a:pt x="3013" y="2667"/>
                      <a:pt x="2702" y="2392"/>
                    </a:cubicBezTo>
                    <a:close/>
                    <a:moveTo>
                      <a:pt x="12071" y="384"/>
                    </a:moveTo>
                    <a:cubicBezTo>
                      <a:pt x="12103" y="384"/>
                      <a:pt x="12135" y="385"/>
                      <a:pt x="12167" y="386"/>
                    </a:cubicBezTo>
                    <a:cubicBezTo>
                      <a:pt x="12698" y="402"/>
                      <a:pt x="13204" y="539"/>
                      <a:pt x="13735" y="679"/>
                    </a:cubicBezTo>
                    <a:cubicBezTo>
                      <a:pt x="14059" y="767"/>
                      <a:pt x="14396" y="855"/>
                      <a:pt x="14736" y="917"/>
                    </a:cubicBezTo>
                    <a:cubicBezTo>
                      <a:pt x="14980" y="961"/>
                      <a:pt x="15221" y="975"/>
                      <a:pt x="15460" y="975"/>
                    </a:cubicBezTo>
                    <a:cubicBezTo>
                      <a:pt x="15674" y="975"/>
                      <a:pt x="15886" y="964"/>
                      <a:pt x="16094" y="954"/>
                    </a:cubicBezTo>
                    <a:cubicBezTo>
                      <a:pt x="16304" y="942"/>
                      <a:pt x="16508" y="930"/>
                      <a:pt x="16710" y="930"/>
                    </a:cubicBezTo>
                    <a:cubicBezTo>
                      <a:pt x="16901" y="930"/>
                      <a:pt x="17089" y="940"/>
                      <a:pt x="17279" y="969"/>
                    </a:cubicBezTo>
                    <a:cubicBezTo>
                      <a:pt x="17375" y="982"/>
                      <a:pt x="17468" y="1008"/>
                      <a:pt x="17559" y="1047"/>
                    </a:cubicBezTo>
                    <a:cubicBezTo>
                      <a:pt x="17852" y="1156"/>
                      <a:pt x="18119" y="1358"/>
                      <a:pt x="18266" y="1597"/>
                    </a:cubicBezTo>
                    <a:cubicBezTo>
                      <a:pt x="18355" y="1734"/>
                      <a:pt x="18443" y="1947"/>
                      <a:pt x="18365" y="2193"/>
                    </a:cubicBezTo>
                    <a:cubicBezTo>
                      <a:pt x="18233" y="2618"/>
                      <a:pt x="17605" y="2981"/>
                      <a:pt x="17056" y="3300"/>
                    </a:cubicBezTo>
                    <a:cubicBezTo>
                      <a:pt x="16698" y="3502"/>
                      <a:pt x="16366" y="3696"/>
                      <a:pt x="16133" y="3914"/>
                    </a:cubicBezTo>
                    <a:cubicBezTo>
                      <a:pt x="14556" y="5385"/>
                      <a:pt x="13575" y="6298"/>
                      <a:pt x="11428" y="6298"/>
                    </a:cubicBezTo>
                    <a:cubicBezTo>
                      <a:pt x="11327" y="6298"/>
                      <a:pt x="11223" y="6295"/>
                      <a:pt x="11117" y="6291"/>
                    </a:cubicBezTo>
                    <a:cubicBezTo>
                      <a:pt x="10546" y="6271"/>
                      <a:pt x="9971" y="6211"/>
                      <a:pt x="9414" y="6154"/>
                    </a:cubicBezTo>
                    <a:cubicBezTo>
                      <a:pt x="8719" y="6081"/>
                      <a:pt x="7995" y="6006"/>
                      <a:pt x="7270" y="6004"/>
                    </a:cubicBezTo>
                    <a:cubicBezTo>
                      <a:pt x="7078" y="6004"/>
                      <a:pt x="6821" y="6011"/>
                      <a:pt x="6528" y="6019"/>
                    </a:cubicBezTo>
                    <a:cubicBezTo>
                      <a:pt x="6138" y="6032"/>
                      <a:pt x="5669" y="6047"/>
                      <a:pt x="5165" y="6047"/>
                    </a:cubicBezTo>
                    <a:cubicBezTo>
                      <a:pt x="3557" y="6047"/>
                      <a:pt x="1603" y="5894"/>
                      <a:pt x="802" y="5013"/>
                    </a:cubicBezTo>
                    <a:cubicBezTo>
                      <a:pt x="504" y="4684"/>
                      <a:pt x="389" y="4288"/>
                      <a:pt x="452" y="3790"/>
                    </a:cubicBezTo>
                    <a:cubicBezTo>
                      <a:pt x="631" y="2387"/>
                      <a:pt x="2629" y="1371"/>
                      <a:pt x="3944" y="1203"/>
                    </a:cubicBezTo>
                    <a:cubicBezTo>
                      <a:pt x="4184" y="1171"/>
                      <a:pt x="4427" y="1158"/>
                      <a:pt x="4672" y="1158"/>
                    </a:cubicBezTo>
                    <a:cubicBezTo>
                      <a:pt x="5163" y="1158"/>
                      <a:pt x="5660" y="1209"/>
                      <a:pt x="6145" y="1260"/>
                    </a:cubicBezTo>
                    <a:cubicBezTo>
                      <a:pt x="6642" y="1311"/>
                      <a:pt x="7147" y="1362"/>
                      <a:pt x="7653" y="1362"/>
                    </a:cubicBezTo>
                    <a:cubicBezTo>
                      <a:pt x="7997" y="1362"/>
                      <a:pt x="8341" y="1338"/>
                      <a:pt x="8682" y="1275"/>
                    </a:cubicBezTo>
                    <a:cubicBezTo>
                      <a:pt x="9175" y="1184"/>
                      <a:pt x="9655" y="1013"/>
                      <a:pt x="10113" y="847"/>
                    </a:cubicBezTo>
                    <a:cubicBezTo>
                      <a:pt x="10779" y="610"/>
                      <a:pt x="11409" y="384"/>
                      <a:pt x="12071" y="384"/>
                    </a:cubicBezTo>
                    <a:close/>
                    <a:moveTo>
                      <a:pt x="12073" y="1"/>
                    </a:moveTo>
                    <a:cubicBezTo>
                      <a:pt x="11345" y="1"/>
                      <a:pt x="10656" y="247"/>
                      <a:pt x="9989" y="490"/>
                    </a:cubicBezTo>
                    <a:cubicBezTo>
                      <a:pt x="9541" y="648"/>
                      <a:pt x="9079" y="816"/>
                      <a:pt x="8618" y="902"/>
                    </a:cubicBezTo>
                    <a:cubicBezTo>
                      <a:pt x="8302" y="960"/>
                      <a:pt x="7985" y="982"/>
                      <a:pt x="7666" y="982"/>
                    </a:cubicBezTo>
                    <a:cubicBezTo>
                      <a:pt x="7184" y="982"/>
                      <a:pt x="6695" y="932"/>
                      <a:pt x="6189" y="879"/>
                    </a:cubicBezTo>
                    <a:cubicBezTo>
                      <a:pt x="5689" y="826"/>
                      <a:pt x="5177" y="774"/>
                      <a:pt x="4663" y="774"/>
                    </a:cubicBezTo>
                    <a:cubicBezTo>
                      <a:pt x="4409" y="774"/>
                      <a:pt x="4155" y="787"/>
                      <a:pt x="3902" y="819"/>
                    </a:cubicBezTo>
                    <a:cubicBezTo>
                      <a:pt x="2430" y="1008"/>
                      <a:pt x="281" y="2128"/>
                      <a:pt x="78" y="3741"/>
                    </a:cubicBezTo>
                    <a:cubicBezTo>
                      <a:pt x="1" y="4345"/>
                      <a:pt x="151" y="4858"/>
                      <a:pt x="524" y="5265"/>
                    </a:cubicBezTo>
                    <a:cubicBezTo>
                      <a:pt x="799" y="5568"/>
                      <a:pt x="1180" y="5794"/>
                      <a:pt x="1631" y="5957"/>
                    </a:cubicBezTo>
                    <a:cubicBezTo>
                      <a:pt x="2652" y="6339"/>
                      <a:pt x="4008" y="6421"/>
                      <a:pt x="5175" y="6421"/>
                    </a:cubicBezTo>
                    <a:cubicBezTo>
                      <a:pt x="5680" y="6421"/>
                      <a:pt x="6150" y="6406"/>
                      <a:pt x="6541" y="6393"/>
                    </a:cubicBezTo>
                    <a:cubicBezTo>
                      <a:pt x="6832" y="6382"/>
                      <a:pt x="7083" y="6377"/>
                      <a:pt x="7270" y="6377"/>
                    </a:cubicBezTo>
                    <a:cubicBezTo>
                      <a:pt x="7977" y="6380"/>
                      <a:pt x="8690" y="6455"/>
                      <a:pt x="9377" y="6527"/>
                    </a:cubicBezTo>
                    <a:cubicBezTo>
                      <a:pt x="9940" y="6584"/>
                      <a:pt x="10520" y="6647"/>
                      <a:pt x="11104" y="6670"/>
                    </a:cubicBezTo>
                    <a:cubicBezTo>
                      <a:pt x="11213" y="6674"/>
                      <a:pt x="11320" y="6676"/>
                      <a:pt x="11425" y="6676"/>
                    </a:cubicBezTo>
                    <a:cubicBezTo>
                      <a:pt x="13730" y="6676"/>
                      <a:pt x="14805" y="5675"/>
                      <a:pt x="16395" y="4189"/>
                    </a:cubicBezTo>
                    <a:cubicBezTo>
                      <a:pt x="16597" y="4002"/>
                      <a:pt x="16913" y="3818"/>
                      <a:pt x="17250" y="3624"/>
                    </a:cubicBezTo>
                    <a:cubicBezTo>
                      <a:pt x="17893" y="3253"/>
                      <a:pt x="18557" y="2872"/>
                      <a:pt x="18731" y="2304"/>
                    </a:cubicBezTo>
                    <a:cubicBezTo>
                      <a:pt x="18826" y="1998"/>
                      <a:pt x="18780" y="1685"/>
                      <a:pt x="18596" y="1389"/>
                    </a:cubicBezTo>
                    <a:cubicBezTo>
                      <a:pt x="18339" y="982"/>
                      <a:pt x="17847" y="669"/>
                      <a:pt x="17338" y="591"/>
                    </a:cubicBezTo>
                    <a:cubicBezTo>
                      <a:pt x="17123" y="558"/>
                      <a:pt x="16909" y="547"/>
                      <a:pt x="16698" y="547"/>
                    </a:cubicBezTo>
                    <a:cubicBezTo>
                      <a:pt x="16487" y="547"/>
                      <a:pt x="16278" y="558"/>
                      <a:pt x="16073" y="570"/>
                    </a:cubicBezTo>
                    <a:cubicBezTo>
                      <a:pt x="15861" y="581"/>
                      <a:pt x="15655" y="593"/>
                      <a:pt x="15450" y="593"/>
                    </a:cubicBezTo>
                    <a:cubicBezTo>
                      <a:pt x="15234" y="593"/>
                      <a:pt x="15020" y="580"/>
                      <a:pt x="14803" y="542"/>
                    </a:cubicBezTo>
                    <a:cubicBezTo>
                      <a:pt x="14479" y="482"/>
                      <a:pt x="14152" y="396"/>
                      <a:pt x="13836" y="311"/>
                    </a:cubicBezTo>
                    <a:cubicBezTo>
                      <a:pt x="13305" y="168"/>
                      <a:pt x="12755" y="23"/>
                      <a:pt x="12180" y="2"/>
                    </a:cubicBezTo>
                    <a:cubicBezTo>
                      <a:pt x="12144" y="1"/>
                      <a:pt x="12108" y="1"/>
                      <a:pt x="120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0" name="Google Shape;3950;p32"/>
              <p:cNvSpPr/>
              <p:nvPr/>
            </p:nvSpPr>
            <p:spPr>
              <a:xfrm>
                <a:off x="2203925" y="4322375"/>
                <a:ext cx="288675" cy="452950"/>
              </a:xfrm>
              <a:custGeom>
                <a:avLst/>
                <a:gdLst/>
                <a:ahLst/>
                <a:cxnLst/>
                <a:rect l="l" t="t" r="r" b="b"/>
                <a:pathLst>
                  <a:path w="11547" h="18118" extrusionOk="0">
                    <a:moveTo>
                      <a:pt x="4972" y="1"/>
                    </a:moveTo>
                    <a:cubicBezTo>
                      <a:pt x="4934" y="1"/>
                      <a:pt x="4895" y="2"/>
                      <a:pt x="4856" y="5"/>
                    </a:cubicBezTo>
                    <a:cubicBezTo>
                      <a:pt x="3261" y="113"/>
                      <a:pt x="2852" y="1848"/>
                      <a:pt x="2217" y="2983"/>
                    </a:cubicBezTo>
                    <a:cubicBezTo>
                      <a:pt x="757" y="5588"/>
                      <a:pt x="0" y="7893"/>
                      <a:pt x="933" y="10880"/>
                    </a:cubicBezTo>
                    <a:cubicBezTo>
                      <a:pt x="1794" y="13640"/>
                      <a:pt x="3671" y="16098"/>
                      <a:pt x="6162" y="17581"/>
                    </a:cubicBezTo>
                    <a:cubicBezTo>
                      <a:pt x="6651" y="17872"/>
                      <a:pt x="7272" y="18118"/>
                      <a:pt x="7785" y="18118"/>
                    </a:cubicBezTo>
                    <a:cubicBezTo>
                      <a:pt x="8347" y="18118"/>
                      <a:pt x="8778" y="17823"/>
                      <a:pt x="8765" y="16969"/>
                    </a:cubicBezTo>
                    <a:cubicBezTo>
                      <a:pt x="8739" y="15468"/>
                      <a:pt x="8218" y="14418"/>
                      <a:pt x="8767" y="12873"/>
                    </a:cubicBezTo>
                    <a:cubicBezTo>
                      <a:pt x="9304" y="11372"/>
                      <a:pt x="10237" y="10045"/>
                      <a:pt x="10815" y="8565"/>
                    </a:cubicBezTo>
                    <a:cubicBezTo>
                      <a:pt x="11316" y="7284"/>
                      <a:pt x="11547" y="5708"/>
                      <a:pt x="10888" y="4437"/>
                    </a:cubicBezTo>
                    <a:cubicBezTo>
                      <a:pt x="10261" y="3229"/>
                      <a:pt x="8988" y="2545"/>
                      <a:pt x="7922" y="1788"/>
                    </a:cubicBezTo>
                    <a:cubicBezTo>
                      <a:pt x="7036" y="1156"/>
                      <a:pt x="6143" y="1"/>
                      <a:pt x="49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1" name="Google Shape;3951;p32"/>
              <p:cNvSpPr/>
              <p:nvPr/>
            </p:nvSpPr>
            <p:spPr>
              <a:xfrm>
                <a:off x="2198800" y="4317700"/>
                <a:ext cx="301450" cy="462275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8491" extrusionOk="0">
                    <a:moveTo>
                      <a:pt x="4871" y="8570"/>
                    </a:moveTo>
                    <a:lnTo>
                      <a:pt x="4871" y="8570"/>
                    </a:lnTo>
                    <a:cubicBezTo>
                      <a:pt x="4923" y="9140"/>
                      <a:pt x="5048" y="9703"/>
                      <a:pt x="5224" y="10250"/>
                    </a:cubicBezTo>
                    <a:cubicBezTo>
                      <a:pt x="5395" y="10800"/>
                      <a:pt x="5628" y="11331"/>
                      <a:pt x="5898" y="11839"/>
                    </a:cubicBezTo>
                    <a:cubicBezTo>
                      <a:pt x="6173" y="12345"/>
                      <a:pt x="6489" y="12835"/>
                      <a:pt x="6847" y="13280"/>
                    </a:cubicBezTo>
                    <a:cubicBezTo>
                      <a:pt x="7207" y="13732"/>
                      <a:pt x="7606" y="14149"/>
                      <a:pt x="8052" y="14509"/>
                    </a:cubicBezTo>
                    <a:cubicBezTo>
                      <a:pt x="7718" y="14043"/>
                      <a:pt x="7391" y="13581"/>
                      <a:pt x="7088" y="13109"/>
                    </a:cubicBezTo>
                    <a:cubicBezTo>
                      <a:pt x="6785" y="12635"/>
                      <a:pt x="6497" y="12155"/>
                      <a:pt x="6235" y="11660"/>
                    </a:cubicBezTo>
                    <a:cubicBezTo>
                      <a:pt x="5965" y="11168"/>
                      <a:pt x="5729" y="10662"/>
                      <a:pt x="5501" y="10146"/>
                    </a:cubicBezTo>
                    <a:cubicBezTo>
                      <a:pt x="5278" y="9633"/>
                      <a:pt x="5074" y="9104"/>
                      <a:pt x="4871" y="8570"/>
                    </a:cubicBezTo>
                    <a:close/>
                    <a:moveTo>
                      <a:pt x="5166" y="373"/>
                    </a:moveTo>
                    <a:cubicBezTo>
                      <a:pt x="5382" y="373"/>
                      <a:pt x="5590" y="417"/>
                      <a:pt x="5786" y="490"/>
                    </a:cubicBezTo>
                    <a:cubicBezTo>
                      <a:pt x="6318" y="687"/>
                      <a:pt x="6797" y="1109"/>
                      <a:pt x="7272" y="1516"/>
                    </a:cubicBezTo>
                    <a:cubicBezTo>
                      <a:pt x="7526" y="1742"/>
                      <a:pt x="7764" y="1949"/>
                      <a:pt x="8013" y="2125"/>
                    </a:cubicBezTo>
                    <a:cubicBezTo>
                      <a:pt x="8208" y="2265"/>
                      <a:pt x="8413" y="2403"/>
                      <a:pt x="8617" y="2538"/>
                    </a:cubicBezTo>
                    <a:cubicBezTo>
                      <a:pt x="9512" y="3142"/>
                      <a:pt x="10432" y="3764"/>
                      <a:pt x="10919" y="4710"/>
                    </a:cubicBezTo>
                    <a:cubicBezTo>
                      <a:pt x="11650" y="6118"/>
                      <a:pt x="11184" y="7800"/>
                      <a:pt x="10842" y="8679"/>
                    </a:cubicBezTo>
                    <a:cubicBezTo>
                      <a:pt x="10575" y="9366"/>
                      <a:pt x="10217" y="10040"/>
                      <a:pt x="9875" y="10685"/>
                    </a:cubicBezTo>
                    <a:cubicBezTo>
                      <a:pt x="9519" y="11352"/>
                      <a:pt x="9162" y="12039"/>
                      <a:pt x="8882" y="12754"/>
                    </a:cubicBezTo>
                    <a:cubicBezTo>
                      <a:pt x="8881" y="12755"/>
                      <a:pt x="8881" y="12756"/>
                      <a:pt x="8881" y="12757"/>
                    </a:cubicBezTo>
                    <a:lnTo>
                      <a:pt x="8881" y="12757"/>
                    </a:lnTo>
                    <a:cubicBezTo>
                      <a:pt x="8707" y="12361"/>
                      <a:pt x="8555" y="11968"/>
                      <a:pt x="8428" y="11559"/>
                    </a:cubicBezTo>
                    <a:cubicBezTo>
                      <a:pt x="8286" y="11124"/>
                      <a:pt x="8177" y="10678"/>
                      <a:pt x="8078" y="10232"/>
                    </a:cubicBezTo>
                    <a:cubicBezTo>
                      <a:pt x="7987" y="9781"/>
                      <a:pt x="7917" y="9324"/>
                      <a:pt x="7850" y="8847"/>
                    </a:cubicBezTo>
                    <a:cubicBezTo>
                      <a:pt x="7759" y="9314"/>
                      <a:pt x="7746" y="9794"/>
                      <a:pt x="7785" y="10268"/>
                    </a:cubicBezTo>
                    <a:cubicBezTo>
                      <a:pt x="7824" y="10742"/>
                      <a:pt x="7923" y="11214"/>
                      <a:pt x="8065" y="11671"/>
                    </a:cubicBezTo>
                    <a:cubicBezTo>
                      <a:pt x="8218" y="12124"/>
                      <a:pt x="8410" y="12565"/>
                      <a:pt x="8656" y="12972"/>
                    </a:cubicBezTo>
                    <a:cubicBezTo>
                      <a:pt x="8684" y="13023"/>
                      <a:pt x="8720" y="13074"/>
                      <a:pt x="8748" y="13122"/>
                    </a:cubicBezTo>
                    <a:lnTo>
                      <a:pt x="8748" y="13122"/>
                    </a:lnTo>
                    <a:cubicBezTo>
                      <a:pt x="8763" y="13077"/>
                      <a:pt x="8776" y="13036"/>
                      <a:pt x="8791" y="12993"/>
                    </a:cubicBezTo>
                    <a:cubicBezTo>
                      <a:pt x="8819" y="12916"/>
                      <a:pt x="8845" y="12834"/>
                      <a:pt x="8881" y="12757"/>
                    </a:cubicBezTo>
                    <a:lnTo>
                      <a:pt x="8881" y="12757"/>
                    </a:lnTo>
                    <a:cubicBezTo>
                      <a:pt x="8881" y="12758"/>
                      <a:pt x="8881" y="12758"/>
                      <a:pt x="8882" y="12759"/>
                    </a:cubicBezTo>
                    <a:cubicBezTo>
                      <a:pt x="8892" y="12788"/>
                      <a:pt x="8905" y="12814"/>
                      <a:pt x="8918" y="12842"/>
                    </a:cubicBezTo>
                    <a:cubicBezTo>
                      <a:pt x="8944" y="12899"/>
                      <a:pt x="8967" y="12951"/>
                      <a:pt x="8993" y="13006"/>
                    </a:cubicBezTo>
                    <a:cubicBezTo>
                      <a:pt x="9032" y="13086"/>
                      <a:pt x="9071" y="13172"/>
                      <a:pt x="9110" y="13255"/>
                    </a:cubicBezTo>
                    <a:cubicBezTo>
                      <a:pt x="9076" y="13348"/>
                      <a:pt x="9050" y="13439"/>
                      <a:pt x="9030" y="13527"/>
                    </a:cubicBezTo>
                    <a:cubicBezTo>
                      <a:pt x="8980" y="13462"/>
                      <a:pt x="8931" y="13397"/>
                      <a:pt x="8887" y="13332"/>
                    </a:cubicBezTo>
                    <a:cubicBezTo>
                      <a:pt x="8838" y="13265"/>
                      <a:pt x="8791" y="13197"/>
                      <a:pt x="8750" y="13125"/>
                    </a:cubicBezTo>
                    <a:cubicBezTo>
                      <a:pt x="8749" y="13124"/>
                      <a:pt x="8748" y="13123"/>
                      <a:pt x="8748" y="13122"/>
                    </a:cubicBezTo>
                    <a:lnTo>
                      <a:pt x="8748" y="13122"/>
                    </a:lnTo>
                    <a:cubicBezTo>
                      <a:pt x="8748" y="13123"/>
                      <a:pt x="8747" y="13124"/>
                      <a:pt x="8747" y="13125"/>
                    </a:cubicBezTo>
                    <a:cubicBezTo>
                      <a:pt x="8568" y="13770"/>
                      <a:pt x="8529" y="14126"/>
                      <a:pt x="8529" y="14470"/>
                    </a:cubicBezTo>
                    <a:cubicBezTo>
                      <a:pt x="8521" y="14927"/>
                      <a:pt x="8584" y="15357"/>
                      <a:pt x="8646" y="15805"/>
                    </a:cubicBezTo>
                    <a:cubicBezTo>
                      <a:pt x="8708" y="16233"/>
                      <a:pt x="8768" y="16669"/>
                      <a:pt x="8775" y="17153"/>
                    </a:cubicBezTo>
                    <a:cubicBezTo>
                      <a:pt x="8781" y="17586"/>
                      <a:pt x="8669" y="17872"/>
                      <a:pt x="8431" y="18009"/>
                    </a:cubicBezTo>
                    <a:cubicBezTo>
                      <a:pt x="8309" y="18080"/>
                      <a:pt x="8156" y="18111"/>
                      <a:pt x="7986" y="18111"/>
                    </a:cubicBezTo>
                    <a:cubicBezTo>
                      <a:pt x="7528" y="18111"/>
                      <a:pt x="6941" y="17886"/>
                      <a:pt x="6463" y="17599"/>
                    </a:cubicBezTo>
                    <a:cubicBezTo>
                      <a:pt x="4050" y="16166"/>
                      <a:pt x="2178" y="13760"/>
                      <a:pt x="1315" y="11007"/>
                    </a:cubicBezTo>
                    <a:cubicBezTo>
                      <a:pt x="402" y="8083"/>
                      <a:pt x="1159" y="5794"/>
                      <a:pt x="2582" y="3258"/>
                    </a:cubicBezTo>
                    <a:cubicBezTo>
                      <a:pt x="2720" y="3017"/>
                      <a:pt x="2839" y="2761"/>
                      <a:pt x="2966" y="2486"/>
                    </a:cubicBezTo>
                    <a:cubicBezTo>
                      <a:pt x="3433" y="1488"/>
                      <a:pt x="3917" y="459"/>
                      <a:pt x="5071" y="376"/>
                    </a:cubicBezTo>
                    <a:cubicBezTo>
                      <a:pt x="5103" y="374"/>
                      <a:pt x="5135" y="373"/>
                      <a:pt x="5166" y="373"/>
                    </a:cubicBezTo>
                    <a:close/>
                    <a:moveTo>
                      <a:pt x="5180" y="1"/>
                    </a:moveTo>
                    <a:cubicBezTo>
                      <a:pt x="5137" y="1"/>
                      <a:pt x="5094" y="2"/>
                      <a:pt x="5050" y="5"/>
                    </a:cubicBezTo>
                    <a:cubicBezTo>
                      <a:pt x="3671" y="96"/>
                      <a:pt x="3119" y="1285"/>
                      <a:pt x="2624" y="2330"/>
                    </a:cubicBezTo>
                    <a:cubicBezTo>
                      <a:pt x="2499" y="2597"/>
                      <a:pt x="2383" y="2849"/>
                      <a:pt x="2256" y="3077"/>
                    </a:cubicBezTo>
                    <a:cubicBezTo>
                      <a:pt x="786" y="5695"/>
                      <a:pt x="0" y="8067"/>
                      <a:pt x="957" y="11118"/>
                    </a:cubicBezTo>
                    <a:cubicBezTo>
                      <a:pt x="1843" y="13962"/>
                      <a:pt x="3777" y="16446"/>
                      <a:pt x="6269" y="17929"/>
                    </a:cubicBezTo>
                    <a:cubicBezTo>
                      <a:pt x="6497" y="18063"/>
                      <a:pt x="6759" y="18193"/>
                      <a:pt x="7026" y="18292"/>
                    </a:cubicBezTo>
                    <a:cubicBezTo>
                      <a:pt x="7349" y="18412"/>
                      <a:pt x="7683" y="18490"/>
                      <a:pt x="7989" y="18490"/>
                    </a:cubicBezTo>
                    <a:cubicBezTo>
                      <a:pt x="8223" y="18490"/>
                      <a:pt x="8441" y="18445"/>
                      <a:pt x="8628" y="18338"/>
                    </a:cubicBezTo>
                    <a:cubicBezTo>
                      <a:pt x="8985" y="18128"/>
                      <a:pt x="9172" y="17726"/>
                      <a:pt x="9159" y="17151"/>
                    </a:cubicBezTo>
                    <a:cubicBezTo>
                      <a:pt x="9151" y="16645"/>
                      <a:pt x="9089" y="16192"/>
                      <a:pt x="9030" y="15756"/>
                    </a:cubicBezTo>
                    <a:cubicBezTo>
                      <a:pt x="8926" y="14999"/>
                      <a:pt x="8830" y="14330"/>
                      <a:pt x="9030" y="13529"/>
                    </a:cubicBezTo>
                    <a:cubicBezTo>
                      <a:pt x="9050" y="13439"/>
                      <a:pt x="9076" y="13348"/>
                      <a:pt x="9110" y="13257"/>
                    </a:cubicBezTo>
                    <a:cubicBezTo>
                      <a:pt x="9123" y="13216"/>
                      <a:pt x="9136" y="13172"/>
                      <a:pt x="9151" y="13127"/>
                    </a:cubicBezTo>
                    <a:cubicBezTo>
                      <a:pt x="9431" y="12347"/>
                      <a:pt x="9825" y="11595"/>
                      <a:pt x="10212" y="10870"/>
                    </a:cubicBezTo>
                    <a:cubicBezTo>
                      <a:pt x="10562" y="10211"/>
                      <a:pt x="10922" y="9532"/>
                      <a:pt x="11199" y="8822"/>
                    </a:cubicBezTo>
                    <a:cubicBezTo>
                      <a:pt x="11562" y="7883"/>
                      <a:pt x="12057" y="6084"/>
                      <a:pt x="11262" y="4542"/>
                    </a:cubicBezTo>
                    <a:cubicBezTo>
                      <a:pt x="10728" y="3507"/>
                      <a:pt x="9763" y="2859"/>
                      <a:pt x="8830" y="2227"/>
                    </a:cubicBezTo>
                    <a:cubicBezTo>
                      <a:pt x="8630" y="2092"/>
                      <a:pt x="8428" y="1960"/>
                      <a:pt x="8239" y="1822"/>
                    </a:cubicBezTo>
                    <a:cubicBezTo>
                      <a:pt x="8006" y="1656"/>
                      <a:pt x="7772" y="1454"/>
                      <a:pt x="7526" y="1239"/>
                    </a:cubicBezTo>
                    <a:cubicBezTo>
                      <a:pt x="6857" y="654"/>
                      <a:pt x="6105" y="1"/>
                      <a:pt x="5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2" name="Google Shape;3952;p32"/>
              <p:cNvSpPr/>
              <p:nvPr/>
            </p:nvSpPr>
            <p:spPr>
              <a:xfrm>
                <a:off x="2091800" y="4365300"/>
                <a:ext cx="275025" cy="385475"/>
              </a:xfrm>
              <a:custGeom>
                <a:avLst/>
                <a:gdLst/>
                <a:ahLst/>
                <a:cxnLst/>
                <a:rect l="l" t="t" r="r" b="b"/>
                <a:pathLst>
                  <a:path w="11001" h="15419" extrusionOk="0">
                    <a:moveTo>
                      <a:pt x="2389" y="1"/>
                    </a:moveTo>
                    <a:cubicBezTo>
                      <a:pt x="1724" y="1"/>
                      <a:pt x="1137" y="488"/>
                      <a:pt x="934" y="1684"/>
                    </a:cubicBezTo>
                    <a:cubicBezTo>
                      <a:pt x="695" y="3076"/>
                      <a:pt x="317" y="4478"/>
                      <a:pt x="161" y="5881"/>
                    </a:cubicBezTo>
                    <a:cubicBezTo>
                      <a:pt x="0" y="7319"/>
                      <a:pt x="355" y="8805"/>
                      <a:pt x="1029" y="10078"/>
                    </a:cubicBezTo>
                    <a:cubicBezTo>
                      <a:pt x="1958" y="11825"/>
                      <a:pt x="3440" y="13214"/>
                      <a:pt x="5048" y="14365"/>
                    </a:cubicBezTo>
                    <a:cubicBezTo>
                      <a:pt x="5711" y="14840"/>
                      <a:pt x="6435" y="15291"/>
                      <a:pt x="7246" y="15392"/>
                    </a:cubicBezTo>
                    <a:cubicBezTo>
                      <a:pt x="7393" y="15410"/>
                      <a:pt x="7533" y="15418"/>
                      <a:pt x="7666" y="15418"/>
                    </a:cubicBezTo>
                    <a:cubicBezTo>
                      <a:pt x="11001" y="15418"/>
                      <a:pt x="10154" y="10082"/>
                      <a:pt x="8586" y="8429"/>
                    </a:cubicBezTo>
                    <a:cubicBezTo>
                      <a:pt x="7827" y="7625"/>
                      <a:pt x="6821" y="7060"/>
                      <a:pt x="6175" y="6163"/>
                    </a:cubicBezTo>
                    <a:cubicBezTo>
                      <a:pt x="5304" y="4947"/>
                      <a:pt x="5255" y="3234"/>
                      <a:pt x="4659" y="1862"/>
                    </a:cubicBezTo>
                    <a:cubicBezTo>
                      <a:pt x="4181" y="767"/>
                      <a:pt x="3224" y="1"/>
                      <a:pt x="2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3" name="Google Shape;3953;p32"/>
              <p:cNvSpPr/>
              <p:nvPr/>
            </p:nvSpPr>
            <p:spPr>
              <a:xfrm>
                <a:off x="2087075" y="4360650"/>
                <a:ext cx="270775" cy="394825"/>
              </a:xfrm>
              <a:custGeom>
                <a:avLst/>
                <a:gdLst/>
                <a:ahLst/>
                <a:cxnLst/>
                <a:rect l="l" t="t" r="r" b="b"/>
                <a:pathLst>
                  <a:path w="10831" h="15793" extrusionOk="0">
                    <a:moveTo>
                      <a:pt x="2574" y="379"/>
                    </a:moveTo>
                    <a:cubicBezTo>
                      <a:pt x="3332" y="379"/>
                      <a:pt x="4231" y="1117"/>
                      <a:pt x="4671" y="2126"/>
                    </a:cubicBezTo>
                    <a:cubicBezTo>
                      <a:pt x="4905" y="2658"/>
                      <a:pt x="5055" y="3267"/>
                      <a:pt x="5203" y="3853"/>
                    </a:cubicBezTo>
                    <a:cubicBezTo>
                      <a:pt x="5428" y="4760"/>
                      <a:pt x="5662" y="5701"/>
                      <a:pt x="6206" y="6458"/>
                    </a:cubicBezTo>
                    <a:cubicBezTo>
                      <a:pt x="6603" y="7008"/>
                      <a:pt x="7126" y="7435"/>
                      <a:pt x="7632" y="7850"/>
                    </a:cubicBezTo>
                    <a:cubicBezTo>
                      <a:pt x="7977" y="8130"/>
                      <a:pt x="8332" y="8423"/>
                      <a:pt x="8638" y="8745"/>
                    </a:cubicBezTo>
                    <a:cubicBezTo>
                      <a:pt x="9729" y="9893"/>
                      <a:pt x="10403" y="12830"/>
                      <a:pt x="9626" y="14373"/>
                    </a:cubicBezTo>
                    <a:cubicBezTo>
                      <a:pt x="9274" y="15065"/>
                      <a:pt x="8683" y="15412"/>
                      <a:pt x="7860" y="15412"/>
                    </a:cubicBezTo>
                    <a:cubicBezTo>
                      <a:pt x="7730" y="15412"/>
                      <a:pt x="7594" y="15404"/>
                      <a:pt x="7453" y="15386"/>
                    </a:cubicBezTo>
                    <a:cubicBezTo>
                      <a:pt x="6688" y="15293"/>
                      <a:pt x="5988" y="14855"/>
                      <a:pt x="5343" y="14396"/>
                    </a:cubicBezTo>
                    <a:cubicBezTo>
                      <a:pt x="3474" y="13061"/>
                      <a:pt x="2178" y="11679"/>
                      <a:pt x="1382" y="10176"/>
                    </a:cubicBezTo>
                    <a:cubicBezTo>
                      <a:pt x="687" y="8864"/>
                      <a:pt x="386" y="7415"/>
                      <a:pt x="534" y="6090"/>
                    </a:cubicBezTo>
                    <a:cubicBezTo>
                      <a:pt x="633" y="5234"/>
                      <a:pt x="814" y="4363"/>
                      <a:pt x="988" y="3521"/>
                    </a:cubicBezTo>
                    <a:cubicBezTo>
                      <a:pt x="1099" y="2989"/>
                      <a:pt x="1216" y="2440"/>
                      <a:pt x="1307" y="1903"/>
                    </a:cubicBezTo>
                    <a:cubicBezTo>
                      <a:pt x="1462" y="996"/>
                      <a:pt x="1864" y="457"/>
                      <a:pt x="2442" y="387"/>
                    </a:cubicBezTo>
                    <a:cubicBezTo>
                      <a:pt x="2485" y="382"/>
                      <a:pt x="2529" y="379"/>
                      <a:pt x="2574" y="379"/>
                    </a:cubicBezTo>
                    <a:close/>
                    <a:moveTo>
                      <a:pt x="2577" y="0"/>
                    </a:moveTo>
                    <a:cubicBezTo>
                      <a:pt x="2517" y="0"/>
                      <a:pt x="2457" y="4"/>
                      <a:pt x="2398" y="11"/>
                    </a:cubicBezTo>
                    <a:cubicBezTo>
                      <a:pt x="1957" y="65"/>
                      <a:pt x="1182" y="374"/>
                      <a:pt x="933" y="1841"/>
                    </a:cubicBezTo>
                    <a:cubicBezTo>
                      <a:pt x="843" y="2372"/>
                      <a:pt x="728" y="2917"/>
                      <a:pt x="620" y="3446"/>
                    </a:cubicBezTo>
                    <a:cubicBezTo>
                      <a:pt x="441" y="4293"/>
                      <a:pt x="257" y="5175"/>
                      <a:pt x="158" y="6048"/>
                    </a:cubicBezTo>
                    <a:cubicBezTo>
                      <a:pt x="0" y="7448"/>
                      <a:pt x="319" y="8978"/>
                      <a:pt x="1047" y="10354"/>
                    </a:cubicBezTo>
                    <a:cubicBezTo>
                      <a:pt x="1872" y="11910"/>
                      <a:pt x="3207" y="13333"/>
                      <a:pt x="5125" y="14707"/>
                    </a:cubicBezTo>
                    <a:cubicBezTo>
                      <a:pt x="5597" y="15044"/>
                      <a:pt x="6102" y="15371"/>
                      <a:pt x="6652" y="15575"/>
                    </a:cubicBezTo>
                    <a:cubicBezTo>
                      <a:pt x="6896" y="15669"/>
                      <a:pt x="7150" y="15734"/>
                      <a:pt x="7412" y="15765"/>
                    </a:cubicBezTo>
                    <a:cubicBezTo>
                      <a:pt x="7569" y="15784"/>
                      <a:pt x="7718" y="15792"/>
                      <a:pt x="7858" y="15792"/>
                    </a:cubicBezTo>
                    <a:cubicBezTo>
                      <a:pt x="9070" y="15792"/>
                      <a:pt x="9673" y="15134"/>
                      <a:pt x="9968" y="14544"/>
                    </a:cubicBezTo>
                    <a:cubicBezTo>
                      <a:pt x="10831" y="12835"/>
                      <a:pt x="10097" y="9732"/>
                      <a:pt x="8918" y="8485"/>
                    </a:cubicBezTo>
                    <a:cubicBezTo>
                      <a:pt x="8596" y="8143"/>
                      <a:pt x="8231" y="7845"/>
                      <a:pt x="7878" y="7557"/>
                    </a:cubicBezTo>
                    <a:cubicBezTo>
                      <a:pt x="7365" y="7140"/>
                      <a:pt x="6885" y="6748"/>
                      <a:pt x="6520" y="6238"/>
                    </a:cubicBezTo>
                    <a:cubicBezTo>
                      <a:pt x="6017" y="5538"/>
                      <a:pt x="5791" y="4638"/>
                      <a:pt x="5574" y="3762"/>
                    </a:cubicBezTo>
                    <a:cubicBezTo>
                      <a:pt x="5426" y="3161"/>
                      <a:pt x="5270" y="2538"/>
                      <a:pt x="5024" y="1973"/>
                    </a:cubicBezTo>
                    <a:cubicBezTo>
                      <a:pt x="4518" y="815"/>
                      <a:pt x="3492" y="0"/>
                      <a:pt x="2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4" name="Google Shape;3954;p32"/>
              <p:cNvSpPr/>
              <p:nvPr/>
            </p:nvSpPr>
            <p:spPr>
              <a:xfrm>
                <a:off x="2314425" y="4584500"/>
                <a:ext cx="248625" cy="224725"/>
              </a:xfrm>
              <a:custGeom>
                <a:avLst/>
                <a:gdLst/>
                <a:ahLst/>
                <a:cxnLst/>
                <a:rect l="l" t="t" r="r" b="b"/>
                <a:pathLst>
                  <a:path w="9945" h="8989" extrusionOk="0">
                    <a:moveTo>
                      <a:pt x="4933" y="1"/>
                    </a:moveTo>
                    <a:cubicBezTo>
                      <a:pt x="4826" y="1"/>
                      <a:pt x="4722" y="64"/>
                      <a:pt x="4679" y="172"/>
                    </a:cubicBezTo>
                    <a:cubicBezTo>
                      <a:pt x="4643" y="260"/>
                      <a:pt x="4659" y="350"/>
                      <a:pt x="4708" y="423"/>
                    </a:cubicBezTo>
                    <a:lnTo>
                      <a:pt x="4545" y="1660"/>
                    </a:lnTo>
                    <a:cubicBezTo>
                      <a:pt x="4418" y="1649"/>
                      <a:pt x="4294" y="1644"/>
                      <a:pt x="4171" y="1644"/>
                    </a:cubicBezTo>
                    <a:cubicBezTo>
                      <a:pt x="4027" y="1644"/>
                      <a:pt x="3886" y="1651"/>
                      <a:pt x="3746" y="1665"/>
                    </a:cubicBezTo>
                    <a:lnTo>
                      <a:pt x="3383" y="592"/>
                    </a:lnTo>
                    <a:cubicBezTo>
                      <a:pt x="3383" y="589"/>
                      <a:pt x="3386" y="589"/>
                      <a:pt x="3386" y="586"/>
                    </a:cubicBezTo>
                    <a:cubicBezTo>
                      <a:pt x="3445" y="446"/>
                      <a:pt x="3381" y="286"/>
                      <a:pt x="3238" y="226"/>
                    </a:cubicBezTo>
                    <a:cubicBezTo>
                      <a:pt x="3204" y="212"/>
                      <a:pt x="3168" y="205"/>
                      <a:pt x="3133" y="205"/>
                    </a:cubicBezTo>
                    <a:cubicBezTo>
                      <a:pt x="3024" y="205"/>
                      <a:pt x="2921" y="269"/>
                      <a:pt x="2878" y="376"/>
                    </a:cubicBezTo>
                    <a:cubicBezTo>
                      <a:pt x="2823" y="506"/>
                      <a:pt x="2878" y="649"/>
                      <a:pt x="2994" y="716"/>
                    </a:cubicBezTo>
                    <a:lnTo>
                      <a:pt x="3336" y="1732"/>
                    </a:lnTo>
                    <a:cubicBezTo>
                      <a:pt x="3056" y="1797"/>
                      <a:pt x="2789" y="1893"/>
                      <a:pt x="2554" y="2017"/>
                    </a:cubicBezTo>
                    <a:lnTo>
                      <a:pt x="1729" y="1131"/>
                    </a:lnTo>
                    <a:cubicBezTo>
                      <a:pt x="1729" y="1024"/>
                      <a:pt x="1664" y="921"/>
                      <a:pt x="1558" y="877"/>
                    </a:cubicBezTo>
                    <a:cubicBezTo>
                      <a:pt x="1524" y="863"/>
                      <a:pt x="1488" y="856"/>
                      <a:pt x="1453" y="856"/>
                    </a:cubicBezTo>
                    <a:cubicBezTo>
                      <a:pt x="1345" y="856"/>
                      <a:pt x="1243" y="919"/>
                      <a:pt x="1198" y="1027"/>
                    </a:cubicBezTo>
                    <a:cubicBezTo>
                      <a:pt x="1141" y="1167"/>
                      <a:pt x="1206" y="1328"/>
                      <a:pt x="1348" y="1387"/>
                    </a:cubicBezTo>
                    <a:cubicBezTo>
                      <a:pt x="1374" y="1400"/>
                      <a:pt x="1400" y="1400"/>
                      <a:pt x="1426" y="1403"/>
                    </a:cubicBezTo>
                    <a:lnTo>
                      <a:pt x="2201" y="2240"/>
                    </a:lnTo>
                    <a:cubicBezTo>
                      <a:pt x="1955" y="2427"/>
                      <a:pt x="1753" y="2655"/>
                      <a:pt x="1605" y="2920"/>
                    </a:cubicBezTo>
                    <a:lnTo>
                      <a:pt x="700" y="2660"/>
                    </a:lnTo>
                    <a:cubicBezTo>
                      <a:pt x="671" y="2621"/>
                      <a:pt x="635" y="2585"/>
                      <a:pt x="586" y="2567"/>
                    </a:cubicBezTo>
                    <a:cubicBezTo>
                      <a:pt x="551" y="2552"/>
                      <a:pt x="514" y="2545"/>
                      <a:pt x="478" y="2545"/>
                    </a:cubicBezTo>
                    <a:cubicBezTo>
                      <a:pt x="370" y="2545"/>
                      <a:pt x="268" y="2608"/>
                      <a:pt x="223" y="2702"/>
                    </a:cubicBezTo>
                    <a:cubicBezTo>
                      <a:pt x="163" y="2842"/>
                      <a:pt x="228" y="3005"/>
                      <a:pt x="371" y="3062"/>
                    </a:cubicBezTo>
                    <a:cubicBezTo>
                      <a:pt x="405" y="3076"/>
                      <a:pt x="439" y="3082"/>
                      <a:pt x="473" y="3082"/>
                    </a:cubicBezTo>
                    <a:cubicBezTo>
                      <a:pt x="520" y="3082"/>
                      <a:pt x="567" y="3069"/>
                      <a:pt x="609" y="3047"/>
                    </a:cubicBezTo>
                    <a:lnTo>
                      <a:pt x="1441" y="3282"/>
                    </a:lnTo>
                    <a:cubicBezTo>
                      <a:pt x="1343" y="3591"/>
                      <a:pt x="1317" y="3912"/>
                      <a:pt x="1361" y="4236"/>
                    </a:cubicBezTo>
                    <a:lnTo>
                      <a:pt x="467" y="4332"/>
                    </a:lnTo>
                    <a:cubicBezTo>
                      <a:pt x="449" y="4319"/>
                      <a:pt x="436" y="4306"/>
                      <a:pt x="417" y="4301"/>
                    </a:cubicBezTo>
                    <a:cubicBezTo>
                      <a:pt x="382" y="4286"/>
                      <a:pt x="346" y="4279"/>
                      <a:pt x="310" y="4279"/>
                    </a:cubicBezTo>
                    <a:cubicBezTo>
                      <a:pt x="203" y="4279"/>
                      <a:pt x="102" y="4342"/>
                      <a:pt x="57" y="4449"/>
                    </a:cubicBezTo>
                    <a:cubicBezTo>
                      <a:pt x="0" y="4589"/>
                      <a:pt x="65" y="4750"/>
                      <a:pt x="207" y="4809"/>
                    </a:cubicBezTo>
                    <a:cubicBezTo>
                      <a:pt x="241" y="4823"/>
                      <a:pt x="275" y="4829"/>
                      <a:pt x="309" y="4829"/>
                    </a:cubicBezTo>
                    <a:cubicBezTo>
                      <a:pt x="389" y="4829"/>
                      <a:pt x="466" y="4794"/>
                      <a:pt x="519" y="4734"/>
                    </a:cubicBezTo>
                    <a:lnTo>
                      <a:pt x="1452" y="4633"/>
                    </a:lnTo>
                    <a:cubicBezTo>
                      <a:pt x="1537" y="4923"/>
                      <a:pt x="1677" y="5209"/>
                      <a:pt x="1861" y="5481"/>
                    </a:cubicBezTo>
                    <a:lnTo>
                      <a:pt x="837" y="5929"/>
                    </a:lnTo>
                    <a:cubicBezTo>
                      <a:pt x="810" y="5921"/>
                      <a:pt x="781" y="5917"/>
                      <a:pt x="753" y="5917"/>
                    </a:cubicBezTo>
                    <a:cubicBezTo>
                      <a:pt x="645" y="5917"/>
                      <a:pt x="541" y="5978"/>
                      <a:pt x="498" y="6085"/>
                    </a:cubicBezTo>
                    <a:cubicBezTo>
                      <a:pt x="441" y="6225"/>
                      <a:pt x="506" y="6388"/>
                      <a:pt x="648" y="6445"/>
                    </a:cubicBezTo>
                    <a:cubicBezTo>
                      <a:pt x="682" y="6459"/>
                      <a:pt x="718" y="6465"/>
                      <a:pt x="752" y="6465"/>
                    </a:cubicBezTo>
                    <a:cubicBezTo>
                      <a:pt x="857" y="6465"/>
                      <a:pt x="957" y="6406"/>
                      <a:pt x="1003" y="6303"/>
                    </a:cubicBezTo>
                    <a:lnTo>
                      <a:pt x="2115" y="5818"/>
                    </a:lnTo>
                    <a:cubicBezTo>
                      <a:pt x="2268" y="5991"/>
                      <a:pt x="2439" y="6157"/>
                      <a:pt x="2629" y="6313"/>
                    </a:cubicBezTo>
                    <a:lnTo>
                      <a:pt x="1737" y="7249"/>
                    </a:lnTo>
                    <a:cubicBezTo>
                      <a:pt x="1628" y="7249"/>
                      <a:pt x="1530" y="7314"/>
                      <a:pt x="1483" y="7420"/>
                    </a:cubicBezTo>
                    <a:cubicBezTo>
                      <a:pt x="1426" y="7560"/>
                      <a:pt x="1491" y="7723"/>
                      <a:pt x="1633" y="7780"/>
                    </a:cubicBezTo>
                    <a:cubicBezTo>
                      <a:pt x="1668" y="7795"/>
                      <a:pt x="1704" y="7802"/>
                      <a:pt x="1740" y="7802"/>
                    </a:cubicBezTo>
                    <a:cubicBezTo>
                      <a:pt x="1846" y="7802"/>
                      <a:pt x="1948" y="7739"/>
                      <a:pt x="1991" y="7632"/>
                    </a:cubicBezTo>
                    <a:cubicBezTo>
                      <a:pt x="2004" y="7609"/>
                      <a:pt x="2004" y="7583"/>
                      <a:pt x="2009" y="7557"/>
                    </a:cubicBezTo>
                    <a:lnTo>
                      <a:pt x="2958" y="6559"/>
                    </a:lnTo>
                    <a:cubicBezTo>
                      <a:pt x="3147" y="6689"/>
                      <a:pt x="3349" y="6806"/>
                      <a:pt x="3567" y="6909"/>
                    </a:cubicBezTo>
                    <a:lnTo>
                      <a:pt x="3165" y="8060"/>
                    </a:lnTo>
                    <a:cubicBezTo>
                      <a:pt x="3095" y="8086"/>
                      <a:pt x="3033" y="8138"/>
                      <a:pt x="2999" y="8211"/>
                    </a:cubicBezTo>
                    <a:cubicBezTo>
                      <a:pt x="2942" y="8351"/>
                      <a:pt x="3010" y="8514"/>
                      <a:pt x="3150" y="8571"/>
                    </a:cubicBezTo>
                    <a:cubicBezTo>
                      <a:pt x="3184" y="8586"/>
                      <a:pt x="3221" y="8593"/>
                      <a:pt x="3256" y="8593"/>
                    </a:cubicBezTo>
                    <a:cubicBezTo>
                      <a:pt x="3363" y="8593"/>
                      <a:pt x="3465" y="8530"/>
                      <a:pt x="3508" y="8423"/>
                    </a:cubicBezTo>
                    <a:cubicBezTo>
                      <a:pt x="3531" y="8374"/>
                      <a:pt x="3531" y="8322"/>
                      <a:pt x="3523" y="8270"/>
                    </a:cubicBezTo>
                    <a:lnTo>
                      <a:pt x="3943" y="7070"/>
                    </a:lnTo>
                    <a:cubicBezTo>
                      <a:pt x="4174" y="7158"/>
                      <a:pt x="4402" y="7225"/>
                      <a:pt x="4630" y="7275"/>
                    </a:cubicBezTo>
                    <a:lnTo>
                      <a:pt x="4539" y="8514"/>
                    </a:lnTo>
                    <a:cubicBezTo>
                      <a:pt x="4513" y="8540"/>
                      <a:pt x="4493" y="8571"/>
                      <a:pt x="4477" y="8607"/>
                    </a:cubicBezTo>
                    <a:cubicBezTo>
                      <a:pt x="4420" y="8747"/>
                      <a:pt x="4487" y="8908"/>
                      <a:pt x="4627" y="8968"/>
                    </a:cubicBezTo>
                    <a:cubicBezTo>
                      <a:pt x="4661" y="8982"/>
                      <a:pt x="4696" y="8988"/>
                      <a:pt x="4731" y="8988"/>
                    </a:cubicBezTo>
                    <a:cubicBezTo>
                      <a:pt x="4838" y="8988"/>
                      <a:pt x="4942" y="8925"/>
                      <a:pt x="4985" y="8817"/>
                    </a:cubicBezTo>
                    <a:cubicBezTo>
                      <a:pt x="5024" y="8724"/>
                      <a:pt x="5003" y="8620"/>
                      <a:pt x="4944" y="8545"/>
                    </a:cubicBezTo>
                    <a:lnTo>
                      <a:pt x="5032" y="7347"/>
                    </a:lnTo>
                    <a:cubicBezTo>
                      <a:pt x="5224" y="7370"/>
                      <a:pt x="5414" y="7382"/>
                      <a:pt x="5599" y="7382"/>
                    </a:cubicBezTo>
                    <a:cubicBezTo>
                      <a:pt x="5690" y="7382"/>
                      <a:pt x="5779" y="7379"/>
                      <a:pt x="5867" y="7373"/>
                    </a:cubicBezTo>
                    <a:lnTo>
                      <a:pt x="6235" y="8462"/>
                    </a:lnTo>
                    <a:cubicBezTo>
                      <a:pt x="6235" y="8462"/>
                      <a:pt x="6230" y="8462"/>
                      <a:pt x="6230" y="8465"/>
                    </a:cubicBezTo>
                    <a:cubicBezTo>
                      <a:pt x="6173" y="8605"/>
                      <a:pt x="6240" y="8765"/>
                      <a:pt x="6380" y="8825"/>
                    </a:cubicBezTo>
                    <a:cubicBezTo>
                      <a:pt x="6414" y="8839"/>
                      <a:pt x="6450" y="8846"/>
                      <a:pt x="6485" y="8846"/>
                    </a:cubicBezTo>
                    <a:cubicBezTo>
                      <a:pt x="6593" y="8846"/>
                      <a:pt x="6695" y="8782"/>
                      <a:pt x="6740" y="8675"/>
                    </a:cubicBezTo>
                    <a:cubicBezTo>
                      <a:pt x="6792" y="8545"/>
                      <a:pt x="6735" y="8402"/>
                      <a:pt x="6618" y="8335"/>
                    </a:cubicBezTo>
                    <a:lnTo>
                      <a:pt x="6276" y="7314"/>
                    </a:lnTo>
                    <a:cubicBezTo>
                      <a:pt x="6572" y="7259"/>
                      <a:pt x="6849" y="7168"/>
                      <a:pt x="7103" y="7041"/>
                    </a:cubicBezTo>
                    <a:lnTo>
                      <a:pt x="7920" y="8112"/>
                    </a:lnTo>
                    <a:cubicBezTo>
                      <a:pt x="7933" y="8205"/>
                      <a:pt x="7990" y="8294"/>
                      <a:pt x="8083" y="8332"/>
                    </a:cubicBezTo>
                    <a:cubicBezTo>
                      <a:pt x="8117" y="8346"/>
                      <a:pt x="8153" y="8353"/>
                      <a:pt x="8188" y="8353"/>
                    </a:cubicBezTo>
                    <a:cubicBezTo>
                      <a:pt x="8297" y="8353"/>
                      <a:pt x="8400" y="8290"/>
                      <a:pt x="8443" y="8182"/>
                    </a:cubicBezTo>
                    <a:cubicBezTo>
                      <a:pt x="8503" y="8042"/>
                      <a:pt x="8438" y="7881"/>
                      <a:pt x="8296" y="7822"/>
                    </a:cubicBezTo>
                    <a:cubicBezTo>
                      <a:pt x="8262" y="7809"/>
                      <a:pt x="8231" y="7804"/>
                      <a:pt x="8197" y="7804"/>
                    </a:cubicBezTo>
                    <a:lnTo>
                      <a:pt x="7456" y="6831"/>
                    </a:lnTo>
                    <a:cubicBezTo>
                      <a:pt x="7712" y="6650"/>
                      <a:pt x="7928" y="6427"/>
                      <a:pt x="8083" y="6163"/>
                    </a:cubicBezTo>
                    <a:lnTo>
                      <a:pt x="9089" y="6564"/>
                    </a:lnTo>
                    <a:cubicBezTo>
                      <a:pt x="9117" y="6624"/>
                      <a:pt x="9167" y="6676"/>
                      <a:pt x="9232" y="6702"/>
                    </a:cubicBezTo>
                    <a:cubicBezTo>
                      <a:pt x="9266" y="6716"/>
                      <a:pt x="9301" y="6722"/>
                      <a:pt x="9336" y="6722"/>
                    </a:cubicBezTo>
                    <a:cubicBezTo>
                      <a:pt x="9444" y="6722"/>
                      <a:pt x="9547" y="6659"/>
                      <a:pt x="9592" y="6551"/>
                    </a:cubicBezTo>
                    <a:cubicBezTo>
                      <a:pt x="9649" y="6414"/>
                      <a:pt x="9584" y="6251"/>
                      <a:pt x="9442" y="6194"/>
                    </a:cubicBezTo>
                    <a:cubicBezTo>
                      <a:pt x="9409" y="6178"/>
                      <a:pt x="9375" y="6172"/>
                      <a:pt x="9342" y="6172"/>
                    </a:cubicBezTo>
                    <a:cubicBezTo>
                      <a:pt x="9309" y="6172"/>
                      <a:pt x="9276" y="6178"/>
                      <a:pt x="9244" y="6189"/>
                    </a:cubicBezTo>
                    <a:lnTo>
                      <a:pt x="8257" y="5794"/>
                    </a:lnTo>
                    <a:cubicBezTo>
                      <a:pt x="8360" y="5499"/>
                      <a:pt x="8394" y="5190"/>
                      <a:pt x="8366" y="4879"/>
                    </a:cubicBezTo>
                    <a:lnTo>
                      <a:pt x="9488" y="4833"/>
                    </a:lnTo>
                    <a:cubicBezTo>
                      <a:pt x="9501" y="4840"/>
                      <a:pt x="9509" y="4851"/>
                      <a:pt x="9527" y="4859"/>
                    </a:cubicBezTo>
                    <a:cubicBezTo>
                      <a:pt x="9561" y="4873"/>
                      <a:pt x="9596" y="4879"/>
                      <a:pt x="9631" y="4879"/>
                    </a:cubicBezTo>
                    <a:cubicBezTo>
                      <a:pt x="9738" y="4879"/>
                      <a:pt x="9842" y="4816"/>
                      <a:pt x="9885" y="4708"/>
                    </a:cubicBezTo>
                    <a:cubicBezTo>
                      <a:pt x="9944" y="4568"/>
                      <a:pt x="9880" y="4408"/>
                      <a:pt x="9737" y="4348"/>
                    </a:cubicBezTo>
                    <a:cubicBezTo>
                      <a:pt x="9704" y="4335"/>
                      <a:pt x="9670" y="4329"/>
                      <a:pt x="9637" y="4329"/>
                    </a:cubicBezTo>
                    <a:cubicBezTo>
                      <a:pt x="9554" y="4329"/>
                      <a:pt x="9475" y="4366"/>
                      <a:pt x="9423" y="4431"/>
                    </a:cubicBezTo>
                    <a:lnTo>
                      <a:pt x="8296" y="4483"/>
                    </a:lnTo>
                    <a:cubicBezTo>
                      <a:pt x="8220" y="4198"/>
                      <a:pt x="8093" y="3915"/>
                      <a:pt x="7925" y="3645"/>
                    </a:cubicBezTo>
                    <a:lnTo>
                      <a:pt x="8907" y="3122"/>
                    </a:lnTo>
                    <a:cubicBezTo>
                      <a:pt x="8940" y="3134"/>
                      <a:pt x="8974" y="3141"/>
                      <a:pt x="9007" y="3141"/>
                    </a:cubicBezTo>
                    <a:cubicBezTo>
                      <a:pt x="9116" y="3141"/>
                      <a:pt x="9219" y="3076"/>
                      <a:pt x="9263" y="2969"/>
                    </a:cubicBezTo>
                    <a:cubicBezTo>
                      <a:pt x="9322" y="2829"/>
                      <a:pt x="9257" y="2668"/>
                      <a:pt x="9115" y="2608"/>
                    </a:cubicBezTo>
                    <a:cubicBezTo>
                      <a:pt x="9080" y="2594"/>
                      <a:pt x="9043" y="2587"/>
                      <a:pt x="9008" y="2587"/>
                    </a:cubicBezTo>
                    <a:cubicBezTo>
                      <a:pt x="8904" y="2587"/>
                      <a:pt x="8807" y="2646"/>
                      <a:pt x="8762" y="2746"/>
                    </a:cubicBezTo>
                    <a:cubicBezTo>
                      <a:pt x="8744" y="2748"/>
                      <a:pt x="8729" y="2751"/>
                      <a:pt x="8716" y="2759"/>
                    </a:cubicBezTo>
                    <a:lnTo>
                      <a:pt x="7686" y="3308"/>
                    </a:lnTo>
                    <a:cubicBezTo>
                      <a:pt x="7534" y="3117"/>
                      <a:pt x="7357" y="2932"/>
                      <a:pt x="7160" y="2764"/>
                    </a:cubicBezTo>
                    <a:lnTo>
                      <a:pt x="8065" y="1826"/>
                    </a:lnTo>
                    <a:cubicBezTo>
                      <a:pt x="8153" y="1807"/>
                      <a:pt x="8233" y="1753"/>
                      <a:pt x="8270" y="1662"/>
                    </a:cubicBezTo>
                    <a:cubicBezTo>
                      <a:pt x="8327" y="1522"/>
                      <a:pt x="8259" y="1362"/>
                      <a:pt x="8119" y="1302"/>
                    </a:cubicBezTo>
                    <a:cubicBezTo>
                      <a:pt x="8086" y="1288"/>
                      <a:pt x="8051" y="1281"/>
                      <a:pt x="8016" y="1281"/>
                    </a:cubicBezTo>
                    <a:cubicBezTo>
                      <a:pt x="7908" y="1281"/>
                      <a:pt x="7804" y="1345"/>
                      <a:pt x="7759" y="1452"/>
                    </a:cubicBezTo>
                    <a:cubicBezTo>
                      <a:pt x="7743" y="1491"/>
                      <a:pt x="7738" y="1533"/>
                      <a:pt x="7741" y="1571"/>
                    </a:cubicBezTo>
                    <a:lnTo>
                      <a:pt x="6839" y="2507"/>
                    </a:lnTo>
                    <a:cubicBezTo>
                      <a:pt x="6613" y="2349"/>
                      <a:pt x="6367" y="2207"/>
                      <a:pt x="6100" y="2082"/>
                    </a:cubicBezTo>
                    <a:lnTo>
                      <a:pt x="6590" y="859"/>
                    </a:lnTo>
                    <a:cubicBezTo>
                      <a:pt x="6650" y="833"/>
                      <a:pt x="6701" y="783"/>
                      <a:pt x="6727" y="719"/>
                    </a:cubicBezTo>
                    <a:cubicBezTo>
                      <a:pt x="6784" y="579"/>
                      <a:pt x="6720" y="418"/>
                      <a:pt x="6577" y="358"/>
                    </a:cubicBezTo>
                    <a:cubicBezTo>
                      <a:pt x="6543" y="344"/>
                      <a:pt x="6507" y="338"/>
                      <a:pt x="6472" y="338"/>
                    </a:cubicBezTo>
                    <a:cubicBezTo>
                      <a:pt x="6364" y="338"/>
                      <a:pt x="6262" y="401"/>
                      <a:pt x="6217" y="509"/>
                    </a:cubicBezTo>
                    <a:cubicBezTo>
                      <a:pt x="6188" y="573"/>
                      <a:pt x="6191" y="643"/>
                      <a:pt x="6214" y="706"/>
                    </a:cubicBezTo>
                    <a:lnTo>
                      <a:pt x="5724" y="1932"/>
                    </a:lnTo>
                    <a:cubicBezTo>
                      <a:pt x="5465" y="1836"/>
                      <a:pt x="5203" y="1766"/>
                      <a:pt x="4946" y="1717"/>
                    </a:cubicBezTo>
                    <a:lnTo>
                      <a:pt x="5110" y="485"/>
                    </a:lnTo>
                    <a:cubicBezTo>
                      <a:pt x="5141" y="457"/>
                      <a:pt x="5172" y="423"/>
                      <a:pt x="5187" y="382"/>
                    </a:cubicBezTo>
                    <a:cubicBezTo>
                      <a:pt x="5244" y="242"/>
                      <a:pt x="5180" y="81"/>
                      <a:pt x="5037" y="21"/>
                    </a:cubicBezTo>
                    <a:cubicBezTo>
                      <a:pt x="5003" y="7"/>
                      <a:pt x="4968" y="1"/>
                      <a:pt x="49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5" name="Google Shape;3955;p32"/>
              <p:cNvSpPr/>
              <p:nvPr/>
            </p:nvSpPr>
            <p:spPr>
              <a:xfrm>
                <a:off x="2377025" y="4649350"/>
                <a:ext cx="124850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3168" extrusionOk="0">
                    <a:moveTo>
                      <a:pt x="1673" y="1"/>
                    </a:moveTo>
                    <a:cubicBezTo>
                      <a:pt x="1008" y="1"/>
                      <a:pt x="476" y="236"/>
                      <a:pt x="296" y="675"/>
                    </a:cubicBezTo>
                    <a:cubicBezTo>
                      <a:pt x="0" y="1394"/>
                      <a:pt x="747" y="2379"/>
                      <a:pt x="1963" y="2882"/>
                    </a:cubicBezTo>
                    <a:cubicBezTo>
                      <a:pt x="2432" y="3075"/>
                      <a:pt x="2902" y="3167"/>
                      <a:pt x="3319" y="3167"/>
                    </a:cubicBezTo>
                    <a:cubicBezTo>
                      <a:pt x="3984" y="3167"/>
                      <a:pt x="4516" y="2932"/>
                      <a:pt x="4698" y="2493"/>
                    </a:cubicBezTo>
                    <a:cubicBezTo>
                      <a:pt x="4993" y="1775"/>
                      <a:pt x="4247" y="787"/>
                      <a:pt x="3031" y="287"/>
                    </a:cubicBezTo>
                    <a:cubicBezTo>
                      <a:pt x="2562" y="94"/>
                      <a:pt x="2091" y="1"/>
                      <a:pt x="16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6" name="Google Shape;3956;p32"/>
              <p:cNvSpPr/>
              <p:nvPr/>
            </p:nvSpPr>
            <p:spPr>
              <a:xfrm>
                <a:off x="2156550" y="4544250"/>
                <a:ext cx="332950" cy="332250"/>
              </a:xfrm>
              <a:custGeom>
                <a:avLst/>
                <a:gdLst/>
                <a:ahLst/>
                <a:cxnLst/>
                <a:rect l="l" t="t" r="r" b="b"/>
                <a:pathLst>
                  <a:path w="13318" h="13290" extrusionOk="0">
                    <a:moveTo>
                      <a:pt x="2011" y="0"/>
                    </a:moveTo>
                    <a:cubicBezTo>
                      <a:pt x="987" y="0"/>
                      <a:pt x="1" y="1063"/>
                      <a:pt x="239" y="2095"/>
                    </a:cubicBezTo>
                    <a:cubicBezTo>
                      <a:pt x="314" y="2419"/>
                      <a:pt x="477" y="2715"/>
                      <a:pt x="591" y="3026"/>
                    </a:cubicBezTo>
                    <a:cubicBezTo>
                      <a:pt x="1161" y="4579"/>
                      <a:pt x="1042" y="6277"/>
                      <a:pt x="1690" y="7811"/>
                    </a:cubicBezTo>
                    <a:cubicBezTo>
                      <a:pt x="2110" y="8810"/>
                      <a:pt x="2738" y="9743"/>
                      <a:pt x="3469" y="10557"/>
                    </a:cubicBezTo>
                    <a:cubicBezTo>
                      <a:pt x="3684" y="10793"/>
                      <a:pt x="3909" y="11023"/>
                      <a:pt x="4143" y="11241"/>
                    </a:cubicBezTo>
                    <a:cubicBezTo>
                      <a:pt x="5432" y="12444"/>
                      <a:pt x="7079" y="13290"/>
                      <a:pt x="8712" y="13290"/>
                    </a:cubicBezTo>
                    <a:cubicBezTo>
                      <a:pt x="9761" y="13290"/>
                      <a:pt x="10804" y="12941"/>
                      <a:pt x="11744" y="12115"/>
                    </a:cubicBezTo>
                    <a:cubicBezTo>
                      <a:pt x="12166" y="11739"/>
                      <a:pt x="12537" y="11277"/>
                      <a:pt x="12685" y="10728"/>
                    </a:cubicBezTo>
                    <a:cubicBezTo>
                      <a:pt x="13317" y="8413"/>
                      <a:pt x="10644" y="9147"/>
                      <a:pt x="9605" y="8206"/>
                    </a:cubicBezTo>
                    <a:cubicBezTo>
                      <a:pt x="8840" y="7511"/>
                      <a:pt x="9185" y="6269"/>
                      <a:pt x="9040" y="5250"/>
                    </a:cubicBezTo>
                    <a:cubicBezTo>
                      <a:pt x="8887" y="4167"/>
                      <a:pt x="8055" y="3210"/>
                      <a:pt x="7005" y="2907"/>
                    </a:cubicBezTo>
                    <a:cubicBezTo>
                      <a:pt x="6424" y="2738"/>
                      <a:pt x="5789" y="2754"/>
                      <a:pt x="5242" y="2502"/>
                    </a:cubicBezTo>
                    <a:cubicBezTo>
                      <a:pt x="4106" y="1976"/>
                      <a:pt x="3640" y="459"/>
                      <a:pt x="2455" y="71"/>
                    </a:cubicBezTo>
                    <a:cubicBezTo>
                      <a:pt x="2309" y="23"/>
                      <a:pt x="2160" y="0"/>
                      <a:pt x="20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7" name="Google Shape;3957;p32"/>
              <p:cNvSpPr/>
              <p:nvPr/>
            </p:nvSpPr>
            <p:spPr>
              <a:xfrm>
                <a:off x="2154325" y="4539550"/>
                <a:ext cx="327900" cy="342025"/>
              </a:xfrm>
              <a:custGeom>
                <a:avLst/>
                <a:gdLst/>
                <a:ahLst/>
                <a:cxnLst/>
                <a:rect l="l" t="t" r="r" b="b"/>
                <a:pathLst>
                  <a:path w="13116" h="13681" extrusionOk="0">
                    <a:moveTo>
                      <a:pt x="2105" y="381"/>
                    </a:moveTo>
                    <a:cubicBezTo>
                      <a:pt x="2235" y="381"/>
                      <a:pt x="2364" y="400"/>
                      <a:pt x="2487" y="440"/>
                    </a:cubicBezTo>
                    <a:cubicBezTo>
                      <a:pt x="3052" y="632"/>
                      <a:pt x="3451" y="1112"/>
                      <a:pt x="3874" y="1622"/>
                    </a:cubicBezTo>
                    <a:cubicBezTo>
                      <a:pt x="4268" y="2102"/>
                      <a:pt x="4672" y="2600"/>
                      <a:pt x="5250" y="2864"/>
                    </a:cubicBezTo>
                    <a:cubicBezTo>
                      <a:pt x="5600" y="3027"/>
                      <a:pt x="5976" y="3084"/>
                      <a:pt x="6342" y="3139"/>
                    </a:cubicBezTo>
                    <a:cubicBezTo>
                      <a:pt x="6586" y="3178"/>
                      <a:pt x="6816" y="3214"/>
                      <a:pt x="7039" y="3279"/>
                    </a:cubicBezTo>
                    <a:cubicBezTo>
                      <a:pt x="8014" y="3561"/>
                      <a:pt x="8794" y="4458"/>
                      <a:pt x="8937" y="5467"/>
                    </a:cubicBezTo>
                    <a:cubicBezTo>
                      <a:pt x="8981" y="5765"/>
                      <a:pt x="8981" y="6094"/>
                      <a:pt x="8976" y="6416"/>
                    </a:cubicBezTo>
                    <a:cubicBezTo>
                      <a:pt x="8973" y="7193"/>
                      <a:pt x="8968" y="7997"/>
                      <a:pt x="9564" y="8536"/>
                    </a:cubicBezTo>
                    <a:cubicBezTo>
                      <a:pt x="9966" y="8899"/>
                      <a:pt x="10557" y="9029"/>
                      <a:pt x="11133" y="9153"/>
                    </a:cubicBezTo>
                    <a:cubicBezTo>
                      <a:pt x="11426" y="9218"/>
                      <a:pt x="11716" y="9280"/>
                      <a:pt x="11965" y="9373"/>
                    </a:cubicBezTo>
                    <a:cubicBezTo>
                      <a:pt x="12229" y="9475"/>
                      <a:pt x="12444" y="9604"/>
                      <a:pt x="12564" y="9806"/>
                    </a:cubicBezTo>
                    <a:cubicBezTo>
                      <a:pt x="12714" y="10053"/>
                      <a:pt x="12722" y="10397"/>
                      <a:pt x="12592" y="10869"/>
                    </a:cubicBezTo>
                    <a:cubicBezTo>
                      <a:pt x="12470" y="11315"/>
                      <a:pt x="12172" y="11753"/>
                      <a:pt x="11705" y="12160"/>
                    </a:cubicBezTo>
                    <a:cubicBezTo>
                      <a:pt x="10793" y="12964"/>
                      <a:pt x="9795" y="13289"/>
                      <a:pt x="8806" y="13289"/>
                    </a:cubicBezTo>
                    <a:cubicBezTo>
                      <a:pt x="7155" y="13289"/>
                      <a:pt x="5527" y="12383"/>
                      <a:pt x="4361" y="11292"/>
                    </a:cubicBezTo>
                    <a:cubicBezTo>
                      <a:pt x="4133" y="11079"/>
                      <a:pt x="3908" y="10851"/>
                      <a:pt x="3700" y="10623"/>
                    </a:cubicBezTo>
                    <a:cubicBezTo>
                      <a:pt x="2954" y="9791"/>
                      <a:pt x="2350" y="8863"/>
                      <a:pt x="1958" y="7932"/>
                    </a:cubicBezTo>
                    <a:cubicBezTo>
                      <a:pt x="1624" y="7144"/>
                      <a:pt x="1494" y="6286"/>
                      <a:pt x="1372" y="5459"/>
                    </a:cubicBezTo>
                    <a:cubicBezTo>
                      <a:pt x="1258" y="4694"/>
                      <a:pt x="1139" y="3904"/>
                      <a:pt x="862" y="3152"/>
                    </a:cubicBezTo>
                    <a:cubicBezTo>
                      <a:pt x="820" y="3035"/>
                      <a:pt x="768" y="2918"/>
                      <a:pt x="719" y="2807"/>
                    </a:cubicBezTo>
                    <a:cubicBezTo>
                      <a:pt x="639" y="2615"/>
                      <a:pt x="558" y="2434"/>
                      <a:pt x="517" y="2244"/>
                    </a:cubicBezTo>
                    <a:cubicBezTo>
                      <a:pt x="405" y="1762"/>
                      <a:pt x="602" y="1220"/>
                      <a:pt x="1030" y="829"/>
                    </a:cubicBezTo>
                    <a:cubicBezTo>
                      <a:pt x="1346" y="538"/>
                      <a:pt x="1734" y="381"/>
                      <a:pt x="2105" y="381"/>
                    </a:cubicBezTo>
                    <a:close/>
                    <a:moveTo>
                      <a:pt x="2102" y="1"/>
                    </a:moveTo>
                    <a:cubicBezTo>
                      <a:pt x="1637" y="1"/>
                      <a:pt x="1158" y="192"/>
                      <a:pt x="771" y="546"/>
                    </a:cubicBezTo>
                    <a:cubicBezTo>
                      <a:pt x="245" y="1034"/>
                      <a:pt x="1" y="1713"/>
                      <a:pt x="143" y="2330"/>
                    </a:cubicBezTo>
                    <a:cubicBezTo>
                      <a:pt x="195" y="2550"/>
                      <a:pt x="283" y="2758"/>
                      <a:pt x="369" y="2955"/>
                    </a:cubicBezTo>
                    <a:cubicBezTo>
                      <a:pt x="416" y="3061"/>
                      <a:pt x="465" y="3170"/>
                      <a:pt x="504" y="3279"/>
                    </a:cubicBezTo>
                    <a:cubicBezTo>
                      <a:pt x="766" y="3999"/>
                      <a:pt x="882" y="4767"/>
                      <a:pt x="991" y="5511"/>
                    </a:cubicBezTo>
                    <a:cubicBezTo>
                      <a:pt x="1121" y="6364"/>
                      <a:pt x="1256" y="7243"/>
                      <a:pt x="1606" y="8075"/>
                    </a:cubicBezTo>
                    <a:cubicBezTo>
                      <a:pt x="2013" y="9042"/>
                      <a:pt x="2637" y="10009"/>
                      <a:pt x="3415" y="10872"/>
                    </a:cubicBezTo>
                    <a:cubicBezTo>
                      <a:pt x="3633" y="11110"/>
                      <a:pt x="3864" y="11344"/>
                      <a:pt x="4099" y="11569"/>
                    </a:cubicBezTo>
                    <a:cubicBezTo>
                      <a:pt x="4856" y="12274"/>
                      <a:pt x="5805" y="12909"/>
                      <a:pt x="6832" y="13301"/>
                    </a:cubicBezTo>
                    <a:cubicBezTo>
                      <a:pt x="7470" y="13540"/>
                      <a:pt x="8139" y="13680"/>
                      <a:pt x="8813" y="13680"/>
                    </a:cubicBezTo>
                    <a:cubicBezTo>
                      <a:pt x="9882" y="13680"/>
                      <a:pt x="10964" y="13327"/>
                      <a:pt x="11957" y="12453"/>
                    </a:cubicBezTo>
                    <a:cubicBezTo>
                      <a:pt x="12481" y="11992"/>
                      <a:pt x="12818" y="11494"/>
                      <a:pt x="12960" y="10973"/>
                    </a:cubicBezTo>
                    <a:cubicBezTo>
                      <a:pt x="13116" y="10395"/>
                      <a:pt x="13092" y="9952"/>
                      <a:pt x="12888" y="9612"/>
                    </a:cubicBezTo>
                    <a:cubicBezTo>
                      <a:pt x="12571" y="9086"/>
                      <a:pt x="11879" y="8933"/>
                      <a:pt x="11216" y="8788"/>
                    </a:cubicBezTo>
                    <a:cubicBezTo>
                      <a:pt x="10687" y="8671"/>
                      <a:pt x="10147" y="8552"/>
                      <a:pt x="9818" y="8256"/>
                    </a:cubicBezTo>
                    <a:cubicBezTo>
                      <a:pt x="9352" y="7831"/>
                      <a:pt x="9357" y="7149"/>
                      <a:pt x="9359" y="6423"/>
                    </a:cubicBezTo>
                    <a:cubicBezTo>
                      <a:pt x="9362" y="6089"/>
                      <a:pt x="9362" y="5744"/>
                      <a:pt x="9318" y="5417"/>
                    </a:cubicBezTo>
                    <a:cubicBezTo>
                      <a:pt x="9155" y="4266"/>
                      <a:pt x="8260" y="3242"/>
                      <a:pt x="7145" y="2916"/>
                    </a:cubicBezTo>
                    <a:cubicBezTo>
                      <a:pt x="6899" y="2846"/>
                      <a:pt x="6648" y="2807"/>
                      <a:pt x="6401" y="2768"/>
                    </a:cubicBezTo>
                    <a:cubicBezTo>
                      <a:pt x="6046" y="2711"/>
                      <a:pt x="5709" y="2659"/>
                      <a:pt x="5409" y="2522"/>
                    </a:cubicBezTo>
                    <a:cubicBezTo>
                      <a:pt x="4913" y="2291"/>
                      <a:pt x="4551" y="1850"/>
                      <a:pt x="4167" y="1384"/>
                    </a:cubicBezTo>
                    <a:cubicBezTo>
                      <a:pt x="3731" y="852"/>
                      <a:pt x="3280" y="300"/>
                      <a:pt x="2604" y="80"/>
                    </a:cubicBezTo>
                    <a:cubicBezTo>
                      <a:pt x="2442" y="27"/>
                      <a:pt x="2273" y="1"/>
                      <a:pt x="21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8" name="Google Shape;3958;p32"/>
              <p:cNvSpPr/>
              <p:nvPr/>
            </p:nvSpPr>
            <p:spPr>
              <a:xfrm>
                <a:off x="2332425" y="4769750"/>
                <a:ext cx="3888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15553" h="5267" extrusionOk="0">
                    <a:moveTo>
                      <a:pt x="6495" y="0"/>
                    </a:moveTo>
                    <a:cubicBezTo>
                      <a:pt x="6470" y="0"/>
                      <a:pt x="6445" y="1"/>
                      <a:pt x="6419" y="2"/>
                    </a:cubicBezTo>
                    <a:cubicBezTo>
                      <a:pt x="5465" y="44"/>
                      <a:pt x="4753" y="839"/>
                      <a:pt x="4014" y="1443"/>
                    </a:cubicBezTo>
                    <a:cubicBezTo>
                      <a:pt x="3239" y="2076"/>
                      <a:pt x="1955" y="1998"/>
                      <a:pt x="1077" y="2444"/>
                    </a:cubicBezTo>
                    <a:cubicBezTo>
                      <a:pt x="219" y="2874"/>
                      <a:pt x="1" y="3847"/>
                      <a:pt x="745" y="4513"/>
                    </a:cubicBezTo>
                    <a:cubicBezTo>
                      <a:pt x="1025" y="4764"/>
                      <a:pt x="1385" y="4920"/>
                      <a:pt x="1751" y="5024"/>
                    </a:cubicBezTo>
                    <a:cubicBezTo>
                      <a:pt x="2187" y="5147"/>
                      <a:pt x="2616" y="5193"/>
                      <a:pt x="3041" y="5193"/>
                    </a:cubicBezTo>
                    <a:cubicBezTo>
                      <a:pt x="4390" y="5193"/>
                      <a:pt x="5699" y="4722"/>
                      <a:pt x="7066" y="4722"/>
                    </a:cubicBezTo>
                    <a:cubicBezTo>
                      <a:pt x="7130" y="4722"/>
                      <a:pt x="7193" y="4723"/>
                      <a:pt x="7257" y="4725"/>
                    </a:cubicBezTo>
                    <a:cubicBezTo>
                      <a:pt x="7970" y="4749"/>
                      <a:pt x="8664" y="4982"/>
                      <a:pt x="9357" y="5127"/>
                    </a:cubicBezTo>
                    <a:cubicBezTo>
                      <a:pt x="9793" y="5219"/>
                      <a:pt x="10258" y="5266"/>
                      <a:pt x="10732" y="5266"/>
                    </a:cubicBezTo>
                    <a:cubicBezTo>
                      <a:pt x="11975" y="5266"/>
                      <a:pt x="13272" y="4938"/>
                      <a:pt x="14228" y="4217"/>
                    </a:cubicBezTo>
                    <a:cubicBezTo>
                      <a:pt x="14793" y="3792"/>
                      <a:pt x="15234" y="3180"/>
                      <a:pt x="15350" y="2483"/>
                    </a:cubicBezTo>
                    <a:cubicBezTo>
                      <a:pt x="15552" y="1259"/>
                      <a:pt x="14554" y="106"/>
                      <a:pt x="13336" y="18"/>
                    </a:cubicBezTo>
                    <a:cubicBezTo>
                      <a:pt x="13280" y="14"/>
                      <a:pt x="13224" y="12"/>
                      <a:pt x="13168" y="12"/>
                    </a:cubicBezTo>
                    <a:cubicBezTo>
                      <a:pt x="11937" y="12"/>
                      <a:pt x="10804" y="966"/>
                      <a:pt x="9584" y="966"/>
                    </a:cubicBezTo>
                    <a:cubicBezTo>
                      <a:pt x="9490" y="966"/>
                      <a:pt x="9397" y="960"/>
                      <a:pt x="9302" y="948"/>
                    </a:cubicBezTo>
                    <a:cubicBezTo>
                      <a:pt x="8314" y="822"/>
                      <a:pt x="7481" y="0"/>
                      <a:pt x="64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9" name="Google Shape;3959;p32"/>
              <p:cNvSpPr/>
              <p:nvPr/>
            </p:nvSpPr>
            <p:spPr>
              <a:xfrm>
                <a:off x="2333675" y="4765025"/>
                <a:ext cx="389775" cy="141350"/>
              </a:xfrm>
              <a:custGeom>
                <a:avLst/>
                <a:gdLst/>
                <a:ahLst/>
                <a:cxnLst/>
                <a:rect l="l" t="t" r="r" b="b"/>
                <a:pathLst>
                  <a:path w="15591" h="5654" extrusionOk="0">
                    <a:moveTo>
                      <a:pt x="6435" y="377"/>
                    </a:moveTo>
                    <a:cubicBezTo>
                      <a:pt x="6926" y="377"/>
                      <a:pt x="7384" y="597"/>
                      <a:pt x="7868" y="834"/>
                    </a:cubicBezTo>
                    <a:cubicBezTo>
                      <a:pt x="8296" y="1047"/>
                      <a:pt x="8739" y="1262"/>
                      <a:pt x="9226" y="1324"/>
                    </a:cubicBezTo>
                    <a:cubicBezTo>
                      <a:pt x="9330" y="1337"/>
                      <a:pt x="9433" y="1344"/>
                      <a:pt x="9535" y="1344"/>
                    </a:cubicBezTo>
                    <a:cubicBezTo>
                      <a:pt x="10182" y="1344"/>
                      <a:pt x="10795" y="1094"/>
                      <a:pt x="11391" y="855"/>
                    </a:cubicBezTo>
                    <a:cubicBezTo>
                      <a:pt x="11983" y="616"/>
                      <a:pt x="12542" y="388"/>
                      <a:pt x="13121" y="388"/>
                    </a:cubicBezTo>
                    <a:cubicBezTo>
                      <a:pt x="13171" y="388"/>
                      <a:pt x="13220" y="390"/>
                      <a:pt x="13270" y="393"/>
                    </a:cubicBezTo>
                    <a:cubicBezTo>
                      <a:pt x="13454" y="406"/>
                      <a:pt x="13636" y="450"/>
                      <a:pt x="13815" y="505"/>
                    </a:cubicBezTo>
                    <a:cubicBezTo>
                      <a:pt x="14162" y="634"/>
                      <a:pt x="14476" y="860"/>
                      <a:pt x="14717" y="1166"/>
                    </a:cubicBezTo>
                    <a:cubicBezTo>
                      <a:pt x="15057" y="1599"/>
                      <a:pt x="15199" y="2120"/>
                      <a:pt x="15114" y="2633"/>
                    </a:cubicBezTo>
                    <a:cubicBezTo>
                      <a:pt x="15015" y="3229"/>
                      <a:pt x="14631" y="3818"/>
                      <a:pt x="14064" y="4246"/>
                    </a:cubicBezTo>
                    <a:cubicBezTo>
                      <a:pt x="13198" y="4903"/>
                      <a:pt x="11959" y="5261"/>
                      <a:pt x="10689" y="5261"/>
                    </a:cubicBezTo>
                    <a:cubicBezTo>
                      <a:pt x="10240" y="5261"/>
                      <a:pt x="9787" y="5216"/>
                      <a:pt x="9346" y="5124"/>
                    </a:cubicBezTo>
                    <a:cubicBezTo>
                      <a:pt x="9143" y="5083"/>
                      <a:pt x="8941" y="5031"/>
                      <a:pt x="8736" y="4982"/>
                    </a:cubicBezTo>
                    <a:cubicBezTo>
                      <a:pt x="8244" y="4863"/>
                      <a:pt x="7736" y="4736"/>
                      <a:pt x="7215" y="4720"/>
                    </a:cubicBezTo>
                    <a:cubicBezTo>
                      <a:pt x="7148" y="4718"/>
                      <a:pt x="7082" y="4717"/>
                      <a:pt x="7016" y="4717"/>
                    </a:cubicBezTo>
                    <a:cubicBezTo>
                      <a:pt x="6313" y="4717"/>
                      <a:pt x="5625" y="4837"/>
                      <a:pt x="4959" y="4956"/>
                    </a:cubicBezTo>
                    <a:cubicBezTo>
                      <a:pt x="4287" y="5074"/>
                      <a:pt x="3639" y="5188"/>
                      <a:pt x="2988" y="5188"/>
                    </a:cubicBezTo>
                    <a:cubicBezTo>
                      <a:pt x="2580" y="5188"/>
                      <a:pt x="2170" y="5143"/>
                      <a:pt x="1752" y="5026"/>
                    </a:cubicBezTo>
                    <a:cubicBezTo>
                      <a:pt x="1356" y="4912"/>
                      <a:pt x="1047" y="4759"/>
                      <a:pt x="819" y="4554"/>
                    </a:cubicBezTo>
                    <a:cubicBezTo>
                      <a:pt x="531" y="4300"/>
                      <a:pt x="399" y="3979"/>
                      <a:pt x="441" y="3655"/>
                    </a:cubicBezTo>
                    <a:cubicBezTo>
                      <a:pt x="487" y="3302"/>
                      <a:pt x="734" y="2991"/>
                      <a:pt x="1112" y="2799"/>
                    </a:cubicBezTo>
                    <a:cubicBezTo>
                      <a:pt x="1465" y="2618"/>
                      <a:pt x="1892" y="2527"/>
                      <a:pt x="2344" y="2434"/>
                    </a:cubicBezTo>
                    <a:cubicBezTo>
                      <a:pt x="2966" y="2304"/>
                      <a:pt x="3606" y="2167"/>
                      <a:pt x="4086" y="1775"/>
                    </a:cubicBezTo>
                    <a:cubicBezTo>
                      <a:pt x="4223" y="1664"/>
                      <a:pt x="4363" y="1544"/>
                      <a:pt x="4498" y="1425"/>
                    </a:cubicBezTo>
                    <a:cubicBezTo>
                      <a:pt x="5071" y="925"/>
                      <a:pt x="5667" y="406"/>
                      <a:pt x="6377" y="378"/>
                    </a:cubicBezTo>
                    <a:cubicBezTo>
                      <a:pt x="6396" y="377"/>
                      <a:pt x="6416" y="377"/>
                      <a:pt x="6435" y="377"/>
                    </a:cubicBezTo>
                    <a:close/>
                    <a:moveTo>
                      <a:pt x="6445" y="0"/>
                    </a:moveTo>
                    <a:cubicBezTo>
                      <a:pt x="6417" y="0"/>
                      <a:pt x="6390" y="1"/>
                      <a:pt x="6362" y="2"/>
                    </a:cubicBezTo>
                    <a:cubicBezTo>
                      <a:pt x="5519" y="38"/>
                      <a:pt x="4874" y="598"/>
                      <a:pt x="4249" y="1143"/>
                    </a:cubicBezTo>
                    <a:cubicBezTo>
                      <a:pt x="4117" y="1259"/>
                      <a:pt x="3979" y="1376"/>
                      <a:pt x="3847" y="1485"/>
                    </a:cubicBezTo>
                    <a:cubicBezTo>
                      <a:pt x="3437" y="1817"/>
                      <a:pt x="2867" y="1938"/>
                      <a:pt x="2266" y="2065"/>
                    </a:cubicBezTo>
                    <a:cubicBezTo>
                      <a:pt x="1809" y="2164"/>
                      <a:pt x="1340" y="2262"/>
                      <a:pt x="941" y="2465"/>
                    </a:cubicBezTo>
                    <a:cubicBezTo>
                      <a:pt x="446" y="2714"/>
                      <a:pt x="124" y="3128"/>
                      <a:pt x="62" y="3608"/>
                    </a:cubicBezTo>
                    <a:cubicBezTo>
                      <a:pt x="0" y="4059"/>
                      <a:pt x="179" y="4500"/>
                      <a:pt x="565" y="4844"/>
                    </a:cubicBezTo>
                    <a:cubicBezTo>
                      <a:pt x="773" y="5029"/>
                      <a:pt x="1032" y="5181"/>
                      <a:pt x="1356" y="5306"/>
                    </a:cubicBezTo>
                    <a:cubicBezTo>
                      <a:pt x="1449" y="5342"/>
                      <a:pt x="1550" y="5373"/>
                      <a:pt x="1654" y="5404"/>
                    </a:cubicBezTo>
                    <a:cubicBezTo>
                      <a:pt x="2106" y="5531"/>
                      <a:pt x="2552" y="5579"/>
                      <a:pt x="2991" y="5579"/>
                    </a:cubicBezTo>
                    <a:cubicBezTo>
                      <a:pt x="3684" y="5579"/>
                      <a:pt x="4362" y="5460"/>
                      <a:pt x="5027" y="5342"/>
                    </a:cubicBezTo>
                    <a:cubicBezTo>
                      <a:pt x="5680" y="5228"/>
                      <a:pt x="6356" y="5109"/>
                      <a:pt x="7030" y="5109"/>
                    </a:cubicBezTo>
                    <a:cubicBezTo>
                      <a:pt x="7088" y="5109"/>
                      <a:pt x="7146" y="5110"/>
                      <a:pt x="7204" y="5111"/>
                    </a:cubicBezTo>
                    <a:cubicBezTo>
                      <a:pt x="7684" y="5127"/>
                      <a:pt x="8174" y="5249"/>
                      <a:pt x="8646" y="5366"/>
                    </a:cubicBezTo>
                    <a:cubicBezTo>
                      <a:pt x="8853" y="5417"/>
                      <a:pt x="9060" y="5469"/>
                      <a:pt x="9268" y="5511"/>
                    </a:cubicBezTo>
                    <a:cubicBezTo>
                      <a:pt x="9732" y="5607"/>
                      <a:pt x="10208" y="5654"/>
                      <a:pt x="10680" y="5654"/>
                    </a:cubicBezTo>
                    <a:cubicBezTo>
                      <a:pt x="12036" y="5654"/>
                      <a:pt x="13362" y="5268"/>
                      <a:pt x="14294" y="4564"/>
                    </a:cubicBezTo>
                    <a:cubicBezTo>
                      <a:pt x="14940" y="4077"/>
                      <a:pt x="15378" y="3403"/>
                      <a:pt x="15489" y="2711"/>
                    </a:cubicBezTo>
                    <a:cubicBezTo>
                      <a:pt x="15591" y="2091"/>
                      <a:pt x="15422" y="1464"/>
                      <a:pt x="15015" y="946"/>
                    </a:cubicBezTo>
                    <a:cubicBezTo>
                      <a:pt x="14590" y="404"/>
                      <a:pt x="13965" y="69"/>
                      <a:pt x="13304" y="23"/>
                    </a:cubicBezTo>
                    <a:cubicBezTo>
                      <a:pt x="13241" y="18"/>
                      <a:pt x="13179" y="16"/>
                      <a:pt x="13117" y="16"/>
                    </a:cubicBezTo>
                    <a:cubicBezTo>
                      <a:pt x="12464" y="16"/>
                      <a:pt x="11850" y="266"/>
                      <a:pt x="11251" y="507"/>
                    </a:cubicBezTo>
                    <a:cubicBezTo>
                      <a:pt x="10667" y="743"/>
                      <a:pt x="10110" y="967"/>
                      <a:pt x="9542" y="967"/>
                    </a:cubicBezTo>
                    <a:cubicBezTo>
                      <a:pt x="9454" y="967"/>
                      <a:pt x="9366" y="962"/>
                      <a:pt x="9278" y="951"/>
                    </a:cubicBezTo>
                    <a:cubicBezTo>
                      <a:pt x="8853" y="896"/>
                      <a:pt x="8456" y="702"/>
                      <a:pt x="8036" y="497"/>
                    </a:cubicBezTo>
                    <a:cubicBezTo>
                      <a:pt x="7537" y="252"/>
                      <a:pt x="7020" y="0"/>
                      <a:pt x="64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60" name="Google Shape;3960;p32"/>
            <p:cNvSpPr/>
            <p:nvPr/>
          </p:nvSpPr>
          <p:spPr>
            <a:xfrm flipH="1">
              <a:off x="8588749" y="3070380"/>
              <a:ext cx="647764" cy="161178"/>
            </a:xfrm>
            <a:custGeom>
              <a:avLst/>
              <a:gdLst/>
              <a:ahLst/>
              <a:cxnLst/>
              <a:rect l="l" t="t" r="r" b="b"/>
              <a:pathLst>
                <a:path w="16763" h="4171" extrusionOk="0">
                  <a:moveTo>
                    <a:pt x="12476" y="1"/>
                  </a:moveTo>
                  <a:cubicBezTo>
                    <a:pt x="11909" y="1"/>
                    <a:pt x="11309" y="35"/>
                    <a:pt x="10735" y="93"/>
                  </a:cubicBezTo>
                  <a:cubicBezTo>
                    <a:pt x="7031" y="493"/>
                    <a:pt x="3267" y="1784"/>
                    <a:pt x="0" y="3409"/>
                  </a:cubicBezTo>
                  <a:cubicBezTo>
                    <a:pt x="2113" y="3539"/>
                    <a:pt x="5758" y="3806"/>
                    <a:pt x="8135" y="3977"/>
                  </a:cubicBezTo>
                  <a:cubicBezTo>
                    <a:pt x="9446" y="4047"/>
                    <a:pt x="10749" y="4171"/>
                    <a:pt x="12042" y="4171"/>
                  </a:cubicBezTo>
                  <a:cubicBezTo>
                    <a:pt x="12693" y="4171"/>
                    <a:pt x="13341" y="4140"/>
                    <a:pt x="13986" y="4054"/>
                  </a:cubicBezTo>
                  <a:cubicBezTo>
                    <a:pt x="16008" y="3782"/>
                    <a:pt x="16763" y="1436"/>
                    <a:pt x="14831" y="371"/>
                  </a:cubicBezTo>
                  <a:cubicBezTo>
                    <a:pt x="14345" y="104"/>
                    <a:pt x="13459" y="1"/>
                    <a:pt x="12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32"/>
            <p:cNvSpPr/>
            <p:nvPr/>
          </p:nvSpPr>
          <p:spPr>
            <a:xfrm flipH="1">
              <a:off x="8627624" y="2858078"/>
              <a:ext cx="608697" cy="346971"/>
            </a:xfrm>
            <a:custGeom>
              <a:avLst/>
              <a:gdLst/>
              <a:ahLst/>
              <a:cxnLst/>
              <a:rect l="l" t="t" r="r" b="b"/>
              <a:pathLst>
                <a:path w="15752" h="8979" extrusionOk="0">
                  <a:moveTo>
                    <a:pt x="13196" y="1"/>
                  </a:moveTo>
                  <a:cubicBezTo>
                    <a:pt x="9255" y="498"/>
                    <a:pt x="3145" y="5390"/>
                    <a:pt x="1" y="8978"/>
                  </a:cubicBezTo>
                  <a:cubicBezTo>
                    <a:pt x="2642" y="7931"/>
                    <a:pt x="5468" y="6946"/>
                    <a:pt x="8218" y="6041"/>
                  </a:cubicBezTo>
                  <a:cubicBezTo>
                    <a:pt x="10100" y="5380"/>
                    <a:pt x="12078" y="4846"/>
                    <a:pt x="13808" y="3894"/>
                  </a:cubicBezTo>
                  <a:cubicBezTo>
                    <a:pt x="15705" y="2891"/>
                    <a:pt x="15752" y="11"/>
                    <a:pt x="131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32"/>
            <p:cNvSpPr/>
            <p:nvPr/>
          </p:nvSpPr>
          <p:spPr>
            <a:xfrm flipH="1">
              <a:off x="8731533" y="2665639"/>
              <a:ext cx="503396" cy="541806"/>
            </a:xfrm>
            <a:custGeom>
              <a:avLst/>
              <a:gdLst/>
              <a:ahLst/>
              <a:cxnLst/>
              <a:rect l="l" t="t" r="r" b="b"/>
              <a:pathLst>
                <a:path w="13027" h="14021" extrusionOk="0">
                  <a:moveTo>
                    <a:pt x="10938" y="1"/>
                  </a:moveTo>
                  <a:cubicBezTo>
                    <a:pt x="10674" y="1"/>
                    <a:pt x="10379" y="49"/>
                    <a:pt x="10052" y="156"/>
                  </a:cubicBezTo>
                  <a:cubicBezTo>
                    <a:pt x="9136" y="470"/>
                    <a:pt x="7602" y="1935"/>
                    <a:pt x="6497" y="3202"/>
                  </a:cubicBezTo>
                  <a:cubicBezTo>
                    <a:pt x="3786" y="6303"/>
                    <a:pt x="1445" y="10430"/>
                    <a:pt x="1" y="14020"/>
                  </a:cubicBezTo>
                  <a:cubicBezTo>
                    <a:pt x="2013" y="12118"/>
                    <a:pt x="4436" y="10007"/>
                    <a:pt x="6806" y="8053"/>
                  </a:cubicBezTo>
                  <a:cubicBezTo>
                    <a:pt x="8501" y="6601"/>
                    <a:pt x="10355" y="5227"/>
                    <a:pt x="11781" y="3586"/>
                  </a:cubicBezTo>
                  <a:cubicBezTo>
                    <a:pt x="13027" y="2202"/>
                    <a:pt x="12712" y="1"/>
                    <a:pt x="10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32"/>
            <p:cNvSpPr/>
            <p:nvPr/>
          </p:nvSpPr>
          <p:spPr>
            <a:xfrm flipH="1">
              <a:off x="8901174" y="2536071"/>
              <a:ext cx="331630" cy="672573"/>
            </a:xfrm>
            <a:custGeom>
              <a:avLst/>
              <a:gdLst/>
              <a:ahLst/>
              <a:cxnLst/>
              <a:rect l="l" t="t" r="r" b="b"/>
              <a:pathLst>
                <a:path w="8582" h="17405" extrusionOk="0">
                  <a:moveTo>
                    <a:pt x="6608" y="1"/>
                  </a:moveTo>
                  <a:cubicBezTo>
                    <a:pt x="6103" y="1"/>
                    <a:pt x="5516" y="227"/>
                    <a:pt x="4910" y="751"/>
                  </a:cubicBezTo>
                  <a:cubicBezTo>
                    <a:pt x="4096" y="1461"/>
                    <a:pt x="3160" y="3328"/>
                    <a:pt x="2502" y="4964"/>
                  </a:cubicBezTo>
                  <a:cubicBezTo>
                    <a:pt x="918" y="9026"/>
                    <a:pt x="164" y="13285"/>
                    <a:pt x="0" y="17404"/>
                  </a:cubicBezTo>
                  <a:cubicBezTo>
                    <a:pt x="1465" y="14511"/>
                    <a:pt x="3122" y="11608"/>
                    <a:pt x="4812" y="8754"/>
                  </a:cubicBezTo>
                  <a:cubicBezTo>
                    <a:pt x="5888" y="6874"/>
                    <a:pt x="7124" y="5015"/>
                    <a:pt x="7930" y="2999"/>
                  </a:cubicBezTo>
                  <a:cubicBezTo>
                    <a:pt x="8581" y="1346"/>
                    <a:pt x="7838" y="1"/>
                    <a:pt x="6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32"/>
            <p:cNvSpPr/>
            <p:nvPr/>
          </p:nvSpPr>
          <p:spPr>
            <a:xfrm flipH="1">
              <a:off x="9121939" y="2503649"/>
              <a:ext cx="220069" cy="705303"/>
            </a:xfrm>
            <a:custGeom>
              <a:avLst/>
              <a:gdLst/>
              <a:ahLst/>
              <a:cxnLst/>
              <a:rect l="l" t="t" r="r" b="b"/>
              <a:pathLst>
                <a:path w="5695" h="18252" extrusionOk="0">
                  <a:moveTo>
                    <a:pt x="4061" y="1"/>
                  </a:moveTo>
                  <a:cubicBezTo>
                    <a:pt x="3679" y="1"/>
                    <a:pt x="3245" y="137"/>
                    <a:pt x="2777" y="444"/>
                  </a:cubicBezTo>
                  <a:cubicBezTo>
                    <a:pt x="1" y="2096"/>
                    <a:pt x="472" y="11480"/>
                    <a:pt x="2891" y="18251"/>
                  </a:cubicBezTo>
                  <a:cubicBezTo>
                    <a:pt x="3332" y="15050"/>
                    <a:pt x="3962" y="11783"/>
                    <a:pt x="4625" y="8576"/>
                  </a:cubicBezTo>
                  <a:cubicBezTo>
                    <a:pt x="5032" y="6448"/>
                    <a:pt x="5600" y="4296"/>
                    <a:pt x="5678" y="2153"/>
                  </a:cubicBezTo>
                  <a:cubicBezTo>
                    <a:pt x="5695" y="919"/>
                    <a:pt x="5052" y="1"/>
                    <a:pt x="4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32"/>
            <p:cNvSpPr/>
            <p:nvPr/>
          </p:nvSpPr>
          <p:spPr>
            <a:xfrm flipH="1">
              <a:off x="9228051" y="2564048"/>
              <a:ext cx="361501" cy="644402"/>
            </a:xfrm>
            <a:custGeom>
              <a:avLst/>
              <a:gdLst/>
              <a:ahLst/>
              <a:cxnLst/>
              <a:rect l="l" t="t" r="r" b="b"/>
              <a:pathLst>
                <a:path w="9355" h="16676" extrusionOk="0">
                  <a:moveTo>
                    <a:pt x="5345" y="1"/>
                  </a:moveTo>
                  <a:cubicBezTo>
                    <a:pt x="4938" y="1"/>
                    <a:pt x="4498" y="153"/>
                    <a:pt x="4055" y="475"/>
                  </a:cubicBezTo>
                  <a:cubicBezTo>
                    <a:pt x="1" y="3273"/>
                    <a:pt x="6194" y="13054"/>
                    <a:pt x="9354" y="16675"/>
                  </a:cubicBezTo>
                  <a:cubicBezTo>
                    <a:pt x="8841" y="13751"/>
                    <a:pt x="8426" y="10482"/>
                    <a:pt x="8076" y="7472"/>
                  </a:cubicBezTo>
                  <a:cubicBezTo>
                    <a:pt x="7791" y="5417"/>
                    <a:pt x="7664" y="3242"/>
                    <a:pt x="6995" y="1302"/>
                  </a:cubicBezTo>
                  <a:cubicBezTo>
                    <a:pt x="6667" y="469"/>
                    <a:pt x="6058" y="1"/>
                    <a:pt x="5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32"/>
            <p:cNvSpPr/>
            <p:nvPr/>
          </p:nvSpPr>
          <p:spPr>
            <a:xfrm flipH="1">
              <a:off x="9167382" y="3157094"/>
              <a:ext cx="335610" cy="979781"/>
            </a:xfrm>
            <a:custGeom>
              <a:avLst/>
              <a:gdLst/>
              <a:ahLst/>
              <a:cxnLst/>
              <a:rect l="l" t="t" r="r" b="b"/>
              <a:pathLst>
                <a:path w="8685" h="25355" extrusionOk="0">
                  <a:moveTo>
                    <a:pt x="6741" y="0"/>
                  </a:moveTo>
                  <a:cubicBezTo>
                    <a:pt x="6341" y="0"/>
                    <a:pt x="5952" y="187"/>
                    <a:pt x="5696" y="644"/>
                  </a:cubicBezTo>
                  <a:cubicBezTo>
                    <a:pt x="5380" y="1315"/>
                    <a:pt x="5730" y="1979"/>
                    <a:pt x="6277" y="2334"/>
                  </a:cubicBezTo>
                  <a:cubicBezTo>
                    <a:pt x="4431" y="5816"/>
                    <a:pt x="3026" y="9378"/>
                    <a:pt x="1999" y="13183"/>
                  </a:cubicBezTo>
                  <a:cubicBezTo>
                    <a:pt x="1022" y="16818"/>
                    <a:pt x="384" y="20623"/>
                    <a:pt x="6" y="25168"/>
                  </a:cubicBezTo>
                  <a:cubicBezTo>
                    <a:pt x="1" y="25261"/>
                    <a:pt x="68" y="25347"/>
                    <a:pt x="167" y="25354"/>
                  </a:cubicBezTo>
                  <a:lnTo>
                    <a:pt x="185" y="25354"/>
                  </a:lnTo>
                  <a:cubicBezTo>
                    <a:pt x="273" y="25352"/>
                    <a:pt x="343" y="25284"/>
                    <a:pt x="353" y="25196"/>
                  </a:cubicBezTo>
                  <a:cubicBezTo>
                    <a:pt x="732" y="20673"/>
                    <a:pt x="1362" y="16885"/>
                    <a:pt x="2336" y="13271"/>
                  </a:cubicBezTo>
                  <a:cubicBezTo>
                    <a:pt x="3358" y="9489"/>
                    <a:pt x="4750" y="5950"/>
                    <a:pt x="6588" y="2490"/>
                  </a:cubicBezTo>
                  <a:cubicBezTo>
                    <a:pt x="6763" y="2558"/>
                    <a:pt x="6948" y="2596"/>
                    <a:pt x="7131" y="2596"/>
                  </a:cubicBezTo>
                  <a:cubicBezTo>
                    <a:pt x="7518" y="2596"/>
                    <a:pt x="7898" y="2428"/>
                    <a:pt x="8167" y="2023"/>
                  </a:cubicBezTo>
                  <a:cubicBezTo>
                    <a:pt x="8685" y="1032"/>
                    <a:pt x="7682" y="0"/>
                    <a:pt x="6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32"/>
            <p:cNvSpPr/>
            <p:nvPr/>
          </p:nvSpPr>
          <p:spPr>
            <a:xfrm flipH="1">
              <a:off x="8889659" y="3250300"/>
              <a:ext cx="678949" cy="1980660"/>
            </a:xfrm>
            <a:custGeom>
              <a:avLst/>
              <a:gdLst/>
              <a:ahLst/>
              <a:cxnLst/>
              <a:rect l="l" t="t" r="r" b="b"/>
              <a:pathLst>
                <a:path w="17570" h="51256" extrusionOk="0">
                  <a:moveTo>
                    <a:pt x="1537" y="0"/>
                  </a:moveTo>
                  <a:cubicBezTo>
                    <a:pt x="1519" y="0"/>
                    <a:pt x="1500" y="2"/>
                    <a:pt x="1481" y="5"/>
                  </a:cubicBezTo>
                  <a:cubicBezTo>
                    <a:pt x="1468" y="5"/>
                    <a:pt x="1458" y="8"/>
                    <a:pt x="1450" y="10"/>
                  </a:cubicBezTo>
                  <a:cubicBezTo>
                    <a:pt x="1403" y="23"/>
                    <a:pt x="1359" y="44"/>
                    <a:pt x="1310" y="75"/>
                  </a:cubicBezTo>
                  <a:cubicBezTo>
                    <a:pt x="999" y="306"/>
                    <a:pt x="994" y="1641"/>
                    <a:pt x="1170" y="2947"/>
                  </a:cubicBezTo>
                  <a:cubicBezTo>
                    <a:pt x="1561" y="4855"/>
                    <a:pt x="1595" y="6152"/>
                    <a:pt x="1499" y="7214"/>
                  </a:cubicBezTo>
                  <a:cubicBezTo>
                    <a:pt x="1496" y="7277"/>
                    <a:pt x="1491" y="7336"/>
                    <a:pt x="1484" y="7396"/>
                  </a:cubicBezTo>
                  <a:cubicBezTo>
                    <a:pt x="1183" y="10245"/>
                    <a:pt x="1" y="11536"/>
                    <a:pt x="2585" y="19269"/>
                  </a:cubicBezTo>
                  <a:cubicBezTo>
                    <a:pt x="2606" y="19326"/>
                    <a:pt x="2622" y="19386"/>
                    <a:pt x="2640" y="19443"/>
                  </a:cubicBezTo>
                  <a:lnTo>
                    <a:pt x="2671" y="19541"/>
                  </a:lnTo>
                  <a:cubicBezTo>
                    <a:pt x="3088" y="20902"/>
                    <a:pt x="3467" y="22235"/>
                    <a:pt x="3677" y="23648"/>
                  </a:cubicBezTo>
                  <a:cubicBezTo>
                    <a:pt x="4123" y="27057"/>
                    <a:pt x="3671" y="29377"/>
                    <a:pt x="3902" y="32247"/>
                  </a:cubicBezTo>
                  <a:cubicBezTo>
                    <a:pt x="3907" y="32309"/>
                    <a:pt x="3910" y="32366"/>
                    <a:pt x="3918" y="32425"/>
                  </a:cubicBezTo>
                  <a:cubicBezTo>
                    <a:pt x="4141" y="34953"/>
                    <a:pt x="4908" y="37926"/>
                    <a:pt x="7275" y="42442"/>
                  </a:cubicBezTo>
                  <a:cubicBezTo>
                    <a:pt x="8641" y="45030"/>
                    <a:pt x="10023" y="47619"/>
                    <a:pt x="11682" y="50046"/>
                  </a:cubicBezTo>
                  <a:cubicBezTo>
                    <a:pt x="11895" y="50261"/>
                    <a:pt x="12265" y="51096"/>
                    <a:pt x="12659" y="51236"/>
                  </a:cubicBezTo>
                  <a:cubicBezTo>
                    <a:pt x="12698" y="51249"/>
                    <a:pt x="12735" y="51256"/>
                    <a:pt x="12772" y="51256"/>
                  </a:cubicBezTo>
                  <a:cubicBezTo>
                    <a:pt x="12815" y="51256"/>
                    <a:pt x="12857" y="51246"/>
                    <a:pt x="12900" y="51225"/>
                  </a:cubicBezTo>
                  <a:cubicBezTo>
                    <a:pt x="12965" y="51194"/>
                    <a:pt x="13030" y="51140"/>
                    <a:pt x="13092" y="51054"/>
                  </a:cubicBezTo>
                  <a:cubicBezTo>
                    <a:pt x="15262" y="47733"/>
                    <a:pt x="16859" y="44153"/>
                    <a:pt x="16618" y="39681"/>
                  </a:cubicBezTo>
                  <a:cubicBezTo>
                    <a:pt x="16579" y="38813"/>
                    <a:pt x="16449" y="37939"/>
                    <a:pt x="16387" y="36900"/>
                  </a:cubicBezTo>
                  <a:cubicBezTo>
                    <a:pt x="16382" y="36822"/>
                    <a:pt x="16377" y="36744"/>
                    <a:pt x="16374" y="36667"/>
                  </a:cubicBezTo>
                  <a:cubicBezTo>
                    <a:pt x="16330" y="35694"/>
                    <a:pt x="16348" y="34572"/>
                    <a:pt x="16550" y="33172"/>
                  </a:cubicBezTo>
                  <a:cubicBezTo>
                    <a:pt x="16753" y="31282"/>
                    <a:pt x="17569" y="27606"/>
                    <a:pt x="15246" y="23907"/>
                  </a:cubicBezTo>
                  <a:cubicBezTo>
                    <a:pt x="14725" y="23119"/>
                    <a:pt x="14155" y="22525"/>
                    <a:pt x="13681" y="21566"/>
                  </a:cubicBezTo>
                  <a:cubicBezTo>
                    <a:pt x="13668" y="21540"/>
                    <a:pt x="13655" y="21511"/>
                    <a:pt x="13642" y="21486"/>
                  </a:cubicBezTo>
                  <a:cubicBezTo>
                    <a:pt x="13429" y="21040"/>
                    <a:pt x="13235" y="20511"/>
                    <a:pt x="13079" y="19850"/>
                  </a:cubicBezTo>
                  <a:cubicBezTo>
                    <a:pt x="12605" y="17882"/>
                    <a:pt x="12618" y="15876"/>
                    <a:pt x="12211" y="13903"/>
                  </a:cubicBezTo>
                  <a:cubicBezTo>
                    <a:pt x="11659" y="11191"/>
                    <a:pt x="10134" y="9439"/>
                    <a:pt x="8273" y="7616"/>
                  </a:cubicBezTo>
                  <a:lnTo>
                    <a:pt x="8216" y="7559"/>
                  </a:lnTo>
                  <a:cubicBezTo>
                    <a:pt x="6303" y="5688"/>
                    <a:pt x="4050" y="3738"/>
                    <a:pt x="2139" y="591"/>
                  </a:cubicBezTo>
                  <a:cubicBezTo>
                    <a:pt x="1996" y="319"/>
                    <a:pt x="1803" y="0"/>
                    <a:pt x="1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32"/>
            <p:cNvSpPr/>
            <p:nvPr/>
          </p:nvSpPr>
          <p:spPr>
            <a:xfrm flipH="1">
              <a:off x="8935063" y="3250493"/>
              <a:ext cx="577435" cy="2009410"/>
            </a:xfrm>
            <a:custGeom>
              <a:avLst/>
              <a:gdLst/>
              <a:ahLst/>
              <a:cxnLst/>
              <a:rect l="l" t="t" r="r" b="b"/>
              <a:pathLst>
                <a:path w="14943" h="52000" extrusionOk="0">
                  <a:moveTo>
                    <a:pt x="32" y="0"/>
                  </a:moveTo>
                  <a:cubicBezTo>
                    <a:pt x="19" y="0"/>
                    <a:pt x="11" y="3"/>
                    <a:pt x="0" y="5"/>
                  </a:cubicBezTo>
                  <a:cubicBezTo>
                    <a:pt x="827" y="5745"/>
                    <a:pt x="4757" y="10543"/>
                    <a:pt x="5483" y="16272"/>
                  </a:cubicBezTo>
                  <a:cubicBezTo>
                    <a:pt x="2090" y="12252"/>
                    <a:pt x="1131" y="9799"/>
                    <a:pt x="52" y="7207"/>
                  </a:cubicBezTo>
                  <a:cubicBezTo>
                    <a:pt x="50" y="7269"/>
                    <a:pt x="42" y="7329"/>
                    <a:pt x="37" y="7388"/>
                  </a:cubicBezTo>
                  <a:cubicBezTo>
                    <a:pt x="1009" y="10891"/>
                    <a:pt x="3021" y="14069"/>
                    <a:pt x="5538" y="16682"/>
                  </a:cubicBezTo>
                  <a:cubicBezTo>
                    <a:pt x="5784" y="18499"/>
                    <a:pt x="5870" y="20355"/>
                    <a:pt x="6284" y="22162"/>
                  </a:cubicBezTo>
                  <a:cubicBezTo>
                    <a:pt x="6601" y="23591"/>
                    <a:pt x="7122" y="24620"/>
                    <a:pt x="7570" y="25864"/>
                  </a:cubicBezTo>
                  <a:cubicBezTo>
                    <a:pt x="8128" y="27453"/>
                    <a:pt x="8506" y="29048"/>
                    <a:pt x="8760" y="30709"/>
                  </a:cubicBezTo>
                  <a:cubicBezTo>
                    <a:pt x="5107" y="27816"/>
                    <a:pt x="4135" y="22904"/>
                    <a:pt x="1193" y="19435"/>
                  </a:cubicBezTo>
                  <a:lnTo>
                    <a:pt x="1193" y="19435"/>
                  </a:lnTo>
                  <a:lnTo>
                    <a:pt x="1221" y="19534"/>
                  </a:lnTo>
                  <a:cubicBezTo>
                    <a:pt x="4083" y="23347"/>
                    <a:pt x="5066" y="29011"/>
                    <a:pt x="8809" y="31049"/>
                  </a:cubicBezTo>
                  <a:cubicBezTo>
                    <a:pt x="9367" y="35430"/>
                    <a:pt x="9398" y="39881"/>
                    <a:pt x="10142" y="44249"/>
                  </a:cubicBezTo>
                  <a:cubicBezTo>
                    <a:pt x="9735" y="43594"/>
                    <a:pt x="9263" y="42943"/>
                    <a:pt x="8789" y="42321"/>
                  </a:cubicBezTo>
                  <a:cubicBezTo>
                    <a:pt x="4783" y="37341"/>
                    <a:pt x="3778" y="35098"/>
                    <a:pt x="2453" y="32242"/>
                  </a:cubicBezTo>
                  <a:lnTo>
                    <a:pt x="2453" y="32242"/>
                  </a:lnTo>
                  <a:cubicBezTo>
                    <a:pt x="2458" y="32304"/>
                    <a:pt x="2463" y="32363"/>
                    <a:pt x="2468" y="32420"/>
                  </a:cubicBezTo>
                  <a:cubicBezTo>
                    <a:pt x="4516" y="38074"/>
                    <a:pt x="7329" y="41152"/>
                    <a:pt x="10230" y="44846"/>
                  </a:cubicBezTo>
                  <a:cubicBezTo>
                    <a:pt x="10816" y="48561"/>
                    <a:pt x="11072" y="50365"/>
                    <a:pt x="11212" y="51231"/>
                  </a:cubicBezTo>
                  <a:cubicBezTo>
                    <a:pt x="11315" y="51881"/>
                    <a:pt x="11352" y="51999"/>
                    <a:pt x="11411" y="51999"/>
                  </a:cubicBezTo>
                  <a:cubicBezTo>
                    <a:pt x="11435" y="51999"/>
                    <a:pt x="11462" y="51981"/>
                    <a:pt x="11498" y="51970"/>
                  </a:cubicBezTo>
                  <a:cubicBezTo>
                    <a:pt x="11487" y="51721"/>
                    <a:pt x="11472" y="51472"/>
                    <a:pt x="11448" y="51220"/>
                  </a:cubicBezTo>
                  <a:cubicBezTo>
                    <a:pt x="11324" y="49831"/>
                    <a:pt x="11023" y="48418"/>
                    <a:pt x="10875" y="47031"/>
                  </a:cubicBezTo>
                  <a:cubicBezTo>
                    <a:pt x="10795" y="46227"/>
                    <a:pt x="10590" y="45437"/>
                    <a:pt x="10577" y="44641"/>
                  </a:cubicBezTo>
                  <a:cubicBezTo>
                    <a:pt x="11446" y="41333"/>
                    <a:pt x="14100" y="39666"/>
                    <a:pt x="14943" y="36900"/>
                  </a:cubicBezTo>
                  <a:cubicBezTo>
                    <a:pt x="14935" y="36822"/>
                    <a:pt x="14932" y="36744"/>
                    <a:pt x="14930" y="36667"/>
                  </a:cubicBezTo>
                  <a:cubicBezTo>
                    <a:pt x="13711" y="39513"/>
                    <a:pt x="11083" y="41139"/>
                    <a:pt x="10458" y="44032"/>
                  </a:cubicBezTo>
                  <a:cubicBezTo>
                    <a:pt x="9621" y="38212"/>
                    <a:pt x="9680" y="34385"/>
                    <a:pt x="9221" y="31241"/>
                  </a:cubicBezTo>
                  <a:cubicBezTo>
                    <a:pt x="9102" y="30849"/>
                    <a:pt x="9273" y="30445"/>
                    <a:pt x="9356" y="30082"/>
                  </a:cubicBezTo>
                  <a:cubicBezTo>
                    <a:pt x="9605" y="29102"/>
                    <a:pt x="9888" y="28127"/>
                    <a:pt x="10264" y="27171"/>
                  </a:cubicBezTo>
                  <a:cubicBezTo>
                    <a:pt x="10997" y="25239"/>
                    <a:pt x="12068" y="23549"/>
                    <a:pt x="12234" y="21566"/>
                  </a:cubicBezTo>
                  <a:cubicBezTo>
                    <a:pt x="12221" y="21540"/>
                    <a:pt x="12208" y="21509"/>
                    <a:pt x="12195" y="21483"/>
                  </a:cubicBezTo>
                  <a:cubicBezTo>
                    <a:pt x="11435" y="24464"/>
                    <a:pt x="9512" y="27057"/>
                    <a:pt x="9048" y="30149"/>
                  </a:cubicBezTo>
                  <a:cubicBezTo>
                    <a:pt x="8726" y="28241"/>
                    <a:pt x="8208" y="26375"/>
                    <a:pt x="7446" y="24576"/>
                  </a:cubicBezTo>
                  <a:cubicBezTo>
                    <a:pt x="6194" y="21716"/>
                    <a:pt x="6199" y="19147"/>
                    <a:pt x="5823" y="16620"/>
                  </a:cubicBezTo>
                  <a:cubicBezTo>
                    <a:pt x="7783" y="14061"/>
                    <a:pt x="7295" y="10629"/>
                    <a:pt x="6824" y="7611"/>
                  </a:cubicBezTo>
                  <a:lnTo>
                    <a:pt x="6767" y="7554"/>
                  </a:lnTo>
                  <a:lnTo>
                    <a:pt x="6767" y="7554"/>
                  </a:lnTo>
                  <a:cubicBezTo>
                    <a:pt x="6938" y="10502"/>
                    <a:pt x="7404" y="13659"/>
                    <a:pt x="5779" y="16285"/>
                  </a:cubicBezTo>
                  <a:cubicBezTo>
                    <a:pt x="4988" y="10510"/>
                    <a:pt x="1076" y="5706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32"/>
            <p:cNvSpPr/>
            <p:nvPr/>
          </p:nvSpPr>
          <p:spPr>
            <a:xfrm flipH="1">
              <a:off x="7891330" y="2939305"/>
              <a:ext cx="977848" cy="2691102"/>
            </a:xfrm>
            <a:custGeom>
              <a:avLst/>
              <a:gdLst/>
              <a:ahLst/>
              <a:cxnLst/>
              <a:rect l="l" t="t" r="r" b="b"/>
              <a:pathLst>
                <a:path w="25305" h="69641" extrusionOk="0">
                  <a:moveTo>
                    <a:pt x="6313" y="2977"/>
                  </a:moveTo>
                  <a:lnTo>
                    <a:pt x="6313" y="2977"/>
                  </a:lnTo>
                  <a:cubicBezTo>
                    <a:pt x="7034" y="4141"/>
                    <a:pt x="7612" y="5282"/>
                    <a:pt x="8089" y="6459"/>
                  </a:cubicBezTo>
                  <a:cubicBezTo>
                    <a:pt x="8408" y="7247"/>
                    <a:pt x="8672" y="8035"/>
                    <a:pt x="8890" y="8844"/>
                  </a:cubicBezTo>
                  <a:cubicBezTo>
                    <a:pt x="8555" y="8133"/>
                    <a:pt x="8148" y="7423"/>
                    <a:pt x="7666" y="6697"/>
                  </a:cubicBezTo>
                  <a:cubicBezTo>
                    <a:pt x="7137" y="5909"/>
                    <a:pt x="6541" y="5015"/>
                    <a:pt x="6349" y="4012"/>
                  </a:cubicBezTo>
                  <a:cubicBezTo>
                    <a:pt x="6285" y="3662"/>
                    <a:pt x="6272" y="3309"/>
                    <a:pt x="6313" y="2977"/>
                  </a:cubicBezTo>
                  <a:close/>
                  <a:moveTo>
                    <a:pt x="7075" y="1536"/>
                  </a:moveTo>
                  <a:cubicBezTo>
                    <a:pt x="8278" y="4183"/>
                    <a:pt x="9092" y="7122"/>
                    <a:pt x="9535" y="10446"/>
                  </a:cubicBezTo>
                  <a:cubicBezTo>
                    <a:pt x="9276" y="9028"/>
                    <a:pt x="8887" y="7685"/>
                    <a:pt x="8348" y="6355"/>
                  </a:cubicBezTo>
                  <a:cubicBezTo>
                    <a:pt x="7835" y="5077"/>
                    <a:pt x="7192" y="3843"/>
                    <a:pt x="6396" y="2578"/>
                  </a:cubicBezTo>
                  <a:cubicBezTo>
                    <a:pt x="6453" y="2363"/>
                    <a:pt x="6536" y="2158"/>
                    <a:pt x="6647" y="1982"/>
                  </a:cubicBezTo>
                  <a:cubicBezTo>
                    <a:pt x="6782" y="1769"/>
                    <a:pt x="6922" y="1627"/>
                    <a:pt x="7075" y="1536"/>
                  </a:cubicBezTo>
                  <a:close/>
                  <a:moveTo>
                    <a:pt x="8610" y="1354"/>
                  </a:moveTo>
                  <a:cubicBezTo>
                    <a:pt x="9058" y="3104"/>
                    <a:pt x="9408" y="5137"/>
                    <a:pt x="9621" y="7242"/>
                  </a:cubicBezTo>
                  <a:cubicBezTo>
                    <a:pt x="9738" y="8390"/>
                    <a:pt x="9813" y="9546"/>
                    <a:pt x="9846" y="10674"/>
                  </a:cubicBezTo>
                  <a:cubicBezTo>
                    <a:pt x="9408" y="7216"/>
                    <a:pt x="8579" y="4170"/>
                    <a:pt x="7334" y="1424"/>
                  </a:cubicBezTo>
                  <a:cubicBezTo>
                    <a:pt x="7513" y="1378"/>
                    <a:pt x="7708" y="1367"/>
                    <a:pt x="7918" y="1367"/>
                  </a:cubicBezTo>
                  <a:lnTo>
                    <a:pt x="8053" y="1367"/>
                  </a:lnTo>
                  <a:cubicBezTo>
                    <a:pt x="8097" y="1367"/>
                    <a:pt x="8142" y="1367"/>
                    <a:pt x="8188" y="1367"/>
                  </a:cubicBezTo>
                  <a:cubicBezTo>
                    <a:pt x="8324" y="1367"/>
                    <a:pt x="8464" y="1366"/>
                    <a:pt x="8610" y="1354"/>
                  </a:cubicBezTo>
                  <a:close/>
                  <a:moveTo>
                    <a:pt x="9865" y="903"/>
                  </a:moveTo>
                  <a:cubicBezTo>
                    <a:pt x="10264" y="4056"/>
                    <a:pt x="10355" y="7446"/>
                    <a:pt x="10132" y="11179"/>
                  </a:cubicBezTo>
                  <a:cubicBezTo>
                    <a:pt x="10108" y="9883"/>
                    <a:pt x="10031" y="8546"/>
                    <a:pt x="9898" y="7216"/>
                  </a:cubicBezTo>
                  <a:cubicBezTo>
                    <a:pt x="9683" y="5111"/>
                    <a:pt x="9336" y="3071"/>
                    <a:pt x="8890" y="1315"/>
                  </a:cubicBezTo>
                  <a:cubicBezTo>
                    <a:pt x="8898" y="1315"/>
                    <a:pt x="8900" y="1313"/>
                    <a:pt x="8905" y="1313"/>
                  </a:cubicBezTo>
                  <a:cubicBezTo>
                    <a:pt x="9253" y="1243"/>
                    <a:pt x="9567" y="1080"/>
                    <a:pt x="9865" y="903"/>
                  </a:cubicBezTo>
                  <a:close/>
                  <a:moveTo>
                    <a:pt x="11254" y="302"/>
                  </a:moveTo>
                  <a:cubicBezTo>
                    <a:pt x="11285" y="2487"/>
                    <a:pt x="11174" y="4851"/>
                    <a:pt x="10925" y="7327"/>
                  </a:cubicBezTo>
                  <a:cubicBezTo>
                    <a:pt x="10788" y="8693"/>
                    <a:pt x="10606" y="10101"/>
                    <a:pt x="10388" y="11532"/>
                  </a:cubicBezTo>
                  <a:cubicBezTo>
                    <a:pt x="10640" y="7599"/>
                    <a:pt x="10552" y="4045"/>
                    <a:pt x="10124" y="748"/>
                  </a:cubicBezTo>
                  <a:cubicBezTo>
                    <a:pt x="10458" y="551"/>
                    <a:pt x="10780" y="374"/>
                    <a:pt x="11145" y="317"/>
                  </a:cubicBezTo>
                  <a:cubicBezTo>
                    <a:pt x="11182" y="310"/>
                    <a:pt x="11215" y="307"/>
                    <a:pt x="11254" y="302"/>
                  </a:cubicBezTo>
                  <a:close/>
                  <a:moveTo>
                    <a:pt x="11652" y="279"/>
                  </a:moveTo>
                  <a:cubicBezTo>
                    <a:pt x="11997" y="279"/>
                    <a:pt x="12350" y="329"/>
                    <a:pt x="12698" y="426"/>
                  </a:cubicBezTo>
                  <a:cubicBezTo>
                    <a:pt x="12299" y="4017"/>
                    <a:pt x="11586" y="7944"/>
                    <a:pt x="10572" y="12144"/>
                  </a:cubicBezTo>
                  <a:cubicBezTo>
                    <a:pt x="10834" y="10508"/>
                    <a:pt x="11044" y="8909"/>
                    <a:pt x="11200" y="7356"/>
                  </a:cubicBezTo>
                  <a:cubicBezTo>
                    <a:pt x="11449" y="4864"/>
                    <a:pt x="11563" y="2482"/>
                    <a:pt x="11532" y="281"/>
                  </a:cubicBezTo>
                  <a:cubicBezTo>
                    <a:pt x="11572" y="280"/>
                    <a:pt x="11612" y="279"/>
                    <a:pt x="11652" y="279"/>
                  </a:cubicBezTo>
                  <a:close/>
                  <a:moveTo>
                    <a:pt x="20037" y="4429"/>
                  </a:moveTo>
                  <a:cubicBezTo>
                    <a:pt x="17333" y="6697"/>
                    <a:pt x="14915" y="9222"/>
                    <a:pt x="12382" y="12144"/>
                  </a:cubicBezTo>
                  <a:cubicBezTo>
                    <a:pt x="14171" y="9694"/>
                    <a:pt x="16042" y="7185"/>
                    <a:pt x="18235" y="4737"/>
                  </a:cubicBezTo>
                  <a:cubicBezTo>
                    <a:pt x="18314" y="4775"/>
                    <a:pt x="18400" y="4795"/>
                    <a:pt x="18487" y="4795"/>
                  </a:cubicBezTo>
                  <a:cubicBezTo>
                    <a:pt x="18559" y="4795"/>
                    <a:pt x="18632" y="4781"/>
                    <a:pt x="18702" y="4753"/>
                  </a:cubicBezTo>
                  <a:cubicBezTo>
                    <a:pt x="19174" y="4566"/>
                    <a:pt x="19659" y="4476"/>
                    <a:pt x="20037" y="4429"/>
                  </a:cubicBezTo>
                  <a:close/>
                  <a:moveTo>
                    <a:pt x="14611" y="1474"/>
                  </a:moveTo>
                  <a:cubicBezTo>
                    <a:pt x="14798" y="1585"/>
                    <a:pt x="14992" y="1678"/>
                    <a:pt x="15200" y="1743"/>
                  </a:cubicBezTo>
                  <a:cubicBezTo>
                    <a:pt x="15472" y="1831"/>
                    <a:pt x="15747" y="1852"/>
                    <a:pt x="16016" y="1875"/>
                  </a:cubicBezTo>
                  <a:cubicBezTo>
                    <a:pt x="16032" y="1875"/>
                    <a:pt x="16050" y="1878"/>
                    <a:pt x="16068" y="1878"/>
                  </a:cubicBezTo>
                  <a:lnTo>
                    <a:pt x="11122" y="12388"/>
                  </a:lnTo>
                  <a:cubicBezTo>
                    <a:pt x="12758" y="7840"/>
                    <a:pt x="13883" y="4323"/>
                    <a:pt x="14611" y="1474"/>
                  </a:cubicBezTo>
                  <a:close/>
                  <a:moveTo>
                    <a:pt x="17639" y="2757"/>
                  </a:moveTo>
                  <a:cubicBezTo>
                    <a:pt x="17730" y="2933"/>
                    <a:pt x="17797" y="3130"/>
                    <a:pt x="17844" y="3343"/>
                  </a:cubicBezTo>
                  <a:cubicBezTo>
                    <a:pt x="17891" y="3594"/>
                    <a:pt x="17911" y="3861"/>
                    <a:pt x="17901" y="4185"/>
                  </a:cubicBezTo>
                  <a:cubicBezTo>
                    <a:pt x="17898" y="4323"/>
                    <a:pt x="17940" y="4455"/>
                    <a:pt x="18020" y="4559"/>
                  </a:cubicBezTo>
                  <a:cubicBezTo>
                    <a:pt x="15679" y="7172"/>
                    <a:pt x="13709" y="9852"/>
                    <a:pt x="11814" y="12452"/>
                  </a:cubicBezTo>
                  <a:cubicBezTo>
                    <a:pt x="14137" y="8649"/>
                    <a:pt x="16177" y="5220"/>
                    <a:pt x="17639" y="2757"/>
                  </a:cubicBezTo>
                  <a:close/>
                  <a:moveTo>
                    <a:pt x="12970" y="514"/>
                  </a:moveTo>
                  <a:cubicBezTo>
                    <a:pt x="13074" y="551"/>
                    <a:pt x="13173" y="592"/>
                    <a:pt x="13274" y="639"/>
                  </a:cubicBezTo>
                  <a:cubicBezTo>
                    <a:pt x="13559" y="763"/>
                    <a:pt x="13828" y="953"/>
                    <a:pt x="14090" y="1134"/>
                  </a:cubicBezTo>
                  <a:cubicBezTo>
                    <a:pt x="14181" y="1196"/>
                    <a:pt x="14274" y="1261"/>
                    <a:pt x="14370" y="1321"/>
                  </a:cubicBezTo>
                  <a:cubicBezTo>
                    <a:pt x="13626" y="4250"/>
                    <a:pt x="12457" y="7895"/>
                    <a:pt x="10741" y="12647"/>
                  </a:cubicBezTo>
                  <a:cubicBezTo>
                    <a:pt x="11806" y="8294"/>
                    <a:pt x="12556" y="4224"/>
                    <a:pt x="12970" y="514"/>
                  </a:cubicBezTo>
                  <a:close/>
                  <a:moveTo>
                    <a:pt x="20514" y="4393"/>
                  </a:moveTo>
                  <a:cubicBezTo>
                    <a:pt x="20820" y="4398"/>
                    <a:pt x="21131" y="4463"/>
                    <a:pt x="21403" y="4579"/>
                  </a:cubicBezTo>
                  <a:cubicBezTo>
                    <a:pt x="21543" y="4644"/>
                    <a:pt x="21673" y="4717"/>
                    <a:pt x="21787" y="4802"/>
                  </a:cubicBezTo>
                  <a:cubicBezTo>
                    <a:pt x="20232" y="5780"/>
                    <a:pt x="18394" y="7190"/>
                    <a:pt x="16322" y="8989"/>
                  </a:cubicBezTo>
                  <a:cubicBezTo>
                    <a:pt x="14974" y="10161"/>
                    <a:pt x="13569" y="11457"/>
                    <a:pt x="12128" y="12867"/>
                  </a:cubicBezTo>
                  <a:cubicBezTo>
                    <a:pt x="14915" y="9616"/>
                    <a:pt x="17541" y="6853"/>
                    <a:pt x="20514" y="4393"/>
                  </a:cubicBezTo>
                  <a:close/>
                  <a:moveTo>
                    <a:pt x="16361" y="1909"/>
                  </a:moveTo>
                  <a:cubicBezTo>
                    <a:pt x="16594" y="1938"/>
                    <a:pt x="16820" y="1989"/>
                    <a:pt x="17030" y="2104"/>
                  </a:cubicBezTo>
                  <a:cubicBezTo>
                    <a:pt x="17196" y="2197"/>
                    <a:pt x="17346" y="2329"/>
                    <a:pt x="17473" y="2495"/>
                  </a:cubicBezTo>
                  <a:cubicBezTo>
                    <a:pt x="15913" y="5129"/>
                    <a:pt x="13660" y="8909"/>
                    <a:pt x="11106" y="13082"/>
                  </a:cubicBezTo>
                  <a:lnTo>
                    <a:pt x="16361" y="1909"/>
                  </a:lnTo>
                  <a:close/>
                  <a:moveTo>
                    <a:pt x="22000" y="4994"/>
                  </a:moveTo>
                  <a:cubicBezTo>
                    <a:pt x="22082" y="5080"/>
                    <a:pt x="22150" y="5173"/>
                    <a:pt x="22207" y="5269"/>
                  </a:cubicBezTo>
                  <a:cubicBezTo>
                    <a:pt x="22342" y="5492"/>
                    <a:pt x="22419" y="5764"/>
                    <a:pt x="22497" y="6028"/>
                  </a:cubicBezTo>
                  <a:cubicBezTo>
                    <a:pt x="19355" y="7628"/>
                    <a:pt x="15539" y="10516"/>
                    <a:pt x="11951" y="13424"/>
                  </a:cubicBezTo>
                  <a:cubicBezTo>
                    <a:pt x="13520" y="11882"/>
                    <a:pt x="15044" y="10467"/>
                    <a:pt x="16501" y="9199"/>
                  </a:cubicBezTo>
                  <a:cubicBezTo>
                    <a:pt x="18596" y="7382"/>
                    <a:pt x="20442" y="5969"/>
                    <a:pt x="22000" y="4994"/>
                  </a:cubicBezTo>
                  <a:close/>
                  <a:moveTo>
                    <a:pt x="22580" y="6295"/>
                  </a:moveTo>
                  <a:cubicBezTo>
                    <a:pt x="22684" y="6627"/>
                    <a:pt x="22821" y="6944"/>
                    <a:pt x="23088" y="7174"/>
                  </a:cubicBezTo>
                  <a:cubicBezTo>
                    <a:pt x="21468" y="7903"/>
                    <a:pt x="19498" y="8966"/>
                    <a:pt x="17230" y="10337"/>
                  </a:cubicBezTo>
                  <a:cubicBezTo>
                    <a:pt x="15744" y="11237"/>
                    <a:pt x="14124" y="12271"/>
                    <a:pt x="12392" y="13427"/>
                  </a:cubicBezTo>
                  <a:cubicBezTo>
                    <a:pt x="15874" y="10612"/>
                    <a:pt x="19545" y="7851"/>
                    <a:pt x="22580" y="6295"/>
                  </a:cubicBezTo>
                  <a:close/>
                  <a:moveTo>
                    <a:pt x="23366" y="7353"/>
                  </a:moveTo>
                  <a:cubicBezTo>
                    <a:pt x="23480" y="7410"/>
                    <a:pt x="23599" y="7457"/>
                    <a:pt x="23716" y="7498"/>
                  </a:cubicBezTo>
                  <a:cubicBezTo>
                    <a:pt x="23799" y="7535"/>
                    <a:pt x="23876" y="7563"/>
                    <a:pt x="23952" y="7594"/>
                  </a:cubicBezTo>
                  <a:cubicBezTo>
                    <a:pt x="24195" y="7703"/>
                    <a:pt x="24397" y="7851"/>
                    <a:pt x="24561" y="8035"/>
                  </a:cubicBezTo>
                  <a:cubicBezTo>
                    <a:pt x="20820" y="9471"/>
                    <a:pt x="16854" y="11327"/>
                    <a:pt x="12517" y="13679"/>
                  </a:cubicBezTo>
                  <a:cubicBezTo>
                    <a:pt x="14256" y="12515"/>
                    <a:pt x="15882" y="11475"/>
                    <a:pt x="17372" y="10573"/>
                  </a:cubicBezTo>
                  <a:cubicBezTo>
                    <a:pt x="19710" y="9160"/>
                    <a:pt x="21725" y="8079"/>
                    <a:pt x="23366" y="7353"/>
                  </a:cubicBezTo>
                  <a:close/>
                  <a:moveTo>
                    <a:pt x="24937" y="9886"/>
                  </a:moveTo>
                  <a:cubicBezTo>
                    <a:pt x="24934" y="9909"/>
                    <a:pt x="24926" y="9927"/>
                    <a:pt x="24924" y="9948"/>
                  </a:cubicBezTo>
                  <a:cubicBezTo>
                    <a:pt x="24823" y="10399"/>
                    <a:pt x="24810" y="10806"/>
                    <a:pt x="24828" y="11182"/>
                  </a:cubicBezTo>
                  <a:cubicBezTo>
                    <a:pt x="21525" y="11579"/>
                    <a:pt x="17302" y="12758"/>
                    <a:pt x="13204" y="14060"/>
                  </a:cubicBezTo>
                  <a:cubicBezTo>
                    <a:pt x="18259" y="11996"/>
                    <a:pt x="22269" y="10568"/>
                    <a:pt x="24937" y="9886"/>
                  </a:cubicBezTo>
                  <a:close/>
                  <a:moveTo>
                    <a:pt x="24838" y="11462"/>
                  </a:moveTo>
                  <a:cubicBezTo>
                    <a:pt x="24851" y="11584"/>
                    <a:pt x="24862" y="11703"/>
                    <a:pt x="24872" y="11817"/>
                  </a:cubicBezTo>
                  <a:cubicBezTo>
                    <a:pt x="24898" y="12089"/>
                    <a:pt x="24921" y="12338"/>
                    <a:pt x="24913" y="12566"/>
                  </a:cubicBezTo>
                  <a:cubicBezTo>
                    <a:pt x="22834" y="12634"/>
                    <a:pt x="19184" y="13160"/>
                    <a:pt x="13808" y="14161"/>
                  </a:cubicBezTo>
                  <a:cubicBezTo>
                    <a:pt x="17720" y="12932"/>
                    <a:pt x="21699" y="11841"/>
                    <a:pt x="24838" y="11462"/>
                  </a:cubicBezTo>
                  <a:close/>
                  <a:moveTo>
                    <a:pt x="24729" y="8273"/>
                  </a:moveTo>
                  <a:cubicBezTo>
                    <a:pt x="24781" y="8359"/>
                    <a:pt x="24828" y="8457"/>
                    <a:pt x="24867" y="8559"/>
                  </a:cubicBezTo>
                  <a:cubicBezTo>
                    <a:pt x="24978" y="8862"/>
                    <a:pt x="25017" y="9214"/>
                    <a:pt x="24981" y="9590"/>
                  </a:cubicBezTo>
                  <a:cubicBezTo>
                    <a:pt x="22142" y="10303"/>
                    <a:pt x="17743" y="11882"/>
                    <a:pt x="12159" y="14192"/>
                  </a:cubicBezTo>
                  <a:cubicBezTo>
                    <a:pt x="16708" y="11708"/>
                    <a:pt x="20841" y="9759"/>
                    <a:pt x="24729" y="8273"/>
                  </a:cubicBezTo>
                  <a:close/>
                  <a:moveTo>
                    <a:pt x="24887" y="12849"/>
                  </a:moveTo>
                  <a:cubicBezTo>
                    <a:pt x="24812" y="13277"/>
                    <a:pt x="24563" y="13632"/>
                    <a:pt x="23905" y="13966"/>
                  </a:cubicBezTo>
                  <a:cubicBezTo>
                    <a:pt x="23667" y="13963"/>
                    <a:pt x="23427" y="13961"/>
                    <a:pt x="23182" y="13961"/>
                  </a:cubicBezTo>
                  <a:cubicBezTo>
                    <a:pt x="20611" y="13961"/>
                    <a:pt x="17673" y="14161"/>
                    <a:pt x="14230" y="14573"/>
                  </a:cubicBezTo>
                  <a:cubicBezTo>
                    <a:pt x="14101" y="14570"/>
                    <a:pt x="13970" y="14569"/>
                    <a:pt x="13838" y="14569"/>
                  </a:cubicBezTo>
                  <a:cubicBezTo>
                    <a:pt x="13575" y="14569"/>
                    <a:pt x="13310" y="14575"/>
                    <a:pt x="13045" y="14588"/>
                  </a:cubicBezTo>
                  <a:cubicBezTo>
                    <a:pt x="18821" y="13497"/>
                    <a:pt x="22710" y="12922"/>
                    <a:pt x="24887" y="12849"/>
                  </a:cubicBezTo>
                  <a:close/>
                  <a:moveTo>
                    <a:pt x="23133" y="14236"/>
                  </a:moveTo>
                  <a:cubicBezTo>
                    <a:pt x="23190" y="14236"/>
                    <a:pt x="23247" y="14236"/>
                    <a:pt x="23303" y="14236"/>
                  </a:cubicBezTo>
                  <a:cubicBezTo>
                    <a:pt x="22438" y="14588"/>
                    <a:pt x="21528" y="14785"/>
                    <a:pt x="20483" y="14853"/>
                  </a:cubicBezTo>
                  <a:cubicBezTo>
                    <a:pt x="20195" y="14872"/>
                    <a:pt x="19907" y="14880"/>
                    <a:pt x="19617" y="14880"/>
                  </a:cubicBezTo>
                  <a:cubicBezTo>
                    <a:pt x="18763" y="14880"/>
                    <a:pt x="17892" y="14809"/>
                    <a:pt x="16983" y="14734"/>
                  </a:cubicBezTo>
                  <a:cubicBezTo>
                    <a:pt x="16755" y="14715"/>
                    <a:pt x="16517" y="14695"/>
                    <a:pt x="16278" y="14677"/>
                  </a:cubicBezTo>
                  <a:cubicBezTo>
                    <a:pt x="16180" y="14669"/>
                    <a:pt x="16081" y="14658"/>
                    <a:pt x="15977" y="14653"/>
                  </a:cubicBezTo>
                  <a:cubicBezTo>
                    <a:pt x="18661" y="14376"/>
                    <a:pt x="21022" y="14236"/>
                    <a:pt x="23133" y="14236"/>
                  </a:cubicBezTo>
                  <a:close/>
                  <a:moveTo>
                    <a:pt x="11661" y="1"/>
                  </a:moveTo>
                  <a:cubicBezTo>
                    <a:pt x="11474" y="1"/>
                    <a:pt x="11288" y="15"/>
                    <a:pt x="11106" y="43"/>
                  </a:cubicBezTo>
                  <a:cubicBezTo>
                    <a:pt x="10655" y="110"/>
                    <a:pt x="10277" y="333"/>
                    <a:pt x="9911" y="553"/>
                  </a:cubicBezTo>
                  <a:cubicBezTo>
                    <a:pt x="9904" y="558"/>
                    <a:pt x="9893" y="564"/>
                    <a:pt x="9888" y="566"/>
                  </a:cubicBezTo>
                  <a:cubicBezTo>
                    <a:pt x="9543" y="771"/>
                    <a:pt x="9219" y="965"/>
                    <a:pt x="8854" y="1038"/>
                  </a:cubicBezTo>
                  <a:cubicBezTo>
                    <a:pt x="8652" y="1078"/>
                    <a:pt x="8456" y="1087"/>
                    <a:pt x="8265" y="1087"/>
                  </a:cubicBezTo>
                  <a:cubicBezTo>
                    <a:pt x="8197" y="1087"/>
                    <a:pt x="8128" y="1086"/>
                    <a:pt x="8060" y="1085"/>
                  </a:cubicBezTo>
                  <a:cubicBezTo>
                    <a:pt x="8023" y="1085"/>
                    <a:pt x="7986" y="1084"/>
                    <a:pt x="7949" y="1084"/>
                  </a:cubicBezTo>
                  <a:cubicBezTo>
                    <a:pt x="7387" y="1084"/>
                    <a:pt x="6862" y="1124"/>
                    <a:pt x="6417" y="1831"/>
                  </a:cubicBezTo>
                  <a:cubicBezTo>
                    <a:pt x="6285" y="2041"/>
                    <a:pt x="6183" y="2285"/>
                    <a:pt x="6119" y="2549"/>
                  </a:cubicBezTo>
                  <a:cubicBezTo>
                    <a:pt x="6116" y="2560"/>
                    <a:pt x="6113" y="2570"/>
                    <a:pt x="6113" y="2575"/>
                  </a:cubicBezTo>
                  <a:cubicBezTo>
                    <a:pt x="5999" y="3034"/>
                    <a:pt x="5986" y="3548"/>
                    <a:pt x="6082" y="4058"/>
                  </a:cubicBezTo>
                  <a:cubicBezTo>
                    <a:pt x="6285" y="5116"/>
                    <a:pt x="6896" y="6036"/>
                    <a:pt x="7441" y="6848"/>
                  </a:cubicBezTo>
                  <a:cubicBezTo>
                    <a:pt x="8283" y="8110"/>
                    <a:pt x="8890" y="9334"/>
                    <a:pt x="9281" y="10570"/>
                  </a:cubicBezTo>
                  <a:cubicBezTo>
                    <a:pt x="9284" y="10578"/>
                    <a:pt x="9284" y="10583"/>
                    <a:pt x="9289" y="10591"/>
                  </a:cubicBezTo>
                  <a:cubicBezTo>
                    <a:pt x="9331" y="10723"/>
                    <a:pt x="9369" y="10855"/>
                    <a:pt x="9406" y="10988"/>
                  </a:cubicBezTo>
                  <a:cubicBezTo>
                    <a:pt x="9784" y="12354"/>
                    <a:pt x="9911" y="13741"/>
                    <a:pt x="9787" y="15226"/>
                  </a:cubicBezTo>
                  <a:cubicBezTo>
                    <a:pt x="7695" y="17832"/>
                    <a:pt x="5986" y="20325"/>
                    <a:pt x="4592" y="22806"/>
                  </a:cubicBezTo>
                  <a:cubicBezTo>
                    <a:pt x="3653" y="24481"/>
                    <a:pt x="2850" y="26166"/>
                    <a:pt x="2212" y="27820"/>
                  </a:cubicBezTo>
                  <a:cubicBezTo>
                    <a:pt x="1525" y="29593"/>
                    <a:pt x="999" y="31382"/>
                    <a:pt x="651" y="33140"/>
                  </a:cubicBezTo>
                  <a:cubicBezTo>
                    <a:pt x="348" y="34677"/>
                    <a:pt x="159" y="36248"/>
                    <a:pt x="76" y="37948"/>
                  </a:cubicBezTo>
                  <a:cubicBezTo>
                    <a:pt x="1" y="39462"/>
                    <a:pt x="11" y="41044"/>
                    <a:pt x="104" y="42783"/>
                  </a:cubicBezTo>
                  <a:cubicBezTo>
                    <a:pt x="283" y="46011"/>
                    <a:pt x="737" y="49308"/>
                    <a:pt x="1175" y="52492"/>
                  </a:cubicBezTo>
                  <a:cubicBezTo>
                    <a:pt x="1559" y="55286"/>
                    <a:pt x="1955" y="58177"/>
                    <a:pt x="2165" y="61013"/>
                  </a:cubicBezTo>
                  <a:cubicBezTo>
                    <a:pt x="2401" y="64191"/>
                    <a:pt x="2373" y="66962"/>
                    <a:pt x="2075" y="69485"/>
                  </a:cubicBezTo>
                  <a:cubicBezTo>
                    <a:pt x="2064" y="69560"/>
                    <a:pt x="2121" y="69633"/>
                    <a:pt x="2199" y="69640"/>
                  </a:cubicBezTo>
                  <a:lnTo>
                    <a:pt x="2215" y="69640"/>
                  </a:lnTo>
                  <a:cubicBezTo>
                    <a:pt x="2282" y="69640"/>
                    <a:pt x="2344" y="69588"/>
                    <a:pt x="2349" y="69518"/>
                  </a:cubicBezTo>
                  <a:cubicBezTo>
                    <a:pt x="2647" y="66975"/>
                    <a:pt x="2679" y="64183"/>
                    <a:pt x="2440" y="60990"/>
                  </a:cubicBezTo>
                  <a:cubicBezTo>
                    <a:pt x="2230" y="58143"/>
                    <a:pt x="1831" y="55250"/>
                    <a:pt x="1447" y="52450"/>
                  </a:cubicBezTo>
                  <a:cubicBezTo>
                    <a:pt x="1009" y="49269"/>
                    <a:pt x="555" y="45980"/>
                    <a:pt x="379" y="42765"/>
                  </a:cubicBezTo>
                  <a:cubicBezTo>
                    <a:pt x="286" y="41033"/>
                    <a:pt x="275" y="39465"/>
                    <a:pt x="351" y="37959"/>
                  </a:cubicBezTo>
                  <a:cubicBezTo>
                    <a:pt x="436" y="36274"/>
                    <a:pt x="623" y="34713"/>
                    <a:pt x="921" y="33191"/>
                  </a:cubicBezTo>
                  <a:cubicBezTo>
                    <a:pt x="1266" y="31449"/>
                    <a:pt x="1787" y="29674"/>
                    <a:pt x="2466" y="27916"/>
                  </a:cubicBezTo>
                  <a:cubicBezTo>
                    <a:pt x="3101" y="26278"/>
                    <a:pt x="3900" y="24603"/>
                    <a:pt x="4833" y="22939"/>
                  </a:cubicBezTo>
                  <a:cubicBezTo>
                    <a:pt x="6220" y="20471"/>
                    <a:pt x="7920" y="17984"/>
                    <a:pt x="10007" y="15390"/>
                  </a:cubicBezTo>
                  <a:cubicBezTo>
                    <a:pt x="10075" y="15366"/>
                    <a:pt x="10139" y="15343"/>
                    <a:pt x="10209" y="15322"/>
                  </a:cubicBezTo>
                  <a:cubicBezTo>
                    <a:pt x="11044" y="15055"/>
                    <a:pt x="11980" y="14902"/>
                    <a:pt x="13061" y="14855"/>
                  </a:cubicBezTo>
                  <a:cubicBezTo>
                    <a:pt x="13305" y="14843"/>
                    <a:pt x="13551" y="14838"/>
                    <a:pt x="13793" y="14838"/>
                  </a:cubicBezTo>
                  <a:cubicBezTo>
                    <a:pt x="13942" y="14838"/>
                    <a:pt x="14090" y="14840"/>
                    <a:pt x="14235" y="14843"/>
                  </a:cubicBezTo>
                  <a:lnTo>
                    <a:pt x="14241" y="14843"/>
                  </a:lnTo>
                  <a:cubicBezTo>
                    <a:pt x="14953" y="14855"/>
                    <a:pt x="15643" y="14900"/>
                    <a:pt x="16263" y="14946"/>
                  </a:cubicBezTo>
                  <a:cubicBezTo>
                    <a:pt x="16499" y="14964"/>
                    <a:pt x="16734" y="14985"/>
                    <a:pt x="16965" y="15001"/>
                  </a:cubicBezTo>
                  <a:cubicBezTo>
                    <a:pt x="17871" y="15075"/>
                    <a:pt x="18759" y="15148"/>
                    <a:pt x="19638" y="15148"/>
                  </a:cubicBezTo>
                  <a:cubicBezTo>
                    <a:pt x="21099" y="15148"/>
                    <a:pt x="22538" y="14946"/>
                    <a:pt x="24003" y="14215"/>
                  </a:cubicBezTo>
                  <a:cubicBezTo>
                    <a:pt x="24856" y="13793"/>
                    <a:pt x="25123" y="13295"/>
                    <a:pt x="25183" y="12738"/>
                  </a:cubicBezTo>
                  <a:cubicBezTo>
                    <a:pt x="25188" y="12722"/>
                    <a:pt x="25193" y="12704"/>
                    <a:pt x="25193" y="12686"/>
                  </a:cubicBezTo>
                  <a:cubicBezTo>
                    <a:pt x="25193" y="12680"/>
                    <a:pt x="25193" y="12670"/>
                    <a:pt x="25188" y="12665"/>
                  </a:cubicBezTo>
                  <a:cubicBezTo>
                    <a:pt x="25209" y="12385"/>
                    <a:pt x="25183" y="12089"/>
                    <a:pt x="25154" y="11784"/>
                  </a:cubicBezTo>
                  <a:cubicBezTo>
                    <a:pt x="25105" y="11260"/>
                    <a:pt x="25051" y="10671"/>
                    <a:pt x="25199" y="9997"/>
                  </a:cubicBezTo>
                  <a:cubicBezTo>
                    <a:pt x="25217" y="9912"/>
                    <a:pt x="25232" y="9818"/>
                    <a:pt x="25245" y="9725"/>
                  </a:cubicBezTo>
                  <a:lnTo>
                    <a:pt x="25245" y="9723"/>
                  </a:lnTo>
                  <a:cubicBezTo>
                    <a:pt x="25305" y="9269"/>
                    <a:pt x="25263" y="8836"/>
                    <a:pt x="25123" y="8457"/>
                  </a:cubicBezTo>
                  <a:cubicBezTo>
                    <a:pt x="25066" y="8302"/>
                    <a:pt x="24991" y="8157"/>
                    <a:pt x="24900" y="8027"/>
                  </a:cubicBezTo>
                  <a:lnTo>
                    <a:pt x="24898" y="8025"/>
                  </a:lnTo>
                  <a:cubicBezTo>
                    <a:pt x="24693" y="7729"/>
                    <a:pt x="24410" y="7496"/>
                    <a:pt x="24060" y="7343"/>
                  </a:cubicBezTo>
                  <a:cubicBezTo>
                    <a:pt x="23978" y="7306"/>
                    <a:pt x="23892" y="7275"/>
                    <a:pt x="23812" y="7242"/>
                  </a:cubicBezTo>
                  <a:cubicBezTo>
                    <a:pt x="23628" y="7174"/>
                    <a:pt x="23456" y="7107"/>
                    <a:pt x="23314" y="7001"/>
                  </a:cubicBezTo>
                  <a:cubicBezTo>
                    <a:pt x="23031" y="6783"/>
                    <a:pt x="22907" y="6438"/>
                    <a:pt x="22795" y="6062"/>
                  </a:cubicBezTo>
                  <a:cubicBezTo>
                    <a:pt x="22785" y="6023"/>
                    <a:pt x="22772" y="5987"/>
                    <a:pt x="22762" y="5951"/>
                  </a:cubicBezTo>
                  <a:cubicBezTo>
                    <a:pt x="22681" y="5671"/>
                    <a:pt x="22593" y="5383"/>
                    <a:pt x="22448" y="5129"/>
                  </a:cubicBezTo>
                  <a:cubicBezTo>
                    <a:pt x="22246" y="4781"/>
                    <a:pt x="21922" y="4507"/>
                    <a:pt x="21515" y="4328"/>
                  </a:cubicBezTo>
                  <a:cubicBezTo>
                    <a:pt x="21199" y="4193"/>
                    <a:pt x="20840" y="4120"/>
                    <a:pt x="20484" y="4120"/>
                  </a:cubicBezTo>
                  <a:cubicBezTo>
                    <a:pt x="20477" y="4120"/>
                    <a:pt x="20471" y="4120"/>
                    <a:pt x="20465" y="4120"/>
                  </a:cubicBezTo>
                  <a:lnTo>
                    <a:pt x="20462" y="4120"/>
                  </a:lnTo>
                  <a:cubicBezTo>
                    <a:pt x="20405" y="4120"/>
                    <a:pt x="20348" y="4126"/>
                    <a:pt x="20294" y="4128"/>
                  </a:cubicBezTo>
                  <a:cubicBezTo>
                    <a:pt x="19869" y="4159"/>
                    <a:pt x="19233" y="4250"/>
                    <a:pt x="18601" y="4496"/>
                  </a:cubicBezTo>
                  <a:cubicBezTo>
                    <a:pt x="18564" y="4511"/>
                    <a:pt x="18526" y="4518"/>
                    <a:pt x="18489" y="4518"/>
                  </a:cubicBezTo>
                  <a:cubicBezTo>
                    <a:pt x="18428" y="4518"/>
                    <a:pt x="18368" y="4499"/>
                    <a:pt x="18313" y="4463"/>
                  </a:cubicBezTo>
                  <a:cubicBezTo>
                    <a:pt x="18311" y="4457"/>
                    <a:pt x="18305" y="4457"/>
                    <a:pt x="18305" y="4455"/>
                  </a:cubicBezTo>
                  <a:cubicBezTo>
                    <a:pt x="18303" y="4452"/>
                    <a:pt x="18298" y="4450"/>
                    <a:pt x="18292" y="4444"/>
                  </a:cubicBezTo>
                  <a:cubicBezTo>
                    <a:pt x="18222" y="4385"/>
                    <a:pt x="18181" y="4294"/>
                    <a:pt x="18184" y="4196"/>
                  </a:cubicBezTo>
                  <a:cubicBezTo>
                    <a:pt x="18194" y="3851"/>
                    <a:pt x="18173" y="3560"/>
                    <a:pt x="18119" y="3288"/>
                  </a:cubicBezTo>
                  <a:cubicBezTo>
                    <a:pt x="17989" y="2640"/>
                    <a:pt x="17639" y="2119"/>
                    <a:pt x="17162" y="1860"/>
                  </a:cubicBezTo>
                  <a:cubicBezTo>
                    <a:pt x="16885" y="1707"/>
                    <a:pt x="16592" y="1655"/>
                    <a:pt x="16301" y="1624"/>
                  </a:cubicBezTo>
                  <a:lnTo>
                    <a:pt x="16296" y="1624"/>
                  </a:lnTo>
                  <a:cubicBezTo>
                    <a:pt x="16213" y="1614"/>
                    <a:pt x="16125" y="1606"/>
                    <a:pt x="16042" y="1601"/>
                  </a:cubicBezTo>
                  <a:cubicBezTo>
                    <a:pt x="15775" y="1577"/>
                    <a:pt x="15526" y="1554"/>
                    <a:pt x="15285" y="1481"/>
                  </a:cubicBezTo>
                  <a:cubicBezTo>
                    <a:pt x="15047" y="1406"/>
                    <a:pt x="14826" y="1284"/>
                    <a:pt x="14606" y="1144"/>
                  </a:cubicBezTo>
                  <a:cubicBezTo>
                    <a:pt x="14603" y="1142"/>
                    <a:pt x="14598" y="1142"/>
                    <a:pt x="14598" y="1137"/>
                  </a:cubicBezTo>
                  <a:cubicBezTo>
                    <a:pt x="14482" y="1064"/>
                    <a:pt x="14370" y="981"/>
                    <a:pt x="14248" y="901"/>
                  </a:cubicBezTo>
                  <a:cubicBezTo>
                    <a:pt x="13976" y="711"/>
                    <a:pt x="13696" y="517"/>
                    <a:pt x="13388" y="382"/>
                  </a:cubicBezTo>
                  <a:cubicBezTo>
                    <a:pt x="13224" y="312"/>
                    <a:pt x="13064" y="250"/>
                    <a:pt x="12900" y="198"/>
                  </a:cubicBezTo>
                  <a:cubicBezTo>
                    <a:pt x="12895" y="196"/>
                    <a:pt x="12887" y="196"/>
                    <a:pt x="12882" y="190"/>
                  </a:cubicBezTo>
                  <a:cubicBezTo>
                    <a:pt x="12475" y="65"/>
                    <a:pt x="12064" y="1"/>
                    <a:pt x="11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32"/>
            <p:cNvSpPr/>
            <p:nvPr/>
          </p:nvSpPr>
          <p:spPr>
            <a:xfrm flipH="1">
              <a:off x="8611780" y="3249102"/>
              <a:ext cx="804150" cy="1475603"/>
            </a:xfrm>
            <a:custGeom>
              <a:avLst/>
              <a:gdLst/>
              <a:ahLst/>
              <a:cxnLst/>
              <a:rect l="l" t="t" r="r" b="b"/>
              <a:pathLst>
                <a:path w="20810" h="38186" extrusionOk="0">
                  <a:moveTo>
                    <a:pt x="20138" y="4708"/>
                  </a:moveTo>
                  <a:cubicBezTo>
                    <a:pt x="20392" y="4967"/>
                    <a:pt x="20511" y="5382"/>
                    <a:pt x="20449" y="5809"/>
                  </a:cubicBezTo>
                  <a:cubicBezTo>
                    <a:pt x="20379" y="6299"/>
                    <a:pt x="20110" y="6737"/>
                    <a:pt x="19855" y="7100"/>
                  </a:cubicBezTo>
                  <a:cubicBezTo>
                    <a:pt x="18943" y="8409"/>
                    <a:pt x="17660" y="9576"/>
                    <a:pt x="16301" y="10810"/>
                  </a:cubicBezTo>
                  <a:cubicBezTo>
                    <a:pt x="16148" y="10950"/>
                    <a:pt x="15993" y="11090"/>
                    <a:pt x="15837" y="11233"/>
                  </a:cubicBezTo>
                  <a:cubicBezTo>
                    <a:pt x="16273" y="10686"/>
                    <a:pt x="16690" y="10136"/>
                    <a:pt x="17092" y="9579"/>
                  </a:cubicBezTo>
                  <a:cubicBezTo>
                    <a:pt x="18214" y="8026"/>
                    <a:pt x="19238" y="6390"/>
                    <a:pt x="20138" y="4708"/>
                  </a:cubicBezTo>
                  <a:close/>
                  <a:moveTo>
                    <a:pt x="592" y="8438"/>
                  </a:moveTo>
                  <a:lnTo>
                    <a:pt x="592" y="8438"/>
                  </a:lnTo>
                  <a:cubicBezTo>
                    <a:pt x="2297" y="9812"/>
                    <a:pt x="4306" y="11222"/>
                    <a:pt x="6671" y="12705"/>
                  </a:cubicBezTo>
                  <a:cubicBezTo>
                    <a:pt x="6484" y="12630"/>
                    <a:pt x="6303" y="12552"/>
                    <a:pt x="6121" y="12480"/>
                  </a:cubicBezTo>
                  <a:cubicBezTo>
                    <a:pt x="3910" y="11562"/>
                    <a:pt x="2004" y="10769"/>
                    <a:pt x="794" y="8811"/>
                  </a:cubicBezTo>
                  <a:cubicBezTo>
                    <a:pt x="716" y="8684"/>
                    <a:pt x="646" y="8562"/>
                    <a:pt x="592" y="8438"/>
                  </a:cubicBezTo>
                  <a:close/>
                  <a:moveTo>
                    <a:pt x="7884" y="645"/>
                  </a:moveTo>
                  <a:cubicBezTo>
                    <a:pt x="8278" y="705"/>
                    <a:pt x="8664" y="858"/>
                    <a:pt x="8983" y="1086"/>
                  </a:cubicBezTo>
                  <a:cubicBezTo>
                    <a:pt x="9120" y="1182"/>
                    <a:pt x="9276" y="1244"/>
                    <a:pt x="9432" y="1273"/>
                  </a:cubicBezTo>
                  <a:cubicBezTo>
                    <a:pt x="9836" y="5485"/>
                    <a:pt x="10502" y="9537"/>
                    <a:pt x="11210" y="13358"/>
                  </a:cubicBezTo>
                  <a:cubicBezTo>
                    <a:pt x="9712" y="8339"/>
                    <a:pt x="8641" y="4251"/>
                    <a:pt x="7884" y="645"/>
                  </a:cubicBezTo>
                  <a:close/>
                  <a:moveTo>
                    <a:pt x="1927" y="5081"/>
                  </a:moveTo>
                  <a:cubicBezTo>
                    <a:pt x="4268" y="8150"/>
                    <a:pt x="6725" y="10826"/>
                    <a:pt x="9149" y="13376"/>
                  </a:cubicBezTo>
                  <a:cubicBezTo>
                    <a:pt x="8747" y="13052"/>
                    <a:pt x="8338" y="12718"/>
                    <a:pt x="7915" y="12381"/>
                  </a:cubicBezTo>
                  <a:cubicBezTo>
                    <a:pt x="5460" y="10416"/>
                    <a:pt x="2681" y="8189"/>
                    <a:pt x="864" y="6040"/>
                  </a:cubicBezTo>
                  <a:cubicBezTo>
                    <a:pt x="991" y="5890"/>
                    <a:pt x="1141" y="5742"/>
                    <a:pt x="1312" y="5599"/>
                  </a:cubicBezTo>
                  <a:cubicBezTo>
                    <a:pt x="1372" y="5547"/>
                    <a:pt x="1437" y="5501"/>
                    <a:pt x="1501" y="5452"/>
                  </a:cubicBezTo>
                  <a:cubicBezTo>
                    <a:pt x="1652" y="5340"/>
                    <a:pt x="1800" y="5226"/>
                    <a:pt x="1927" y="5081"/>
                  </a:cubicBezTo>
                  <a:close/>
                  <a:moveTo>
                    <a:pt x="7511" y="614"/>
                  </a:moveTo>
                  <a:cubicBezTo>
                    <a:pt x="7539" y="614"/>
                    <a:pt x="7565" y="614"/>
                    <a:pt x="7594" y="619"/>
                  </a:cubicBezTo>
                  <a:cubicBezTo>
                    <a:pt x="8353" y="4241"/>
                    <a:pt x="9426" y="8347"/>
                    <a:pt x="10930" y="13382"/>
                  </a:cubicBezTo>
                  <a:cubicBezTo>
                    <a:pt x="9079" y="8969"/>
                    <a:pt x="7521" y="5073"/>
                    <a:pt x="6214" y="995"/>
                  </a:cubicBezTo>
                  <a:cubicBezTo>
                    <a:pt x="6601" y="749"/>
                    <a:pt x="7057" y="614"/>
                    <a:pt x="7511" y="614"/>
                  </a:cubicBezTo>
                  <a:close/>
                  <a:moveTo>
                    <a:pt x="12747" y="300"/>
                  </a:moveTo>
                  <a:cubicBezTo>
                    <a:pt x="13136" y="350"/>
                    <a:pt x="13504" y="479"/>
                    <a:pt x="13828" y="687"/>
                  </a:cubicBezTo>
                  <a:cubicBezTo>
                    <a:pt x="13890" y="726"/>
                    <a:pt x="13953" y="770"/>
                    <a:pt x="14015" y="814"/>
                  </a:cubicBezTo>
                  <a:cubicBezTo>
                    <a:pt x="13647" y="4630"/>
                    <a:pt x="13035" y="8793"/>
                    <a:pt x="12156" y="13483"/>
                  </a:cubicBezTo>
                  <a:cubicBezTo>
                    <a:pt x="12550" y="8119"/>
                    <a:pt x="12739" y="3886"/>
                    <a:pt x="12747" y="300"/>
                  </a:cubicBezTo>
                  <a:close/>
                  <a:moveTo>
                    <a:pt x="18808" y="3932"/>
                  </a:moveTo>
                  <a:cubicBezTo>
                    <a:pt x="18914" y="4034"/>
                    <a:pt x="19026" y="4124"/>
                    <a:pt x="19156" y="4199"/>
                  </a:cubicBezTo>
                  <a:cubicBezTo>
                    <a:pt x="19285" y="4275"/>
                    <a:pt x="19425" y="4329"/>
                    <a:pt x="19557" y="4381"/>
                  </a:cubicBezTo>
                  <a:cubicBezTo>
                    <a:pt x="19684" y="4430"/>
                    <a:pt x="19804" y="4477"/>
                    <a:pt x="19915" y="4539"/>
                  </a:cubicBezTo>
                  <a:cubicBezTo>
                    <a:pt x="19013" y="6224"/>
                    <a:pt x="17986" y="7865"/>
                    <a:pt x="16866" y="9420"/>
                  </a:cubicBezTo>
                  <a:cubicBezTo>
                    <a:pt x="15962" y="10670"/>
                    <a:pt x="14977" y="11891"/>
                    <a:pt x="13927" y="13065"/>
                  </a:cubicBezTo>
                  <a:cubicBezTo>
                    <a:pt x="13787" y="13208"/>
                    <a:pt x="13652" y="13353"/>
                    <a:pt x="13515" y="13498"/>
                  </a:cubicBezTo>
                  <a:cubicBezTo>
                    <a:pt x="15640" y="10115"/>
                    <a:pt x="17699" y="6623"/>
                    <a:pt x="18808" y="3932"/>
                  </a:cubicBezTo>
                  <a:close/>
                  <a:moveTo>
                    <a:pt x="14274" y="1013"/>
                  </a:moveTo>
                  <a:lnTo>
                    <a:pt x="14277" y="1016"/>
                  </a:lnTo>
                  <a:cubicBezTo>
                    <a:pt x="14539" y="1218"/>
                    <a:pt x="14806" y="1428"/>
                    <a:pt x="15122" y="1558"/>
                  </a:cubicBezTo>
                  <a:cubicBezTo>
                    <a:pt x="15228" y="1599"/>
                    <a:pt x="15337" y="1633"/>
                    <a:pt x="15446" y="1659"/>
                  </a:cubicBezTo>
                  <a:cubicBezTo>
                    <a:pt x="14964" y="4785"/>
                    <a:pt x="13989" y="8635"/>
                    <a:pt x="12410" y="13646"/>
                  </a:cubicBezTo>
                  <a:cubicBezTo>
                    <a:pt x="13289" y="8975"/>
                    <a:pt x="13901" y="4822"/>
                    <a:pt x="14274" y="1013"/>
                  </a:cubicBezTo>
                  <a:close/>
                  <a:moveTo>
                    <a:pt x="12387" y="276"/>
                  </a:moveTo>
                  <a:cubicBezTo>
                    <a:pt x="12414" y="276"/>
                    <a:pt x="12440" y="276"/>
                    <a:pt x="12467" y="277"/>
                  </a:cubicBezTo>
                  <a:cubicBezTo>
                    <a:pt x="12462" y="3901"/>
                    <a:pt x="12270" y="8197"/>
                    <a:pt x="11866" y="13654"/>
                  </a:cubicBezTo>
                  <a:lnTo>
                    <a:pt x="11233" y="485"/>
                  </a:lnTo>
                  <a:cubicBezTo>
                    <a:pt x="11604" y="346"/>
                    <a:pt x="11998" y="276"/>
                    <a:pt x="12387" y="276"/>
                  </a:cubicBezTo>
                  <a:close/>
                  <a:moveTo>
                    <a:pt x="4677" y="2605"/>
                  </a:moveTo>
                  <a:cubicBezTo>
                    <a:pt x="5613" y="4824"/>
                    <a:pt x="6668" y="7030"/>
                    <a:pt x="7899" y="9350"/>
                  </a:cubicBezTo>
                  <a:cubicBezTo>
                    <a:pt x="8675" y="10807"/>
                    <a:pt x="9507" y="12285"/>
                    <a:pt x="10424" y="13830"/>
                  </a:cubicBezTo>
                  <a:cubicBezTo>
                    <a:pt x="7793" y="10395"/>
                    <a:pt x="5214" y="6857"/>
                    <a:pt x="3337" y="3175"/>
                  </a:cubicBezTo>
                  <a:cubicBezTo>
                    <a:pt x="3433" y="3139"/>
                    <a:pt x="3534" y="3103"/>
                    <a:pt x="3635" y="3072"/>
                  </a:cubicBezTo>
                  <a:cubicBezTo>
                    <a:pt x="3985" y="2955"/>
                    <a:pt x="4348" y="2831"/>
                    <a:pt x="4677" y="2605"/>
                  </a:cubicBezTo>
                  <a:close/>
                  <a:moveTo>
                    <a:pt x="17468" y="2141"/>
                  </a:moveTo>
                  <a:cubicBezTo>
                    <a:pt x="17763" y="2369"/>
                    <a:pt x="17968" y="2709"/>
                    <a:pt x="18183" y="3064"/>
                  </a:cubicBezTo>
                  <a:cubicBezTo>
                    <a:pt x="18313" y="3282"/>
                    <a:pt x="18448" y="3502"/>
                    <a:pt x="18606" y="3704"/>
                  </a:cubicBezTo>
                  <a:cubicBezTo>
                    <a:pt x="17458" y="6538"/>
                    <a:pt x="15210" y="10315"/>
                    <a:pt x="12936" y="13908"/>
                  </a:cubicBezTo>
                  <a:cubicBezTo>
                    <a:pt x="14681" y="10136"/>
                    <a:pt x="16205" y="6188"/>
                    <a:pt x="17468" y="2141"/>
                  </a:cubicBezTo>
                  <a:close/>
                  <a:moveTo>
                    <a:pt x="10964" y="609"/>
                  </a:moveTo>
                  <a:lnTo>
                    <a:pt x="11604" y="13931"/>
                  </a:lnTo>
                  <a:cubicBezTo>
                    <a:pt x="10852" y="9947"/>
                    <a:pt x="10142" y="5706"/>
                    <a:pt x="9714" y="1286"/>
                  </a:cubicBezTo>
                  <a:cubicBezTo>
                    <a:pt x="9945" y="1267"/>
                    <a:pt x="10168" y="1177"/>
                    <a:pt x="10352" y="1016"/>
                  </a:cubicBezTo>
                  <a:cubicBezTo>
                    <a:pt x="10541" y="855"/>
                    <a:pt x="10743" y="720"/>
                    <a:pt x="10964" y="609"/>
                  </a:cubicBezTo>
                  <a:close/>
                  <a:moveTo>
                    <a:pt x="15718" y="1713"/>
                  </a:moveTo>
                  <a:cubicBezTo>
                    <a:pt x="15871" y="1737"/>
                    <a:pt x="16024" y="1752"/>
                    <a:pt x="16174" y="1765"/>
                  </a:cubicBezTo>
                  <a:cubicBezTo>
                    <a:pt x="16555" y="1799"/>
                    <a:pt x="16913" y="1833"/>
                    <a:pt x="17224" y="1986"/>
                  </a:cubicBezTo>
                  <a:cubicBezTo>
                    <a:pt x="15938" y="6113"/>
                    <a:pt x="14383" y="10133"/>
                    <a:pt x="12597" y="13970"/>
                  </a:cubicBezTo>
                  <a:cubicBezTo>
                    <a:pt x="14225" y="8837"/>
                    <a:pt x="15225" y="4902"/>
                    <a:pt x="15718" y="1713"/>
                  </a:cubicBezTo>
                  <a:close/>
                  <a:moveTo>
                    <a:pt x="695" y="6273"/>
                  </a:moveTo>
                  <a:cubicBezTo>
                    <a:pt x="2533" y="8425"/>
                    <a:pt x="5297" y="10642"/>
                    <a:pt x="7741" y="12599"/>
                  </a:cubicBezTo>
                  <a:cubicBezTo>
                    <a:pt x="8410" y="13135"/>
                    <a:pt x="9066" y="13662"/>
                    <a:pt x="9673" y="14159"/>
                  </a:cubicBezTo>
                  <a:cubicBezTo>
                    <a:pt x="9374" y="13986"/>
                    <a:pt x="9079" y="13822"/>
                    <a:pt x="8781" y="13672"/>
                  </a:cubicBezTo>
                  <a:cubicBezTo>
                    <a:pt x="5372" y="11640"/>
                    <a:pt x="2621" y="9752"/>
                    <a:pt x="410" y="7932"/>
                  </a:cubicBezTo>
                  <a:cubicBezTo>
                    <a:pt x="270" y="7349"/>
                    <a:pt x="366" y="6784"/>
                    <a:pt x="695" y="6273"/>
                  </a:cubicBezTo>
                  <a:close/>
                  <a:moveTo>
                    <a:pt x="5978" y="1164"/>
                  </a:moveTo>
                  <a:cubicBezTo>
                    <a:pt x="7355" y="5444"/>
                    <a:pt x="9006" y="9527"/>
                    <a:pt x="10982" y="14219"/>
                  </a:cubicBezTo>
                  <a:cubicBezTo>
                    <a:pt x="9940" y="12485"/>
                    <a:pt x="9004" y="10839"/>
                    <a:pt x="8146" y="9218"/>
                  </a:cubicBezTo>
                  <a:cubicBezTo>
                    <a:pt x="6904" y="6883"/>
                    <a:pt x="5844" y="4658"/>
                    <a:pt x="4905" y="2424"/>
                  </a:cubicBezTo>
                  <a:cubicBezTo>
                    <a:pt x="5097" y="2245"/>
                    <a:pt x="5247" y="2035"/>
                    <a:pt x="5398" y="1827"/>
                  </a:cubicBezTo>
                  <a:cubicBezTo>
                    <a:pt x="5501" y="1682"/>
                    <a:pt x="5597" y="1545"/>
                    <a:pt x="5709" y="1418"/>
                  </a:cubicBezTo>
                  <a:cubicBezTo>
                    <a:pt x="5789" y="1324"/>
                    <a:pt x="5880" y="1242"/>
                    <a:pt x="5978" y="1164"/>
                  </a:cubicBezTo>
                  <a:close/>
                  <a:moveTo>
                    <a:pt x="3080" y="3279"/>
                  </a:moveTo>
                  <a:cubicBezTo>
                    <a:pt x="5040" y="7134"/>
                    <a:pt x="7767" y="10826"/>
                    <a:pt x="10518" y="14403"/>
                  </a:cubicBezTo>
                  <a:cubicBezTo>
                    <a:pt x="7705" y="11471"/>
                    <a:pt x="4815" y="8417"/>
                    <a:pt x="2093" y="4837"/>
                  </a:cubicBezTo>
                  <a:cubicBezTo>
                    <a:pt x="2168" y="4682"/>
                    <a:pt x="2209" y="4516"/>
                    <a:pt x="2248" y="4355"/>
                  </a:cubicBezTo>
                  <a:cubicBezTo>
                    <a:pt x="2279" y="4220"/>
                    <a:pt x="2313" y="4093"/>
                    <a:pt x="2362" y="3971"/>
                  </a:cubicBezTo>
                  <a:cubicBezTo>
                    <a:pt x="2518" y="3616"/>
                    <a:pt x="2769" y="3422"/>
                    <a:pt x="3080" y="3279"/>
                  </a:cubicBezTo>
                  <a:close/>
                  <a:moveTo>
                    <a:pt x="12375" y="0"/>
                  </a:moveTo>
                  <a:cubicBezTo>
                    <a:pt x="12259" y="0"/>
                    <a:pt x="12142" y="7"/>
                    <a:pt x="12024" y="21"/>
                  </a:cubicBezTo>
                  <a:cubicBezTo>
                    <a:pt x="11334" y="91"/>
                    <a:pt x="10676" y="373"/>
                    <a:pt x="10176" y="811"/>
                  </a:cubicBezTo>
                  <a:cubicBezTo>
                    <a:pt x="10021" y="947"/>
                    <a:pt x="9827" y="1014"/>
                    <a:pt x="9634" y="1014"/>
                  </a:cubicBezTo>
                  <a:cubicBezTo>
                    <a:pt x="9620" y="1014"/>
                    <a:pt x="9606" y="1014"/>
                    <a:pt x="9592" y="1013"/>
                  </a:cubicBezTo>
                  <a:cubicBezTo>
                    <a:pt x="9582" y="1011"/>
                    <a:pt x="9572" y="1011"/>
                    <a:pt x="9561" y="1011"/>
                  </a:cubicBezTo>
                  <a:cubicBezTo>
                    <a:pt x="9416" y="998"/>
                    <a:pt x="9273" y="949"/>
                    <a:pt x="9152" y="858"/>
                  </a:cubicBezTo>
                  <a:cubicBezTo>
                    <a:pt x="8745" y="570"/>
                    <a:pt x="8239" y="389"/>
                    <a:pt x="7731" y="347"/>
                  </a:cubicBezTo>
                  <a:lnTo>
                    <a:pt x="7728" y="347"/>
                  </a:lnTo>
                  <a:cubicBezTo>
                    <a:pt x="7657" y="341"/>
                    <a:pt x="7586" y="338"/>
                    <a:pt x="7515" y="338"/>
                  </a:cubicBezTo>
                  <a:cubicBezTo>
                    <a:pt x="6975" y="338"/>
                    <a:pt x="6436" y="509"/>
                    <a:pt x="5991" y="816"/>
                  </a:cubicBezTo>
                  <a:cubicBezTo>
                    <a:pt x="5984" y="819"/>
                    <a:pt x="5978" y="824"/>
                    <a:pt x="5976" y="829"/>
                  </a:cubicBezTo>
                  <a:cubicBezTo>
                    <a:pt x="5807" y="946"/>
                    <a:pt x="5647" y="1086"/>
                    <a:pt x="5512" y="1242"/>
                  </a:cubicBezTo>
                  <a:cubicBezTo>
                    <a:pt x="5393" y="1376"/>
                    <a:pt x="5284" y="1527"/>
                    <a:pt x="5180" y="1672"/>
                  </a:cubicBezTo>
                  <a:cubicBezTo>
                    <a:pt x="5035" y="1877"/>
                    <a:pt x="4900" y="2068"/>
                    <a:pt x="4724" y="2227"/>
                  </a:cubicBezTo>
                  <a:cubicBezTo>
                    <a:pt x="4706" y="2245"/>
                    <a:pt x="4682" y="2266"/>
                    <a:pt x="4659" y="2281"/>
                  </a:cubicBezTo>
                  <a:lnTo>
                    <a:pt x="4656" y="2284"/>
                  </a:lnTo>
                  <a:cubicBezTo>
                    <a:pt x="4330" y="2556"/>
                    <a:pt x="3936" y="2685"/>
                    <a:pt x="3557" y="2813"/>
                  </a:cubicBezTo>
                  <a:cubicBezTo>
                    <a:pt x="3409" y="2864"/>
                    <a:pt x="3256" y="2914"/>
                    <a:pt x="3106" y="2976"/>
                  </a:cubicBezTo>
                  <a:cubicBezTo>
                    <a:pt x="3104" y="2978"/>
                    <a:pt x="3098" y="2978"/>
                    <a:pt x="3093" y="2981"/>
                  </a:cubicBezTo>
                  <a:cubicBezTo>
                    <a:pt x="2691" y="3147"/>
                    <a:pt x="2326" y="3383"/>
                    <a:pt x="2116" y="3870"/>
                  </a:cubicBezTo>
                  <a:cubicBezTo>
                    <a:pt x="2054" y="4008"/>
                    <a:pt x="2023" y="4155"/>
                    <a:pt x="1986" y="4298"/>
                  </a:cubicBezTo>
                  <a:cubicBezTo>
                    <a:pt x="1945" y="4474"/>
                    <a:pt x="1901" y="4643"/>
                    <a:pt x="1815" y="4785"/>
                  </a:cubicBezTo>
                  <a:cubicBezTo>
                    <a:pt x="1706" y="4964"/>
                    <a:pt x="1530" y="5096"/>
                    <a:pt x="1343" y="5236"/>
                  </a:cubicBezTo>
                  <a:cubicBezTo>
                    <a:pt x="1276" y="5288"/>
                    <a:pt x="1209" y="5340"/>
                    <a:pt x="1144" y="5392"/>
                  </a:cubicBezTo>
                  <a:cubicBezTo>
                    <a:pt x="929" y="5571"/>
                    <a:pt x="744" y="5763"/>
                    <a:pt x="592" y="5962"/>
                  </a:cubicBezTo>
                  <a:cubicBezTo>
                    <a:pt x="586" y="5970"/>
                    <a:pt x="579" y="5975"/>
                    <a:pt x="576" y="5986"/>
                  </a:cubicBezTo>
                  <a:cubicBezTo>
                    <a:pt x="343" y="6302"/>
                    <a:pt x="187" y="6644"/>
                    <a:pt x="120" y="6999"/>
                  </a:cubicBezTo>
                  <a:cubicBezTo>
                    <a:pt x="0" y="7634"/>
                    <a:pt x="148" y="8295"/>
                    <a:pt x="563" y="8967"/>
                  </a:cubicBezTo>
                  <a:cubicBezTo>
                    <a:pt x="1141" y="9897"/>
                    <a:pt x="1895" y="10631"/>
                    <a:pt x="2945" y="11277"/>
                  </a:cubicBezTo>
                  <a:cubicBezTo>
                    <a:pt x="3871" y="11850"/>
                    <a:pt x="4918" y="12285"/>
                    <a:pt x="6023" y="12741"/>
                  </a:cubicBezTo>
                  <a:cubicBezTo>
                    <a:pt x="6865" y="13091"/>
                    <a:pt x="7757" y="13462"/>
                    <a:pt x="8664" y="13929"/>
                  </a:cubicBezTo>
                  <a:cubicBezTo>
                    <a:pt x="9203" y="14248"/>
                    <a:pt x="9756" y="14572"/>
                    <a:pt x="10331" y="14903"/>
                  </a:cubicBezTo>
                  <a:cubicBezTo>
                    <a:pt x="10811" y="15225"/>
                    <a:pt x="11282" y="15583"/>
                    <a:pt x="11749" y="15992"/>
                  </a:cubicBezTo>
                  <a:cubicBezTo>
                    <a:pt x="12179" y="18356"/>
                    <a:pt x="12356" y="20648"/>
                    <a:pt x="12555" y="23266"/>
                  </a:cubicBezTo>
                  <a:cubicBezTo>
                    <a:pt x="12859" y="27217"/>
                    <a:pt x="13198" y="31694"/>
                    <a:pt x="14523" y="38077"/>
                  </a:cubicBezTo>
                  <a:cubicBezTo>
                    <a:pt x="14536" y="38141"/>
                    <a:pt x="14596" y="38186"/>
                    <a:pt x="14660" y="38186"/>
                  </a:cubicBezTo>
                  <a:cubicBezTo>
                    <a:pt x="14668" y="38186"/>
                    <a:pt x="14678" y="38186"/>
                    <a:pt x="14689" y="38183"/>
                  </a:cubicBezTo>
                  <a:cubicBezTo>
                    <a:pt x="14764" y="38167"/>
                    <a:pt x="14811" y="38095"/>
                    <a:pt x="14795" y="38017"/>
                  </a:cubicBezTo>
                  <a:cubicBezTo>
                    <a:pt x="13473" y="31653"/>
                    <a:pt x="13133" y="27183"/>
                    <a:pt x="12833" y="23243"/>
                  </a:cubicBezTo>
                  <a:cubicBezTo>
                    <a:pt x="12631" y="20596"/>
                    <a:pt x="12452" y="18286"/>
                    <a:pt x="12011" y="15888"/>
                  </a:cubicBezTo>
                  <a:cubicBezTo>
                    <a:pt x="12413" y="15264"/>
                    <a:pt x="12864" y="14680"/>
                    <a:pt x="13343" y="14128"/>
                  </a:cubicBezTo>
                  <a:cubicBezTo>
                    <a:pt x="13613" y="13843"/>
                    <a:pt x="13875" y="13555"/>
                    <a:pt x="14137" y="13268"/>
                  </a:cubicBezTo>
                  <a:cubicBezTo>
                    <a:pt x="14899" y="12480"/>
                    <a:pt x="15705" y="11746"/>
                    <a:pt x="16496" y="11025"/>
                  </a:cubicBezTo>
                  <a:cubicBezTo>
                    <a:pt x="17867" y="9781"/>
                    <a:pt x="19161" y="8604"/>
                    <a:pt x="20094" y="7269"/>
                  </a:cubicBezTo>
                  <a:cubicBezTo>
                    <a:pt x="20351" y="6903"/>
                    <a:pt x="20654" y="6411"/>
                    <a:pt x="20734" y="5859"/>
                  </a:cubicBezTo>
                  <a:cubicBezTo>
                    <a:pt x="20809" y="5257"/>
                    <a:pt x="20594" y="4679"/>
                    <a:pt x="20180" y="4378"/>
                  </a:cubicBezTo>
                  <a:cubicBezTo>
                    <a:pt x="20019" y="4262"/>
                    <a:pt x="19837" y="4189"/>
                    <a:pt x="19658" y="4122"/>
                  </a:cubicBezTo>
                  <a:cubicBezTo>
                    <a:pt x="19529" y="4070"/>
                    <a:pt x="19407" y="4023"/>
                    <a:pt x="19293" y="3958"/>
                  </a:cubicBezTo>
                  <a:cubicBezTo>
                    <a:pt x="19132" y="3865"/>
                    <a:pt x="18992" y="3743"/>
                    <a:pt x="18873" y="3595"/>
                  </a:cubicBezTo>
                  <a:lnTo>
                    <a:pt x="18863" y="3588"/>
                  </a:lnTo>
                  <a:cubicBezTo>
                    <a:pt x="18699" y="3393"/>
                    <a:pt x="18562" y="3162"/>
                    <a:pt x="18419" y="2927"/>
                  </a:cubicBezTo>
                  <a:cubicBezTo>
                    <a:pt x="18163" y="2501"/>
                    <a:pt x="17901" y="2061"/>
                    <a:pt x="17463" y="1801"/>
                  </a:cubicBezTo>
                  <a:cubicBezTo>
                    <a:pt x="17463" y="1801"/>
                    <a:pt x="17460" y="1801"/>
                    <a:pt x="17460" y="1799"/>
                  </a:cubicBezTo>
                  <a:cubicBezTo>
                    <a:pt x="17074" y="1571"/>
                    <a:pt x="16631" y="1529"/>
                    <a:pt x="16203" y="1488"/>
                  </a:cubicBezTo>
                  <a:cubicBezTo>
                    <a:pt x="16008" y="1467"/>
                    <a:pt x="15819" y="1452"/>
                    <a:pt x="15638" y="1415"/>
                  </a:cubicBezTo>
                  <a:cubicBezTo>
                    <a:pt x="15635" y="1415"/>
                    <a:pt x="15627" y="1413"/>
                    <a:pt x="15625" y="1413"/>
                  </a:cubicBezTo>
                  <a:cubicBezTo>
                    <a:pt x="15487" y="1387"/>
                    <a:pt x="15355" y="1350"/>
                    <a:pt x="15228" y="1299"/>
                  </a:cubicBezTo>
                  <a:cubicBezTo>
                    <a:pt x="14948" y="1187"/>
                    <a:pt x="14707" y="995"/>
                    <a:pt x="14450" y="798"/>
                  </a:cubicBezTo>
                  <a:cubicBezTo>
                    <a:pt x="14303" y="682"/>
                    <a:pt x="14147" y="557"/>
                    <a:pt x="13981" y="453"/>
                  </a:cubicBezTo>
                  <a:cubicBezTo>
                    <a:pt x="13587" y="202"/>
                    <a:pt x="13120" y="49"/>
                    <a:pt x="12628" y="10"/>
                  </a:cubicBezTo>
                  <a:lnTo>
                    <a:pt x="12620" y="10"/>
                  </a:lnTo>
                  <a:cubicBezTo>
                    <a:pt x="12539" y="4"/>
                    <a:pt x="12457" y="0"/>
                    <a:pt x="12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32"/>
            <p:cNvSpPr/>
            <p:nvPr/>
          </p:nvSpPr>
          <p:spPr>
            <a:xfrm flipH="1">
              <a:off x="8181419" y="3743919"/>
              <a:ext cx="879271" cy="1812488"/>
            </a:xfrm>
            <a:custGeom>
              <a:avLst/>
              <a:gdLst/>
              <a:ahLst/>
              <a:cxnLst/>
              <a:rect l="l" t="t" r="r" b="b"/>
              <a:pathLst>
                <a:path w="22754" h="46904" extrusionOk="0">
                  <a:moveTo>
                    <a:pt x="22357" y="0"/>
                  </a:moveTo>
                  <a:cubicBezTo>
                    <a:pt x="21960" y="0"/>
                    <a:pt x="21220" y="418"/>
                    <a:pt x="20355" y="1131"/>
                  </a:cubicBezTo>
                  <a:cubicBezTo>
                    <a:pt x="19067" y="2194"/>
                    <a:pt x="18071" y="3545"/>
                    <a:pt x="16192" y="4553"/>
                  </a:cubicBezTo>
                  <a:cubicBezTo>
                    <a:pt x="16189" y="4556"/>
                    <a:pt x="16184" y="4561"/>
                    <a:pt x="16182" y="4561"/>
                  </a:cubicBezTo>
                  <a:cubicBezTo>
                    <a:pt x="16166" y="4569"/>
                    <a:pt x="16153" y="4577"/>
                    <a:pt x="16140" y="4582"/>
                  </a:cubicBezTo>
                  <a:cubicBezTo>
                    <a:pt x="12477" y="6474"/>
                    <a:pt x="11036" y="8056"/>
                    <a:pt x="8555" y="13409"/>
                  </a:cubicBezTo>
                  <a:cubicBezTo>
                    <a:pt x="8542" y="13443"/>
                    <a:pt x="8524" y="13471"/>
                    <a:pt x="8511" y="13505"/>
                  </a:cubicBezTo>
                  <a:cubicBezTo>
                    <a:pt x="8200" y="14174"/>
                    <a:pt x="7876" y="14905"/>
                    <a:pt x="7526" y="15701"/>
                  </a:cubicBezTo>
                  <a:cubicBezTo>
                    <a:pt x="5874" y="19589"/>
                    <a:pt x="2878" y="22767"/>
                    <a:pt x="1498" y="26786"/>
                  </a:cubicBezTo>
                  <a:cubicBezTo>
                    <a:pt x="1498" y="26791"/>
                    <a:pt x="1496" y="26796"/>
                    <a:pt x="1496" y="26799"/>
                  </a:cubicBezTo>
                  <a:cubicBezTo>
                    <a:pt x="1309" y="27351"/>
                    <a:pt x="1148" y="27921"/>
                    <a:pt x="1029" y="28507"/>
                  </a:cubicBezTo>
                  <a:cubicBezTo>
                    <a:pt x="0" y="33171"/>
                    <a:pt x="1006" y="38304"/>
                    <a:pt x="2522" y="42882"/>
                  </a:cubicBezTo>
                  <a:cubicBezTo>
                    <a:pt x="2891" y="43939"/>
                    <a:pt x="3308" y="44956"/>
                    <a:pt x="3800" y="45949"/>
                  </a:cubicBezTo>
                  <a:cubicBezTo>
                    <a:pt x="3907" y="46120"/>
                    <a:pt x="4023" y="46449"/>
                    <a:pt x="4187" y="46674"/>
                  </a:cubicBezTo>
                  <a:cubicBezTo>
                    <a:pt x="4257" y="46770"/>
                    <a:pt x="4337" y="46848"/>
                    <a:pt x="4428" y="46884"/>
                  </a:cubicBezTo>
                  <a:cubicBezTo>
                    <a:pt x="4460" y="46897"/>
                    <a:pt x="4495" y="46903"/>
                    <a:pt x="4531" y="46903"/>
                  </a:cubicBezTo>
                  <a:cubicBezTo>
                    <a:pt x="4625" y="46903"/>
                    <a:pt x="4730" y="46859"/>
                    <a:pt x="4848" y="46755"/>
                  </a:cubicBezTo>
                  <a:cubicBezTo>
                    <a:pt x="7533" y="43864"/>
                    <a:pt x="10009" y="40883"/>
                    <a:pt x="11075" y="36131"/>
                  </a:cubicBezTo>
                  <a:cubicBezTo>
                    <a:pt x="11186" y="35665"/>
                    <a:pt x="11292" y="35263"/>
                    <a:pt x="11412" y="34895"/>
                  </a:cubicBezTo>
                  <a:cubicBezTo>
                    <a:pt x="11422" y="34874"/>
                    <a:pt x="11430" y="34853"/>
                    <a:pt x="11435" y="34830"/>
                  </a:cubicBezTo>
                  <a:cubicBezTo>
                    <a:pt x="11948" y="33285"/>
                    <a:pt x="12653" y="32344"/>
                    <a:pt x="14302" y="29917"/>
                  </a:cubicBezTo>
                  <a:cubicBezTo>
                    <a:pt x="15311" y="28302"/>
                    <a:pt x="15922" y="26443"/>
                    <a:pt x="15850" y="24530"/>
                  </a:cubicBezTo>
                  <a:cubicBezTo>
                    <a:pt x="15806" y="23685"/>
                    <a:pt x="15658" y="22944"/>
                    <a:pt x="15790" y="22049"/>
                  </a:cubicBezTo>
                  <a:cubicBezTo>
                    <a:pt x="15798" y="22013"/>
                    <a:pt x="15803" y="21974"/>
                    <a:pt x="15811" y="21935"/>
                  </a:cubicBezTo>
                  <a:cubicBezTo>
                    <a:pt x="15904" y="21388"/>
                    <a:pt x="16112" y="20779"/>
                    <a:pt x="16511" y="20056"/>
                  </a:cubicBezTo>
                  <a:cubicBezTo>
                    <a:pt x="16998" y="19148"/>
                    <a:pt x="17594" y="18371"/>
                    <a:pt x="18211" y="17552"/>
                  </a:cubicBezTo>
                  <a:cubicBezTo>
                    <a:pt x="20589" y="14697"/>
                    <a:pt x="20661" y="12178"/>
                    <a:pt x="20770" y="9297"/>
                  </a:cubicBezTo>
                  <a:lnTo>
                    <a:pt x="20770" y="9274"/>
                  </a:lnTo>
                  <a:cubicBezTo>
                    <a:pt x="20856" y="7016"/>
                    <a:pt x="20972" y="4530"/>
                    <a:pt x="22248" y="1489"/>
                  </a:cubicBezTo>
                  <a:cubicBezTo>
                    <a:pt x="22686" y="683"/>
                    <a:pt x="22753" y="232"/>
                    <a:pt x="22569" y="66"/>
                  </a:cubicBezTo>
                  <a:cubicBezTo>
                    <a:pt x="22561" y="63"/>
                    <a:pt x="22559" y="56"/>
                    <a:pt x="22554" y="53"/>
                  </a:cubicBezTo>
                  <a:cubicBezTo>
                    <a:pt x="22503" y="18"/>
                    <a:pt x="22437" y="0"/>
                    <a:pt x="22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32"/>
            <p:cNvSpPr/>
            <p:nvPr/>
          </p:nvSpPr>
          <p:spPr>
            <a:xfrm flipH="1">
              <a:off x="8188838" y="3746238"/>
              <a:ext cx="842020" cy="1852521"/>
            </a:xfrm>
            <a:custGeom>
              <a:avLst/>
              <a:gdLst/>
              <a:ahLst/>
              <a:cxnLst/>
              <a:rect l="l" t="t" r="r" b="b"/>
              <a:pathLst>
                <a:path w="21790" h="47940" extrusionOk="0">
                  <a:moveTo>
                    <a:pt x="724" y="26731"/>
                  </a:moveTo>
                  <a:cubicBezTo>
                    <a:pt x="724" y="26731"/>
                    <a:pt x="724" y="26731"/>
                    <a:pt x="724" y="26731"/>
                  </a:cubicBezTo>
                  <a:lnTo>
                    <a:pt x="724" y="26731"/>
                  </a:lnTo>
                  <a:cubicBezTo>
                    <a:pt x="724" y="26731"/>
                    <a:pt x="724" y="26731"/>
                    <a:pt x="724" y="26731"/>
                  </a:cubicBezTo>
                  <a:close/>
                  <a:moveTo>
                    <a:pt x="21774" y="1"/>
                  </a:moveTo>
                  <a:cubicBezTo>
                    <a:pt x="21587" y="143"/>
                    <a:pt x="21406" y="291"/>
                    <a:pt x="21232" y="454"/>
                  </a:cubicBezTo>
                  <a:cubicBezTo>
                    <a:pt x="19067" y="2523"/>
                    <a:pt x="17683" y="5245"/>
                    <a:pt x="16299" y="7863"/>
                  </a:cubicBezTo>
                  <a:cubicBezTo>
                    <a:pt x="15220" y="9854"/>
                    <a:pt x="14054" y="11791"/>
                    <a:pt x="12942" y="13769"/>
                  </a:cubicBezTo>
                  <a:cubicBezTo>
                    <a:pt x="13095" y="9891"/>
                    <a:pt x="13948" y="7329"/>
                    <a:pt x="15404" y="4504"/>
                  </a:cubicBezTo>
                  <a:lnTo>
                    <a:pt x="15404" y="4504"/>
                  </a:lnTo>
                  <a:cubicBezTo>
                    <a:pt x="15389" y="4514"/>
                    <a:pt x="15376" y="4519"/>
                    <a:pt x="15363" y="4527"/>
                  </a:cubicBezTo>
                  <a:cubicBezTo>
                    <a:pt x="13476" y="7353"/>
                    <a:pt x="12581" y="10801"/>
                    <a:pt x="12708" y="14186"/>
                  </a:cubicBezTo>
                  <a:cubicBezTo>
                    <a:pt x="10427" y="18298"/>
                    <a:pt x="8553" y="22648"/>
                    <a:pt x="7008" y="27086"/>
                  </a:cubicBezTo>
                  <a:cubicBezTo>
                    <a:pt x="5154" y="22754"/>
                    <a:pt x="7723" y="17593"/>
                    <a:pt x="7778" y="13357"/>
                  </a:cubicBezTo>
                  <a:lnTo>
                    <a:pt x="7778" y="13357"/>
                  </a:lnTo>
                  <a:cubicBezTo>
                    <a:pt x="7767" y="13390"/>
                    <a:pt x="7749" y="13419"/>
                    <a:pt x="7736" y="13450"/>
                  </a:cubicBezTo>
                  <a:cubicBezTo>
                    <a:pt x="7034" y="18357"/>
                    <a:pt x="4737" y="23643"/>
                    <a:pt x="6904" y="27392"/>
                  </a:cubicBezTo>
                  <a:cubicBezTo>
                    <a:pt x="5517" y="31467"/>
                    <a:pt x="4418" y="35667"/>
                    <a:pt x="3850" y="39939"/>
                  </a:cubicBezTo>
                  <a:cubicBezTo>
                    <a:pt x="3389" y="38583"/>
                    <a:pt x="2759" y="37233"/>
                    <a:pt x="2251" y="35892"/>
                  </a:cubicBezTo>
                  <a:cubicBezTo>
                    <a:pt x="900" y="32362"/>
                    <a:pt x="646" y="29878"/>
                    <a:pt x="724" y="26731"/>
                  </a:cubicBezTo>
                  <a:lnTo>
                    <a:pt x="724" y="26731"/>
                  </a:lnTo>
                  <a:cubicBezTo>
                    <a:pt x="724" y="26734"/>
                    <a:pt x="721" y="26741"/>
                    <a:pt x="721" y="26744"/>
                  </a:cubicBezTo>
                  <a:cubicBezTo>
                    <a:pt x="1" y="33287"/>
                    <a:pt x="2481" y="37181"/>
                    <a:pt x="3785" y="40468"/>
                  </a:cubicBezTo>
                  <a:cubicBezTo>
                    <a:pt x="3537" y="42508"/>
                    <a:pt x="3407" y="44533"/>
                    <a:pt x="3410" y="46620"/>
                  </a:cubicBezTo>
                  <a:cubicBezTo>
                    <a:pt x="3410" y="46747"/>
                    <a:pt x="3415" y="46874"/>
                    <a:pt x="3415" y="47003"/>
                  </a:cubicBezTo>
                  <a:cubicBezTo>
                    <a:pt x="3415" y="47003"/>
                    <a:pt x="3425" y="47690"/>
                    <a:pt x="3428" y="47822"/>
                  </a:cubicBezTo>
                  <a:cubicBezTo>
                    <a:pt x="3428" y="47822"/>
                    <a:pt x="3427" y="47822"/>
                    <a:pt x="3427" y="47822"/>
                  </a:cubicBezTo>
                  <a:lnTo>
                    <a:pt x="3427" y="47822"/>
                  </a:lnTo>
                  <a:cubicBezTo>
                    <a:pt x="3421" y="47822"/>
                    <a:pt x="3442" y="47939"/>
                    <a:pt x="3529" y="47939"/>
                  </a:cubicBezTo>
                  <a:cubicBezTo>
                    <a:pt x="3530" y="47939"/>
                    <a:pt x="3530" y="47939"/>
                    <a:pt x="3531" y="47939"/>
                  </a:cubicBezTo>
                  <a:cubicBezTo>
                    <a:pt x="3533" y="47939"/>
                    <a:pt x="3535" y="47939"/>
                    <a:pt x="3538" y="47939"/>
                  </a:cubicBezTo>
                  <a:cubicBezTo>
                    <a:pt x="3713" y="47939"/>
                    <a:pt x="3617" y="47495"/>
                    <a:pt x="3651" y="47172"/>
                  </a:cubicBezTo>
                  <a:cubicBezTo>
                    <a:pt x="3651" y="47058"/>
                    <a:pt x="3653" y="46944"/>
                    <a:pt x="3656" y="46827"/>
                  </a:cubicBezTo>
                  <a:cubicBezTo>
                    <a:pt x="3705" y="44831"/>
                    <a:pt x="3884" y="42505"/>
                    <a:pt x="4172" y="40442"/>
                  </a:cubicBezTo>
                  <a:cubicBezTo>
                    <a:pt x="5670" y="37914"/>
                    <a:pt x="8483" y="36699"/>
                    <a:pt x="10640" y="34837"/>
                  </a:cubicBezTo>
                  <a:cubicBezTo>
                    <a:pt x="10650" y="34819"/>
                    <a:pt x="10655" y="34796"/>
                    <a:pt x="10663" y="34772"/>
                  </a:cubicBezTo>
                  <a:lnTo>
                    <a:pt x="10663" y="34772"/>
                  </a:lnTo>
                  <a:cubicBezTo>
                    <a:pt x="8384" y="36255"/>
                    <a:pt x="5652" y="37515"/>
                    <a:pt x="4265" y="39781"/>
                  </a:cubicBezTo>
                  <a:cubicBezTo>
                    <a:pt x="4882" y="35586"/>
                    <a:pt x="5955" y="31459"/>
                    <a:pt x="7319" y="27446"/>
                  </a:cubicBezTo>
                  <a:cubicBezTo>
                    <a:pt x="9299" y="25655"/>
                    <a:pt x="10396" y="25318"/>
                    <a:pt x="11853" y="24569"/>
                  </a:cubicBezTo>
                  <a:cubicBezTo>
                    <a:pt x="13064" y="23944"/>
                    <a:pt x="14181" y="23081"/>
                    <a:pt x="15018" y="21992"/>
                  </a:cubicBezTo>
                  <a:cubicBezTo>
                    <a:pt x="15023" y="21958"/>
                    <a:pt x="15031" y="21919"/>
                    <a:pt x="15036" y="21880"/>
                  </a:cubicBezTo>
                  <a:lnTo>
                    <a:pt x="15036" y="21880"/>
                  </a:lnTo>
                  <a:cubicBezTo>
                    <a:pt x="14329" y="22490"/>
                    <a:pt x="13636" y="23112"/>
                    <a:pt x="12841" y="23610"/>
                  </a:cubicBezTo>
                  <a:cubicBezTo>
                    <a:pt x="12037" y="24125"/>
                    <a:pt x="11161" y="24486"/>
                    <a:pt x="10310" y="24906"/>
                  </a:cubicBezTo>
                  <a:cubicBezTo>
                    <a:pt x="9266" y="25411"/>
                    <a:pt x="8307" y="26067"/>
                    <a:pt x="7503" y="26902"/>
                  </a:cubicBezTo>
                  <a:cubicBezTo>
                    <a:pt x="9006" y="22575"/>
                    <a:pt x="10946" y="18111"/>
                    <a:pt x="13001" y="14355"/>
                  </a:cubicBezTo>
                  <a:cubicBezTo>
                    <a:pt x="16008" y="13867"/>
                    <a:pt x="18090" y="11415"/>
                    <a:pt x="19996" y="9237"/>
                  </a:cubicBezTo>
                  <a:lnTo>
                    <a:pt x="19996" y="9214"/>
                  </a:lnTo>
                  <a:cubicBezTo>
                    <a:pt x="19371" y="9756"/>
                    <a:pt x="18806" y="10365"/>
                    <a:pt x="18199" y="10943"/>
                  </a:cubicBezTo>
                  <a:cubicBezTo>
                    <a:pt x="16649" y="12473"/>
                    <a:pt x="15083" y="13598"/>
                    <a:pt x="13141" y="14093"/>
                  </a:cubicBezTo>
                  <a:cubicBezTo>
                    <a:pt x="14108" y="12333"/>
                    <a:pt x="15213" y="10438"/>
                    <a:pt x="16135" y="8737"/>
                  </a:cubicBezTo>
                  <a:cubicBezTo>
                    <a:pt x="18528" y="4143"/>
                    <a:pt x="19083" y="3003"/>
                    <a:pt x="21789" y="14"/>
                  </a:cubicBezTo>
                  <a:cubicBezTo>
                    <a:pt x="21784" y="9"/>
                    <a:pt x="21782" y="3"/>
                    <a:pt x="2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32"/>
            <p:cNvSpPr/>
            <p:nvPr/>
          </p:nvSpPr>
          <p:spPr>
            <a:xfrm flipH="1">
              <a:off x="8140458" y="3758140"/>
              <a:ext cx="712877" cy="980244"/>
            </a:xfrm>
            <a:custGeom>
              <a:avLst/>
              <a:gdLst/>
              <a:ahLst/>
              <a:cxnLst/>
              <a:rect l="l" t="t" r="r" b="b"/>
              <a:pathLst>
                <a:path w="18448" h="25367" extrusionOk="0">
                  <a:moveTo>
                    <a:pt x="3516" y="2399"/>
                  </a:moveTo>
                  <a:cubicBezTo>
                    <a:pt x="3995" y="3662"/>
                    <a:pt x="4428" y="4948"/>
                    <a:pt x="4809" y="6244"/>
                  </a:cubicBezTo>
                  <a:cubicBezTo>
                    <a:pt x="4737" y="6130"/>
                    <a:pt x="4664" y="6016"/>
                    <a:pt x="4589" y="5899"/>
                  </a:cubicBezTo>
                  <a:cubicBezTo>
                    <a:pt x="4143" y="5209"/>
                    <a:pt x="3643" y="4432"/>
                    <a:pt x="3435" y="3721"/>
                  </a:cubicBezTo>
                  <a:cubicBezTo>
                    <a:pt x="3280" y="3187"/>
                    <a:pt x="3303" y="2754"/>
                    <a:pt x="3516" y="2399"/>
                  </a:cubicBezTo>
                  <a:close/>
                  <a:moveTo>
                    <a:pt x="5488" y="1049"/>
                  </a:moveTo>
                  <a:cubicBezTo>
                    <a:pt x="5696" y="2827"/>
                    <a:pt x="5794" y="5051"/>
                    <a:pt x="5768" y="7410"/>
                  </a:cubicBezTo>
                  <a:cubicBezTo>
                    <a:pt x="5527" y="5505"/>
                    <a:pt x="5110" y="3587"/>
                    <a:pt x="4674" y="1606"/>
                  </a:cubicBezTo>
                  <a:lnTo>
                    <a:pt x="4669" y="1580"/>
                  </a:lnTo>
                  <a:cubicBezTo>
                    <a:pt x="4952" y="1437"/>
                    <a:pt x="5203" y="1253"/>
                    <a:pt x="5452" y="1075"/>
                  </a:cubicBezTo>
                  <a:cubicBezTo>
                    <a:pt x="5465" y="1064"/>
                    <a:pt x="5475" y="1059"/>
                    <a:pt x="5488" y="1049"/>
                  </a:cubicBezTo>
                  <a:close/>
                  <a:moveTo>
                    <a:pt x="4410" y="1697"/>
                  </a:moveTo>
                  <a:cubicBezTo>
                    <a:pt x="4861" y="3758"/>
                    <a:pt x="5294" y="5751"/>
                    <a:pt x="5525" y="7732"/>
                  </a:cubicBezTo>
                  <a:cubicBezTo>
                    <a:pt x="5488" y="7607"/>
                    <a:pt x="5449" y="7488"/>
                    <a:pt x="5408" y="7369"/>
                  </a:cubicBezTo>
                  <a:cubicBezTo>
                    <a:pt x="4941" y="5606"/>
                    <a:pt x="4371" y="3848"/>
                    <a:pt x="3713" y="2145"/>
                  </a:cubicBezTo>
                  <a:cubicBezTo>
                    <a:pt x="3780" y="2075"/>
                    <a:pt x="3858" y="2008"/>
                    <a:pt x="3943" y="1946"/>
                  </a:cubicBezTo>
                  <a:cubicBezTo>
                    <a:pt x="4070" y="1852"/>
                    <a:pt x="4221" y="1772"/>
                    <a:pt x="4410" y="1697"/>
                  </a:cubicBezTo>
                  <a:close/>
                  <a:moveTo>
                    <a:pt x="6857" y="349"/>
                  </a:moveTo>
                  <a:lnTo>
                    <a:pt x="6030" y="8175"/>
                  </a:lnTo>
                  <a:cubicBezTo>
                    <a:pt x="6087" y="5456"/>
                    <a:pt x="5989" y="2871"/>
                    <a:pt x="5745" y="867"/>
                  </a:cubicBezTo>
                  <a:cubicBezTo>
                    <a:pt x="5867" y="784"/>
                    <a:pt x="5991" y="706"/>
                    <a:pt x="6113" y="639"/>
                  </a:cubicBezTo>
                  <a:cubicBezTo>
                    <a:pt x="6346" y="512"/>
                    <a:pt x="6598" y="413"/>
                    <a:pt x="6857" y="349"/>
                  </a:cubicBezTo>
                  <a:close/>
                  <a:moveTo>
                    <a:pt x="10712" y="1412"/>
                  </a:moveTo>
                  <a:cubicBezTo>
                    <a:pt x="10849" y="1435"/>
                    <a:pt x="10984" y="1445"/>
                    <a:pt x="11127" y="1453"/>
                  </a:cubicBezTo>
                  <a:cubicBezTo>
                    <a:pt x="11233" y="1461"/>
                    <a:pt x="11347" y="1466"/>
                    <a:pt x="11466" y="1482"/>
                  </a:cubicBezTo>
                  <a:cubicBezTo>
                    <a:pt x="11544" y="1487"/>
                    <a:pt x="11622" y="1507"/>
                    <a:pt x="11705" y="1528"/>
                  </a:cubicBezTo>
                  <a:lnTo>
                    <a:pt x="7233" y="9124"/>
                  </a:lnTo>
                  <a:cubicBezTo>
                    <a:pt x="8628" y="6156"/>
                    <a:pt x="9911" y="3366"/>
                    <a:pt x="10712" y="1412"/>
                  </a:cubicBezTo>
                  <a:close/>
                  <a:moveTo>
                    <a:pt x="14490" y="3708"/>
                  </a:moveTo>
                  <a:cubicBezTo>
                    <a:pt x="14496" y="3708"/>
                    <a:pt x="14501" y="3708"/>
                    <a:pt x="14507" y="3708"/>
                  </a:cubicBezTo>
                  <a:lnTo>
                    <a:pt x="8252" y="9422"/>
                  </a:lnTo>
                  <a:cubicBezTo>
                    <a:pt x="8900" y="8696"/>
                    <a:pt x="9564" y="7939"/>
                    <a:pt x="10238" y="7164"/>
                  </a:cubicBezTo>
                  <a:cubicBezTo>
                    <a:pt x="11179" y="6078"/>
                    <a:pt x="12158" y="4960"/>
                    <a:pt x="13182" y="3833"/>
                  </a:cubicBezTo>
                  <a:cubicBezTo>
                    <a:pt x="13249" y="3863"/>
                    <a:pt x="13321" y="3879"/>
                    <a:pt x="13396" y="3879"/>
                  </a:cubicBezTo>
                  <a:cubicBezTo>
                    <a:pt x="13443" y="3879"/>
                    <a:pt x="13490" y="3873"/>
                    <a:pt x="13538" y="3859"/>
                  </a:cubicBezTo>
                  <a:cubicBezTo>
                    <a:pt x="13780" y="3787"/>
                    <a:pt x="14130" y="3708"/>
                    <a:pt x="14490" y="3708"/>
                  </a:cubicBezTo>
                  <a:close/>
                  <a:moveTo>
                    <a:pt x="8485" y="364"/>
                  </a:moveTo>
                  <a:cubicBezTo>
                    <a:pt x="8817" y="460"/>
                    <a:pt x="9112" y="623"/>
                    <a:pt x="9411" y="813"/>
                  </a:cubicBezTo>
                  <a:lnTo>
                    <a:pt x="6463" y="9435"/>
                  </a:lnTo>
                  <a:lnTo>
                    <a:pt x="8485" y="364"/>
                  </a:lnTo>
                  <a:close/>
                  <a:moveTo>
                    <a:pt x="7650" y="253"/>
                  </a:moveTo>
                  <a:cubicBezTo>
                    <a:pt x="7802" y="253"/>
                    <a:pt x="7955" y="263"/>
                    <a:pt x="8107" y="284"/>
                  </a:cubicBezTo>
                  <a:cubicBezTo>
                    <a:pt x="8143" y="292"/>
                    <a:pt x="8179" y="297"/>
                    <a:pt x="8218" y="305"/>
                  </a:cubicBezTo>
                  <a:lnTo>
                    <a:pt x="6175" y="9461"/>
                  </a:lnTo>
                  <a:lnTo>
                    <a:pt x="7145" y="292"/>
                  </a:lnTo>
                  <a:cubicBezTo>
                    <a:pt x="7310" y="266"/>
                    <a:pt x="7480" y="253"/>
                    <a:pt x="7650" y="253"/>
                  </a:cubicBezTo>
                  <a:close/>
                  <a:moveTo>
                    <a:pt x="9657" y="963"/>
                  </a:moveTo>
                  <a:cubicBezTo>
                    <a:pt x="9742" y="1017"/>
                    <a:pt x="9833" y="1075"/>
                    <a:pt x="9924" y="1126"/>
                  </a:cubicBezTo>
                  <a:cubicBezTo>
                    <a:pt x="10113" y="1240"/>
                    <a:pt x="10279" y="1310"/>
                    <a:pt x="10437" y="1357"/>
                  </a:cubicBezTo>
                  <a:cubicBezTo>
                    <a:pt x="9584" y="3431"/>
                    <a:pt x="8195" y="6441"/>
                    <a:pt x="6704" y="9598"/>
                  </a:cubicBezTo>
                  <a:lnTo>
                    <a:pt x="9657" y="963"/>
                  </a:lnTo>
                  <a:close/>
                  <a:moveTo>
                    <a:pt x="12765" y="2487"/>
                  </a:moveTo>
                  <a:cubicBezTo>
                    <a:pt x="12861" y="2749"/>
                    <a:pt x="12902" y="3040"/>
                    <a:pt x="12892" y="3353"/>
                  </a:cubicBezTo>
                  <a:cubicBezTo>
                    <a:pt x="12890" y="3457"/>
                    <a:pt x="12918" y="3558"/>
                    <a:pt x="12970" y="3641"/>
                  </a:cubicBezTo>
                  <a:cubicBezTo>
                    <a:pt x="11943" y="4771"/>
                    <a:pt x="10969" y="5894"/>
                    <a:pt x="10022" y="6975"/>
                  </a:cubicBezTo>
                  <a:cubicBezTo>
                    <a:pt x="9182" y="7942"/>
                    <a:pt x="8366" y="8875"/>
                    <a:pt x="7565" y="9759"/>
                  </a:cubicBezTo>
                  <a:cubicBezTo>
                    <a:pt x="9431" y="7309"/>
                    <a:pt x="11324" y="4735"/>
                    <a:pt x="12765" y="2487"/>
                  </a:cubicBezTo>
                  <a:close/>
                  <a:moveTo>
                    <a:pt x="14880" y="3745"/>
                  </a:moveTo>
                  <a:cubicBezTo>
                    <a:pt x="15080" y="3784"/>
                    <a:pt x="15272" y="3856"/>
                    <a:pt x="15440" y="3978"/>
                  </a:cubicBezTo>
                  <a:cubicBezTo>
                    <a:pt x="15583" y="4082"/>
                    <a:pt x="15697" y="4206"/>
                    <a:pt x="15790" y="4341"/>
                  </a:cubicBezTo>
                  <a:cubicBezTo>
                    <a:pt x="13895" y="5562"/>
                    <a:pt x="11189" y="7568"/>
                    <a:pt x="8208" y="9837"/>
                  </a:cubicBezTo>
                  <a:lnTo>
                    <a:pt x="14880" y="3745"/>
                  </a:lnTo>
                  <a:close/>
                  <a:moveTo>
                    <a:pt x="15933" y="4582"/>
                  </a:moveTo>
                  <a:cubicBezTo>
                    <a:pt x="16070" y="4859"/>
                    <a:pt x="16153" y="5173"/>
                    <a:pt x="16241" y="5497"/>
                  </a:cubicBezTo>
                  <a:cubicBezTo>
                    <a:pt x="16244" y="5528"/>
                    <a:pt x="16254" y="5557"/>
                    <a:pt x="16260" y="5585"/>
                  </a:cubicBezTo>
                  <a:cubicBezTo>
                    <a:pt x="13973" y="6578"/>
                    <a:pt x="11389" y="8139"/>
                    <a:pt x="8480" y="9979"/>
                  </a:cubicBezTo>
                  <a:cubicBezTo>
                    <a:pt x="11409" y="7752"/>
                    <a:pt x="14066" y="5782"/>
                    <a:pt x="15933" y="4582"/>
                  </a:cubicBezTo>
                  <a:close/>
                  <a:moveTo>
                    <a:pt x="11964" y="1634"/>
                  </a:moveTo>
                  <a:cubicBezTo>
                    <a:pt x="12226" y="1772"/>
                    <a:pt x="12472" y="1977"/>
                    <a:pt x="12625" y="2202"/>
                  </a:cubicBezTo>
                  <a:cubicBezTo>
                    <a:pt x="11101" y="4598"/>
                    <a:pt x="9037" y="7390"/>
                    <a:pt x="7033" y="10008"/>
                  </a:cubicBezTo>
                  <a:lnTo>
                    <a:pt x="11964" y="1634"/>
                  </a:lnTo>
                  <a:close/>
                  <a:moveTo>
                    <a:pt x="16845" y="6892"/>
                  </a:moveTo>
                  <a:cubicBezTo>
                    <a:pt x="17053" y="7167"/>
                    <a:pt x="17297" y="7400"/>
                    <a:pt x="17582" y="7667"/>
                  </a:cubicBezTo>
                  <a:cubicBezTo>
                    <a:pt x="15122" y="8268"/>
                    <a:pt x="11969" y="9370"/>
                    <a:pt x="8705" y="10596"/>
                  </a:cubicBezTo>
                  <a:cubicBezTo>
                    <a:pt x="11912" y="9046"/>
                    <a:pt x="14816" y="7688"/>
                    <a:pt x="16845" y="6892"/>
                  </a:cubicBezTo>
                  <a:close/>
                  <a:moveTo>
                    <a:pt x="16335" y="5855"/>
                  </a:moveTo>
                  <a:cubicBezTo>
                    <a:pt x="16431" y="6179"/>
                    <a:pt x="16547" y="6436"/>
                    <a:pt x="16685" y="6658"/>
                  </a:cubicBezTo>
                  <a:cubicBezTo>
                    <a:pt x="14497" y="7519"/>
                    <a:pt x="11334" y="9015"/>
                    <a:pt x="7876" y="10690"/>
                  </a:cubicBezTo>
                  <a:cubicBezTo>
                    <a:pt x="11070" y="8657"/>
                    <a:pt x="13877" y="6923"/>
                    <a:pt x="16335" y="5855"/>
                  </a:cubicBezTo>
                  <a:close/>
                  <a:moveTo>
                    <a:pt x="17823" y="7892"/>
                  </a:moveTo>
                  <a:cubicBezTo>
                    <a:pt x="18082" y="8167"/>
                    <a:pt x="18165" y="8471"/>
                    <a:pt x="18077" y="8859"/>
                  </a:cubicBezTo>
                  <a:cubicBezTo>
                    <a:pt x="16623" y="9056"/>
                    <a:pt x="14818" y="9412"/>
                    <a:pt x="12563" y="9951"/>
                  </a:cubicBezTo>
                  <a:cubicBezTo>
                    <a:pt x="11350" y="10239"/>
                    <a:pt x="9994" y="10586"/>
                    <a:pt x="8400" y="11011"/>
                  </a:cubicBezTo>
                  <a:cubicBezTo>
                    <a:pt x="11876" y="9694"/>
                    <a:pt x="15251" y="8504"/>
                    <a:pt x="17823" y="7892"/>
                  </a:cubicBezTo>
                  <a:close/>
                  <a:moveTo>
                    <a:pt x="17984" y="9158"/>
                  </a:moveTo>
                  <a:lnTo>
                    <a:pt x="17984" y="9158"/>
                  </a:lnTo>
                  <a:cubicBezTo>
                    <a:pt x="17945" y="9251"/>
                    <a:pt x="17901" y="9352"/>
                    <a:pt x="17844" y="9458"/>
                  </a:cubicBezTo>
                  <a:cubicBezTo>
                    <a:pt x="17706" y="9723"/>
                    <a:pt x="17608" y="9943"/>
                    <a:pt x="17532" y="10156"/>
                  </a:cubicBezTo>
                  <a:cubicBezTo>
                    <a:pt x="16089" y="10158"/>
                    <a:pt x="14393" y="10301"/>
                    <a:pt x="12353" y="10586"/>
                  </a:cubicBezTo>
                  <a:cubicBezTo>
                    <a:pt x="11373" y="10721"/>
                    <a:pt x="10326" y="10889"/>
                    <a:pt x="9164" y="11097"/>
                  </a:cubicBezTo>
                  <a:cubicBezTo>
                    <a:pt x="12358" y="10259"/>
                    <a:pt x="15560" y="9495"/>
                    <a:pt x="17984" y="9158"/>
                  </a:cubicBezTo>
                  <a:close/>
                  <a:moveTo>
                    <a:pt x="17450" y="10430"/>
                  </a:moveTo>
                  <a:lnTo>
                    <a:pt x="17450" y="10430"/>
                  </a:lnTo>
                  <a:cubicBezTo>
                    <a:pt x="17390" y="10677"/>
                    <a:pt x="17351" y="10928"/>
                    <a:pt x="17312" y="11260"/>
                  </a:cubicBezTo>
                  <a:cubicBezTo>
                    <a:pt x="16118" y="11172"/>
                    <a:pt x="14884" y="11129"/>
                    <a:pt x="13641" y="11129"/>
                  </a:cubicBezTo>
                  <a:cubicBezTo>
                    <a:pt x="12352" y="11129"/>
                    <a:pt x="11055" y="11175"/>
                    <a:pt x="9786" y="11265"/>
                  </a:cubicBezTo>
                  <a:cubicBezTo>
                    <a:pt x="12407" y="10817"/>
                    <a:pt x="15163" y="10446"/>
                    <a:pt x="17450" y="10430"/>
                  </a:cubicBezTo>
                  <a:close/>
                  <a:moveTo>
                    <a:pt x="13649" y="11408"/>
                  </a:moveTo>
                  <a:cubicBezTo>
                    <a:pt x="14877" y="11408"/>
                    <a:pt x="16097" y="11450"/>
                    <a:pt x="17278" y="11535"/>
                  </a:cubicBezTo>
                  <a:cubicBezTo>
                    <a:pt x="17208" y="11872"/>
                    <a:pt x="17037" y="12152"/>
                    <a:pt x="16765" y="12364"/>
                  </a:cubicBezTo>
                  <a:cubicBezTo>
                    <a:pt x="15606" y="12115"/>
                    <a:pt x="12944" y="11620"/>
                    <a:pt x="9812" y="11545"/>
                  </a:cubicBezTo>
                  <a:cubicBezTo>
                    <a:pt x="11075" y="11454"/>
                    <a:pt x="12366" y="11408"/>
                    <a:pt x="13649" y="11408"/>
                  </a:cubicBezTo>
                  <a:close/>
                  <a:moveTo>
                    <a:pt x="10442" y="11843"/>
                  </a:moveTo>
                  <a:lnTo>
                    <a:pt x="10442" y="11843"/>
                  </a:lnTo>
                  <a:cubicBezTo>
                    <a:pt x="13045" y="11955"/>
                    <a:pt x="15251" y="12336"/>
                    <a:pt x="16426" y="12574"/>
                  </a:cubicBezTo>
                  <a:cubicBezTo>
                    <a:pt x="16418" y="12579"/>
                    <a:pt x="16410" y="12582"/>
                    <a:pt x="16402" y="12587"/>
                  </a:cubicBezTo>
                  <a:cubicBezTo>
                    <a:pt x="15882" y="12829"/>
                    <a:pt x="15268" y="12881"/>
                    <a:pt x="14823" y="12881"/>
                  </a:cubicBezTo>
                  <a:cubicBezTo>
                    <a:pt x="14800" y="12881"/>
                    <a:pt x="14778" y="12880"/>
                    <a:pt x="14756" y="12880"/>
                  </a:cubicBezTo>
                  <a:cubicBezTo>
                    <a:pt x="13786" y="12867"/>
                    <a:pt x="12923" y="12587"/>
                    <a:pt x="12008" y="12294"/>
                  </a:cubicBezTo>
                  <a:cubicBezTo>
                    <a:pt x="11531" y="12141"/>
                    <a:pt x="11039" y="11978"/>
                    <a:pt x="10530" y="11861"/>
                  </a:cubicBezTo>
                  <a:lnTo>
                    <a:pt x="10442" y="11843"/>
                  </a:lnTo>
                  <a:close/>
                  <a:moveTo>
                    <a:pt x="7579" y="1"/>
                  </a:moveTo>
                  <a:cubicBezTo>
                    <a:pt x="7388" y="1"/>
                    <a:pt x="7194" y="14"/>
                    <a:pt x="6994" y="38"/>
                  </a:cubicBezTo>
                  <a:cubicBezTo>
                    <a:pt x="6989" y="38"/>
                    <a:pt x="6982" y="43"/>
                    <a:pt x="6979" y="43"/>
                  </a:cubicBezTo>
                  <a:cubicBezTo>
                    <a:pt x="6626" y="108"/>
                    <a:pt x="6287" y="227"/>
                    <a:pt x="5978" y="398"/>
                  </a:cubicBezTo>
                  <a:cubicBezTo>
                    <a:pt x="5732" y="535"/>
                    <a:pt x="5504" y="696"/>
                    <a:pt x="5284" y="854"/>
                  </a:cubicBezTo>
                  <a:cubicBezTo>
                    <a:pt x="5045" y="1028"/>
                    <a:pt x="4796" y="1183"/>
                    <a:pt x="4537" y="1321"/>
                  </a:cubicBezTo>
                  <a:cubicBezTo>
                    <a:pt x="4283" y="1458"/>
                    <a:pt x="4008" y="1559"/>
                    <a:pt x="3775" y="1730"/>
                  </a:cubicBezTo>
                  <a:cubicBezTo>
                    <a:pt x="3453" y="1964"/>
                    <a:pt x="3194" y="2301"/>
                    <a:pt x="3098" y="2690"/>
                  </a:cubicBezTo>
                  <a:cubicBezTo>
                    <a:pt x="3015" y="3019"/>
                    <a:pt x="3039" y="3387"/>
                    <a:pt x="3163" y="3807"/>
                  </a:cubicBezTo>
                  <a:cubicBezTo>
                    <a:pt x="3383" y="4559"/>
                    <a:pt x="3894" y="5352"/>
                    <a:pt x="4348" y="6057"/>
                  </a:cubicBezTo>
                  <a:cubicBezTo>
                    <a:pt x="4687" y="6583"/>
                    <a:pt x="5009" y="7084"/>
                    <a:pt x="5138" y="7460"/>
                  </a:cubicBezTo>
                  <a:cubicBezTo>
                    <a:pt x="5582" y="8748"/>
                    <a:pt x="5750" y="10218"/>
                    <a:pt x="5639" y="11828"/>
                  </a:cubicBezTo>
                  <a:cubicBezTo>
                    <a:pt x="4270" y="13925"/>
                    <a:pt x="3119" y="16170"/>
                    <a:pt x="2118" y="18685"/>
                  </a:cubicBezTo>
                  <a:cubicBezTo>
                    <a:pt x="1343" y="20634"/>
                    <a:pt x="677" y="22705"/>
                    <a:pt x="18" y="25194"/>
                  </a:cubicBezTo>
                  <a:cubicBezTo>
                    <a:pt x="0" y="25269"/>
                    <a:pt x="44" y="25344"/>
                    <a:pt x="117" y="25363"/>
                  </a:cubicBezTo>
                  <a:cubicBezTo>
                    <a:pt x="122" y="25363"/>
                    <a:pt x="125" y="25365"/>
                    <a:pt x="132" y="25365"/>
                  </a:cubicBezTo>
                  <a:cubicBezTo>
                    <a:pt x="139" y="25366"/>
                    <a:pt x="146" y="25367"/>
                    <a:pt x="153" y="25367"/>
                  </a:cubicBezTo>
                  <a:cubicBezTo>
                    <a:pt x="213" y="25367"/>
                    <a:pt x="269" y="25327"/>
                    <a:pt x="285" y="25261"/>
                  </a:cubicBezTo>
                  <a:cubicBezTo>
                    <a:pt x="939" y="22786"/>
                    <a:pt x="1600" y="20725"/>
                    <a:pt x="2372" y="18786"/>
                  </a:cubicBezTo>
                  <a:cubicBezTo>
                    <a:pt x="3360" y="16292"/>
                    <a:pt x="4501" y="14073"/>
                    <a:pt x="5851" y="11996"/>
                  </a:cubicBezTo>
                  <a:cubicBezTo>
                    <a:pt x="6092" y="11957"/>
                    <a:pt x="6333" y="11921"/>
                    <a:pt x="6577" y="11885"/>
                  </a:cubicBezTo>
                  <a:cubicBezTo>
                    <a:pt x="6977" y="11841"/>
                    <a:pt x="7381" y="11818"/>
                    <a:pt x="7789" y="11818"/>
                  </a:cubicBezTo>
                  <a:cubicBezTo>
                    <a:pt x="7894" y="11818"/>
                    <a:pt x="7999" y="11819"/>
                    <a:pt x="8104" y="11823"/>
                  </a:cubicBezTo>
                  <a:lnTo>
                    <a:pt x="8133" y="11823"/>
                  </a:lnTo>
                  <a:cubicBezTo>
                    <a:pt x="8895" y="11848"/>
                    <a:pt x="9670" y="11952"/>
                    <a:pt x="10453" y="12134"/>
                  </a:cubicBezTo>
                  <a:cubicBezTo>
                    <a:pt x="10948" y="12248"/>
                    <a:pt x="11438" y="12406"/>
                    <a:pt x="11907" y="12559"/>
                  </a:cubicBezTo>
                  <a:cubicBezTo>
                    <a:pt x="12801" y="12847"/>
                    <a:pt x="13729" y="13145"/>
                    <a:pt x="14738" y="13158"/>
                  </a:cubicBezTo>
                  <a:cubicBezTo>
                    <a:pt x="14767" y="13158"/>
                    <a:pt x="14797" y="13158"/>
                    <a:pt x="14827" y="13158"/>
                  </a:cubicBezTo>
                  <a:cubicBezTo>
                    <a:pt x="15301" y="13158"/>
                    <a:pt x="15945" y="13097"/>
                    <a:pt x="16501" y="12841"/>
                  </a:cubicBezTo>
                  <a:cubicBezTo>
                    <a:pt x="17131" y="12546"/>
                    <a:pt x="17491" y="12069"/>
                    <a:pt x="17564" y="11426"/>
                  </a:cubicBezTo>
                  <a:cubicBezTo>
                    <a:pt x="17615" y="10962"/>
                    <a:pt x="17657" y="10656"/>
                    <a:pt x="17750" y="10345"/>
                  </a:cubicBezTo>
                  <a:cubicBezTo>
                    <a:pt x="17766" y="10337"/>
                    <a:pt x="17771" y="10329"/>
                    <a:pt x="17771" y="10324"/>
                  </a:cubicBezTo>
                  <a:cubicBezTo>
                    <a:pt x="17841" y="10099"/>
                    <a:pt x="17939" y="9873"/>
                    <a:pt x="18090" y="9580"/>
                  </a:cubicBezTo>
                  <a:cubicBezTo>
                    <a:pt x="18178" y="9409"/>
                    <a:pt x="18266" y="9222"/>
                    <a:pt x="18321" y="9028"/>
                  </a:cubicBezTo>
                  <a:lnTo>
                    <a:pt x="18321" y="9020"/>
                  </a:lnTo>
                  <a:cubicBezTo>
                    <a:pt x="18448" y="8574"/>
                    <a:pt x="18424" y="8087"/>
                    <a:pt x="17958" y="7644"/>
                  </a:cubicBezTo>
                  <a:cubicBezTo>
                    <a:pt x="17903" y="7592"/>
                    <a:pt x="17849" y="7540"/>
                    <a:pt x="17797" y="7491"/>
                  </a:cubicBezTo>
                  <a:cubicBezTo>
                    <a:pt x="17219" y="6946"/>
                    <a:pt x="16838" y="6591"/>
                    <a:pt x="16597" y="5767"/>
                  </a:cubicBezTo>
                  <a:cubicBezTo>
                    <a:pt x="16566" y="5658"/>
                    <a:pt x="16534" y="5544"/>
                    <a:pt x="16506" y="5430"/>
                  </a:cubicBezTo>
                  <a:cubicBezTo>
                    <a:pt x="16340" y="4810"/>
                    <a:pt x="16171" y="4172"/>
                    <a:pt x="15601" y="3755"/>
                  </a:cubicBezTo>
                  <a:cubicBezTo>
                    <a:pt x="15402" y="3605"/>
                    <a:pt x="15155" y="3509"/>
                    <a:pt x="14875" y="3462"/>
                  </a:cubicBezTo>
                  <a:cubicBezTo>
                    <a:pt x="14862" y="3459"/>
                    <a:pt x="14849" y="3457"/>
                    <a:pt x="14836" y="3457"/>
                  </a:cubicBezTo>
                  <a:cubicBezTo>
                    <a:pt x="14721" y="3440"/>
                    <a:pt x="14601" y="3431"/>
                    <a:pt x="14476" y="3431"/>
                  </a:cubicBezTo>
                  <a:cubicBezTo>
                    <a:pt x="14164" y="3431"/>
                    <a:pt x="13822" y="3484"/>
                    <a:pt x="13460" y="3592"/>
                  </a:cubicBezTo>
                  <a:cubicBezTo>
                    <a:pt x="13439" y="3598"/>
                    <a:pt x="13417" y="3601"/>
                    <a:pt x="13395" y="3601"/>
                  </a:cubicBezTo>
                  <a:cubicBezTo>
                    <a:pt x="13348" y="3601"/>
                    <a:pt x="13303" y="3586"/>
                    <a:pt x="13265" y="3558"/>
                  </a:cubicBezTo>
                  <a:lnTo>
                    <a:pt x="13255" y="3548"/>
                  </a:lnTo>
                  <a:lnTo>
                    <a:pt x="13252" y="3545"/>
                  </a:lnTo>
                  <a:cubicBezTo>
                    <a:pt x="13250" y="3540"/>
                    <a:pt x="13250" y="3540"/>
                    <a:pt x="13247" y="3540"/>
                  </a:cubicBezTo>
                  <a:cubicBezTo>
                    <a:pt x="13198" y="3496"/>
                    <a:pt x="13172" y="3431"/>
                    <a:pt x="13172" y="3364"/>
                  </a:cubicBezTo>
                  <a:cubicBezTo>
                    <a:pt x="13182" y="2954"/>
                    <a:pt x="13118" y="2583"/>
                    <a:pt x="12970" y="2259"/>
                  </a:cubicBezTo>
                  <a:cubicBezTo>
                    <a:pt x="12952" y="2220"/>
                    <a:pt x="12931" y="2176"/>
                    <a:pt x="12910" y="2137"/>
                  </a:cubicBezTo>
                  <a:cubicBezTo>
                    <a:pt x="12910" y="2135"/>
                    <a:pt x="12905" y="2135"/>
                    <a:pt x="12905" y="2132"/>
                  </a:cubicBezTo>
                  <a:cubicBezTo>
                    <a:pt x="12527" y="1487"/>
                    <a:pt x="11855" y="1222"/>
                    <a:pt x="11142" y="1176"/>
                  </a:cubicBezTo>
                  <a:cubicBezTo>
                    <a:pt x="10969" y="1165"/>
                    <a:pt x="10813" y="1157"/>
                    <a:pt x="10650" y="1124"/>
                  </a:cubicBezTo>
                  <a:lnTo>
                    <a:pt x="10647" y="1124"/>
                  </a:lnTo>
                  <a:cubicBezTo>
                    <a:pt x="10015" y="1010"/>
                    <a:pt x="9509" y="504"/>
                    <a:pt x="8923" y="263"/>
                  </a:cubicBezTo>
                  <a:cubicBezTo>
                    <a:pt x="8475" y="76"/>
                    <a:pt x="8037" y="1"/>
                    <a:pt x="75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32"/>
            <p:cNvSpPr/>
            <p:nvPr/>
          </p:nvSpPr>
          <p:spPr>
            <a:xfrm rot="-1367075">
              <a:off x="7904303" y="4487251"/>
              <a:ext cx="673595" cy="1105998"/>
            </a:xfrm>
            <a:custGeom>
              <a:avLst/>
              <a:gdLst/>
              <a:ahLst/>
              <a:cxnLst/>
              <a:rect l="l" t="t" r="r" b="b"/>
              <a:pathLst>
                <a:path w="21334" h="35029" extrusionOk="0">
                  <a:moveTo>
                    <a:pt x="20939" y="4369"/>
                  </a:moveTo>
                  <a:cubicBezTo>
                    <a:pt x="21004" y="4553"/>
                    <a:pt x="21040" y="4739"/>
                    <a:pt x="21040" y="4934"/>
                  </a:cubicBezTo>
                  <a:cubicBezTo>
                    <a:pt x="21040" y="5328"/>
                    <a:pt x="20919" y="5732"/>
                    <a:pt x="20662" y="6183"/>
                  </a:cubicBezTo>
                  <a:cubicBezTo>
                    <a:pt x="20177" y="7034"/>
                    <a:pt x="19293" y="7876"/>
                    <a:pt x="18521" y="8623"/>
                  </a:cubicBezTo>
                  <a:cubicBezTo>
                    <a:pt x="18326" y="8812"/>
                    <a:pt x="18132" y="8996"/>
                    <a:pt x="17950" y="9172"/>
                  </a:cubicBezTo>
                  <a:cubicBezTo>
                    <a:pt x="18876" y="7534"/>
                    <a:pt x="19877" y="5924"/>
                    <a:pt x="20939" y="4369"/>
                  </a:cubicBezTo>
                  <a:close/>
                  <a:moveTo>
                    <a:pt x="18803" y="2059"/>
                  </a:moveTo>
                  <a:cubicBezTo>
                    <a:pt x="18829" y="2087"/>
                    <a:pt x="18855" y="2119"/>
                    <a:pt x="18881" y="2150"/>
                  </a:cubicBezTo>
                  <a:cubicBezTo>
                    <a:pt x="19148" y="2453"/>
                    <a:pt x="19423" y="2769"/>
                    <a:pt x="19747" y="3041"/>
                  </a:cubicBezTo>
                  <a:lnTo>
                    <a:pt x="19718" y="3101"/>
                  </a:lnTo>
                  <a:cubicBezTo>
                    <a:pt x="18482" y="5670"/>
                    <a:pt x="17282" y="8156"/>
                    <a:pt x="16369" y="10697"/>
                  </a:cubicBezTo>
                  <a:cubicBezTo>
                    <a:pt x="17087" y="7443"/>
                    <a:pt x="17940" y="4408"/>
                    <a:pt x="18803" y="2059"/>
                  </a:cubicBezTo>
                  <a:close/>
                  <a:moveTo>
                    <a:pt x="19985" y="3231"/>
                  </a:moveTo>
                  <a:cubicBezTo>
                    <a:pt x="19988" y="3233"/>
                    <a:pt x="19991" y="3233"/>
                    <a:pt x="19991" y="3236"/>
                  </a:cubicBezTo>
                  <a:cubicBezTo>
                    <a:pt x="20224" y="3391"/>
                    <a:pt x="20405" y="3552"/>
                    <a:pt x="20545" y="3721"/>
                  </a:cubicBezTo>
                  <a:cubicBezTo>
                    <a:pt x="20644" y="3832"/>
                    <a:pt x="20724" y="3949"/>
                    <a:pt x="20794" y="4065"/>
                  </a:cubicBezTo>
                  <a:cubicBezTo>
                    <a:pt x="19431" y="6054"/>
                    <a:pt x="18163" y="8130"/>
                    <a:pt x="17027" y="10246"/>
                  </a:cubicBezTo>
                  <a:cubicBezTo>
                    <a:pt x="16862" y="10507"/>
                    <a:pt x="16703" y="10780"/>
                    <a:pt x="16553" y="11062"/>
                  </a:cubicBezTo>
                  <a:cubicBezTo>
                    <a:pt x="17473" y="8441"/>
                    <a:pt x="18707" y="5880"/>
                    <a:pt x="19985" y="3231"/>
                  </a:cubicBezTo>
                  <a:close/>
                  <a:moveTo>
                    <a:pt x="17250" y="755"/>
                  </a:moveTo>
                  <a:cubicBezTo>
                    <a:pt x="17585" y="921"/>
                    <a:pt x="17896" y="1131"/>
                    <a:pt x="18168" y="1377"/>
                  </a:cubicBezTo>
                  <a:cubicBezTo>
                    <a:pt x="18313" y="1509"/>
                    <a:pt x="18448" y="1654"/>
                    <a:pt x="18585" y="1805"/>
                  </a:cubicBezTo>
                  <a:cubicBezTo>
                    <a:pt x="17585" y="4501"/>
                    <a:pt x="16592" y="8130"/>
                    <a:pt x="15801" y="11957"/>
                  </a:cubicBezTo>
                  <a:lnTo>
                    <a:pt x="17250" y="755"/>
                  </a:lnTo>
                  <a:close/>
                  <a:moveTo>
                    <a:pt x="6394" y="2728"/>
                  </a:moveTo>
                  <a:cubicBezTo>
                    <a:pt x="6904" y="2829"/>
                    <a:pt x="7373" y="3060"/>
                    <a:pt x="7687" y="3236"/>
                  </a:cubicBezTo>
                  <a:cubicBezTo>
                    <a:pt x="7783" y="3288"/>
                    <a:pt x="7889" y="3316"/>
                    <a:pt x="7996" y="3316"/>
                  </a:cubicBezTo>
                  <a:cubicBezTo>
                    <a:pt x="8048" y="3316"/>
                    <a:pt x="8100" y="3309"/>
                    <a:pt x="8151" y="3295"/>
                  </a:cubicBezTo>
                  <a:cubicBezTo>
                    <a:pt x="9123" y="5058"/>
                    <a:pt x="10033" y="6798"/>
                    <a:pt x="10915" y="8480"/>
                  </a:cubicBezTo>
                  <a:cubicBezTo>
                    <a:pt x="11659" y="9903"/>
                    <a:pt x="12382" y="11283"/>
                    <a:pt x="13105" y="12602"/>
                  </a:cubicBezTo>
                  <a:lnTo>
                    <a:pt x="6394" y="2728"/>
                  </a:lnTo>
                  <a:close/>
                  <a:moveTo>
                    <a:pt x="10828" y="804"/>
                  </a:moveTo>
                  <a:cubicBezTo>
                    <a:pt x="10902" y="804"/>
                    <a:pt x="10975" y="809"/>
                    <a:pt x="11044" y="817"/>
                  </a:cubicBezTo>
                  <a:cubicBezTo>
                    <a:pt x="11202" y="835"/>
                    <a:pt x="11350" y="861"/>
                    <a:pt x="11488" y="887"/>
                  </a:cubicBezTo>
                  <a:cubicBezTo>
                    <a:pt x="11682" y="921"/>
                    <a:pt x="11863" y="952"/>
                    <a:pt x="12055" y="968"/>
                  </a:cubicBezTo>
                  <a:cubicBezTo>
                    <a:pt x="12506" y="3876"/>
                    <a:pt x="13372" y="8161"/>
                    <a:pt x="14321" y="12680"/>
                  </a:cubicBezTo>
                  <a:lnTo>
                    <a:pt x="10676" y="812"/>
                  </a:lnTo>
                  <a:cubicBezTo>
                    <a:pt x="10727" y="807"/>
                    <a:pt x="10778" y="804"/>
                    <a:pt x="10828" y="804"/>
                  </a:cubicBezTo>
                  <a:close/>
                  <a:moveTo>
                    <a:pt x="5883" y="2672"/>
                  </a:moveTo>
                  <a:cubicBezTo>
                    <a:pt x="5924" y="2672"/>
                    <a:pt x="5964" y="2674"/>
                    <a:pt x="6005" y="2676"/>
                  </a:cubicBezTo>
                  <a:lnTo>
                    <a:pt x="13142" y="13175"/>
                  </a:lnTo>
                  <a:cubicBezTo>
                    <a:pt x="9810" y="9105"/>
                    <a:pt x="6751" y="5447"/>
                    <a:pt x="4587" y="3197"/>
                  </a:cubicBezTo>
                  <a:cubicBezTo>
                    <a:pt x="4758" y="3036"/>
                    <a:pt x="4952" y="2904"/>
                    <a:pt x="5186" y="2806"/>
                  </a:cubicBezTo>
                  <a:cubicBezTo>
                    <a:pt x="5409" y="2712"/>
                    <a:pt x="5646" y="2672"/>
                    <a:pt x="5883" y="2672"/>
                  </a:cubicBezTo>
                  <a:close/>
                  <a:moveTo>
                    <a:pt x="15234" y="293"/>
                  </a:moveTo>
                  <a:lnTo>
                    <a:pt x="15044" y="13209"/>
                  </a:lnTo>
                  <a:lnTo>
                    <a:pt x="13834" y="597"/>
                  </a:lnTo>
                  <a:cubicBezTo>
                    <a:pt x="14300" y="441"/>
                    <a:pt x="14751" y="304"/>
                    <a:pt x="15234" y="293"/>
                  </a:cubicBezTo>
                  <a:close/>
                  <a:moveTo>
                    <a:pt x="4384" y="3410"/>
                  </a:moveTo>
                  <a:cubicBezTo>
                    <a:pt x="6523" y="5634"/>
                    <a:pt x="9541" y="9242"/>
                    <a:pt x="12833" y="13263"/>
                  </a:cubicBezTo>
                  <a:cubicBezTo>
                    <a:pt x="9427" y="9753"/>
                    <a:pt x="6401" y="6741"/>
                    <a:pt x="3615" y="4654"/>
                  </a:cubicBezTo>
                  <a:cubicBezTo>
                    <a:pt x="3638" y="4610"/>
                    <a:pt x="3659" y="4566"/>
                    <a:pt x="3685" y="4524"/>
                  </a:cubicBezTo>
                  <a:cubicBezTo>
                    <a:pt x="3902" y="4122"/>
                    <a:pt x="4110" y="3728"/>
                    <a:pt x="4384" y="3410"/>
                  </a:cubicBezTo>
                  <a:close/>
                  <a:moveTo>
                    <a:pt x="15529" y="301"/>
                  </a:moveTo>
                  <a:cubicBezTo>
                    <a:pt x="16029" y="327"/>
                    <a:pt x="16517" y="441"/>
                    <a:pt x="16970" y="628"/>
                  </a:cubicBezTo>
                  <a:lnTo>
                    <a:pt x="15335" y="13287"/>
                  </a:lnTo>
                  <a:lnTo>
                    <a:pt x="15529" y="301"/>
                  </a:lnTo>
                  <a:close/>
                  <a:moveTo>
                    <a:pt x="13546" y="693"/>
                  </a:moveTo>
                  <a:lnTo>
                    <a:pt x="14754" y="13312"/>
                  </a:lnTo>
                  <a:cubicBezTo>
                    <a:pt x="13753" y="8574"/>
                    <a:pt x="12830" y="4019"/>
                    <a:pt x="12353" y="973"/>
                  </a:cubicBezTo>
                  <a:cubicBezTo>
                    <a:pt x="12582" y="965"/>
                    <a:pt x="12823" y="929"/>
                    <a:pt x="13108" y="838"/>
                  </a:cubicBezTo>
                  <a:cubicBezTo>
                    <a:pt x="13256" y="794"/>
                    <a:pt x="13403" y="745"/>
                    <a:pt x="13546" y="693"/>
                  </a:cubicBezTo>
                  <a:close/>
                  <a:moveTo>
                    <a:pt x="9077" y="1675"/>
                  </a:moveTo>
                  <a:cubicBezTo>
                    <a:pt x="10313" y="5219"/>
                    <a:pt x="12105" y="9419"/>
                    <a:pt x="13865" y="13367"/>
                  </a:cubicBezTo>
                  <a:cubicBezTo>
                    <a:pt x="12976" y="11780"/>
                    <a:pt x="12092" y="10090"/>
                    <a:pt x="11174" y="8340"/>
                  </a:cubicBezTo>
                  <a:cubicBezTo>
                    <a:pt x="10292" y="6660"/>
                    <a:pt x="9380" y="4918"/>
                    <a:pt x="8408" y="3153"/>
                  </a:cubicBezTo>
                  <a:cubicBezTo>
                    <a:pt x="8512" y="3065"/>
                    <a:pt x="8582" y="2943"/>
                    <a:pt x="8607" y="2808"/>
                  </a:cubicBezTo>
                  <a:cubicBezTo>
                    <a:pt x="8698" y="2373"/>
                    <a:pt x="8856" y="1989"/>
                    <a:pt x="9077" y="1675"/>
                  </a:cubicBezTo>
                  <a:close/>
                  <a:moveTo>
                    <a:pt x="10383" y="859"/>
                  </a:moveTo>
                  <a:lnTo>
                    <a:pt x="14316" y="13662"/>
                  </a:lnTo>
                  <a:cubicBezTo>
                    <a:pt x="12473" y="9541"/>
                    <a:pt x="10575" y="5108"/>
                    <a:pt x="9297" y="1416"/>
                  </a:cubicBezTo>
                  <a:cubicBezTo>
                    <a:pt x="9577" y="1154"/>
                    <a:pt x="9981" y="952"/>
                    <a:pt x="10383" y="859"/>
                  </a:cubicBezTo>
                  <a:close/>
                  <a:moveTo>
                    <a:pt x="2508" y="6095"/>
                  </a:moveTo>
                  <a:cubicBezTo>
                    <a:pt x="5001" y="7822"/>
                    <a:pt x="8553" y="10660"/>
                    <a:pt x="12434" y="13831"/>
                  </a:cubicBezTo>
                  <a:cubicBezTo>
                    <a:pt x="8379" y="11083"/>
                    <a:pt x="4405" y="8509"/>
                    <a:pt x="1261" y="6904"/>
                  </a:cubicBezTo>
                  <a:lnTo>
                    <a:pt x="1281" y="6896"/>
                  </a:lnTo>
                  <a:cubicBezTo>
                    <a:pt x="1748" y="6627"/>
                    <a:pt x="2150" y="6396"/>
                    <a:pt x="2508" y="6095"/>
                  </a:cubicBezTo>
                  <a:close/>
                  <a:moveTo>
                    <a:pt x="623" y="10435"/>
                  </a:moveTo>
                  <a:lnTo>
                    <a:pt x="623" y="10435"/>
                  </a:lnTo>
                  <a:cubicBezTo>
                    <a:pt x="2531" y="10896"/>
                    <a:pt x="5401" y="11762"/>
                    <a:pt x="10873" y="14134"/>
                  </a:cubicBezTo>
                  <a:cubicBezTo>
                    <a:pt x="7534" y="13043"/>
                    <a:pt x="3946" y="12161"/>
                    <a:pt x="543" y="11609"/>
                  </a:cubicBezTo>
                  <a:cubicBezTo>
                    <a:pt x="600" y="11140"/>
                    <a:pt x="633" y="10787"/>
                    <a:pt x="623" y="10435"/>
                  </a:cubicBezTo>
                  <a:close/>
                  <a:moveTo>
                    <a:pt x="3469" y="4913"/>
                  </a:moveTo>
                  <a:cubicBezTo>
                    <a:pt x="6407" y="7117"/>
                    <a:pt x="9621" y="10367"/>
                    <a:pt x="13276" y="14142"/>
                  </a:cubicBezTo>
                  <a:cubicBezTo>
                    <a:pt x="9167" y="10777"/>
                    <a:pt x="5370" y="7728"/>
                    <a:pt x="2733" y="5890"/>
                  </a:cubicBezTo>
                  <a:cubicBezTo>
                    <a:pt x="2992" y="5642"/>
                    <a:pt x="3231" y="5336"/>
                    <a:pt x="3459" y="4931"/>
                  </a:cubicBezTo>
                  <a:lnTo>
                    <a:pt x="3469" y="4913"/>
                  </a:lnTo>
                  <a:close/>
                  <a:moveTo>
                    <a:pt x="327" y="8625"/>
                  </a:moveTo>
                  <a:lnTo>
                    <a:pt x="327" y="8625"/>
                  </a:lnTo>
                  <a:cubicBezTo>
                    <a:pt x="2321" y="9398"/>
                    <a:pt x="5313" y="10723"/>
                    <a:pt x="11835" y="14228"/>
                  </a:cubicBezTo>
                  <a:cubicBezTo>
                    <a:pt x="8149" y="12602"/>
                    <a:pt x="4034" y="10953"/>
                    <a:pt x="607" y="10126"/>
                  </a:cubicBezTo>
                  <a:cubicBezTo>
                    <a:pt x="579" y="9831"/>
                    <a:pt x="519" y="9515"/>
                    <a:pt x="423" y="9115"/>
                  </a:cubicBezTo>
                  <a:cubicBezTo>
                    <a:pt x="379" y="8939"/>
                    <a:pt x="348" y="8778"/>
                    <a:pt x="327" y="8625"/>
                  </a:cubicBezTo>
                  <a:close/>
                  <a:moveTo>
                    <a:pt x="960" y="7080"/>
                  </a:moveTo>
                  <a:cubicBezTo>
                    <a:pt x="4213" y="8719"/>
                    <a:pt x="8410" y="11449"/>
                    <a:pt x="12667" y="14342"/>
                  </a:cubicBezTo>
                  <a:cubicBezTo>
                    <a:pt x="8289" y="11970"/>
                    <a:pt x="3718" y="9613"/>
                    <a:pt x="304" y="8301"/>
                  </a:cubicBezTo>
                  <a:cubicBezTo>
                    <a:pt x="299" y="7744"/>
                    <a:pt x="509" y="7366"/>
                    <a:pt x="960" y="7080"/>
                  </a:cubicBezTo>
                  <a:close/>
                  <a:moveTo>
                    <a:pt x="514" y="11902"/>
                  </a:moveTo>
                  <a:lnTo>
                    <a:pt x="514" y="11902"/>
                  </a:lnTo>
                  <a:cubicBezTo>
                    <a:pt x="3913" y="12452"/>
                    <a:pt x="7501" y="13333"/>
                    <a:pt x="10832" y="14430"/>
                  </a:cubicBezTo>
                  <a:cubicBezTo>
                    <a:pt x="6484" y="13429"/>
                    <a:pt x="2575" y="13235"/>
                    <a:pt x="931" y="13198"/>
                  </a:cubicBezTo>
                  <a:cubicBezTo>
                    <a:pt x="626" y="12820"/>
                    <a:pt x="488" y="12384"/>
                    <a:pt x="514" y="11902"/>
                  </a:cubicBezTo>
                  <a:close/>
                  <a:moveTo>
                    <a:pt x="1222" y="13496"/>
                  </a:moveTo>
                  <a:lnTo>
                    <a:pt x="1222" y="13496"/>
                  </a:lnTo>
                  <a:cubicBezTo>
                    <a:pt x="2829" y="13546"/>
                    <a:pt x="6005" y="13732"/>
                    <a:pt x="9613" y="14466"/>
                  </a:cubicBezTo>
                  <a:cubicBezTo>
                    <a:pt x="9434" y="14458"/>
                    <a:pt x="9256" y="14453"/>
                    <a:pt x="9077" y="14453"/>
                  </a:cubicBezTo>
                  <a:lnTo>
                    <a:pt x="8999" y="14453"/>
                  </a:lnTo>
                  <a:cubicBezTo>
                    <a:pt x="8343" y="14453"/>
                    <a:pt x="7690" y="14505"/>
                    <a:pt x="7060" y="14552"/>
                  </a:cubicBezTo>
                  <a:cubicBezTo>
                    <a:pt x="6421" y="14603"/>
                    <a:pt x="5800" y="14652"/>
                    <a:pt x="5182" y="14652"/>
                  </a:cubicBezTo>
                  <a:cubicBezTo>
                    <a:pt x="4576" y="14652"/>
                    <a:pt x="3972" y="14605"/>
                    <a:pt x="3355" y="14466"/>
                  </a:cubicBezTo>
                  <a:cubicBezTo>
                    <a:pt x="2775" y="14336"/>
                    <a:pt x="1953" y="14077"/>
                    <a:pt x="1331" y="13585"/>
                  </a:cubicBezTo>
                  <a:lnTo>
                    <a:pt x="1222" y="13496"/>
                  </a:lnTo>
                  <a:close/>
                  <a:moveTo>
                    <a:pt x="15296" y="1"/>
                  </a:moveTo>
                  <a:cubicBezTo>
                    <a:pt x="14663" y="1"/>
                    <a:pt x="14080" y="200"/>
                    <a:pt x="13517" y="392"/>
                  </a:cubicBezTo>
                  <a:cubicBezTo>
                    <a:pt x="13354" y="446"/>
                    <a:pt x="13186" y="506"/>
                    <a:pt x="13017" y="558"/>
                  </a:cubicBezTo>
                  <a:cubicBezTo>
                    <a:pt x="12734" y="646"/>
                    <a:pt x="12500" y="679"/>
                    <a:pt x="12282" y="679"/>
                  </a:cubicBezTo>
                  <a:cubicBezTo>
                    <a:pt x="12250" y="679"/>
                    <a:pt x="12219" y="678"/>
                    <a:pt x="12188" y="677"/>
                  </a:cubicBezTo>
                  <a:lnTo>
                    <a:pt x="12180" y="677"/>
                  </a:lnTo>
                  <a:cubicBezTo>
                    <a:pt x="11965" y="672"/>
                    <a:pt x="11760" y="636"/>
                    <a:pt x="11534" y="597"/>
                  </a:cubicBezTo>
                  <a:cubicBezTo>
                    <a:pt x="11392" y="571"/>
                    <a:pt x="11241" y="545"/>
                    <a:pt x="11078" y="524"/>
                  </a:cubicBezTo>
                  <a:cubicBezTo>
                    <a:pt x="11001" y="514"/>
                    <a:pt x="10921" y="509"/>
                    <a:pt x="10840" y="509"/>
                  </a:cubicBezTo>
                  <a:cubicBezTo>
                    <a:pt x="10194" y="509"/>
                    <a:pt x="9450" y="820"/>
                    <a:pt x="9020" y="1273"/>
                  </a:cubicBezTo>
                  <a:cubicBezTo>
                    <a:pt x="9020" y="1276"/>
                    <a:pt x="9017" y="1276"/>
                    <a:pt x="9017" y="1281"/>
                  </a:cubicBezTo>
                  <a:cubicBezTo>
                    <a:pt x="8973" y="1323"/>
                    <a:pt x="8934" y="1367"/>
                    <a:pt x="8903" y="1413"/>
                  </a:cubicBezTo>
                  <a:cubicBezTo>
                    <a:pt x="8623" y="1779"/>
                    <a:pt x="8426" y="2225"/>
                    <a:pt x="8317" y="2748"/>
                  </a:cubicBezTo>
                  <a:cubicBezTo>
                    <a:pt x="8296" y="2844"/>
                    <a:pt x="8239" y="2925"/>
                    <a:pt x="8154" y="2974"/>
                  </a:cubicBezTo>
                  <a:cubicBezTo>
                    <a:pt x="8151" y="2977"/>
                    <a:pt x="8149" y="2977"/>
                    <a:pt x="8141" y="2982"/>
                  </a:cubicBezTo>
                  <a:cubicBezTo>
                    <a:pt x="8138" y="2982"/>
                    <a:pt x="8136" y="2984"/>
                    <a:pt x="8136" y="2984"/>
                  </a:cubicBezTo>
                  <a:cubicBezTo>
                    <a:pt x="8130" y="2987"/>
                    <a:pt x="8125" y="2987"/>
                    <a:pt x="8123" y="2990"/>
                  </a:cubicBezTo>
                  <a:cubicBezTo>
                    <a:pt x="8078" y="3010"/>
                    <a:pt x="8032" y="3019"/>
                    <a:pt x="7986" y="3019"/>
                  </a:cubicBezTo>
                  <a:cubicBezTo>
                    <a:pt x="7932" y="3019"/>
                    <a:pt x="7878" y="3005"/>
                    <a:pt x="7830" y="2977"/>
                  </a:cubicBezTo>
                  <a:cubicBezTo>
                    <a:pt x="7431" y="2751"/>
                    <a:pt x="6790" y="2450"/>
                    <a:pt x="6116" y="2388"/>
                  </a:cubicBezTo>
                  <a:cubicBezTo>
                    <a:pt x="6103" y="2386"/>
                    <a:pt x="6093" y="2386"/>
                    <a:pt x="6080" y="2386"/>
                  </a:cubicBezTo>
                  <a:cubicBezTo>
                    <a:pt x="6012" y="2380"/>
                    <a:pt x="5944" y="2378"/>
                    <a:pt x="5876" y="2378"/>
                  </a:cubicBezTo>
                  <a:cubicBezTo>
                    <a:pt x="5605" y="2378"/>
                    <a:pt x="5334" y="2422"/>
                    <a:pt x="5071" y="2533"/>
                  </a:cubicBezTo>
                  <a:cubicBezTo>
                    <a:pt x="4229" y="2886"/>
                    <a:pt x="3822" y="3648"/>
                    <a:pt x="3425" y="4384"/>
                  </a:cubicBezTo>
                  <a:cubicBezTo>
                    <a:pt x="3355" y="4516"/>
                    <a:pt x="3280" y="4656"/>
                    <a:pt x="3205" y="4786"/>
                  </a:cubicBezTo>
                  <a:cubicBezTo>
                    <a:pt x="2645" y="5771"/>
                    <a:pt x="2044" y="6119"/>
                    <a:pt x="1136" y="6640"/>
                  </a:cubicBezTo>
                  <a:cubicBezTo>
                    <a:pt x="1053" y="6689"/>
                    <a:pt x="968" y="6736"/>
                    <a:pt x="880" y="6785"/>
                  </a:cubicBezTo>
                  <a:cubicBezTo>
                    <a:pt x="426" y="7047"/>
                    <a:pt x="156" y="7397"/>
                    <a:pt x="53" y="7855"/>
                  </a:cubicBezTo>
                  <a:cubicBezTo>
                    <a:pt x="16" y="8019"/>
                    <a:pt x="1" y="8200"/>
                    <a:pt x="11" y="8400"/>
                  </a:cubicBezTo>
                  <a:lnTo>
                    <a:pt x="11" y="8415"/>
                  </a:lnTo>
                  <a:cubicBezTo>
                    <a:pt x="24" y="8641"/>
                    <a:pt x="63" y="8895"/>
                    <a:pt x="133" y="9183"/>
                  </a:cubicBezTo>
                  <a:cubicBezTo>
                    <a:pt x="237" y="9608"/>
                    <a:pt x="296" y="9929"/>
                    <a:pt x="320" y="10235"/>
                  </a:cubicBezTo>
                  <a:cubicBezTo>
                    <a:pt x="320" y="10246"/>
                    <a:pt x="320" y="10259"/>
                    <a:pt x="322" y="10269"/>
                  </a:cubicBezTo>
                  <a:cubicBezTo>
                    <a:pt x="351" y="10697"/>
                    <a:pt x="309" y="11099"/>
                    <a:pt x="234" y="11710"/>
                  </a:cubicBezTo>
                  <a:cubicBezTo>
                    <a:pt x="130" y="12542"/>
                    <a:pt x="439" y="13250"/>
                    <a:pt x="1149" y="13813"/>
                  </a:cubicBezTo>
                  <a:cubicBezTo>
                    <a:pt x="1813" y="14339"/>
                    <a:pt x="2681" y="14614"/>
                    <a:pt x="3290" y="14751"/>
                  </a:cubicBezTo>
                  <a:cubicBezTo>
                    <a:pt x="3930" y="14894"/>
                    <a:pt x="4567" y="14942"/>
                    <a:pt x="5196" y="14942"/>
                  </a:cubicBezTo>
                  <a:cubicBezTo>
                    <a:pt x="5834" y="14942"/>
                    <a:pt x="6463" y="14893"/>
                    <a:pt x="7081" y="14845"/>
                  </a:cubicBezTo>
                  <a:cubicBezTo>
                    <a:pt x="7713" y="14794"/>
                    <a:pt x="8370" y="14743"/>
                    <a:pt x="9026" y="14743"/>
                  </a:cubicBezTo>
                  <a:cubicBezTo>
                    <a:pt x="9042" y="14743"/>
                    <a:pt x="9058" y="14743"/>
                    <a:pt x="9074" y="14743"/>
                  </a:cubicBezTo>
                  <a:cubicBezTo>
                    <a:pt x="10134" y="14751"/>
                    <a:pt x="11161" y="14855"/>
                    <a:pt x="12143" y="15055"/>
                  </a:cubicBezTo>
                  <a:cubicBezTo>
                    <a:pt x="12146" y="15055"/>
                    <a:pt x="12149" y="15057"/>
                    <a:pt x="12154" y="15057"/>
                  </a:cubicBezTo>
                  <a:cubicBezTo>
                    <a:pt x="12159" y="15062"/>
                    <a:pt x="12169" y="15062"/>
                    <a:pt x="12175" y="15062"/>
                  </a:cubicBezTo>
                  <a:cubicBezTo>
                    <a:pt x="12843" y="15197"/>
                    <a:pt x="13491" y="15381"/>
                    <a:pt x="14119" y="15607"/>
                  </a:cubicBezTo>
                  <a:cubicBezTo>
                    <a:pt x="14427" y="15726"/>
                    <a:pt x="14733" y="15848"/>
                    <a:pt x="15031" y="15972"/>
                  </a:cubicBezTo>
                  <a:cubicBezTo>
                    <a:pt x="17411" y="22627"/>
                    <a:pt x="17870" y="29263"/>
                    <a:pt x="18005" y="34886"/>
                  </a:cubicBezTo>
                  <a:cubicBezTo>
                    <a:pt x="18007" y="34967"/>
                    <a:pt x="18072" y="35029"/>
                    <a:pt x="18150" y="35029"/>
                  </a:cubicBezTo>
                  <a:lnTo>
                    <a:pt x="18155" y="35029"/>
                  </a:lnTo>
                  <a:cubicBezTo>
                    <a:pt x="18236" y="35026"/>
                    <a:pt x="18300" y="34961"/>
                    <a:pt x="18298" y="34881"/>
                  </a:cubicBezTo>
                  <a:cubicBezTo>
                    <a:pt x="18160" y="29230"/>
                    <a:pt x="17696" y="22554"/>
                    <a:pt x="15296" y="15848"/>
                  </a:cubicBezTo>
                  <a:cubicBezTo>
                    <a:pt x="15643" y="13748"/>
                    <a:pt x="16309" y="11913"/>
                    <a:pt x="17274" y="10396"/>
                  </a:cubicBezTo>
                  <a:cubicBezTo>
                    <a:pt x="17559" y="9948"/>
                    <a:pt x="18121" y="9406"/>
                    <a:pt x="18718" y="8833"/>
                  </a:cubicBezTo>
                  <a:cubicBezTo>
                    <a:pt x="19508" y="8076"/>
                    <a:pt x="20405" y="7213"/>
                    <a:pt x="20911" y="6326"/>
                  </a:cubicBezTo>
                  <a:cubicBezTo>
                    <a:pt x="21193" y="5828"/>
                    <a:pt x="21331" y="5372"/>
                    <a:pt x="21331" y="4934"/>
                  </a:cubicBezTo>
                  <a:cubicBezTo>
                    <a:pt x="21333" y="4618"/>
                    <a:pt x="21256" y="4309"/>
                    <a:pt x="21100" y="4014"/>
                  </a:cubicBezTo>
                  <a:cubicBezTo>
                    <a:pt x="21098" y="4008"/>
                    <a:pt x="21092" y="3998"/>
                    <a:pt x="21090" y="3993"/>
                  </a:cubicBezTo>
                  <a:cubicBezTo>
                    <a:pt x="21007" y="3832"/>
                    <a:pt x="20898" y="3679"/>
                    <a:pt x="20768" y="3526"/>
                  </a:cubicBezTo>
                  <a:cubicBezTo>
                    <a:pt x="20610" y="3340"/>
                    <a:pt x="20413" y="3166"/>
                    <a:pt x="20159" y="2987"/>
                  </a:cubicBezTo>
                  <a:cubicBezTo>
                    <a:pt x="20112" y="2956"/>
                    <a:pt x="20066" y="2920"/>
                    <a:pt x="20022" y="2883"/>
                  </a:cubicBezTo>
                  <a:cubicBezTo>
                    <a:pt x="20016" y="2883"/>
                    <a:pt x="20016" y="2881"/>
                    <a:pt x="20014" y="2881"/>
                  </a:cubicBezTo>
                  <a:cubicBezTo>
                    <a:pt x="19677" y="2616"/>
                    <a:pt x="19394" y="2292"/>
                    <a:pt x="19101" y="1950"/>
                  </a:cubicBezTo>
                  <a:cubicBezTo>
                    <a:pt x="18868" y="1683"/>
                    <a:pt x="18627" y="1403"/>
                    <a:pt x="18357" y="1157"/>
                  </a:cubicBezTo>
                  <a:cubicBezTo>
                    <a:pt x="18018" y="848"/>
                    <a:pt x="17624" y="594"/>
                    <a:pt x="17196" y="405"/>
                  </a:cubicBezTo>
                  <a:lnTo>
                    <a:pt x="17175" y="395"/>
                  </a:lnTo>
                  <a:cubicBezTo>
                    <a:pt x="16592" y="141"/>
                    <a:pt x="15952" y="1"/>
                    <a:pt x="1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5" name="Google Shape;3975;p32"/>
          <p:cNvGrpSpPr/>
          <p:nvPr/>
        </p:nvGrpSpPr>
        <p:grpSpPr>
          <a:xfrm>
            <a:off x="1251271" y="5890845"/>
            <a:ext cx="1217860" cy="1745832"/>
            <a:chOff x="2087075" y="4317700"/>
            <a:chExt cx="814150" cy="1167000"/>
          </a:xfrm>
        </p:grpSpPr>
        <p:sp>
          <p:nvSpPr>
            <p:cNvPr id="3976" name="Google Shape;3976;p32"/>
            <p:cNvSpPr/>
            <p:nvPr/>
          </p:nvSpPr>
          <p:spPr>
            <a:xfrm>
              <a:off x="2288350" y="4756475"/>
              <a:ext cx="105550" cy="728225"/>
            </a:xfrm>
            <a:custGeom>
              <a:avLst/>
              <a:gdLst/>
              <a:ahLst/>
              <a:cxnLst/>
              <a:rect l="l" t="t" r="r" b="b"/>
              <a:pathLst>
                <a:path w="4222" h="29129" extrusionOk="0">
                  <a:moveTo>
                    <a:pt x="3927" y="0"/>
                  </a:moveTo>
                  <a:cubicBezTo>
                    <a:pt x="3839" y="0"/>
                    <a:pt x="3755" y="43"/>
                    <a:pt x="3705" y="118"/>
                  </a:cubicBezTo>
                  <a:cubicBezTo>
                    <a:pt x="3037" y="1158"/>
                    <a:pt x="2484" y="2270"/>
                    <a:pt x="2044" y="3424"/>
                  </a:cubicBezTo>
                  <a:cubicBezTo>
                    <a:pt x="1606" y="4577"/>
                    <a:pt x="1271" y="5770"/>
                    <a:pt x="1017" y="6970"/>
                  </a:cubicBezTo>
                  <a:cubicBezTo>
                    <a:pt x="517" y="9381"/>
                    <a:pt x="307" y="11836"/>
                    <a:pt x="195" y="14268"/>
                  </a:cubicBezTo>
                  <a:cubicBezTo>
                    <a:pt x="86" y="16702"/>
                    <a:pt x="1" y="19141"/>
                    <a:pt x="19" y="21583"/>
                  </a:cubicBezTo>
                  <a:cubicBezTo>
                    <a:pt x="24" y="24023"/>
                    <a:pt x="123" y="26462"/>
                    <a:pt x="333" y="28896"/>
                  </a:cubicBezTo>
                  <a:cubicBezTo>
                    <a:pt x="345" y="29028"/>
                    <a:pt x="454" y="29128"/>
                    <a:pt x="584" y="29128"/>
                  </a:cubicBezTo>
                  <a:cubicBezTo>
                    <a:pt x="592" y="29128"/>
                    <a:pt x="600" y="29128"/>
                    <a:pt x="608" y="29127"/>
                  </a:cubicBezTo>
                  <a:cubicBezTo>
                    <a:pt x="745" y="29114"/>
                    <a:pt x="849" y="28992"/>
                    <a:pt x="841" y="28857"/>
                  </a:cubicBezTo>
                  <a:cubicBezTo>
                    <a:pt x="693" y="26436"/>
                    <a:pt x="654" y="24010"/>
                    <a:pt x="670" y="21583"/>
                  </a:cubicBezTo>
                  <a:cubicBezTo>
                    <a:pt x="696" y="19154"/>
                    <a:pt x="766" y="16728"/>
                    <a:pt x="895" y="14301"/>
                  </a:cubicBezTo>
                  <a:cubicBezTo>
                    <a:pt x="1020" y="11880"/>
                    <a:pt x="1199" y="9464"/>
                    <a:pt x="1678" y="7105"/>
                  </a:cubicBezTo>
                  <a:cubicBezTo>
                    <a:pt x="1912" y="5925"/>
                    <a:pt x="2215" y="4761"/>
                    <a:pt x="2624" y="3634"/>
                  </a:cubicBezTo>
                  <a:cubicBezTo>
                    <a:pt x="3026" y="2506"/>
                    <a:pt x="3524" y="1409"/>
                    <a:pt x="4146" y="385"/>
                  </a:cubicBezTo>
                  <a:cubicBezTo>
                    <a:pt x="4221" y="266"/>
                    <a:pt x="4182" y="111"/>
                    <a:pt x="4063" y="35"/>
                  </a:cubicBezTo>
                  <a:cubicBezTo>
                    <a:pt x="4019" y="12"/>
                    <a:pt x="3973" y="0"/>
                    <a:pt x="3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32"/>
            <p:cNvSpPr/>
            <p:nvPr/>
          </p:nvSpPr>
          <p:spPr>
            <a:xfrm>
              <a:off x="2339050" y="4368600"/>
              <a:ext cx="347450" cy="395375"/>
            </a:xfrm>
            <a:custGeom>
              <a:avLst/>
              <a:gdLst/>
              <a:ahLst/>
              <a:cxnLst/>
              <a:rect l="l" t="t" r="r" b="b"/>
              <a:pathLst>
                <a:path w="13898" h="15815" extrusionOk="0">
                  <a:moveTo>
                    <a:pt x="10934" y="0"/>
                  </a:moveTo>
                  <a:cubicBezTo>
                    <a:pt x="10438" y="0"/>
                    <a:pt x="9975" y="265"/>
                    <a:pt x="9543" y="520"/>
                  </a:cubicBezTo>
                  <a:cubicBezTo>
                    <a:pt x="7077" y="1977"/>
                    <a:pt x="5584" y="4439"/>
                    <a:pt x="3466" y="6316"/>
                  </a:cubicBezTo>
                  <a:cubicBezTo>
                    <a:pt x="2393" y="7265"/>
                    <a:pt x="1356" y="8136"/>
                    <a:pt x="817" y="9515"/>
                  </a:cubicBezTo>
                  <a:cubicBezTo>
                    <a:pt x="0" y="11581"/>
                    <a:pt x="532" y="13723"/>
                    <a:pt x="2434" y="14965"/>
                  </a:cubicBezTo>
                  <a:cubicBezTo>
                    <a:pt x="3347" y="15560"/>
                    <a:pt x="4283" y="15814"/>
                    <a:pt x="5208" y="15814"/>
                  </a:cubicBezTo>
                  <a:cubicBezTo>
                    <a:pt x="8195" y="15814"/>
                    <a:pt x="11058" y="13161"/>
                    <a:pt x="12571" y="10762"/>
                  </a:cubicBezTo>
                  <a:cubicBezTo>
                    <a:pt x="13898" y="8647"/>
                    <a:pt x="13893" y="6589"/>
                    <a:pt x="13470" y="4240"/>
                  </a:cubicBezTo>
                  <a:cubicBezTo>
                    <a:pt x="13237" y="2925"/>
                    <a:pt x="12783" y="126"/>
                    <a:pt x="11033" y="4"/>
                  </a:cubicBezTo>
                  <a:cubicBezTo>
                    <a:pt x="11000" y="1"/>
                    <a:pt x="10967" y="0"/>
                    <a:pt x="10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32"/>
            <p:cNvSpPr/>
            <p:nvPr/>
          </p:nvSpPr>
          <p:spPr>
            <a:xfrm>
              <a:off x="2332875" y="4363700"/>
              <a:ext cx="360700" cy="404975"/>
            </a:xfrm>
            <a:custGeom>
              <a:avLst/>
              <a:gdLst/>
              <a:ahLst/>
              <a:cxnLst/>
              <a:rect l="l" t="t" r="r" b="b"/>
              <a:pathLst>
                <a:path w="14428" h="16199" extrusionOk="0">
                  <a:moveTo>
                    <a:pt x="7602" y="6219"/>
                  </a:moveTo>
                  <a:lnTo>
                    <a:pt x="7024" y="7438"/>
                  </a:lnTo>
                  <a:cubicBezTo>
                    <a:pt x="6821" y="7837"/>
                    <a:pt x="6622" y="8228"/>
                    <a:pt x="6396" y="8612"/>
                  </a:cubicBezTo>
                  <a:cubicBezTo>
                    <a:pt x="6181" y="8998"/>
                    <a:pt x="5945" y="9374"/>
                    <a:pt x="5707" y="9750"/>
                  </a:cubicBezTo>
                  <a:lnTo>
                    <a:pt x="4958" y="10870"/>
                  </a:lnTo>
                  <a:cubicBezTo>
                    <a:pt x="5328" y="10598"/>
                    <a:pt x="5652" y="10274"/>
                    <a:pt x="5945" y="9926"/>
                  </a:cubicBezTo>
                  <a:cubicBezTo>
                    <a:pt x="6241" y="9577"/>
                    <a:pt x="6500" y="9198"/>
                    <a:pt x="6731" y="8804"/>
                  </a:cubicBezTo>
                  <a:cubicBezTo>
                    <a:pt x="6954" y="8405"/>
                    <a:pt x="7148" y="7987"/>
                    <a:pt x="7298" y="7554"/>
                  </a:cubicBezTo>
                  <a:cubicBezTo>
                    <a:pt x="7444" y="7122"/>
                    <a:pt x="7558" y="6678"/>
                    <a:pt x="7602" y="6219"/>
                  </a:cubicBezTo>
                  <a:close/>
                  <a:moveTo>
                    <a:pt x="10220" y="6914"/>
                  </a:moveTo>
                  <a:lnTo>
                    <a:pt x="10220" y="6914"/>
                  </a:lnTo>
                  <a:cubicBezTo>
                    <a:pt x="9948" y="7352"/>
                    <a:pt x="9676" y="7780"/>
                    <a:pt x="9385" y="8187"/>
                  </a:cubicBezTo>
                  <a:cubicBezTo>
                    <a:pt x="9090" y="8597"/>
                    <a:pt x="8786" y="8991"/>
                    <a:pt x="8452" y="9364"/>
                  </a:cubicBezTo>
                  <a:cubicBezTo>
                    <a:pt x="8123" y="9742"/>
                    <a:pt x="7770" y="10095"/>
                    <a:pt x="7405" y="10440"/>
                  </a:cubicBezTo>
                  <a:cubicBezTo>
                    <a:pt x="7034" y="10779"/>
                    <a:pt x="6650" y="11103"/>
                    <a:pt x="6249" y="11430"/>
                  </a:cubicBezTo>
                  <a:cubicBezTo>
                    <a:pt x="6728" y="11243"/>
                    <a:pt x="7177" y="10976"/>
                    <a:pt x="7591" y="10671"/>
                  </a:cubicBezTo>
                  <a:cubicBezTo>
                    <a:pt x="8011" y="10362"/>
                    <a:pt x="8390" y="10004"/>
                    <a:pt x="8737" y="9615"/>
                  </a:cubicBezTo>
                  <a:cubicBezTo>
                    <a:pt x="9077" y="9224"/>
                    <a:pt x="9385" y="8799"/>
                    <a:pt x="9634" y="8345"/>
                  </a:cubicBezTo>
                  <a:cubicBezTo>
                    <a:pt x="9888" y="7897"/>
                    <a:pt x="10096" y="7417"/>
                    <a:pt x="10220" y="6914"/>
                  </a:cubicBezTo>
                  <a:close/>
                  <a:moveTo>
                    <a:pt x="11182" y="384"/>
                  </a:moveTo>
                  <a:cubicBezTo>
                    <a:pt x="11210" y="384"/>
                    <a:pt x="11237" y="385"/>
                    <a:pt x="11265" y="387"/>
                  </a:cubicBezTo>
                  <a:cubicBezTo>
                    <a:pt x="11400" y="397"/>
                    <a:pt x="11524" y="425"/>
                    <a:pt x="11641" y="472"/>
                  </a:cubicBezTo>
                  <a:cubicBezTo>
                    <a:pt x="12898" y="941"/>
                    <a:pt x="13302" y="3217"/>
                    <a:pt x="13507" y="4363"/>
                  </a:cubicBezTo>
                  <a:lnTo>
                    <a:pt x="13525" y="4467"/>
                  </a:lnTo>
                  <a:cubicBezTo>
                    <a:pt x="13945" y="6800"/>
                    <a:pt x="13953" y="8781"/>
                    <a:pt x="12652" y="10855"/>
                  </a:cubicBezTo>
                  <a:cubicBezTo>
                    <a:pt x="11472" y="12734"/>
                    <a:pt x="9170" y="15129"/>
                    <a:pt x="6573" y="15700"/>
                  </a:cubicBezTo>
                  <a:cubicBezTo>
                    <a:pt x="6192" y="15783"/>
                    <a:pt x="5819" y="15825"/>
                    <a:pt x="5452" y="15825"/>
                  </a:cubicBezTo>
                  <a:cubicBezTo>
                    <a:pt x="4512" y="15825"/>
                    <a:pt x="3618" y="15551"/>
                    <a:pt x="2785" y="15005"/>
                  </a:cubicBezTo>
                  <a:cubicBezTo>
                    <a:pt x="1017" y="13851"/>
                    <a:pt x="426" y="11850"/>
                    <a:pt x="1237" y="9781"/>
                  </a:cubicBezTo>
                  <a:cubicBezTo>
                    <a:pt x="1738" y="8514"/>
                    <a:pt x="2676" y="7681"/>
                    <a:pt x="3674" y="6800"/>
                  </a:cubicBezTo>
                  <a:lnTo>
                    <a:pt x="3840" y="6655"/>
                  </a:lnTo>
                  <a:cubicBezTo>
                    <a:pt x="4654" y="5934"/>
                    <a:pt x="5383" y="5123"/>
                    <a:pt x="6085" y="4335"/>
                  </a:cubicBezTo>
                  <a:cubicBezTo>
                    <a:pt x="7218" y="3070"/>
                    <a:pt x="8385" y="1768"/>
                    <a:pt x="9888" y="876"/>
                  </a:cubicBezTo>
                  <a:cubicBezTo>
                    <a:pt x="10341" y="606"/>
                    <a:pt x="10756" y="384"/>
                    <a:pt x="11182" y="384"/>
                  </a:cubicBezTo>
                  <a:close/>
                  <a:moveTo>
                    <a:pt x="11176" y="1"/>
                  </a:moveTo>
                  <a:cubicBezTo>
                    <a:pt x="10611" y="1"/>
                    <a:pt x="10106" y="305"/>
                    <a:pt x="9694" y="547"/>
                  </a:cubicBezTo>
                  <a:cubicBezTo>
                    <a:pt x="8138" y="1468"/>
                    <a:pt x="6951" y="2792"/>
                    <a:pt x="5800" y="4075"/>
                  </a:cubicBezTo>
                  <a:cubicBezTo>
                    <a:pt x="5105" y="4856"/>
                    <a:pt x="4382" y="5659"/>
                    <a:pt x="3589" y="6367"/>
                  </a:cubicBezTo>
                  <a:lnTo>
                    <a:pt x="3423" y="6512"/>
                  </a:lnTo>
                  <a:cubicBezTo>
                    <a:pt x="2391" y="7425"/>
                    <a:pt x="1416" y="8288"/>
                    <a:pt x="885" y="9639"/>
                  </a:cubicBezTo>
                  <a:cubicBezTo>
                    <a:pt x="1" y="11884"/>
                    <a:pt x="649" y="14061"/>
                    <a:pt x="2575" y="15319"/>
                  </a:cubicBezTo>
                  <a:cubicBezTo>
                    <a:pt x="2935" y="15552"/>
                    <a:pt x="3304" y="15741"/>
                    <a:pt x="3685" y="15881"/>
                  </a:cubicBezTo>
                  <a:cubicBezTo>
                    <a:pt x="4255" y="16093"/>
                    <a:pt x="4844" y="16199"/>
                    <a:pt x="5452" y="16199"/>
                  </a:cubicBezTo>
                  <a:cubicBezTo>
                    <a:pt x="5847" y="16199"/>
                    <a:pt x="6250" y="16154"/>
                    <a:pt x="6661" y="16065"/>
                  </a:cubicBezTo>
                  <a:cubicBezTo>
                    <a:pt x="9372" y="15472"/>
                    <a:pt x="11760" y="12993"/>
                    <a:pt x="12978" y="11052"/>
                  </a:cubicBezTo>
                  <a:cubicBezTo>
                    <a:pt x="14427" y="8747"/>
                    <a:pt x="14282" y="6492"/>
                    <a:pt x="13906" y="4397"/>
                  </a:cubicBezTo>
                  <a:lnTo>
                    <a:pt x="13886" y="4293"/>
                  </a:lnTo>
                  <a:cubicBezTo>
                    <a:pt x="13647" y="2945"/>
                    <a:pt x="13147" y="138"/>
                    <a:pt x="11293" y="5"/>
                  </a:cubicBezTo>
                  <a:cubicBezTo>
                    <a:pt x="11254" y="2"/>
                    <a:pt x="11215" y="1"/>
                    <a:pt x="11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32"/>
            <p:cNvSpPr/>
            <p:nvPr/>
          </p:nvSpPr>
          <p:spPr>
            <a:xfrm>
              <a:off x="2383425" y="4559025"/>
              <a:ext cx="439375" cy="215475"/>
            </a:xfrm>
            <a:custGeom>
              <a:avLst/>
              <a:gdLst/>
              <a:ahLst/>
              <a:cxnLst/>
              <a:rect l="l" t="t" r="r" b="b"/>
              <a:pathLst>
                <a:path w="17575" h="8619" extrusionOk="0">
                  <a:moveTo>
                    <a:pt x="13050" y="1"/>
                  </a:moveTo>
                  <a:cubicBezTo>
                    <a:pt x="12324" y="1"/>
                    <a:pt x="11624" y="87"/>
                    <a:pt x="11073" y="247"/>
                  </a:cubicBezTo>
                  <a:cubicBezTo>
                    <a:pt x="9696" y="651"/>
                    <a:pt x="8623" y="1727"/>
                    <a:pt x="7322" y="2331"/>
                  </a:cubicBezTo>
                  <a:cubicBezTo>
                    <a:pt x="6160" y="2870"/>
                    <a:pt x="4864" y="3008"/>
                    <a:pt x="3633" y="3355"/>
                  </a:cubicBezTo>
                  <a:cubicBezTo>
                    <a:pt x="2401" y="3697"/>
                    <a:pt x="1147" y="4330"/>
                    <a:pt x="574" y="5476"/>
                  </a:cubicBezTo>
                  <a:cubicBezTo>
                    <a:pt x="1" y="6619"/>
                    <a:pt x="496" y="8317"/>
                    <a:pt x="1748" y="8581"/>
                  </a:cubicBezTo>
                  <a:cubicBezTo>
                    <a:pt x="1871" y="8607"/>
                    <a:pt x="1994" y="8619"/>
                    <a:pt x="2115" y="8619"/>
                  </a:cubicBezTo>
                  <a:cubicBezTo>
                    <a:pt x="2861" y="8619"/>
                    <a:pt x="3585" y="8181"/>
                    <a:pt x="4294" y="7869"/>
                  </a:cubicBezTo>
                  <a:cubicBezTo>
                    <a:pt x="5193" y="7473"/>
                    <a:pt x="6176" y="7269"/>
                    <a:pt x="7158" y="7269"/>
                  </a:cubicBezTo>
                  <a:cubicBezTo>
                    <a:pt x="7445" y="7269"/>
                    <a:pt x="7732" y="7286"/>
                    <a:pt x="8017" y="7322"/>
                  </a:cubicBezTo>
                  <a:cubicBezTo>
                    <a:pt x="8733" y="7409"/>
                    <a:pt x="9438" y="7607"/>
                    <a:pt x="10159" y="7607"/>
                  </a:cubicBezTo>
                  <a:cubicBezTo>
                    <a:pt x="10164" y="7607"/>
                    <a:pt x="10169" y="7607"/>
                    <a:pt x="10173" y="7607"/>
                  </a:cubicBezTo>
                  <a:cubicBezTo>
                    <a:pt x="12774" y="7537"/>
                    <a:pt x="14568" y="5442"/>
                    <a:pt x="16247" y="3747"/>
                  </a:cubicBezTo>
                  <a:cubicBezTo>
                    <a:pt x="17204" y="2785"/>
                    <a:pt x="17575" y="1499"/>
                    <a:pt x="16177" y="680"/>
                  </a:cubicBezTo>
                  <a:cubicBezTo>
                    <a:pt x="15380" y="211"/>
                    <a:pt x="14183" y="1"/>
                    <a:pt x="13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32"/>
            <p:cNvSpPr/>
            <p:nvPr/>
          </p:nvSpPr>
          <p:spPr>
            <a:xfrm>
              <a:off x="2385050" y="4554175"/>
              <a:ext cx="432450" cy="225200"/>
            </a:xfrm>
            <a:custGeom>
              <a:avLst/>
              <a:gdLst/>
              <a:ahLst/>
              <a:cxnLst/>
              <a:rect l="l" t="t" r="r" b="b"/>
              <a:pathLst>
                <a:path w="17298" h="9008" extrusionOk="0">
                  <a:moveTo>
                    <a:pt x="9984" y="3907"/>
                  </a:moveTo>
                  <a:lnTo>
                    <a:pt x="9984" y="3907"/>
                  </a:lnTo>
                  <a:cubicBezTo>
                    <a:pt x="9489" y="4063"/>
                    <a:pt x="9007" y="4218"/>
                    <a:pt x="8517" y="4353"/>
                  </a:cubicBezTo>
                  <a:cubicBezTo>
                    <a:pt x="8027" y="4485"/>
                    <a:pt x="7537" y="4610"/>
                    <a:pt x="7042" y="4705"/>
                  </a:cubicBezTo>
                  <a:cubicBezTo>
                    <a:pt x="6549" y="4809"/>
                    <a:pt x="6051" y="4887"/>
                    <a:pt x="5546" y="4957"/>
                  </a:cubicBezTo>
                  <a:cubicBezTo>
                    <a:pt x="5043" y="5022"/>
                    <a:pt x="4535" y="5068"/>
                    <a:pt x="4019" y="5118"/>
                  </a:cubicBezTo>
                  <a:cubicBezTo>
                    <a:pt x="4472" y="5212"/>
                    <a:pt x="4933" y="5252"/>
                    <a:pt x="5398" y="5252"/>
                  </a:cubicBezTo>
                  <a:cubicBezTo>
                    <a:pt x="5454" y="5252"/>
                    <a:pt x="5510" y="5251"/>
                    <a:pt x="5567" y="5250"/>
                  </a:cubicBezTo>
                  <a:cubicBezTo>
                    <a:pt x="6085" y="5245"/>
                    <a:pt x="6609" y="5180"/>
                    <a:pt x="7117" y="5079"/>
                  </a:cubicBezTo>
                  <a:cubicBezTo>
                    <a:pt x="7625" y="4972"/>
                    <a:pt x="8128" y="4827"/>
                    <a:pt x="8610" y="4633"/>
                  </a:cubicBezTo>
                  <a:cubicBezTo>
                    <a:pt x="9092" y="4438"/>
                    <a:pt x="9559" y="4200"/>
                    <a:pt x="9984" y="3907"/>
                  </a:cubicBezTo>
                  <a:close/>
                  <a:moveTo>
                    <a:pt x="12995" y="380"/>
                  </a:moveTo>
                  <a:cubicBezTo>
                    <a:pt x="14093" y="380"/>
                    <a:pt x="15251" y="584"/>
                    <a:pt x="16019" y="1035"/>
                  </a:cubicBezTo>
                  <a:cubicBezTo>
                    <a:pt x="16506" y="1322"/>
                    <a:pt x="16779" y="1680"/>
                    <a:pt x="16836" y="2098"/>
                  </a:cubicBezTo>
                  <a:cubicBezTo>
                    <a:pt x="16903" y="2616"/>
                    <a:pt x="16615" y="3238"/>
                    <a:pt x="16050" y="3808"/>
                  </a:cubicBezTo>
                  <a:cubicBezTo>
                    <a:pt x="15895" y="3964"/>
                    <a:pt x="15739" y="4122"/>
                    <a:pt x="15584" y="4283"/>
                  </a:cubicBezTo>
                  <a:cubicBezTo>
                    <a:pt x="14013" y="5885"/>
                    <a:pt x="12390" y="7544"/>
                    <a:pt x="10111" y="7609"/>
                  </a:cubicBezTo>
                  <a:cubicBezTo>
                    <a:pt x="9660" y="7609"/>
                    <a:pt x="9219" y="7531"/>
                    <a:pt x="8753" y="7448"/>
                  </a:cubicBezTo>
                  <a:cubicBezTo>
                    <a:pt x="8499" y="7402"/>
                    <a:pt x="8239" y="7357"/>
                    <a:pt x="7980" y="7324"/>
                  </a:cubicBezTo>
                  <a:cubicBezTo>
                    <a:pt x="7684" y="7287"/>
                    <a:pt x="7387" y="7269"/>
                    <a:pt x="7090" y="7269"/>
                  </a:cubicBezTo>
                  <a:cubicBezTo>
                    <a:pt x="6083" y="7269"/>
                    <a:pt x="5083" y="7478"/>
                    <a:pt x="4156" y="7889"/>
                  </a:cubicBezTo>
                  <a:cubicBezTo>
                    <a:pt x="4009" y="7954"/>
                    <a:pt x="3858" y="8024"/>
                    <a:pt x="3710" y="8096"/>
                  </a:cubicBezTo>
                  <a:cubicBezTo>
                    <a:pt x="3168" y="8356"/>
                    <a:pt x="2609" y="8623"/>
                    <a:pt x="2056" y="8623"/>
                  </a:cubicBezTo>
                  <a:cubicBezTo>
                    <a:pt x="1946" y="8623"/>
                    <a:pt x="1836" y="8612"/>
                    <a:pt x="1727" y="8589"/>
                  </a:cubicBezTo>
                  <a:cubicBezTo>
                    <a:pt x="1284" y="8496"/>
                    <a:pt x="916" y="8184"/>
                    <a:pt x="690" y="7713"/>
                  </a:cubicBezTo>
                  <a:cubicBezTo>
                    <a:pt x="395" y="7103"/>
                    <a:pt x="392" y="6333"/>
                    <a:pt x="683" y="5753"/>
                  </a:cubicBezTo>
                  <a:cubicBezTo>
                    <a:pt x="1147" y="4830"/>
                    <a:pt x="2134" y="4148"/>
                    <a:pt x="3622" y="3731"/>
                  </a:cubicBezTo>
                  <a:cubicBezTo>
                    <a:pt x="4034" y="3617"/>
                    <a:pt x="4465" y="3521"/>
                    <a:pt x="4880" y="3430"/>
                  </a:cubicBezTo>
                  <a:cubicBezTo>
                    <a:pt x="5704" y="3249"/>
                    <a:pt x="6557" y="3059"/>
                    <a:pt x="7340" y="2696"/>
                  </a:cubicBezTo>
                  <a:cubicBezTo>
                    <a:pt x="7897" y="2437"/>
                    <a:pt x="8416" y="2095"/>
                    <a:pt x="8916" y="1763"/>
                  </a:cubicBezTo>
                  <a:cubicBezTo>
                    <a:pt x="9621" y="1294"/>
                    <a:pt x="10292" y="851"/>
                    <a:pt x="11068" y="622"/>
                  </a:cubicBezTo>
                  <a:cubicBezTo>
                    <a:pt x="11604" y="465"/>
                    <a:pt x="12287" y="380"/>
                    <a:pt x="12995" y="380"/>
                  </a:cubicBezTo>
                  <a:close/>
                  <a:moveTo>
                    <a:pt x="12983" y="0"/>
                  </a:moveTo>
                  <a:cubicBezTo>
                    <a:pt x="12239" y="0"/>
                    <a:pt x="11523" y="89"/>
                    <a:pt x="10959" y="254"/>
                  </a:cubicBezTo>
                  <a:cubicBezTo>
                    <a:pt x="10129" y="498"/>
                    <a:pt x="9403" y="980"/>
                    <a:pt x="8703" y="1444"/>
                  </a:cubicBezTo>
                  <a:cubicBezTo>
                    <a:pt x="8216" y="1768"/>
                    <a:pt x="7713" y="2100"/>
                    <a:pt x="7182" y="2346"/>
                  </a:cubicBezTo>
                  <a:cubicBezTo>
                    <a:pt x="6432" y="2694"/>
                    <a:pt x="5603" y="2875"/>
                    <a:pt x="4799" y="3054"/>
                  </a:cubicBezTo>
                  <a:cubicBezTo>
                    <a:pt x="4379" y="3147"/>
                    <a:pt x="3944" y="3241"/>
                    <a:pt x="3519" y="3363"/>
                  </a:cubicBezTo>
                  <a:cubicBezTo>
                    <a:pt x="1924" y="3808"/>
                    <a:pt x="856" y="4558"/>
                    <a:pt x="340" y="5582"/>
                  </a:cubicBezTo>
                  <a:cubicBezTo>
                    <a:pt x="1" y="6261"/>
                    <a:pt x="1" y="7166"/>
                    <a:pt x="343" y="7879"/>
                  </a:cubicBezTo>
                  <a:cubicBezTo>
                    <a:pt x="581" y="8371"/>
                    <a:pt x="947" y="8721"/>
                    <a:pt x="1403" y="8892"/>
                  </a:cubicBezTo>
                  <a:cubicBezTo>
                    <a:pt x="1484" y="8923"/>
                    <a:pt x="1567" y="8944"/>
                    <a:pt x="1650" y="8965"/>
                  </a:cubicBezTo>
                  <a:cubicBezTo>
                    <a:pt x="1788" y="8994"/>
                    <a:pt x="1925" y="9007"/>
                    <a:pt x="2060" y="9007"/>
                  </a:cubicBezTo>
                  <a:cubicBezTo>
                    <a:pt x="2691" y="9007"/>
                    <a:pt x="3292" y="8721"/>
                    <a:pt x="3876" y="8444"/>
                  </a:cubicBezTo>
                  <a:cubicBezTo>
                    <a:pt x="4022" y="8371"/>
                    <a:pt x="4167" y="8304"/>
                    <a:pt x="4314" y="8239"/>
                  </a:cubicBezTo>
                  <a:cubicBezTo>
                    <a:pt x="5191" y="7851"/>
                    <a:pt x="6136" y="7653"/>
                    <a:pt x="7090" y="7653"/>
                  </a:cubicBezTo>
                  <a:cubicBezTo>
                    <a:pt x="7372" y="7653"/>
                    <a:pt x="7654" y="7670"/>
                    <a:pt x="7936" y="7705"/>
                  </a:cubicBezTo>
                  <a:cubicBezTo>
                    <a:pt x="8185" y="7733"/>
                    <a:pt x="8439" y="7777"/>
                    <a:pt x="8685" y="7824"/>
                  </a:cubicBezTo>
                  <a:cubicBezTo>
                    <a:pt x="9140" y="7906"/>
                    <a:pt x="9615" y="7993"/>
                    <a:pt x="10093" y="7993"/>
                  </a:cubicBezTo>
                  <a:cubicBezTo>
                    <a:pt x="10100" y="7993"/>
                    <a:pt x="10107" y="7993"/>
                    <a:pt x="10114" y="7993"/>
                  </a:cubicBezTo>
                  <a:lnTo>
                    <a:pt x="10116" y="7993"/>
                  </a:lnTo>
                  <a:cubicBezTo>
                    <a:pt x="12556" y="7925"/>
                    <a:pt x="14311" y="6129"/>
                    <a:pt x="15858" y="4547"/>
                  </a:cubicBezTo>
                  <a:cubicBezTo>
                    <a:pt x="16014" y="4387"/>
                    <a:pt x="16169" y="4231"/>
                    <a:pt x="16322" y="4075"/>
                  </a:cubicBezTo>
                  <a:cubicBezTo>
                    <a:pt x="16981" y="3409"/>
                    <a:pt x="17297" y="2691"/>
                    <a:pt x="17214" y="2046"/>
                  </a:cubicBezTo>
                  <a:cubicBezTo>
                    <a:pt x="17147" y="1504"/>
                    <a:pt x="16810" y="1055"/>
                    <a:pt x="16211" y="705"/>
                  </a:cubicBezTo>
                  <a:cubicBezTo>
                    <a:pt x="15389" y="219"/>
                    <a:pt x="14152" y="0"/>
                    <a:pt x="12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32"/>
            <p:cNvSpPr/>
            <p:nvPr/>
          </p:nvSpPr>
          <p:spPr>
            <a:xfrm>
              <a:off x="2430300" y="4686275"/>
              <a:ext cx="469300" cy="157375"/>
            </a:xfrm>
            <a:custGeom>
              <a:avLst/>
              <a:gdLst/>
              <a:ahLst/>
              <a:cxnLst/>
              <a:rect l="l" t="t" r="r" b="b"/>
              <a:pathLst>
                <a:path w="18772" h="6295" extrusionOk="0">
                  <a:moveTo>
                    <a:pt x="12077" y="0"/>
                  </a:moveTo>
                  <a:cubicBezTo>
                    <a:pt x="10901" y="0"/>
                    <a:pt x="9823" y="682"/>
                    <a:pt x="8656" y="897"/>
                  </a:cubicBezTo>
                  <a:cubicBezTo>
                    <a:pt x="8330" y="956"/>
                    <a:pt x="8002" y="979"/>
                    <a:pt x="7673" y="979"/>
                  </a:cubicBezTo>
                  <a:cubicBezTo>
                    <a:pt x="6680" y="979"/>
                    <a:pt x="5672" y="775"/>
                    <a:pt x="4674" y="775"/>
                  </a:cubicBezTo>
                  <a:cubicBezTo>
                    <a:pt x="4426" y="775"/>
                    <a:pt x="4179" y="787"/>
                    <a:pt x="3933" y="819"/>
                  </a:cubicBezTo>
                  <a:cubicBezTo>
                    <a:pt x="2600" y="987"/>
                    <a:pt x="469" y="2048"/>
                    <a:pt x="275" y="3574"/>
                  </a:cubicBezTo>
                  <a:cubicBezTo>
                    <a:pt x="0" y="5746"/>
                    <a:pt x="2936" y="6043"/>
                    <a:pt x="5190" y="6043"/>
                  </a:cubicBezTo>
                  <a:cubicBezTo>
                    <a:pt x="6043" y="6043"/>
                    <a:pt x="6798" y="6001"/>
                    <a:pt x="7245" y="6001"/>
                  </a:cubicBezTo>
                  <a:cubicBezTo>
                    <a:pt x="7256" y="6001"/>
                    <a:pt x="7267" y="6001"/>
                    <a:pt x="7277" y="6001"/>
                  </a:cubicBezTo>
                  <a:cubicBezTo>
                    <a:pt x="8573" y="6003"/>
                    <a:pt x="9828" y="6239"/>
                    <a:pt x="11116" y="6289"/>
                  </a:cubicBezTo>
                  <a:cubicBezTo>
                    <a:pt x="11224" y="6293"/>
                    <a:pt x="11328" y="6295"/>
                    <a:pt x="11431" y="6295"/>
                  </a:cubicBezTo>
                  <a:cubicBezTo>
                    <a:pt x="13643" y="6295"/>
                    <a:pt x="14684" y="5339"/>
                    <a:pt x="16270" y="3862"/>
                  </a:cubicBezTo>
                  <a:cubicBezTo>
                    <a:pt x="16861" y="3307"/>
                    <a:pt x="18310" y="2836"/>
                    <a:pt x="18554" y="2058"/>
                  </a:cubicBezTo>
                  <a:cubicBezTo>
                    <a:pt x="18772" y="1361"/>
                    <a:pt x="18033" y="699"/>
                    <a:pt x="17312" y="588"/>
                  </a:cubicBezTo>
                  <a:cubicBezTo>
                    <a:pt x="17110" y="557"/>
                    <a:pt x="16909" y="547"/>
                    <a:pt x="16709" y="547"/>
                  </a:cubicBezTo>
                  <a:cubicBezTo>
                    <a:pt x="16295" y="547"/>
                    <a:pt x="15883" y="591"/>
                    <a:pt x="15466" y="591"/>
                  </a:cubicBezTo>
                  <a:cubicBezTo>
                    <a:pt x="15237" y="591"/>
                    <a:pt x="15007" y="577"/>
                    <a:pt x="14774" y="536"/>
                  </a:cubicBezTo>
                  <a:cubicBezTo>
                    <a:pt x="13903" y="381"/>
                    <a:pt x="13076" y="33"/>
                    <a:pt x="12179" y="2"/>
                  </a:cubicBezTo>
                  <a:cubicBezTo>
                    <a:pt x="12145" y="1"/>
                    <a:pt x="12111" y="0"/>
                    <a:pt x="1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32"/>
            <p:cNvSpPr/>
            <p:nvPr/>
          </p:nvSpPr>
          <p:spPr>
            <a:xfrm>
              <a:off x="2430550" y="4681475"/>
              <a:ext cx="470675" cy="166925"/>
            </a:xfrm>
            <a:custGeom>
              <a:avLst/>
              <a:gdLst/>
              <a:ahLst/>
              <a:cxnLst/>
              <a:rect l="l" t="t" r="r" b="b"/>
              <a:pathLst>
                <a:path w="18827" h="6677" extrusionOk="0">
                  <a:moveTo>
                    <a:pt x="2951" y="1830"/>
                  </a:moveTo>
                  <a:lnTo>
                    <a:pt x="2951" y="1830"/>
                  </a:lnTo>
                  <a:cubicBezTo>
                    <a:pt x="3342" y="2120"/>
                    <a:pt x="3780" y="2343"/>
                    <a:pt x="4237" y="2512"/>
                  </a:cubicBezTo>
                  <a:cubicBezTo>
                    <a:pt x="4693" y="2683"/>
                    <a:pt x="5172" y="2794"/>
                    <a:pt x="5660" y="2859"/>
                  </a:cubicBezTo>
                  <a:cubicBezTo>
                    <a:pt x="5933" y="2891"/>
                    <a:pt x="6208" y="2909"/>
                    <a:pt x="6484" y="2909"/>
                  </a:cubicBezTo>
                  <a:cubicBezTo>
                    <a:pt x="6698" y="2909"/>
                    <a:pt x="6912" y="2898"/>
                    <a:pt x="7124" y="2875"/>
                  </a:cubicBezTo>
                  <a:cubicBezTo>
                    <a:pt x="7609" y="2828"/>
                    <a:pt x="8089" y="2722"/>
                    <a:pt x="8540" y="2540"/>
                  </a:cubicBezTo>
                  <a:lnTo>
                    <a:pt x="8540" y="2540"/>
                  </a:lnTo>
                  <a:cubicBezTo>
                    <a:pt x="8125" y="2565"/>
                    <a:pt x="7717" y="2583"/>
                    <a:pt x="7314" y="2583"/>
                  </a:cubicBezTo>
                  <a:cubicBezTo>
                    <a:pt x="7247" y="2583"/>
                    <a:pt x="7179" y="2583"/>
                    <a:pt x="7111" y="2582"/>
                  </a:cubicBezTo>
                  <a:cubicBezTo>
                    <a:pt x="6642" y="2574"/>
                    <a:pt x="6170" y="2548"/>
                    <a:pt x="5709" y="2483"/>
                  </a:cubicBezTo>
                  <a:cubicBezTo>
                    <a:pt x="5242" y="2426"/>
                    <a:pt x="4781" y="2335"/>
                    <a:pt x="4325" y="2227"/>
                  </a:cubicBezTo>
                  <a:cubicBezTo>
                    <a:pt x="3868" y="2115"/>
                    <a:pt x="3415" y="1978"/>
                    <a:pt x="2951" y="1830"/>
                  </a:cubicBezTo>
                  <a:close/>
                  <a:moveTo>
                    <a:pt x="2702" y="2392"/>
                  </a:moveTo>
                  <a:lnTo>
                    <a:pt x="2702" y="2392"/>
                  </a:lnTo>
                  <a:cubicBezTo>
                    <a:pt x="2889" y="2763"/>
                    <a:pt x="3137" y="3100"/>
                    <a:pt x="3423" y="3406"/>
                  </a:cubicBezTo>
                  <a:cubicBezTo>
                    <a:pt x="3708" y="3715"/>
                    <a:pt x="4032" y="3979"/>
                    <a:pt x="4379" y="4215"/>
                  </a:cubicBezTo>
                  <a:cubicBezTo>
                    <a:pt x="4729" y="4446"/>
                    <a:pt x="5102" y="4643"/>
                    <a:pt x="5494" y="4790"/>
                  </a:cubicBezTo>
                  <a:cubicBezTo>
                    <a:pt x="5885" y="4941"/>
                    <a:pt x="6295" y="5042"/>
                    <a:pt x="6710" y="5070"/>
                  </a:cubicBezTo>
                  <a:cubicBezTo>
                    <a:pt x="6334" y="4889"/>
                    <a:pt x="5971" y="4715"/>
                    <a:pt x="5618" y="4523"/>
                  </a:cubicBezTo>
                  <a:cubicBezTo>
                    <a:pt x="5268" y="4329"/>
                    <a:pt x="4921" y="4129"/>
                    <a:pt x="4594" y="3901"/>
                  </a:cubicBezTo>
                  <a:cubicBezTo>
                    <a:pt x="4260" y="3681"/>
                    <a:pt x="3941" y="3442"/>
                    <a:pt x="3627" y="3188"/>
                  </a:cubicBezTo>
                  <a:cubicBezTo>
                    <a:pt x="3316" y="2937"/>
                    <a:pt x="3013" y="2667"/>
                    <a:pt x="2702" y="2392"/>
                  </a:cubicBezTo>
                  <a:close/>
                  <a:moveTo>
                    <a:pt x="12071" y="384"/>
                  </a:moveTo>
                  <a:cubicBezTo>
                    <a:pt x="12103" y="384"/>
                    <a:pt x="12135" y="385"/>
                    <a:pt x="12167" y="386"/>
                  </a:cubicBezTo>
                  <a:cubicBezTo>
                    <a:pt x="12698" y="402"/>
                    <a:pt x="13204" y="539"/>
                    <a:pt x="13735" y="679"/>
                  </a:cubicBezTo>
                  <a:cubicBezTo>
                    <a:pt x="14059" y="767"/>
                    <a:pt x="14396" y="855"/>
                    <a:pt x="14736" y="917"/>
                  </a:cubicBezTo>
                  <a:cubicBezTo>
                    <a:pt x="14980" y="961"/>
                    <a:pt x="15221" y="975"/>
                    <a:pt x="15460" y="975"/>
                  </a:cubicBezTo>
                  <a:cubicBezTo>
                    <a:pt x="15674" y="975"/>
                    <a:pt x="15886" y="964"/>
                    <a:pt x="16094" y="954"/>
                  </a:cubicBezTo>
                  <a:cubicBezTo>
                    <a:pt x="16304" y="942"/>
                    <a:pt x="16508" y="930"/>
                    <a:pt x="16710" y="930"/>
                  </a:cubicBezTo>
                  <a:cubicBezTo>
                    <a:pt x="16901" y="930"/>
                    <a:pt x="17089" y="940"/>
                    <a:pt x="17279" y="969"/>
                  </a:cubicBezTo>
                  <a:cubicBezTo>
                    <a:pt x="17375" y="982"/>
                    <a:pt x="17468" y="1008"/>
                    <a:pt x="17559" y="1047"/>
                  </a:cubicBezTo>
                  <a:cubicBezTo>
                    <a:pt x="17852" y="1156"/>
                    <a:pt x="18119" y="1358"/>
                    <a:pt x="18266" y="1597"/>
                  </a:cubicBezTo>
                  <a:cubicBezTo>
                    <a:pt x="18355" y="1734"/>
                    <a:pt x="18443" y="1947"/>
                    <a:pt x="18365" y="2193"/>
                  </a:cubicBezTo>
                  <a:cubicBezTo>
                    <a:pt x="18233" y="2618"/>
                    <a:pt x="17605" y="2981"/>
                    <a:pt x="17056" y="3300"/>
                  </a:cubicBezTo>
                  <a:cubicBezTo>
                    <a:pt x="16698" y="3502"/>
                    <a:pt x="16366" y="3696"/>
                    <a:pt x="16133" y="3914"/>
                  </a:cubicBezTo>
                  <a:cubicBezTo>
                    <a:pt x="14556" y="5385"/>
                    <a:pt x="13575" y="6298"/>
                    <a:pt x="11428" y="6298"/>
                  </a:cubicBezTo>
                  <a:cubicBezTo>
                    <a:pt x="11327" y="6298"/>
                    <a:pt x="11223" y="6295"/>
                    <a:pt x="11117" y="6291"/>
                  </a:cubicBezTo>
                  <a:cubicBezTo>
                    <a:pt x="10546" y="6271"/>
                    <a:pt x="9971" y="6211"/>
                    <a:pt x="9414" y="6154"/>
                  </a:cubicBezTo>
                  <a:cubicBezTo>
                    <a:pt x="8719" y="6081"/>
                    <a:pt x="7995" y="6006"/>
                    <a:pt x="7270" y="6004"/>
                  </a:cubicBezTo>
                  <a:cubicBezTo>
                    <a:pt x="7078" y="6004"/>
                    <a:pt x="6821" y="6011"/>
                    <a:pt x="6528" y="6019"/>
                  </a:cubicBezTo>
                  <a:cubicBezTo>
                    <a:pt x="6138" y="6032"/>
                    <a:pt x="5669" y="6047"/>
                    <a:pt x="5165" y="6047"/>
                  </a:cubicBezTo>
                  <a:cubicBezTo>
                    <a:pt x="3557" y="6047"/>
                    <a:pt x="1603" y="5894"/>
                    <a:pt x="802" y="5013"/>
                  </a:cubicBezTo>
                  <a:cubicBezTo>
                    <a:pt x="504" y="4684"/>
                    <a:pt x="389" y="4288"/>
                    <a:pt x="452" y="3790"/>
                  </a:cubicBezTo>
                  <a:cubicBezTo>
                    <a:pt x="631" y="2387"/>
                    <a:pt x="2629" y="1371"/>
                    <a:pt x="3944" y="1203"/>
                  </a:cubicBezTo>
                  <a:cubicBezTo>
                    <a:pt x="4184" y="1171"/>
                    <a:pt x="4427" y="1158"/>
                    <a:pt x="4672" y="1158"/>
                  </a:cubicBezTo>
                  <a:cubicBezTo>
                    <a:pt x="5163" y="1158"/>
                    <a:pt x="5660" y="1209"/>
                    <a:pt x="6145" y="1260"/>
                  </a:cubicBezTo>
                  <a:cubicBezTo>
                    <a:pt x="6642" y="1311"/>
                    <a:pt x="7147" y="1362"/>
                    <a:pt x="7653" y="1362"/>
                  </a:cubicBezTo>
                  <a:cubicBezTo>
                    <a:pt x="7997" y="1362"/>
                    <a:pt x="8341" y="1338"/>
                    <a:pt x="8682" y="1275"/>
                  </a:cubicBezTo>
                  <a:cubicBezTo>
                    <a:pt x="9175" y="1184"/>
                    <a:pt x="9655" y="1013"/>
                    <a:pt x="10113" y="847"/>
                  </a:cubicBezTo>
                  <a:cubicBezTo>
                    <a:pt x="10779" y="610"/>
                    <a:pt x="11409" y="384"/>
                    <a:pt x="12071" y="384"/>
                  </a:cubicBezTo>
                  <a:close/>
                  <a:moveTo>
                    <a:pt x="12073" y="1"/>
                  </a:moveTo>
                  <a:cubicBezTo>
                    <a:pt x="11345" y="1"/>
                    <a:pt x="10656" y="247"/>
                    <a:pt x="9989" y="490"/>
                  </a:cubicBezTo>
                  <a:cubicBezTo>
                    <a:pt x="9541" y="648"/>
                    <a:pt x="9079" y="816"/>
                    <a:pt x="8618" y="902"/>
                  </a:cubicBezTo>
                  <a:cubicBezTo>
                    <a:pt x="8302" y="960"/>
                    <a:pt x="7985" y="982"/>
                    <a:pt x="7666" y="982"/>
                  </a:cubicBezTo>
                  <a:cubicBezTo>
                    <a:pt x="7184" y="982"/>
                    <a:pt x="6695" y="932"/>
                    <a:pt x="6189" y="879"/>
                  </a:cubicBezTo>
                  <a:cubicBezTo>
                    <a:pt x="5689" y="826"/>
                    <a:pt x="5177" y="774"/>
                    <a:pt x="4663" y="774"/>
                  </a:cubicBezTo>
                  <a:cubicBezTo>
                    <a:pt x="4409" y="774"/>
                    <a:pt x="4155" y="787"/>
                    <a:pt x="3902" y="819"/>
                  </a:cubicBezTo>
                  <a:cubicBezTo>
                    <a:pt x="2430" y="1008"/>
                    <a:pt x="281" y="2128"/>
                    <a:pt x="78" y="3741"/>
                  </a:cubicBezTo>
                  <a:cubicBezTo>
                    <a:pt x="1" y="4345"/>
                    <a:pt x="151" y="4858"/>
                    <a:pt x="524" y="5265"/>
                  </a:cubicBezTo>
                  <a:cubicBezTo>
                    <a:pt x="799" y="5568"/>
                    <a:pt x="1180" y="5794"/>
                    <a:pt x="1631" y="5957"/>
                  </a:cubicBezTo>
                  <a:cubicBezTo>
                    <a:pt x="2652" y="6339"/>
                    <a:pt x="4008" y="6421"/>
                    <a:pt x="5175" y="6421"/>
                  </a:cubicBezTo>
                  <a:cubicBezTo>
                    <a:pt x="5680" y="6421"/>
                    <a:pt x="6150" y="6406"/>
                    <a:pt x="6541" y="6393"/>
                  </a:cubicBezTo>
                  <a:cubicBezTo>
                    <a:pt x="6832" y="6382"/>
                    <a:pt x="7083" y="6377"/>
                    <a:pt x="7270" y="6377"/>
                  </a:cubicBezTo>
                  <a:cubicBezTo>
                    <a:pt x="7977" y="6380"/>
                    <a:pt x="8690" y="6455"/>
                    <a:pt x="9377" y="6527"/>
                  </a:cubicBezTo>
                  <a:cubicBezTo>
                    <a:pt x="9940" y="6584"/>
                    <a:pt x="10520" y="6647"/>
                    <a:pt x="11104" y="6670"/>
                  </a:cubicBezTo>
                  <a:cubicBezTo>
                    <a:pt x="11213" y="6674"/>
                    <a:pt x="11320" y="6676"/>
                    <a:pt x="11425" y="6676"/>
                  </a:cubicBezTo>
                  <a:cubicBezTo>
                    <a:pt x="13730" y="6676"/>
                    <a:pt x="14805" y="5675"/>
                    <a:pt x="16395" y="4189"/>
                  </a:cubicBezTo>
                  <a:cubicBezTo>
                    <a:pt x="16597" y="4002"/>
                    <a:pt x="16913" y="3818"/>
                    <a:pt x="17250" y="3624"/>
                  </a:cubicBezTo>
                  <a:cubicBezTo>
                    <a:pt x="17893" y="3253"/>
                    <a:pt x="18557" y="2872"/>
                    <a:pt x="18731" y="2304"/>
                  </a:cubicBezTo>
                  <a:cubicBezTo>
                    <a:pt x="18826" y="1998"/>
                    <a:pt x="18780" y="1685"/>
                    <a:pt x="18596" y="1389"/>
                  </a:cubicBezTo>
                  <a:cubicBezTo>
                    <a:pt x="18339" y="982"/>
                    <a:pt x="17847" y="669"/>
                    <a:pt x="17338" y="591"/>
                  </a:cubicBezTo>
                  <a:cubicBezTo>
                    <a:pt x="17123" y="558"/>
                    <a:pt x="16909" y="547"/>
                    <a:pt x="16698" y="547"/>
                  </a:cubicBezTo>
                  <a:cubicBezTo>
                    <a:pt x="16487" y="547"/>
                    <a:pt x="16278" y="558"/>
                    <a:pt x="16073" y="570"/>
                  </a:cubicBezTo>
                  <a:cubicBezTo>
                    <a:pt x="15861" y="581"/>
                    <a:pt x="15655" y="593"/>
                    <a:pt x="15450" y="593"/>
                  </a:cubicBezTo>
                  <a:cubicBezTo>
                    <a:pt x="15234" y="593"/>
                    <a:pt x="15020" y="580"/>
                    <a:pt x="14803" y="542"/>
                  </a:cubicBezTo>
                  <a:cubicBezTo>
                    <a:pt x="14479" y="482"/>
                    <a:pt x="14152" y="396"/>
                    <a:pt x="13836" y="311"/>
                  </a:cubicBezTo>
                  <a:cubicBezTo>
                    <a:pt x="13305" y="168"/>
                    <a:pt x="12755" y="23"/>
                    <a:pt x="12180" y="2"/>
                  </a:cubicBezTo>
                  <a:cubicBezTo>
                    <a:pt x="12144" y="1"/>
                    <a:pt x="12108" y="1"/>
                    <a:pt x="12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32"/>
            <p:cNvSpPr/>
            <p:nvPr/>
          </p:nvSpPr>
          <p:spPr>
            <a:xfrm>
              <a:off x="2203925" y="4322375"/>
              <a:ext cx="288675" cy="452950"/>
            </a:xfrm>
            <a:custGeom>
              <a:avLst/>
              <a:gdLst/>
              <a:ahLst/>
              <a:cxnLst/>
              <a:rect l="l" t="t" r="r" b="b"/>
              <a:pathLst>
                <a:path w="11547" h="18118" extrusionOk="0">
                  <a:moveTo>
                    <a:pt x="4972" y="1"/>
                  </a:moveTo>
                  <a:cubicBezTo>
                    <a:pt x="4934" y="1"/>
                    <a:pt x="4895" y="2"/>
                    <a:pt x="4856" y="5"/>
                  </a:cubicBezTo>
                  <a:cubicBezTo>
                    <a:pt x="3261" y="113"/>
                    <a:pt x="2852" y="1848"/>
                    <a:pt x="2217" y="2983"/>
                  </a:cubicBezTo>
                  <a:cubicBezTo>
                    <a:pt x="757" y="5588"/>
                    <a:pt x="0" y="7893"/>
                    <a:pt x="933" y="10880"/>
                  </a:cubicBezTo>
                  <a:cubicBezTo>
                    <a:pt x="1794" y="13640"/>
                    <a:pt x="3671" y="16098"/>
                    <a:pt x="6162" y="17581"/>
                  </a:cubicBezTo>
                  <a:cubicBezTo>
                    <a:pt x="6651" y="17872"/>
                    <a:pt x="7272" y="18118"/>
                    <a:pt x="7785" y="18118"/>
                  </a:cubicBezTo>
                  <a:cubicBezTo>
                    <a:pt x="8347" y="18118"/>
                    <a:pt x="8778" y="17823"/>
                    <a:pt x="8765" y="16969"/>
                  </a:cubicBezTo>
                  <a:cubicBezTo>
                    <a:pt x="8739" y="15468"/>
                    <a:pt x="8218" y="14418"/>
                    <a:pt x="8767" y="12873"/>
                  </a:cubicBezTo>
                  <a:cubicBezTo>
                    <a:pt x="9304" y="11372"/>
                    <a:pt x="10237" y="10045"/>
                    <a:pt x="10815" y="8565"/>
                  </a:cubicBezTo>
                  <a:cubicBezTo>
                    <a:pt x="11316" y="7284"/>
                    <a:pt x="11547" y="5708"/>
                    <a:pt x="10888" y="4437"/>
                  </a:cubicBezTo>
                  <a:cubicBezTo>
                    <a:pt x="10261" y="3229"/>
                    <a:pt x="8988" y="2545"/>
                    <a:pt x="7922" y="1788"/>
                  </a:cubicBezTo>
                  <a:cubicBezTo>
                    <a:pt x="7036" y="1156"/>
                    <a:pt x="6143" y="1"/>
                    <a:pt x="4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32"/>
            <p:cNvSpPr/>
            <p:nvPr/>
          </p:nvSpPr>
          <p:spPr>
            <a:xfrm>
              <a:off x="2198800" y="4317700"/>
              <a:ext cx="301450" cy="462275"/>
            </a:xfrm>
            <a:custGeom>
              <a:avLst/>
              <a:gdLst/>
              <a:ahLst/>
              <a:cxnLst/>
              <a:rect l="l" t="t" r="r" b="b"/>
              <a:pathLst>
                <a:path w="12058" h="18491" extrusionOk="0">
                  <a:moveTo>
                    <a:pt x="4871" y="8570"/>
                  </a:moveTo>
                  <a:lnTo>
                    <a:pt x="4871" y="8570"/>
                  </a:lnTo>
                  <a:cubicBezTo>
                    <a:pt x="4923" y="9140"/>
                    <a:pt x="5048" y="9703"/>
                    <a:pt x="5224" y="10250"/>
                  </a:cubicBezTo>
                  <a:cubicBezTo>
                    <a:pt x="5395" y="10800"/>
                    <a:pt x="5628" y="11331"/>
                    <a:pt x="5898" y="11839"/>
                  </a:cubicBezTo>
                  <a:cubicBezTo>
                    <a:pt x="6173" y="12345"/>
                    <a:pt x="6489" y="12835"/>
                    <a:pt x="6847" y="13280"/>
                  </a:cubicBezTo>
                  <a:cubicBezTo>
                    <a:pt x="7207" y="13732"/>
                    <a:pt x="7606" y="14149"/>
                    <a:pt x="8052" y="14509"/>
                  </a:cubicBezTo>
                  <a:cubicBezTo>
                    <a:pt x="7718" y="14043"/>
                    <a:pt x="7391" y="13581"/>
                    <a:pt x="7088" y="13109"/>
                  </a:cubicBezTo>
                  <a:cubicBezTo>
                    <a:pt x="6785" y="12635"/>
                    <a:pt x="6497" y="12155"/>
                    <a:pt x="6235" y="11660"/>
                  </a:cubicBezTo>
                  <a:cubicBezTo>
                    <a:pt x="5965" y="11168"/>
                    <a:pt x="5729" y="10662"/>
                    <a:pt x="5501" y="10146"/>
                  </a:cubicBezTo>
                  <a:cubicBezTo>
                    <a:pt x="5278" y="9633"/>
                    <a:pt x="5074" y="9104"/>
                    <a:pt x="4871" y="8570"/>
                  </a:cubicBezTo>
                  <a:close/>
                  <a:moveTo>
                    <a:pt x="5166" y="373"/>
                  </a:moveTo>
                  <a:cubicBezTo>
                    <a:pt x="5382" y="373"/>
                    <a:pt x="5590" y="417"/>
                    <a:pt x="5786" y="490"/>
                  </a:cubicBezTo>
                  <a:cubicBezTo>
                    <a:pt x="6318" y="687"/>
                    <a:pt x="6797" y="1109"/>
                    <a:pt x="7272" y="1516"/>
                  </a:cubicBezTo>
                  <a:cubicBezTo>
                    <a:pt x="7526" y="1742"/>
                    <a:pt x="7764" y="1949"/>
                    <a:pt x="8013" y="2125"/>
                  </a:cubicBezTo>
                  <a:cubicBezTo>
                    <a:pt x="8208" y="2265"/>
                    <a:pt x="8413" y="2403"/>
                    <a:pt x="8617" y="2538"/>
                  </a:cubicBezTo>
                  <a:cubicBezTo>
                    <a:pt x="9512" y="3142"/>
                    <a:pt x="10432" y="3764"/>
                    <a:pt x="10919" y="4710"/>
                  </a:cubicBezTo>
                  <a:cubicBezTo>
                    <a:pt x="11650" y="6118"/>
                    <a:pt x="11184" y="7800"/>
                    <a:pt x="10842" y="8679"/>
                  </a:cubicBezTo>
                  <a:cubicBezTo>
                    <a:pt x="10575" y="9366"/>
                    <a:pt x="10217" y="10040"/>
                    <a:pt x="9875" y="10685"/>
                  </a:cubicBezTo>
                  <a:cubicBezTo>
                    <a:pt x="9519" y="11352"/>
                    <a:pt x="9162" y="12039"/>
                    <a:pt x="8882" y="12754"/>
                  </a:cubicBezTo>
                  <a:cubicBezTo>
                    <a:pt x="8881" y="12755"/>
                    <a:pt x="8881" y="12756"/>
                    <a:pt x="8881" y="12757"/>
                  </a:cubicBezTo>
                  <a:lnTo>
                    <a:pt x="8881" y="12757"/>
                  </a:lnTo>
                  <a:cubicBezTo>
                    <a:pt x="8707" y="12361"/>
                    <a:pt x="8555" y="11968"/>
                    <a:pt x="8428" y="11559"/>
                  </a:cubicBezTo>
                  <a:cubicBezTo>
                    <a:pt x="8286" y="11124"/>
                    <a:pt x="8177" y="10678"/>
                    <a:pt x="8078" y="10232"/>
                  </a:cubicBezTo>
                  <a:cubicBezTo>
                    <a:pt x="7987" y="9781"/>
                    <a:pt x="7917" y="9324"/>
                    <a:pt x="7850" y="8847"/>
                  </a:cubicBezTo>
                  <a:cubicBezTo>
                    <a:pt x="7759" y="9314"/>
                    <a:pt x="7746" y="9794"/>
                    <a:pt x="7785" y="10268"/>
                  </a:cubicBezTo>
                  <a:cubicBezTo>
                    <a:pt x="7824" y="10742"/>
                    <a:pt x="7923" y="11214"/>
                    <a:pt x="8065" y="11671"/>
                  </a:cubicBezTo>
                  <a:cubicBezTo>
                    <a:pt x="8218" y="12124"/>
                    <a:pt x="8410" y="12565"/>
                    <a:pt x="8656" y="12972"/>
                  </a:cubicBezTo>
                  <a:cubicBezTo>
                    <a:pt x="8684" y="13023"/>
                    <a:pt x="8720" y="13074"/>
                    <a:pt x="8748" y="13122"/>
                  </a:cubicBezTo>
                  <a:lnTo>
                    <a:pt x="8748" y="13122"/>
                  </a:lnTo>
                  <a:cubicBezTo>
                    <a:pt x="8763" y="13077"/>
                    <a:pt x="8776" y="13036"/>
                    <a:pt x="8791" y="12993"/>
                  </a:cubicBezTo>
                  <a:cubicBezTo>
                    <a:pt x="8819" y="12916"/>
                    <a:pt x="8845" y="12834"/>
                    <a:pt x="8881" y="12757"/>
                  </a:cubicBezTo>
                  <a:lnTo>
                    <a:pt x="8881" y="12757"/>
                  </a:lnTo>
                  <a:cubicBezTo>
                    <a:pt x="8881" y="12758"/>
                    <a:pt x="8881" y="12758"/>
                    <a:pt x="8882" y="12759"/>
                  </a:cubicBezTo>
                  <a:cubicBezTo>
                    <a:pt x="8892" y="12788"/>
                    <a:pt x="8905" y="12814"/>
                    <a:pt x="8918" y="12842"/>
                  </a:cubicBezTo>
                  <a:cubicBezTo>
                    <a:pt x="8944" y="12899"/>
                    <a:pt x="8967" y="12951"/>
                    <a:pt x="8993" y="13006"/>
                  </a:cubicBezTo>
                  <a:cubicBezTo>
                    <a:pt x="9032" y="13086"/>
                    <a:pt x="9071" y="13172"/>
                    <a:pt x="9110" y="13255"/>
                  </a:cubicBezTo>
                  <a:cubicBezTo>
                    <a:pt x="9076" y="13348"/>
                    <a:pt x="9050" y="13439"/>
                    <a:pt x="9030" y="13527"/>
                  </a:cubicBezTo>
                  <a:cubicBezTo>
                    <a:pt x="8980" y="13462"/>
                    <a:pt x="8931" y="13397"/>
                    <a:pt x="8887" y="13332"/>
                  </a:cubicBezTo>
                  <a:cubicBezTo>
                    <a:pt x="8838" y="13265"/>
                    <a:pt x="8791" y="13197"/>
                    <a:pt x="8750" y="13125"/>
                  </a:cubicBezTo>
                  <a:cubicBezTo>
                    <a:pt x="8749" y="13124"/>
                    <a:pt x="8748" y="13123"/>
                    <a:pt x="8748" y="13122"/>
                  </a:cubicBezTo>
                  <a:lnTo>
                    <a:pt x="8748" y="13122"/>
                  </a:lnTo>
                  <a:cubicBezTo>
                    <a:pt x="8748" y="13123"/>
                    <a:pt x="8747" y="13124"/>
                    <a:pt x="8747" y="13125"/>
                  </a:cubicBezTo>
                  <a:cubicBezTo>
                    <a:pt x="8568" y="13770"/>
                    <a:pt x="8529" y="14126"/>
                    <a:pt x="8529" y="14470"/>
                  </a:cubicBezTo>
                  <a:cubicBezTo>
                    <a:pt x="8521" y="14927"/>
                    <a:pt x="8584" y="15357"/>
                    <a:pt x="8646" y="15805"/>
                  </a:cubicBezTo>
                  <a:cubicBezTo>
                    <a:pt x="8708" y="16233"/>
                    <a:pt x="8768" y="16669"/>
                    <a:pt x="8775" y="17153"/>
                  </a:cubicBezTo>
                  <a:cubicBezTo>
                    <a:pt x="8781" y="17586"/>
                    <a:pt x="8669" y="17872"/>
                    <a:pt x="8431" y="18009"/>
                  </a:cubicBezTo>
                  <a:cubicBezTo>
                    <a:pt x="8309" y="18080"/>
                    <a:pt x="8156" y="18111"/>
                    <a:pt x="7986" y="18111"/>
                  </a:cubicBezTo>
                  <a:cubicBezTo>
                    <a:pt x="7528" y="18111"/>
                    <a:pt x="6941" y="17886"/>
                    <a:pt x="6463" y="17599"/>
                  </a:cubicBezTo>
                  <a:cubicBezTo>
                    <a:pt x="4050" y="16166"/>
                    <a:pt x="2178" y="13760"/>
                    <a:pt x="1315" y="11007"/>
                  </a:cubicBezTo>
                  <a:cubicBezTo>
                    <a:pt x="402" y="8083"/>
                    <a:pt x="1159" y="5794"/>
                    <a:pt x="2582" y="3258"/>
                  </a:cubicBezTo>
                  <a:cubicBezTo>
                    <a:pt x="2720" y="3017"/>
                    <a:pt x="2839" y="2761"/>
                    <a:pt x="2966" y="2486"/>
                  </a:cubicBezTo>
                  <a:cubicBezTo>
                    <a:pt x="3433" y="1488"/>
                    <a:pt x="3917" y="459"/>
                    <a:pt x="5071" y="376"/>
                  </a:cubicBezTo>
                  <a:cubicBezTo>
                    <a:pt x="5103" y="374"/>
                    <a:pt x="5135" y="373"/>
                    <a:pt x="5166" y="373"/>
                  </a:cubicBezTo>
                  <a:close/>
                  <a:moveTo>
                    <a:pt x="5180" y="1"/>
                  </a:moveTo>
                  <a:cubicBezTo>
                    <a:pt x="5137" y="1"/>
                    <a:pt x="5094" y="2"/>
                    <a:pt x="5050" y="5"/>
                  </a:cubicBezTo>
                  <a:cubicBezTo>
                    <a:pt x="3671" y="96"/>
                    <a:pt x="3119" y="1285"/>
                    <a:pt x="2624" y="2330"/>
                  </a:cubicBezTo>
                  <a:cubicBezTo>
                    <a:pt x="2499" y="2597"/>
                    <a:pt x="2383" y="2849"/>
                    <a:pt x="2256" y="3077"/>
                  </a:cubicBezTo>
                  <a:cubicBezTo>
                    <a:pt x="786" y="5695"/>
                    <a:pt x="0" y="8067"/>
                    <a:pt x="957" y="11118"/>
                  </a:cubicBezTo>
                  <a:cubicBezTo>
                    <a:pt x="1843" y="13962"/>
                    <a:pt x="3777" y="16446"/>
                    <a:pt x="6269" y="17929"/>
                  </a:cubicBezTo>
                  <a:cubicBezTo>
                    <a:pt x="6497" y="18063"/>
                    <a:pt x="6759" y="18193"/>
                    <a:pt x="7026" y="18292"/>
                  </a:cubicBezTo>
                  <a:cubicBezTo>
                    <a:pt x="7349" y="18412"/>
                    <a:pt x="7683" y="18490"/>
                    <a:pt x="7989" y="18490"/>
                  </a:cubicBezTo>
                  <a:cubicBezTo>
                    <a:pt x="8223" y="18490"/>
                    <a:pt x="8441" y="18445"/>
                    <a:pt x="8628" y="18338"/>
                  </a:cubicBezTo>
                  <a:cubicBezTo>
                    <a:pt x="8985" y="18128"/>
                    <a:pt x="9172" y="17726"/>
                    <a:pt x="9159" y="17151"/>
                  </a:cubicBezTo>
                  <a:cubicBezTo>
                    <a:pt x="9151" y="16645"/>
                    <a:pt x="9089" y="16192"/>
                    <a:pt x="9030" y="15756"/>
                  </a:cubicBezTo>
                  <a:cubicBezTo>
                    <a:pt x="8926" y="14999"/>
                    <a:pt x="8830" y="14330"/>
                    <a:pt x="9030" y="13529"/>
                  </a:cubicBezTo>
                  <a:cubicBezTo>
                    <a:pt x="9050" y="13439"/>
                    <a:pt x="9076" y="13348"/>
                    <a:pt x="9110" y="13257"/>
                  </a:cubicBezTo>
                  <a:cubicBezTo>
                    <a:pt x="9123" y="13216"/>
                    <a:pt x="9136" y="13172"/>
                    <a:pt x="9151" y="13127"/>
                  </a:cubicBezTo>
                  <a:cubicBezTo>
                    <a:pt x="9431" y="12347"/>
                    <a:pt x="9825" y="11595"/>
                    <a:pt x="10212" y="10870"/>
                  </a:cubicBezTo>
                  <a:cubicBezTo>
                    <a:pt x="10562" y="10211"/>
                    <a:pt x="10922" y="9532"/>
                    <a:pt x="11199" y="8822"/>
                  </a:cubicBezTo>
                  <a:cubicBezTo>
                    <a:pt x="11562" y="7883"/>
                    <a:pt x="12057" y="6084"/>
                    <a:pt x="11262" y="4542"/>
                  </a:cubicBezTo>
                  <a:cubicBezTo>
                    <a:pt x="10728" y="3507"/>
                    <a:pt x="9763" y="2859"/>
                    <a:pt x="8830" y="2227"/>
                  </a:cubicBezTo>
                  <a:cubicBezTo>
                    <a:pt x="8630" y="2092"/>
                    <a:pt x="8428" y="1960"/>
                    <a:pt x="8239" y="1822"/>
                  </a:cubicBezTo>
                  <a:cubicBezTo>
                    <a:pt x="8006" y="1656"/>
                    <a:pt x="7772" y="1454"/>
                    <a:pt x="7526" y="1239"/>
                  </a:cubicBezTo>
                  <a:cubicBezTo>
                    <a:pt x="6857" y="654"/>
                    <a:pt x="6105" y="1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32"/>
            <p:cNvSpPr/>
            <p:nvPr/>
          </p:nvSpPr>
          <p:spPr>
            <a:xfrm>
              <a:off x="2091800" y="4365300"/>
              <a:ext cx="275025" cy="385475"/>
            </a:xfrm>
            <a:custGeom>
              <a:avLst/>
              <a:gdLst/>
              <a:ahLst/>
              <a:cxnLst/>
              <a:rect l="l" t="t" r="r" b="b"/>
              <a:pathLst>
                <a:path w="11001" h="15419" extrusionOk="0">
                  <a:moveTo>
                    <a:pt x="2389" y="1"/>
                  </a:moveTo>
                  <a:cubicBezTo>
                    <a:pt x="1724" y="1"/>
                    <a:pt x="1137" y="488"/>
                    <a:pt x="934" y="1684"/>
                  </a:cubicBezTo>
                  <a:cubicBezTo>
                    <a:pt x="695" y="3076"/>
                    <a:pt x="317" y="4478"/>
                    <a:pt x="161" y="5881"/>
                  </a:cubicBezTo>
                  <a:cubicBezTo>
                    <a:pt x="0" y="7319"/>
                    <a:pt x="355" y="8805"/>
                    <a:pt x="1029" y="10078"/>
                  </a:cubicBezTo>
                  <a:cubicBezTo>
                    <a:pt x="1958" y="11825"/>
                    <a:pt x="3440" y="13214"/>
                    <a:pt x="5048" y="14365"/>
                  </a:cubicBezTo>
                  <a:cubicBezTo>
                    <a:pt x="5711" y="14840"/>
                    <a:pt x="6435" y="15291"/>
                    <a:pt x="7246" y="15392"/>
                  </a:cubicBezTo>
                  <a:cubicBezTo>
                    <a:pt x="7393" y="15410"/>
                    <a:pt x="7533" y="15418"/>
                    <a:pt x="7666" y="15418"/>
                  </a:cubicBezTo>
                  <a:cubicBezTo>
                    <a:pt x="11001" y="15418"/>
                    <a:pt x="10154" y="10082"/>
                    <a:pt x="8586" y="8429"/>
                  </a:cubicBezTo>
                  <a:cubicBezTo>
                    <a:pt x="7827" y="7625"/>
                    <a:pt x="6821" y="7060"/>
                    <a:pt x="6175" y="6163"/>
                  </a:cubicBezTo>
                  <a:cubicBezTo>
                    <a:pt x="5304" y="4947"/>
                    <a:pt x="5255" y="3234"/>
                    <a:pt x="4659" y="1862"/>
                  </a:cubicBezTo>
                  <a:cubicBezTo>
                    <a:pt x="4181" y="767"/>
                    <a:pt x="3224" y="1"/>
                    <a:pt x="2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32"/>
            <p:cNvSpPr/>
            <p:nvPr/>
          </p:nvSpPr>
          <p:spPr>
            <a:xfrm>
              <a:off x="2087075" y="4360650"/>
              <a:ext cx="270775" cy="394825"/>
            </a:xfrm>
            <a:custGeom>
              <a:avLst/>
              <a:gdLst/>
              <a:ahLst/>
              <a:cxnLst/>
              <a:rect l="l" t="t" r="r" b="b"/>
              <a:pathLst>
                <a:path w="10831" h="15793" extrusionOk="0">
                  <a:moveTo>
                    <a:pt x="2574" y="379"/>
                  </a:moveTo>
                  <a:cubicBezTo>
                    <a:pt x="3332" y="379"/>
                    <a:pt x="4231" y="1117"/>
                    <a:pt x="4671" y="2126"/>
                  </a:cubicBezTo>
                  <a:cubicBezTo>
                    <a:pt x="4905" y="2658"/>
                    <a:pt x="5055" y="3267"/>
                    <a:pt x="5203" y="3853"/>
                  </a:cubicBezTo>
                  <a:cubicBezTo>
                    <a:pt x="5428" y="4760"/>
                    <a:pt x="5662" y="5701"/>
                    <a:pt x="6206" y="6458"/>
                  </a:cubicBezTo>
                  <a:cubicBezTo>
                    <a:pt x="6603" y="7008"/>
                    <a:pt x="7126" y="7435"/>
                    <a:pt x="7632" y="7850"/>
                  </a:cubicBezTo>
                  <a:cubicBezTo>
                    <a:pt x="7977" y="8130"/>
                    <a:pt x="8332" y="8423"/>
                    <a:pt x="8638" y="8745"/>
                  </a:cubicBezTo>
                  <a:cubicBezTo>
                    <a:pt x="9729" y="9893"/>
                    <a:pt x="10403" y="12830"/>
                    <a:pt x="9626" y="14373"/>
                  </a:cubicBezTo>
                  <a:cubicBezTo>
                    <a:pt x="9274" y="15065"/>
                    <a:pt x="8683" y="15412"/>
                    <a:pt x="7860" y="15412"/>
                  </a:cubicBezTo>
                  <a:cubicBezTo>
                    <a:pt x="7730" y="15412"/>
                    <a:pt x="7594" y="15404"/>
                    <a:pt x="7453" y="15386"/>
                  </a:cubicBezTo>
                  <a:cubicBezTo>
                    <a:pt x="6688" y="15293"/>
                    <a:pt x="5988" y="14855"/>
                    <a:pt x="5343" y="14396"/>
                  </a:cubicBezTo>
                  <a:cubicBezTo>
                    <a:pt x="3474" y="13061"/>
                    <a:pt x="2178" y="11679"/>
                    <a:pt x="1382" y="10176"/>
                  </a:cubicBezTo>
                  <a:cubicBezTo>
                    <a:pt x="687" y="8864"/>
                    <a:pt x="386" y="7415"/>
                    <a:pt x="534" y="6090"/>
                  </a:cubicBezTo>
                  <a:cubicBezTo>
                    <a:pt x="633" y="5234"/>
                    <a:pt x="814" y="4363"/>
                    <a:pt x="988" y="3521"/>
                  </a:cubicBezTo>
                  <a:cubicBezTo>
                    <a:pt x="1099" y="2989"/>
                    <a:pt x="1216" y="2440"/>
                    <a:pt x="1307" y="1903"/>
                  </a:cubicBezTo>
                  <a:cubicBezTo>
                    <a:pt x="1462" y="996"/>
                    <a:pt x="1864" y="457"/>
                    <a:pt x="2442" y="387"/>
                  </a:cubicBezTo>
                  <a:cubicBezTo>
                    <a:pt x="2485" y="382"/>
                    <a:pt x="2529" y="379"/>
                    <a:pt x="2574" y="379"/>
                  </a:cubicBezTo>
                  <a:close/>
                  <a:moveTo>
                    <a:pt x="2577" y="0"/>
                  </a:moveTo>
                  <a:cubicBezTo>
                    <a:pt x="2517" y="0"/>
                    <a:pt x="2457" y="4"/>
                    <a:pt x="2398" y="11"/>
                  </a:cubicBezTo>
                  <a:cubicBezTo>
                    <a:pt x="1957" y="65"/>
                    <a:pt x="1182" y="374"/>
                    <a:pt x="933" y="1841"/>
                  </a:cubicBezTo>
                  <a:cubicBezTo>
                    <a:pt x="843" y="2372"/>
                    <a:pt x="728" y="2917"/>
                    <a:pt x="620" y="3446"/>
                  </a:cubicBezTo>
                  <a:cubicBezTo>
                    <a:pt x="441" y="4293"/>
                    <a:pt x="257" y="5175"/>
                    <a:pt x="158" y="6048"/>
                  </a:cubicBezTo>
                  <a:cubicBezTo>
                    <a:pt x="0" y="7448"/>
                    <a:pt x="319" y="8978"/>
                    <a:pt x="1047" y="10354"/>
                  </a:cubicBezTo>
                  <a:cubicBezTo>
                    <a:pt x="1872" y="11910"/>
                    <a:pt x="3207" y="13333"/>
                    <a:pt x="5125" y="14707"/>
                  </a:cubicBezTo>
                  <a:cubicBezTo>
                    <a:pt x="5597" y="15044"/>
                    <a:pt x="6102" y="15371"/>
                    <a:pt x="6652" y="15575"/>
                  </a:cubicBezTo>
                  <a:cubicBezTo>
                    <a:pt x="6896" y="15669"/>
                    <a:pt x="7150" y="15734"/>
                    <a:pt x="7412" y="15765"/>
                  </a:cubicBezTo>
                  <a:cubicBezTo>
                    <a:pt x="7569" y="15784"/>
                    <a:pt x="7718" y="15792"/>
                    <a:pt x="7858" y="15792"/>
                  </a:cubicBezTo>
                  <a:cubicBezTo>
                    <a:pt x="9070" y="15792"/>
                    <a:pt x="9673" y="15134"/>
                    <a:pt x="9968" y="14544"/>
                  </a:cubicBezTo>
                  <a:cubicBezTo>
                    <a:pt x="10831" y="12835"/>
                    <a:pt x="10097" y="9732"/>
                    <a:pt x="8918" y="8485"/>
                  </a:cubicBezTo>
                  <a:cubicBezTo>
                    <a:pt x="8596" y="8143"/>
                    <a:pt x="8231" y="7845"/>
                    <a:pt x="7878" y="7557"/>
                  </a:cubicBezTo>
                  <a:cubicBezTo>
                    <a:pt x="7365" y="7140"/>
                    <a:pt x="6885" y="6748"/>
                    <a:pt x="6520" y="6238"/>
                  </a:cubicBezTo>
                  <a:cubicBezTo>
                    <a:pt x="6017" y="5538"/>
                    <a:pt x="5791" y="4638"/>
                    <a:pt x="5574" y="3762"/>
                  </a:cubicBezTo>
                  <a:cubicBezTo>
                    <a:pt x="5426" y="3161"/>
                    <a:pt x="5270" y="2538"/>
                    <a:pt x="5024" y="1973"/>
                  </a:cubicBezTo>
                  <a:cubicBezTo>
                    <a:pt x="4518" y="815"/>
                    <a:pt x="3492" y="0"/>
                    <a:pt x="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32"/>
            <p:cNvSpPr/>
            <p:nvPr/>
          </p:nvSpPr>
          <p:spPr>
            <a:xfrm>
              <a:off x="2314425" y="4584500"/>
              <a:ext cx="248625" cy="224725"/>
            </a:xfrm>
            <a:custGeom>
              <a:avLst/>
              <a:gdLst/>
              <a:ahLst/>
              <a:cxnLst/>
              <a:rect l="l" t="t" r="r" b="b"/>
              <a:pathLst>
                <a:path w="9945" h="8989" extrusionOk="0">
                  <a:moveTo>
                    <a:pt x="4933" y="1"/>
                  </a:moveTo>
                  <a:cubicBezTo>
                    <a:pt x="4826" y="1"/>
                    <a:pt x="4722" y="64"/>
                    <a:pt x="4679" y="172"/>
                  </a:cubicBezTo>
                  <a:cubicBezTo>
                    <a:pt x="4643" y="260"/>
                    <a:pt x="4659" y="350"/>
                    <a:pt x="4708" y="423"/>
                  </a:cubicBezTo>
                  <a:lnTo>
                    <a:pt x="4545" y="1660"/>
                  </a:lnTo>
                  <a:cubicBezTo>
                    <a:pt x="4418" y="1649"/>
                    <a:pt x="4294" y="1644"/>
                    <a:pt x="4171" y="1644"/>
                  </a:cubicBezTo>
                  <a:cubicBezTo>
                    <a:pt x="4027" y="1644"/>
                    <a:pt x="3886" y="1651"/>
                    <a:pt x="3746" y="1665"/>
                  </a:cubicBezTo>
                  <a:lnTo>
                    <a:pt x="3383" y="592"/>
                  </a:lnTo>
                  <a:cubicBezTo>
                    <a:pt x="3383" y="589"/>
                    <a:pt x="3386" y="589"/>
                    <a:pt x="3386" y="586"/>
                  </a:cubicBezTo>
                  <a:cubicBezTo>
                    <a:pt x="3445" y="446"/>
                    <a:pt x="3381" y="286"/>
                    <a:pt x="3238" y="226"/>
                  </a:cubicBezTo>
                  <a:cubicBezTo>
                    <a:pt x="3204" y="212"/>
                    <a:pt x="3168" y="205"/>
                    <a:pt x="3133" y="205"/>
                  </a:cubicBezTo>
                  <a:cubicBezTo>
                    <a:pt x="3024" y="205"/>
                    <a:pt x="2921" y="269"/>
                    <a:pt x="2878" y="376"/>
                  </a:cubicBezTo>
                  <a:cubicBezTo>
                    <a:pt x="2823" y="506"/>
                    <a:pt x="2878" y="649"/>
                    <a:pt x="2994" y="716"/>
                  </a:cubicBezTo>
                  <a:lnTo>
                    <a:pt x="3336" y="1732"/>
                  </a:lnTo>
                  <a:cubicBezTo>
                    <a:pt x="3056" y="1797"/>
                    <a:pt x="2789" y="1893"/>
                    <a:pt x="2554" y="2017"/>
                  </a:cubicBezTo>
                  <a:lnTo>
                    <a:pt x="1729" y="1131"/>
                  </a:lnTo>
                  <a:cubicBezTo>
                    <a:pt x="1729" y="1024"/>
                    <a:pt x="1664" y="921"/>
                    <a:pt x="1558" y="877"/>
                  </a:cubicBezTo>
                  <a:cubicBezTo>
                    <a:pt x="1524" y="863"/>
                    <a:pt x="1488" y="856"/>
                    <a:pt x="1453" y="856"/>
                  </a:cubicBezTo>
                  <a:cubicBezTo>
                    <a:pt x="1345" y="856"/>
                    <a:pt x="1243" y="919"/>
                    <a:pt x="1198" y="1027"/>
                  </a:cubicBezTo>
                  <a:cubicBezTo>
                    <a:pt x="1141" y="1167"/>
                    <a:pt x="1206" y="1328"/>
                    <a:pt x="1348" y="1387"/>
                  </a:cubicBezTo>
                  <a:cubicBezTo>
                    <a:pt x="1374" y="1400"/>
                    <a:pt x="1400" y="1400"/>
                    <a:pt x="1426" y="1403"/>
                  </a:cubicBezTo>
                  <a:lnTo>
                    <a:pt x="2201" y="2240"/>
                  </a:lnTo>
                  <a:cubicBezTo>
                    <a:pt x="1955" y="2427"/>
                    <a:pt x="1753" y="2655"/>
                    <a:pt x="1605" y="2920"/>
                  </a:cubicBezTo>
                  <a:lnTo>
                    <a:pt x="700" y="2660"/>
                  </a:lnTo>
                  <a:cubicBezTo>
                    <a:pt x="671" y="2621"/>
                    <a:pt x="635" y="2585"/>
                    <a:pt x="586" y="2567"/>
                  </a:cubicBezTo>
                  <a:cubicBezTo>
                    <a:pt x="551" y="2552"/>
                    <a:pt x="514" y="2545"/>
                    <a:pt x="478" y="2545"/>
                  </a:cubicBezTo>
                  <a:cubicBezTo>
                    <a:pt x="370" y="2545"/>
                    <a:pt x="268" y="2608"/>
                    <a:pt x="223" y="2702"/>
                  </a:cubicBezTo>
                  <a:cubicBezTo>
                    <a:pt x="163" y="2842"/>
                    <a:pt x="228" y="3005"/>
                    <a:pt x="371" y="3062"/>
                  </a:cubicBezTo>
                  <a:cubicBezTo>
                    <a:pt x="405" y="3076"/>
                    <a:pt x="439" y="3082"/>
                    <a:pt x="473" y="3082"/>
                  </a:cubicBezTo>
                  <a:cubicBezTo>
                    <a:pt x="520" y="3082"/>
                    <a:pt x="567" y="3069"/>
                    <a:pt x="609" y="3047"/>
                  </a:cubicBezTo>
                  <a:lnTo>
                    <a:pt x="1441" y="3282"/>
                  </a:lnTo>
                  <a:cubicBezTo>
                    <a:pt x="1343" y="3591"/>
                    <a:pt x="1317" y="3912"/>
                    <a:pt x="1361" y="4236"/>
                  </a:cubicBezTo>
                  <a:lnTo>
                    <a:pt x="467" y="4332"/>
                  </a:lnTo>
                  <a:cubicBezTo>
                    <a:pt x="449" y="4319"/>
                    <a:pt x="436" y="4306"/>
                    <a:pt x="417" y="4301"/>
                  </a:cubicBezTo>
                  <a:cubicBezTo>
                    <a:pt x="382" y="4286"/>
                    <a:pt x="346" y="4279"/>
                    <a:pt x="310" y="4279"/>
                  </a:cubicBezTo>
                  <a:cubicBezTo>
                    <a:pt x="203" y="4279"/>
                    <a:pt x="102" y="4342"/>
                    <a:pt x="57" y="4449"/>
                  </a:cubicBezTo>
                  <a:cubicBezTo>
                    <a:pt x="0" y="4589"/>
                    <a:pt x="65" y="4750"/>
                    <a:pt x="207" y="4809"/>
                  </a:cubicBezTo>
                  <a:cubicBezTo>
                    <a:pt x="241" y="4823"/>
                    <a:pt x="275" y="4829"/>
                    <a:pt x="309" y="4829"/>
                  </a:cubicBezTo>
                  <a:cubicBezTo>
                    <a:pt x="389" y="4829"/>
                    <a:pt x="466" y="4794"/>
                    <a:pt x="519" y="4734"/>
                  </a:cubicBezTo>
                  <a:lnTo>
                    <a:pt x="1452" y="4633"/>
                  </a:lnTo>
                  <a:cubicBezTo>
                    <a:pt x="1537" y="4923"/>
                    <a:pt x="1677" y="5209"/>
                    <a:pt x="1861" y="5481"/>
                  </a:cubicBezTo>
                  <a:lnTo>
                    <a:pt x="837" y="5929"/>
                  </a:lnTo>
                  <a:cubicBezTo>
                    <a:pt x="810" y="5921"/>
                    <a:pt x="781" y="5917"/>
                    <a:pt x="753" y="5917"/>
                  </a:cubicBezTo>
                  <a:cubicBezTo>
                    <a:pt x="645" y="5917"/>
                    <a:pt x="541" y="5978"/>
                    <a:pt x="498" y="6085"/>
                  </a:cubicBezTo>
                  <a:cubicBezTo>
                    <a:pt x="441" y="6225"/>
                    <a:pt x="506" y="6388"/>
                    <a:pt x="648" y="6445"/>
                  </a:cubicBezTo>
                  <a:cubicBezTo>
                    <a:pt x="682" y="6459"/>
                    <a:pt x="718" y="6465"/>
                    <a:pt x="752" y="6465"/>
                  </a:cubicBezTo>
                  <a:cubicBezTo>
                    <a:pt x="857" y="6465"/>
                    <a:pt x="957" y="6406"/>
                    <a:pt x="1003" y="6303"/>
                  </a:cubicBezTo>
                  <a:lnTo>
                    <a:pt x="2115" y="5818"/>
                  </a:lnTo>
                  <a:cubicBezTo>
                    <a:pt x="2268" y="5991"/>
                    <a:pt x="2439" y="6157"/>
                    <a:pt x="2629" y="6313"/>
                  </a:cubicBezTo>
                  <a:lnTo>
                    <a:pt x="1737" y="7249"/>
                  </a:lnTo>
                  <a:cubicBezTo>
                    <a:pt x="1628" y="7249"/>
                    <a:pt x="1530" y="7314"/>
                    <a:pt x="1483" y="7420"/>
                  </a:cubicBezTo>
                  <a:cubicBezTo>
                    <a:pt x="1426" y="7560"/>
                    <a:pt x="1491" y="7723"/>
                    <a:pt x="1633" y="7780"/>
                  </a:cubicBezTo>
                  <a:cubicBezTo>
                    <a:pt x="1668" y="7795"/>
                    <a:pt x="1704" y="7802"/>
                    <a:pt x="1740" y="7802"/>
                  </a:cubicBezTo>
                  <a:cubicBezTo>
                    <a:pt x="1846" y="7802"/>
                    <a:pt x="1948" y="7739"/>
                    <a:pt x="1991" y="7632"/>
                  </a:cubicBezTo>
                  <a:cubicBezTo>
                    <a:pt x="2004" y="7609"/>
                    <a:pt x="2004" y="7583"/>
                    <a:pt x="2009" y="7557"/>
                  </a:cubicBezTo>
                  <a:lnTo>
                    <a:pt x="2958" y="6559"/>
                  </a:lnTo>
                  <a:cubicBezTo>
                    <a:pt x="3147" y="6689"/>
                    <a:pt x="3349" y="6806"/>
                    <a:pt x="3567" y="6909"/>
                  </a:cubicBezTo>
                  <a:lnTo>
                    <a:pt x="3165" y="8060"/>
                  </a:lnTo>
                  <a:cubicBezTo>
                    <a:pt x="3095" y="8086"/>
                    <a:pt x="3033" y="8138"/>
                    <a:pt x="2999" y="8211"/>
                  </a:cubicBezTo>
                  <a:cubicBezTo>
                    <a:pt x="2942" y="8351"/>
                    <a:pt x="3010" y="8514"/>
                    <a:pt x="3150" y="8571"/>
                  </a:cubicBezTo>
                  <a:cubicBezTo>
                    <a:pt x="3184" y="8586"/>
                    <a:pt x="3221" y="8593"/>
                    <a:pt x="3256" y="8593"/>
                  </a:cubicBezTo>
                  <a:cubicBezTo>
                    <a:pt x="3363" y="8593"/>
                    <a:pt x="3465" y="8530"/>
                    <a:pt x="3508" y="8423"/>
                  </a:cubicBezTo>
                  <a:cubicBezTo>
                    <a:pt x="3531" y="8374"/>
                    <a:pt x="3531" y="8322"/>
                    <a:pt x="3523" y="8270"/>
                  </a:cubicBezTo>
                  <a:lnTo>
                    <a:pt x="3943" y="7070"/>
                  </a:lnTo>
                  <a:cubicBezTo>
                    <a:pt x="4174" y="7158"/>
                    <a:pt x="4402" y="7225"/>
                    <a:pt x="4630" y="7275"/>
                  </a:cubicBezTo>
                  <a:lnTo>
                    <a:pt x="4539" y="8514"/>
                  </a:lnTo>
                  <a:cubicBezTo>
                    <a:pt x="4513" y="8540"/>
                    <a:pt x="4493" y="8571"/>
                    <a:pt x="4477" y="8607"/>
                  </a:cubicBezTo>
                  <a:cubicBezTo>
                    <a:pt x="4420" y="8747"/>
                    <a:pt x="4487" y="8908"/>
                    <a:pt x="4627" y="8968"/>
                  </a:cubicBezTo>
                  <a:cubicBezTo>
                    <a:pt x="4661" y="8982"/>
                    <a:pt x="4696" y="8988"/>
                    <a:pt x="4731" y="8988"/>
                  </a:cubicBezTo>
                  <a:cubicBezTo>
                    <a:pt x="4838" y="8988"/>
                    <a:pt x="4942" y="8925"/>
                    <a:pt x="4985" y="8817"/>
                  </a:cubicBezTo>
                  <a:cubicBezTo>
                    <a:pt x="5024" y="8724"/>
                    <a:pt x="5003" y="8620"/>
                    <a:pt x="4944" y="8545"/>
                  </a:cubicBezTo>
                  <a:lnTo>
                    <a:pt x="5032" y="7347"/>
                  </a:lnTo>
                  <a:cubicBezTo>
                    <a:pt x="5224" y="7370"/>
                    <a:pt x="5414" y="7382"/>
                    <a:pt x="5599" y="7382"/>
                  </a:cubicBezTo>
                  <a:cubicBezTo>
                    <a:pt x="5690" y="7382"/>
                    <a:pt x="5779" y="7379"/>
                    <a:pt x="5867" y="7373"/>
                  </a:cubicBezTo>
                  <a:lnTo>
                    <a:pt x="6235" y="8462"/>
                  </a:lnTo>
                  <a:cubicBezTo>
                    <a:pt x="6235" y="8462"/>
                    <a:pt x="6230" y="8462"/>
                    <a:pt x="6230" y="8465"/>
                  </a:cubicBezTo>
                  <a:cubicBezTo>
                    <a:pt x="6173" y="8605"/>
                    <a:pt x="6240" y="8765"/>
                    <a:pt x="6380" y="8825"/>
                  </a:cubicBezTo>
                  <a:cubicBezTo>
                    <a:pt x="6414" y="8839"/>
                    <a:pt x="6450" y="8846"/>
                    <a:pt x="6485" y="8846"/>
                  </a:cubicBezTo>
                  <a:cubicBezTo>
                    <a:pt x="6593" y="8846"/>
                    <a:pt x="6695" y="8782"/>
                    <a:pt x="6740" y="8675"/>
                  </a:cubicBezTo>
                  <a:cubicBezTo>
                    <a:pt x="6792" y="8545"/>
                    <a:pt x="6735" y="8402"/>
                    <a:pt x="6618" y="8335"/>
                  </a:cubicBezTo>
                  <a:lnTo>
                    <a:pt x="6276" y="7314"/>
                  </a:lnTo>
                  <a:cubicBezTo>
                    <a:pt x="6572" y="7259"/>
                    <a:pt x="6849" y="7168"/>
                    <a:pt x="7103" y="7041"/>
                  </a:cubicBezTo>
                  <a:lnTo>
                    <a:pt x="7920" y="8112"/>
                  </a:lnTo>
                  <a:cubicBezTo>
                    <a:pt x="7933" y="8205"/>
                    <a:pt x="7990" y="8294"/>
                    <a:pt x="8083" y="8332"/>
                  </a:cubicBezTo>
                  <a:cubicBezTo>
                    <a:pt x="8117" y="8346"/>
                    <a:pt x="8153" y="8353"/>
                    <a:pt x="8188" y="8353"/>
                  </a:cubicBezTo>
                  <a:cubicBezTo>
                    <a:pt x="8297" y="8353"/>
                    <a:pt x="8400" y="8290"/>
                    <a:pt x="8443" y="8182"/>
                  </a:cubicBezTo>
                  <a:cubicBezTo>
                    <a:pt x="8503" y="8042"/>
                    <a:pt x="8438" y="7881"/>
                    <a:pt x="8296" y="7822"/>
                  </a:cubicBezTo>
                  <a:cubicBezTo>
                    <a:pt x="8262" y="7809"/>
                    <a:pt x="8231" y="7804"/>
                    <a:pt x="8197" y="7804"/>
                  </a:cubicBezTo>
                  <a:lnTo>
                    <a:pt x="7456" y="6831"/>
                  </a:lnTo>
                  <a:cubicBezTo>
                    <a:pt x="7712" y="6650"/>
                    <a:pt x="7928" y="6427"/>
                    <a:pt x="8083" y="6163"/>
                  </a:cubicBezTo>
                  <a:lnTo>
                    <a:pt x="9089" y="6564"/>
                  </a:lnTo>
                  <a:cubicBezTo>
                    <a:pt x="9117" y="6624"/>
                    <a:pt x="9167" y="6676"/>
                    <a:pt x="9232" y="6702"/>
                  </a:cubicBezTo>
                  <a:cubicBezTo>
                    <a:pt x="9266" y="6716"/>
                    <a:pt x="9301" y="6722"/>
                    <a:pt x="9336" y="6722"/>
                  </a:cubicBezTo>
                  <a:cubicBezTo>
                    <a:pt x="9444" y="6722"/>
                    <a:pt x="9547" y="6659"/>
                    <a:pt x="9592" y="6551"/>
                  </a:cubicBezTo>
                  <a:cubicBezTo>
                    <a:pt x="9649" y="6414"/>
                    <a:pt x="9584" y="6251"/>
                    <a:pt x="9442" y="6194"/>
                  </a:cubicBezTo>
                  <a:cubicBezTo>
                    <a:pt x="9409" y="6178"/>
                    <a:pt x="9375" y="6172"/>
                    <a:pt x="9342" y="6172"/>
                  </a:cubicBezTo>
                  <a:cubicBezTo>
                    <a:pt x="9309" y="6172"/>
                    <a:pt x="9276" y="6178"/>
                    <a:pt x="9244" y="6189"/>
                  </a:cubicBezTo>
                  <a:lnTo>
                    <a:pt x="8257" y="5794"/>
                  </a:lnTo>
                  <a:cubicBezTo>
                    <a:pt x="8360" y="5499"/>
                    <a:pt x="8394" y="5190"/>
                    <a:pt x="8366" y="4879"/>
                  </a:cubicBezTo>
                  <a:lnTo>
                    <a:pt x="9488" y="4833"/>
                  </a:lnTo>
                  <a:cubicBezTo>
                    <a:pt x="9501" y="4840"/>
                    <a:pt x="9509" y="4851"/>
                    <a:pt x="9527" y="4859"/>
                  </a:cubicBezTo>
                  <a:cubicBezTo>
                    <a:pt x="9561" y="4873"/>
                    <a:pt x="9596" y="4879"/>
                    <a:pt x="9631" y="4879"/>
                  </a:cubicBezTo>
                  <a:cubicBezTo>
                    <a:pt x="9738" y="4879"/>
                    <a:pt x="9842" y="4816"/>
                    <a:pt x="9885" y="4708"/>
                  </a:cubicBezTo>
                  <a:cubicBezTo>
                    <a:pt x="9944" y="4568"/>
                    <a:pt x="9880" y="4408"/>
                    <a:pt x="9737" y="4348"/>
                  </a:cubicBezTo>
                  <a:cubicBezTo>
                    <a:pt x="9704" y="4335"/>
                    <a:pt x="9670" y="4329"/>
                    <a:pt x="9637" y="4329"/>
                  </a:cubicBezTo>
                  <a:cubicBezTo>
                    <a:pt x="9554" y="4329"/>
                    <a:pt x="9475" y="4366"/>
                    <a:pt x="9423" y="4431"/>
                  </a:cubicBezTo>
                  <a:lnTo>
                    <a:pt x="8296" y="4483"/>
                  </a:lnTo>
                  <a:cubicBezTo>
                    <a:pt x="8220" y="4198"/>
                    <a:pt x="8093" y="3915"/>
                    <a:pt x="7925" y="3645"/>
                  </a:cubicBezTo>
                  <a:lnTo>
                    <a:pt x="8907" y="3122"/>
                  </a:lnTo>
                  <a:cubicBezTo>
                    <a:pt x="8940" y="3134"/>
                    <a:pt x="8974" y="3141"/>
                    <a:pt x="9007" y="3141"/>
                  </a:cubicBezTo>
                  <a:cubicBezTo>
                    <a:pt x="9116" y="3141"/>
                    <a:pt x="9219" y="3076"/>
                    <a:pt x="9263" y="2969"/>
                  </a:cubicBezTo>
                  <a:cubicBezTo>
                    <a:pt x="9322" y="2829"/>
                    <a:pt x="9257" y="2668"/>
                    <a:pt x="9115" y="2608"/>
                  </a:cubicBezTo>
                  <a:cubicBezTo>
                    <a:pt x="9080" y="2594"/>
                    <a:pt x="9043" y="2587"/>
                    <a:pt x="9008" y="2587"/>
                  </a:cubicBezTo>
                  <a:cubicBezTo>
                    <a:pt x="8904" y="2587"/>
                    <a:pt x="8807" y="2646"/>
                    <a:pt x="8762" y="2746"/>
                  </a:cubicBezTo>
                  <a:cubicBezTo>
                    <a:pt x="8744" y="2748"/>
                    <a:pt x="8729" y="2751"/>
                    <a:pt x="8716" y="2759"/>
                  </a:cubicBezTo>
                  <a:lnTo>
                    <a:pt x="7686" y="3308"/>
                  </a:lnTo>
                  <a:cubicBezTo>
                    <a:pt x="7534" y="3117"/>
                    <a:pt x="7357" y="2932"/>
                    <a:pt x="7160" y="2764"/>
                  </a:cubicBezTo>
                  <a:lnTo>
                    <a:pt x="8065" y="1826"/>
                  </a:lnTo>
                  <a:cubicBezTo>
                    <a:pt x="8153" y="1807"/>
                    <a:pt x="8233" y="1753"/>
                    <a:pt x="8270" y="1662"/>
                  </a:cubicBezTo>
                  <a:cubicBezTo>
                    <a:pt x="8327" y="1522"/>
                    <a:pt x="8259" y="1362"/>
                    <a:pt x="8119" y="1302"/>
                  </a:cubicBezTo>
                  <a:cubicBezTo>
                    <a:pt x="8086" y="1288"/>
                    <a:pt x="8051" y="1281"/>
                    <a:pt x="8016" y="1281"/>
                  </a:cubicBezTo>
                  <a:cubicBezTo>
                    <a:pt x="7908" y="1281"/>
                    <a:pt x="7804" y="1345"/>
                    <a:pt x="7759" y="1452"/>
                  </a:cubicBezTo>
                  <a:cubicBezTo>
                    <a:pt x="7743" y="1491"/>
                    <a:pt x="7738" y="1533"/>
                    <a:pt x="7741" y="1571"/>
                  </a:cubicBezTo>
                  <a:lnTo>
                    <a:pt x="6839" y="2507"/>
                  </a:lnTo>
                  <a:cubicBezTo>
                    <a:pt x="6613" y="2349"/>
                    <a:pt x="6367" y="2207"/>
                    <a:pt x="6100" y="2082"/>
                  </a:cubicBezTo>
                  <a:lnTo>
                    <a:pt x="6590" y="859"/>
                  </a:lnTo>
                  <a:cubicBezTo>
                    <a:pt x="6650" y="833"/>
                    <a:pt x="6701" y="783"/>
                    <a:pt x="6727" y="719"/>
                  </a:cubicBezTo>
                  <a:cubicBezTo>
                    <a:pt x="6784" y="579"/>
                    <a:pt x="6720" y="418"/>
                    <a:pt x="6577" y="358"/>
                  </a:cubicBezTo>
                  <a:cubicBezTo>
                    <a:pt x="6543" y="344"/>
                    <a:pt x="6507" y="338"/>
                    <a:pt x="6472" y="338"/>
                  </a:cubicBezTo>
                  <a:cubicBezTo>
                    <a:pt x="6364" y="338"/>
                    <a:pt x="6262" y="401"/>
                    <a:pt x="6217" y="509"/>
                  </a:cubicBezTo>
                  <a:cubicBezTo>
                    <a:pt x="6188" y="573"/>
                    <a:pt x="6191" y="643"/>
                    <a:pt x="6214" y="706"/>
                  </a:cubicBezTo>
                  <a:lnTo>
                    <a:pt x="5724" y="1932"/>
                  </a:lnTo>
                  <a:cubicBezTo>
                    <a:pt x="5465" y="1836"/>
                    <a:pt x="5203" y="1766"/>
                    <a:pt x="4946" y="1717"/>
                  </a:cubicBezTo>
                  <a:lnTo>
                    <a:pt x="5110" y="485"/>
                  </a:lnTo>
                  <a:cubicBezTo>
                    <a:pt x="5141" y="457"/>
                    <a:pt x="5172" y="423"/>
                    <a:pt x="5187" y="382"/>
                  </a:cubicBezTo>
                  <a:cubicBezTo>
                    <a:pt x="5244" y="242"/>
                    <a:pt x="5180" y="81"/>
                    <a:pt x="5037" y="21"/>
                  </a:cubicBezTo>
                  <a:cubicBezTo>
                    <a:pt x="5003" y="7"/>
                    <a:pt x="4968" y="1"/>
                    <a:pt x="4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32"/>
            <p:cNvSpPr/>
            <p:nvPr/>
          </p:nvSpPr>
          <p:spPr>
            <a:xfrm>
              <a:off x="2377025" y="4649350"/>
              <a:ext cx="124850" cy="79200"/>
            </a:xfrm>
            <a:custGeom>
              <a:avLst/>
              <a:gdLst/>
              <a:ahLst/>
              <a:cxnLst/>
              <a:rect l="l" t="t" r="r" b="b"/>
              <a:pathLst>
                <a:path w="4994" h="3168" extrusionOk="0">
                  <a:moveTo>
                    <a:pt x="1673" y="1"/>
                  </a:moveTo>
                  <a:cubicBezTo>
                    <a:pt x="1008" y="1"/>
                    <a:pt x="476" y="236"/>
                    <a:pt x="296" y="675"/>
                  </a:cubicBezTo>
                  <a:cubicBezTo>
                    <a:pt x="0" y="1394"/>
                    <a:pt x="747" y="2379"/>
                    <a:pt x="1963" y="2882"/>
                  </a:cubicBezTo>
                  <a:cubicBezTo>
                    <a:pt x="2432" y="3075"/>
                    <a:pt x="2902" y="3167"/>
                    <a:pt x="3319" y="3167"/>
                  </a:cubicBezTo>
                  <a:cubicBezTo>
                    <a:pt x="3984" y="3167"/>
                    <a:pt x="4516" y="2932"/>
                    <a:pt x="4698" y="2493"/>
                  </a:cubicBezTo>
                  <a:cubicBezTo>
                    <a:pt x="4993" y="1775"/>
                    <a:pt x="4247" y="787"/>
                    <a:pt x="3031" y="287"/>
                  </a:cubicBezTo>
                  <a:cubicBezTo>
                    <a:pt x="2562" y="94"/>
                    <a:pt x="2091" y="1"/>
                    <a:pt x="1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32"/>
            <p:cNvSpPr/>
            <p:nvPr/>
          </p:nvSpPr>
          <p:spPr>
            <a:xfrm>
              <a:off x="2156550" y="4544250"/>
              <a:ext cx="332950" cy="332250"/>
            </a:xfrm>
            <a:custGeom>
              <a:avLst/>
              <a:gdLst/>
              <a:ahLst/>
              <a:cxnLst/>
              <a:rect l="l" t="t" r="r" b="b"/>
              <a:pathLst>
                <a:path w="13318" h="13290" extrusionOk="0">
                  <a:moveTo>
                    <a:pt x="2011" y="0"/>
                  </a:moveTo>
                  <a:cubicBezTo>
                    <a:pt x="987" y="0"/>
                    <a:pt x="1" y="1063"/>
                    <a:pt x="239" y="2095"/>
                  </a:cubicBezTo>
                  <a:cubicBezTo>
                    <a:pt x="314" y="2419"/>
                    <a:pt x="477" y="2715"/>
                    <a:pt x="591" y="3026"/>
                  </a:cubicBezTo>
                  <a:cubicBezTo>
                    <a:pt x="1161" y="4579"/>
                    <a:pt x="1042" y="6277"/>
                    <a:pt x="1690" y="7811"/>
                  </a:cubicBezTo>
                  <a:cubicBezTo>
                    <a:pt x="2110" y="8810"/>
                    <a:pt x="2738" y="9743"/>
                    <a:pt x="3469" y="10557"/>
                  </a:cubicBezTo>
                  <a:cubicBezTo>
                    <a:pt x="3684" y="10793"/>
                    <a:pt x="3909" y="11023"/>
                    <a:pt x="4143" y="11241"/>
                  </a:cubicBezTo>
                  <a:cubicBezTo>
                    <a:pt x="5432" y="12444"/>
                    <a:pt x="7079" y="13290"/>
                    <a:pt x="8712" y="13290"/>
                  </a:cubicBezTo>
                  <a:cubicBezTo>
                    <a:pt x="9761" y="13290"/>
                    <a:pt x="10804" y="12941"/>
                    <a:pt x="11744" y="12115"/>
                  </a:cubicBezTo>
                  <a:cubicBezTo>
                    <a:pt x="12166" y="11739"/>
                    <a:pt x="12537" y="11277"/>
                    <a:pt x="12685" y="10728"/>
                  </a:cubicBezTo>
                  <a:cubicBezTo>
                    <a:pt x="13317" y="8413"/>
                    <a:pt x="10644" y="9147"/>
                    <a:pt x="9605" y="8206"/>
                  </a:cubicBezTo>
                  <a:cubicBezTo>
                    <a:pt x="8840" y="7511"/>
                    <a:pt x="9185" y="6269"/>
                    <a:pt x="9040" y="5250"/>
                  </a:cubicBezTo>
                  <a:cubicBezTo>
                    <a:pt x="8887" y="4167"/>
                    <a:pt x="8055" y="3210"/>
                    <a:pt x="7005" y="2907"/>
                  </a:cubicBezTo>
                  <a:cubicBezTo>
                    <a:pt x="6424" y="2738"/>
                    <a:pt x="5789" y="2754"/>
                    <a:pt x="5242" y="2502"/>
                  </a:cubicBezTo>
                  <a:cubicBezTo>
                    <a:pt x="4106" y="1976"/>
                    <a:pt x="3640" y="459"/>
                    <a:pt x="2455" y="71"/>
                  </a:cubicBezTo>
                  <a:cubicBezTo>
                    <a:pt x="2309" y="23"/>
                    <a:pt x="2160" y="0"/>
                    <a:pt x="20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0" name="Google Shape;3990;p32"/>
            <p:cNvSpPr/>
            <p:nvPr/>
          </p:nvSpPr>
          <p:spPr>
            <a:xfrm>
              <a:off x="2154325" y="4539550"/>
              <a:ext cx="327900" cy="342025"/>
            </a:xfrm>
            <a:custGeom>
              <a:avLst/>
              <a:gdLst/>
              <a:ahLst/>
              <a:cxnLst/>
              <a:rect l="l" t="t" r="r" b="b"/>
              <a:pathLst>
                <a:path w="13116" h="13681" extrusionOk="0">
                  <a:moveTo>
                    <a:pt x="2105" y="381"/>
                  </a:moveTo>
                  <a:cubicBezTo>
                    <a:pt x="2235" y="381"/>
                    <a:pt x="2364" y="400"/>
                    <a:pt x="2487" y="440"/>
                  </a:cubicBezTo>
                  <a:cubicBezTo>
                    <a:pt x="3052" y="632"/>
                    <a:pt x="3451" y="1112"/>
                    <a:pt x="3874" y="1622"/>
                  </a:cubicBezTo>
                  <a:cubicBezTo>
                    <a:pt x="4268" y="2102"/>
                    <a:pt x="4672" y="2600"/>
                    <a:pt x="5250" y="2864"/>
                  </a:cubicBezTo>
                  <a:cubicBezTo>
                    <a:pt x="5600" y="3027"/>
                    <a:pt x="5976" y="3084"/>
                    <a:pt x="6342" y="3139"/>
                  </a:cubicBezTo>
                  <a:cubicBezTo>
                    <a:pt x="6586" y="3178"/>
                    <a:pt x="6816" y="3214"/>
                    <a:pt x="7039" y="3279"/>
                  </a:cubicBezTo>
                  <a:cubicBezTo>
                    <a:pt x="8014" y="3561"/>
                    <a:pt x="8794" y="4458"/>
                    <a:pt x="8937" y="5467"/>
                  </a:cubicBezTo>
                  <a:cubicBezTo>
                    <a:pt x="8981" y="5765"/>
                    <a:pt x="8981" y="6094"/>
                    <a:pt x="8976" y="6416"/>
                  </a:cubicBezTo>
                  <a:cubicBezTo>
                    <a:pt x="8973" y="7193"/>
                    <a:pt x="8968" y="7997"/>
                    <a:pt x="9564" y="8536"/>
                  </a:cubicBezTo>
                  <a:cubicBezTo>
                    <a:pt x="9966" y="8899"/>
                    <a:pt x="10557" y="9029"/>
                    <a:pt x="11133" y="9153"/>
                  </a:cubicBezTo>
                  <a:cubicBezTo>
                    <a:pt x="11426" y="9218"/>
                    <a:pt x="11716" y="9280"/>
                    <a:pt x="11965" y="9373"/>
                  </a:cubicBezTo>
                  <a:cubicBezTo>
                    <a:pt x="12229" y="9475"/>
                    <a:pt x="12444" y="9604"/>
                    <a:pt x="12564" y="9806"/>
                  </a:cubicBezTo>
                  <a:cubicBezTo>
                    <a:pt x="12714" y="10053"/>
                    <a:pt x="12722" y="10397"/>
                    <a:pt x="12592" y="10869"/>
                  </a:cubicBezTo>
                  <a:cubicBezTo>
                    <a:pt x="12470" y="11315"/>
                    <a:pt x="12172" y="11753"/>
                    <a:pt x="11705" y="12160"/>
                  </a:cubicBezTo>
                  <a:cubicBezTo>
                    <a:pt x="10793" y="12964"/>
                    <a:pt x="9795" y="13289"/>
                    <a:pt x="8806" y="13289"/>
                  </a:cubicBezTo>
                  <a:cubicBezTo>
                    <a:pt x="7155" y="13289"/>
                    <a:pt x="5527" y="12383"/>
                    <a:pt x="4361" y="11292"/>
                  </a:cubicBezTo>
                  <a:cubicBezTo>
                    <a:pt x="4133" y="11079"/>
                    <a:pt x="3908" y="10851"/>
                    <a:pt x="3700" y="10623"/>
                  </a:cubicBezTo>
                  <a:cubicBezTo>
                    <a:pt x="2954" y="9791"/>
                    <a:pt x="2350" y="8863"/>
                    <a:pt x="1958" y="7932"/>
                  </a:cubicBezTo>
                  <a:cubicBezTo>
                    <a:pt x="1624" y="7144"/>
                    <a:pt x="1494" y="6286"/>
                    <a:pt x="1372" y="5459"/>
                  </a:cubicBezTo>
                  <a:cubicBezTo>
                    <a:pt x="1258" y="4694"/>
                    <a:pt x="1139" y="3904"/>
                    <a:pt x="862" y="3152"/>
                  </a:cubicBezTo>
                  <a:cubicBezTo>
                    <a:pt x="820" y="3035"/>
                    <a:pt x="768" y="2918"/>
                    <a:pt x="719" y="2807"/>
                  </a:cubicBezTo>
                  <a:cubicBezTo>
                    <a:pt x="639" y="2615"/>
                    <a:pt x="558" y="2434"/>
                    <a:pt x="517" y="2244"/>
                  </a:cubicBezTo>
                  <a:cubicBezTo>
                    <a:pt x="405" y="1762"/>
                    <a:pt x="602" y="1220"/>
                    <a:pt x="1030" y="829"/>
                  </a:cubicBezTo>
                  <a:cubicBezTo>
                    <a:pt x="1346" y="538"/>
                    <a:pt x="1734" y="381"/>
                    <a:pt x="2105" y="381"/>
                  </a:cubicBezTo>
                  <a:close/>
                  <a:moveTo>
                    <a:pt x="2102" y="1"/>
                  </a:moveTo>
                  <a:cubicBezTo>
                    <a:pt x="1637" y="1"/>
                    <a:pt x="1158" y="192"/>
                    <a:pt x="771" y="546"/>
                  </a:cubicBezTo>
                  <a:cubicBezTo>
                    <a:pt x="245" y="1034"/>
                    <a:pt x="1" y="1713"/>
                    <a:pt x="143" y="2330"/>
                  </a:cubicBezTo>
                  <a:cubicBezTo>
                    <a:pt x="195" y="2550"/>
                    <a:pt x="283" y="2758"/>
                    <a:pt x="369" y="2955"/>
                  </a:cubicBezTo>
                  <a:cubicBezTo>
                    <a:pt x="416" y="3061"/>
                    <a:pt x="465" y="3170"/>
                    <a:pt x="504" y="3279"/>
                  </a:cubicBezTo>
                  <a:cubicBezTo>
                    <a:pt x="766" y="3999"/>
                    <a:pt x="882" y="4767"/>
                    <a:pt x="991" y="5511"/>
                  </a:cubicBezTo>
                  <a:cubicBezTo>
                    <a:pt x="1121" y="6364"/>
                    <a:pt x="1256" y="7243"/>
                    <a:pt x="1606" y="8075"/>
                  </a:cubicBezTo>
                  <a:cubicBezTo>
                    <a:pt x="2013" y="9042"/>
                    <a:pt x="2637" y="10009"/>
                    <a:pt x="3415" y="10872"/>
                  </a:cubicBezTo>
                  <a:cubicBezTo>
                    <a:pt x="3633" y="11110"/>
                    <a:pt x="3864" y="11344"/>
                    <a:pt x="4099" y="11569"/>
                  </a:cubicBezTo>
                  <a:cubicBezTo>
                    <a:pt x="4856" y="12274"/>
                    <a:pt x="5805" y="12909"/>
                    <a:pt x="6832" y="13301"/>
                  </a:cubicBezTo>
                  <a:cubicBezTo>
                    <a:pt x="7470" y="13540"/>
                    <a:pt x="8139" y="13680"/>
                    <a:pt x="8813" y="13680"/>
                  </a:cubicBezTo>
                  <a:cubicBezTo>
                    <a:pt x="9882" y="13680"/>
                    <a:pt x="10964" y="13327"/>
                    <a:pt x="11957" y="12453"/>
                  </a:cubicBezTo>
                  <a:cubicBezTo>
                    <a:pt x="12481" y="11992"/>
                    <a:pt x="12818" y="11494"/>
                    <a:pt x="12960" y="10973"/>
                  </a:cubicBezTo>
                  <a:cubicBezTo>
                    <a:pt x="13116" y="10395"/>
                    <a:pt x="13092" y="9952"/>
                    <a:pt x="12888" y="9612"/>
                  </a:cubicBezTo>
                  <a:cubicBezTo>
                    <a:pt x="12571" y="9086"/>
                    <a:pt x="11879" y="8933"/>
                    <a:pt x="11216" y="8788"/>
                  </a:cubicBezTo>
                  <a:cubicBezTo>
                    <a:pt x="10687" y="8671"/>
                    <a:pt x="10147" y="8552"/>
                    <a:pt x="9818" y="8256"/>
                  </a:cubicBezTo>
                  <a:cubicBezTo>
                    <a:pt x="9352" y="7831"/>
                    <a:pt x="9357" y="7149"/>
                    <a:pt x="9359" y="6423"/>
                  </a:cubicBezTo>
                  <a:cubicBezTo>
                    <a:pt x="9362" y="6089"/>
                    <a:pt x="9362" y="5744"/>
                    <a:pt x="9318" y="5417"/>
                  </a:cubicBezTo>
                  <a:cubicBezTo>
                    <a:pt x="9155" y="4266"/>
                    <a:pt x="8260" y="3242"/>
                    <a:pt x="7145" y="2916"/>
                  </a:cubicBezTo>
                  <a:cubicBezTo>
                    <a:pt x="6899" y="2846"/>
                    <a:pt x="6648" y="2807"/>
                    <a:pt x="6401" y="2768"/>
                  </a:cubicBezTo>
                  <a:cubicBezTo>
                    <a:pt x="6046" y="2711"/>
                    <a:pt x="5709" y="2659"/>
                    <a:pt x="5409" y="2522"/>
                  </a:cubicBezTo>
                  <a:cubicBezTo>
                    <a:pt x="4913" y="2291"/>
                    <a:pt x="4551" y="1850"/>
                    <a:pt x="4167" y="1384"/>
                  </a:cubicBezTo>
                  <a:cubicBezTo>
                    <a:pt x="3731" y="852"/>
                    <a:pt x="3280" y="300"/>
                    <a:pt x="2604" y="80"/>
                  </a:cubicBezTo>
                  <a:cubicBezTo>
                    <a:pt x="2442" y="27"/>
                    <a:pt x="2273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1" name="Google Shape;3991;p32"/>
            <p:cNvSpPr/>
            <p:nvPr/>
          </p:nvSpPr>
          <p:spPr>
            <a:xfrm>
              <a:off x="2332425" y="4769750"/>
              <a:ext cx="388825" cy="131675"/>
            </a:xfrm>
            <a:custGeom>
              <a:avLst/>
              <a:gdLst/>
              <a:ahLst/>
              <a:cxnLst/>
              <a:rect l="l" t="t" r="r" b="b"/>
              <a:pathLst>
                <a:path w="15553" h="5267" extrusionOk="0">
                  <a:moveTo>
                    <a:pt x="6495" y="0"/>
                  </a:moveTo>
                  <a:cubicBezTo>
                    <a:pt x="6470" y="0"/>
                    <a:pt x="6445" y="1"/>
                    <a:pt x="6419" y="2"/>
                  </a:cubicBezTo>
                  <a:cubicBezTo>
                    <a:pt x="5465" y="44"/>
                    <a:pt x="4753" y="839"/>
                    <a:pt x="4014" y="1443"/>
                  </a:cubicBezTo>
                  <a:cubicBezTo>
                    <a:pt x="3239" y="2076"/>
                    <a:pt x="1955" y="1998"/>
                    <a:pt x="1077" y="2444"/>
                  </a:cubicBezTo>
                  <a:cubicBezTo>
                    <a:pt x="219" y="2874"/>
                    <a:pt x="1" y="3847"/>
                    <a:pt x="745" y="4513"/>
                  </a:cubicBezTo>
                  <a:cubicBezTo>
                    <a:pt x="1025" y="4764"/>
                    <a:pt x="1385" y="4920"/>
                    <a:pt x="1751" y="5024"/>
                  </a:cubicBezTo>
                  <a:cubicBezTo>
                    <a:pt x="2187" y="5147"/>
                    <a:pt x="2616" y="5193"/>
                    <a:pt x="3041" y="5193"/>
                  </a:cubicBezTo>
                  <a:cubicBezTo>
                    <a:pt x="4390" y="5193"/>
                    <a:pt x="5699" y="4722"/>
                    <a:pt x="7066" y="4722"/>
                  </a:cubicBezTo>
                  <a:cubicBezTo>
                    <a:pt x="7130" y="4722"/>
                    <a:pt x="7193" y="4723"/>
                    <a:pt x="7257" y="4725"/>
                  </a:cubicBezTo>
                  <a:cubicBezTo>
                    <a:pt x="7970" y="4749"/>
                    <a:pt x="8664" y="4982"/>
                    <a:pt x="9357" y="5127"/>
                  </a:cubicBezTo>
                  <a:cubicBezTo>
                    <a:pt x="9793" y="5219"/>
                    <a:pt x="10258" y="5266"/>
                    <a:pt x="10732" y="5266"/>
                  </a:cubicBezTo>
                  <a:cubicBezTo>
                    <a:pt x="11975" y="5266"/>
                    <a:pt x="13272" y="4938"/>
                    <a:pt x="14228" y="4217"/>
                  </a:cubicBezTo>
                  <a:cubicBezTo>
                    <a:pt x="14793" y="3792"/>
                    <a:pt x="15234" y="3180"/>
                    <a:pt x="15350" y="2483"/>
                  </a:cubicBezTo>
                  <a:cubicBezTo>
                    <a:pt x="15552" y="1259"/>
                    <a:pt x="14554" y="106"/>
                    <a:pt x="13336" y="18"/>
                  </a:cubicBezTo>
                  <a:cubicBezTo>
                    <a:pt x="13280" y="14"/>
                    <a:pt x="13224" y="12"/>
                    <a:pt x="13168" y="12"/>
                  </a:cubicBezTo>
                  <a:cubicBezTo>
                    <a:pt x="11937" y="12"/>
                    <a:pt x="10804" y="966"/>
                    <a:pt x="9584" y="966"/>
                  </a:cubicBezTo>
                  <a:cubicBezTo>
                    <a:pt x="9490" y="966"/>
                    <a:pt x="9397" y="960"/>
                    <a:pt x="9302" y="948"/>
                  </a:cubicBezTo>
                  <a:cubicBezTo>
                    <a:pt x="8314" y="822"/>
                    <a:pt x="7481" y="0"/>
                    <a:pt x="6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32"/>
            <p:cNvSpPr/>
            <p:nvPr/>
          </p:nvSpPr>
          <p:spPr>
            <a:xfrm>
              <a:off x="2333675" y="4765025"/>
              <a:ext cx="389775" cy="141350"/>
            </a:xfrm>
            <a:custGeom>
              <a:avLst/>
              <a:gdLst/>
              <a:ahLst/>
              <a:cxnLst/>
              <a:rect l="l" t="t" r="r" b="b"/>
              <a:pathLst>
                <a:path w="15591" h="5654" extrusionOk="0">
                  <a:moveTo>
                    <a:pt x="6435" y="377"/>
                  </a:moveTo>
                  <a:cubicBezTo>
                    <a:pt x="6926" y="377"/>
                    <a:pt x="7384" y="597"/>
                    <a:pt x="7868" y="834"/>
                  </a:cubicBezTo>
                  <a:cubicBezTo>
                    <a:pt x="8296" y="1047"/>
                    <a:pt x="8739" y="1262"/>
                    <a:pt x="9226" y="1324"/>
                  </a:cubicBezTo>
                  <a:cubicBezTo>
                    <a:pt x="9330" y="1337"/>
                    <a:pt x="9433" y="1344"/>
                    <a:pt x="9535" y="1344"/>
                  </a:cubicBezTo>
                  <a:cubicBezTo>
                    <a:pt x="10182" y="1344"/>
                    <a:pt x="10795" y="1094"/>
                    <a:pt x="11391" y="855"/>
                  </a:cubicBezTo>
                  <a:cubicBezTo>
                    <a:pt x="11983" y="616"/>
                    <a:pt x="12542" y="388"/>
                    <a:pt x="13121" y="388"/>
                  </a:cubicBezTo>
                  <a:cubicBezTo>
                    <a:pt x="13171" y="388"/>
                    <a:pt x="13220" y="390"/>
                    <a:pt x="13270" y="393"/>
                  </a:cubicBezTo>
                  <a:cubicBezTo>
                    <a:pt x="13454" y="406"/>
                    <a:pt x="13636" y="450"/>
                    <a:pt x="13815" y="505"/>
                  </a:cubicBezTo>
                  <a:cubicBezTo>
                    <a:pt x="14162" y="634"/>
                    <a:pt x="14476" y="860"/>
                    <a:pt x="14717" y="1166"/>
                  </a:cubicBezTo>
                  <a:cubicBezTo>
                    <a:pt x="15057" y="1599"/>
                    <a:pt x="15199" y="2120"/>
                    <a:pt x="15114" y="2633"/>
                  </a:cubicBezTo>
                  <a:cubicBezTo>
                    <a:pt x="15015" y="3229"/>
                    <a:pt x="14631" y="3818"/>
                    <a:pt x="14064" y="4246"/>
                  </a:cubicBezTo>
                  <a:cubicBezTo>
                    <a:pt x="13198" y="4903"/>
                    <a:pt x="11959" y="5261"/>
                    <a:pt x="10689" y="5261"/>
                  </a:cubicBezTo>
                  <a:cubicBezTo>
                    <a:pt x="10240" y="5261"/>
                    <a:pt x="9787" y="5216"/>
                    <a:pt x="9346" y="5124"/>
                  </a:cubicBezTo>
                  <a:cubicBezTo>
                    <a:pt x="9143" y="5083"/>
                    <a:pt x="8941" y="5031"/>
                    <a:pt x="8736" y="4982"/>
                  </a:cubicBezTo>
                  <a:cubicBezTo>
                    <a:pt x="8244" y="4863"/>
                    <a:pt x="7736" y="4736"/>
                    <a:pt x="7215" y="4720"/>
                  </a:cubicBezTo>
                  <a:cubicBezTo>
                    <a:pt x="7148" y="4718"/>
                    <a:pt x="7082" y="4717"/>
                    <a:pt x="7016" y="4717"/>
                  </a:cubicBezTo>
                  <a:cubicBezTo>
                    <a:pt x="6313" y="4717"/>
                    <a:pt x="5625" y="4837"/>
                    <a:pt x="4959" y="4956"/>
                  </a:cubicBezTo>
                  <a:cubicBezTo>
                    <a:pt x="4287" y="5074"/>
                    <a:pt x="3639" y="5188"/>
                    <a:pt x="2988" y="5188"/>
                  </a:cubicBezTo>
                  <a:cubicBezTo>
                    <a:pt x="2580" y="5188"/>
                    <a:pt x="2170" y="5143"/>
                    <a:pt x="1752" y="5026"/>
                  </a:cubicBezTo>
                  <a:cubicBezTo>
                    <a:pt x="1356" y="4912"/>
                    <a:pt x="1047" y="4759"/>
                    <a:pt x="819" y="4554"/>
                  </a:cubicBezTo>
                  <a:cubicBezTo>
                    <a:pt x="531" y="4300"/>
                    <a:pt x="399" y="3979"/>
                    <a:pt x="441" y="3655"/>
                  </a:cubicBezTo>
                  <a:cubicBezTo>
                    <a:pt x="487" y="3302"/>
                    <a:pt x="734" y="2991"/>
                    <a:pt x="1112" y="2799"/>
                  </a:cubicBezTo>
                  <a:cubicBezTo>
                    <a:pt x="1465" y="2618"/>
                    <a:pt x="1892" y="2527"/>
                    <a:pt x="2344" y="2434"/>
                  </a:cubicBezTo>
                  <a:cubicBezTo>
                    <a:pt x="2966" y="2304"/>
                    <a:pt x="3606" y="2167"/>
                    <a:pt x="4086" y="1775"/>
                  </a:cubicBezTo>
                  <a:cubicBezTo>
                    <a:pt x="4223" y="1664"/>
                    <a:pt x="4363" y="1544"/>
                    <a:pt x="4498" y="1425"/>
                  </a:cubicBezTo>
                  <a:cubicBezTo>
                    <a:pt x="5071" y="925"/>
                    <a:pt x="5667" y="406"/>
                    <a:pt x="6377" y="378"/>
                  </a:cubicBezTo>
                  <a:cubicBezTo>
                    <a:pt x="6396" y="377"/>
                    <a:pt x="6416" y="377"/>
                    <a:pt x="6435" y="377"/>
                  </a:cubicBezTo>
                  <a:close/>
                  <a:moveTo>
                    <a:pt x="6445" y="0"/>
                  </a:moveTo>
                  <a:cubicBezTo>
                    <a:pt x="6417" y="0"/>
                    <a:pt x="6390" y="1"/>
                    <a:pt x="6362" y="2"/>
                  </a:cubicBezTo>
                  <a:cubicBezTo>
                    <a:pt x="5519" y="38"/>
                    <a:pt x="4874" y="598"/>
                    <a:pt x="4249" y="1143"/>
                  </a:cubicBezTo>
                  <a:cubicBezTo>
                    <a:pt x="4117" y="1259"/>
                    <a:pt x="3979" y="1376"/>
                    <a:pt x="3847" y="1485"/>
                  </a:cubicBezTo>
                  <a:cubicBezTo>
                    <a:pt x="3437" y="1817"/>
                    <a:pt x="2867" y="1938"/>
                    <a:pt x="2266" y="2065"/>
                  </a:cubicBezTo>
                  <a:cubicBezTo>
                    <a:pt x="1809" y="2164"/>
                    <a:pt x="1340" y="2262"/>
                    <a:pt x="941" y="2465"/>
                  </a:cubicBezTo>
                  <a:cubicBezTo>
                    <a:pt x="446" y="2714"/>
                    <a:pt x="124" y="3128"/>
                    <a:pt x="62" y="3608"/>
                  </a:cubicBezTo>
                  <a:cubicBezTo>
                    <a:pt x="0" y="4059"/>
                    <a:pt x="179" y="4500"/>
                    <a:pt x="565" y="4844"/>
                  </a:cubicBezTo>
                  <a:cubicBezTo>
                    <a:pt x="773" y="5029"/>
                    <a:pt x="1032" y="5181"/>
                    <a:pt x="1356" y="5306"/>
                  </a:cubicBezTo>
                  <a:cubicBezTo>
                    <a:pt x="1449" y="5342"/>
                    <a:pt x="1550" y="5373"/>
                    <a:pt x="1654" y="5404"/>
                  </a:cubicBezTo>
                  <a:cubicBezTo>
                    <a:pt x="2106" y="5531"/>
                    <a:pt x="2552" y="5579"/>
                    <a:pt x="2991" y="5579"/>
                  </a:cubicBezTo>
                  <a:cubicBezTo>
                    <a:pt x="3684" y="5579"/>
                    <a:pt x="4362" y="5460"/>
                    <a:pt x="5027" y="5342"/>
                  </a:cubicBezTo>
                  <a:cubicBezTo>
                    <a:pt x="5680" y="5228"/>
                    <a:pt x="6356" y="5109"/>
                    <a:pt x="7030" y="5109"/>
                  </a:cubicBezTo>
                  <a:cubicBezTo>
                    <a:pt x="7088" y="5109"/>
                    <a:pt x="7146" y="5110"/>
                    <a:pt x="7204" y="5111"/>
                  </a:cubicBezTo>
                  <a:cubicBezTo>
                    <a:pt x="7684" y="5127"/>
                    <a:pt x="8174" y="5249"/>
                    <a:pt x="8646" y="5366"/>
                  </a:cubicBezTo>
                  <a:cubicBezTo>
                    <a:pt x="8853" y="5417"/>
                    <a:pt x="9060" y="5469"/>
                    <a:pt x="9268" y="5511"/>
                  </a:cubicBezTo>
                  <a:cubicBezTo>
                    <a:pt x="9732" y="5607"/>
                    <a:pt x="10208" y="5654"/>
                    <a:pt x="10680" y="5654"/>
                  </a:cubicBezTo>
                  <a:cubicBezTo>
                    <a:pt x="12036" y="5654"/>
                    <a:pt x="13362" y="5268"/>
                    <a:pt x="14294" y="4564"/>
                  </a:cubicBezTo>
                  <a:cubicBezTo>
                    <a:pt x="14940" y="4077"/>
                    <a:pt x="15378" y="3403"/>
                    <a:pt x="15489" y="2711"/>
                  </a:cubicBezTo>
                  <a:cubicBezTo>
                    <a:pt x="15591" y="2091"/>
                    <a:pt x="15422" y="1464"/>
                    <a:pt x="15015" y="946"/>
                  </a:cubicBezTo>
                  <a:cubicBezTo>
                    <a:pt x="14590" y="404"/>
                    <a:pt x="13965" y="69"/>
                    <a:pt x="13304" y="23"/>
                  </a:cubicBezTo>
                  <a:cubicBezTo>
                    <a:pt x="13241" y="18"/>
                    <a:pt x="13179" y="16"/>
                    <a:pt x="13117" y="16"/>
                  </a:cubicBezTo>
                  <a:cubicBezTo>
                    <a:pt x="12464" y="16"/>
                    <a:pt x="11850" y="266"/>
                    <a:pt x="11251" y="507"/>
                  </a:cubicBezTo>
                  <a:cubicBezTo>
                    <a:pt x="10667" y="743"/>
                    <a:pt x="10110" y="967"/>
                    <a:pt x="9542" y="967"/>
                  </a:cubicBezTo>
                  <a:cubicBezTo>
                    <a:pt x="9454" y="967"/>
                    <a:pt x="9366" y="962"/>
                    <a:pt x="9278" y="951"/>
                  </a:cubicBezTo>
                  <a:cubicBezTo>
                    <a:pt x="8853" y="896"/>
                    <a:pt x="8456" y="702"/>
                    <a:pt x="8036" y="497"/>
                  </a:cubicBezTo>
                  <a:cubicBezTo>
                    <a:pt x="7537" y="252"/>
                    <a:pt x="7020" y="0"/>
                    <a:pt x="6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3" name="Google Shape;3993;p32"/>
          <p:cNvGrpSpPr/>
          <p:nvPr/>
        </p:nvGrpSpPr>
        <p:grpSpPr>
          <a:xfrm flipH="1">
            <a:off x="9722871" y="5890845"/>
            <a:ext cx="1217860" cy="1745832"/>
            <a:chOff x="2087075" y="4317700"/>
            <a:chExt cx="814150" cy="1167000"/>
          </a:xfrm>
        </p:grpSpPr>
        <p:sp>
          <p:nvSpPr>
            <p:cNvPr id="3994" name="Google Shape;3994;p32"/>
            <p:cNvSpPr/>
            <p:nvPr/>
          </p:nvSpPr>
          <p:spPr>
            <a:xfrm>
              <a:off x="2288350" y="4756475"/>
              <a:ext cx="105550" cy="728225"/>
            </a:xfrm>
            <a:custGeom>
              <a:avLst/>
              <a:gdLst/>
              <a:ahLst/>
              <a:cxnLst/>
              <a:rect l="l" t="t" r="r" b="b"/>
              <a:pathLst>
                <a:path w="4222" h="29129" extrusionOk="0">
                  <a:moveTo>
                    <a:pt x="3927" y="0"/>
                  </a:moveTo>
                  <a:cubicBezTo>
                    <a:pt x="3839" y="0"/>
                    <a:pt x="3755" y="43"/>
                    <a:pt x="3705" y="118"/>
                  </a:cubicBezTo>
                  <a:cubicBezTo>
                    <a:pt x="3037" y="1158"/>
                    <a:pt x="2484" y="2270"/>
                    <a:pt x="2044" y="3424"/>
                  </a:cubicBezTo>
                  <a:cubicBezTo>
                    <a:pt x="1606" y="4577"/>
                    <a:pt x="1271" y="5770"/>
                    <a:pt x="1017" y="6970"/>
                  </a:cubicBezTo>
                  <a:cubicBezTo>
                    <a:pt x="517" y="9381"/>
                    <a:pt x="307" y="11836"/>
                    <a:pt x="195" y="14268"/>
                  </a:cubicBezTo>
                  <a:cubicBezTo>
                    <a:pt x="86" y="16702"/>
                    <a:pt x="1" y="19141"/>
                    <a:pt x="19" y="21583"/>
                  </a:cubicBezTo>
                  <a:cubicBezTo>
                    <a:pt x="24" y="24023"/>
                    <a:pt x="123" y="26462"/>
                    <a:pt x="333" y="28896"/>
                  </a:cubicBezTo>
                  <a:cubicBezTo>
                    <a:pt x="345" y="29028"/>
                    <a:pt x="454" y="29128"/>
                    <a:pt x="584" y="29128"/>
                  </a:cubicBezTo>
                  <a:cubicBezTo>
                    <a:pt x="592" y="29128"/>
                    <a:pt x="600" y="29128"/>
                    <a:pt x="608" y="29127"/>
                  </a:cubicBezTo>
                  <a:cubicBezTo>
                    <a:pt x="745" y="29114"/>
                    <a:pt x="849" y="28992"/>
                    <a:pt x="841" y="28857"/>
                  </a:cubicBezTo>
                  <a:cubicBezTo>
                    <a:pt x="693" y="26436"/>
                    <a:pt x="654" y="24010"/>
                    <a:pt x="670" y="21583"/>
                  </a:cubicBezTo>
                  <a:cubicBezTo>
                    <a:pt x="696" y="19154"/>
                    <a:pt x="766" y="16728"/>
                    <a:pt x="895" y="14301"/>
                  </a:cubicBezTo>
                  <a:cubicBezTo>
                    <a:pt x="1020" y="11880"/>
                    <a:pt x="1199" y="9464"/>
                    <a:pt x="1678" y="7105"/>
                  </a:cubicBezTo>
                  <a:cubicBezTo>
                    <a:pt x="1912" y="5925"/>
                    <a:pt x="2215" y="4761"/>
                    <a:pt x="2624" y="3634"/>
                  </a:cubicBezTo>
                  <a:cubicBezTo>
                    <a:pt x="3026" y="2506"/>
                    <a:pt x="3524" y="1409"/>
                    <a:pt x="4146" y="385"/>
                  </a:cubicBezTo>
                  <a:cubicBezTo>
                    <a:pt x="4221" y="266"/>
                    <a:pt x="4182" y="111"/>
                    <a:pt x="4063" y="35"/>
                  </a:cubicBezTo>
                  <a:cubicBezTo>
                    <a:pt x="4019" y="12"/>
                    <a:pt x="3973" y="0"/>
                    <a:pt x="3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32"/>
            <p:cNvSpPr/>
            <p:nvPr/>
          </p:nvSpPr>
          <p:spPr>
            <a:xfrm>
              <a:off x="2339050" y="4368600"/>
              <a:ext cx="347450" cy="395375"/>
            </a:xfrm>
            <a:custGeom>
              <a:avLst/>
              <a:gdLst/>
              <a:ahLst/>
              <a:cxnLst/>
              <a:rect l="l" t="t" r="r" b="b"/>
              <a:pathLst>
                <a:path w="13898" h="15815" extrusionOk="0">
                  <a:moveTo>
                    <a:pt x="10934" y="0"/>
                  </a:moveTo>
                  <a:cubicBezTo>
                    <a:pt x="10438" y="0"/>
                    <a:pt x="9975" y="265"/>
                    <a:pt x="9543" y="520"/>
                  </a:cubicBezTo>
                  <a:cubicBezTo>
                    <a:pt x="7077" y="1977"/>
                    <a:pt x="5584" y="4439"/>
                    <a:pt x="3466" y="6316"/>
                  </a:cubicBezTo>
                  <a:cubicBezTo>
                    <a:pt x="2393" y="7265"/>
                    <a:pt x="1356" y="8136"/>
                    <a:pt x="817" y="9515"/>
                  </a:cubicBezTo>
                  <a:cubicBezTo>
                    <a:pt x="0" y="11581"/>
                    <a:pt x="532" y="13723"/>
                    <a:pt x="2434" y="14965"/>
                  </a:cubicBezTo>
                  <a:cubicBezTo>
                    <a:pt x="3347" y="15560"/>
                    <a:pt x="4283" y="15814"/>
                    <a:pt x="5208" y="15814"/>
                  </a:cubicBezTo>
                  <a:cubicBezTo>
                    <a:pt x="8195" y="15814"/>
                    <a:pt x="11058" y="13161"/>
                    <a:pt x="12571" y="10762"/>
                  </a:cubicBezTo>
                  <a:cubicBezTo>
                    <a:pt x="13898" y="8647"/>
                    <a:pt x="13893" y="6589"/>
                    <a:pt x="13470" y="4240"/>
                  </a:cubicBezTo>
                  <a:cubicBezTo>
                    <a:pt x="13237" y="2925"/>
                    <a:pt x="12783" y="126"/>
                    <a:pt x="11033" y="4"/>
                  </a:cubicBezTo>
                  <a:cubicBezTo>
                    <a:pt x="11000" y="1"/>
                    <a:pt x="10967" y="0"/>
                    <a:pt x="10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32"/>
            <p:cNvSpPr/>
            <p:nvPr/>
          </p:nvSpPr>
          <p:spPr>
            <a:xfrm>
              <a:off x="2332875" y="4363700"/>
              <a:ext cx="360700" cy="404975"/>
            </a:xfrm>
            <a:custGeom>
              <a:avLst/>
              <a:gdLst/>
              <a:ahLst/>
              <a:cxnLst/>
              <a:rect l="l" t="t" r="r" b="b"/>
              <a:pathLst>
                <a:path w="14428" h="16199" extrusionOk="0">
                  <a:moveTo>
                    <a:pt x="7602" y="6219"/>
                  </a:moveTo>
                  <a:lnTo>
                    <a:pt x="7024" y="7438"/>
                  </a:lnTo>
                  <a:cubicBezTo>
                    <a:pt x="6821" y="7837"/>
                    <a:pt x="6622" y="8228"/>
                    <a:pt x="6396" y="8612"/>
                  </a:cubicBezTo>
                  <a:cubicBezTo>
                    <a:pt x="6181" y="8998"/>
                    <a:pt x="5945" y="9374"/>
                    <a:pt x="5707" y="9750"/>
                  </a:cubicBezTo>
                  <a:lnTo>
                    <a:pt x="4958" y="10870"/>
                  </a:lnTo>
                  <a:cubicBezTo>
                    <a:pt x="5328" y="10598"/>
                    <a:pt x="5652" y="10274"/>
                    <a:pt x="5945" y="9926"/>
                  </a:cubicBezTo>
                  <a:cubicBezTo>
                    <a:pt x="6241" y="9577"/>
                    <a:pt x="6500" y="9198"/>
                    <a:pt x="6731" y="8804"/>
                  </a:cubicBezTo>
                  <a:cubicBezTo>
                    <a:pt x="6954" y="8405"/>
                    <a:pt x="7148" y="7987"/>
                    <a:pt x="7298" y="7554"/>
                  </a:cubicBezTo>
                  <a:cubicBezTo>
                    <a:pt x="7444" y="7122"/>
                    <a:pt x="7558" y="6678"/>
                    <a:pt x="7602" y="6219"/>
                  </a:cubicBezTo>
                  <a:close/>
                  <a:moveTo>
                    <a:pt x="10220" y="6914"/>
                  </a:moveTo>
                  <a:lnTo>
                    <a:pt x="10220" y="6914"/>
                  </a:lnTo>
                  <a:cubicBezTo>
                    <a:pt x="9948" y="7352"/>
                    <a:pt x="9676" y="7780"/>
                    <a:pt x="9385" y="8187"/>
                  </a:cubicBezTo>
                  <a:cubicBezTo>
                    <a:pt x="9090" y="8597"/>
                    <a:pt x="8786" y="8991"/>
                    <a:pt x="8452" y="9364"/>
                  </a:cubicBezTo>
                  <a:cubicBezTo>
                    <a:pt x="8123" y="9742"/>
                    <a:pt x="7770" y="10095"/>
                    <a:pt x="7405" y="10440"/>
                  </a:cubicBezTo>
                  <a:cubicBezTo>
                    <a:pt x="7034" y="10779"/>
                    <a:pt x="6650" y="11103"/>
                    <a:pt x="6249" y="11430"/>
                  </a:cubicBezTo>
                  <a:cubicBezTo>
                    <a:pt x="6728" y="11243"/>
                    <a:pt x="7177" y="10976"/>
                    <a:pt x="7591" y="10671"/>
                  </a:cubicBezTo>
                  <a:cubicBezTo>
                    <a:pt x="8011" y="10362"/>
                    <a:pt x="8390" y="10004"/>
                    <a:pt x="8737" y="9615"/>
                  </a:cubicBezTo>
                  <a:cubicBezTo>
                    <a:pt x="9077" y="9224"/>
                    <a:pt x="9385" y="8799"/>
                    <a:pt x="9634" y="8345"/>
                  </a:cubicBezTo>
                  <a:cubicBezTo>
                    <a:pt x="9888" y="7897"/>
                    <a:pt x="10096" y="7417"/>
                    <a:pt x="10220" y="6914"/>
                  </a:cubicBezTo>
                  <a:close/>
                  <a:moveTo>
                    <a:pt x="11182" y="384"/>
                  </a:moveTo>
                  <a:cubicBezTo>
                    <a:pt x="11210" y="384"/>
                    <a:pt x="11237" y="385"/>
                    <a:pt x="11265" y="387"/>
                  </a:cubicBezTo>
                  <a:cubicBezTo>
                    <a:pt x="11400" y="397"/>
                    <a:pt x="11524" y="425"/>
                    <a:pt x="11641" y="472"/>
                  </a:cubicBezTo>
                  <a:cubicBezTo>
                    <a:pt x="12898" y="941"/>
                    <a:pt x="13302" y="3217"/>
                    <a:pt x="13507" y="4363"/>
                  </a:cubicBezTo>
                  <a:lnTo>
                    <a:pt x="13525" y="4467"/>
                  </a:lnTo>
                  <a:cubicBezTo>
                    <a:pt x="13945" y="6800"/>
                    <a:pt x="13953" y="8781"/>
                    <a:pt x="12652" y="10855"/>
                  </a:cubicBezTo>
                  <a:cubicBezTo>
                    <a:pt x="11472" y="12734"/>
                    <a:pt x="9170" y="15129"/>
                    <a:pt x="6573" y="15700"/>
                  </a:cubicBezTo>
                  <a:cubicBezTo>
                    <a:pt x="6192" y="15783"/>
                    <a:pt x="5819" y="15825"/>
                    <a:pt x="5452" y="15825"/>
                  </a:cubicBezTo>
                  <a:cubicBezTo>
                    <a:pt x="4512" y="15825"/>
                    <a:pt x="3618" y="15551"/>
                    <a:pt x="2785" y="15005"/>
                  </a:cubicBezTo>
                  <a:cubicBezTo>
                    <a:pt x="1017" y="13851"/>
                    <a:pt x="426" y="11850"/>
                    <a:pt x="1237" y="9781"/>
                  </a:cubicBezTo>
                  <a:cubicBezTo>
                    <a:pt x="1738" y="8514"/>
                    <a:pt x="2676" y="7681"/>
                    <a:pt x="3674" y="6800"/>
                  </a:cubicBezTo>
                  <a:lnTo>
                    <a:pt x="3840" y="6655"/>
                  </a:lnTo>
                  <a:cubicBezTo>
                    <a:pt x="4654" y="5934"/>
                    <a:pt x="5383" y="5123"/>
                    <a:pt x="6085" y="4335"/>
                  </a:cubicBezTo>
                  <a:cubicBezTo>
                    <a:pt x="7218" y="3070"/>
                    <a:pt x="8385" y="1768"/>
                    <a:pt x="9888" y="876"/>
                  </a:cubicBezTo>
                  <a:cubicBezTo>
                    <a:pt x="10341" y="606"/>
                    <a:pt x="10756" y="384"/>
                    <a:pt x="11182" y="384"/>
                  </a:cubicBezTo>
                  <a:close/>
                  <a:moveTo>
                    <a:pt x="11176" y="1"/>
                  </a:moveTo>
                  <a:cubicBezTo>
                    <a:pt x="10611" y="1"/>
                    <a:pt x="10106" y="305"/>
                    <a:pt x="9694" y="547"/>
                  </a:cubicBezTo>
                  <a:cubicBezTo>
                    <a:pt x="8138" y="1468"/>
                    <a:pt x="6951" y="2792"/>
                    <a:pt x="5800" y="4075"/>
                  </a:cubicBezTo>
                  <a:cubicBezTo>
                    <a:pt x="5105" y="4856"/>
                    <a:pt x="4382" y="5659"/>
                    <a:pt x="3589" y="6367"/>
                  </a:cubicBezTo>
                  <a:lnTo>
                    <a:pt x="3423" y="6512"/>
                  </a:lnTo>
                  <a:cubicBezTo>
                    <a:pt x="2391" y="7425"/>
                    <a:pt x="1416" y="8288"/>
                    <a:pt x="885" y="9639"/>
                  </a:cubicBezTo>
                  <a:cubicBezTo>
                    <a:pt x="1" y="11884"/>
                    <a:pt x="649" y="14061"/>
                    <a:pt x="2575" y="15319"/>
                  </a:cubicBezTo>
                  <a:cubicBezTo>
                    <a:pt x="2935" y="15552"/>
                    <a:pt x="3304" y="15741"/>
                    <a:pt x="3685" y="15881"/>
                  </a:cubicBezTo>
                  <a:cubicBezTo>
                    <a:pt x="4255" y="16093"/>
                    <a:pt x="4844" y="16199"/>
                    <a:pt x="5452" y="16199"/>
                  </a:cubicBezTo>
                  <a:cubicBezTo>
                    <a:pt x="5847" y="16199"/>
                    <a:pt x="6250" y="16154"/>
                    <a:pt x="6661" y="16065"/>
                  </a:cubicBezTo>
                  <a:cubicBezTo>
                    <a:pt x="9372" y="15472"/>
                    <a:pt x="11760" y="12993"/>
                    <a:pt x="12978" y="11052"/>
                  </a:cubicBezTo>
                  <a:cubicBezTo>
                    <a:pt x="14427" y="8747"/>
                    <a:pt x="14282" y="6492"/>
                    <a:pt x="13906" y="4397"/>
                  </a:cubicBezTo>
                  <a:lnTo>
                    <a:pt x="13886" y="4293"/>
                  </a:lnTo>
                  <a:cubicBezTo>
                    <a:pt x="13647" y="2945"/>
                    <a:pt x="13147" y="138"/>
                    <a:pt x="11293" y="5"/>
                  </a:cubicBezTo>
                  <a:cubicBezTo>
                    <a:pt x="11254" y="2"/>
                    <a:pt x="11215" y="1"/>
                    <a:pt x="11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32"/>
            <p:cNvSpPr/>
            <p:nvPr/>
          </p:nvSpPr>
          <p:spPr>
            <a:xfrm>
              <a:off x="2383425" y="4559025"/>
              <a:ext cx="439375" cy="215475"/>
            </a:xfrm>
            <a:custGeom>
              <a:avLst/>
              <a:gdLst/>
              <a:ahLst/>
              <a:cxnLst/>
              <a:rect l="l" t="t" r="r" b="b"/>
              <a:pathLst>
                <a:path w="17575" h="8619" extrusionOk="0">
                  <a:moveTo>
                    <a:pt x="13050" y="1"/>
                  </a:moveTo>
                  <a:cubicBezTo>
                    <a:pt x="12324" y="1"/>
                    <a:pt x="11624" y="87"/>
                    <a:pt x="11073" y="247"/>
                  </a:cubicBezTo>
                  <a:cubicBezTo>
                    <a:pt x="9696" y="651"/>
                    <a:pt x="8623" y="1727"/>
                    <a:pt x="7322" y="2331"/>
                  </a:cubicBezTo>
                  <a:cubicBezTo>
                    <a:pt x="6160" y="2870"/>
                    <a:pt x="4864" y="3008"/>
                    <a:pt x="3633" y="3355"/>
                  </a:cubicBezTo>
                  <a:cubicBezTo>
                    <a:pt x="2401" y="3697"/>
                    <a:pt x="1147" y="4330"/>
                    <a:pt x="574" y="5476"/>
                  </a:cubicBezTo>
                  <a:cubicBezTo>
                    <a:pt x="1" y="6619"/>
                    <a:pt x="496" y="8317"/>
                    <a:pt x="1748" y="8581"/>
                  </a:cubicBezTo>
                  <a:cubicBezTo>
                    <a:pt x="1871" y="8607"/>
                    <a:pt x="1994" y="8619"/>
                    <a:pt x="2115" y="8619"/>
                  </a:cubicBezTo>
                  <a:cubicBezTo>
                    <a:pt x="2861" y="8619"/>
                    <a:pt x="3585" y="8181"/>
                    <a:pt x="4294" y="7869"/>
                  </a:cubicBezTo>
                  <a:cubicBezTo>
                    <a:pt x="5193" y="7473"/>
                    <a:pt x="6176" y="7269"/>
                    <a:pt x="7158" y="7269"/>
                  </a:cubicBezTo>
                  <a:cubicBezTo>
                    <a:pt x="7445" y="7269"/>
                    <a:pt x="7732" y="7286"/>
                    <a:pt x="8017" y="7322"/>
                  </a:cubicBezTo>
                  <a:cubicBezTo>
                    <a:pt x="8733" y="7409"/>
                    <a:pt x="9438" y="7607"/>
                    <a:pt x="10159" y="7607"/>
                  </a:cubicBezTo>
                  <a:cubicBezTo>
                    <a:pt x="10164" y="7607"/>
                    <a:pt x="10169" y="7607"/>
                    <a:pt x="10173" y="7607"/>
                  </a:cubicBezTo>
                  <a:cubicBezTo>
                    <a:pt x="12774" y="7537"/>
                    <a:pt x="14568" y="5442"/>
                    <a:pt x="16247" y="3747"/>
                  </a:cubicBezTo>
                  <a:cubicBezTo>
                    <a:pt x="17204" y="2785"/>
                    <a:pt x="17575" y="1499"/>
                    <a:pt x="16177" y="680"/>
                  </a:cubicBezTo>
                  <a:cubicBezTo>
                    <a:pt x="15380" y="211"/>
                    <a:pt x="14183" y="1"/>
                    <a:pt x="13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32"/>
            <p:cNvSpPr/>
            <p:nvPr/>
          </p:nvSpPr>
          <p:spPr>
            <a:xfrm>
              <a:off x="2385050" y="4554175"/>
              <a:ext cx="432450" cy="225200"/>
            </a:xfrm>
            <a:custGeom>
              <a:avLst/>
              <a:gdLst/>
              <a:ahLst/>
              <a:cxnLst/>
              <a:rect l="l" t="t" r="r" b="b"/>
              <a:pathLst>
                <a:path w="17298" h="9008" extrusionOk="0">
                  <a:moveTo>
                    <a:pt x="9984" y="3907"/>
                  </a:moveTo>
                  <a:lnTo>
                    <a:pt x="9984" y="3907"/>
                  </a:lnTo>
                  <a:cubicBezTo>
                    <a:pt x="9489" y="4063"/>
                    <a:pt x="9007" y="4218"/>
                    <a:pt x="8517" y="4353"/>
                  </a:cubicBezTo>
                  <a:cubicBezTo>
                    <a:pt x="8027" y="4485"/>
                    <a:pt x="7537" y="4610"/>
                    <a:pt x="7042" y="4705"/>
                  </a:cubicBezTo>
                  <a:cubicBezTo>
                    <a:pt x="6549" y="4809"/>
                    <a:pt x="6051" y="4887"/>
                    <a:pt x="5546" y="4957"/>
                  </a:cubicBezTo>
                  <a:cubicBezTo>
                    <a:pt x="5043" y="5022"/>
                    <a:pt x="4535" y="5068"/>
                    <a:pt x="4019" y="5118"/>
                  </a:cubicBezTo>
                  <a:cubicBezTo>
                    <a:pt x="4472" y="5212"/>
                    <a:pt x="4933" y="5252"/>
                    <a:pt x="5398" y="5252"/>
                  </a:cubicBezTo>
                  <a:cubicBezTo>
                    <a:pt x="5454" y="5252"/>
                    <a:pt x="5510" y="5251"/>
                    <a:pt x="5567" y="5250"/>
                  </a:cubicBezTo>
                  <a:cubicBezTo>
                    <a:pt x="6085" y="5245"/>
                    <a:pt x="6609" y="5180"/>
                    <a:pt x="7117" y="5079"/>
                  </a:cubicBezTo>
                  <a:cubicBezTo>
                    <a:pt x="7625" y="4972"/>
                    <a:pt x="8128" y="4827"/>
                    <a:pt x="8610" y="4633"/>
                  </a:cubicBezTo>
                  <a:cubicBezTo>
                    <a:pt x="9092" y="4438"/>
                    <a:pt x="9559" y="4200"/>
                    <a:pt x="9984" y="3907"/>
                  </a:cubicBezTo>
                  <a:close/>
                  <a:moveTo>
                    <a:pt x="12995" y="380"/>
                  </a:moveTo>
                  <a:cubicBezTo>
                    <a:pt x="14093" y="380"/>
                    <a:pt x="15251" y="584"/>
                    <a:pt x="16019" y="1035"/>
                  </a:cubicBezTo>
                  <a:cubicBezTo>
                    <a:pt x="16506" y="1322"/>
                    <a:pt x="16779" y="1680"/>
                    <a:pt x="16836" y="2098"/>
                  </a:cubicBezTo>
                  <a:cubicBezTo>
                    <a:pt x="16903" y="2616"/>
                    <a:pt x="16615" y="3238"/>
                    <a:pt x="16050" y="3808"/>
                  </a:cubicBezTo>
                  <a:cubicBezTo>
                    <a:pt x="15895" y="3964"/>
                    <a:pt x="15739" y="4122"/>
                    <a:pt x="15584" y="4283"/>
                  </a:cubicBezTo>
                  <a:cubicBezTo>
                    <a:pt x="14013" y="5885"/>
                    <a:pt x="12390" y="7544"/>
                    <a:pt x="10111" y="7609"/>
                  </a:cubicBezTo>
                  <a:cubicBezTo>
                    <a:pt x="9660" y="7609"/>
                    <a:pt x="9219" y="7531"/>
                    <a:pt x="8753" y="7448"/>
                  </a:cubicBezTo>
                  <a:cubicBezTo>
                    <a:pt x="8499" y="7402"/>
                    <a:pt x="8239" y="7357"/>
                    <a:pt x="7980" y="7324"/>
                  </a:cubicBezTo>
                  <a:cubicBezTo>
                    <a:pt x="7684" y="7287"/>
                    <a:pt x="7387" y="7269"/>
                    <a:pt x="7090" y="7269"/>
                  </a:cubicBezTo>
                  <a:cubicBezTo>
                    <a:pt x="6083" y="7269"/>
                    <a:pt x="5083" y="7478"/>
                    <a:pt x="4156" y="7889"/>
                  </a:cubicBezTo>
                  <a:cubicBezTo>
                    <a:pt x="4009" y="7954"/>
                    <a:pt x="3858" y="8024"/>
                    <a:pt x="3710" y="8096"/>
                  </a:cubicBezTo>
                  <a:cubicBezTo>
                    <a:pt x="3168" y="8356"/>
                    <a:pt x="2609" y="8623"/>
                    <a:pt x="2056" y="8623"/>
                  </a:cubicBezTo>
                  <a:cubicBezTo>
                    <a:pt x="1946" y="8623"/>
                    <a:pt x="1836" y="8612"/>
                    <a:pt x="1727" y="8589"/>
                  </a:cubicBezTo>
                  <a:cubicBezTo>
                    <a:pt x="1284" y="8496"/>
                    <a:pt x="916" y="8184"/>
                    <a:pt x="690" y="7713"/>
                  </a:cubicBezTo>
                  <a:cubicBezTo>
                    <a:pt x="395" y="7103"/>
                    <a:pt x="392" y="6333"/>
                    <a:pt x="683" y="5753"/>
                  </a:cubicBezTo>
                  <a:cubicBezTo>
                    <a:pt x="1147" y="4830"/>
                    <a:pt x="2134" y="4148"/>
                    <a:pt x="3622" y="3731"/>
                  </a:cubicBezTo>
                  <a:cubicBezTo>
                    <a:pt x="4034" y="3617"/>
                    <a:pt x="4465" y="3521"/>
                    <a:pt x="4880" y="3430"/>
                  </a:cubicBezTo>
                  <a:cubicBezTo>
                    <a:pt x="5704" y="3249"/>
                    <a:pt x="6557" y="3059"/>
                    <a:pt x="7340" y="2696"/>
                  </a:cubicBezTo>
                  <a:cubicBezTo>
                    <a:pt x="7897" y="2437"/>
                    <a:pt x="8416" y="2095"/>
                    <a:pt x="8916" y="1763"/>
                  </a:cubicBezTo>
                  <a:cubicBezTo>
                    <a:pt x="9621" y="1294"/>
                    <a:pt x="10292" y="851"/>
                    <a:pt x="11068" y="622"/>
                  </a:cubicBezTo>
                  <a:cubicBezTo>
                    <a:pt x="11604" y="465"/>
                    <a:pt x="12287" y="380"/>
                    <a:pt x="12995" y="380"/>
                  </a:cubicBezTo>
                  <a:close/>
                  <a:moveTo>
                    <a:pt x="12983" y="0"/>
                  </a:moveTo>
                  <a:cubicBezTo>
                    <a:pt x="12239" y="0"/>
                    <a:pt x="11523" y="89"/>
                    <a:pt x="10959" y="254"/>
                  </a:cubicBezTo>
                  <a:cubicBezTo>
                    <a:pt x="10129" y="498"/>
                    <a:pt x="9403" y="980"/>
                    <a:pt x="8703" y="1444"/>
                  </a:cubicBezTo>
                  <a:cubicBezTo>
                    <a:pt x="8216" y="1768"/>
                    <a:pt x="7713" y="2100"/>
                    <a:pt x="7182" y="2346"/>
                  </a:cubicBezTo>
                  <a:cubicBezTo>
                    <a:pt x="6432" y="2694"/>
                    <a:pt x="5603" y="2875"/>
                    <a:pt x="4799" y="3054"/>
                  </a:cubicBezTo>
                  <a:cubicBezTo>
                    <a:pt x="4379" y="3147"/>
                    <a:pt x="3944" y="3241"/>
                    <a:pt x="3519" y="3363"/>
                  </a:cubicBezTo>
                  <a:cubicBezTo>
                    <a:pt x="1924" y="3808"/>
                    <a:pt x="856" y="4558"/>
                    <a:pt x="340" y="5582"/>
                  </a:cubicBezTo>
                  <a:cubicBezTo>
                    <a:pt x="1" y="6261"/>
                    <a:pt x="1" y="7166"/>
                    <a:pt x="343" y="7879"/>
                  </a:cubicBezTo>
                  <a:cubicBezTo>
                    <a:pt x="581" y="8371"/>
                    <a:pt x="947" y="8721"/>
                    <a:pt x="1403" y="8892"/>
                  </a:cubicBezTo>
                  <a:cubicBezTo>
                    <a:pt x="1484" y="8923"/>
                    <a:pt x="1567" y="8944"/>
                    <a:pt x="1650" y="8965"/>
                  </a:cubicBezTo>
                  <a:cubicBezTo>
                    <a:pt x="1788" y="8994"/>
                    <a:pt x="1925" y="9007"/>
                    <a:pt x="2060" y="9007"/>
                  </a:cubicBezTo>
                  <a:cubicBezTo>
                    <a:pt x="2691" y="9007"/>
                    <a:pt x="3292" y="8721"/>
                    <a:pt x="3876" y="8444"/>
                  </a:cubicBezTo>
                  <a:cubicBezTo>
                    <a:pt x="4022" y="8371"/>
                    <a:pt x="4167" y="8304"/>
                    <a:pt x="4314" y="8239"/>
                  </a:cubicBezTo>
                  <a:cubicBezTo>
                    <a:pt x="5191" y="7851"/>
                    <a:pt x="6136" y="7653"/>
                    <a:pt x="7090" y="7653"/>
                  </a:cubicBezTo>
                  <a:cubicBezTo>
                    <a:pt x="7372" y="7653"/>
                    <a:pt x="7654" y="7670"/>
                    <a:pt x="7936" y="7705"/>
                  </a:cubicBezTo>
                  <a:cubicBezTo>
                    <a:pt x="8185" y="7733"/>
                    <a:pt x="8439" y="7777"/>
                    <a:pt x="8685" y="7824"/>
                  </a:cubicBezTo>
                  <a:cubicBezTo>
                    <a:pt x="9140" y="7906"/>
                    <a:pt x="9615" y="7993"/>
                    <a:pt x="10093" y="7993"/>
                  </a:cubicBezTo>
                  <a:cubicBezTo>
                    <a:pt x="10100" y="7993"/>
                    <a:pt x="10107" y="7993"/>
                    <a:pt x="10114" y="7993"/>
                  </a:cubicBezTo>
                  <a:lnTo>
                    <a:pt x="10116" y="7993"/>
                  </a:lnTo>
                  <a:cubicBezTo>
                    <a:pt x="12556" y="7925"/>
                    <a:pt x="14311" y="6129"/>
                    <a:pt x="15858" y="4547"/>
                  </a:cubicBezTo>
                  <a:cubicBezTo>
                    <a:pt x="16014" y="4387"/>
                    <a:pt x="16169" y="4231"/>
                    <a:pt x="16322" y="4075"/>
                  </a:cubicBezTo>
                  <a:cubicBezTo>
                    <a:pt x="16981" y="3409"/>
                    <a:pt x="17297" y="2691"/>
                    <a:pt x="17214" y="2046"/>
                  </a:cubicBezTo>
                  <a:cubicBezTo>
                    <a:pt x="17147" y="1504"/>
                    <a:pt x="16810" y="1055"/>
                    <a:pt x="16211" y="705"/>
                  </a:cubicBezTo>
                  <a:cubicBezTo>
                    <a:pt x="15389" y="219"/>
                    <a:pt x="14152" y="0"/>
                    <a:pt x="12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32"/>
            <p:cNvSpPr/>
            <p:nvPr/>
          </p:nvSpPr>
          <p:spPr>
            <a:xfrm>
              <a:off x="2430300" y="4686275"/>
              <a:ext cx="469300" cy="157375"/>
            </a:xfrm>
            <a:custGeom>
              <a:avLst/>
              <a:gdLst/>
              <a:ahLst/>
              <a:cxnLst/>
              <a:rect l="l" t="t" r="r" b="b"/>
              <a:pathLst>
                <a:path w="18772" h="6295" extrusionOk="0">
                  <a:moveTo>
                    <a:pt x="12077" y="0"/>
                  </a:moveTo>
                  <a:cubicBezTo>
                    <a:pt x="10901" y="0"/>
                    <a:pt x="9823" y="682"/>
                    <a:pt x="8656" y="897"/>
                  </a:cubicBezTo>
                  <a:cubicBezTo>
                    <a:pt x="8330" y="956"/>
                    <a:pt x="8002" y="979"/>
                    <a:pt x="7673" y="979"/>
                  </a:cubicBezTo>
                  <a:cubicBezTo>
                    <a:pt x="6680" y="979"/>
                    <a:pt x="5672" y="775"/>
                    <a:pt x="4674" y="775"/>
                  </a:cubicBezTo>
                  <a:cubicBezTo>
                    <a:pt x="4426" y="775"/>
                    <a:pt x="4179" y="787"/>
                    <a:pt x="3933" y="819"/>
                  </a:cubicBezTo>
                  <a:cubicBezTo>
                    <a:pt x="2600" y="987"/>
                    <a:pt x="469" y="2048"/>
                    <a:pt x="275" y="3574"/>
                  </a:cubicBezTo>
                  <a:cubicBezTo>
                    <a:pt x="0" y="5746"/>
                    <a:pt x="2936" y="6043"/>
                    <a:pt x="5190" y="6043"/>
                  </a:cubicBezTo>
                  <a:cubicBezTo>
                    <a:pt x="6043" y="6043"/>
                    <a:pt x="6798" y="6001"/>
                    <a:pt x="7245" y="6001"/>
                  </a:cubicBezTo>
                  <a:cubicBezTo>
                    <a:pt x="7256" y="6001"/>
                    <a:pt x="7267" y="6001"/>
                    <a:pt x="7277" y="6001"/>
                  </a:cubicBezTo>
                  <a:cubicBezTo>
                    <a:pt x="8573" y="6003"/>
                    <a:pt x="9828" y="6239"/>
                    <a:pt x="11116" y="6289"/>
                  </a:cubicBezTo>
                  <a:cubicBezTo>
                    <a:pt x="11224" y="6293"/>
                    <a:pt x="11328" y="6295"/>
                    <a:pt x="11431" y="6295"/>
                  </a:cubicBezTo>
                  <a:cubicBezTo>
                    <a:pt x="13643" y="6295"/>
                    <a:pt x="14684" y="5339"/>
                    <a:pt x="16270" y="3862"/>
                  </a:cubicBezTo>
                  <a:cubicBezTo>
                    <a:pt x="16861" y="3307"/>
                    <a:pt x="18310" y="2836"/>
                    <a:pt x="18554" y="2058"/>
                  </a:cubicBezTo>
                  <a:cubicBezTo>
                    <a:pt x="18772" y="1361"/>
                    <a:pt x="18033" y="699"/>
                    <a:pt x="17312" y="588"/>
                  </a:cubicBezTo>
                  <a:cubicBezTo>
                    <a:pt x="17110" y="557"/>
                    <a:pt x="16909" y="547"/>
                    <a:pt x="16709" y="547"/>
                  </a:cubicBezTo>
                  <a:cubicBezTo>
                    <a:pt x="16295" y="547"/>
                    <a:pt x="15883" y="591"/>
                    <a:pt x="15466" y="591"/>
                  </a:cubicBezTo>
                  <a:cubicBezTo>
                    <a:pt x="15237" y="591"/>
                    <a:pt x="15007" y="577"/>
                    <a:pt x="14774" y="536"/>
                  </a:cubicBezTo>
                  <a:cubicBezTo>
                    <a:pt x="13903" y="381"/>
                    <a:pt x="13076" y="33"/>
                    <a:pt x="12179" y="2"/>
                  </a:cubicBezTo>
                  <a:cubicBezTo>
                    <a:pt x="12145" y="1"/>
                    <a:pt x="12111" y="0"/>
                    <a:pt x="1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32"/>
            <p:cNvSpPr/>
            <p:nvPr/>
          </p:nvSpPr>
          <p:spPr>
            <a:xfrm>
              <a:off x="2430550" y="4681475"/>
              <a:ext cx="470675" cy="166925"/>
            </a:xfrm>
            <a:custGeom>
              <a:avLst/>
              <a:gdLst/>
              <a:ahLst/>
              <a:cxnLst/>
              <a:rect l="l" t="t" r="r" b="b"/>
              <a:pathLst>
                <a:path w="18827" h="6677" extrusionOk="0">
                  <a:moveTo>
                    <a:pt x="2951" y="1830"/>
                  </a:moveTo>
                  <a:lnTo>
                    <a:pt x="2951" y="1830"/>
                  </a:lnTo>
                  <a:cubicBezTo>
                    <a:pt x="3342" y="2120"/>
                    <a:pt x="3780" y="2343"/>
                    <a:pt x="4237" y="2512"/>
                  </a:cubicBezTo>
                  <a:cubicBezTo>
                    <a:pt x="4693" y="2683"/>
                    <a:pt x="5172" y="2794"/>
                    <a:pt x="5660" y="2859"/>
                  </a:cubicBezTo>
                  <a:cubicBezTo>
                    <a:pt x="5933" y="2891"/>
                    <a:pt x="6208" y="2909"/>
                    <a:pt x="6484" y="2909"/>
                  </a:cubicBezTo>
                  <a:cubicBezTo>
                    <a:pt x="6698" y="2909"/>
                    <a:pt x="6912" y="2898"/>
                    <a:pt x="7124" y="2875"/>
                  </a:cubicBezTo>
                  <a:cubicBezTo>
                    <a:pt x="7609" y="2828"/>
                    <a:pt x="8089" y="2722"/>
                    <a:pt x="8540" y="2540"/>
                  </a:cubicBezTo>
                  <a:lnTo>
                    <a:pt x="8540" y="2540"/>
                  </a:lnTo>
                  <a:cubicBezTo>
                    <a:pt x="8125" y="2565"/>
                    <a:pt x="7717" y="2583"/>
                    <a:pt x="7314" y="2583"/>
                  </a:cubicBezTo>
                  <a:cubicBezTo>
                    <a:pt x="7247" y="2583"/>
                    <a:pt x="7179" y="2583"/>
                    <a:pt x="7111" y="2582"/>
                  </a:cubicBezTo>
                  <a:cubicBezTo>
                    <a:pt x="6642" y="2574"/>
                    <a:pt x="6170" y="2548"/>
                    <a:pt x="5709" y="2483"/>
                  </a:cubicBezTo>
                  <a:cubicBezTo>
                    <a:pt x="5242" y="2426"/>
                    <a:pt x="4781" y="2335"/>
                    <a:pt x="4325" y="2227"/>
                  </a:cubicBezTo>
                  <a:cubicBezTo>
                    <a:pt x="3868" y="2115"/>
                    <a:pt x="3415" y="1978"/>
                    <a:pt x="2951" y="1830"/>
                  </a:cubicBezTo>
                  <a:close/>
                  <a:moveTo>
                    <a:pt x="2702" y="2392"/>
                  </a:moveTo>
                  <a:lnTo>
                    <a:pt x="2702" y="2392"/>
                  </a:lnTo>
                  <a:cubicBezTo>
                    <a:pt x="2889" y="2763"/>
                    <a:pt x="3137" y="3100"/>
                    <a:pt x="3423" y="3406"/>
                  </a:cubicBezTo>
                  <a:cubicBezTo>
                    <a:pt x="3708" y="3715"/>
                    <a:pt x="4032" y="3979"/>
                    <a:pt x="4379" y="4215"/>
                  </a:cubicBezTo>
                  <a:cubicBezTo>
                    <a:pt x="4729" y="4446"/>
                    <a:pt x="5102" y="4643"/>
                    <a:pt x="5494" y="4790"/>
                  </a:cubicBezTo>
                  <a:cubicBezTo>
                    <a:pt x="5885" y="4941"/>
                    <a:pt x="6295" y="5042"/>
                    <a:pt x="6710" y="5070"/>
                  </a:cubicBezTo>
                  <a:cubicBezTo>
                    <a:pt x="6334" y="4889"/>
                    <a:pt x="5971" y="4715"/>
                    <a:pt x="5618" y="4523"/>
                  </a:cubicBezTo>
                  <a:cubicBezTo>
                    <a:pt x="5268" y="4329"/>
                    <a:pt x="4921" y="4129"/>
                    <a:pt x="4594" y="3901"/>
                  </a:cubicBezTo>
                  <a:cubicBezTo>
                    <a:pt x="4260" y="3681"/>
                    <a:pt x="3941" y="3442"/>
                    <a:pt x="3627" y="3188"/>
                  </a:cubicBezTo>
                  <a:cubicBezTo>
                    <a:pt x="3316" y="2937"/>
                    <a:pt x="3013" y="2667"/>
                    <a:pt x="2702" y="2392"/>
                  </a:cubicBezTo>
                  <a:close/>
                  <a:moveTo>
                    <a:pt x="12071" y="384"/>
                  </a:moveTo>
                  <a:cubicBezTo>
                    <a:pt x="12103" y="384"/>
                    <a:pt x="12135" y="385"/>
                    <a:pt x="12167" y="386"/>
                  </a:cubicBezTo>
                  <a:cubicBezTo>
                    <a:pt x="12698" y="402"/>
                    <a:pt x="13204" y="539"/>
                    <a:pt x="13735" y="679"/>
                  </a:cubicBezTo>
                  <a:cubicBezTo>
                    <a:pt x="14059" y="767"/>
                    <a:pt x="14396" y="855"/>
                    <a:pt x="14736" y="917"/>
                  </a:cubicBezTo>
                  <a:cubicBezTo>
                    <a:pt x="14980" y="961"/>
                    <a:pt x="15221" y="975"/>
                    <a:pt x="15460" y="975"/>
                  </a:cubicBezTo>
                  <a:cubicBezTo>
                    <a:pt x="15674" y="975"/>
                    <a:pt x="15886" y="964"/>
                    <a:pt x="16094" y="954"/>
                  </a:cubicBezTo>
                  <a:cubicBezTo>
                    <a:pt x="16304" y="942"/>
                    <a:pt x="16508" y="930"/>
                    <a:pt x="16710" y="930"/>
                  </a:cubicBezTo>
                  <a:cubicBezTo>
                    <a:pt x="16901" y="930"/>
                    <a:pt x="17089" y="940"/>
                    <a:pt x="17279" y="969"/>
                  </a:cubicBezTo>
                  <a:cubicBezTo>
                    <a:pt x="17375" y="982"/>
                    <a:pt x="17468" y="1008"/>
                    <a:pt x="17559" y="1047"/>
                  </a:cubicBezTo>
                  <a:cubicBezTo>
                    <a:pt x="17852" y="1156"/>
                    <a:pt x="18119" y="1358"/>
                    <a:pt x="18266" y="1597"/>
                  </a:cubicBezTo>
                  <a:cubicBezTo>
                    <a:pt x="18355" y="1734"/>
                    <a:pt x="18443" y="1947"/>
                    <a:pt x="18365" y="2193"/>
                  </a:cubicBezTo>
                  <a:cubicBezTo>
                    <a:pt x="18233" y="2618"/>
                    <a:pt x="17605" y="2981"/>
                    <a:pt x="17056" y="3300"/>
                  </a:cubicBezTo>
                  <a:cubicBezTo>
                    <a:pt x="16698" y="3502"/>
                    <a:pt x="16366" y="3696"/>
                    <a:pt x="16133" y="3914"/>
                  </a:cubicBezTo>
                  <a:cubicBezTo>
                    <a:pt x="14556" y="5385"/>
                    <a:pt x="13575" y="6298"/>
                    <a:pt x="11428" y="6298"/>
                  </a:cubicBezTo>
                  <a:cubicBezTo>
                    <a:pt x="11327" y="6298"/>
                    <a:pt x="11223" y="6295"/>
                    <a:pt x="11117" y="6291"/>
                  </a:cubicBezTo>
                  <a:cubicBezTo>
                    <a:pt x="10546" y="6271"/>
                    <a:pt x="9971" y="6211"/>
                    <a:pt x="9414" y="6154"/>
                  </a:cubicBezTo>
                  <a:cubicBezTo>
                    <a:pt x="8719" y="6081"/>
                    <a:pt x="7995" y="6006"/>
                    <a:pt x="7270" y="6004"/>
                  </a:cubicBezTo>
                  <a:cubicBezTo>
                    <a:pt x="7078" y="6004"/>
                    <a:pt x="6821" y="6011"/>
                    <a:pt x="6528" y="6019"/>
                  </a:cubicBezTo>
                  <a:cubicBezTo>
                    <a:pt x="6138" y="6032"/>
                    <a:pt x="5669" y="6047"/>
                    <a:pt x="5165" y="6047"/>
                  </a:cubicBezTo>
                  <a:cubicBezTo>
                    <a:pt x="3557" y="6047"/>
                    <a:pt x="1603" y="5894"/>
                    <a:pt x="802" y="5013"/>
                  </a:cubicBezTo>
                  <a:cubicBezTo>
                    <a:pt x="504" y="4684"/>
                    <a:pt x="389" y="4288"/>
                    <a:pt x="452" y="3790"/>
                  </a:cubicBezTo>
                  <a:cubicBezTo>
                    <a:pt x="631" y="2387"/>
                    <a:pt x="2629" y="1371"/>
                    <a:pt x="3944" y="1203"/>
                  </a:cubicBezTo>
                  <a:cubicBezTo>
                    <a:pt x="4184" y="1171"/>
                    <a:pt x="4427" y="1158"/>
                    <a:pt x="4672" y="1158"/>
                  </a:cubicBezTo>
                  <a:cubicBezTo>
                    <a:pt x="5163" y="1158"/>
                    <a:pt x="5660" y="1209"/>
                    <a:pt x="6145" y="1260"/>
                  </a:cubicBezTo>
                  <a:cubicBezTo>
                    <a:pt x="6642" y="1311"/>
                    <a:pt x="7147" y="1362"/>
                    <a:pt x="7653" y="1362"/>
                  </a:cubicBezTo>
                  <a:cubicBezTo>
                    <a:pt x="7997" y="1362"/>
                    <a:pt x="8341" y="1338"/>
                    <a:pt x="8682" y="1275"/>
                  </a:cubicBezTo>
                  <a:cubicBezTo>
                    <a:pt x="9175" y="1184"/>
                    <a:pt x="9655" y="1013"/>
                    <a:pt x="10113" y="847"/>
                  </a:cubicBezTo>
                  <a:cubicBezTo>
                    <a:pt x="10779" y="610"/>
                    <a:pt x="11409" y="384"/>
                    <a:pt x="12071" y="384"/>
                  </a:cubicBezTo>
                  <a:close/>
                  <a:moveTo>
                    <a:pt x="12073" y="1"/>
                  </a:moveTo>
                  <a:cubicBezTo>
                    <a:pt x="11345" y="1"/>
                    <a:pt x="10656" y="247"/>
                    <a:pt x="9989" y="490"/>
                  </a:cubicBezTo>
                  <a:cubicBezTo>
                    <a:pt x="9541" y="648"/>
                    <a:pt x="9079" y="816"/>
                    <a:pt x="8618" y="902"/>
                  </a:cubicBezTo>
                  <a:cubicBezTo>
                    <a:pt x="8302" y="960"/>
                    <a:pt x="7985" y="982"/>
                    <a:pt x="7666" y="982"/>
                  </a:cubicBezTo>
                  <a:cubicBezTo>
                    <a:pt x="7184" y="982"/>
                    <a:pt x="6695" y="932"/>
                    <a:pt x="6189" y="879"/>
                  </a:cubicBezTo>
                  <a:cubicBezTo>
                    <a:pt x="5689" y="826"/>
                    <a:pt x="5177" y="774"/>
                    <a:pt x="4663" y="774"/>
                  </a:cubicBezTo>
                  <a:cubicBezTo>
                    <a:pt x="4409" y="774"/>
                    <a:pt x="4155" y="787"/>
                    <a:pt x="3902" y="819"/>
                  </a:cubicBezTo>
                  <a:cubicBezTo>
                    <a:pt x="2430" y="1008"/>
                    <a:pt x="281" y="2128"/>
                    <a:pt x="78" y="3741"/>
                  </a:cubicBezTo>
                  <a:cubicBezTo>
                    <a:pt x="1" y="4345"/>
                    <a:pt x="151" y="4858"/>
                    <a:pt x="524" y="5265"/>
                  </a:cubicBezTo>
                  <a:cubicBezTo>
                    <a:pt x="799" y="5568"/>
                    <a:pt x="1180" y="5794"/>
                    <a:pt x="1631" y="5957"/>
                  </a:cubicBezTo>
                  <a:cubicBezTo>
                    <a:pt x="2652" y="6339"/>
                    <a:pt x="4008" y="6421"/>
                    <a:pt x="5175" y="6421"/>
                  </a:cubicBezTo>
                  <a:cubicBezTo>
                    <a:pt x="5680" y="6421"/>
                    <a:pt x="6150" y="6406"/>
                    <a:pt x="6541" y="6393"/>
                  </a:cubicBezTo>
                  <a:cubicBezTo>
                    <a:pt x="6832" y="6382"/>
                    <a:pt x="7083" y="6377"/>
                    <a:pt x="7270" y="6377"/>
                  </a:cubicBezTo>
                  <a:cubicBezTo>
                    <a:pt x="7977" y="6380"/>
                    <a:pt x="8690" y="6455"/>
                    <a:pt x="9377" y="6527"/>
                  </a:cubicBezTo>
                  <a:cubicBezTo>
                    <a:pt x="9940" y="6584"/>
                    <a:pt x="10520" y="6647"/>
                    <a:pt x="11104" y="6670"/>
                  </a:cubicBezTo>
                  <a:cubicBezTo>
                    <a:pt x="11213" y="6674"/>
                    <a:pt x="11320" y="6676"/>
                    <a:pt x="11425" y="6676"/>
                  </a:cubicBezTo>
                  <a:cubicBezTo>
                    <a:pt x="13730" y="6676"/>
                    <a:pt x="14805" y="5675"/>
                    <a:pt x="16395" y="4189"/>
                  </a:cubicBezTo>
                  <a:cubicBezTo>
                    <a:pt x="16597" y="4002"/>
                    <a:pt x="16913" y="3818"/>
                    <a:pt x="17250" y="3624"/>
                  </a:cubicBezTo>
                  <a:cubicBezTo>
                    <a:pt x="17893" y="3253"/>
                    <a:pt x="18557" y="2872"/>
                    <a:pt x="18731" y="2304"/>
                  </a:cubicBezTo>
                  <a:cubicBezTo>
                    <a:pt x="18826" y="1998"/>
                    <a:pt x="18780" y="1685"/>
                    <a:pt x="18596" y="1389"/>
                  </a:cubicBezTo>
                  <a:cubicBezTo>
                    <a:pt x="18339" y="982"/>
                    <a:pt x="17847" y="669"/>
                    <a:pt x="17338" y="591"/>
                  </a:cubicBezTo>
                  <a:cubicBezTo>
                    <a:pt x="17123" y="558"/>
                    <a:pt x="16909" y="547"/>
                    <a:pt x="16698" y="547"/>
                  </a:cubicBezTo>
                  <a:cubicBezTo>
                    <a:pt x="16487" y="547"/>
                    <a:pt x="16278" y="558"/>
                    <a:pt x="16073" y="570"/>
                  </a:cubicBezTo>
                  <a:cubicBezTo>
                    <a:pt x="15861" y="581"/>
                    <a:pt x="15655" y="593"/>
                    <a:pt x="15450" y="593"/>
                  </a:cubicBezTo>
                  <a:cubicBezTo>
                    <a:pt x="15234" y="593"/>
                    <a:pt x="15020" y="580"/>
                    <a:pt x="14803" y="542"/>
                  </a:cubicBezTo>
                  <a:cubicBezTo>
                    <a:pt x="14479" y="482"/>
                    <a:pt x="14152" y="396"/>
                    <a:pt x="13836" y="311"/>
                  </a:cubicBezTo>
                  <a:cubicBezTo>
                    <a:pt x="13305" y="168"/>
                    <a:pt x="12755" y="23"/>
                    <a:pt x="12180" y="2"/>
                  </a:cubicBezTo>
                  <a:cubicBezTo>
                    <a:pt x="12144" y="1"/>
                    <a:pt x="12108" y="1"/>
                    <a:pt x="12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32"/>
            <p:cNvSpPr/>
            <p:nvPr/>
          </p:nvSpPr>
          <p:spPr>
            <a:xfrm>
              <a:off x="2203925" y="4322375"/>
              <a:ext cx="288675" cy="452950"/>
            </a:xfrm>
            <a:custGeom>
              <a:avLst/>
              <a:gdLst/>
              <a:ahLst/>
              <a:cxnLst/>
              <a:rect l="l" t="t" r="r" b="b"/>
              <a:pathLst>
                <a:path w="11547" h="18118" extrusionOk="0">
                  <a:moveTo>
                    <a:pt x="4972" y="1"/>
                  </a:moveTo>
                  <a:cubicBezTo>
                    <a:pt x="4934" y="1"/>
                    <a:pt x="4895" y="2"/>
                    <a:pt x="4856" y="5"/>
                  </a:cubicBezTo>
                  <a:cubicBezTo>
                    <a:pt x="3261" y="113"/>
                    <a:pt x="2852" y="1848"/>
                    <a:pt x="2217" y="2983"/>
                  </a:cubicBezTo>
                  <a:cubicBezTo>
                    <a:pt x="757" y="5588"/>
                    <a:pt x="0" y="7893"/>
                    <a:pt x="933" y="10880"/>
                  </a:cubicBezTo>
                  <a:cubicBezTo>
                    <a:pt x="1794" y="13640"/>
                    <a:pt x="3671" y="16098"/>
                    <a:pt x="6162" y="17581"/>
                  </a:cubicBezTo>
                  <a:cubicBezTo>
                    <a:pt x="6651" y="17872"/>
                    <a:pt x="7272" y="18118"/>
                    <a:pt x="7785" y="18118"/>
                  </a:cubicBezTo>
                  <a:cubicBezTo>
                    <a:pt x="8347" y="18118"/>
                    <a:pt x="8778" y="17823"/>
                    <a:pt x="8765" y="16969"/>
                  </a:cubicBezTo>
                  <a:cubicBezTo>
                    <a:pt x="8739" y="15468"/>
                    <a:pt x="8218" y="14418"/>
                    <a:pt x="8767" y="12873"/>
                  </a:cubicBezTo>
                  <a:cubicBezTo>
                    <a:pt x="9304" y="11372"/>
                    <a:pt x="10237" y="10045"/>
                    <a:pt x="10815" y="8565"/>
                  </a:cubicBezTo>
                  <a:cubicBezTo>
                    <a:pt x="11316" y="7284"/>
                    <a:pt x="11547" y="5708"/>
                    <a:pt x="10888" y="4437"/>
                  </a:cubicBezTo>
                  <a:cubicBezTo>
                    <a:pt x="10261" y="3229"/>
                    <a:pt x="8988" y="2545"/>
                    <a:pt x="7922" y="1788"/>
                  </a:cubicBezTo>
                  <a:cubicBezTo>
                    <a:pt x="7036" y="1156"/>
                    <a:pt x="6143" y="1"/>
                    <a:pt x="4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32"/>
            <p:cNvSpPr/>
            <p:nvPr/>
          </p:nvSpPr>
          <p:spPr>
            <a:xfrm>
              <a:off x="2198800" y="4317700"/>
              <a:ext cx="301450" cy="462275"/>
            </a:xfrm>
            <a:custGeom>
              <a:avLst/>
              <a:gdLst/>
              <a:ahLst/>
              <a:cxnLst/>
              <a:rect l="l" t="t" r="r" b="b"/>
              <a:pathLst>
                <a:path w="12058" h="18491" extrusionOk="0">
                  <a:moveTo>
                    <a:pt x="4871" y="8570"/>
                  </a:moveTo>
                  <a:lnTo>
                    <a:pt x="4871" y="8570"/>
                  </a:lnTo>
                  <a:cubicBezTo>
                    <a:pt x="4923" y="9140"/>
                    <a:pt x="5048" y="9703"/>
                    <a:pt x="5224" y="10250"/>
                  </a:cubicBezTo>
                  <a:cubicBezTo>
                    <a:pt x="5395" y="10800"/>
                    <a:pt x="5628" y="11331"/>
                    <a:pt x="5898" y="11839"/>
                  </a:cubicBezTo>
                  <a:cubicBezTo>
                    <a:pt x="6173" y="12345"/>
                    <a:pt x="6489" y="12835"/>
                    <a:pt x="6847" y="13280"/>
                  </a:cubicBezTo>
                  <a:cubicBezTo>
                    <a:pt x="7207" y="13732"/>
                    <a:pt x="7606" y="14149"/>
                    <a:pt x="8052" y="14509"/>
                  </a:cubicBezTo>
                  <a:cubicBezTo>
                    <a:pt x="7718" y="14043"/>
                    <a:pt x="7391" y="13581"/>
                    <a:pt x="7088" y="13109"/>
                  </a:cubicBezTo>
                  <a:cubicBezTo>
                    <a:pt x="6785" y="12635"/>
                    <a:pt x="6497" y="12155"/>
                    <a:pt x="6235" y="11660"/>
                  </a:cubicBezTo>
                  <a:cubicBezTo>
                    <a:pt x="5965" y="11168"/>
                    <a:pt x="5729" y="10662"/>
                    <a:pt x="5501" y="10146"/>
                  </a:cubicBezTo>
                  <a:cubicBezTo>
                    <a:pt x="5278" y="9633"/>
                    <a:pt x="5074" y="9104"/>
                    <a:pt x="4871" y="8570"/>
                  </a:cubicBezTo>
                  <a:close/>
                  <a:moveTo>
                    <a:pt x="5166" y="373"/>
                  </a:moveTo>
                  <a:cubicBezTo>
                    <a:pt x="5382" y="373"/>
                    <a:pt x="5590" y="417"/>
                    <a:pt x="5786" y="490"/>
                  </a:cubicBezTo>
                  <a:cubicBezTo>
                    <a:pt x="6318" y="687"/>
                    <a:pt x="6797" y="1109"/>
                    <a:pt x="7272" y="1516"/>
                  </a:cubicBezTo>
                  <a:cubicBezTo>
                    <a:pt x="7526" y="1742"/>
                    <a:pt x="7764" y="1949"/>
                    <a:pt x="8013" y="2125"/>
                  </a:cubicBezTo>
                  <a:cubicBezTo>
                    <a:pt x="8208" y="2265"/>
                    <a:pt x="8413" y="2403"/>
                    <a:pt x="8617" y="2538"/>
                  </a:cubicBezTo>
                  <a:cubicBezTo>
                    <a:pt x="9512" y="3142"/>
                    <a:pt x="10432" y="3764"/>
                    <a:pt x="10919" y="4710"/>
                  </a:cubicBezTo>
                  <a:cubicBezTo>
                    <a:pt x="11650" y="6118"/>
                    <a:pt x="11184" y="7800"/>
                    <a:pt x="10842" y="8679"/>
                  </a:cubicBezTo>
                  <a:cubicBezTo>
                    <a:pt x="10575" y="9366"/>
                    <a:pt x="10217" y="10040"/>
                    <a:pt x="9875" y="10685"/>
                  </a:cubicBezTo>
                  <a:cubicBezTo>
                    <a:pt x="9519" y="11352"/>
                    <a:pt x="9162" y="12039"/>
                    <a:pt x="8882" y="12754"/>
                  </a:cubicBezTo>
                  <a:cubicBezTo>
                    <a:pt x="8881" y="12755"/>
                    <a:pt x="8881" y="12756"/>
                    <a:pt x="8881" y="12757"/>
                  </a:cubicBezTo>
                  <a:lnTo>
                    <a:pt x="8881" y="12757"/>
                  </a:lnTo>
                  <a:cubicBezTo>
                    <a:pt x="8707" y="12361"/>
                    <a:pt x="8555" y="11968"/>
                    <a:pt x="8428" y="11559"/>
                  </a:cubicBezTo>
                  <a:cubicBezTo>
                    <a:pt x="8286" y="11124"/>
                    <a:pt x="8177" y="10678"/>
                    <a:pt x="8078" y="10232"/>
                  </a:cubicBezTo>
                  <a:cubicBezTo>
                    <a:pt x="7987" y="9781"/>
                    <a:pt x="7917" y="9324"/>
                    <a:pt x="7850" y="8847"/>
                  </a:cubicBezTo>
                  <a:cubicBezTo>
                    <a:pt x="7759" y="9314"/>
                    <a:pt x="7746" y="9794"/>
                    <a:pt x="7785" y="10268"/>
                  </a:cubicBezTo>
                  <a:cubicBezTo>
                    <a:pt x="7824" y="10742"/>
                    <a:pt x="7923" y="11214"/>
                    <a:pt x="8065" y="11671"/>
                  </a:cubicBezTo>
                  <a:cubicBezTo>
                    <a:pt x="8218" y="12124"/>
                    <a:pt x="8410" y="12565"/>
                    <a:pt x="8656" y="12972"/>
                  </a:cubicBezTo>
                  <a:cubicBezTo>
                    <a:pt x="8684" y="13023"/>
                    <a:pt x="8720" y="13074"/>
                    <a:pt x="8748" y="13122"/>
                  </a:cubicBezTo>
                  <a:lnTo>
                    <a:pt x="8748" y="13122"/>
                  </a:lnTo>
                  <a:cubicBezTo>
                    <a:pt x="8763" y="13077"/>
                    <a:pt x="8776" y="13036"/>
                    <a:pt x="8791" y="12993"/>
                  </a:cubicBezTo>
                  <a:cubicBezTo>
                    <a:pt x="8819" y="12916"/>
                    <a:pt x="8845" y="12834"/>
                    <a:pt x="8881" y="12757"/>
                  </a:cubicBezTo>
                  <a:lnTo>
                    <a:pt x="8881" y="12757"/>
                  </a:lnTo>
                  <a:cubicBezTo>
                    <a:pt x="8881" y="12758"/>
                    <a:pt x="8881" y="12758"/>
                    <a:pt x="8882" y="12759"/>
                  </a:cubicBezTo>
                  <a:cubicBezTo>
                    <a:pt x="8892" y="12788"/>
                    <a:pt x="8905" y="12814"/>
                    <a:pt x="8918" y="12842"/>
                  </a:cubicBezTo>
                  <a:cubicBezTo>
                    <a:pt x="8944" y="12899"/>
                    <a:pt x="8967" y="12951"/>
                    <a:pt x="8993" y="13006"/>
                  </a:cubicBezTo>
                  <a:cubicBezTo>
                    <a:pt x="9032" y="13086"/>
                    <a:pt x="9071" y="13172"/>
                    <a:pt x="9110" y="13255"/>
                  </a:cubicBezTo>
                  <a:cubicBezTo>
                    <a:pt x="9076" y="13348"/>
                    <a:pt x="9050" y="13439"/>
                    <a:pt x="9030" y="13527"/>
                  </a:cubicBezTo>
                  <a:cubicBezTo>
                    <a:pt x="8980" y="13462"/>
                    <a:pt x="8931" y="13397"/>
                    <a:pt x="8887" y="13332"/>
                  </a:cubicBezTo>
                  <a:cubicBezTo>
                    <a:pt x="8838" y="13265"/>
                    <a:pt x="8791" y="13197"/>
                    <a:pt x="8750" y="13125"/>
                  </a:cubicBezTo>
                  <a:cubicBezTo>
                    <a:pt x="8749" y="13124"/>
                    <a:pt x="8748" y="13123"/>
                    <a:pt x="8748" y="13122"/>
                  </a:cubicBezTo>
                  <a:lnTo>
                    <a:pt x="8748" y="13122"/>
                  </a:lnTo>
                  <a:cubicBezTo>
                    <a:pt x="8748" y="13123"/>
                    <a:pt x="8747" y="13124"/>
                    <a:pt x="8747" y="13125"/>
                  </a:cubicBezTo>
                  <a:cubicBezTo>
                    <a:pt x="8568" y="13770"/>
                    <a:pt x="8529" y="14126"/>
                    <a:pt x="8529" y="14470"/>
                  </a:cubicBezTo>
                  <a:cubicBezTo>
                    <a:pt x="8521" y="14927"/>
                    <a:pt x="8584" y="15357"/>
                    <a:pt x="8646" y="15805"/>
                  </a:cubicBezTo>
                  <a:cubicBezTo>
                    <a:pt x="8708" y="16233"/>
                    <a:pt x="8768" y="16669"/>
                    <a:pt x="8775" y="17153"/>
                  </a:cubicBezTo>
                  <a:cubicBezTo>
                    <a:pt x="8781" y="17586"/>
                    <a:pt x="8669" y="17872"/>
                    <a:pt x="8431" y="18009"/>
                  </a:cubicBezTo>
                  <a:cubicBezTo>
                    <a:pt x="8309" y="18080"/>
                    <a:pt x="8156" y="18111"/>
                    <a:pt x="7986" y="18111"/>
                  </a:cubicBezTo>
                  <a:cubicBezTo>
                    <a:pt x="7528" y="18111"/>
                    <a:pt x="6941" y="17886"/>
                    <a:pt x="6463" y="17599"/>
                  </a:cubicBezTo>
                  <a:cubicBezTo>
                    <a:pt x="4050" y="16166"/>
                    <a:pt x="2178" y="13760"/>
                    <a:pt x="1315" y="11007"/>
                  </a:cubicBezTo>
                  <a:cubicBezTo>
                    <a:pt x="402" y="8083"/>
                    <a:pt x="1159" y="5794"/>
                    <a:pt x="2582" y="3258"/>
                  </a:cubicBezTo>
                  <a:cubicBezTo>
                    <a:pt x="2720" y="3017"/>
                    <a:pt x="2839" y="2761"/>
                    <a:pt x="2966" y="2486"/>
                  </a:cubicBezTo>
                  <a:cubicBezTo>
                    <a:pt x="3433" y="1488"/>
                    <a:pt x="3917" y="459"/>
                    <a:pt x="5071" y="376"/>
                  </a:cubicBezTo>
                  <a:cubicBezTo>
                    <a:pt x="5103" y="374"/>
                    <a:pt x="5135" y="373"/>
                    <a:pt x="5166" y="373"/>
                  </a:cubicBezTo>
                  <a:close/>
                  <a:moveTo>
                    <a:pt x="5180" y="1"/>
                  </a:moveTo>
                  <a:cubicBezTo>
                    <a:pt x="5137" y="1"/>
                    <a:pt x="5094" y="2"/>
                    <a:pt x="5050" y="5"/>
                  </a:cubicBezTo>
                  <a:cubicBezTo>
                    <a:pt x="3671" y="96"/>
                    <a:pt x="3119" y="1285"/>
                    <a:pt x="2624" y="2330"/>
                  </a:cubicBezTo>
                  <a:cubicBezTo>
                    <a:pt x="2499" y="2597"/>
                    <a:pt x="2383" y="2849"/>
                    <a:pt x="2256" y="3077"/>
                  </a:cubicBezTo>
                  <a:cubicBezTo>
                    <a:pt x="786" y="5695"/>
                    <a:pt x="0" y="8067"/>
                    <a:pt x="957" y="11118"/>
                  </a:cubicBezTo>
                  <a:cubicBezTo>
                    <a:pt x="1843" y="13962"/>
                    <a:pt x="3777" y="16446"/>
                    <a:pt x="6269" y="17929"/>
                  </a:cubicBezTo>
                  <a:cubicBezTo>
                    <a:pt x="6497" y="18063"/>
                    <a:pt x="6759" y="18193"/>
                    <a:pt x="7026" y="18292"/>
                  </a:cubicBezTo>
                  <a:cubicBezTo>
                    <a:pt x="7349" y="18412"/>
                    <a:pt x="7683" y="18490"/>
                    <a:pt x="7989" y="18490"/>
                  </a:cubicBezTo>
                  <a:cubicBezTo>
                    <a:pt x="8223" y="18490"/>
                    <a:pt x="8441" y="18445"/>
                    <a:pt x="8628" y="18338"/>
                  </a:cubicBezTo>
                  <a:cubicBezTo>
                    <a:pt x="8985" y="18128"/>
                    <a:pt x="9172" y="17726"/>
                    <a:pt x="9159" y="17151"/>
                  </a:cubicBezTo>
                  <a:cubicBezTo>
                    <a:pt x="9151" y="16645"/>
                    <a:pt x="9089" y="16192"/>
                    <a:pt x="9030" y="15756"/>
                  </a:cubicBezTo>
                  <a:cubicBezTo>
                    <a:pt x="8926" y="14999"/>
                    <a:pt x="8830" y="14330"/>
                    <a:pt x="9030" y="13529"/>
                  </a:cubicBezTo>
                  <a:cubicBezTo>
                    <a:pt x="9050" y="13439"/>
                    <a:pt x="9076" y="13348"/>
                    <a:pt x="9110" y="13257"/>
                  </a:cubicBezTo>
                  <a:cubicBezTo>
                    <a:pt x="9123" y="13216"/>
                    <a:pt x="9136" y="13172"/>
                    <a:pt x="9151" y="13127"/>
                  </a:cubicBezTo>
                  <a:cubicBezTo>
                    <a:pt x="9431" y="12347"/>
                    <a:pt x="9825" y="11595"/>
                    <a:pt x="10212" y="10870"/>
                  </a:cubicBezTo>
                  <a:cubicBezTo>
                    <a:pt x="10562" y="10211"/>
                    <a:pt x="10922" y="9532"/>
                    <a:pt x="11199" y="8822"/>
                  </a:cubicBezTo>
                  <a:cubicBezTo>
                    <a:pt x="11562" y="7883"/>
                    <a:pt x="12057" y="6084"/>
                    <a:pt x="11262" y="4542"/>
                  </a:cubicBezTo>
                  <a:cubicBezTo>
                    <a:pt x="10728" y="3507"/>
                    <a:pt x="9763" y="2859"/>
                    <a:pt x="8830" y="2227"/>
                  </a:cubicBezTo>
                  <a:cubicBezTo>
                    <a:pt x="8630" y="2092"/>
                    <a:pt x="8428" y="1960"/>
                    <a:pt x="8239" y="1822"/>
                  </a:cubicBezTo>
                  <a:cubicBezTo>
                    <a:pt x="8006" y="1656"/>
                    <a:pt x="7772" y="1454"/>
                    <a:pt x="7526" y="1239"/>
                  </a:cubicBezTo>
                  <a:cubicBezTo>
                    <a:pt x="6857" y="654"/>
                    <a:pt x="6105" y="1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32"/>
            <p:cNvSpPr/>
            <p:nvPr/>
          </p:nvSpPr>
          <p:spPr>
            <a:xfrm>
              <a:off x="2091800" y="4365300"/>
              <a:ext cx="275025" cy="385475"/>
            </a:xfrm>
            <a:custGeom>
              <a:avLst/>
              <a:gdLst/>
              <a:ahLst/>
              <a:cxnLst/>
              <a:rect l="l" t="t" r="r" b="b"/>
              <a:pathLst>
                <a:path w="11001" h="15419" extrusionOk="0">
                  <a:moveTo>
                    <a:pt x="2389" y="1"/>
                  </a:moveTo>
                  <a:cubicBezTo>
                    <a:pt x="1724" y="1"/>
                    <a:pt x="1137" y="488"/>
                    <a:pt x="934" y="1684"/>
                  </a:cubicBezTo>
                  <a:cubicBezTo>
                    <a:pt x="695" y="3076"/>
                    <a:pt x="317" y="4478"/>
                    <a:pt x="161" y="5881"/>
                  </a:cubicBezTo>
                  <a:cubicBezTo>
                    <a:pt x="0" y="7319"/>
                    <a:pt x="355" y="8805"/>
                    <a:pt x="1029" y="10078"/>
                  </a:cubicBezTo>
                  <a:cubicBezTo>
                    <a:pt x="1958" y="11825"/>
                    <a:pt x="3440" y="13214"/>
                    <a:pt x="5048" y="14365"/>
                  </a:cubicBezTo>
                  <a:cubicBezTo>
                    <a:pt x="5711" y="14840"/>
                    <a:pt x="6435" y="15291"/>
                    <a:pt x="7246" y="15392"/>
                  </a:cubicBezTo>
                  <a:cubicBezTo>
                    <a:pt x="7393" y="15410"/>
                    <a:pt x="7533" y="15418"/>
                    <a:pt x="7666" y="15418"/>
                  </a:cubicBezTo>
                  <a:cubicBezTo>
                    <a:pt x="11001" y="15418"/>
                    <a:pt x="10154" y="10082"/>
                    <a:pt x="8586" y="8429"/>
                  </a:cubicBezTo>
                  <a:cubicBezTo>
                    <a:pt x="7827" y="7625"/>
                    <a:pt x="6821" y="7060"/>
                    <a:pt x="6175" y="6163"/>
                  </a:cubicBezTo>
                  <a:cubicBezTo>
                    <a:pt x="5304" y="4947"/>
                    <a:pt x="5255" y="3234"/>
                    <a:pt x="4659" y="1862"/>
                  </a:cubicBezTo>
                  <a:cubicBezTo>
                    <a:pt x="4181" y="767"/>
                    <a:pt x="3224" y="1"/>
                    <a:pt x="2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32"/>
            <p:cNvSpPr/>
            <p:nvPr/>
          </p:nvSpPr>
          <p:spPr>
            <a:xfrm>
              <a:off x="2087075" y="4360650"/>
              <a:ext cx="270775" cy="394825"/>
            </a:xfrm>
            <a:custGeom>
              <a:avLst/>
              <a:gdLst/>
              <a:ahLst/>
              <a:cxnLst/>
              <a:rect l="l" t="t" r="r" b="b"/>
              <a:pathLst>
                <a:path w="10831" h="15793" extrusionOk="0">
                  <a:moveTo>
                    <a:pt x="2574" y="379"/>
                  </a:moveTo>
                  <a:cubicBezTo>
                    <a:pt x="3332" y="379"/>
                    <a:pt x="4231" y="1117"/>
                    <a:pt x="4671" y="2126"/>
                  </a:cubicBezTo>
                  <a:cubicBezTo>
                    <a:pt x="4905" y="2658"/>
                    <a:pt x="5055" y="3267"/>
                    <a:pt x="5203" y="3853"/>
                  </a:cubicBezTo>
                  <a:cubicBezTo>
                    <a:pt x="5428" y="4760"/>
                    <a:pt x="5662" y="5701"/>
                    <a:pt x="6206" y="6458"/>
                  </a:cubicBezTo>
                  <a:cubicBezTo>
                    <a:pt x="6603" y="7008"/>
                    <a:pt x="7126" y="7435"/>
                    <a:pt x="7632" y="7850"/>
                  </a:cubicBezTo>
                  <a:cubicBezTo>
                    <a:pt x="7977" y="8130"/>
                    <a:pt x="8332" y="8423"/>
                    <a:pt x="8638" y="8745"/>
                  </a:cubicBezTo>
                  <a:cubicBezTo>
                    <a:pt x="9729" y="9893"/>
                    <a:pt x="10403" y="12830"/>
                    <a:pt x="9626" y="14373"/>
                  </a:cubicBezTo>
                  <a:cubicBezTo>
                    <a:pt x="9274" y="15065"/>
                    <a:pt x="8683" y="15412"/>
                    <a:pt x="7860" y="15412"/>
                  </a:cubicBezTo>
                  <a:cubicBezTo>
                    <a:pt x="7730" y="15412"/>
                    <a:pt x="7594" y="15404"/>
                    <a:pt x="7453" y="15386"/>
                  </a:cubicBezTo>
                  <a:cubicBezTo>
                    <a:pt x="6688" y="15293"/>
                    <a:pt x="5988" y="14855"/>
                    <a:pt x="5343" y="14396"/>
                  </a:cubicBezTo>
                  <a:cubicBezTo>
                    <a:pt x="3474" y="13061"/>
                    <a:pt x="2178" y="11679"/>
                    <a:pt x="1382" y="10176"/>
                  </a:cubicBezTo>
                  <a:cubicBezTo>
                    <a:pt x="687" y="8864"/>
                    <a:pt x="386" y="7415"/>
                    <a:pt x="534" y="6090"/>
                  </a:cubicBezTo>
                  <a:cubicBezTo>
                    <a:pt x="633" y="5234"/>
                    <a:pt x="814" y="4363"/>
                    <a:pt x="988" y="3521"/>
                  </a:cubicBezTo>
                  <a:cubicBezTo>
                    <a:pt x="1099" y="2989"/>
                    <a:pt x="1216" y="2440"/>
                    <a:pt x="1307" y="1903"/>
                  </a:cubicBezTo>
                  <a:cubicBezTo>
                    <a:pt x="1462" y="996"/>
                    <a:pt x="1864" y="457"/>
                    <a:pt x="2442" y="387"/>
                  </a:cubicBezTo>
                  <a:cubicBezTo>
                    <a:pt x="2485" y="382"/>
                    <a:pt x="2529" y="379"/>
                    <a:pt x="2574" y="379"/>
                  </a:cubicBezTo>
                  <a:close/>
                  <a:moveTo>
                    <a:pt x="2577" y="0"/>
                  </a:moveTo>
                  <a:cubicBezTo>
                    <a:pt x="2517" y="0"/>
                    <a:pt x="2457" y="4"/>
                    <a:pt x="2398" y="11"/>
                  </a:cubicBezTo>
                  <a:cubicBezTo>
                    <a:pt x="1957" y="65"/>
                    <a:pt x="1182" y="374"/>
                    <a:pt x="933" y="1841"/>
                  </a:cubicBezTo>
                  <a:cubicBezTo>
                    <a:pt x="843" y="2372"/>
                    <a:pt x="728" y="2917"/>
                    <a:pt x="620" y="3446"/>
                  </a:cubicBezTo>
                  <a:cubicBezTo>
                    <a:pt x="441" y="4293"/>
                    <a:pt x="257" y="5175"/>
                    <a:pt x="158" y="6048"/>
                  </a:cubicBezTo>
                  <a:cubicBezTo>
                    <a:pt x="0" y="7448"/>
                    <a:pt x="319" y="8978"/>
                    <a:pt x="1047" y="10354"/>
                  </a:cubicBezTo>
                  <a:cubicBezTo>
                    <a:pt x="1872" y="11910"/>
                    <a:pt x="3207" y="13333"/>
                    <a:pt x="5125" y="14707"/>
                  </a:cubicBezTo>
                  <a:cubicBezTo>
                    <a:pt x="5597" y="15044"/>
                    <a:pt x="6102" y="15371"/>
                    <a:pt x="6652" y="15575"/>
                  </a:cubicBezTo>
                  <a:cubicBezTo>
                    <a:pt x="6896" y="15669"/>
                    <a:pt x="7150" y="15734"/>
                    <a:pt x="7412" y="15765"/>
                  </a:cubicBezTo>
                  <a:cubicBezTo>
                    <a:pt x="7569" y="15784"/>
                    <a:pt x="7718" y="15792"/>
                    <a:pt x="7858" y="15792"/>
                  </a:cubicBezTo>
                  <a:cubicBezTo>
                    <a:pt x="9070" y="15792"/>
                    <a:pt x="9673" y="15134"/>
                    <a:pt x="9968" y="14544"/>
                  </a:cubicBezTo>
                  <a:cubicBezTo>
                    <a:pt x="10831" y="12835"/>
                    <a:pt x="10097" y="9732"/>
                    <a:pt x="8918" y="8485"/>
                  </a:cubicBezTo>
                  <a:cubicBezTo>
                    <a:pt x="8596" y="8143"/>
                    <a:pt x="8231" y="7845"/>
                    <a:pt x="7878" y="7557"/>
                  </a:cubicBezTo>
                  <a:cubicBezTo>
                    <a:pt x="7365" y="7140"/>
                    <a:pt x="6885" y="6748"/>
                    <a:pt x="6520" y="6238"/>
                  </a:cubicBezTo>
                  <a:cubicBezTo>
                    <a:pt x="6017" y="5538"/>
                    <a:pt x="5791" y="4638"/>
                    <a:pt x="5574" y="3762"/>
                  </a:cubicBezTo>
                  <a:cubicBezTo>
                    <a:pt x="5426" y="3161"/>
                    <a:pt x="5270" y="2538"/>
                    <a:pt x="5024" y="1973"/>
                  </a:cubicBezTo>
                  <a:cubicBezTo>
                    <a:pt x="4518" y="815"/>
                    <a:pt x="3492" y="0"/>
                    <a:pt x="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32"/>
            <p:cNvSpPr/>
            <p:nvPr/>
          </p:nvSpPr>
          <p:spPr>
            <a:xfrm>
              <a:off x="2314425" y="4584500"/>
              <a:ext cx="248625" cy="224725"/>
            </a:xfrm>
            <a:custGeom>
              <a:avLst/>
              <a:gdLst/>
              <a:ahLst/>
              <a:cxnLst/>
              <a:rect l="l" t="t" r="r" b="b"/>
              <a:pathLst>
                <a:path w="9945" h="8989" extrusionOk="0">
                  <a:moveTo>
                    <a:pt x="4933" y="1"/>
                  </a:moveTo>
                  <a:cubicBezTo>
                    <a:pt x="4826" y="1"/>
                    <a:pt x="4722" y="64"/>
                    <a:pt x="4679" y="172"/>
                  </a:cubicBezTo>
                  <a:cubicBezTo>
                    <a:pt x="4643" y="260"/>
                    <a:pt x="4659" y="350"/>
                    <a:pt x="4708" y="423"/>
                  </a:cubicBezTo>
                  <a:lnTo>
                    <a:pt x="4545" y="1660"/>
                  </a:lnTo>
                  <a:cubicBezTo>
                    <a:pt x="4418" y="1649"/>
                    <a:pt x="4294" y="1644"/>
                    <a:pt x="4171" y="1644"/>
                  </a:cubicBezTo>
                  <a:cubicBezTo>
                    <a:pt x="4027" y="1644"/>
                    <a:pt x="3886" y="1651"/>
                    <a:pt x="3746" y="1665"/>
                  </a:cubicBezTo>
                  <a:lnTo>
                    <a:pt x="3383" y="592"/>
                  </a:lnTo>
                  <a:cubicBezTo>
                    <a:pt x="3383" y="589"/>
                    <a:pt x="3386" y="589"/>
                    <a:pt x="3386" y="586"/>
                  </a:cubicBezTo>
                  <a:cubicBezTo>
                    <a:pt x="3445" y="446"/>
                    <a:pt x="3381" y="286"/>
                    <a:pt x="3238" y="226"/>
                  </a:cubicBezTo>
                  <a:cubicBezTo>
                    <a:pt x="3204" y="212"/>
                    <a:pt x="3168" y="205"/>
                    <a:pt x="3133" y="205"/>
                  </a:cubicBezTo>
                  <a:cubicBezTo>
                    <a:pt x="3024" y="205"/>
                    <a:pt x="2921" y="269"/>
                    <a:pt x="2878" y="376"/>
                  </a:cubicBezTo>
                  <a:cubicBezTo>
                    <a:pt x="2823" y="506"/>
                    <a:pt x="2878" y="649"/>
                    <a:pt x="2994" y="716"/>
                  </a:cubicBezTo>
                  <a:lnTo>
                    <a:pt x="3336" y="1732"/>
                  </a:lnTo>
                  <a:cubicBezTo>
                    <a:pt x="3056" y="1797"/>
                    <a:pt x="2789" y="1893"/>
                    <a:pt x="2554" y="2017"/>
                  </a:cubicBezTo>
                  <a:lnTo>
                    <a:pt x="1729" y="1131"/>
                  </a:lnTo>
                  <a:cubicBezTo>
                    <a:pt x="1729" y="1024"/>
                    <a:pt x="1664" y="921"/>
                    <a:pt x="1558" y="877"/>
                  </a:cubicBezTo>
                  <a:cubicBezTo>
                    <a:pt x="1524" y="863"/>
                    <a:pt x="1488" y="856"/>
                    <a:pt x="1453" y="856"/>
                  </a:cubicBezTo>
                  <a:cubicBezTo>
                    <a:pt x="1345" y="856"/>
                    <a:pt x="1243" y="919"/>
                    <a:pt x="1198" y="1027"/>
                  </a:cubicBezTo>
                  <a:cubicBezTo>
                    <a:pt x="1141" y="1167"/>
                    <a:pt x="1206" y="1328"/>
                    <a:pt x="1348" y="1387"/>
                  </a:cubicBezTo>
                  <a:cubicBezTo>
                    <a:pt x="1374" y="1400"/>
                    <a:pt x="1400" y="1400"/>
                    <a:pt x="1426" y="1403"/>
                  </a:cubicBezTo>
                  <a:lnTo>
                    <a:pt x="2201" y="2240"/>
                  </a:lnTo>
                  <a:cubicBezTo>
                    <a:pt x="1955" y="2427"/>
                    <a:pt x="1753" y="2655"/>
                    <a:pt x="1605" y="2920"/>
                  </a:cubicBezTo>
                  <a:lnTo>
                    <a:pt x="700" y="2660"/>
                  </a:lnTo>
                  <a:cubicBezTo>
                    <a:pt x="671" y="2621"/>
                    <a:pt x="635" y="2585"/>
                    <a:pt x="586" y="2567"/>
                  </a:cubicBezTo>
                  <a:cubicBezTo>
                    <a:pt x="551" y="2552"/>
                    <a:pt x="514" y="2545"/>
                    <a:pt x="478" y="2545"/>
                  </a:cubicBezTo>
                  <a:cubicBezTo>
                    <a:pt x="370" y="2545"/>
                    <a:pt x="268" y="2608"/>
                    <a:pt x="223" y="2702"/>
                  </a:cubicBezTo>
                  <a:cubicBezTo>
                    <a:pt x="163" y="2842"/>
                    <a:pt x="228" y="3005"/>
                    <a:pt x="371" y="3062"/>
                  </a:cubicBezTo>
                  <a:cubicBezTo>
                    <a:pt x="405" y="3076"/>
                    <a:pt x="439" y="3082"/>
                    <a:pt x="473" y="3082"/>
                  </a:cubicBezTo>
                  <a:cubicBezTo>
                    <a:pt x="520" y="3082"/>
                    <a:pt x="567" y="3069"/>
                    <a:pt x="609" y="3047"/>
                  </a:cubicBezTo>
                  <a:lnTo>
                    <a:pt x="1441" y="3282"/>
                  </a:lnTo>
                  <a:cubicBezTo>
                    <a:pt x="1343" y="3591"/>
                    <a:pt x="1317" y="3912"/>
                    <a:pt x="1361" y="4236"/>
                  </a:cubicBezTo>
                  <a:lnTo>
                    <a:pt x="467" y="4332"/>
                  </a:lnTo>
                  <a:cubicBezTo>
                    <a:pt x="449" y="4319"/>
                    <a:pt x="436" y="4306"/>
                    <a:pt x="417" y="4301"/>
                  </a:cubicBezTo>
                  <a:cubicBezTo>
                    <a:pt x="382" y="4286"/>
                    <a:pt x="346" y="4279"/>
                    <a:pt x="310" y="4279"/>
                  </a:cubicBezTo>
                  <a:cubicBezTo>
                    <a:pt x="203" y="4279"/>
                    <a:pt x="102" y="4342"/>
                    <a:pt x="57" y="4449"/>
                  </a:cubicBezTo>
                  <a:cubicBezTo>
                    <a:pt x="0" y="4589"/>
                    <a:pt x="65" y="4750"/>
                    <a:pt x="207" y="4809"/>
                  </a:cubicBezTo>
                  <a:cubicBezTo>
                    <a:pt x="241" y="4823"/>
                    <a:pt x="275" y="4829"/>
                    <a:pt x="309" y="4829"/>
                  </a:cubicBezTo>
                  <a:cubicBezTo>
                    <a:pt x="389" y="4829"/>
                    <a:pt x="466" y="4794"/>
                    <a:pt x="519" y="4734"/>
                  </a:cubicBezTo>
                  <a:lnTo>
                    <a:pt x="1452" y="4633"/>
                  </a:lnTo>
                  <a:cubicBezTo>
                    <a:pt x="1537" y="4923"/>
                    <a:pt x="1677" y="5209"/>
                    <a:pt x="1861" y="5481"/>
                  </a:cubicBezTo>
                  <a:lnTo>
                    <a:pt x="837" y="5929"/>
                  </a:lnTo>
                  <a:cubicBezTo>
                    <a:pt x="810" y="5921"/>
                    <a:pt x="781" y="5917"/>
                    <a:pt x="753" y="5917"/>
                  </a:cubicBezTo>
                  <a:cubicBezTo>
                    <a:pt x="645" y="5917"/>
                    <a:pt x="541" y="5978"/>
                    <a:pt x="498" y="6085"/>
                  </a:cubicBezTo>
                  <a:cubicBezTo>
                    <a:pt x="441" y="6225"/>
                    <a:pt x="506" y="6388"/>
                    <a:pt x="648" y="6445"/>
                  </a:cubicBezTo>
                  <a:cubicBezTo>
                    <a:pt x="682" y="6459"/>
                    <a:pt x="718" y="6465"/>
                    <a:pt x="752" y="6465"/>
                  </a:cubicBezTo>
                  <a:cubicBezTo>
                    <a:pt x="857" y="6465"/>
                    <a:pt x="957" y="6406"/>
                    <a:pt x="1003" y="6303"/>
                  </a:cubicBezTo>
                  <a:lnTo>
                    <a:pt x="2115" y="5818"/>
                  </a:lnTo>
                  <a:cubicBezTo>
                    <a:pt x="2268" y="5991"/>
                    <a:pt x="2439" y="6157"/>
                    <a:pt x="2629" y="6313"/>
                  </a:cubicBezTo>
                  <a:lnTo>
                    <a:pt x="1737" y="7249"/>
                  </a:lnTo>
                  <a:cubicBezTo>
                    <a:pt x="1628" y="7249"/>
                    <a:pt x="1530" y="7314"/>
                    <a:pt x="1483" y="7420"/>
                  </a:cubicBezTo>
                  <a:cubicBezTo>
                    <a:pt x="1426" y="7560"/>
                    <a:pt x="1491" y="7723"/>
                    <a:pt x="1633" y="7780"/>
                  </a:cubicBezTo>
                  <a:cubicBezTo>
                    <a:pt x="1668" y="7795"/>
                    <a:pt x="1704" y="7802"/>
                    <a:pt x="1740" y="7802"/>
                  </a:cubicBezTo>
                  <a:cubicBezTo>
                    <a:pt x="1846" y="7802"/>
                    <a:pt x="1948" y="7739"/>
                    <a:pt x="1991" y="7632"/>
                  </a:cubicBezTo>
                  <a:cubicBezTo>
                    <a:pt x="2004" y="7609"/>
                    <a:pt x="2004" y="7583"/>
                    <a:pt x="2009" y="7557"/>
                  </a:cubicBezTo>
                  <a:lnTo>
                    <a:pt x="2958" y="6559"/>
                  </a:lnTo>
                  <a:cubicBezTo>
                    <a:pt x="3147" y="6689"/>
                    <a:pt x="3349" y="6806"/>
                    <a:pt x="3567" y="6909"/>
                  </a:cubicBezTo>
                  <a:lnTo>
                    <a:pt x="3165" y="8060"/>
                  </a:lnTo>
                  <a:cubicBezTo>
                    <a:pt x="3095" y="8086"/>
                    <a:pt x="3033" y="8138"/>
                    <a:pt x="2999" y="8211"/>
                  </a:cubicBezTo>
                  <a:cubicBezTo>
                    <a:pt x="2942" y="8351"/>
                    <a:pt x="3010" y="8514"/>
                    <a:pt x="3150" y="8571"/>
                  </a:cubicBezTo>
                  <a:cubicBezTo>
                    <a:pt x="3184" y="8586"/>
                    <a:pt x="3221" y="8593"/>
                    <a:pt x="3256" y="8593"/>
                  </a:cubicBezTo>
                  <a:cubicBezTo>
                    <a:pt x="3363" y="8593"/>
                    <a:pt x="3465" y="8530"/>
                    <a:pt x="3508" y="8423"/>
                  </a:cubicBezTo>
                  <a:cubicBezTo>
                    <a:pt x="3531" y="8374"/>
                    <a:pt x="3531" y="8322"/>
                    <a:pt x="3523" y="8270"/>
                  </a:cubicBezTo>
                  <a:lnTo>
                    <a:pt x="3943" y="7070"/>
                  </a:lnTo>
                  <a:cubicBezTo>
                    <a:pt x="4174" y="7158"/>
                    <a:pt x="4402" y="7225"/>
                    <a:pt x="4630" y="7275"/>
                  </a:cubicBezTo>
                  <a:lnTo>
                    <a:pt x="4539" y="8514"/>
                  </a:lnTo>
                  <a:cubicBezTo>
                    <a:pt x="4513" y="8540"/>
                    <a:pt x="4493" y="8571"/>
                    <a:pt x="4477" y="8607"/>
                  </a:cubicBezTo>
                  <a:cubicBezTo>
                    <a:pt x="4420" y="8747"/>
                    <a:pt x="4487" y="8908"/>
                    <a:pt x="4627" y="8968"/>
                  </a:cubicBezTo>
                  <a:cubicBezTo>
                    <a:pt x="4661" y="8982"/>
                    <a:pt x="4696" y="8988"/>
                    <a:pt x="4731" y="8988"/>
                  </a:cubicBezTo>
                  <a:cubicBezTo>
                    <a:pt x="4838" y="8988"/>
                    <a:pt x="4942" y="8925"/>
                    <a:pt x="4985" y="8817"/>
                  </a:cubicBezTo>
                  <a:cubicBezTo>
                    <a:pt x="5024" y="8724"/>
                    <a:pt x="5003" y="8620"/>
                    <a:pt x="4944" y="8545"/>
                  </a:cubicBezTo>
                  <a:lnTo>
                    <a:pt x="5032" y="7347"/>
                  </a:lnTo>
                  <a:cubicBezTo>
                    <a:pt x="5224" y="7370"/>
                    <a:pt x="5414" y="7382"/>
                    <a:pt x="5599" y="7382"/>
                  </a:cubicBezTo>
                  <a:cubicBezTo>
                    <a:pt x="5690" y="7382"/>
                    <a:pt x="5779" y="7379"/>
                    <a:pt x="5867" y="7373"/>
                  </a:cubicBezTo>
                  <a:lnTo>
                    <a:pt x="6235" y="8462"/>
                  </a:lnTo>
                  <a:cubicBezTo>
                    <a:pt x="6235" y="8462"/>
                    <a:pt x="6230" y="8462"/>
                    <a:pt x="6230" y="8465"/>
                  </a:cubicBezTo>
                  <a:cubicBezTo>
                    <a:pt x="6173" y="8605"/>
                    <a:pt x="6240" y="8765"/>
                    <a:pt x="6380" y="8825"/>
                  </a:cubicBezTo>
                  <a:cubicBezTo>
                    <a:pt x="6414" y="8839"/>
                    <a:pt x="6450" y="8846"/>
                    <a:pt x="6485" y="8846"/>
                  </a:cubicBezTo>
                  <a:cubicBezTo>
                    <a:pt x="6593" y="8846"/>
                    <a:pt x="6695" y="8782"/>
                    <a:pt x="6740" y="8675"/>
                  </a:cubicBezTo>
                  <a:cubicBezTo>
                    <a:pt x="6792" y="8545"/>
                    <a:pt x="6735" y="8402"/>
                    <a:pt x="6618" y="8335"/>
                  </a:cubicBezTo>
                  <a:lnTo>
                    <a:pt x="6276" y="7314"/>
                  </a:lnTo>
                  <a:cubicBezTo>
                    <a:pt x="6572" y="7259"/>
                    <a:pt x="6849" y="7168"/>
                    <a:pt x="7103" y="7041"/>
                  </a:cubicBezTo>
                  <a:lnTo>
                    <a:pt x="7920" y="8112"/>
                  </a:lnTo>
                  <a:cubicBezTo>
                    <a:pt x="7933" y="8205"/>
                    <a:pt x="7990" y="8294"/>
                    <a:pt x="8083" y="8332"/>
                  </a:cubicBezTo>
                  <a:cubicBezTo>
                    <a:pt x="8117" y="8346"/>
                    <a:pt x="8153" y="8353"/>
                    <a:pt x="8188" y="8353"/>
                  </a:cubicBezTo>
                  <a:cubicBezTo>
                    <a:pt x="8297" y="8353"/>
                    <a:pt x="8400" y="8290"/>
                    <a:pt x="8443" y="8182"/>
                  </a:cubicBezTo>
                  <a:cubicBezTo>
                    <a:pt x="8503" y="8042"/>
                    <a:pt x="8438" y="7881"/>
                    <a:pt x="8296" y="7822"/>
                  </a:cubicBezTo>
                  <a:cubicBezTo>
                    <a:pt x="8262" y="7809"/>
                    <a:pt x="8231" y="7804"/>
                    <a:pt x="8197" y="7804"/>
                  </a:cubicBezTo>
                  <a:lnTo>
                    <a:pt x="7456" y="6831"/>
                  </a:lnTo>
                  <a:cubicBezTo>
                    <a:pt x="7712" y="6650"/>
                    <a:pt x="7928" y="6427"/>
                    <a:pt x="8083" y="6163"/>
                  </a:cubicBezTo>
                  <a:lnTo>
                    <a:pt x="9089" y="6564"/>
                  </a:lnTo>
                  <a:cubicBezTo>
                    <a:pt x="9117" y="6624"/>
                    <a:pt x="9167" y="6676"/>
                    <a:pt x="9232" y="6702"/>
                  </a:cubicBezTo>
                  <a:cubicBezTo>
                    <a:pt x="9266" y="6716"/>
                    <a:pt x="9301" y="6722"/>
                    <a:pt x="9336" y="6722"/>
                  </a:cubicBezTo>
                  <a:cubicBezTo>
                    <a:pt x="9444" y="6722"/>
                    <a:pt x="9547" y="6659"/>
                    <a:pt x="9592" y="6551"/>
                  </a:cubicBezTo>
                  <a:cubicBezTo>
                    <a:pt x="9649" y="6414"/>
                    <a:pt x="9584" y="6251"/>
                    <a:pt x="9442" y="6194"/>
                  </a:cubicBezTo>
                  <a:cubicBezTo>
                    <a:pt x="9409" y="6178"/>
                    <a:pt x="9375" y="6172"/>
                    <a:pt x="9342" y="6172"/>
                  </a:cubicBezTo>
                  <a:cubicBezTo>
                    <a:pt x="9309" y="6172"/>
                    <a:pt x="9276" y="6178"/>
                    <a:pt x="9244" y="6189"/>
                  </a:cubicBezTo>
                  <a:lnTo>
                    <a:pt x="8257" y="5794"/>
                  </a:lnTo>
                  <a:cubicBezTo>
                    <a:pt x="8360" y="5499"/>
                    <a:pt x="8394" y="5190"/>
                    <a:pt x="8366" y="4879"/>
                  </a:cubicBezTo>
                  <a:lnTo>
                    <a:pt x="9488" y="4833"/>
                  </a:lnTo>
                  <a:cubicBezTo>
                    <a:pt x="9501" y="4840"/>
                    <a:pt x="9509" y="4851"/>
                    <a:pt x="9527" y="4859"/>
                  </a:cubicBezTo>
                  <a:cubicBezTo>
                    <a:pt x="9561" y="4873"/>
                    <a:pt x="9596" y="4879"/>
                    <a:pt x="9631" y="4879"/>
                  </a:cubicBezTo>
                  <a:cubicBezTo>
                    <a:pt x="9738" y="4879"/>
                    <a:pt x="9842" y="4816"/>
                    <a:pt x="9885" y="4708"/>
                  </a:cubicBezTo>
                  <a:cubicBezTo>
                    <a:pt x="9944" y="4568"/>
                    <a:pt x="9880" y="4408"/>
                    <a:pt x="9737" y="4348"/>
                  </a:cubicBezTo>
                  <a:cubicBezTo>
                    <a:pt x="9704" y="4335"/>
                    <a:pt x="9670" y="4329"/>
                    <a:pt x="9637" y="4329"/>
                  </a:cubicBezTo>
                  <a:cubicBezTo>
                    <a:pt x="9554" y="4329"/>
                    <a:pt x="9475" y="4366"/>
                    <a:pt x="9423" y="4431"/>
                  </a:cubicBezTo>
                  <a:lnTo>
                    <a:pt x="8296" y="4483"/>
                  </a:lnTo>
                  <a:cubicBezTo>
                    <a:pt x="8220" y="4198"/>
                    <a:pt x="8093" y="3915"/>
                    <a:pt x="7925" y="3645"/>
                  </a:cubicBezTo>
                  <a:lnTo>
                    <a:pt x="8907" y="3122"/>
                  </a:lnTo>
                  <a:cubicBezTo>
                    <a:pt x="8940" y="3134"/>
                    <a:pt x="8974" y="3141"/>
                    <a:pt x="9007" y="3141"/>
                  </a:cubicBezTo>
                  <a:cubicBezTo>
                    <a:pt x="9116" y="3141"/>
                    <a:pt x="9219" y="3076"/>
                    <a:pt x="9263" y="2969"/>
                  </a:cubicBezTo>
                  <a:cubicBezTo>
                    <a:pt x="9322" y="2829"/>
                    <a:pt x="9257" y="2668"/>
                    <a:pt x="9115" y="2608"/>
                  </a:cubicBezTo>
                  <a:cubicBezTo>
                    <a:pt x="9080" y="2594"/>
                    <a:pt x="9043" y="2587"/>
                    <a:pt x="9008" y="2587"/>
                  </a:cubicBezTo>
                  <a:cubicBezTo>
                    <a:pt x="8904" y="2587"/>
                    <a:pt x="8807" y="2646"/>
                    <a:pt x="8762" y="2746"/>
                  </a:cubicBezTo>
                  <a:cubicBezTo>
                    <a:pt x="8744" y="2748"/>
                    <a:pt x="8729" y="2751"/>
                    <a:pt x="8716" y="2759"/>
                  </a:cubicBezTo>
                  <a:lnTo>
                    <a:pt x="7686" y="3308"/>
                  </a:lnTo>
                  <a:cubicBezTo>
                    <a:pt x="7534" y="3117"/>
                    <a:pt x="7357" y="2932"/>
                    <a:pt x="7160" y="2764"/>
                  </a:cubicBezTo>
                  <a:lnTo>
                    <a:pt x="8065" y="1826"/>
                  </a:lnTo>
                  <a:cubicBezTo>
                    <a:pt x="8153" y="1807"/>
                    <a:pt x="8233" y="1753"/>
                    <a:pt x="8270" y="1662"/>
                  </a:cubicBezTo>
                  <a:cubicBezTo>
                    <a:pt x="8327" y="1522"/>
                    <a:pt x="8259" y="1362"/>
                    <a:pt x="8119" y="1302"/>
                  </a:cubicBezTo>
                  <a:cubicBezTo>
                    <a:pt x="8086" y="1288"/>
                    <a:pt x="8051" y="1281"/>
                    <a:pt x="8016" y="1281"/>
                  </a:cubicBezTo>
                  <a:cubicBezTo>
                    <a:pt x="7908" y="1281"/>
                    <a:pt x="7804" y="1345"/>
                    <a:pt x="7759" y="1452"/>
                  </a:cubicBezTo>
                  <a:cubicBezTo>
                    <a:pt x="7743" y="1491"/>
                    <a:pt x="7738" y="1533"/>
                    <a:pt x="7741" y="1571"/>
                  </a:cubicBezTo>
                  <a:lnTo>
                    <a:pt x="6839" y="2507"/>
                  </a:lnTo>
                  <a:cubicBezTo>
                    <a:pt x="6613" y="2349"/>
                    <a:pt x="6367" y="2207"/>
                    <a:pt x="6100" y="2082"/>
                  </a:cubicBezTo>
                  <a:lnTo>
                    <a:pt x="6590" y="859"/>
                  </a:lnTo>
                  <a:cubicBezTo>
                    <a:pt x="6650" y="833"/>
                    <a:pt x="6701" y="783"/>
                    <a:pt x="6727" y="719"/>
                  </a:cubicBezTo>
                  <a:cubicBezTo>
                    <a:pt x="6784" y="579"/>
                    <a:pt x="6720" y="418"/>
                    <a:pt x="6577" y="358"/>
                  </a:cubicBezTo>
                  <a:cubicBezTo>
                    <a:pt x="6543" y="344"/>
                    <a:pt x="6507" y="338"/>
                    <a:pt x="6472" y="338"/>
                  </a:cubicBezTo>
                  <a:cubicBezTo>
                    <a:pt x="6364" y="338"/>
                    <a:pt x="6262" y="401"/>
                    <a:pt x="6217" y="509"/>
                  </a:cubicBezTo>
                  <a:cubicBezTo>
                    <a:pt x="6188" y="573"/>
                    <a:pt x="6191" y="643"/>
                    <a:pt x="6214" y="706"/>
                  </a:cubicBezTo>
                  <a:lnTo>
                    <a:pt x="5724" y="1932"/>
                  </a:lnTo>
                  <a:cubicBezTo>
                    <a:pt x="5465" y="1836"/>
                    <a:pt x="5203" y="1766"/>
                    <a:pt x="4946" y="1717"/>
                  </a:cubicBezTo>
                  <a:lnTo>
                    <a:pt x="5110" y="485"/>
                  </a:lnTo>
                  <a:cubicBezTo>
                    <a:pt x="5141" y="457"/>
                    <a:pt x="5172" y="423"/>
                    <a:pt x="5187" y="382"/>
                  </a:cubicBezTo>
                  <a:cubicBezTo>
                    <a:pt x="5244" y="242"/>
                    <a:pt x="5180" y="81"/>
                    <a:pt x="5037" y="21"/>
                  </a:cubicBezTo>
                  <a:cubicBezTo>
                    <a:pt x="5003" y="7"/>
                    <a:pt x="4968" y="1"/>
                    <a:pt x="4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32"/>
            <p:cNvSpPr/>
            <p:nvPr/>
          </p:nvSpPr>
          <p:spPr>
            <a:xfrm>
              <a:off x="2377025" y="4649350"/>
              <a:ext cx="124850" cy="79200"/>
            </a:xfrm>
            <a:custGeom>
              <a:avLst/>
              <a:gdLst/>
              <a:ahLst/>
              <a:cxnLst/>
              <a:rect l="l" t="t" r="r" b="b"/>
              <a:pathLst>
                <a:path w="4994" h="3168" extrusionOk="0">
                  <a:moveTo>
                    <a:pt x="1673" y="1"/>
                  </a:moveTo>
                  <a:cubicBezTo>
                    <a:pt x="1008" y="1"/>
                    <a:pt x="476" y="236"/>
                    <a:pt x="296" y="675"/>
                  </a:cubicBezTo>
                  <a:cubicBezTo>
                    <a:pt x="0" y="1394"/>
                    <a:pt x="747" y="2379"/>
                    <a:pt x="1963" y="2882"/>
                  </a:cubicBezTo>
                  <a:cubicBezTo>
                    <a:pt x="2432" y="3075"/>
                    <a:pt x="2902" y="3167"/>
                    <a:pt x="3319" y="3167"/>
                  </a:cubicBezTo>
                  <a:cubicBezTo>
                    <a:pt x="3984" y="3167"/>
                    <a:pt x="4516" y="2932"/>
                    <a:pt x="4698" y="2493"/>
                  </a:cubicBezTo>
                  <a:cubicBezTo>
                    <a:pt x="4993" y="1775"/>
                    <a:pt x="4247" y="787"/>
                    <a:pt x="3031" y="287"/>
                  </a:cubicBezTo>
                  <a:cubicBezTo>
                    <a:pt x="2562" y="94"/>
                    <a:pt x="2091" y="1"/>
                    <a:pt x="1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32"/>
            <p:cNvSpPr/>
            <p:nvPr/>
          </p:nvSpPr>
          <p:spPr>
            <a:xfrm>
              <a:off x="2156550" y="4544250"/>
              <a:ext cx="332950" cy="332250"/>
            </a:xfrm>
            <a:custGeom>
              <a:avLst/>
              <a:gdLst/>
              <a:ahLst/>
              <a:cxnLst/>
              <a:rect l="l" t="t" r="r" b="b"/>
              <a:pathLst>
                <a:path w="13318" h="13290" extrusionOk="0">
                  <a:moveTo>
                    <a:pt x="2011" y="0"/>
                  </a:moveTo>
                  <a:cubicBezTo>
                    <a:pt x="987" y="0"/>
                    <a:pt x="1" y="1063"/>
                    <a:pt x="239" y="2095"/>
                  </a:cubicBezTo>
                  <a:cubicBezTo>
                    <a:pt x="314" y="2419"/>
                    <a:pt x="477" y="2715"/>
                    <a:pt x="591" y="3026"/>
                  </a:cubicBezTo>
                  <a:cubicBezTo>
                    <a:pt x="1161" y="4579"/>
                    <a:pt x="1042" y="6277"/>
                    <a:pt x="1690" y="7811"/>
                  </a:cubicBezTo>
                  <a:cubicBezTo>
                    <a:pt x="2110" y="8810"/>
                    <a:pt x="2738" y="9743"/>
                    <a:pt x="3469" y="10557"/>
                  </a:cubicBezTo>
                  <a:cubicBezTo>
                    <a:pt x="3684" y="10793"/>
                    <a:pt x="3909" y="11023"/>
                    <a:pt x="4143" y="11241"/>
                  </a:cubicBezTo>
                  <a:cubicBezTo>
                    <a:pt x="5432" y="12444"/>
                    <a:pt x="7079" y="13290"/>
                    <a:pt x="8712" y="13290"/>
                  </a:cubicBezTo>
                  <a:cubicBezTo>
                    <a:pt x="9761" y="13290"/>
                    <a:pt x="10804" y="12941"/>
                    <a:pt x="11744" y="12115"/>
                  </a:cubicBezTo>
                  <a:cubicBezTo>
                    <a:pt x="12166" y="11739"/>
                    <a:pt x="12537" y="11277"/>
                    <a:pt x="12685" y="10728"/>
                  </a:cubicBezTo>
                  <a:cubicBezTo>
                    <a:pt x="13317" y="8413"/>
                    <a:pt x="10644" y="9147"/>
                    <a:pt x="9605" y="8206"/>
                  </a:cubicBezTo>
                  <a:cubicBezTo>
                    <a:pt x="8840" y="7511"/>
                    <a:pt x="9185" y="6269"/>
                    <a:pt x="9040" y="5250"/>
                  </a:cubicBezTo>
                  <a:cubicBezTo>
                    <a:pt x="8887" y="4167"/>
                    <a:pt x="8055" y="3210"/>
                    <a:pt x="7005" y="2907"/>
                  </a:cubicBezTo>
                  <a:cubicBezTo>
                    <a:pt x="6424" y="2738"/>
                    <a:pt x="5789" y="2754"/>
                    <a:pt x="5242" y="2502"/>
                  </a:cubicBezTo>
                  <a:cubicBezTo>
                    <a:pt x="4106" y="1976"/>
                    <a:pt x="3640" y="459"/>
                    <a:pt x="2455" y="71"/>
                  </a:cubicBezTo>
                  <a:cubicBezTo>
                    <a:pt x="2309" y="23"/>
                    <a:pt x="2160" y="0"/>
                    <a:pt x="20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32"/>
            <p:cNvSpPr/>
            <p:nvPr/>
          </p:nvSpPr>
          <p:spPr>
            <a:xfrm>
              <a:off x="2154325" y="4539550"/>
              <a:ext cx="327900" cy="342025"/>
            </a:xfrm>
            <a:custGeom>
              <a:avLst/>
              <a:gdLst/>
              <a:ahLst/>
              <a:cxnLst/>
              <a:rect l="l" t="t" r="r" b="b"/>
              <a:pathLst>
                <a:path w="13116" h="13681" extrusionOk="0">
                  <a:moveTo>
                    <a:pt x="2105" y="381"/>
                  </a:moveTo>
                  <a:cubicBezTo>
                    <a:pt x="2235" y="381"/>
                    <a:pt x="2364" y="400"/>
                    <a:pt x="2487" y="440"/>
                  </a:cubicBezTo>
                  <a:cubicBezTo>
                    <a:pt x="3052" y="632"/>
                    <a:pt x="3451" y="1112"/>
                    <a:pt x="3874" y="1622"/>
                  </a:cubicBezTo>
                  <a:cubicBezTo>
                    <a:pt x="4268" y="2102"/>
                    <a:pt x="4672" y="2600"/>
                    <a:pt x="5250" y="2864"/>
                  </a:cubicBezTo>
                  <a:cubicBezTo>
                    <a:pt x="5600" y="3027"/>
                    <a:pt x="5976" y="3084"/>
                    <a:pt x="6342" y="3139"/>
                  </a:cubicBezTo>
                  <a:cubicBezTo>
                    <a:pt x="6586" y="3178"/>
                    <a:pt x="6816" y="3214"/>
                    <a:pt x="7039" y="3279"/>
                  </a:cubicBezTo>
                  <a:cubicBezTo>
                    <a:pt x="8014" y="3561"/>
                    <a:pt x="8794" y="4458"/>
                    <a:pt x="8937" y="5467"/>
                  </a:cubicBezTo>
                  <a:cubicBezTo>
                    <a:pt x="8981" y="5765"/>
                    <a:pt x="8981" y="6094"/>
                    <a:pt x="8976" y="6416"/>
                  </a:cubicBezTo>
                  <a:cubicBezTo>
                    <a:pt x="8973" y="7193"/>
                    <a:pt x="8968" y="7997"/>
                    <a:pt x="9564" y="8536"/>
                  </a:cubicBezTo>
                  <a:cubicBezTo>
                    <a:pt x="9966" y="8899"/>
                    <a:pt x="10557" y="9029"/>
                    <a:pt x="11133" y="9153"/>
                  </a:cubicBezTo>
                  <a:cubicBezTo>
                    <a:pt x="11426" y="9218"/>
                    <a:pt x="11716" y="9280"/>
                    <a:pt x="11965" y="9373"/>
                  </a:cubicBezTo>
                  <a:cubicBezTo>
                    <a:pt x="12229" y="9475"/>
                    <a:pt x="12444" y="9604"/>
                    <a:pt x="12564" y="9806"/>
                  </a:cubicBezTo>
                  <a:cubicBezTo>
                    <a:pt x="12714" y="10053"/>
                    <a:pt x="12722" y="10397"/>
                    <a:pt x="12592" y="10869"/>
                  </a:cubicBezTo>
                  <a:cubicBezTo>
                    <a:pt x="12470" y="11315"/>
                    <a:pt x="12172" y="11753"/>
                    <a:pt x="11705" y="12160"/>
                  </a:cubicBezTo>
                  <a:cubicBezTo>
                    <a:pt x="10793" y="12964"/>
                    <a:pt x="9795" y="13289"/>
                    <a:pt x="8806" y="13289"/>
                  </a:cubicBezTo>
                  <a:cubicBezTo>
                    <a:pt x="7155" y="13289"/>
                    <a:pt x="5527" y="12383"/>
                    <a:pt x="4361" y="11292"/>
                  </a:cubicBezTo>
                  <a:cubicBezTo>
                    <a:pt x="4133" y="11079"/>
                    <a:pt x="3908" y="10851"/>
                    <a:pt x="3700" y="10623"/>
                  </a:cubicBezTo>
                  <a:cubicBezTo>
                    <a:pt x="2954" y="9791"/>
                    <a:pt x="2350" y="8863"/>
                    <a:pt x="1958" y="7932"/>
                  </a:cubicBezTo>
                  <a:cubicBezTo>
                    <a:pt x="1624" y="7144"/>
                    <a:pt x="1494" y="6286"/>
                    <a:pt x="1372" y="5459"/>
                  </a:cubicBezTo>
                  <a:cubicBezTo>
                    <a:pt x="1258" y="4694"/>
                    <a:pt x="1139" y="3904"/>
                    <a:pt x="862" y="3152"/>
                  </a:cubicBezTo>
                  <a:cubicBezTo>
                    <a:pt x="820" y="3035"/>
                    <a:pt x="768" y="2918"/>
                    <a:pt x="719" y="2807"/>
                  </a:cubicBezTo>
                  <a:cubicBezTo>
                    <a:pt x="639" y="2615"/>
                    <a:pt x="558" y="2434"/>
                    <a:pt x="517" y="2244"/>
                  </a:cubicBezTo>
                  <a:cubicBezTo>
                    <a:pt x="405" y="1762"/>
                    <a:pt x="602" y="1220"/>
                    <a:pt x="1030" y="829"/>
                  </a:cubicBezTo>
                  <a:cubicBezTo>
                    <a:pt x="1346" y="538"/>
                    <a:pt x="1734" y="381"/>
                    <a:pt x="2105" y="381"/>
                  </a:cubicBezTo>
                  <a:close/>
                  <a:moveTo>
                    <a:pt x="2102" y="1"/>
                  </a:moveTo>
                  <a:cubicBezTo>
                    <a:pt x="1637" y="1"/>
                    <a:pt x="1158" y="192"/>
                    <a:pt x="771" y="546"/>
                  </a:cubicBezTo>
                  <a:cubicBezTo>
                    <a:pt x="245" y="1034"/>
                    <a:pt x="1" y="1713"/>
                    <a:pt x="143" y="2330"/>
                  </a:cubicBezTo>
                  <a:cubicBezTo>
                    <a:pt x="195" y="2550"/>
                    <a:pt x="283" y="2758"/>
                    <a:pt x="369" y="2955"/>
                  </a:cubicBezTo>
                  <a:cubicBezTo>
                    <a:pt x="416" y="3061"/>
                    <a:pt x="465" y="3170"/>
                    <a:pt x="504" y="3279"/>
                  </a:cubicBezTo>
                  <a:cubicBezTo>
                    <a:pt x="766" y="3999"/>
                    <a:pt x="882" y="4767"/>
                    <a:pt x="991" y="5511"/>
                  </a:cubicBezTo>
                  <a:cubicBezTo>
                    <a:pt x="1121" y="6364"/>
                    <a:pt x="1256" y="7243"/>
                    <a:pt x="1606" y="8075"/>
                  </a:cubicBezTo>
                  <a:cubicBezTo>
                    <a:pt x="2013" y="9042"/>
                    <a:pt x="2637" y="10009"/>
                    <a:pt x="3415" y="10872"/>
                  </a:cubicBezTo>
                  <a:cubicBezTo>
                    <a:pt x="3633" y="11110"/>
                    <a:pt x="3864" y="11344"/>
                    <a:pt x="4099" y="11569"/>
                  </a:cubicBezTo>
                  <a:cubicBezTo>
                    <a:pt x="4856" y="12274"/>
                    <a:pt x="5805" y="12909"/>
                    <a:pt x="6832" y="13301"/>
                  </a:cubicBezTo>
                  <a:cubicBezTo>
                    <a:pt x="7470" y="13540"/>
                    <a:pt x="8139" y="13680"/>
                    <a:pt x="8813" y="13680"/>
                  </a:cubicBezTo>
                  <a:cubicBezTo>
                    <a:pt x="9882" y="13680"/>
                    <a:pt x="10964" y="13327"/>
                    <a:pt x="11957" y="12453"/>
                  </a:cubicBezTo>
                  <a:cubicBezTo>
                    <a:pt x="12481" y="11992"/>
                    <a:pt x="12818" y="11494"/>
                    <a:pt x="12960" y="10973"/>
                  </a:cubicBezTo>
                  <a:cubicBezTo>
                    <a:pt x="13116" y="10395"/>
                    <a:pt x="13092" y="9952"/>
                    <a:pt x="12888" y="9612"/>
                  </a:cubicBezTo>
                  <a:cubicBezTo>
                    <a:pt x="12571" y="9086"/>
                    <a:pt x="11879" y="8933"/>
                    <a:pt x="11216" y="8788"/>
                  </a:cubicBezTo>
                  <a:cubicBezTo>
                    <a:pt x="10687" y="8671"/>
                    <a:pt x="10147" y="8552"/>
                    <a:pt x="9818" y="8256"/>
                  </a:cubicBezTo>
                  <a:cubicBezTo>
                    <a:pt x="9352" y="7831"/>
                    <a:pt x="9357" y="7149"/>
                    <a:pt x="9359" y="6423"/>
                  </a:cubicBezTo>
                  <a:cubicBezTo>
                    <a:pt x="9362" y="6089"/>
                    <a:pt x="9362" y="5744"/>
                    <a:pt x="9318" y="5417"/>
                  </a:cubicBezTo>
                  <a:cubicBezTo>
                    <a:pt x="9155" y="4266"/>
                    <a:pt x="8260" y="3242"/>
                    <a:pt x="7145" y="2916"/>
                  </a:cubicBezTo>
                  <a:cubicBezTo>
                    <a:pt x="6899" y="2846"/>
                    <a:pt x="6648" y="2807"/>
                    <a:pt x="6401" y="2768"/>
                  </a:cubicBezTo>
                  <a:cubicBezTo>
                    <a:pt x="6046" y="2711"/>
                    <a:pt x="5709" y="2659"/>
                    <a:pt x="5409" y="2522"/>
                  </a:cubicBezTo>
                  <a:cubicBezTo>
                    <a:pt x="4913" y="2291"/>
                    <a:pt x="4551" y="1850"/>
                    <a:pt x="4167" y="1384"/>
                  </a:cubicBezTo>
                  <a:cubicBezTo>
                    <a:pt x="3731" y="852"/>
                    <a:pt x="3280" y="300"/>
                    <a:pt x="2604" y="80"/>
                  </a:cubicBezTo>
                  <a:cubicBezTo>
                    <a:pt x="2442" y="27"/>
                    <a:pt x="2273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32"/>
            <p:cNvSpPr/>
            <p:nvPr/>
          </p:nvSpPr>
          <p:spPr>
            <a:xfrm>
              <a:off x="2332425" y="4769750"/>
              <a:ext cx="388825" cy="131675"/>
            </a:xfrm>
            <a:custGeom>
              <a:avLst/>
              <a:gdLst/>
              <a:ahLst/>
              <a:cxnLst/>
              <a:rect l="l" t="t" r="r" b="b"/>
              <a:pathLst>
                <a:path w="15553" h="5267" extrusionOk="0">
                  <a:moveTo>
                    <a:pt x="6495" y="0"/>
                  </a:moveTo>
                  <a:cubicBezTo>
                    <a:pt x="6470" y="0"/>
                    <a:pt x="6445" y="1"/>
                    <a:pt x="6419" y="2"/>
                  </a:cubicBezTo>
                  <a:cubicBezTo>
                    <a:pt x="5465" y="44"/>
                    <a:pt x="4753" y="839"/>
                    <a:pt x="4014" y="1443"/>
                  </a:cubicBezTo>
                  <a:cubicBezTo>
                    <a:pt x="3239" y="2076"/>
                    <a:pt x="1955" y="1998"/>
                    <a:pt x="1077" y="2444"/>
                  </a:cubicBezTo>
                  <a:cubicBezTo>
                    <a:pt x="219" y="2874"/>
                    <a:pt x="1" y="3847"/>
                    <a:pt x="745" y="4513"/>
                  </a:cubicBezTo>
                  <a:cubicBezTo>
                    <a:pt x="1025" y="4764"/>
                    <a:pt x="1385" y="4920"/>
                    <a:pt x="1751" y="5024"/>
                  </a:cubicBezTo>
                  <a:cubicBezTo>
                    <a:pt x="2187" y="5147"/>
                    <a:pt x="2616" y="5193"/>
                    <a:pt x="3041" y="5193"/>
                  </a:cubicBezTo>
                  <a:cubicBezTo>
                    <a:pt x="4390" y="5193"/>
                    <a:pt x="5699" y="4722"/>
                    <a:pt x="7066" y="4722"/>
                  </a:cubicBezTo>
                  <a:cubicBezTo>
                    <a:pt x="7130" y="4722"/>
                    <a:pt x="7193" y="4723"/>
                    <a:pt x="7257" y="4725"/>
                  </a:cubicBezTo>
                  <a:cubicBezTo>
                    <a:pt x="7970" y="4749"/>
                    <a:pt x="8664" y="4982"/>
                    <a:pt x="9357" y="5127"/>
                  </a:cubicBezTo>
                  <a:cubicBezTo>
                    <a:pt x="9793" y="5219"/>
                    <a:pt x="10258" y="5266"/>
                    <a:pt x="10732" y="5266"/>
                  </a:cubicBezTo>
                  <a:cubicBezTo>
                    <a:pt x="11975" y="5266"/>
                    <a:pt x="13272" y="4938"/>
                    <a:pt x="14228" y="4217"/>
                  </a:cubicBezTo>
                  <a:cubicBezTo>
                    <a:pt x="14793" y="3792"/>
                    <a:pt x="15234" y="3180"/>
                    <a:pt x="15350" y="2483"/>
                  </a:cubicBezTo>
                  <a:cubicBezTo>
                    <a:pt x="15552" y="1259"/>
                    <a:pt x="14554" y="106"/>
                    <a:pt x="13336" y="18"/>
                  </a:cubicBezTo>
                  <a:cubicBezTo>
                    <a:pt x="13280" y="14"/>
                    <a:pt x="13224" y="12"/>
                    <a:pt x="13168" y="12"/>
                  </a:cubicBezTo>
                  <a:cubicBezTo>
                    <a:pt x="11937" y="12"/>
                    <a:pt x="10804" y="966"/>
                    <a:pt x="9584" y="966"/>
                  </a:cubicBezTo>
                  <a:cubicBezTo>
                    <a:pt x="9490" y="966"/>
                    <a:pt x="9397" y="960"/>
                    <a:pt x="9302" y="948"/>
                  </a:cubicBezTo>
                  <a:cubicBezTo>
                    <a:pt x="8314" y="822"/>
                    <a:pt x="7481" y="0"/>
                    <a:pt x="6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32"/>
            <p:cNvSpPr/>
            <p:nvPr/>
          </p:nvSpPr>
          <p:spPr>
            <a:xfrm>
              <a:off x="2333675" y="4765025"/>
              <a:ext cx="389775" cy="141350"/>
            </a:xfrm>
            <a:custGeom>
              <a:avLst/>
              <a:gdLst/>
              <a:ahLst/>
              <a:cxnLst/>
              <a:rect l="l" t="t" r="r" b="b"/>
              <a:pathLst>
                <a:path w="15591" h="5654" extrusionOk="0">
                  <a:moveTo>
                    <a:pt x="6435" y="377"/>
                  </a:moveTo>
                  <a:cubicBezTo>
                    <a:pt x="6926" y="377"/>
                    <a:pt x="7384" y="597"/>
                    <a:pt x="7868" y="834"/>
                  </a:cubicBezTo>
                  <a:cubicBezTo>
                    <a:pt x="8296" y="1047"/>
                    <a:pt x="8739" y="1262"/>
                    <a:pt x="9226" y="1324"/>
                  </a:cubicBezTo>
                  <a:cubicBezTo>
                    <a:pt x="9330" y="1337"/>
                    <a:pt x="9433" y="1344"/>
                    <a:pt x="9535" y="1344"/>
                  </a:cubicBezTo>
                  <a:cubicBezTo>
                    <a:pt x="10182" y="1344"/>
                    <a:pt x="10795" y="1094"/>
                    <a:pt x="11391" y="855"/>
                  </a:cubicBezTo>
                  <a:cubicBezTo>
                    <a:pt x="11983" y="616"/>
                    <a:pt x="12542" y="388"/>
                    <a:pt x="13121" y="388"/>
                  </a:cubicBezTo>
                  <a:cubicBezTo>
                    <a:pt x="13171" y="388"/>
                    <a:pt x="13220" y="390"/>
                    <a:pt x="13270" y="393"/>
                  </a:cubicBezTo>
                  <a:cubicBezTo>
                    <a:pt x="13454" y="406"/>
                    <a:pt x="13636" y="450"/>
                    <a:pt x="13815" y="505"/>
                  </a:cubicBezTo>
                  <a:cubicBezTo>
                    <a:pt x="14162" y="634"/>
                    <a:pt x="14476" y="860"/>
                    <a:pt x="14717" y="1166"/>
                  </a:cubicBezTo>
                  <a:cubicBezTo>
                    <a:pt x="15057" y="1599"/>
                    <a:pt x="15199" y="2120"/>
                    <a:pt x="15114" y="2633"/>
                  </a:cubicBezTo>
                  <a:cubicBezTo>
                    <a:pt x="15015" y="3229"/>
                    <a:pt x="14631" y="3818"/>
                    <a:pt x="14064" y="4246"/>
                  </a:cubicBezTo>
                  <a:cubicBezTo>
                    <a:pt x="13198" y="4903"/>
                    <a:pt x="11959" y="5261"/>
                    <a:pt x="10689" y="5261"/>
                  </a:cubicBezTo>
                  <a:cubicBezTo>
                    <a:pt x="10240" y="5261"/>
                    <a:pt x="9787" y="5216"/>
                    <a:pt x="9346" y="5124"/>
                  </a:cubicBezTo>
                  <a:cubicBezTo>
                    <a:pt x="9143" y="5083"/>
                    <a:pt x="8941" y="5031"/>
                    <a:pt x="8736" y="4982"/>
                  </a:cubicBezTo>
                  <a:cubicBezTo>
                    <a:pt x="8244" y="4863"/>
                    <a:pt x="7736" y="4736"/>
                    <a:pt x="7215" y="4720"/>
                  </a:cubicBezTo>
                  <a:cubicBezTo>
                    <a:pt x="7148" y="4718"/>
                    <a:pt x="7082" y="4717"/>
                    <a:pt x="7016" y="4717"/>
                  </a:cubicBezTo>
                  <a:cubicBezTo>
                    <a:pt x="6313" y="4717"/>
                    <a:pt x="5625" y="4837"/>
                    <a:pt x="4959" y="4956"/>
                  </a:cubicBezTo>
                  <a:cubicBezTo>
                    <a:pt x="4287" y="5074"/>
                    <a:pt x="3639" y="5188"/>
                    <a:pt x="2988" y="5188"/>
                  </a:cubicBezTo>
                  <a:cubicBezTo>
                    <a:pt x="2580" y="5188"/>
                    <a:pt x="2170" y="5143"/>
                    <a:pt x="1752" y="5026"/>
                  </a:cubicBezTo>
                  <a:cubicBezTo>
                    <a:pt x="1356" y="4912"/>
                    <a:pt x="1047" y="4759"/>
                    <a:pt x="819" y="4554"/>
                  </a:cubicBezTo>
                  <a:cubicBezTo>
                    <a:pt x="531" y="4300"/>
                    <a:pt x="399" y="3979"/>
                    <a:pt x="441" y="3655"/>
                  </a:cubicBezTo>
                  <a:cubicBezTo>
                    <a:pt x="487" y="3302"/>
                    <a:pt x="734" y="2991"/>
                    <a:pt x="1112" y="2799"/>
                  </a:cubicBezTo>
                  <a:cubicBezTo>
                    <a:pt x="1465" y="2618"/>
                    <a:pt x="1892" y="2527"/>
                    <a:pt x="2344" y="2434"/>
                  </a:cubicBezTo>
                  <a:cubicBezTo>
                    <a:pt x="2966" y="2304"/>
                    <a:pt x="3606" y="2167"/>
                    <a:pt x="4086" y="1775"/>
                  </a:cubicBezTo>
                  <a:cubicBezTo>
                    <a:pt x="4223" y="1664"/>
                    <a:pt x="4363" y="1544"/>
                    <a:pt x="4498" y="1425"/>
                  </a:cubicBezTo>
                  <a:cubicBezTo>
                    <a:pt x="5071" y="925"/>
                    <a:pt x="5667" y="406"/>
                    <a:pt x="6377" y="378"/>
                  </a:cubicBezTo>
                  <a:cubicBezTo>
                    <a:pt x="6396" y="377"/>
                    <a:pt x="6416" y="377"/>
                    <a:pt x="6435" y="377"/>
                  </a:cubicBezTo>
                  <a:close/>
                  <a:moveTo>
                    <a:pt x="6445" y="0"/>
                  </a:moveTo>
                  <a:cubicBezTo>
                    <a:pt x="6417" y="0"/>
                    <a:pt x="6390" y="1"/>
                    <a:pt x="6362" y="2"/>
                  </a:cubicBezTo>
                  <a:cubicBezTo>
                    <a:pt x="5519" y="38"/>
                    <a:pt x="4874" y="598"/>
                    <a:pt x="4249" y="1143"/>
                  </a:cubicBezTo>
                  <a:cubicBezTo>
                    <a:pt x="4117" y="1259"/>
                    <a:pt x="3979" y="1376"/>
                    <a:pt x="3847" y="1485"/>
                  </a:cubicBezTo>
                  <a:cubicBezTo>
                    <a:pt x="3437" y="1817"/>
                    <a:pt x="2867" y="1938"/>
                    <a:pt x="2266" y="2065"/>
                  </a:cubicBezTo>
                  <a:cubicBezTo>
                    <a:pt x="1809" y="2164"/>
                    <a:pt x="1340" y="2262"/>
                    <a:pt x="941" y="2465"/>
                  </a:cubicBezTo>
                  <a:cubicBezTo>
                    <a:pt x="446" y="2714"/>
                    <a:pt x="124" y="3128"/>
                    <a:pt x="62" y="3608"/>
                  </a:cubicBezTo>
                  <a:cubicBezTo>
                    <a:pt x="0" y="4059"/>
                    <a:pt x="179" y="4500"/>
                    <a:pt x="565" y="4844"/>
                  </a:cubicBezTo>
                  <a:cubicBezTo>
                    <a:pt x="773" y="5029"/>
                    <a:pt x="1032" y="5181"/>
                    <a:pt x="1356" y="5306"/>
                  </a:cubicBezTo>
                  <a:cubicBezTo>
                    <a:pt x="1449" y="5342"/>
                    <a:pt x="1550" y="5373"/>
                    <a:pt x="1654" y="5404"/>
                  </a:cubicBezTo>
                  <a:cubicBezTo>
                    <a:pt x="2106" y="5531"/>
                    <a:pt x="2552" y="5579"/>
                    <a:pt x="2991" y="5579"/>
                  </a:cubicBezTo>
                  <a:cubicBezTo>
                    <a:pt x="3684" y="5579"/>
                    <a:pt x="4362" y="5460"/>
                    <a:pt x="5027" y="5342"/>
                  </a:cubicBezTo>
                  <a:cubicBezTo>
                    <a:pt x="5680" y="5228"/>
                    <a:pt x="6356" y="5109"/>
                    <a:pt x="7030" y="5109"/>
                  </a:cubicBezTo>
                  <a:cubicBezTo>
                    <a:pt x="7088" y="5109"/>
                    <a:pt x="7146" y="5110"/>
                    <a:pt x="7204" y="5111"/>
                  </a:cubicBezTo>
                  <a:cubicBezTo>
                    <a:pt x="7684" y="5127"/>
                    <a:pt x="8174" y="5249"/>
                    <a:pt x="8646" y="5366"/>
                  </a:cubicBezTo>
                  <a:cubicBezTo>
                    <a:pt x="8853" y="5417"/>
                    <a:pt x="9060" y="5469"/>
                    <a:pt x="9268" y="5511"/>
                  </a:cubicBezTo>
                  <a:cubicBezTo>
                    <a:pt x="9732" y="5607"/>
                    <a:pt x="10208" y="5654"/>
                    <a:pt x="10680" y="5654"/>
                  </a:cubicBezTo>
                  <a:cubicBezTo>
                    <a:pt x="12036" y="5654"/>
                    <a:pt x="13362" y="5268"/>
                    <a:pt x="14294" y="4564"/>
                  </a:cubicBezTo>
                  <a:cubicBezTo>
                    <a:pt x="14940" y="4077"/>
                    <a:pt x="15378" y="3403"/>
                    <a:pt x="15489" y="2711"/>
                  </a:cubicBezTo>
                  <a:cubicBezTo>
                    <a:pt x="15591" y="2091"/>
                    <a:pt x="15422" y="1464"/>
                    <a:pt x="15015" y="946"/>
                  </a:cubicBezTo>
                  <a:cubicBezTo>
                    <a:pt x="14590" y="404"/>
                    <a:pt x="13965" y="69"/>
                    <a:pt x="13304" y="23"/>
                  </a:cubicBezTo>
                  <a:cubicBezTo>
                    <a:pt x="13241" y="18"/>
                    <a:pt x="13179" y="16"/>
                    <a:pt x="13117" y="16"/>
                  </a:cubicBezTo>
                  <a:cubicBezTo>
                    <a:pt x="12464" y="16"/>
                    <a:pt x="11850" y="266"/>
                    <a:pt x="11251" y="507"/>
                  </a:cubicBezTo>
                  <a:cubicBezTo>
                    <a:pt x="10667" y="743"/>
                    <a:pt x="10110" y="967"/>
                    <a:pt x="9542" y="967"/>
                  </a:cubicBezTo>
                  <a:cubicBezTo>
                    <a:pt x="9454" y="967"/>
                    <a:pt x="9366" y="962"/>
                    <a:pt x="9278" y="951"/>
                  </a:cubicBezTo>
                  <a:cubicBezTo>
                    <a:pt x="8853" y="896"/>
                    <a:pt x="8456" y="702"/>
                    <a:pt x="8036" y="497"/>
                  </a:cubicBezTo>
                  <a:cubicBezTo>
                    <a:pt x="7537" y="252"/>
                    <a:pt x="7020" y="0"/>
                    <a:pt x="6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11" name="Google Shape;4011;p32"/>
          <p:cNvGrpSpPr/>
          <p:nvPr/>
        </p:nvGrpSpPr>
        <p:grpSpPr>
          <a:xfrm flipH="1">
            <a:off x="11232001" y="1144256"/>
            <a:ext cx="638328" cy="610147"/>
            <a:chOff x="5952977" y="2280859"/>
            <a:chExt cx="478746" cy="457610"/>
          </a:xfrm>
        </p:grpSpPr>
        <p:sp>
          <p:nvSpPr>
            <p:cNvPr id="4012" name="Google Shape;4012;p32"/>
            <p:cNvSpPr/>
            <p:nvPr/>
          </p:nvSpPr>
          <p:spPr>
            <a:xfrm>
              <a:off x="5952977" y="2515160"/>
              <a:ext cx="224916" cy="223310"/>
            </a:xfrm>
            <a:custGeom>
              <a:avLst/>
              <a:gdLst/>
              <a:ahLst/>
              <a:cxnLst/>
              <a:rect l="l" t="t" r="r" b="b"/>
              <a:pathLst>
                <a:path w="2660" h="2641" extrusionOk="0">
                  <a:moveTo>
                    <a:pt x="1347" y="0"/>
                  </a:moveTo>
                  <a:cubicBezTo>
                    <a:pt x="1329" y="0"/>
                    <a:pt x="1312" y="10"/>
                    <a:pt x="1304" y="30"/>
                  </a:cubicBezTo>
                  <a:lnTo>
                    <a:pt x="923" y="885"/>
                  </a:lnTo>
                  <a:cubicBezTo>
                    <a:pt x="918" y="895"/>
                    <a:pt x="910" y="903"/>
                    <a:pt x="897" y="911"/>
                  </a:cubicBezTo>
                  <a:lnTo>
                    <a:pt x="39" y="1264"/>
                  </a:lnTo>
                  <a:cubicBezTo>
                    <a:pt x="0" y="1279"/>
                    <a:pt x="0" y="1336"/>
                    <a:pt x="39" y="1352"/>
                  </a:cubicBezTo>
                  <a:lnTo>
                    <a:pt x="897" y="1730"/>
                  </a:lnTo>
                  <a:cubicBezTo>
                    <a:pt x="908" y="1733"/>
                    <a:pt x="918" y="1743"/>
                    <a:pt x="920" y="1753"/>
                  </a:cubicBezTo>
                  <a:lnTo>
                    <a:pt x="1299" y="2612"/>
                  </a:lnTo>
                  <a:cubicBezTo>
                    <a:pt x="1308" y="2631"/>
                    <a:pt x="1326" y="2641"/>
                    <a:pt x="1344" y="2641"/>
                  </a:cubicBezTo>
                  <a:cubicBezTo>
                    <a:pt x="1362" y="2641"/>
                    <a:pt x="1379" y="2631"/>
                    <a:pt x="1387" y="2612"/>
                  </a:cubicBezTo>
                  <a:lnTo>
                    <a:pt x="1740" y="1753"/>
                  </a:lnTo>
                  <a:cubicBezTo>
                    <a:pt x="1742" y="1743"/>
                    <a:pt x="1753" y="1733"/>
                    <a:pt x="1766" y="1728"/>
                  </a:cubicBezTo>
                  <a:lnTo>
                    <a:pt x="2621" y="1349"/>
                  </a:lnTo>
                  <a:cubicBezTo>
                    <a:pt x="2660" y="1331"/>
                    <a:pt x="2660" y="1276"/>
                    <a:pt x="2621" y="1261"/>
                  </a:cubicBezTo>
                  <a:lnTo>
                    <a:pt x="1766" y="908"/>
                  </a:lnTo>
                  <a:cubicBezTo>
                    <a:pt x="1760" y="903"/>
                    <a:pt x="1750" y="895"/>
                    <a:pt x="1742" y="885"/>
                  </a:cubicBezTo>
                  <a:lnTo>
                    <a:pt x="1390" y="30"/>
                  </a:lnTo>
                  <a:cubicBezTo>
                    <a:pt x="1382" y="10"/>
                    <a:pt x="1364" y="0"/>
                    <a:pt x="1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32"/>
            <p:cNvSpPr/>
            <p:nvPr/>
          </p:nvSpPr>
          <p:spPr>
            <a:xfrm>
              <a:off x="6326875" y="2280859"/>
              <a:ext cx="104848" cy="104679"/>
            </a:xfrm>
            <a:custGeom>
              <a:avLst/>
              <a:gdLst/>
              <a:ahLst/>
              <a:cxnLst/>
              <a:rect l="l" t="t" r="r" b="b"/>
              <a:pathLst>
                <a:path w="1240" h="1238" extrusionOk="0">
                  <a:moveTo>
                    <a:pt x="620" y="1"/>
                  </a:moveTo>
                  <a:cubicBezTo>
                    <a:pt x="278" y="1"/>
                    <a:pt x="1" y="278"/>
                    <a:pt x="1" y="620"/>
                  </a:cubicBezTo>
                  <a:cubicBezTo>
                    <a:pt x="1" y="960"/>
                    <a:pt x="278" y="1237"/>
                    <a:pt x="620" y="1237"/>
                  </a:cubicBezTo>
                  <a:cubicBezTo>
                    <a:pt x="963" y="1237"/>
                    <a:pt x="1240" y="960"/>
                    <a:pt x="1240" y="620"/>
                  </a:cubicBezTo>
                  <a:cubicBezTo>
                    <a:pt x="1240" y="278"/>
                    <a:pt x="963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2537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3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8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0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5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63EFA5E-FA76-400D-B3DC-F0BA90E6D107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84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cobbk12.org/SouthCobb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cobbk12.org/SouthCobb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617" y="1136285"/>
            <a:ext cx="4176384" cy="238082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ritannic Bold" panose="020B0903060703020204" pitchFamily="34" charset="0"/>
              </a:rPr>
              <a:t>9</a:t>
            </a:r>
            <a:r>
              <a:rPr lang="en-US" sz="4800" baseline="30000" dirty="0">
                <a:latin typeface="Britannic Bold" panose="020B0903060703020204" pitchFamily="34" charset="0"/>
              </a:rPr>
              <a:t>th</a:t>
            </a:r>
            <a:r>
              <a:rPr lang="en-US" sz="4800" dirty="0">
                <a:latin typeface="Britannic Bold" panose="020B0903060703020204" pitchFamily="34" charset="0"/>
              </a:rPr>
              <a:t> Grade Elective Registration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south cobb high schoo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160" y="666960"/>
            <a:ext cx="4579874" cy="45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A4C9F84-4AD1-49FF-897D-08893355CEDB}"/>
              </a:ext>
            </a:extLst>
          </p:cNvPr>
          <p:cNvSpPr txBox="1"/>
          <p:nvPr/>
        </p:nvSpPr>
        <p:spPr>
          <a:xfrm>
            <a:off x="388870" y="4688707"/>
            <a:ext cx="11413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rgbClr val="00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“Reaching Out and Moving Forward Toward Student Success!”</a:t>
            </a:r>
          </a:p>
        </p:txBody>
      </p:sp>
    </p:spTree>
    <p:extLst>
      <p:ext uri="{BB962C8B-B14F-4D97-AF65-F5344CB8AC3E}">
        <p14:creationId xmlns:p14="http://schemas.microsoft.com/office/powerpoint/2010/main" val="145331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5" name="Google Shape;4445;p60"/>
          <p:cNvSpPr txBox="1">
            <a:spLocks noGrp="1"/>
          </p:cNvSpPr>
          <p:nvPr>
            <p:ph type="title"/>
          </p:nvPr>
        </p:nvSpPr>
        <p:spPr>
          <a:xfrm>
            <a:off x="1997923" y="998724"/>
            <a:ext cx="10162674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6000" b="1" dirty="0"/>
              <a:t>Students Should…</a:t>
            </a:r>
            <a:endParaRPr sz="6000" b="1" dirty="0"/>
          </a:p>
        </p:txBody>
      </p:sp>
      <p:sp>
        <p:nvSpPr>
          <p:cNvPr id="4446" name="Google Shape;4446;p60"/>
          <p:cNvSpPr/>
          <p:nvPr/>
        </p:nvSpPr>
        <p:spPr>
          <a:xfrm>
            <a:off x="10281224" y="3679283"/>
            <a:ext cx="95600" cy="956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47" name="Google Shape;4447;p60"/>
          <p:cNvSpPr/>
          <p:nvPr/>
        </p:nvSpPr>
        <p:spPr>
          <a:xfrm>
            <a:off x="1619935" y="3640933"/>
            <a:ext cx="2238000" cy="2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48" name="Google Shape;4448;p60"/>
          <p:cNvSpPr/>
          <p:nvPr/>
        </p:nvSpPr>
        <p:spPr>
          <a:xfrm>
            <a:off x="3859517" y="3640933"/>
            <a:ext cx="2238000" cy="2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49" name="Google Shape;4449;p60"/>
          <p:cNvSpPr/>
          <p:nvPr/>
        </p:nvSpPr>
        <p:spPr>
          <a:xfrm>
            <a:off x="6096035" y="3640933"/>
            <a:ext cx="2238000" cy="2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50" name="Google Shape;4450;p60"/>
          <p:cNvSpPr/>
          <p:nvPr/>
        </p:nvSpPr>
        <p:spPr>
          <a:xfrm>
            <a:off x="8334068" y="3640933"/>
            <a:ext cx="2238000" cy="202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4451" name="Google Shape;4451;p60"/>
          <p:cNvCxnSpPr/>
          <p:nvPr/>
        </p:nvCxnSpPr>
        <p:spPr>
          <a:xfrm rot="10800000">
            <a:off x="2738935" y="3268133"/>
            <a:ext cx="0" cy="3728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452" name="Google Shape;4452;p60"/>
          <p:cNvSpPr txBox="1"/>
          <p:nvPr/>
        </p:nvSpPr>
        <p:spPr>
          <a:xfrm flipH="1">
            <a:off x="1310135" y="2573067"/>
            <a:ext cx="2857600" cy="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b="1" dirty="0">
                <a:solidFill>
                  <a:srgbClr val="0000CC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Read</a:t>
            </a:r>
            <a:endParaRPr sz="3200" b="1" dirty="0">
              <a:solidFill>
                <a:srgbClr val="0000CC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453" name="Google Shape;4453;p60"/>
          <p:cNvSpPr txBox="1"/>
          <p:nvPr/>
        </p:nvSpPr>
        <p:spPr>
          <a:xfrm flipH="1">
            <a:off x="1339739" y="1897313"/>
            <a:ext cx="2857600" cy="82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Read the Rising 9</a:t>
            </a:r>
            <a:r>
              <a:rPr lang="en" sz="2400" baseline="30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</a:t>
            </a:r>
            <a:r>
              <a:rPr lang="en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Course Catalog</a:t>
            </a:r>
            <a:endParaRPr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54" name="Google Shape;4454;p60"/>
          <p:cNvSpPr txBox="1"/>
          <p:nvPr/>
        </p:nvSpPr>
        <p:spPr>
          <a:xfrm flipH="1">
            <a:off x="3549717" y="4398400"/>
            <a:ext cx="2857600" cy="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3200" b="1" dirty="0">
                <a:solidFill>
                  <a:srgbClr val="0000CC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Understand</a:t>
            </a:r>
            <a:endParaRPr sz="3200" b="1" dirty="0">
              <a:solidFill>
                <a:srgbClr val="0000CC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455" name="Google Shape;4455;p60"/>
          <p:cNvSpPr txBox="1"/>
          <p:nvPr/>
        </p:nvSpPr>
        <p:spPr>
          <a:xfrm flipH="1">
            <a:off x="3577929" y="4644538"/>
            <a:ext cx="2857600" cy="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Some Elective Courses have </a:t>
            </a:r>
          </a:p>
          <a:p>
            <a:pPr algn="ctr"/>
            <a:r>
              <a:rPr lang="en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Pre-requisites</a:t>
            </a:r>
            <a:endParaRPr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456" name="Google Shape;4456;p60"/>
          <p:cNvCxnSpPr/>
          <p:nvPr/>
        </p:nvCxnSpPr>
        <p:spPr>
          <a:xfrm rot="10800000">
            <a:off x="4978517" y="3843027"/>
            <a:ext cx="0" cy="372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4457" name="Google Shape;4457;p60"/>
          <p:cNvSpPr txBox="1"/>
          <p:nvPr/>
        </p:nvSpPr>
        <p:spPr>
          <a:xfrm flipH="1">
            <a:off x="5630721" y="2663649"/>
            <a:ext cx="3256173" cy="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b="1" dirty="0">
                <a:solidFill>
                  <a:srgbClr val="0000CC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Choose Wisely</a:t>
            </a:r>
            <a:endParaRPr sz="3200" b="1" dirty="0">
              <a:solidFill>
                <a:srgbClr val="0000CC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458" name="Google Shape;4458;p60"/>
          <p:cNvSpPr txBox="1"/>
          <p:nvPr/>
        </p:nvSpPr>
        <p:spPr>
          <a:xfrm flipH="1">
            <a:off x="5841211" y="1994820"/>
            <a:ext cx="2857600" cy="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8 electives that interest you</a:t>
            </a:r>
            <a:endParaRPr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59" name="Google Shape;4459;p60"/>
          <p:cNvSpPr txBox="1"/>
          <p:nvPr/>
        </p:nvSpPr>
        <p:spPr>
          <a:xfrm flipH="1">
            <a:off x="8024268" y="4398400"/>
            <a:ext cx="2857600" cy="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3200" b="1" dirty="0">
                <a:solidFill>
                  <a:srgbClr val="0000CC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Learn</a:t>
            </a:r>
            <a:endParaRPr sz="3200" b="1" dirty="0">
              <a:solidFill>
                <a:srgbClr val="0000CC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4460" name="Google Shape;4460;p60"/>
          <p:cNvSpPr txBox="1"/>
          <p:nvPr/>
        </p:nvSpPr>
        <p:spPr>
          <a:xfrm flipH="1">
            <a:off x="8062137" y="4586222"/>
            <a:ext cx="2857600" cy="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Learn something NEW in all classes</a:t>
            </a:r>
            <a:endParaRPr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461" name="Google Shape;4461;p60"/>
          <p:cNvCxnSpPr/>
          <p:nvPr/>
        </p:nvCxnSpPr>
        <p:spPr>
          <a:xfrm rot="10800000">
            <a:off x="7215035" y="3268133"/>
            <a:ext cx="0" cy="372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462" name="Google Shape;4462;p60"/>
          <p:cNvCxnSpPr/>
          <p:nvPr/>
        </p:nvCxnSpPr>
        <p:spPr>
          <a:xfrm rot="10800000">
            <a:off x="9453068" y="3843027"/>
            <a:ext cx="0" cy="37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4463" name="Google Shape;4463;p60"/>
          <p:cNvSpPr/>
          <p:nvPr/>
        </p:nvSpPr>
        <p:spPr>
          <a:xfrm>
            <a:off x="2243935" y="3973400"/>
            <a:ext cx="990000" cy="9900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64" name="Google Shape;4464;p60"/>
          <p:cNvSpPr/>
          <p:nvPr/>
        </p:nvSpPr>
        <p:spPr>
          <a:xfrm>
            <a:off x="4483517" y="2480633"/>
            <a:ext cx="990000" cy="9900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65" name="Google Shape;4465;p60"/>
          <p:cNvSpPr/>
          <p:nvPr/>
        </p:nvSpPr>
        <p:spPr>
          <a:xfrm>
            <a:off x="6720035" y="3973400"/>
            <a:ext cx="990000" cy="9900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66" name="Google Shape;4466;p60"/>
          <p:cNvSpPr/>
          <p:nvPr/>
        </p:nvSpPr>
        <p:spPr>
          <a:xfrm>
            <a:off x="8958068" y="2480633"/>
            <a:ext cx="990000" cy="9900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67" name="Google Shape;4467;p60"/>
          <p:cNvGrpSpPr/>
          <p:nvPr/>
        </p:nvGrpSpPr>
        <p:grpSpPr>
          <a:xfrm>
            <a:off x="2502364" y="4292263"/>
            <a:ext cx="473144" cy="352275"/>
            <a:chOff x="3960535" y="1416491"/>
            <a:chExt cx="354858" cy="264206"/>
          </a:xfrm>
        </p:grpSpPr>
        <p:sp>
          <p:nvSpPr>
            <p:cNvPr id="4468" name="Google Shape;4468;p60"/>
            <p:cNvSpPr/>
            <p:nvPr/>
          </p:nvSpPr>
          <p:spPr>
            <a:xfrm>
              <a:off x="4219485" y="1416597"/>
              <a:ext cx="13751" cy="13689"/>
            </a:xfrm>
            <a:custGeom>
              <a:avLst/>
              <a:gdLst/>
              <a:ahLst/>
              <a:cxnLst/>
              <a:rect l="l" t="t" r="r" b="b"/>
              <a:pathLst>
                <a:path w="3097" h="3097" extrusionOk="0">
                  <a:moveTo>
                    <a:pt x="1548" y="0"/>
                  </a:moveTo>
                  <a:cubicBezTo>
                    <a:pt x="691" y="0"/>
                    <a:pt x="0" y="715"/>
                    <a:pt x="0" y="1548"/>
                  </a:cubicBezTo>
                  <a:cubicBezTo>
                    <a:pt x="0" y="2406"/>
                    <a:pt x="691" y="3096"/>
                    <a:pt x="1548" y="3096"/>
                  </a:cubicBezTo>
                  <a:cubicBezTo>
                    <a:pt x="2406" y="3096"/>
                    <a:pt x="3096" y="2406"/>
                    <a:pt x="3096" y="1548"/>
                  </a:cubicBezTo>
                  <a:cubicBezTo>
                    <a:pt x="3096" y="715"/>
                    <a:pt x="2406" y="0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9" name="Google Shape;4469;p60"/>
            <p:cNvSpPr/>
            <p:nvPr/>
          </p:nvSpPr>
          <p:spPr>
            <a:xfrm>
              <a:off x="3960535" y="1416491"/>
              <a:ext cx="354858" cy="264206"/>
            </a:xfrm>
            <a:custGeom>
              <a:avLst/>
              <a:gdLst/>
              <a:ahLst/>
              <a:cxnLst/>
              <a:rect l="l" t="t" r="r" b="b"/>
              <a:pathLst>
                <a:path w="79923" h="59775" extrusionOk="0">
                  <a:moveTo>
                    <a:pt x="35246" y="3168"/>
                  </a:moveTo>
                  <a:cubicBezTo>
                    <a:pt x="36985" y="3168"/>
                    <a:pt x="38366" y="4263"/>
                    <a:pt x="38366" y="5621"/>
                  </a:cubicBezTo>
                  <a:lnTo>
                    <a:pt x="38414" y="54250"/>
                  </a:lnTo>
                  <a:cubicBezTo>
                    <a:pt x="38414" y="55607"/>
                    <a:pt x="37008" y="56702"/>
                    <a:pt x="35270" y="56702"/>
                  </a:cubicBezTo>
                  <a:lnTo>
                    <a:pt x="3882" y="56702"/>
                  </a:lnTo>
                  <a:cubicBezTo>
                    <a:pt x="3430" y="56702"/>
                    <a:pt x="3097" y="56345"/>
                    <a:pt x="3097" y="55940"/>
                  </a:cubicBezTo>
                  <a:lnTo>
                    <a:pt x="3097" y="3930"/>
                  </a:lnTo>
                  <a:cubicBezTo>
                    <a:pt x="3097" y="3477"/>
                    <a:pt x="3454" y="3168"/>
                    <a:pt x="3882" y="3168"/>
                  </a:cubicBezTo>
                  <a:close/>
                  <a:moveTo>
                    <a:pt x="3906" y="0"/>
                  </a:moveTo>
                  <a:cubicBezTo>
                    <a:pt x="1763" y="0"/>
                    <a:pt x="1" y="1763"/>
                    <a:pt x="1" y="3906"/>
                  </a:cubicBezTo>
                  <a:lnTo>
                    <a:pt x="1" y="55869"/>
                  </a:lnTo>
                  <a:cubicBezTo>
                    <a:pt x="1" y="58060"/>
                    <a:pt x="1763" y="59775"/>
                    <a:pt x="3906" y="59775"/>
                  </a:cubicBezTo>
                  <a:lnTo>
                    <a:pt x="35270" y="59775"/>
                  </a:lnTo>
                  <a:cubicBezTo>
                    <a:pt x="37199" y="59775"/>
                    <a:pt x="38937" y="59012"/>
                    <a:pt x="40081" y="57774"/>
                  </a:cubicBezTo>
                  <a:cubicBezTo>
                    <a:pt x="41200" y="59012"/>
                    <a:pt x="42843" y="59775"/>
                    <a:pt x="44653" y="59775"/>
                  </a:cubicBezTo>
                  <a:lnTo>
                    <a:pt x="76040" y="59775"/>
                  </a:lnTo>
                  <a:cubicBezTo>
                    <a:pt x="78208" y="59775"/>
                    <a:pt x="79922" y="58036"/>
                    <a:pt x="79922" y="55869"/>
                  </a:cubicBezTo>
                  <a:lnTo>
                    <a:pt x="79922" y="3906"/>
                  </a:lnTo>
                  <a:cubicBezTo>
                    <a:pt x="79922" y="1763"/>
                    <a:pt x="78184" y="0"/>
                    <a:pt x="76040" y="0"/>
                  </a:cubicBezTo>
                  <a:lnTo>
                    <a:pt x="66943" y="0"/>
                  </a:lnTo>
                  <a:cubicBezTo>
                    <a:pt x="66181" y="0"/>
                    <a:pt x="65467" y="572"/>
                    <a:pt x="65348" y="1334"/>
                  </a:cubicBezTo>
                  <a:cubicBezTo>
                    <a:pt x="65205" y="2287"/>
                    <a:pt x="65943" y="3120"/>
                    <a:pt x="66896" y="3120"/>
                  </a:cubicBezTo>
                  <a:lnTo>
                    <a:pt x="76040" y="3120"/>
                  </a:lnTo>
                  <a:cubicBezTo>
                    <a:pt x="76469" y="3120"/>
                    <a:pt x="76802" y="3477"/>
                    <a:pt x="76802" y="3906"/>
                  </a:cubicBezTo>
                  <a:lnTo>
                    <a:pt x="76802" y="55917"/>
                  </a:lnTo>
                  <a:cubicBezTo>
                    <a:pt x="76802" y="56345"/>
                    <a:pt x="76445" y="56679"/>
                    <a:pt x="76040" y="56679"/>
                  </a:cubicBezTo>
                  <a:lnTo>
                    <a:pt x="44653" y="56679"/>
                  </a:lnTo>
                  <a:cubicBezTo>
                    <a:pt x="42914" y="56679"/>
                    <a:pt x="41533" y="55274"/>
                    <a:pt x="41533" y="53559"/>
                  </a:cubicBezTo>
                  <a:lnTo>
                    <a:pt x="41533" y="4763"/>
                  </a:lnTo>
                  <a:cubicBezTo>
                    <a:pt x="41533" y="3882"/>
                    <a:pt x="42248" y="3120"/>
                    <a:pt x="43176" y="3120"/>
                  </a:cubicBezTo>
                  <a:lnTo>
                    <a:pt x="53298" y="3120"/>
                  </a:lnTo>
                  <a:cubicBezTo>
                    <a:pt x="53536" y="3120"/>
                    <a:pt x="53774" y="3001"/>
                    <a:pt x="53917" y="2834"/>
                  </a:cubicBezTo>
                  <a:cubicBezTo>
                    <a:pt x="55036" y="1525"/>
                    <a:pt x="54155" y="0"/>
                    <a:pt x="52869" y="0"/>
                  </a:cubicBezTo>
                  <a:lnTo>
                    <a:pt x="44653" y="0"/>
                  </a:lnTo>
                  <a:cubicBezTo>
                    <a:pt x="42843" y="0"/>
                    <a:pt x="41200" y="786"/>
                    <a:pt x="40081" y="2001"/>
                  </a:cubicBezTo>
                  <a:cubicBezTo>
                    <a:pt x="38914" y="786"/>
                    <a:pt x="37175" y="0"/>
                    <a:pt x="35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0" name="Google Shape;4470;p60"/>
            <p:cNvSpPr/>
            <p:nvPr/>
          </p:nvSpPr>
          <p:spPr>
            <a:xfrm>
              <a:off x="4045126" y="1467542"/>
              <a:ext cx="70423" cy="13795"/>
            </a:xfrm>
            <a:custGeom>
              <a:avLst/>
              <a:gdLst/>
              <a:ahLst/>
              <a:cxnLst/>
              <a:rect l="l" t="t" r="r" b="b"/>
              <a:pathLst>
                <a:path w="15861" h="3121" extrusionOk="0">
                  <a:moveTo>
                    <a:pt x="1763" y="0"/>
                  </a:moveTo>
                  <a:cubicBezTo>
                    <a:pt x="977" y="0"/>
                    <a:pt x="262" y="572"/>
                    <a:pt x="143" y="1334"/>
                  </a:cubicBezTo>
                  <a:cubicBezTo>
                    <a:pt x="0" y="2310"/>
                    <a:pt x="739" y="3120"/>
                    <a:pt x="1691" y="3120"/>
                  </a:cubicBezTo>
                  <a:lnTo>
                    <a:pt x="14122" y="3120"/>
                  </a:lnTo>
                  <a:cubicBezTo>
                    <a:pt x="14884" y="3120"/>
                    <a:pt x="15599" y="2572"/>
                    <a:pt x="15718" y="1787"/>
                  </a:cubicBezTo>
                  <a:cubicBezTo>
                    <a:pt x="15861" y="834"/>
                    <a:pt x="15123" y="0"/>
                    <a:pt x="14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1" name="Google Shape;4471;p60"/>
            <p:cNvSpPr/>
            <p:nvPr/>
          </p:nvSpPr>
          <p:spPr>
            <a:xfrm>
              <a:off x="4160482" y="1467542"/>
              <a:ext cx="125093" cy="13795"/>
            </a:xfrm>
            <a:custGeom>
              <a:avLst/>
              <a:gdLst/>
              <a:ahLst/>
              <a:cxnLst/>
              <a:rect l="l" t="t" r="r" b="b"/>
              <a:pathLst>
                <a:path w="28174" h="3121" extrusionOk="0">
                  <a:moveTo>
                    <a:pt x="1763" y="0"/>
                  </a:moveTo>
                  <a:cubicBezTo>
                    <a:pt x="1001" y="0"/>
                    <a:pt x="287" y="572"/>
                    <a:pt x="168" y="1334"/>
                  </a:cubicBezTo>
                  <a:cubicBezTo>
                    <a:pt x="1" y="2310"/>
                    <a:pt x="763" y="3120"/>
                    <a:pt x="1716" y="3120"/>
                  </a:cubicBezTo>
                  <a:lnTo>
                    <a:pt x="26435" y="3120"/>
                  </a:lnTo>
                  <a:cubicBezTo>
                    <a:pt x="27221" y="3120"/>
                    <a:pt x="27935" y="2572"/>
                    <a:pt x="28054" y="1787"/>
                  </a:cubicBezTo>
                  <a:cubicBezTo>
                    <a:pt x="28173" y="834"/>
                    <a:pt x="27435" y="0"/>
                    <a:pt x="26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2" name="Google Shape;4472;p60"/>
            <p:cNvSpPr/>
            <p:nvPr/>
          </p:nvSpPr>
          <p:spPr>
            <a:xfrm>
              <a:off x="4160482" y="1495224"/>
              <a:ext cx="125093" cy="13795"/>
            </a:xfrm>
            <a:custGeom>
              <a:avLst/>
              <a:gdLst/>
              <a:ahLst/>
              <a:cxnLst/>
              <a:rect l="l" t="t" r="r" b="b"/>
              <a:pathLst>
                <a:path w="28174" h="3121" extrusionOk="0">
                  <a:moveTo>
                    <a:pt x="1763" y="1"/>
                  </a:moveTo>
                  <a:cubicBezTo>
                    <a:pt x="1001" y="1"/>
                    <a:pt x="287" y="548"/>
                    <a:pt x="168" y="1334"/>
                  </a:cubicBezTo>
                  <a:cubicBezTo>
                    <a:pt x="1" y="2287"/>
                    <a:pt x="763" y="3120"/>
                    <a:pt x="1716" y="3120"/>
                  </a:cubicBezTo>
                  <a:lnTo>
                    <a:pt x="26435" y="3120"/>
                  </a:lnTo>
                  <a:cubicBezTo>
                    <a:pt x="27221" y="3120"/>
                    <a:pt x="27935" y="2549"/>
                    <a:pt x="28054" y="1787"/>
                  </a:cubicBezTo>
                  <a:cubicBezTo>
                    <a:pt x="28173" y="834"/>
                    <a:pt x="27435" y="1"/>
                    <a:pt x="26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3" name="Google Shape;4473;p60"/>
            <p:cNvSpPr/>
            <p:nvPr/>
          </p:nvSpPr>
          <p:spPr>
            <a:xfrm>
              <a:off x="4160482" y="1523433"/>
              <a:ext cx="125093" cy="13901"/>
            </a:xfrm>
            <a:custGeom>
              <a:avLst/>
              <a:gdLst/>
              <a:ahLst/>
              <a:cxnLst/>
              <a:rect l="l" t="t" r="r" b="b"/>
              <a:pathLst>
                <a:path w="28174" h="3145" extrusionOk="0">
                  <a:moveTo>
                    <a:pt x="1763" y="1"/>
                  </a:moveTo>
                  <a:cubicBezTo>
                    <a:pt x="1001" y="1"/>
                    <a:pt x="287" y="572"/>
                    <a:pt x="168" y="1358"/>
                  </a:cubicBezTo>
                  <a:cubicBezTo>
                    <a:pt x="1" y="2311"/>
                    <a:pt x="763" y="3144"/>
                    <a:pt x="1716" y="3144"/>
                  </a:cubicBezTo>
                  <a:lnTo>
                    <a:pt x="26435" y="3144"/>
                  </a:lnTo>
                  <a:cubicBezTo>
                    <a:pt x="27221" y="3144"/>
                    <a:pt x="27935" y="2573"/>
                    <a:pt x="28054" y="1787"/>
                  </a:cubicBezTo>
                  <a:cubicBezTo>
                    <a:pt x="28173" y="834"/>
                    <a:pt x="27435" y="1"/>
                    <a:pt x="26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4" name="Google Shape;4474;p60"/>
            <p:cNvSpPr/>
            <p:nvPr/>
          </p:nvSpPr>
          <p:spPr>
            <a:xfrm>
              <a:off x="4160482" y="1551119"/>
              <a:ext cx="125093" cy="13790"/>
            </a:xfrm>
            <a:custGeom>
              <a:avLst/>
              <a:gdLst/>
              <a:ahLst/>
              <a:cxnLst/>
              <a:rect l="l" t="t" r="r" b="b"/>
              <a:pathLst>
                <a:path w="28174" h="3120" extrusionOk="0">
                  <a:moveTo>
                    <a:pt x="1763" y="0"/>
                  </a:moveTo>
                  <a:cubicBezTo>
                    <a:pt x="1001" y="0"/>
                    <a:pt x="287" y="572"/>
                    <a:pt x="168" y="1334"/>
                  </a:cubicBezTo>
                  <a:cubicBezTo>
                    <a:pt x="1" y="2286"/>
                    <a:pt x="763" y="3120"/>
                    <a:pt x="1716" y="3120"/>
                  </a:cubicBezTo>
                  <a:lnTo>
                    <a:pt x="26435" y="3120"/>
                  </a:lnTo>
                  <a:cubicBezTo>
                    <a:pt x="27221" y="3120"/>
                    <a:pt x="27935" y="2572"/>
                    <a:pt x="28054" y="1786"/>
                  </a:cubicBezTo>
                  <a:cubicBezTo>
                    <a:pt x="28173" y="834"/>
                    <a:pt x="27435" y="0"/>
                    <a:pt x="26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5" name="Google Shape;4475;p60"/>
            <p:cNvSpPr/>
            <p:nvPr/>
          </p:nvSpPr>
          <p:spPr>
            <a:xfrm>
              <a:off x="4160166" y="1578696"/>
              <a:ext cx="66618" cy="13896"/>
            </a:xfrm>
            <a:custGeom>
              <a:avLst/>
              <a:gdLst/>
              <a:ahLst/>
              <a:cxnLst/>
              <a:rect l="l" t="t" r="r" b="b"/>
              <a:pathLst>
                <a:path w="15004" h="3144" extrusionOk="0">
                  <a:moveTo>
                    <a:pt x="1739" y="0"/>
                  </a:moveTo>
                  <a:cubicBezTo>
                    <a:pt x="977" y="0"/>
                    <a:pt x="262" y="572"/>
                    <a:pt x="143" y="1358"/>
                  </a:cubicBezTo>
                  <a:cubicBezTo>
                    <a:pt x="0" y="2310"/>
                    <a:pt x="739" y="3144"/>
                    <a:pt x="1691" y="3144"/>
                  </a:cubicBezTo>
                  <a:lnTo>
                    <a:pt x="13289" y="3144"/>
                  </a:lnTo>
                  <a:cubicBezTo>
                    <a:pt x="14218" y="3144"/>
                    <a:pt x="15004" y="2310"/>
                    <a:pt x="14837" y="1358"/>
                  </a:cubicBezTo>
                  <a:cubicBezTo>
                    <a:pt x="14718" y="572"/>
                    <a:pt x="14051" y="0"/>
                    <a:pt x="13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6" name="Google Shape;4476;p60"/>
            <p:cNvSpPr/>
            <p:nvPr/>
          </p:nvSpPr>
          <p:spPr>
            <a:xfrm>
              <a:off x="4160482" y="1606378"/>
              <a:ext cx="66516" cy="13795"/>
            </a:xfrm>
            <a:custGeom>
              <a:avLst/>
              <a:gdLst/>
              <a:ahLst/>
              <a:cxnLst/>
              <a:rect l="l" t="t" r="r" b="b"/>
              <a:pathLst>
                <a:path w="14981" h="3121" extrusionOk="0">
                  <a:moveTo>
                    <a:pt x="1763" y="1"/>
                  </a:moveTo>
                  <a:cubicBezTo>
                    <a:pt x="1001" y="1"/>
                    <a:pt x="263" y="572"/>
                    <a:pt x="144" y="1334"/>
                  </a:cubicBezTo>
                  <a:cubicBezTo>
                    <a:pt x="1" y="2287"/>
                    <a:pt x="763" y="3120"/>
                    <a:pt x="1716" y="3120"/>
                  </a:cubicBezTo>
                  <a:lnTo>
                    <a:pt x="13218" y="3120"/>
                  </a:lnTo>
                  <a:cubicBezTo>
                    <a:pt x="14004" y="3120"/>
                    <a:pt x="14718" y="2573"/>
                    <a:pt x="14837" y="1787"/>
                  </a:cubicBezTo>
                  <a:cubicBezTo>
                    <a:pt x="14980" y="834"/>
                    <a:pt x="14242" y="1"/>
                    <a:pt x="1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7" name="Google Shape;4477;p60"/>
            <p:cNvSpPr/>
            <p:nvPr/>
          </p:nvSpPr>
          <p:spPr>
            <a:xfrm>
              <a:off x="4160695" y="1633955"/>
              <a:ext cx="66409" cy="13901"/>
            </a:xfrm>
            <a:custGeom>
              <a:avLst/>
              <a:gdLst/>
              <a:ahLst/>
              <a:cxnLst/>
              <a:rect l="l" t="t" r="r" b="b"/>
              <a:pathLst>
                <a:path w="14957" h="3145" extrusionOk="0">
                  <a:moveTo>
                    <a:pt x="1739" y="1"/>
                  </a:moveTo>
                  <a:cubicBezTo>
                    <a:pt x="977" y="1"/>
                    <a:pt x="263" y="573"/>
                    <a:pt x="143" y="1358"/>
                  </a:cubicBezTo>
                  <a:cubicBezTo>
                    <a:pt x="1" y="2311"/>
                    <a:pt x="739" y="3144"/>
                    <a:pt x="1691" y="3144"/>
                  </a:cubicBezTo>
                  <a:lnTo>
                    <a:pt x="13218" y="3144"/>
                  </a:lnTo>
                  <a:cubicBezTo>
                    <a:pt x="13980" y="3144"/>
                    <a:pt x="14694" y="2573"/>
                    <a:pt x="14813" y="1787"/>
                  </a:cubicBezTo>
                  <a:cubicBezTo>
                    <a:pt x="14956" y="834"/>
                    <a:pt x="14218" y="1"/>
                    <a:pt x="13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8" name="Google Shape;4478;p60"/>
            <p:cNvSpPr/>
            <p:nvPr/>
          </p:nvSpPr>
          <p:spPr>
            <a:xfrm>
              <a:off x="4055489" y="1495224"/>
              <a:ext cx="60060" cy="13795"/>
            </a:xfrm>
            <a:custGeom>
              <a:avLst/>
              <a:gdLst/>
              <a:ahLst/>
              <a:cxnLst/>
              <a:rect l="l" t="t" r="r" b="b"/>
              <a:pathLst>
                <a:path w="13527" h="3121" extrusionOk="0">
                  <a:moveTo>
                    <a:pt x="1739" y="1"/>
                  </a:moveTo>
                  <a:cubicBezTo>
                    <a:pt x="977" y="1"/>
                    <a:pt x="262" y="548"/>
                    <a:pt x="143" y="1334"/>
                  </a:cubicBezTo>
                  <a:cubicBezTo>
                    <a:pt x="0" y="2287"/>
                    <a:pt x="738" y="3120"/>
                    <a:pt x="1691" y="3120"/>
                  </a:cubicBezTo>
                  <a:lnTo>
                    <a:pt x="11812" y="3120"/>
                  </a:lnTo>
                  <a:cubicBezTo>
                    <a:pt x="12574" y="3120"/>
                    <a:pt x="13289" y="2549"/>
                    <a:pt x="13408" y="1787"/>
                  </a:cubicBezTo>
                  <a:cubicBezTo>
                    <a:pt x="13527" y="834"/>
                    <a:pt x="12789" y="1"/>
                    <a:pt x="11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9" name="Google Shape;4479;p60"/>
            <p:cNvSpPr/>
            <p:nvPr/>
          </p:nvSpPr>
          <p:spPr>
            <a:xfrm>
              <a:off x="3989932" y="1523433"/>
              <a:ext cx="125616" cy="13901"/>
            </a:xfrm>
            <a:custGeom>
              <a:avLst/>
              <a:gdLst/>
              <a:ahLst/>
              <a:cxnLst/>
              <a:rect l="l" t="t" r="r" b="b"/>
              <a:pathLst>
                <a:path w="28292" h="3145" extrusionOk="0">
                  <a:moveTo>
                    <a:pt x="1739" y="1"/>
                  </a:moveTo>
                  <a:cubicBezTo>
                    <a:pt x="977" y="1"/>
                    <a:pt x="262" y="572"/>
                    <a:pt x="143" y="1358"/>
                  </a:cubicBezTo>
                  <a:cubicBezTo>
                    <a:pt x="0" y="2311"/>
                    <a:pt x="738" y="3144"/>
                    <a:pt x="1691" y="3144"/>
                  </a:cubicBezTo>
                  <a:lnTo>
                    <a:pt x="26553" y="3144"/>
                  </a:lnTo>
                  <a:cubicBezTo>
                    <a:pt x="27315" y="3144"/>
                    <a:pt x="28030" y="2573"/>
                    <a:pt x="28149" y="1787"/>
                  </a:cubicBezTo>
                  <a:cubicBezTo>
                    <a:pt x="28292" y="834"/>
                    <a:pt x="27554" y="1"/>
                    <a:pt x="26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0" name="Google Shape;4480;p60"/>
            <p:cNvSpPr/>
            <p:nvPr/>
          </p:nvSpPr>
          <p:spPr>
            <a:xfrm>
              <a:off x="3989932" y="1551119"/>
              <a:ext cx="125616" cy="13790"/>
            </a:xfrm>
            <a:custGeom>
              <a:avLst/>
              <a:gdLst/>
              <a:ahLst/>
              <a:cxnLst/>
              <a:rect l="l" t="t" r="r" b="b"/>
              <a:pathLst>
                <a:path w="28292" h="3120" extrusionOk="0">
                  <a:moveTo>
                    <a:pt x="1739" y="0"/>
                  </a:moveTo>
                  <a:cubicBezTo>
                    <a:pt x="977" y="0"/>
                    <a:pt x="262" y="572"/>
                    <a:pt x="143" y="1334"/>
                  </a:cubicBezTo>
                  <a:cubicBezTo>
                    <a:pt x="0" y="2286"/>
                    <a:pt x="738" y="3120"/>
                    <a:pt x="1691" y="3120"/>
                  </a:cubicBezTo>
                  <a:lnTo>
                    <a:pt x="26553" y="3120"/>
                  </a:lnTo>
                  <a:cubicBezTo>
                    <a:pt x="27315" y="3120"/>
                    <a:pt x="28030" y="2572"/>
                    <a:pt x="28149" y="1786"/>
                  </a:cubicBezTo>
                  <a:cubicBezTo>
                    <a:pt x="28292" y="834"/>
                    <a:pt x="27554" y="0"/>
                    <a:pt x="26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1" name="Google Shape;4481;p60"/>
            <p:cNvSpPr/>
            <p:nvPr/>
          </p:nvSpPr>
          <p:spPr>
            <a:xfrm>
              <a:off x="3989932" y="1578696"/>
              <a:ext cx="125616" cy="13896"/>
            </a:xfrm>
            <a:custGeom>
              <a:avLst/>
              <a:gdLst/>
              <a:ahLst/>
              <a:cxnLst/>
              <a:rect l="l" t="t" r="r" b="b"/>
              <a:pathLst>
                <a:path w="28292" h="3144" extrusionOk="0">
                  <a:moveTo>
                    <a:pt x="1739" y="0"/>
                  </a:moveTo>
                  <a:cubicBezTo>
                    <a:pt x="977" y="0"/>
                    <a:pt x="262" y="572"/>
                    <a:pt x="143" y="1358"/>
                  </a:cubicBezTo>
                  <a:cubicBezTo>
                    <a:pt x="0" y="2310"/>
                    <a:pt x="738" y="3144"/>
                    <a:pt x="1691" y="3144"/>
                  </a:cubicBezTo>
                  <a:lnTo>
                    <a:pt x="26553" y="3144"/>
                  </a:lnTo>
                  <a:cubicBezTo>
                    <a:pt x="27315" y="3144"/>
                    <a:pt x="28030" y="2572"/>
                    <a:pt x="28149" y="1786"/>
                  </a:cubicBezTo>
                  <a:cubicBezTo>
                    <a:pt x="28292" y="834"/>
                    <a:pt x="27554" y="0"/>
                    <a:pt x="26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2" name="Google Shape;4482;p60"/>
            <p:cNvSpPr/>
            <p:nvPr/>
          </p:nvSpPr>
          <p:spPr>
            <a:xfrm>
              <a:off x="3989932" y="1606378"/>
              <a:ext cx="125616" cy="13795"/>
            </a:xfrm>
            <a:custGeom>
              <a:avLst/>
              <a:gdLst/>
              <a:ahLst/>
              <a:cxnLst/>
              <a:rect l="l" t="t" r="r" b="b"/>
              <a:pathLst>
                <a:path w="28292" h="3121" extrusionOk="0">
                  <a:moveTo>
                    <a:pt x="1739" y="1"/>
                  </a:moveTo>
                  <a:cubicBezTo>
                    <a:pt x="977" y="1"/>
                    <a:pt x="262" y="572"/>
                    <a:pt x="143" y="1334"/>
                  </a:cubicBezTo>
                  <a:cubicBezTo>
                    <a:pt x="0" y="2287"/>
                    <a:pt x="738" y="3120"/>
                    <a:pt x="1691" y="3120"/>
                  </a:cubicBezTo>
                  <a:lnTo>
                    <a:pt x="26553" y="3120"/>
                  </a:lnTo>
                  <a:cubicBezTo>
                    <a:pt x="27315" y="3120"/>
                    <a:pt x="28030" y="2573"/>
                    <a:pt x="28149" y="1787"/>
                  </a:cubicBezTo>
                  <a:cubicBezTo>
                    <a:pt x="28292" y="834"/>
                    <a:pt x="27554" y="1"/>
                    <a:pt x="26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3" name="Google Shape;4483;p60"/>
            <p:cNvSpPr/>
            <p:nvPr/>
          </p:nvSpPr>
          <p:spPr>
            <a:xfrm>
              <a:off x="3989932" y="1633955"/>
              <a:ext cx="125616" cy="13901"/>
            </a:xfrm>
            <a:custGeom>
              <a:avLst/>
              <a:gdLst/>
              <a:ahLst/>
              <a:cxnLst/>
              <a:rect l="l" t="t" r="r" b="b"/>
              <a:pathLst>
                <a:path w="28292" h="3145" extrusionOk="0">
                  <a:moveTo>
                    <a:pt x="1739" y="1"/>
                  </a:moveTo>
                  <a:cubicBezTo>
                    <a:pt x="977" y="1"/>
                    <a:pt x="262" y="573"/>
                    <a:pt x="143" y="1358"/>
                  </a:cubicBezTo>
                  <a:cubicBezTo>
                    <a:pt x="0" y="2311"/>
                    <a:pt x="738" y="3144"/>
                    <a:pt x="1691" y="3144"/>
                  </a:cubicBezTo>
                  <a:lnTo>
                    <a:pt x="26553" y="3144"/>
                  </a:lnTo>
                  <a:cubicBezTo>
                    <a:pt x="27315" y="3144"/>
                    <a:pt x="28030" y="2573"/>
                    <a:pt x="28149" y="1787"/>
                  </a:cubicBezTo>
                  <a:cubicBezTo>
                    <a:pt x="28292" y="811"/>
                    <a:pt x="27554" y="1"/>
                    <a:pt x="26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4" name="Google Shape;4484;p60"/>
            <p:cNvSpPr/>
            <p:nvPr/>
          </p:nvSpPr>
          <p:spPr>
            <a:xfrm>
              <a:off x="3989506" y="1449751"/>
              <a:ext cx="51815" cy="59529"/>
            </a:xfrm>
            <a:custGeom>
              <a:avLst/>
              <a:gdLst/>
              <a:ahLst/>
              <a:cxnLst/>
              <a:rect l="l" t="t" r="r" b="b"/>
              <a:pathLst>
                <a:path w="11670" h="13468" extrusionOk="0">
                  <a:moveTo>
                    <a:pt x="5859" y="5478"/>
                  </a:moveTo>
                  <a:lnTo>
                    <a:pt x="6764" y="7788"/>
                  </a:lnTo>
                  <a:lnTo>
                    <a:pt x="5002" y="7788"/>
                  </a:lnTo>
                  <a:lnTo>
                    <a:pt x="5859" y="5478"/>
                  </a:lnTo>
                  <a:close/>
                  <a:moveTo>
                    <a:pt x="5859" y="1"/>
                  </a:moveTo>
                  <a:cubicBezTo>
                    <a:pt x="5121" y="1"/>
                    <a:pt x="4502" y="453"/>
                    <a:pt x="4192" y="1120"/>
                  </a:cubicBezTo>
                  <a:lnTo>
                    <a:pt x="4192" y="1144"/>
                  </a:lnTo>
                  <a:lnTo>
                    <a:pt x="287" y="11360"/>
                  </a:lnTo>
                  <a:cubicBezTo>
                    <a:pt x="1" y="12170"/>
                    <a:pt x="406" y="13075"/>
                    <a:pt x="1215" y="13385"/>
                  </a:cubicBezTo>
                  <a:cubicBezTo>
                    <a:pt x="1377" y="13435"/>
                    <a:pt x="1540" y="13459"/>
                    <a:pt x="1702" y="13459"/>
                  </a:cubicBezTo>
                  <a:cubicBezTo>
                    <a:pt x="2376" y="13459"/>
                    <a:pt x="3009" y="13042"/>
                    <a:pt x="3240" y="12408"/>
                  </a:cubicBezTo>
                  <a:lnTo>
                    <a:pt x="3811" y="10908"/>
                  </a:lnTo>
                  <a:lnTo>
                    <a:pt x="7907" y="10908"/>
                  </a:lnTo>
                  <a:lnTo>
                    <a:pt x="8479" y="12456"/>
                  </a:lnTo>
                  <a:cubicBezTo>
                    <a:pt x="8725" y="13072"/>
                    <a:pt x="9324" y="13467"/>
                    <a:pt x="9947" y="13467"/>
                  </a:cubicBezTo>
                  <a:cubicBezTo>
                    <a:pt x="10166" y="13467"/>
                    <a:pt x="10388" y="13418"/>
                    <a:pt x="10598" y="13313"/>
                  </a:cubicBezTo>
                  <a:cubicBezTo>
                    <a:pt x="11313" y="13003"/>
                    <a:pt x="11670" y="12099"/>
                    <a:pt x="11408" y="11360"/>
                  </a:cubicBezTo>
                  <a:lnTo>
                    <a:pt x="7550" y="1144"/>
                  </a:lnTo>
                  <a:cubicBezTo>
                    <a:pt x="7550" y="1144"/>
                    <a:pt x="7550" y="1120"/>
                    <a:pt x="7526" y="1120"/>
                  </a:cubicBezTo>
                  <a:cubicBezTo>
                    <a:pt x="7264" y="429"/>
                    <a:pt x="6598" y="1"/>
                    <a:pt x="5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5" name="Google Shape;4485;p60"/>
            <p:cNvSpPr/>
            <p:nvPr/>
          </p:nvSpPr>
          <p:spPr>
            <a:xfrm>
              <a:off x="4239998" y="1587536"/>
              <a:ext cx="45790" cy="60108"/>
            </a:xfrm>
            <a:custGeom>
              <a:avLst/>
              <a:gdLst/>
              <a:ahLst/>
              <a:cxnLst/>
              <a:rect l="l" t="t" r="r" b="b"/>
              <a:pathLst>
                <a:path w="10313" h="13599" extrusionOk="0">
                  <a:moveTo>
                    <a:pt x="1858" y="1"/>
                  </a:moveTo>
                  <a:cubicBezTo>
                    <a:pt x="1096" y="1"/>
                    <a:pt x="381" y="572"/>
                    <a:pt x="262" y="1358"/>
                  </a:cubicBezTo>
                  <a:cubicBezTo>
                    <a:pt x="119" y="2311"/>
                    <a:pt x="858" y="3144"/>
                    <a:pt x="1810" y="3144"/>
                  </a:cubicBezTo>
                  <a:lnTo>
                    <a:pt x="5502" y="3144"/>
                  </a:lnTo>
                  <a:lnTo>
                    <a:pt x="310" y="11170"/>
                  </a:lnTo>
                  <a:cubicBezTo>
                    <a:pt x="0" y="11789"/>
                    <a:pt x="24" y="12575"/>
                    <a:pt x="524" y="13099"/>
                  </a:cubicBezTo>
                  <a:cubicBezTo>
                    <a:pt x="834" y="13432"/>
                    <a:pt x="1263" y="13599"/>
                    <a:pt x="1715" y="13599"/>
                  </a:cubicBezTo>
                  <a:lnTo>
                    <a:pt x="8550" y="13599"/>
                  </a:lnTo>
                  <a:cubicBezTo>
                    <a:pt x="9336" y="13599"/>
                    <a:pt x="10050" y="13051"/>
                    <a:pt x="10169" y="12265"/>
                  </a:cubicBezTo>
                  <a:cubicBezTo>
                    <a:pt x="10312" y="11313"/>
                    <a:pt x="9574" y="10479"/>
                    <a:pt x="8621" y="10479"/>
                  </a:cubicBezTo>
                  <a:lnTo>
                    <a:pt x="4549" y="10479"/>
                  </a:lnTo>
                  <a:lnTo>
                    <a:pt x="9693" y="2454"/>
                  </a:lnTo>
                  <a:cubicBezTo>
                    <a:pt x="9907" y="2120"/>
                    <a:pt x="10026" y="1692"/>
                    <a:pt x="9931" y="1287"/>
                  </a:cubicBezTo>
                  <a:cubicBezTo>
                    <a:pt x="9788" y="501"/>
                    <a:pt x="9121" y="1"/>
                    <a:pt x="8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486" name="Google Shape;4486;p60"/>
          <p:cNvGrpSpPr/>
          <p:nvPr/>
        </p:nvGrpSpPr>
        <p:grpSpPr>
          <a:xfrm>
            <a:off x="7008758" y="4232826"/>
            <a:ext cx="414068" cy="471148"/>
            <a:chOff x="3983268" y="2558557"/>
            <a:chExt cx="310551" cy="353361"/>
          </a:xfrm>
        </p:grpSpPr>
        <p:sp>
          <p:nvSpPr>
            <p:cNvPr id="4487" name="Google Shape;4487;p60"/>
            <p:cNvSpPr/>
            <p:nvPr/>
          </p:nvSpPr>
          <p:spPr>
            <a:xfrm>
              <a:off x="4022393" y="2596449"/>
              <a:ext cx="13751" cy="13689"/>
            </a:xfrm>
            <a:custGeom>
              <a:avLst/>
              <a:gdLst/>
              <a:ahLst/>
              <a:cxnLst/>
              <a:rect l="l" t="t" r="r" b="b"/>
              <a:pathLst>
                <a:path w="3097" h="3097" extrusionOk="0">
                  <a:moveTo>
                    <a:pt x="1548" y="0"/>
                  </a:moveTo>
                  <a:cubicBezTo>
                    <a:pt x="691" y="0"/>
                    <a:pt x="0" y="691"/>
                    <a:pt x="0" y="1548"/>
                  </a:cubicBezTo>
                  <a:cubicBezTo>
                    <a:pt x="0" y="2406"/>
                    <a:pt x="691" y="3096"/>
                    <a:pt x="1548" y="3096"/>
                  </a:cubicBezTo>
                  <a:cubicBezTo>
                    <a:pt x="2405" y="3096"/>
                    <a:pt x="3096" y="2406"/>
                    <a:pt x="3096" y="1548"/>
                  </a:cubicBezTo>
                  <a:cubicBezTo>
                    <a:pt x="3096" y="691"/>
                    <a:pt x="2405" y="0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8" name="Google Shape;4488;p60"/>
            <p:cNvSpPr/>
            <p:nvPr/>
          </p:nvSpPr>
          <p:spPr>
            <a:xfrm>
              <a:off x="3983268" y="2558557"/>
              <a:ext cx="310551" cy="353361"/>
            </a:xfrm>
            <a:custGeom>
              <a:avLst/>
              <a:gdLst/>
              <a:ahLst/>
              <a:cxnLst/>
              <a:rect l="l" t="t" r="r" b="b"/>
              <a:pathLst>
                <a:path w="69944" h="79946" extrusionOk="0">
                  <a:moveTo>
                    <a:pt x="31412" y="0"/>
                  </a:moveTo>
                  <a:cubicBezTo>
                    <a:pt x="25673" y="0"/>
                    <a:pt x="20029" y="1548"/>
                    <a:pt x="15123" y="4525"/>
                  </a:cubicBezTo>
                  <a:cubicBezTo>
                    <a:pt x="14409" y="4977"/>
                    <a:pt x="14123" y="5906"/>
                    <a:pt x="14504" y="6621"/>
                  </a:cubicBezTo>
                  <a:cubicBezTo>
                    <a:pt x="14772" y="7157"/>
                    <a:pt x="15312" y="7453"/>
                    <a:pt x="15868" y="7453"/>
                  </a:cubicBezTo>
                  <a:cubicBezTo>
                    <a:pt x="16151" y="7453"/>
                    <a:pt x="16438" y="7377"/>
                    <a:pt x="16695" y="7216"/>
                  </a:cubicBezTo>
                  <a:cubicBezTo>
                    <a:pt x="21100" y="4525"/>
                    <a:pt x="26197" y="3144"/>
                    <a:pt x="31412" y="3144"/>
                  </a:cubicBezTo>
                  <a:cubicBezTo>
                    <a:pt x="39009" y="3144"/>
                    <a:pt x="45844" y="5311"/>
                    <a:pt x="50630" y="9288"/>
                  </a:cubicBezTo>
                  <a:cubicBezTo>
                    <a:pt x="53226" y="11431"/>
                    <a:pt x="55250" y="14098"/>
                    <a:pt x="56656" y="17194"/>
                  </a:cubicBezTo>
                  <a:cubicBezTo>
                    <a:pt x="58180" y="20552"/>
                    <a:pt x="58918" y="24410"/>
                    <a:pt x="58918" y="28744"/>
                  </a:cubicBezTo>
                  <a:cubicBezTo>
                    <a:pt x="58918" y="29030"/>
                    <a:pt x="59013" y="29340"/>
                    <a:pt x="59156" y="29602"/>
                  </a:cubicBezTo>
                  <a:lnTo>
                    <a:pt x="66181" y="40413"/>
                  </a:lnTo>
                  <a:cubicBezTo>
                    <a:pt x="66681" y="41366"/>
                    <a:pt x="66634" y="42485"/>
                    <a:pt x="65991" y="43390"/>
                  </a:cubicBezTo>
                  <a:cubicBezTo>
                    <a:pt x="65467" y="44152"/>
                    <a:pt x="64538" y="44605"/>
                    <a:pt x="63586" y="44605"/>
                  </a:cubicBezTo>
                  <a:lnTo>
                    <a:pt x="59870" y="44605"/>
                  </a:lnTo>
                  <a:cubicBezTo>
                    <a:pt x="59013" y="44605"/>
                    <a:pt x="58299" y="45319"/>
                    <a:pt x="58299" y="46176"/>
                  </a:cubicBezTo>
                  <a:lnTo>
                    <a:pt x="58299" y="57869"/>
                  </a:lnTo>
                  <a:cubicBezTo>
                    <a:pt x="58299" y="62846"/>
                    <a:pt x="54250" y="66895"/>
                    <a:pt x="49273" y="66895"/>
                  </a:cubicBezTo>
                  <a:cubicBezTo>
                    <a:pt x="45820" y="66895"/>
                    <a:pt x="42986" y="69705"/>
                    <a:pt x="42986" y="73158"/>
                  </a:cubicBezTo>
                  <a:lnTo>
                    <a:pt x="42986" y="74230"/>
                  </a:lnTo>
                  <a:cubicBezTo>
                    <a:pt x="42986" y="75611"/>
                    <a:pt x="41843" y="76778"/>
                    <a:pt x="40438" y="76778"/>
                  </a:cubicBezTo>
                  <a:lnTo>
                    <a:pt x="20862" y="76778"/>
                  </a:lnTo>
                  <a:cubicBezTo>
                    <a:pt x="19457" y="76778"/>
                    <a:pt x="18314" y="75659"/>
                    <a:pt x="18314" y="74230"/>
                  </a:cubicBezTo>
                  <a:lnTo>
                    <a:pt x="18314" y="60108"/>
                  </a:lnTo>
                  <a:cubicBezTo>
                    <a:pt x="18314" y="58036"/>
                    <a:pt x="17290" y="56083"/>
                    <a:pt x="15576" y="54940"/>
                  </a:cubicBezTo>
                  <a:cubicBezTo>
                    <a:pt x="7764" y="49629"/>
                    <a:pt x="3121" y="40842"/>
                    <a:pt x="3121" y="31435"/>
                  </a:cubicBezTo>
                  <a:cubicBezTo>
                    <a:pt x="3121" y="26148"/>
                    <a:pt x="4597" y="21005"/>
                    <a:pt x="7360" y="16527"/>
                  </a:cubicBezTo>
                  <a:cubicBezTo>
                    <a:pt x="7788" y="15789"/>
                    <a:pt x="7598" y="14837"/>
                    <a:pt x="6836" y="14384"/>
                  </a:cubicBezTo>
                  <a:cubicBezTo>
                    <a:pt x="6575" y="14225"/>
                    <a:pt x="6288" y="14148"/>
                    <a:pt x="6006" y="14148"/>
                  </a:cubicBezTo>
                  <a:cubicBezTo>
                    <a:pt x="5488" y="14148"/>
                    <a:pt x="4985" y="14406"/>
                    <a:pt x="4692" y="14884"/>
                  </a:cubicBezTo>
                  <a:cubicBezTo>
                    <a:pt x="1644" y="19861"/>
                    <a:pt x="1" y="25577"/>
                    <a:pt x="1" y="31483"/>
                  </a:cubicBezTo>
                  <a:cubicBezTo>
                    <a:pt x="1" y="41914"/>
                    <a:pt x="5169" y="51677"/>
                    <a:pt x="13813" y="57560"/>
                  </a:cubicBezTo>
                  <a:cubicBezTo>
                    <a:pt x="14671" y="58107"/>
                    <a:pt x="15171" y="59108"/>
                    <a:pt x="15171" y="60132"/>
                  </a:cubicBezTo>
                  <a:lnTo>
                    <a:pt x="15171" y="74253"/>
                  </a:lnTo>
                  <a:cubicBezTo>
                    <a:pt x="15171" y="77373"/>
                    <a:pt x="17743" y="79945"/>
                    <a:pt x="20862" y="79945"/>
                  </a:cubicBezTo>
                  <a:lnTo>
                    <a:pt x="40438" y="79945"/>
                  </a:lnTo>
                  <a:cubicBezTo>
                    <a:pt x="43558" y="79945"/>
                    <a:pt x="46106" y="77373"/>
                    <a:pt x="46106" y="74253"/>
                  </a:cubicBezTo>
                  <a:lnTo>
                    <a:pt x="46106" y="73110"/>
                  </a:lnTo>
                  <a:cubicBezTo>
                    <a:pt x="46106" y="71396"/>
                    <a:pt x="47511" y="69991"/>
                    <a:pt x="49249" y="69991"/>
                  </a:cubicBezTo>
                  <a:cubicBezTo>
                    <a:pt x="55941" y="69991"/>
                    <a:pt x="61418" y="64537"/>
                    <a:pt x="61418" y="57845"/>
                  </a:cubicBezTo>
                  <a:lnTo>
                    <a:pt x="61418" y="47748"/>
                  </a:lnTo>
                  <a:lnTo>
                    <a:pt x="63657" y="47748"/>
                  </a:lnTo>
                  <a:cubicBezTo>
                    <a:pt x="65776" y="47748"/>
                    <a:pt x="67729" y="46653"/>
                    <a:pt x="68801" y="44819"/>
                  </a:cubicBezTo>
                  <a:cubicBezTo>
                    <a:pt x="69896" y="42938"/>
                    <a:pt x="69944" y="40723"/>
                    <a:pt x="68920" y="38865"/>
                  </a:cubicBezTo>
                  <a:cubicBezTo>
                    <a:pt x="68872" y="38818"/>
                    <a:pt x="68872" y="38794"/>
                    <a:pt x="68849" y="38770"/>
                  </a:cubicBezTo>
                  <a:lnTo>
                    <a:pt x="62038" y="28292"/>
                  </a:lnTo>
                  <a:cubicBezTo>
                    <a:pt x="61919" y="19266"/>
                    <a:pt x="58680" y="11884"/>
                    <a:pt x="52631" y="6883"/>
                  </a:cubicBezTo>
                  <a:cubicBezTo>
                    <a:pt x="47273" y="2453"/>
                    <a:pt x="39723" y="0"/>
                    <a:pt x="3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9" name="Google Shape;4489;p60"/>
            <p:cNvSpPr/>
            <p:nvPr/>
          </p:nvSpPr>
          <p:spPr>
            <a:xfrm>
              <a:off x="4026411" y="2594805"/>
              <a:ext cx="195826" cy="190484"/>
            </a:xfrm>
            <a:custGeom>
              <a:avLst/>
              <a:gdLst/>
              <a:ahLst/>
              <a:cxnLst/>
              <a:rect l="l" t="t" r="r" b="b"/>
              <a:pathLst>
                <a:path w="44105" h="43096" extrusionOk="0">
                  <a:moveTo>
                    <a:pt x="15795" y="3052"/>
                  </a:moveTo>
                  <a:cubicBezTo>
                    <a:pt x="15934" y="3052"/>
                    <a:pt x="16047" y="3096"/>
                    <a:pt x="16123" y="3111"/>
                  </a:cubicBezTo>
                  <a:cubicBezTo>
                    <a:pt x="16242" y="3183"/>
                    <a:pt x="16456" y="3302"/>
                    <a:pt x="16551" y="3540"/>
                  </a:cubicBezTo>
                  <a:lnTo>
                    <a:pt x="17623" y="6183"/>
                  </a:lnTo>
                  <a:cubicBezTo>
                    <a:pt x="17850" y="6781"/>
                    <a:pt x="18433" y="7164"/>
                    <a:pt x="19049" y="7164"/>
                  </a:cubicBezTo>
                  <a:cubicBezTo>
                    <a:pt x="19145" y="7164"/>
                    <a:pt x="19241" y="7155"/>
                    <a:pt x="19338" y="7136"/>
                  </a:cubicBezTo>
                  <a:cubicBezTo>
                    <a:pt x="20219" y="6968"/>
                    <a:pt x="21112" y="6885"/>
                    <a:pt x="22005" y="6885"/>
                  </a:cubicBezTo>
                  <a:cubicBezTo>
                    <a:pt x="23017" y="6885"/>
                    <a:pt x="24030" y="6992"/>
                    <a:pt x="25029" y="7207"/>
                  </a:cubicBezTo>
                  <a:cubicBezTo>
                    <a:pt x="25133" y="7227"/>
                    <a:pt x="25236" y="7237"/>
                    <a:pt x="25338" y="7237"/>
                  </a:cubicBezTo>
                  <a:cubicBezTo>
                    <a:pt x="25960" y="7237"/>
                    <a:pt x="26525" y="6872"/>
                    <a:pt x="26791" y="6278"/>
                  </a:cubicBezTo>
                  <a:lnTo>
                    <a:pt x="27911" y="3659"/>
                  </a:lnTo>
                  <a:cubicBezTo>
                    <a:pt x="28030" y="3397"/>
                    <a:pt x="28244" y="3278"/>
                    <a:pt x="28339" y="3230"/>
                  </a:cubicBezTo>
                  <a:cubicBezTo>
                    <a:pt x="28405" y="3204"/>
                    <a:pt x="28492" y="3185"/>
                    <a:pt x="28604" y="3185"/>
                  </a:cubicBezTo>
                  <a:cubicBezTo>
                    <a:pt x="28696" y="3185"/>
                    <a:pt x="28806" y="3198"/>
                    <a:pt x="28935" y="3230"/>
                  </a:cubicBezTo>
                  <a:lnTo>
                    <a:pt x="30387" y="3873"/>
                  </a:lnTo>
                  <a:cubicBezTo>
                    <a:pt x="30768" y="4040"/>
                    <a:pt x="30959" y="4492"/>
                    <a:pt x="30792" y="4897"/>
                  </a:cubicBezTo>
                  <a:lnTo>
                    <a:pt x="29673" y="7517"/>
                  </a:lnTo>
                  <a:cubicBezTo>
                    <a:pt x="29363" y="8207"/>
                    <a:pt x="29602" y="9017"/>
                    <a:pt x="30245" y="9422"/>
                  </a:cubicBezTo>
                  <a:cubicBezTo>
                    <a:pt x="31816" y="10541"/>
                    <a:pt x="33150" y="11899"/>
                    <a:pt x="34222" y="13518"/>
                  </a:cubicBezTo>
                  <a:cubicBezTo>
                    <a:pt x="34533" y="13968"/>
                    <a:pt x="35020" y="14229"/>
                    <a:pt x="35537" y="14229"/>
                  </a:cubicBezTo>
                  <a:cubicBezTo>
                    <a:pt x="35732" y="14229"/>
                    <a:pt x="35931" y="14192"/>
                    <a:pt x="36127" y="14113"/>
                  </a:cubicBezTo>
                  <a:lnTo>
                    <a:pt x="38770" y="13018"/>
                  </a:lnTo>
                  <a:cubicBezTo>
                    <a:pt x="38878" y="12982"/>
                    <a:pt x="38972" y="12970"/>
                    <a:pt x="39054" y="12970"/>
                  </a:cubicBezTo>
                  <a:cubicBezTo>
                    <a:pt x="39189" y="12970"/>
                    <a:pt x="39291" y="13003"/>
                    <a:pt x="39366" y="13018"/>
                  </a:cubicBezTo>
                  <a:cubicBezTo>
                    <a:pt x="39485" y="13089"/>
                    <a:pt x="39699" y="13208"/>
                    <a:pt x="39794" y="13447"/>
                  </a:cubicBezTo>
                  <a:lnTo>
                    <a:pt x="40390" y="14899"/>
                  </a:lnTo>
                  <a:cubicBezTo>
                    <a:pt x="40532" y="15280"/>
                    <a:pt x="40366" y="15757"/>
                    <a:pt x="39937" y="15923"/>
                  </a:cubicBezTo>
                  <a:lnTo>
                    <a:pt x="37294" y="16995"/>
                  </a:lnTo>
                  <a:cubicBezTo>
                    <a:pt x="36603" y="17257"/>
                    <a:pt x="36198" y="17995"/>
                    <a:pt x="36341" y="18733"/>
                  </a:cubicBezTo>
                  <a:cubicBezTo>
                    <a:pt x="36698" y="20638"/>
                    <a:pt x="36674" y="22544"/>
                    <a:pt x="36270" y="24425"/>
                  </a:cubicBezTo>
                  <a:cubicBezTo>
                    <a:pt x="36127" y="25163"/>
                    <a:pt x="36508" y="25878"/>
                    <a:pt x="37198" y="26187"/>
                  </a:cubicBezTo>
                  <a:lnTo>
                    <a:pt x="39818" y="27307"/>
                  </a:lnTo>
                  <a:cubicBezTo>
                    <a:pt x="40199" y="27497"/>
                    <a:pt x="40413" y="27949"/>
                    <a:pt x="40247" y="28354"/>
                  </a:cubicBezTo>
                  <a:lnTo>
                    <a:pt x="39604" y="29807"/>
                  </a:lnTo>
                  <a:cubicBezTo>
                    <a:pt x="39477" y="30116"/>
                    <a:pt x="39183" y="30286"/>
                    <a:pt x="38871" y="30286"/>
                  </a:cubicBezTo>
                  <a:cubicBezTo>
                    <a:pt x="38774" y="30286"/>
                    <a:pt x="38676" y="30270"/>
                    <a:pt x="38580" y="30236"/>
                  </a:cubicBezTo>
                  <a:lnTo>
                    <a:pt x="35960" y="29093"/>
                  </a:lnTo>
                  <a:cubicBezTo>
                    <a:pt x="35764" y="29012"/>
                    <a:pt x="35559" y="28973"/>
                    <a:pt x="35355" y="28973"/>
                  </a:cubicBezTo>
                  <a:cubicBezTo>
                    <a:pt x="34843" y="28973"/>
                    <a:pt x="34345" y="29221"/>
                    <a:pt x="34055" y="29664"/>
                  </a:cubicBezTo>
                  <a:cubicBezTo>
                    <a:pt x="32936" y="31284"/>
                    <a:pt x="31578" y="32617"/>
                    <a:pt x="29959" y="33665"/>
                  </a:cubicBezTo>
                  <a:cubicBezTo>
                    <a:pt x="29340" y="34070"/>
                    <a:pt x="29078" y="34856"/>
                    <a:pt x="29363" y="35570"/>
                  </a:cubicBezTo>
                  <a:lnTo>
                    <a:pt x="30435" y="38213"/>
                  </a:lnTo>
                  <a:cubicBezTo>
                    <a:pt x="30554" y="38475"/>
                    <a:pt x="30483" y="38690"/>
                    <a:pt x="30435" y="38809"/>
                  </a:cubicBezTo>
                  <a:cubicBezTo>
                    <a:pt x="30387" y="38928"/>
                    <a:pt x="30268" y="39142"/>
                    <a:pt x="30030" y="39214"/>
                  </a:cubicBezTo>
                  <a:lnTo>
                    <a:pt x="28578" y="39809"/>
                  </a:lnTo>
                  <a:cubicBezTo>
                    <a:pt x="28478" y="39850"/>
                    <a:pt x="28375" y="39869"/>
                    <a:pt x="28273" y="39869"/>
                  </a:cubicBezTo>
                  <a:cubicBezTo>
                    <a:pt x="27959" y="39869"/>
                    <a:pt x="27661" y="39686"/>
                    <a:pt x="27554" y="39380"/>
                  </a:cubicBezTo>
                  <a:lnTo>
                    <a:pt x="26482" y="36713"/>
                  </a:lnTo>
                  <a:cubicBezTo>
                    <a:pt x="26244" y="36118"/>
                    <a:pt x="25648" y="35737"/>
                    <a:pt x="25029" y="35737"/>
                  </a:cubicBezTo>
                  <a:cubicBezTo>
                    <a:pt x="24934" y="35737"/>
                    <a:pt x="24839" y="35737"/>
                    <a:pt x="24720" y="35761"/>
                  </a:cubicBezTo>
                  <a:cubicBezTo>
                    <a:pt x="23836" y="35931"/>
                    <a:pt x="22930" y="36014"/>
                    <a:pt x="22024" y="36014"/>
                  </a:cubicBezTo>
                  <a:cubicBezTo>
                    <a:pt x="21025" y="36014"/>
                    <a:pt x="20025" y="35913"/>
                    <a:pt x="19052" y="35713"/>
                  </a:cubicBezTo>
                  <a:cubicBezTo>
                    <a:pt x="18945" y="35693"/>
                    <a:pt x="18839" y="35683"/>
                    <a:pt x="18735" y="35683"/>
                  </a:cubicBezTo>
                  <a:cubicBezTo>
                    <a:pt x="18098" y="35683"/>
                    <a:pt x="17535" y="36048"/>
                    <a:pt x="17289" y="36642"/>
                  </a:cubicBezTo>
                  <a:lnTo>
                    <a:pt x="16146" y="39261"/>
                  </a:lnTo>
                  <a:cubicBezTo>
                    <a:pt x="16027" y="39523"/>
                    <a:pt x="15837" y="39642"/>
                    <a:pt x="15742" y="39666"/>
                  </a:cubicBezTo>
                  <a:cubicBezTo>
                    <a:pt x="15678" y="39704"/>
                    <a:pt x="15587" y="39729"/>
                    <a:pt x="15476" y="39729"/>
                  </a:cubicBezTo>
                  <a:cubicBezTo>
                    <a:pt x="15379" y="39729"/>
                    <a:pt x="15268" y="39710"/>
                    <a:pt x="15146" y="39666"/>
                  </a:cubicBezTo>
                  <a:lnTo>
                    <a:pt x="13693" y="39047"/>
                  </a:lnTo>
                  <a:cubicBezTo>
                    <a:pt x="13289" y="38856"/>
                    <a:pt x="13122" y="38428"/>
                    <a:pt x="13265" y="37999"/>
                  </a:cubicBezTo>
                  <a:lnTo>
                    <a:pt x="14408" y="35380"/>
                  </a:lnTo>
                  <a:cubicBezTo>
                    <a:pt x="14694" y="34689"/>
                    <a:pt x="14456" y="33903"/>
                    <a:pt x="13836" y="33474"/>
                  </a:cubicBezTo>
                  <a:cubicBezTo>
                    <a:pt x="12265" y="32379"/>
                    <a:pt x="10907" y="30998"/>
                    <a:pt x="9836" y="29402"/>
                  </a:cubicBezTo>
                  <a:cubicBezTo>
                    <a:pt x="9543" y="28954"/>
                    <a:pt x="9051" y="28681"/>
                    <a:pt x="8531" y="28681"/>
                  </a:cubicBezTo>
                  <a:cubicBezTo>
                    <a:pt x="8331" y="28681"/>
                    <a:pt x="8128" y="28721"/>
                    <a:pt x="7930" y="28807"/>
                  </a:cubicBezTo>
                  <a:lnTo>
                    <a:pt x="5287" y="29878"/>
                  </a:lnTo>
                  <a:cubicBezTo>
                    <a:pt x="5191" y="29922"/>
                    <a:pt x="5101" y="29937"/>
                    <a:pt x="5019" y="29937"/>
                  </a:cubicBezTo>
                  <a:cubicBezTo>
                    <a:pt x="4880" y="29937"/>
                    <a:pt x="4767" y="29894"/>
                    <a:pt x="4692" y="29878"/>
                  </a:cubicBezTo>
                  <a:cubicBezTo>
                    <a:pt x="4573" y="29807"/>
                    <a:pt x="4358" y="29688"/>
                    <a:pt x="4287" y="29450"/>
                  </a:cubicBezTo>
                  <a:lnTo>
                    <a:pt x="3691" y="27997"/>
                  </a:lnTo>
                  <a:cubicBezTo>
                    <a:pt x="3525" y="27616"/>
                    <a:pt x="3715" y="27140"/>
                    <a:pt x="4120" y="26997"/>
                  </a:cubicBezTo>
                  <a:lnTo>
                    <a:pt x="6787" y="25925"/>
                  </a:lnTo>
                  <a:cubicBezTo>
                    <a:pt x="7454" y="25639"/>
                    <a:pt x="7883" y="24901"/>
                    <a:pt x="7740" y="24163"/>
                  </a:cubicBezTo>
                  <a:cubicBezTo>
                    <a:pt x="7383" y="22258"/>
                    <a:pt x="7406" y="20353"/>
                    <a:pt x="7787" y="18471"/>
                  </a:cubicBezTo>
                  <a:cubicBezTo>
                    <a:pt x="7930" y="17733"/>
                    <a:pt x="7549" y="17019"/>
                    <a:pt x="6859" y="16709"/>
                  </a:cubicBezTo>
                  <a:lnTo>
                    <a:pt x="4239" y="15590"/>
                  </a:lnTo>
                  <a:cubicBezTo>
                    <a:pt x="3858" y="15447"/>
                    <a:pt x="3691" y="14994"/>
                    <a:pt x="3858" y="14590"/>
                  </a:cubicBezTo>
                  <a:cubicBezTo>
                    <a:pt x="3944" y="14013"/>
                    <a:pt x="4450" y="12651"/>
                    <a:pt x="5224" y="12651"/>
                  </a:cubicBezTo>
                  <a:cubicBezTo>
                    <a:pt x="5313" y="12651"/>
                    <a:pt x="5405" y="12669"/>
                    <a:pt x="5501" y="12708"/>
                  </a:cubicBezTo>
                  <a:lnTo>
                    <a:pt x="8121" y="13828"/>
                  </a:lnTo>
                  <a:cubicBezTo>
                    <a:pt x="8325" y="13919"/>
                    <a:pt x="8538" y="13963"/>
                    <a:pt x="8747" y="13963"/>
                  </a:cubicBezTo>
                  <a:cubicBezTo>
                    <a:pt x="9245" y="13963"/>
                    <a:pt x="9724" y="13716"/>
                    <a:pt x="10026" y="13280"/>
                  </a:cubicBezTo>
                  <a:cubicBezTo>
                    <a:pt x="11122" y="11660"/>
                    <a:pt x="12503" y="10327"/>
                    <a:pt x="14098" y="9279"/>
                  </a:cubicBezTo>
                  <a:cubicBezTo>
                    <a:pt x="14718" y="8874"/>
                    <a:pt x="15003" y="8088"/>
                    <a:pt x="14694" y="7374"/>
                  </a:cubicBezTo>
                  <a:lnTo>
                    <a:pt x="13622" y="4730"/>
                  </a:lnTo>
                  <a:cubicBezTo>
                    <a:pt x="13479" y="4349"/>
                    <a:pt x="13646" y="3873"/>
                    <a:pt x="14075" y="3706"/>
                  </a:cubicBezTo>
                  <a:lnTo>
                    <a:pt x="15527" y="3111"/>
                  </a:lnTo>
                  <a:cubicBezTo>
                    <a:pt x="15624" y="3067"/>
                    <a:pt x="15714" y="3052"/>
                    <a:pt x="15795" y="3052"/>
                  </a:cubicBezTo>
                  <a:close/>
                  <a:moveTo>
                    <a:pt x="15868" y="0"/>
                  </a:moveTo>
                  <a:cubicBezTo>
                    <a:pt x="15364" y="0"/>
                    <a:pt x="14853" y="101"/>
                    <a:pt x="14360" y="301"/>
                  </a:cubicBezTo>
                  <a:lnTo>
                    <a:pt x="12908" y="896"/>
                  </a:lnTo>
                  <a:cubicBezTo>
                    <a:pt x="10907" y="1682"/>
                    <a:pt x="9931" y="3992"/>
                    <a:pt x="10740" y="5969"/>
                  </a:cubicBezTo>
                  <a:lnTo>
                    <a:pt x="11336" y="7469"/>
                  </a:lnTo>
                  <a:cubicBezTo>
                    <a:pt x="10169" y="8350"/>
                    <a:pt x="9121" y="9374"/>
                    <a:pt x="8216" y="10494"/>
                  </a:cubicBezTo>
                  <a:lnTo>
                    <a:pt x="6716" y="9874"/>
                  </a:lnTo>
                  <a:cubicBezTo>
                    <a:pt x="6232" y="9669"/>
                    <a:pt x="5718" y="9568"/>
                    <a:pt x="5201" y="9568"/>
                  </a:cubicBezTo>
                  <a:cubicBezTo>
                    <a:pt x="4700" y="9568"/>
                    <a:pt x="4196" y="9663"/>
                    <a:pt x="3715" y="9851"/>
                  </a:cubicBezTo>
                  <a:cubicBezTo>
                    <a:pt x="2739" y="10232"/>
                    <a:pt x="1977" y="10970"/>
                    <a:pt x="1572" y="11922"/>
                  </a:cubicBezTo>
                  <a:lnTo>
                    <a:pt x="977" y="13351"/>
                  </a:lnTo>
                  <a:cubicBezTo>
                    <a:pt x="119" y="15352"/>
                    <a:pt x="1024" y="17638"/>
                    <a:pt x="3025" y="18519"/>
                  </a:cubicBezTo>
                  <a:lnTo>
                    <a:pt x="4525" y="19138"/>
                  </a:lnTo>
                  <a:cubicBezTo>
                    <a:pt x="4311" y="20591"/>
                    <a:pt x="4311" y="22044"/>
                    <a:pt x="4453" y="23520"/>
                  </a:cubicBezTo>
                  <a:lnTo>
                    <a:pt x="2977" y="24115"/>
                  </a:lnTo>
                  <a:cubicBezTo>
                    <a:pt x="977" y="24901"/>
                    <a:pt x="0" y="27164"/>
                    <a:pt x="786" y="29188"/>
                  </a:cubicBezTo>
                  <a:lnTo>
                    <a:pt x="1381" y="30664"/>
                  </a:lnTo>
                  <a:cubicBezTo>
                    <a:pt x="1786" y="31641"/>
                    <a:pt x="2524" y="32379"/>
                    <a:pt x="3477" y="32808"/>
                  </a:cubicBezTo>
                  <a:cubicBezTo>
                    <a:pt x="3961" y="33013"/>
                    <a:pt x="4475" y="33114"/>
                    <a:pt x="4992" y="33114"/>
                  </a:cubicBezTo>
                  <a:cubicBezTo>
                    <a:pt x="5493" y="33114"/>
                    <a:pt x="5997" y="33019"/>
                    <a:pt x="6478" y="32831"/>
                  </a:cubicBezTo>
                  <a:lnTo>
                    <a:pt x="7978" y="32236"/>
                  </a:lnTo>
                  <a:cubicBezTo>
                    <a:pt x="8859" y="33403"/>
                    <a:pt x="9883" y="34427"/>
                    <a:pt x="11002" y="35356"/>
                  </a:cubicBezTo>
                  <a:lnTo>
                    <a:pt x="10383" y="36856"/>
                  </a:lnTo>
                  <a:cubicBezTo>
                    <a:pt x="9526" y="38833"/>
                    <a:pt x="10431" y="41143"/>
                    <a:pt x="12431" y="42000"/>
                  </a:cubicBezTo>
                  <a:lnTo>
                    <a:pt x="13884" y="42619"/>
                  </a:lnTo>
                  <a:cubicBezTo>
                    <a:pt x="14367" y="42837"/>
                    <a:pt x="14881" y="42944"/>
                    <a:pt x="15400" y="42944"/>
                  </a:cubicBezTo>
                  <a:cubicBezTo>
                    <a:pt x="15905" y="42944"/>
                    <a:pt x="16415" y="42842"/>
                    <a:pt x="16908" y="42643"/>
                  </a:cubicBezTo>
                  <a:cubicBezTo>
                    <a:pt x="17885" y="42262"/>
                    <a:pt x="18623" y="41524"/>
                    <a:pt x="19052" y="40571"/>
                  </a:cubicBezTo>
                  <a:lnTo>
                    <a:pt x="19671" y="39071"/>
                  </a:lnTo>
                  <a:cubicBezTo>
                    <a:pt x="20471" y="39189"/>
                    <a:pt x="21270" y="39242"/>
                    <a:pt x="22074" y="39242"/>
                  </a:cubicBezTo>
                  <a:cubicBezTo>
                    <a:pt x="22730" y="39242"/>
                    <a:pt x="23389" y="39206"/>
                    <a:pt x="24053" y="39142"/>
                  </a:cubicBezTo>
                  <a:lnTo>
                    <a:pt x="24648" y="40619"/>
                  </a:lnTo>
                  <a:cubicBezTo>
                    <a:pt x="25267" y="42143"/>
                    <a:pt x="26720" y="43095"/>
                    <a:pt x="28268" y="43095"/>
                  </a:cubicBezTo>
                  <a:cubicBezTo>
                    <a:pt x="28744" y="43095"/>
                    <a:pt x="29244" y="43000"/>
                    <a:pt x="29721" y="42833"/>
                  </a:cubicBezTo>
                  <a:lnTo>
                    <a:pt x="31197" y="42238"/>
                  </a:lnTo>
                  <a:cubicBezTo>
                    <a:pt x="32174" y="41857"/>
                    <a:pt x="32912" y="41095"/>
                    <a:pt x="33317" y="40142"/>
                  </a:cubicBezTo>
                  <a:cubicBezTo>
                    <a:pt x="33745" y="39190"/>
                    <a:pt x="33745" y="38118"/>
                    <a:pt x="33364" y="37142"/>
                  </a:cubicBezTo>
                  <a:lnTo>
                    <a:pt x="32769" y="35665"/>
                  </a:lnTo>
                  <a:cubicBezTo>
                    <a:pt x="33912" y="34760"/>
                    <a:pt x="34960" y="33760"/>
                    <a:pt x="35889" y="32617"/>
                  </a:cubicBezTo>
                  <a:lnTo>
                    <a:pt x="37365" y="33236"/>
                  </a:lnTo>
                  <a:cubicBezTo>
                    <a:pt x="37861" y="33447"/>
                    <a:pt x="38388" y="33549"/>
                    <a:pt x="38912" y="33549"/>
                  </a:cubicBezTo>
                  <a:cubicBezTo>
                    <a:pt x="39747" y="33549"/>
                    <a:pt x="40574" y="33291"/>
                    <a:pt x="41247" y="32808"/>
                  </a:cubicBezTo>
                  <a:cubicBezTo>
                    <a:pt x="41985" y="32236"/>
                    <a:pt x="42366" y="31450"/>
                    <a:pt x="42723" y="30617"/>
                  </a:cubicBezTo>
                  <a:cubicBezTo>
                    <a:pt x="42842" y="30331"/>
                    <a:pt x="42961" y="30021"/>
                    <a:pt x="43128" y="29736"/>
                  </a:cubicBezTo>
                  <a:cubicBezTo>
                    <a:pt x="43986" y="27735"/>
                    <a:pt x="43057" y="25449"/>
                    <a:pt x="41056" y="24592"/>
                  </a:cubicBezTo>
                  <a:lnTo>
                    <a:pt x="39580" y="23949"/>
                  </a:lnTo>
                  <a:cubicBezTo>
                    <a:pt x="39794" y="22496"/>
                    <a:pt x="39794" y="21043"/>
                    <a:pt x="39627" y="19591"/>
                  </a:cubicBezTo>
                  <a:lnTo>
                    <a:pt x="41128" y="18995"/>
                  </a:lnTo>
                  <a:cubicBezTo>
                    <a:pt x="43128" y="18186"/>
                    <a:pt x="44105" y="15923"/>
                    <a:pt x="43295" y="13899"/>
                  </a:cubicBezTo>
                  <a:lnTo>
                    <a:pt x="42700" y="12446"/>
                  </a:lnTo>
                  <a:cubicBezTo>
                    <a:pt x="42319" y="11446"/>
                    <a:pt x="41580" y="10708"/>
                    <a:pt x="40628" y="10303"/>
                  </a:cubicBezTo>
                  <a:cubicBezTo>
                    <a:pt x="40137" y="10082"/>
                    <a:pt x="39616" y="9975"/>
                    <a:pt x="39088" y="9975"/>
                  </a:cubicBezTo>
                  <a:cubicBezTo>
                    <a:pt x="38591" y="9975"/>
                    <a:pt x="38089" y="10071"/>
                    <a:pt x="37603" y="10255"/>
                  </a:cubicBezTo>
                  <a:lnTo>
                    <a:pt x="36127" y="10851"/>
                  </a:lnTo>
                  <a:cubicBezTo>
                    <a:pt x="35222" y="9708"/>
                    <a:pt x="34222" y="8660"/>
                    <a:pt x="33102" y="7731"/>
                  </a:cubicBezTo>
                  <a:lnTo>
                    <a:pt x="33721" y="6255"/>
                  </a:lnTo>
                  <a:cubicBezTo>
                    <a:pt x="34579" y="4254"/>
                    <a:pt x="33650" y="1968"/>
                    <a:pt x="31650" y="1087"/>
                  </a:cubicBezTo>
                  <a:lnTo>
                    <a:pt x="30197" y="468"/>
                  </a:lnTo>
                  <a:cubicBezTo>
                    <a:pt x="29713" y="262"/>
                    <a:pt x="29199" y="161"/>
                    <a:pt x="28682" y="161"/>
                  </a:cubicBezTo>
                  <a:cubicBezTo>
                    <a:pt x="28181" y="161"/>
                    <a:pt x="27677" y="256"/>
                    <a:pt x="27196" y="444"/>
                  </a:cubicBezTo>
                  <a:cubicBezTo>
                    <a:pt x="26220" y="825"/>
                    <a:pt x="25458" y="1563"/>
                    <a:pt x="25053" y="2516"/>
                  </a:cubicBezTo>
                  <a:lnTo>
                    <a:pt x="24434" y="4016"/>
                  </a:lnTo>
                  <a:cubicBezTo>
                    <a:pt x="23634" y="3898"/>
                    <a:pt x="22827" y="3845"/>
                    <a:pt x="22021" y="3845"/>
                  </a:cubicBezTo>
                  <a:cubicBezTo>
                    <a:pt x="21363" y="3845"/>
                    <a:pt x="20705" y="3880"/>
                    <a:pt x="20052" y="3945"/>
                  </a:cubicBezTo>
                  <a:lnTo>
                    <a:pt x="19457" y="2468"/>
                  </a:lnTo>
                  <a:cubicBezTo>
                    <a:pt x="19076" y="1492"/>
                    <a:pt x="18337" y="730"/>
                    <a:pt x="17385" y="325"/>
                  </a:cubicBezTo>
                  <a:cubicBezTo>
                    <a:pt x="16902" y="107"/>
                    <a:pt x="16388" y="0"/>
                    <a:pt x="15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0" name="Google Shape;4490;p60"/>
            <p:cNvSpPr/>
            <p:nvPr/>
          </p:nvSpPr>
          <p:spPr>
            <a:xfrm>
              <a:off x="4080442" y="2651408"/>
              <a:ext cx="87659" cy="77116"/>
            </a:xfrm>
            <a:custGeom>
              <a:avLst/>
              <a:gdLst/>
              <a:ahLst/>
              <a:cxnLst/>
              <a:rect l="l" t="t" r="r" b="b"/>
              <a:pathLst>
                <a:path w="19743" h="17447" extrusionOk="0">
                  <a:moveTo>
                    <a:pt x="9872" y="3136"/>
                  </a:moveTo>
                  <a:cubicBezTo>
                    <a:pt x="10656" y="3136"/>
                    <a:pt x="11440" y="3298"/>
                    <a:pt x="12170" y="3617"/>
                  </a:cubicBezTo>
                  <a:cubicBezTo>
                    <a:pt x="13551" y="4213"/>
                    <a:pt x="14575" y="5356"/>
                    <a:pt x="15123" y="6713"/>
                  </a:cubicBezTo>
                  <a:cubicBezTo>
                    <a:pt x="16218" y="9595"/>
                    <a:pt x="14765" y="12857"/>
                    <a:pt x="11908" y="13953"/>
                  </a:cubicBezTo>
                  <a:cubicBezTo>
                    <a:pt x="11249" y="14198"/>
                    <a:pt x="10564" y="14324"/>
                    <a:pt x="9883" y="14324"/>
                  </a:cubicBezTo>
                  <a:cubicBezTo>
                    <a:pt x="9110" y="14324"/>
                    <a:pt x="8342" y="14163"/>
                    <a:pt x="7621" y="13834"/>
                  </a:cubicBezTo>
                  <a:cubicBezTo>
                    <a:pt x="6240" y="13238"/>
                    <a:pt x="5216" y="12095"/>
                    <a:pt x="4668" y="10738"/>
                  </a:cubicBezTo>
                  <a:cubicBezTo>
                    <a:pt x="3549" y="7856"/>
                    <a:pt x="5001" y="4594"/>
                    <a:pt x="7883" y="3498"/>
                  </a:cubicBezTo>
                  <a:cubicBezTo>
                    <a:pt x="8522" y="3256"/>
                    <a:pt x="9197" y="3136"/>
                    <a:pt x="9872" y="3136"/>
                  </a:cubicBezTo>
                  <a:close/>
                  <a:moveTo>
                    <a:pt x="9886" y="0"/>
                  </a:moveTo>
                  <a:cubicBezTo>
                    <a:pt x="8831" y="0"/>
                    <a:pt x="7774" y="192"/>
                    <a:pt x="6764" y="569"/>
                  </a:cubicBezTo>
                  <a:cubicBezTo>
                    <a:pt x="2263" y="2308"/>
                    <a:pt x="0" y="7332"/>
                    <a:pt x="1715" y="11833"/>
                  </a:cubicBezTo>
                  <a:cubicBezTo>
                    <a:pt x="2549" y="14000"/>
                    <a:pt x="4192" y="15739"/>
                    <a:pt x="6311" y="16691"/>
                  </a:cubicBezTo>
                  <a:cubicBezTo>
                    <a:pt x="7422" y="17196"/>
                    <a:pt x="8626" y="17447"/>
                    <a:pt x="9832" y="17447"/>
                  </a:cubicBezTo>
                  <a:cubicBezTo>
                    <a:pt x="10901" y="17447"/>
                    <a:pt x="11972" y="17250"/>
                    <a:pt x="12979" y="16858"/>
                  </a:cubicBezTo>
                  <a:cubicBezTo>
                    <a:pt x="17480" y="15143"/>
                    <a:pt x="19743" y="10119"/>
                    <a:pt x="18004" y="5618"/>
                  </a:cubicBezTo>
                  <a:cubicBezTo>
                    <a:pt x="17171" y="3427"/>
                    <a:pt x="15527" y="1712"/>
                    <a:pt x="13432" y="760"/>
                  </a:cubicBezTo>
                  <a:cubicBezTo>
                    <a:pt x="12300" y="251"/>
                    <a:pt x="11094" y="0"/>
                    <a:pt x="9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491" name="Google Shape;4491;p60"/>
          <p:cNvGrpSpPr/>
          <p:nvPr/>
        </p:nvGrpSpPr>
        <p:grpSpPr>
          <a:xfrm>
            <a:off x="4740412" y="2760902"/>
            <a:ext cx="473144" cy="429465"/>
            <a:chOff x="8010659" y="2574133"/>
            <a:chExt cx="354858" cy="322099"/>
          </a:xfrm>
        </p:grpSpPr>
        <p:sp>
          <p:nvSpPr>
            <p:cNvPr id="4492" name="Google Shape;4492;p60"/>
            <p:cNvSpPr/>
            <p:nvPr/>
          </p:nvSpPr>
          <p:spPr>
            <a:xfrm>
              <a:off x="8181426" y="2716762"/>
              <a:ext cx="13959" cy="13896"/>
            </a:xfrm>
            <a:custGeom>
              <a:avLst/>
              <a:gdLst/>
              <a:ahLst/>
              <a:cxnLst/>
              <a:rect l="l" t="t" r="r" b="b"/>
              <a:pathLst>
                <a:path w="3144" h="3144" extrusionOk="0">
                  <a:moveTo>
                    <a:pt x="1572" y="0"/>
                  </a:moveTo>
                  <a:cubicBezTo>
                    <a:pt x="691" y="0"/>
                    <a:pt x="0" y="691"/>
                    <a:pt x="0" y="1572"/>
                  </a:cubicBezTo>
                  <a:cubicBezTo>
                    <a:pt x="0" y="2453"/>
                    <a:pt x="691" y="3144"/>
                    <a:pt x="1572" y="3144"/>
                  </a:cubicBezTo>
                  <a:cubicBezTo>
                    <a:pt x="2453" y="3144"/>
                    <a:pt x="3144" y="2453"/>
                    <a:pt x="3144" y="1572"/>
                  </a:cubicBezTo>
                  <a:cubicBezTo>
                    <a:pt x="3144" y="691"/>
                    <a:pt x="2453" y="0"/>
                    <a:pt x="1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3" name="Google Shape;4493;p60"/>
            <p:cNvSpPr/>
            <p:nvPr/>
          </p:nvSpPr>
          <p:spPr>
            <a:xfrm>
              <a:off x="8010659" y="2574133"/>
              <a:ext cx="354858" cy="322099"/>
            </a:xfrm>
            <a:custGeom>
              <a:avLst/>
              <a:gdLst/>
              <a:ahLst/>
              <a:cxnLst/>
              <a:rect l="l" t="t" r="r" b="b"/>
              <a:pathLst>
                <a:path w="79923" h="72873" extrusionOk="0">
                  <a:moveTo>
                    <a:pt x="52917" y="3240"/>
                  </a:moveTo>
                  <a:cubicBezTo>
                    <a:pt x="55250" y="3240"/>
                    <a:pt x="57298" y="4645"/>
                    <a:pt x="58132" y="6788"/>
                  </a:cubicBezTo>
                  <a:cubicBezTo>
                    <a:pt x="58394" y="7431"/>
                    <a:pt x="58513" y="8145"/>
                    <a:pt x="58513" y="8860"/>
                  </a:cubicBezTo>
                  <a:cubicBezTo>
                    <a:pt x="58513" y="10979"/>
                    <a:pt x="57370" y="12884"/>
                    <a:pt x="55489" y="13861"/>
                  </a:cubicBezTo>
                  <a:cubicBezTo>
                    <a:pt x="54703" y="14266"/>
                    <a:pt x="54417" y="15218"/>
                    <a:pt x="54822" y="15980"/>
                  </a:cubicBezTo>
                  <a:cubicBezTo>
                    <a:pt x="55107" y="16528"/>
                    <a:pt x="55655" y="16814"/>
                    <a:pt x="56227" y="16814"/>
                  </a:cubicBezTo>
                  <a:cubicBezTo>
                    <a:pt x="56465" y="16814"/>
                    <a:pt x="56703" y="16766"/>
                    <a:pt x="56941" y="16647"/>
                  </a:cubicBezTo>
                  <a:cubicBezTo>
                    <a:pt x="59870" y="15123"/>
                    <a:pt x="61656" y="12146"/>
                    <a:pt x="61656" y="8860"/>
                  </a:cubicBezTo>
                  <a:cubicBezTo>
                    <a:pt x="61656" y="8312"/>
                    <a:pt x="61585" y="7764"/>
                    <a:pt x="61490" y="7240"/>
                  </a:cubicBezTo>
                  <a:cubicBezTo>
                    <a:pt x="61799" y="7169"/>
                    <a:pt x="62085" y="7145"/>
                    <a:pt x="62419" y="7145"/>
                  </a:cubicBezTo>
                  <a:cubicBezTo>
                    <a:pt x="65300" y="7145"/>
                    <a:pt x="67682" y="9503"/>
                    <a:pt x="67682" y="12408"/>
                  </a:cubicBezTo>
                  <a:cubicBezTo>
                    <a:pt x="67682" y="12789"/>
                    <a:pt x="67658" y="13194"/>
                    <a:pt x="67562" y="13575"/>
                  </a:cubicBezTo>
                  <a:cubicBezTo>
                    <a:pt x="67205" y="15218"/>
                    <a:pt x="66062" y="16576"/>
                    <a:pt x="64514" y="17266"/>
                  </a:cubicBezTo>
                  <a:cubicBezTo>
                    <a:pt x="63705" y="17600"/>
                    <a:pt x="63347" y="18505"/>
                    <a:pt x="63681" y="19314"/>
                  </a:cubicBezTo>
                  <a:cubicBezTo>
                    <a:pt x="63943" y="19910"/>
                    <a:pt x="64514" y="20267"/>
                    <a:pt x="65110" y="20267"/>
                  </a:cubicBezTo>
                  <a:cubicBezTo>
                    <a:pt x="65300" y="20267"/>
                    <a:pt x="65514" y="20243"/>
                    <a:pt x="65729" y="20148"/>
                  </a:cubicBezTo>
                  <a:cubicBezTo>
                    <a:pt x="67610" y="19338"/>
                    <a:pt x="69087" y="17909"/>
                    <a:pt x="69944" y="16123"/>
                  </a:cubicBezTo>
                  <a:cubicBezTo>
                    <a:pt x="71135" y="17004"/>
                    <a:pt x="71849" y="18386"/>
                    <a:pt x="71849" y="19933"/>
                  </a:cubicBezTo>
                  <a:cubicBezTo>
                    <a:pt x="71849" y="20291"/>
                    <a:pt x="71825" y="20648"/>
                    <a:pt x="71730" y="20981"/>
                  </a:cubicBezTo>
                  <a:cubicBezTo>
                    <a:pt x="71563" y="21696"/>
                    <a:pt x="71968" y="22482"/>
                    <a:pt x="72659" y="22767"/>
                  </a:cubicBezTo>
                  <a:cubicBezTo>
                    <a:pt x="74421" y="23506"/>
                    <a:pt x="75540" y="25220"/>
                    <a:pt x="75540" y="27125"/>
                  </a:cubicBezTo>
                  <a:cubicBezTo>
                    <a:pt x="75540" y="27840"/>
                    <a:pt x="75374" y="28554"/>
                    <a:pt x="75064" y="29197"/>
                  </a:cubicBezTo>
                  <a:cubicBezTo>
                    <a:pt x="73826" y="28507"/>
                    <a:pt x="72373" y="28126"/>
                    <a:pt x="70849" y="28126"/>
                  </a:cubicBezTo>
                  <a:cubicBezTo>
                    <a:pt x="69992" y="28126"/>
                    <a:pt x="69277" y="28840"/>
                    <a:pt x="69277" y="29697"/>
                  </a:cubicBezTo>
                  <a:cubicBezTo>
                    <a:pt x="69277" y="30578"/>
                    <a:pt x="69992" y="31293"/>
                    <a:pt x="70849" y="31293"/>
                  </a:cubicBezTo>
                  <a:cubicBezTo>
                    <a:pt x="74064" y="31293"/>
                    <a:pt x="76660" y="33912"/>
                    <a:pt x="76660" y="37080"/>
                  </a:cubicBezTo>
                  <a:cubicBezTo>
                    <a:pt x="76731" y="40247"/>
                    <a:pt x="74111" y="42843"/>
                    <a:pt x="70944" y="42843"/>
                  </a:cubicBezTo>
                  <a:cubicBezTo>
                    <a:pt x="70063" y="42843"/>
                    <a:pt x="69349" y="43557"/>
                    <a:pt x="69349" y="44415"/>
                  </a:cubicBezTo>
                  <a:cubicBezTo>
                    <a:pt x="69349" y="45272"/>
                    <a:pt x="70063" y="45986"/>
                    <a:pt x="70944" y="45986"/>
                  </a:cubicBezTo>
                  <a:cubicBezTo>
                    <a:pt x="71492" y="45986"/>
                    <a:pt x="72063" y="45939"/>
                    <a:pt x="72611" y="45843"/>
                  </a:cubicBezTo>
                  <a:cubicBezTo>
                    <a:pt x="73254" y="46820"/>
                    <a:pt x="73611" y="48011"/>
                    <a:pt x="73611" y="49201"/>
                  </a:cubicBezTo>
                  <a:cubicBezTo>
                    <a:pt x="73611" y="52273"/>
                    <a:pt x="71373" y="54821"/>
                    <a:pt x="68444" y="55274"/>
                  </a:cubicBezTo>
                  <a:cubicBezTo>
                    <a:pt x="67301" y="51559"/>
                    <a:pt x="63847" y="48916"/>
                    <a:pt x="59870" y="48916"/>
                  </a:cubicBezTo>
                  <a:lnTo>
                    <a:pt x="59656" y="48916"/>
                  </a:lnTo>
                  <a:cubicBezTo>
                    <a:pt x="58799" y="48987"/>
                    <a:pt x="58156" y="49773"/>
                    <a:pt x="58251" y="50630"/>
                  </a:cubicBezTo>
                  <a:cubicBezTo>
                    <a:pt x="58344" y="51448"/>
                    <a:pt x="59033" y="52036"/>
                    <a:pt x="59846" y="52036"/>
                  </a:cubicBezTo>
                  <a:cubicBezTo>
                    <a:pt x="59862" y="52036"/>
                    <a:pt x="59878" y="52036"/>
                    <a:pt x="59894" y="52035"/>
                  </a:cubicBezTo>
                  <a:cubicBezTo>
                    <a:pt x="62800" y="52035"/>
                    <a:pt x="65276" y="54202"/>
                    <a:pt x="65634" y="57084"/>
                  </a:cubicBezTo>
                  <a:cubicBezTo>
                    <a:pt x="65657" y="57322"/>
                    <a:pt x="65705" y="57608"/>
                    <a:pt x="65705" y="57846"/>
                  </a:cubicBezTo>
                  <a:cubicBezTo>
                    <a:pt x="65705" y="61061"/>
                    <a:pt x="63085" y="63633"/>
                    <a:pt x="59894" y="63633"/>
                  </a:cubicBezTo>
                  <a:cubicBezTo>
                    <a:pt x="59299" y="63633"/>
                    <a:pt x="58727" y="63561"/>
                    <a:pt x="58203" y="63395"/>
                  </a:cubicBezTo>
                  <a:cubicBezTo>
                    <a:pt x="58370" y="62633"/>
                    <a:pt x="58465" y="61847"/>
                    <a:pt x="58465" y="61061"/>
                  </a:cubicBezTo>
                  <a:cubicBezTo>
                    <a:pt x="58465" y="60180"/>
                    <a:pt x="57751" y="59465"/>
                    <a:pt x="56894" y="59465"/>
                  </a:cubicBezTo>
                  <a:cubicBezTo>
                    <a:pt x="56012" y="59465"/>
                    <a:pt x="55298" y="60180"/>
                    <a:pt x="55298" y="61061"/>
                  </a:cubicBezTo>
                  <a:cubicBezTo>
                    <a:pt x="55298" y="65038"/>
                    <a:pt x="52250" y="68277"/>
                    <a:pt x="48463" y="68277"/>
                  </a:cubicBezTo>
                  <a:cubicBezTo>
                    <a:pt x="44677" y="68277"/>
                    <a:pt x="41676" y="61061"/>
                    <a:pt x="41676" y="61061"/>
                  </a:cubicBezTo>
                  <a:lnTo>
                    <a:pt x="41676" y="40938"/>
                  </a:lnTo>
                  <a:cubicBezTo>
                    <a:pt x="41676" y="40271"/>
                    <a:pt x="41295" y="39676"/>
                    <a:pt x="40700" y="39437"/>
                  </a:cubicBezTo>
                  <a:cubicBezTo>
                    <a:pt x="40479" y="39352"/>
                    <a:pt x="40258" y="39312"/>
                    <a:pt x="40046" y="39312"/>
                  </a:cubicBezTo>
                  <a:cubicBezTo>
                    <a:pt x="39141" y="39312"/>
                    <a:pt x="38390" y="40035"/>
                    <a:pt x="38390" y="40962"/>
                  </a:cubicBezTo>
                  <a:lnTo>
                    <a:pt x="38390" y="59751"/>
                  </a:lnTo>
                  <a:lnTo>
                    <a:pt x="10479" y="59751"/>
                  </a:lnTo>
                  <a:cubicBezTo>
                    <a:pt x="10027" y="59751"/>
                    <a:pt x="9479" y="59537"/>
                    <a:pt x="9479" y="58965"/>
                  </a:cubicBezTo>
                  <a:lnTo>
                    <a:pt x="9479" y="7407"/>
                  </a:lnTo>
                  <a:cubicBezTo>
                    <a:pt x="9479" y="7026"/>
                    <a:pt x="9789" y="6693"/>
                    <a:pt x="10170" y="6645"/>
                  </a:cubicBezTo>
                  <a:lnTo>
                    <a:pt x="39176" y="6645"/>
                  </a:lnTo>
                  <a:cubicBezTo>
                    <a:pt x="38747" y="7788"/>
                    <a:pt x="38556" y="9050"/>
                    <a:pt x="38556" y="10336"/>
                  </a:cubicBezTo>
                  <a:lnTo>
                    <a:pt x="38556" y="26887"/>
                  </a:lnTo>
                  <a:cubicBezTo>
                    <a:pt x="38556" y="27602"/>
                    <a:pt x="38985" y="28221"/>
                    <a:pt x="39676" y="28388"/>
                  </a:cubicBezTo>
                  <a:cubicBezTo>
                    <a:pt x="39798" y="28417"/>
                    <a:pt x="39918" y="28431"/>
                    <a:pt x="40034" y="28431"/>
                  </a:cubicBezTo>
                  <a:cubicBezTo>
                    <a:pt x="40848" y="28431"/>
                    <a:pt x="41486" y="27741"/>
                    <a:pt x="41486" y="26887"/>
                  </a:cubicBezTo>
                  <a:lnTo>
                    <a:pt x="41486" y="10289"/>
                  </a:lnTo>
                  <a:cubicBezTo>
                    <a:pt x="41486" y="10289"/>
                    <a:pt x="43510" y="4430"/>
                    <a:pt x="46201" y="3454"/>
                  </a:cubicBezTo>
                  <a:lnTo>
                    <a:pt x="46201" y="3454"/>
                  </a:lnTo>
                  <a:cubicBezTo>
                    <a:pt x="45987" y="4049"/>
                    <a:pt x="46106" y="4692"/>
                    <a:pt x="46582" y="5145"/>
                  </a:cubicBezTo>
                  <a:cubicBezTo>
                    <a:pt x="46874" y="5425"/>
                    <a:pt x="47255" y="5563"/>
                    <a:pt x="47637" y="5563"/>
                  </a:cubicBezTo>
                  <a:cubicBezTo>
                    <a:pt x="48066" y="5563"/>
                    <a:pt x="48494" y="5389"/>
                    <a:pt x="48797" y="5049"/>
                  </a:cubicBezTo>
                  <a:cubicBezTo>
                    <a:pt x="49868" y="3906"/>
                    <a:pt x="51345" y="3240"/>
                    <a:pt x="52917" y="3240"/>
                  </a:cubicBezTo>
                  <a:close/>
                  <a:moveTo>
                    <a:pt x="6431" y="12408"/>
                  </a:moveTo>
                  <a:lnTo>
                    <a:pt x="6431" y="58965"/>
                  </a:lnTo>
                  <a:cubicBezTo>
                    <a:pt x="6431" y="60954"/>
                    <a:pt x="8430" y="62876"/>
                    <a:pt x="10421" y="62876"/>
                  </a:cubicBezTo>
                  <a:cubicBezTo>
                    <a:pt x="10480" y="62876"/>
                    <a:pt x="10539" y="62874"/>
                    <a:pt x="10598" y="62871"/>
                  </a:cubicBezTo>
                  <a:lnTo>
                    <a:pt x="38580" y="62871"/>
                  </a:lnTo>
                  <a:cubicBezTo>
                    <a:pt x="38937" y="65038"/>
                    <a:pt x="39938" y="67014"/>
                    <a:pt x="41414" y="68491"/>
                  </a:cubicBezTo>
                  <a:cubicBezTo>
                    <a:pt x="41319" y="68562"/>
                    <a:pt x="41319" y="68586"/>
                    <a:pt x="41295" y="68634"/>
                  </a:cubicBezTo>
                  <a:cubicBezTo>
                    <a:pt x="41081" y="69301"/>
                    <a:pt x="40485" y="69705"/>
                    <a:pt x="39795" y="69705"/>
                  </a:cubicBezTo>
                  <a:cubicBezTo>
                    <a:pt x="39104" y="69705"/>
                    <a:pt x="38509" y="69277"/>
                    <a:pt x="38318" y="68634"/>
                  </a:cubicBezTo>
                  <a:cubicBezTo>
                    <a:pt x="38271" y="68562"/>
                    <a:pt x="38223" y="68443"/>
                    <a:pt x="38199" y="68348"/>
                  </a:cubicBezTo>
                  <a:cubicBezTo>
                    <a:pt x="38009" y="67681"/>
                    <a:pt x="37413" y="67205"/>
                    <a:pt x="36699" y="67205"/>
                  </a:cubicBezTo>
                  <a:lnTo>
                    <a:pt x="6597" y="67205"/>
                  </a:lnTo>
                  <a:cubicBezTo>
                    <a:pt x="4907" y="67205"/>
                    <a:pt x="3144" y="66014"/>
                    <a:pt x="3144" y="64085"/>
                  </a:cubicBezTo>
                  <a:lnTo>
                    <a:pt x="3144" y="13670"/>
                  </a:lnTo>
                  <a:cubicBezTo>
                    <a:pt x="3144" y="12980"/>
                    <a:pt x="3716" y="12408"/>
                    <a:pt x="4406" y="12408"/>
                  </a:cubicBezTo>
                  <a:close/>
                  <a:moveTo>
                    <a:pt x="48511" y="1"/>
                  </a:moveTo>
                  <a:cubicBezTo>
                    <a:pt x="45534" y="1"/>
                    <a:pt x="42867" y="1358"/>
                    <a:pt x="41057" y="3549"/>
                  </a:cubicBezTo>
                  <a:lnTo>
                    <a:pt x="10003" y="3549"/>
                  </a:lnTo>
                  <a:cubicBezTo>
                    <a:pt x="7979" y="3692"/>
                    <a:pt x="6407" y="5383"/>
                    <a:pt x="6407" y="7407"/>
                  </a:cubicBezTo>
                  <a:lnTo>
                    <a:pt x="6407" y="9312"/>
                  </a:lnTo>
                  <a:lnTo>
                    <a:pt x="1906" y="9312"/>
                  </a:lnTo>
                  <a:cubicBezTo>
                    <a:pt x="858" y="9312"/>
                    <a:pt x="1" y="10170"/>
                    <a:pt x="1" y="11217"/>
                  </a:cubicBezTo>
                  <a:lnTo>
                    <a:pt x="1" y="64109"/>
                  </a:lnTo>
                  <a:cubicBezTo>
                    <a:pt x="1" y="67490"/>
                    <a:pt x="2958" y="70388"/>
                    <a:pt x="6289" y="70388"/>
                  </a:cubicBezTo>
                  <a:cubicBezTo>
                    <a:pt x="6431" y="70388"/>
                    <a:pt x="6573" y="70383"/>
                    <a:pt x="6716" y="70372"/>
                  </a:cubicBezTo>
                  <a:lnTo>
                    <a:pt x="35818" y="70372"/>
                  </a:lnTo>
                  <a:cubicBezTo>
                    <a:pt x="36604" y="71896"/>
                    <a:pt x="38199" y="72873"/>
                    <a:pt x="39985" y="72873"/>
                  </a:cubicBezTo>
                  <a:cubicBezTo>
                    <a:pt x="41724" y="72873"/>
                    <a:pt x="43319" y="71920"/>
                    <a:pt x="44105" y="70396"/>
                  </a:cubicBezTo>
                  <a:cubicBezTo>
                    <a:pt x="45463" y="71087"/>
                    <a:pt x="46939" y="71468"/>
                    <a:pt x="48511" y="71468"/>
                  </a:cubicBezTo>
                  <a:cubicBezTo>
                    <a:pt x="52155" y="71468"/>
                    <a:pt x="55346" y="69420"/>
                    <a:pt x="57084" y="66371"/>
                  </a:cubicBezTo>
                  <a:cubicBezTo>
                    <a:pt x="57989" y="66681"/>
                    <a:pt x="58942" y="66824"/>
                    <a:pt x="59918" y="66824"/>
                  </a:cubicBezTo>
                  <a:cubicBezTo>
                    <a:pt x="64681" y="66824"/>
                    <a:pt x="68586" y="63109"/>
                    <a:pt x="68848" y="58394"/>
                  </a:cubicBezTo>
                  <a:cubicBezTo>
                    <a:pt x="73349" y="57751"/>
                    <a:pt x="76802" y="53869"/>
                    <a:pt x="76802" y="49201"/>
                  </a:cubicBezTo>
                  <a:cubicBezTo>
                    <a:pt x="76802" y="47630"/>
                    <a:pt x="76374" y="46082"/>
                    <a:pt x="75636" y="44700"/>
                  </a:cubicBezTo>
                  <a:cubicBezTo>
                    <a:pt x="78208" y="43152"/>
                    <a:pt x="79922" y="40342"/>
                    <a:pt x="79922" y="37080"/>
                  </a:cubicBezTo>
                  <a:cubicBezTo>
                    <a:pt x="79922" y="34817"/>
                    <a:pt x="79089" y="32769"/>
                    <a:pt x="77684" y="31198"/>
                  </a:cubicBezTo>
                  <a:cubicBezTo>
                    <a:pt x="78446" y="29959"/>
                    <a:pt x="78827" y="28578"/>
                    <a:pt x="78827" y="27149"/>
                  </a:cubicBezTo>
                  <a:cubicBezTo>
                    <a:pt x="78827" y="24363"/>
                    <a:pt x="77398" y="21862"/>
                    <a:pt x="75112" y="20481"/>
                  </a:cubicBezTo>
                  <a:cubicBezTo>
                    <a:pt x="75112" y="20291"/>
                    <a:pt x="75135" y="20148"/>
                    <a:pt x="75135" y="19981"/>
                  </a:cubicBezTo>
                  <a:cubicBezTo>
                    <a:pt x="75135" y="17004"/>
                    <a:pt x="73492" y="14337"/>
                    <a:pt x="70897" y="13003"/>
                  </a:cubicBezTo>
                  <a:cubicBezTo>
                    <a:pt x="70897" y="12837"/>
                    <a:pt x="70944" y="12646"/>
                    <a:pt x="70944" y="12503"/>
                  </a:cubicBezTo>
                  <a:cubicBezTo>
                    <a:pt x="70944" y="7883"/>
                    <a:pt x="67181" y="4097"/>
                    <a:pt x="62538" y="4097"/>
                  </a:cubicBezTo>
                  <a:cubicBezTo>
                    <a:pt x="61823" y="4097"/>
                    <a:pt x="61133" y="4192"/>
                    <a:pt x="60490" y="4383"/>
                  </a:cubicBezTo>
                  <a:cubicBezTo>
                    <a:pt x="58918" y="1811"/>
                    <a:pt x="56132" y="215"/>
                    <a:pt x="53036" y="215"/>
                  </a:cubicBezTo>
                  <a:cubicBezTo>
                    <a:pt x="52297" y="215"/>
                    <a:pt x="51583" y="287"/>
                    <a:pt x="50869" y="477"/>
                  </a:cubicBezTo>
                  <a:cubicBezTo>
                    <a:pt x="50154" y="96"/>
                    <a:pt x="49273" y="1"/>
                    <a:pt x="48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4" name="Google Shape;4494;p60"/>
            <p:cNvSpPr/>
            <p:nvPr/>
          </p:nvSpPr>
          <p:spPr>
            <a:xfrm>
              <a:off x="8210397" y="2630877"/>
              <a:ext cx="30982" cy="47891"/>
            </a:xfrm>
            <a:custGeom>
              <a:avLst/>
              <a:gdLst/>
              <a:ahLst/>
              <a:cxnLst/>
              <a:rect l="l" t="t" r="r" b="b"/>
              <a:pathLst>
                <a:path w="6978" h="10835" extrusionOk="0">
                  <a:moveTo>
                    <a:pt x="3386" y="1"/>
                  </a:moveTo>
                  <a:cubicBezTo>
                    <a:pt x="2868" y="1"/>
                    <a:pt x="2365" y="259"/>
                    <a:pt x="2072" y="737"/>
                  </a:cubicBezTo>
                  <a:cubicBezTo>
                    <a:pt x="0" y="4071"/>
                    <a:pt x="1024" y="8500"/>
                    <a:pt x="4358" y="10596"/>
                  </a:cubicBezTo>
                  <a:cubicBezTo>
                    <a:pt x="4644" y="10739"/>
                    <a:pt x="4906" y="10834"/>
                    <a:pt x="5192" y="10834"/>
                  </a:cubicBezTo>
                  <a:cubicBezTo>
                    <a:pt x="5740" y="10834"/>
                    <a:pt x="6240" y="10549"/>
                    <a:pt x="6549" y="10072"/>
                  </a:cubicBezTo>
                  <a:cubicBezTo>
                    <a:pt x="6978" y="9334"/>
                    <a:pt x="6787" y="8381"/>
                    <a:pt x="6025" y="7929"/>
                  </a:cubicBezTo>
                  <a:cubicBezTo>
                    <a:pt x="4120" y="6786"/>
                    <a:pt x="3573" y="4285"/>
                    <a:pt x="4716" y="2380"/>
                  </a:cubicBezTo>
                  <a:cubicBezTo>
                    <a:pt x="5168" y="1618"/>
                    <a:pt x="4954" y="666"/>
                    <a:pt x="4216" y="237"/>
                  </a:cubicBezTo>
                  <a:cubicBezTo>
                    <a:pt x="3955" y="77"/>
                    <a:pt x="3668" y="1"/>
                    <a:pt x="3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5" name="Google Shape;4495;p60"/>
            <p:cNvSpPr/>
            <p:nvPr/>
          </p:nvSpPr>
          <p:spPr>
            <a:xfrm>
              <a:off x="8210503" y="2780021"/>
              <a:ext cx="43357" cy="22529"/>
            </a:xfrm>
            <a:custGeom>
              <a:avLst/>
              <a:gdLst/>
              <a:ahLst/>
              <a:cxnLst/>
              <a:rect l="l" t="t" r="r" b="b"/>
              <a:pathLst>
                <a:path w="9765" h="5097" extrusionOk="0">
                  <a:moveTo>
                    <a:pt x="1755" y="1"/>
                  </a:moveTo>
                  <a:cubicBezTo>
                    <a:pt x="1452" y="1"/>
                    <a:pt x="1147" y="86"/>
                    <a:pt x="881" y="263"/>
                  </a:cubicBezTo>
                  <a:cubicBezTo>
                    <a:pt x="167" y="739"/>
                    <a:pt x="0" y="1739"/>
                    <a:pt x="476" y="2454"/>
                  </a:cubicBezTo>
                  <a:cubicBezTo>
                    <a:pt x="1643" y="4168"/>
                    <a:pt x="3549" y="5097"/>
                    <a:pt x="5477" y="5097"/>
                  </a:cubicBezTo>
                  <a:cubicBezTo>
                    <a:pt x="6644" y="5097"/>
                    <a:pt x="7835" y="4764"/>
                    <a:pt x="8859" y="4049"/>
                  </a:cubicBezTo>
                  <a:cubicBezTo>
                    <a:pt x="9574" y="3573"/>
                    <a:pt x="9764" y="2596"/>
                    <a:pt x="9288" y="1882"/>
                  </a:cubicBezTo>
                  <a:cubicBezTo>
                    <a:pt x="8974" y="1433"/>
                    <a:pt x="8481" y="1191"/>
                    <a:pt x="7981" y="1191"/>
                  </a:cubicBezTo>
                  <a:cubicBezTo>
                    <a:pt x="7685" y="1191"/>
                    <a:pt x="7386" y="1276"/>
                    <a:pt x="7121" y="1453"/>
                  </a:cubicBezTo>
                  <a:cubicBezTo>
                    <a:pt x="6606" y="1797"/>
                    <a:pt x="6026" y="1962"/>
                    <a:pt x="5457" y="1962"/>
                  </a:cubicBezTo>
                  <a:cubicBezTo>
                    <a:pt x="4524" y="1962"/>
                    <a:pt x="3619" y="1519"/>
                    <a:pt x="3072" y="691"/>
                  </a:cubicBezTo>
                  <a:cubicBezTo>
                    <a:pt x="2773" y="243"/>
                    <a:pt x="2267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6" name="Google Shape;4496;p60"/>
            <p:cNvSpPr/>
            <p:nvPr/>
          </p:nvSpPr>
          <p:spPr>
            <a:xfrm>
              <a:off x="8220653" y="2710194"/>
              <a:ext cx="29189" cy="40819"/>
            </a:xfrm>
            <a:custGeom>
              <a:avLst/>
              <a:gdLst/>
              <a:ahLst/>
              <a:cxnLst/>
              <a:rect l="l" t="t" r="r" b="b"/>
              <a:pathLst>
                <a:path w="6574" h="9235" extrusionOk="0">
                  <a:moveTo>
                    <a:pt x="4791" y="0"/>
                  </a:moveTo>
                  <a:cubicBezTo>
                    <a:pt x="4538" y="0"/>
                    <a:pt x="4283" y="65"/>
                    <a:pt x="4049" y="200"/>
                  </a:cubicBezTo>
                  <a:cubicBezTo>
                    <a:pt x="1096" y="1772"/>
                    <a:pt x="0" y="5463"/>
                    <a:pt x="1572" y="8392"/>
                  </a:cubicBezTo>
                  <a:cubicBezTo>
                    <a:pt x="1893" y="8990"/>
                    <a:pt x="2374" y="9234"/>
                    <a:pt x="2856" y="9234"/>
                  </a:cubicBezTo>
                  <a:cubicBezTo>
                    <a:pt x="3908" y="9234"/>
                    <a:pt x="4963" y="8069"/>
                    <a:pt x="4358" y="6892"/>
                  </a:cubicBezTo>
                  <a:cubicBezTo>
                    <a:pt x="3573" y="5463"/>
                    <a:pt x="4120" y="3725"/>
                    <a:pt x="5549" y="2939"/>
                  </a:cubicBezTo>
                  <a:cubicBezTo>
                    <a:pt x="6311" y="2534"/>
                    <a:pt x="6573" y="1558"/>
                    <a:pt x="6168" y="819"/>
                  </a:cubicBezTo>
                  <a:cubicBezTo>
                    <a:pt x="5875" y="299"/>
                    <a:pt x="5338" y="0"/>
                    <a:pt x="4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7" name="Google Shape;4497;p60"/>
            <p:cNvSpPr/>
            <p:nvPr/>
          </p:nvSpPr>
          <p:spPr>
            <a:xfrm>
              <a:off x="8276588" y="2724585"/>
              <a:ext cx="31990" cy="38737"/>
            </a:xfrm>
            <a:custGeom>
              <a:avLst/>
              <a:gdLst/>
              <a:ahLst/>
              <a:cxnLst/>
              <a:rect l="l" t="t" r="r" b="b"/>
              <a:pathLst>
                <a:path w="7205" h="8764" extrusionOk="0">
                  <a:moveTo>
                    <a:pt x="1981" y="1"/>
                  </a:moveTo>
                  <a:cubicBezTo>
                    <a:pt x="1307" y="1"/>
                    <a:pt x="691" y="428"/>
                    <a:pt x="477" y="1112"/>
                  </a:cubicBezTo>
                  <a:cubicBezTo>
                    <a:pt x="0" y="2660"/>
                    <a:pt x="167" y="4303"/>
                    <a:pt x="929" y="5732"/>
                  </a:cubicBezTo>
                  <a:cubicBezTo>
                    <a:pt x="1691" y="7161"/>
                    <a:pt x="2953" y="8208"/>
                    <a:pt x="4501" y="8685"/>
                  </a:cubicBezTo>
                  <a:cubicBezTo>
                    <a:pt x="4673" y="8738"/>
                    <a:pt x="4837" y="8763"/>
                    <a:pt x="4992" y="8763"/>
                  </a:cubicBezTo>
                  <a:cubicBezTo>
                    <a:pt x="6558" y="8763"/>
                    <a:pt x="7205" y="6250"/>
                    <a:pt x="5406" y="5708"/>
                  </a:cubicBezTo>
                  <a:cubicBezTo>
                    <a:pt x="4668" y="5470"/>
                    <a:pt x="4049" y="4994"/>
                    <a:pt x="3691" y="4279"/>
                  </a:cubicBezTo>
                  <a:cubicBezTo>
                    <a:pt x="3334" y="3589"/>
                    <a:pt x="3239" y="2779"/>
                    <a:pt x="3477" y="2041"/>
                  </a:cubicBezTo>
                  <a:cubicBezTo>
                    <a:pt x="3715" y="1207"/>
                    <a:pt x="3263" y="350"/>
                    <a:pt x="2429" y="64"/>
                  </a:cubicBezTo>
                  <a:cubicBezTo>
                    <a:pt x="2280" y="21"/>
                    <a:pt x="2129" y="1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8" name="Google Shape;4498;p60"/>
            <p:cNvSpPr/>
            <p:nvPr/>
          </p:nvSpPr>
          <p:spPr>
            <a:xfrm>
              <a:off x="8265377" y="2663536"/>
              <a:ext cx="31937" cy="38600"/>
            </a:xfrm>
            <a:custGeom>
              <a:avLst/>
              <a:gdLst/>
              <a:ahLst/>
              <a:cxnLst/>
              <a:rect l="l" t="t" r="r" b="b"/>
              <a:pathLst>
                <a:path w="7193" h="8733" extrusionOk="0">
                  <a:moveTo>
                    <a:pt x="2482" y="0"/>
                  </a:moveTo>
                  <a:cubicBezTo>
                    <a:pt x="1808" y="0"/>
                    <a:pt x="1192" y="428"/>
                    <a:pt x="977" y="1111"/>
                  </a:cubicBezTo>
                  <a:cubicBezTo>
                    <a:pt x="1" y="4303"/>
                    <a:pt x="1811" y="7684"/>
                    <a:pt x="5002" y="8637"/>
                  </a:cubicBezTo>
                  <a:cubicBezTo>
                    <a:pt x="5145" y="8708"/>
                    <a:pt x="5288" y="8732"/>
                    <a:pt x="5478" y="8732"/>
                  </a:cubicBezTo>
                  <a:cubicBezTo>
                    <a:pt x="6145" y="8732"/>
                    <a:pt x="6740" y="8280"/>
                    <a:pt x="6955" y="7637"/>
                  </a:cubicBezTo>
                  <a:cubicBezTo>
                    <a:pt x="7193" y="6803"/>
                    <a:pt x="6740" y="5946"/>
                    <a:pt x="5907" y="5660"/>
                  </a:cubicBezTo>
                  <a:cubicBezTo>
                    <a:pt x="4359" y="5184"/>
                    <a:pt x="3502" y="3588"/>
                    <a:pt x="3978" y="2040"/>
                  </a:cubicBezTo>
                  <a:cubicBezTo>
                    <a:pt x="4216" y="1207"/>
                    <a:pt x="3764" y="349"/>
                    <a:pt x="2930" y="64"/>
                  </a:cubicBezTo>
                  <a:cubicBezTo>
                    <a:pt x="2780" y="21"/>
                    <a:pt x="2630" y="0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9" name="Google Shape;4499;p60"/>
            <p:cNvSpPr/>
            <p:nvPr/>
          </p:nvSpPr>
          <p:spPr>
            <a:xfrm>
              <a:off x="8070084" y="2643500"/>
              <a:ext cx="94639" cy="13795"/>
            </a:xfrm>
            <a:custGeom>
              <a:avLst/>
              <a:gdLst/>
              <a:ahLst/>
              <a:cxnLst/>
              <a:rect l="l" t="t" r="r" b="b"/>
              <a:pathLst>
                <a:path w="21315" h="3121" extrusionOk="0">
                  <a:moveTo>
                    <a:pt x="1763" y="0"/>
                  </a:moveTo>
                  <a:cubicBezTo>
                    <a:pt x="1001" y="0"/>
                    <a:pt x="286" y="548"/>
                    <a:pt x="167" y="1334"/>
                  </a:cubicBezTo>
                  <a:cubicBezTo>
                    <a:pt x="1" y="2287"/>
                    <a:pt x="763" y="3120"/>
                    <a:pt x="1715" y="3120"/>
                  </a:cubicBezTo>
                  <a:lnTo>
                    <a:pt x="19600" y="3120"/>
                  </a:lnTo>
                  <a:cubicBezTo>
                    <a:pt x="20362" y="3120"/>
                    <a:pt x="21076" y="2549"/>
                    <a:pt x="21195" y="1787"/>
                  </a:cubicBezTo>
                  <a:cubicBezTo>
                    <a:pt x="21314" y="834"/>
                    <a:pt x="20576" y="0"/>
                    <a:pt x="19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0" name="Google Shape;4500;p60"/>
            <p:cNvSpPr/>
            <p:nvPr/>
          </p:nvSpPr>
          <p:spPr>
            <a:xfrm>
              <a:off x="8070084" y="2675289"/>
              <a:ext cx="94639" cy="13795"/>
            </a:xfrm>
            <a:custGeom>
              <a:avLst/>
              <a:gdLst/>
              <a:ahLst/>
              <a:cxnLst/>
              <a:rect l="l" t="t" r="r" b="b"/>
              <a:pathLst>
                <a:path w="21315" h="3121" extrusionOk="0">
                  <a:moveTo>
                    <a:pt x="1763" y="0"/>
                  </a:moveTo>
                  <a:cubicBezTo>
                    <a:pt x="1001" y="0"/>
                    <a:pt x="286" y="572"/>
                    <a:pt x="167" y="1334"/>
                  </a:cubicBezTo>
                  <a:cubicBezTo>
                    <a:pt x="1" y="2287"/>
                    <a:pt x="763" y="3120"/>
                    <a:pt x="1715" y="3120"/>
                  </a:cubicBezTo>
                  <a:lnTo>
                    <a:pt x="19600" y="3120"/>
                  </a:lnTo>
                  <a:cubicBezTo>
                    <a:pt x="20362" y="3120"/>
                    <a:pt x="21076" y="2572"/>
                    <a:pt x="21195" y="1786"/>
                  </a:cubicBezTo>
                  <a:cubicBezTo>
                    <a:pt x="21314" y="834"/>
                    <a:pt x="20576" y="0"/>
                    <a:pt x="19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1" name="Google Shape;4501;p60"/>
            <p:cNvSpPr/>
            <p:nvPr/>
          </p:nvSpPr>
          <p:spPr>
            <a:xfrm>
              <a:off x="8070084" y="2706339"/>
              <a:ext cx="94639" cy="13795"/>
            </a:xfrm>
            <a:custGeom>
              <a:avLst/>
              <a:gdLst/>
              <a:ahLst/>
              <a:cxnLst/>
              <a:rect l="l" t="t" r="r" b="b"/>
              <a:pathLst>
                <a:path w="21315" h="3121" extrusionOk="0">
                  <a:moveTo>
                    <a:pt x="1763" y="1"/>
                  </a:moveTo>
                  <a:cubicBezTo>
                    <a:pt x="1001" y="1"/>
                    <a:pt x="286" y="572"/>
                    <a:pt x="167" y="1334"/>
                  </a:cubicBezTo>
                  <a:cubicBezTo>
                    <a:pt x="1" y="2287"/>
                    <a:pt x="763" y="3120"/>
                    <a:pt x="1715" y="3120"/>
                  </a:cubicBezTo>
                  <a:lnTo>
                    <a:pt x="19600" y="3120"/>
                  </a:lnTo>
                  <a:cubicBezTo>
                    <a:pt x="20362" y="3120"/>
                    <a:pt x="21076" y="2573"/>
                    <a:pt x="21195" y="1787"/>
                  </a:cubicBezTo>
                  <a:cubicBezTo>
                    <a:pt x="21314" y="834"/>
                    <a:pt x="20576" y="1"/>
                    <a:pt x="19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2" name="Google Shape;4502;p60"/>
            <p:cNvSpPr/>
            <p:nvPr/>
          </p:nvSpPr>
          <p:spPr>
            <a:xfrm>
              <a:off x="8070084" y="2738022"/>
              <a:ext cx="94639" cy="13901"/>
            </a:xfrm>
            <a:custGeom>
              <a:avLst/>
              <a:gdLst/>
              <a:ahLst/>
              <a:cxnLst/>
              <a:rect l="l" t="t" r="r" b="b"/>
              <a:pathLst>
                <a:path w="21315" h="3145" extrusionOk="0">
                  <a:moveTo>
                    <a:pt x="1763" y="1"/>
                  </a:moveTo>
                  <a:cubicBezTo>
                    <a:pt x="1001" y="1"/>
                    <a:pt x="286" y="572"/>
                    <a:pt x="167" y="1358"/>
                  </a:cubicBezTo>
                  <a:cubicBezTo>
                    <a:pt x="1" y="2311"/>
                    <a:pt x="763" y="3144"/>
                    <a:pt x="1715" y="3144"/>
                  </a:cubicBezTo>
                  <a:lnTo>
                    <a:pt x="19600" y="3144"/>
                  </a:lnTo>
                  <a:cubicBezTo>
                    <a:pt x="20362" y="3144"/>
                    <a:pt x="21076" y="2573"/>
                    <a:pt x="21195" y="1787"/>
                  </a:cubicBezTo>
                  <a:cubicBezTo>
                    <a:pt x="21314" y="834"/>
                    <a:pt x="20576" y="1"/>
                    <a:pt x="19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3" name="Google Shape;4503;p60"/>
            <p:cNvSpPr/>
            <p:nvPr/>
          </p:nvSpPr>
          <p:spPr>
            <a:xfrm>
              <a:off x="8070084" y="2769811"/>
              <a:ext cx="94639" cy="13795"/>
            </a:xfrm>
            <a:custGeom>
              <a:avLst/>
              <a:gdLst/>
              <a:ahLst/>
              <a:cxnLst/>
              <a:rect l="l" t="t" r="r" b="b"/>
              <a:pathLst>
                <a:path w="21315" h="3121" extrusionOk="0">
                  <a:moveTo>
                    <a:pt x="1763" y="1"/>
                  </a:moveTo>
                  <a:cubicBezTo>
                    <a:pt x="1001" y="1"/>
                    <a:pt x="286" y="548"/>
                    <a:pt x="167" y="1334"/>
                  </a:cubicBezTo>
                  <a:cubicBezTo>
                    <a:pt x="1" y="2287"/>
                    <a:pt x="763" y="3120"/>
                    <a:pt x="1715" y="3120"/>
                  </a:cubicBezTo>
                  <a:lnTo>
                    <a:pt x="19600" y="3120"/>
                  </a:lnTo>
                  <a:cubicBezTo>
                    <a:pt x="20362" y="3120"/>
                    <a:pt x="21076" y="2549"/>
                    <a:pt x="21195" y="1787"/>
                  </a:cubicBezTo>
                  <a:cubicBezTo>
                    <a:pt x="21314" y="834"/>
                    <a:pt x="20576" y="1"/>
                    <a:pt x="19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04" name="Google Shape;4504;p60"/>
          <p:cNvGrpSpPr/>
          <p:nvPr/>
        </p:nvGrpSpPr>
        <p:grpSpPr>
          <a:xfrm>
            <a:off x="9216514" y="2740551"/>
            <a:ext cx="472297" cy="470164"/>
            <a:chOff x="6390885" y="3742723"/>
            <a:chExt cx="354223" cy="352623"/>
          </a:xfrm>
        </p:grpSpPr>
        <p:sp>
          <p:nvSpPr>
            <p:cNvPr id="4505" name="Google Shape;4505;p60"/>
            <p:cNvSpPr/>
            <p:nvPr/>
          </p:nvSpPr>
          <p:spPr>
            <a:xfrm>
              <a:off x="6437513" y="3795145"/>
              <a:ext cx="13751" cy="13689"/>
            </a:xfrm>
            <a:custGeom>
              <a:avLst/>
              <a:gdLst/>
              <a:ahLst/>
              <a:cxnLst/>
              <a:rect l="l" t="t" r="r" b="b"/>
              <a:pathLst>
                <a:path w="3097" h="3097" extrusionOk="0">
                  <a:moveTo>
                    <a:pt x="1549" y="0"/>
                  </a:moveTo>
                  <a:cubicBezTo>
                    <a:pt x="692" y="0"/>
                    <a:pt x="1" y="691"/>
                    <a:pt x="1" y="1548"/>
                  </a:cubicBezTo>
                  <a:cubicBezTo>
                    <a:pt x="1" y="2406"/>
                    <a:pt x="692" y="3096"/>
                    <a:pt x="1549" y="3096"/>
                  </a:cubicBezTo>
                  <a:cubicBezTo>
                    <a:pt x="2406" y="3096"/>
                    <a:pt x="3097" y="2406"/>
                    <a:pt x="3097" y="1548"/>
                  </a:cubicBezTo>
                  <a:cubicBezTo>
                    <a:pt x="3097" y="691"/>
                    <a:pt x="2406" y="0"/>
                    <a:pt x="1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6" name="Google Shape;4506;p60"/>
            <p:cNvSpPr/>
            <p:nvPr/>
          </p:nvSpPr>
          <p:spPr>
            <a:xfrm>
              <a:off x="6390885" y="3742723"/>
              <a:ext cx="354223" cy="352623"/>
            </a:xfrm>
            <a:custGeom>
              <a:avLst/>
              <a:gdLst/>
              <a:ahLst/>
              <a:cxnLst/>
              <a:rect l="l" t="t" r="r" b="b"/>
              <a:pathLst>
                <a:path w="79780" h="79779" extrusionOk="0">
                  <a:moveTo>
                    <a:pt x="39842" y="3192"/>
                  </a:moveTo>
                  <a:cubicBezTo>
                    <a:pt x="40676" y="3192"/>
                    <a:pt x="41533" y="3216"/>
                    <a:pt x="42367" y="3287"/>
                  </a:cubicBezTo>
                  <a:cubicBezTo>
                    <a:pt x="51654" y="3906"/>
                    <a:pt x="60323" y="8026"/>
                    <a:pt x="66705" y="14813"/>
                  </a:cubicBezTo>
                  <a:cubicBezTo>
                    <a:pt x="73135" y="21648"/>
                    <a:pt x="76683" y="30578"/>
                    <a:pt x="76683" y="39961"/>
                  </a:cubicBezTo>
                  <a:cubicBezTo>
                    <a:pt x="76755" y="49725"/>
                    <a:pt x="72897" y="58941"/>
                    <a:pt x="65943" y="65919"/>
                  </a:cubicBezTo>
                  <a:cubicBezTo>
                    <a:pt x="58965" y="72849"/>
                    <a:pt x="49725" y="76683"/>
                    <a:pt x="39890" y="76683"/>
                  </a:cubicBezTo>
                  <a:cubicBezTo>
                    <a:pt x="34889" y="76683"/>
                    <a:pt x="30031" y="75707"/>
                    <a:pt x="25458" y="73778"/>
                  </a:cubicBezTo>
                  <a:cubicBezTo>
                    <a:pt x="22410" y="72492"/>
                    <a:pt x="19624" y="70825"/>
                    <a:pt x="17099" y="68824"/>
                  </a:cubicBezTo>
                  <a:lnTo>
                    <a:pt x="17099" y="67491"/>
                  </a:lnTo>
                  <a:cubicBezTo>
                    <a:pt x="17099" y="65776"/>
                    <a:pt x="18481" y="64371"/>
                    <a:pt x="20219" y="64371"/>
                  </a:cubicBezTo>
                  <a:lnTo>
                    <a:pt x="23934" y="64371"/>
                  </a:lnTo>
                  <a:cubicBezTo>
                    <a:pt x="30150" y="64371"/>
                    <a:pt x="35199" y="59346"/>
                    <a:pt x="35199" y="53107"/>
                  </a:cubicBezTo>
                  <a:lnTo>
                    <a:pt x="35199" y="50225"/>
                  </a:lnTo>
                  <a:cubicBezTo>
                    <a:pt x="35199" y="48654"/>
                    <a:pt x="34246" y="47249"/>
                    <a:pt x="32817" y="46629"/>
                  </a:cubicBezTo>
                  <a:lnTo>
                    <a:pt x="28102" y="44653"/>
                  </a:lnTo>
                  <a:cubicBezTo>
                    <a:pt x="27649" y="44486"/>
                    <a:pt x="27625" y="44105"/>
                    <a:pt x="27625" y="43938"/>
                  </a:cubicBezTo>
                  <a:cubicBezTo>
                    <a:pt x="27625" y="43795"/>
                    <a:pt x="27697" y="43414"/>
                    <a:pt x="28102" y="43224"/>
                  </a:cubicBezTo>
                  <a:lnTo>
                    <a:pt x="32722" y="41390"/>
                  </a:lnTo>
                  <a:cubicBezTo>
                    <a:pt x="34198" y="40795"/>
                    <a:pt x="35151" y="39366"/>
                    <a:pt x="35151" y="37747"/>
                  </a:cubicBezTo>
                  <a:lnTo>
                    <a:pt x="35151" y="32079"/>
                  </a:lnTo>
                  <a:lnTo>
                    <a:pt x="38223" y="32079"/>
                  </a:lnTo>
                  <a:cubicBezTo>
                    <a:pt x="40723" y="32079"/>
                    <a:pt x="42962" y="30793"/>
                    <a:pt x="44200" y="28650"/>
                  </a:cubicBezTo>
                  <a:cubicBezTo>
                    <a:pt x="45486" y="26506"/>
                    <a:pt x="45510" y="23934"/>
                    <a:pt x="44296" y="21767"/>
                  </a:cubicBezTo>
                  <a:cubicBezTo>
                    <a:pt x="44272" y="21743"/>
                    <a:pt x="44272" y="21720"/>
                    <a:pt x="44248" y="21672"/>
                  </a:cubicBezTo>
                  <a:lnTo>
                    <a:pt x="35913" y="8860"/>
                  </a:lnTo>
                  <a:cubicBezTo>
                    <a:pt x="35865" y="6978"/>
                    <a:pt x="35746" y="5169"/>
                    <a:pt x="35556" y="3430"/>
                  </a:cubicBezTo>
                  <a:cubicBezTo>
                    <a:pt x="36937" y="3287"/>
                    <a:pt x="38366" y="3192"/>
                    <a:pt x="39842" y="3192"/>
                  </a:cubicBezTo>
                  <a:close/>
                  <a:moveTo>
                    <a:pt x="39866" y="1"/>
                  </a:moveTo>
                  <a:cubicBezTo>
                    <a:pt x="31341" y="1"/>
                    <a:pt x="23220" y="2668"/>
                    <a:pt x="16361" y="7669"/>
                  </a:cubicBezTo>
                  <a:cubicBezTo>
                    <a:pt x="15694" y="8169"/>
                    <a:pt x="15504" y="9146"/>
                    <a:pt x="16052" y="9836"/>
                  </a:cubicBezTo>
                  <a:cubicBezTo>
                    <a:pt x="16352" y="10237"/>
                    <a:pt x="16824" y="10465"/>
                    <a:pt x="17303" y="10465"/>
                  </a:cubicBezTo>
                  <a:cubicBezTo>
                    <a:pt x="17622" y="10465"/>
                    <a:pt x="17943" y="10364"/>
                    <a:pt x="18219" y="10146"/>
                  </a:cubicBezTo>
                  <a:cubicBezTo>
                    <a:pt x="22529" y="7002"/>
                    <a:pt x="27387" y="4883"/>
                    <a:pt x="32531" y="3835"/>
                  </a:cubicBezTo>
                  <a:cubicBezTo>
                    <a:pt x="32746" y="5550"/>
                    <a:pt x="32865" y="7359"/>
                    <a:pt x="32865" y="9241"/>
                  </a:cubicBezTo>
                  <a:cubicBezTo>
                    <a:pt x="32865" y="9527"/>
                    <a:pt x="32960" y="9836"/>
                    <a:pt x="33103" y="10098"/>
                  </a:cubicBezTo>
                  <a:lnTo>
                    <a:pt x="41652" y="23291"/>
                  </a:lnTo>
                  <a:cubicBezTo>
                    <a:pt x="42295" y="24530"/>
                    <a:pt x="42248" y="25982"/>
                    <a:pt x="41462" y="27173"/>
                  </a:cubicBezTo>
                  <a:cubicBezTo>
                    <a:pt x="40747" y="28292"/>
                    <a:pt x="39509" y="28911"/>
                    <a:pt x="38151" y="28911"/>
                  </a:cubicBezTo>
                  <a:lnTo>
                    <a:pt x="33627" y="28911"/>
                  </a:lnTo>
                  <a:cubicBezTo>
                    <a:pt x="32769" y="28911"/>
                    <a:pt x="32055" y="29626"/>
                    <a:pt x="32055" y="30483"/>
                  </a:cubicBezTo>
                  <a:lnTo>
                    <a:pt x="32055" y="37747"/>
                  </a:lnTo>
                  <a:cubicBezTo>
                    <a:pt x="32055" y="38080"/>
                    <a:pt x="31888" y="38342"/>
                    <a:pt x="31579" y="38461"/>
                  </a:cubicBezTo>
                  <a:lnTo>
                    <a:pt x="26983" y="40319"/>
                  </a:lnTo>
                  <a:cubicBezTo>
                    <a:pt x="25482" y="40914"/>
                    <a:pt x="24530" y="42295"/>
                    <a:pt x="24530" y="43915"/>
                  </a:cubicBezTo>
                  <a:cubicBezTo>
                    <a:pt x="24530" y="45486"/>
                    <a:pt x="25458" y="46915"/>
                    <a:pt x="26911" y="47534"/>
                  </a:cubicBezTo>
                  <a:lnTo>
                    <a:pt x="31603" y="49511"/>
                  </a:lnTo>
                  <a:cubicBezTo>
                    <a:pt x="31912" y="49630"/>
                    <a:pt x="32079" y="49916"/>
                    <a:pt x="32079" y="50225"/>
                  </a:cubicBezTo>
                  <a:lnTo>
                    <a:pt x="32079" y="53107"/>
                  </a:lnTo>
                  <a:cubicBezTo>
                    <a:pt x="32079" y="57608"/>
                    <a:pt x="28459" y="61228"/>
                    <a:pt x="23958" y="61228"/>
                  </a:cubicBezTo>
                  <a:lnTo>
                    <a:pt x="20267" y="61228"/>
                  </a:lnTo>
                  <a:cubicBezTo>
                    <a:pt x="17266" y="61228"/>
                    <a:pt x="14766" y="63371"/>
                    <a:pt x="14170" y="66181"/>
                  </a:cubicBezTo>
                  <a:cubicBezTo>
                    <a:pt x="7240" y="59394"/>
                    <a:pt x="3120" y="49987"/>
                    <a:pt x="3120" y="39890"/>
                  </a:cubicBezTo>
                  <a:cubicBezTo>
                    <a:pt x="3120" y="32746"/>
                    <a:pt x="5192" y="25816"/>
                    <a:pt x="9074" y="19838"/>
                  </a:cubicBezTo>
                  <a:cubicBezTo>
                    <a:pt x="9574" y="19052"/>
                    <a:pt x="9312" y="17981"/>
                    <a:pt x="8431" y="17576"/>
                  </a:cubicBezTo>
                  <a:cubicBezTo>
                    <a:pt x="8222" y="17479"/>
                    <a:pt x="8000" y="17432"/>
                    <a:pt x="7779" y="17432"/>
                  </a:cubicBezTo>
                  <a:cubicBezTo>
                    <a:pt x="7243" y="17432"/>
                    <a:pt x="6717" y="17706"/>
                    <a:pt x="6431" y="18195"/>
                  </a:cubicBezTo>
                  <a:cubicBezTo>
                    <a:pt x="2239" y="24649"/>
                    <a:pt x="1" y="32150"/>
                    <a:pt x="1" y="39890"/>
                  </a:cubicBezTo>
                  <a:cubicBezTo>
                    <a:pt x="1" y="55917"/>
                    <a:pt x="9526" y="70325"/>
                    <a:pt x="24268" y="76588"/>
                  </a:cubicBezTo>
                  <a:cubicBezTo>
                    <a:pt x="29197" y="78707"/>
                    <a:pt x="34460" y="79779"/>
                    <a:pt x="39890" y="79779"/>
                  </a:cubicBezTo>
                  <a:cubicBezTo>
                    <a:pt x="50535" y="79779"/>
                    <a:pt x="60537" y="75635"/>
                    <a:pt x="68110" y="68110"/>
                  </a:cubicBezTo>
                  <a:cubicBezTo>
                    <a:pt x="75635" y="60585"/>
                    <a:pt x="79779" y="50559"/>
                    <a:pt x="79779" y="39890"/>
                  </a:cubicBezTo>
                  <a:cubicBezTo>
                    <a:pt x="79779" y="29721"/>
                    <a:pt x="75945" y="20029"/>
                    <a:pt x="68967" y="12599"/>
                  </a:cubicBezTo>
                  <a:cubicBezTo>
                    <a:pt x="62037" y="5216"/>
                    <a:pt x="52702" y="787"/>
                    <a:pt x="42605" y="96"/>
                  </a:cubicBezTo>
                  <a:cubicBezTo>
                    <a:pt x="41700" y="25"/>
                    <a:pt x="40795" y="1"/>
                    <a:pt x="39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7" name="Google Shape;4507;p60"/>
            <p:cNvSpPr/>
            <p:nvPr/>
          </p:nvSpPr>
          <p:spPr>
            <a:xfrm>
              <a:off x="6585334" y="3915011"/>
              <a:ext cx="22737" cy="61465"/>
            </a:xfrm>
            <a:custGeom>
              <a:avLst/>
              <a:gdLst/>
              <a:ahLst/>
              <a:cxnLst/>
              <a:rect l="l" t="t" r="r" b="b"/>
              <a:pathLst>
                <a:path w="5121" h="13906" extrusionOk="0">
                  <a:moveTo>
                    <a:pt x="1779" y="1"/>
                  </a:moveTo>
                  <a:cubicBezTo>
                    <a:pt x="1462" y="1"/>
                    <a:pt x="1140" y="94"/>
                    <a:pt x="858" y="292"/>
                  </a:cubicBezTo>
                  <a:cubicBezTo>
                    <a:pt x="143" y="792"/>
                    <a:pt x="1" y="1792"/>
                    <a:pt x="477" y="2459"/>
                  </a:cubicBezTo>
                  <a:cubicBezTo>
                    <a:pt x="1167" y="3459"/>
                    <a:pt x="2001" y="5007"/>
                    <a:pt x="2001" y="6960"/>
                  </a:cubicBezTo>
                  <a:cubicBezTo>
                    <a:pt x="2001" y="8031"/>
                    <a:pt x="1715" y="9698"/>
                    <a:pt x="477" y="11461"/>
                  </a:cubicBezTo>
                  <a:cubicBezTo>
                    <a:pt x="24" y="12080"/>
                    <a:pt x="120" y="13009"/>
                    <a:pt x="715" y="13509"/>
                  </a:cubicBezTo>
                  <a:cubicBezTo>
                    <a:pt x="1013" y="13776"/>
                    <a:pt x="1386" y="13906"/>
                    <a:pt x="1756" y="13906"/>
                  </a:cubicBezTo>
                  <a:cubicBezTo>
                    <a:pt x="2244" y="13906"/>
                    <a:pt x="2727" y="13680"/>
                    <a:pt x="3025" y="13247"/>
                  </a:cubicBezTo>
                  <a:cubicBezTo>
                    <a:pt x="4763" y="10794"/>
                    <a:pt x="5121" y="8484"/>
                    <a:pt x="5121" y="6936"/>
                  </a:cubicBezTo>
                  <a:cubicBezTo>
                    <a:pt x="5121" y="4126"/>
                    <a:pt x="3978" y="1959"/>
                    <a:pt x="3025" y="625"/>
                  </a:cubicBezTo>
                  <a:cubicBezTo>
                    <a:pt x="2737" y="221"/>
                    <a:pt x="2265" y="1"/>
                    <a:pt x="1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8" name="Google Shape;4508;p60"/>
            <p:cNvSpPr/>
            <p:nvPr/>
          </p:nvSpPr>
          <p:spPr>
            <a:xfrm>
              <a:off x="6618643" y="3900230"/>
              <a:ext cx="27599" cy="91163"/>
            </a:xfrm>
            <a:custGeom>
              <a:avLst/>
              <a:gdLst/>
              <a:ahLst/>
              <a:cxnLst/>
              <a:rect l="l" t="t" r="r" b="b"/>
              <a:pathLst>
                <a:path w="6216" h="20625" extrusionOk="0">
                  <a:moveTo>
                    <a:pt x="1762" y="0"/>
                  </a:moveTo>
                  <a:cubicBezTo>
                    <a:pt x="1452" y="0"/>
                    <a:pt x="1136" y="92"/>
                    <a:pt x="857" y="278"/>
                  </a:cubicBezTo>
                  <a:cubicBezTo>
                    <a:pt x="143" y="778"/>
                    <a:pt x="0" y="1754"/>
                    <a:pt x="476" y="2445"/>
                  </a:cubicBezTo>
                  <a:cubicBezTo>
                    <a:pt x="2167" y="4850"/>
                    <a:pt x="3096" y="7565"/>
                    <a:pt x="3096" y="10304"/>
                  </a:cubicBezTo>
                  <a:cubicBezTo>
                    <a:pt x="3096" y="13019"/>
                    <a:pt x="2191" y="15733"/>
                    <a:pt x="476" y="18162"/>
                  </a:cubicBezTo>
                  <a:cubicBezTo>
                    <a:pt x="24" y="18782"/>
                    <a:pt x="119" y="19710"/>
                    <a:pt x="715" y="20211"/>
                  </a:cubicBezTo>
                  <a:cubicBezTo>
                    <a:pt x="1014" y="20489"/>
                    <a:pt x="1390" y="20625"/>
                    <a:pt x="1762" y="20625"/>
                  </a:cubicBezTo>
                  <a:cubicBezTo>
                    <a:pt x="2248" y="20625"/>
                    <a:pt x="2728" y="20394"/>
                    <a:pt x="3025" y="19949"/>
                  </a:cubicBezTo>
                  <a:cubicBezTo>
                    <a:pt x="5120" y="16996"/>
                    <a:pt x="6216" y="13662"/>
                    <a:pt x="6216" y="10304"/>
                  </a:cubicBezTo>
                  <a:cubicBezTo>
                    <a:pt x="6216" y="6946"/>
                    <a:pt x="5120" y="3612"/>
                    <a:pt x="3025" y="659"/>
                  </a:cubicBezTo>
                  <a:cubicBezTo>
                    <a:pt x="2720" y="223"/>
                    <a:pt x="2247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9" name="Google Shape;4509;p60"/>
            <p:cNvSpPr/>
            <p:nvPr/>
          </p:nvSpPr>
          <p:spPr>
            <a:xfrm>
              <a:off x="6653004" y="3887646"/>
              <a:ext cx="31830" cy="116197"/>
            </a:xfrm>
            <a:custGeom>
              <a:avLst/>
              <a:gdLst/>
              <a:ahLst/>
              <a:cxnLst/>
              <a:rect l="l" t="t" r="r" b="b"/>
              <a:pathLst>
                <a:path w="7169" h="26289" extrusionOk="0">
                  <a:moveTo>
                    <a:pt x="1779" y="0"/>
                  </a:moveTo>
                  <a:cubicBezTo>
                    <a:pt x="1462" y="0"/>
                    <a:pt x="1140" y="94"/>
                    <a:pt x="858" y="291"/>
                  </a:cubicBezTo>
                  <a:cubicBezTo>
                    <a:pt x="144" y="791"/>
                    <a:pt x="1" y="1791"/>
                    <a:pt x="477" y="2458"/>
                  </a:cubicBezTo>
                  <a:cubicBezTo>
                    <a:pt x="2787" y="5744"/>
                    <a:pt x="4002" y="9460"/>
                    <a:pt x="4002" y="13151"/>
                  </a:cubicBezTo>
                  <a:cubicBezTo>
                    <a:pt x="4002" y="16842"/>
                    <a:pt x="2787" y="20557"/>
                    <a:pt x="477" y="23843"/>
                  </a:cubicBezTo>
                  <a:cubicBezTo>
                    <a:pt x="25" y="24463"/>
                    <a:pt x="120" y="25391"/>
                    <a:pt x="715" y="25891"/>
                  </a:cubicBezTo>
                  <a:cubicBezTo>
                    <a:pt x="1013" y="26159"/>
                    <a:pt x="1386" y="26288"/>
                    <a:pt x="1757" y="26288"/>
                  </a:cubicBezTo>
                  <a:cubicBezTo>
                    <a:pt x="2245" y="26288"/>
                    <a:pt x="2727" y="26063"/>
                    <a:pt x="3025" y="25629"/>
                  </a:cubicBezTo>
                  <a:cubicBezTo>
                    <a:pt x="5740" y="21819"/>
                    <a:pt x="7169" y="17509"/>
                    <a:pt x="7169" y="13127"/>
                  </a:cubicBezTo>
                  <a:cubicBezTo>
                    <a:pt x="7169" y="8769"/>
                    <a:pt x="5740" y="4459"/>
                    <a:pt x="3025" y="624"/>
                  </a:cubicBezTo>
                  <a:cubicBezTo>
                    <a:pt x="2737" y="221"/>
                    <a:pt x="2265" y="0"/>
                    <a:pt x="1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3FD9873-E526-479F-884D-C919FE570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632" y="439223"/>
            <a:ext cx="1450416" cy="1458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" name="Google Shape;4368;p58"/>
          <p:cNvSpPr txBox="1">
            <a:spLocks noGrp="1"/>
          </p:cNvSpPr>
          <p:nvPr>
            <p:ph type="title"/>
          </p:nvPr>
        </p:nvSpPr>
        <p:spPr>
          <a:xfrm>
            <a:off x="1274702" y="446357"/>
            <a:ext cx="5669381" cy="107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5333" b="1" u="sng" dirty="0"/>
              <a:t>Use the Technology</a:t>
            </a:r>
            <a:endParaRPr sz="5333" b="1" u="sng" dirty="0"/>
          </a:p>
        </p:txBody>
      </p:sp>
      <p:sp>
        <p:nvSpPr>
          <p:cNvPr id="4369" name="Google Shape;4369;p58"/>
          <p:cNvSpPr txBox="1">
            <a:spLocks noGrp="1"/>
          </p:cNvSpPr>
          <p:nvPr>
            <p:ph type="subTitle" idx="1"/>
          </p:nvPr>
        </p:nvSpPr>
        <p:spPr>
          <a:xfrm>
            <a:off x="1027428" y="2206635"/>
            <a:ext cx="6086476" cy="107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/>
            <a:r>
              <a:rPr lang="en" sz="3200" b="1" dirty="0"/>
              <a:t>Students can select their            </a:t>
            </a:r>
            <a:r>
              <a:rPr lang="en" sz="3200" b="1" u="sng" dirty="0">
                <a:solidFill>
                  <a:srgbClr val="990033"/>
                </a:solidFill>
              </a:rPr>
              <a:t>8 electives</a:t>
            </a:r>
            <a:r>
              <a:rPr lang="en" sz="3200" b="1" dirty="0"/>
              <a:t>, via their phone or laptop, 24 hours a day during the elective registration window.</a:t>
            </a:r>
          </a:p>
          <a:p>
            <a:pPr marL="0" indent="0" algn="ctr"/>
            <a:endParaRPr lang="en" sz="3200" b="1" dirty="0"/>
          </a:p>
          <a:p>
            <a:pPr marL="0" indent="0" algn="ctr"/>
            <a:r>
              <a:rPr lang="en" sz="4267" b="1" dirty="0">
                <a:solidFill>
                  <a:srgbClr val="0000CC"/>
                </a:solidFill>
              </a:rPr>
              <a:t>February 5 – 12, 2024</a:t>
            </a:r>
            <a:endParaRPr sz="4267" b="1" dirty="0">
              <a:solidFill>
                <a:srgbClr val="0000CC"/>
              </a:solidFill>
            </a:endParaRPr>
          </a:p>
        </p:txBody>
      </p:sp>
      <p:sp>
        <p:nvSpPr>
          <p:cNvPr id="4370" name="Google Shape;4370;p58"/>
          <p:cNvSpPr/>
          <p:nvPr/>
        </p:nvSpPr>
        <p:spPr>
          <a:xfrm>
            <a:off x="7283725" y="913344"/>
            <a:ext cx="2544284" cy="5031312"/>
          </a:xfrm>
          <a:custGeom>
            <a:avLst/>
            <a:gdLst/>
            <a:ahLst/>
            <a:cxnLst/>
            <a:rect l="l" t="t" r="r" b="b"/>
            <a:pathLst>
              <a:path w="61960" h="122466" extrusionOk="0">
                <a:moveTo>
                  <a:pt x="52217" y="0"/>
                </a:moveTo>
                <a:lnTo>
                  <a:pt x="9743" y="0"/>
                </a:lnTo>
                <a:lnTo>
                  <a:pt x="9743" y="0"/>
                </a:lnTo>
                <a:lnTo>
                  <a:pt x="8803" y="0"/>
                </a:lnTo>
                <a:lnTo>
                  <a:pt x="7778" y="171"/>
                </a:lnTo>
                <a:lnTo>
                  <a:pt x="6838" y="427"/>
                </a:lnTo>
                <a:lnTo>
                  <a:pt x="5983" y="769"/>
                </a:lnTo>
                <a:lnTo>
                  <a:pt x="5129" y="1111"/>
                </a:lnTo>
                <a:lnTo>
                  <a:pt x="4359" y="1624"/>
                </a:lnTo>
                <a:lnTo>
                  <a:pt x="3590" y="2222"/>
                </a:lnTo>
                <a:lnTo>
                  <a:pt x="2907" y="2820"/>
                </a:lnTo>
                <a:lnTo>
                  <a:pt x="2223" y="3504"/>
                </a:lnTo>
                <a:lnTo>
                  <a:pt x="1710" y="4273"/>
                </a:lnTo>
                <a:lnTo>
                  <a:pt x="1197" y="5042"/>
                </a:lnTo>
                <a:lnTo>
                  <a:pt x="770" y="5897"/>
                </a:lnTo>
                <a:lnTo>
                  <a:pt x="514" y="6837"/>
                </a:lnTo>
                <a:lnTo>
                  <a:pt x="257" y="7777"/>
                </a:lnTo>
                <a:lnTo>
                  <a:pt x="86" y="8717"/>
                </a:lnTo>
                <a:lnTo>
                  <a:pt x="1" y="9743"/>
                </a:lnTo>
                <a:lnTo>
                  <a:pt x="1" y="112723"/>
                </a:lnTo>
                <a:lnTo>
                  <a:pt x="1" y="112723"/>
                </a:lnTo>
                <a:lnTo>
                  <a:pt x="86" y="113748"/>
                </a:lnTo>
                <a:lnTo>
                  <a:pt x="257" y="114688"/>
                </a:lnTo>
                <a:lnTo>
                  <a:pt x="514" y="115629"/>
                </a:lnTo>
                <a:lnTo>
                  <a:pt x="770" y="116569"/>
                </a:lnTo>
                <a:lnTo>
                  <a:pt x="1197" y="117423"/>
                </a:lnTo>
                <a:lnTo>
                  <a:pt x="1710" y="118192"/>
                </a:lnTo>
                <a:lnTo>
                  <a:pt x="2223" y="118962"/>
                </a:lnTo>
                <a:lnTo>
                  <a:pt x="2907" y="119645"/>
                </a:lnTo>
                <a:lnTo>
                  <a:pt x="3590" y="120243"/>
                </a:lnTo>
                <a:lnTo>
                  <a:pt x="4359" y="120842"/>
                </a:lnTo>
                <a:lnTo>
                  <a:pt x="5129" y="121354"/>
                </a:lnTo>
                <a:lnTo>
                  <a:pt x="5983" y="121696"/>
                </a:lnTo>
                <a:lnTo>
                  <a:pt x="6838" y="122038"/>
                </a:lnTo>
                <a:lnTo>
                  <a:pt x="7778" y="122294"/>
                </a:lnTo>
                <a:lnTo>
                  <a:pt x="8803" y="122465"/>
                </a:lnTo>
                <a:lnTo>
                  <a:pt x="9743" y="122465"/>
                </a:lnTo>
                <a:lnTo>
                  <a:pt x="52217" y="122465"/>
                </a:lnTo>
                <a:lnTo>
                  <a:pt x="52217" y="122465"/>
                </a:lnTo>
                <a:lnTo>
                  <a:pt x="53243" y="122465"/>
                </a:lnTo>
                <a:lnTo>
                  <a:pt x="54183" y="122294"/>
                </a:lnTo>
                <a:lnTo>
                  <a:pt x="55123" y="122038"/>
                </a:lnTo>
                <a:lnTo>
                  <a:pt x="55978" y="121696"/>
                </a:lnTo>
                <a:lnTo>
                  <a:pt x="56832" y="121354"/>
                </a:lnTo>
                <a:lnTo>
                  <a:pt x="57687" y="120842"/>
                </a:lnTo>
                <a:lnTo>
                  <a:pt x="58371" y="120243"/>
                </a:lnTo>
                <a:lnTo>
                  <a:pt x="59054" y="119645"/>
                </a:lnTo>
                <a:lnTo>
                  <a:pt x="59738" y="118962"/>
                </a:lnTo>
                <a:lnTo>
                  <a:pt x="60251" y="118192"/>
                </a:lnTo>
                <a:lnTo>
                  <a:pt x="60764" y="117423"/>
                </a:lnTo>
                <a:lnTo>
                  <a:pt x="61191" y="116569"/>
                </a:lnTo>
                <a:lnTo>
                  <a:pt x="61533" y="115629"/>
                </a:lnTo>
                <a:lnTo>
                  <a:pt x="61704" y="114688"/>
                </a:lnTo>
                <a:lnTo>
                  <a:pt x="61875" y="113748"/>
                </a:lnTo>
                <a:lnTo>
                  <a:pt x="61960" y="112723"/>
                </a:lnTo>
                <a:lnTo>
                  <a:pt x="61960" y="9743"/>
                </a:lnTo>
                <a:lnTo>
                  <a:pt x="61960" y="9743"/>
                </a:lnTo>
                <a:lnTo>
                  <a:pt x="61875" y="8717"/>
                </a:lnTo>
                <a:lnTo>
                  <a:pt x="61704" y="7777"/>
                </a:lnTo>
                <a:lnTo>
                  <a:pt x="61533" y="6837"/>
                </a:lnTo>
                <a:lnTo>
                  <a:pt x="61191" y="5897"/>
                </a:lnTo>
                <a:lnTo>
                  <a:pt x="60764" y="5042"/>
                </a:lnTo>
                <a:lnTo>
                  <a:pt x="60251" y="4273"/>
                </a:lnTo>
                <a:lnTo>
                  <a:pt x="59738" y="3504"/>
                </a:lnTo>
                <a:lnTo>
                  <a:pt x="59054" y="2820"/>
                </a:lnTo>
                <a:lnTo>
                  <a:pt x="58371" y="2222"/>
                </a:lnTo>
                <a:lnTo>
                  <a:pt x="57687" y="1624"/>
                </a:lnTo>
                <a:lnTo>
                  <a:pt x="56832" y="1111"/>
                </a:lnTo>
                <a:lnTo>
                  <a:pt x="55978" y="769"/>
                </a:lnTo>
                <a:lnTo>
                  <a:pt x="55123" y="427"/>
                </a:lnTo>
                <a:lnTo>
                  <a:pt x="54183" y="171"/>
                </a:lnTo>
                <a:lnTo>
                  <a:pt x="53243" y="0"/>
                </a:lnTo>
                <a:lnTo>
                  <a:pt x="52217" y="0"/>
                </a:lnTo>
                <a:lnTo>
                  <a:pt x="52217" y="0"/>
                </a:lnTo>
                <a:close/>
                <a:moveTo>
                  <a:pt x="24870" y="5042"/>
                </a:moveTo>
                <a:lnTo>
                  <a:pt x="24870" y="5042"/>
                </a:lnTo>
                <a:lnTo>
                  <a:pt x="24955" y="5042"/>
                </a:lnTo>
                <a:lnTo>
                  <a:pt x="37176" y="5042"/>
                </a:lnTo>
                <a:lnTo>
                  <a:pt x="37176" y="5042"/>
                </a:lnTo>
                <a:lnTo>
                  <a:pt x="37433" y="5042"/>
                </a:lnTo>
                <a:lnTo>
                  <a:pt x="37689" y="5213"/>
                </a:lnTo>
                <a:lnTo>
                  <a:pt x="37860" y="5469"/>
                </a:lnTo>
                <a:lnTo>
                  <a:pt x="37946" y="5811"/>
                </a:lnTo>
                <a:lnTo>
                  <a:pt x="37946" y="5811"/>
                </a:lnTo>
                <a:lnTo>
                  <a:pt x="37860" y="6068"/>
                </a:lnTo>
                <a:lnTo>
                  <a:pt x="37689" y="6324"/>
                </a:lnTo>
                <a:lnTo>
                  <a:pt x="37433" y="6495"/>
                </a:lnTo>
                <a:lnTo>
                  <a:pt x="37091" y="6580"/>
                </a:lnTo>
                <a:lnTo>
                  <a:pt x="37091" y="6580"/>
                </a:lnTo>
                <a:lnTo>
                  <a:pt x="37091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528" y="6495"/>
                </a:lnTo>
                <a:lnTo>
                  <a:pt x="24272" y="6324"/>
                </a:lnTo>
                <a:lnTo>
                  <a:pt x="24101" y="6068"/>
                </a:lnTo>
                <a:lnTo>
                  <a:pt x="24101" y="5811"/>
                </a:lnTo>
                <a:lnTo>
                  <a:pt x="24101" y="5811"/>
                </a:lnTo>
                <a:lnTo>
                  <a:pt x="24101" y="5469"/>
                </a:lnTo>
                <a:lnTo>
                  <a:pt x="24272" y="5213"/>
                </a:lnTo>
                <a:lnTo>
                  <a:pt x="24528" y="5042"/>
                </a:lnTo>
                <a:lnTo>
                  <a:pt x="24870" y="5042"/>
                </a:lnTo>
                <a:lnTo>
                  <a:pt x="24870" y="5042"/>
                </a:lnTo>
                <a:close/>
                <a:moveTo>
                  <a:pt x="31023" y="119389"/>
                </a:moveTo>
                <a:lnTo>
                  <a:pt x="31023" y="119389"/>
                </a:lnTo>
                <a:lnTo>
                  <a:pt x="30340" y="119303"/>
                </a:lnTo>
                <a:lnTo>
                  <a:pt x="29741" y="119132"/>
                </a:lnTo>
                <a:lnTo>
                  <a:pt x="29143" y="118791"/>
                </a:lnTo>
                <a:lnTo>
                  <a:pt x="28630" y="118449"/>
                </a:lnTo>
                <a:lnTo>
                  <a:pt x="28288" y="117936"/>
                </a:lnTo>
                <a:lnTo>
                  <a:pt x="27947" y="117338"/>
                </a:lnTo>
                <a:lnTo>
                  <a:pt x="27776" y="116740"/>
                </a:lnTo>
                <a:lnTo>
                  <a:pt x="27690" y="116056"/>
                </a:lnTo>
                <a:lnTo>
                  <a:pt x="27690" y="116056"/>
                </a:lnTo>
                <a:lnTo>
                  <a:pt x="27776" y="115458"/>
                </a:lnTo>
                <a:lnTo>
                  <a:pt x="27947" y="114774"/>
                </a:lnTo>
                <a:lnTo>
                  <a:pt x="28288" y="114261"/>
                </a:lnTo>
                <a:lnTo>
                  <a:pt x="28630" y="113748"/>
                </a:lnTo>
                <a:lnTo>
                  <a:pt x="29143" y="113407"/>
                </a:lnTo>
                <a:lnTo>
                  <a:pt x="29741" y="113065"/>
                </a:lnTo>
                <a:lnTo>
                  <a:pt x="30340" y="112894"/>
                </a:lnTo>
                <a:lnTo>
                  <a:pt x="31023" y="112808"/>
                </a:lnTo>
                <a:lnTo>
                  <a:pt x="31023" y="112808"/>
                </a:lnTo>
                <a:lnTo>
                  <a:pt x="31621" y="112894"/>
                </a:lnTo>
                <a:lnTo>
                  <a:pt x="32305" y="113065"/>
                </a:lnTo>
                <a:lnTo>
                  <a:pt x="32818" y="113407"/>
                </a:lnTo>
                <a:lnTo>
                  <a:pt x="33331" y="113748"/>
                </a:lnTo>
                <a:lnTo>
                  <a:pt x="33758" y="114261"/>
                </a:lnTo>
                <a:lnTo>
                  <a:pt x="34014" y="114774"/>
                </a:lnTo>
                <a:lnTo>
                  <a:pt x="34185" y="115458"/>
                </a:lnTo>
                <a:lnTo>
                  <a:pt x="34271" y="116056"/>
                </a:lnTo>
                <a:lnTo>
                  <a:pt x="34271" y="116056"/>
                </a:lnTo>
                <a:lnTo>
                  <a:pt x="34185" y="116740"/>
                </a:lnTo>
                <a:lnTo>
                  <a:pt x="34014" y="117338"/>
                </a:lnTo>
                <a:lnTo>
                  <a:pt x="33758" y="117936"/>
                </a:lnTo>
                <a:lnTo>
                  <a:pt x="33331" y="118449"/>
                </a:lnTo>
                <a:lnTo>
                  <a:pt x="32818" y="118791"/>
                </a:lnTo>
                <a:lnTo>
                  <a:pt x="32305" y="119132"/>
                </a:lnTo>
                <a:lnTo>
                  <a:pt x="31621" y="119303"/>
                </a:lnTo>
                <a:lnTo>
                  <a:pt x="31023" y="119389"/>
                </a:lnTo>
                <a:lnTo>
                  <a:pt x="31023" y="119389"/>
                </a:lnTo>
                <a:close/>
                <a:moveTo>
                  <a:pt x="59482" y="108877"/>
                </a:moveTo>
                <a:lnTo>
                  <a:pt x="2479" y="108877"/>
                </a:lnTo>
                <a:lnTo>
                  <a:pt x="2479" y="13588"/>
                </a:lnTo>
                <a:lnTo>
                  <a:pt x="59482" y="13588"/>
                </a:lnTo>
                <a:lnTo>
                  <a:pt x="59482" y="108877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l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4371" name="Google Shape;4371;p58"/>
          <p:cNvPicPr preferRelativeResize="0"/>
          <p:nvPr/>
        </p:nvPicPr>
        <p:blipFill rotWithShape="1">
          <a:blip r:embed="rId3">
            <a:alphaModFix/>
          </a:blip>
          <a:srcRect l="15577" r="52070"/>
          <a:stretch/>
        </p:blipFill>
        <p:spPr>
          <a:xfrm>
            <a:off x="7366513" y="1442328"/>
            <a:ext cx="2363025" cy="39733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EC36AD-B297-46AA-A127-25ABC2AD33DB}"/>
              </a:ext>
            </a:extLst>
          </p:cNvPr>
          <p:cNvSpPr txBox="1"/>
          <p:nvPr/>
        </p:nvSpPr>
        <p:spPr>
          <a:xfrm>
            <a:off x="7366512" y="1653893"/>
            <a:ext cx="2363025" cy="3252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latin typeface="Dancing Script" panose="020B0604020202020204" charset="0"/>
              </a:rPr>
              <a:t>Rising 9</a:t>
            </a:r>
            <a:r>
              <a:rPr lang="en-US" sz="2133" b="1" baseline="30000" dirty="0">
                <a:latin typeface="Dancing Script" panose="020B0604020202020204" charset="0"/>
              </a:rPr>
              <a:t>th</a:t>
            </a:r>
            <a:r>
              <a:rPr lang="en-US" sz="2133" b="1" dirty="0">
                <a:latin typeface="Dancing Script" panose="020B0604020202020204" charset="0"/>
              </a:rPr>
              <a:t> Grade Elective Registration</a:t>
            </a:r>
          </a:p>
          <a:p>
            <a:pPr algn="ctr"/>
            <a:endParaRPr lang="en-US" sz="1333" dirty="0">
              <a:latin typeface="Abadi" panose="020B0604020104020204" pitchFamily="34" charset="0"/>
            </a:endParaRPr>
          </a:p>
          <a:p>
            <a:pPr algn="ctr"/>
            <a:r>
              <a:rPr lang="en-US" sz="1067" dirty="0">
                <a:latin typeface="Abadi" panose="020B0604020104020204" pitchFamily="34" charset="0"/>
              </a:rPr>
              <a:t>Rising 9</a:t>
            </a:r>
            <a:r>
              <a:rPr lang="en-US" sz="1067" baseline="30000" dirty="0">
                <a:latin typeface="Abadi" panose="020B0604020104020204" pitchFamily="34" charset="0"/>
              </a:rPr>
              <a:t>th</a:t>
            </a:r>
            <a:r>
              <a:rPr lang="en-US" sz="1067" dirty="0">
                <a:latin typeface="Abadi" panose="020B0604020104020204" pitchFamily="34" charset="0"/>
              </a:rPr>
              <a:t> grade SCHS students should complete the form below to select electives for the upcoming school year……</a:t>
            </a:r>
          </a:p>
          <a:p>
            <a:pPr algn="ctr"/>
            <a:endParaRPr lang="en-US" sz="1067" dirty="0">
              <a:latin typeface="Abadi" panose="020B0604020104020204" pitchFamily="34" charset="0"/>
            </a:endParaRPr>
          </a:p>
          <a:p>
            <a:r>
              <a:rPr lang="en-US" sz="1067" b="1" dirty="0">
                <a:latin typeface="Abadi" panose="020B0604020104020204" pitchFamily="34" charset="0"/>
              </a:rPr>
              <a:t>Student LAST Name:</a:t>
            </a:r>
          </a:p>
          <a:p>
            <a:endParaRPr lang="en-US" sz="1067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1067" b="1" dirty="0">
                <a:latin typeface="Abadi" panose="020B0604020104020204" pitchFamily="34" charset="0"/>
                <a:cs typeface="Aharoni" panose="02010803020104030203" pitchFamily="2" charset="-79"/>
              </a:rPr>
              <a:t>Student FIRST Name:</a:t>
            </a:r>
          </a:p>
          <a:p>
            <a:endParaRPr lang="en-US" sz="1067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1067" b="1" dirty="0">
                <a:latin typeface="Abadi" panose="020B0604020104020204" pitchFamily="34" charset="0"/>
                <a:cs typeface="Aharoni" panose="02010803020104030203" pitchFamily="2" charset="-79"/>
              </a:rPr>
              <a:t>Student ID Number:</a:t>
            </a:r>
          </a:p>
          <a:p>
            <a:endParaRPr lang="en-US" sz="1067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1067" b="1" dirty="0">
                <a:latin typeface="Abadi" panose="020B0604020104020204" pitchFamily="34" charset="0"/>
                <a:cs typeface="Aharoni" panose="02010803020104030203" pitchFamily="2" charset="-79"/>
              </a:rPr>
              <a:t>Current Middle School</a:t>
            </a:r>
            <a:r>
              <a:rPr lang="en-US" sz="1067" b="1" dirty="0">
                <a:latin typeface="Dancing Script" panose="020B0604020202020204" charset="0"/>
                <a:cs typeface="Aharoni" panose="02010803020104030203" pitchFamily="2" charset="-79"/>
              </a:rPr>
              <a:t>:</a:t>
            </a:r>
            <a:endParaRPr lang="en-US" sz="1067" b="1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005579-A9CD-4DBE-8826-F0A0C3B95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512" y="2429021"/>
            <a:ext cx="2363025" cy="29866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115CDE-5900-4A6A-8ED6-7A9DEB753606}"/>
              </a:ext>
            </a:extLst>
          </p:cNvPr>
          <p:cNvSpPr/>
          <p:nvPr/>
        </p:nvSpPr>
        <p:spPr>
          <a:xfrm>
            <a:off x="7523749" y="3882190"/>
            <a:ext cx="2013284" cy="280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Elective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9" name="Google Shape;4369;p58"/>
          <p:cNvSpPr txBox="1">
            <a:spLocks noGrp="1"/>
          </p:cNvSpPr>
          <p:nvPr>
            <p:ph type="subTitle" idx="1"/>
          </p:nvPr>
        </p:nvSpPr>
        <p:spPr>
          <a:xfrm>
            <a:off x="1437273" y="0"/>
            <a:ext cx="6086476" cy="107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/>
            <a:r>
              <a:rPr lang="en" sz="3600" b="1" dirty="0"/>
              <a:t>If you do NOT make your own selections, the counselors at South Cobb HS will make the selection for you and it </a:t>
            </a:r>
            <a:r>
              <a:rPr lang="en" sz="3600" b="1" u="sng" dirty="0">
                <a:solidFill>
                  <a:srgbClr val="FF6600"/>
                </a:solidFill>
              </a:rPr>
              <a:t>CANNOT</a:t>
            </a:r>
            <a:r>
              <a:rPr lang="en" sz="3600" b="1" dirty="0"/>
              <a:t> be changed.</a:t>
            </a:r>
          </a:p>
          <a:p>
            <a:pPr marL="0" indent="0" algn="ctr"/>
            <a:endParaRPr lang="en" sz="1800" b="1" dirty="0"/>
          </a:p>
          <a:p>
            <a:pPr marL="0" indent="0" algn="ctr"/>
            <a:r>
              <a:rPr lang="en" sz="3200" b="1" dirty="0">
                <a:solidFill>
                  <a:srgbClr val="990033"/>
                </a:solidFill>
              </a:rPr>
              <a:t>Health/PF should be #1 Choice!</a:t>
            </a:r>
            <a:endParaRPr lang="en" sz="2400" b="1" dirty="0">
              <a:solidFill>
                <a:srgbClr val="990033"/>
              </a:solidFill>
            </a:endParaRPr>
          </a:p>
          <a:p>
            <a:pPr marL="0" indent="0" algn="ctr"/>
            <a:endParaRPr lang="en" b="1" dirty="0">
              <a:solidFill>
                <a:srgbClr val="990033"/>
              </a:solidFill>
            </a:endParaRPr>
          </a:p>
          <a:p>
            <a:pPr marL="0" indent="0" algn="ctr"/>
            <a:r>
              <a:rPr lang="en" sz="3733" b="1" dirty="0">
                <a:solidFill>
                  <a:srgbClr val="0000CC"/>
                </a:solidFill>
              </a:rPr>
              <a:t>Students Should Exercise Their Right to Choose!</a:t>
            </a:r>
            <a:endParaRPr sz="3733" b="1" dirty="0">
              <a:solidFill>
                <a:srgbClr val="0000CC"/>
              </a:solidFill>
            </a:endParaRPr>
          </a:p>
        </p:txBody>
      </p:sp>
      <p:sp>
        <p:nvSpPr>
          <p:cNvPr id="4370" name="Google Shape;4370;p58"/>
          <p:cNvSpPr/>
          <p:nvPr/>
        </p:nvSpPr>
        <p:spPr>
          <a:xfrm>
            <a:off x="7523749" y="913344"/>
            <a:ext cx="2544284" cy="5031312"/>
          </a:xfrm>
          <a:custGeom>
            <a:avLst/>
            <a:gdLst/>
            <a:ahLst/>
            <a:cxnLst/>
            <a:rect l="l" t="t" r="r" b="b"/>
            <a:pathLst>
              <a:path w="61960" h="122466" extrusionOk="0">
                <a:moveTo>
                  <a:pt x="52217" y="0"/>
                </a:moveTo>
                <a:lnTo>
                  <a:pt x="9743" y="0"/>
                </a:lnTo>
                <a:lnTo>
                  <a:pt x="9743" y="0"/>
                </a:lnTo>
                <a:lnTo>
                  <a:pt x="8803" y="0"/>
                </a:lnTo>
                <a:lnTo>
                  <a:pt x="7778" y="171"/>
                </a:lnTo>
                <a:lnTo>
                  <a:pt x="6838" y="427"/>
                </a:lnTo>
                <a:lnTo>
                  <a:pt x="5983" y="769"/>
                </a:lnTo>
                <a:lnTo>
                  <a:pt x="5129" y="1111"/>
                </a:lnTo>
                <a:lnTo>
                  <a:pt x="4359" y="1624"/>
                </a:lnTo>
                <a:lnTo>
                  <a:pt x="3590" y="2222"/>
                </a:lnTo>
                <a:lnTo>
                  <a:pt x="2907" y="2820"/>
                </a:lnTo>
                <a:lnTo>
                  <a:pt x="2223" y="3504"/>
                </a:lnTo>
                <a:lnTo>
                  <a:pt x="1710" y="4273"/>
                </a:lnTo>
                <a:lnTo>
                  <a:pt x="1197" y="5042"/>
                </a:lnTo>
                <a:lnTo>
                  <a:pt x="770" y="5897"/>
                </a:lnTo>
                <a:lnTo>
                  <a:pt x="514" y="6837"/>
                </a:lnTo>
                <a:lnTo>
                  <a:pt x="257" y="7777"/>
                </a:lnTo>
                <a:lnTo>
                  <a:pt x="86" y="8717"/>
                </a:lnTo>
                <a:lnTo>
                  <a:pt x="1" y="9743"/>
                </a:lnTo>
                <a:lnTo>
                  <a:pt x="1" y="112723"/>
                </a:lnTo>
                <a:lnTo>
                  <a:pt x="1" y="112723"/>
                </a:lnTo>
                <a:lnTo>
                  <a:pt x="86" y="113748"/>
                </a:lnTo>
                <a:lnTo>
                  <a:pt x="257" y="114688"/>
                </a:lnTo>
                <a:lnTo>
                  <a:pt x="514" y="115629"/>
                </a:lnTo>
                <a:lnTo>
                  <a:pt x="770" y="116569"/>
                </a:lnTo>
                <a:lnTo>
                  <a:pt x="1197" y="117423"/>
                </a:lnTo>
                <a:lnTo>
                  <a:pt x="1710" y="118192"/>
                </a:lnTo>
                <a:lnTo>
                  <a:pt x="2223" y="118962"/>
                </a:lnTo>
                <a:lnTo>
                  <a:pt x="2907" y="119645"/>
                </a:lnTo>
                <a:lnTo>
                  <a:pt x="3590" y="120243"/>
                </a:lnTo>
                <a:lnTo>
                  <a:pt x="4359" y="120842"/>
                </a:lnTo>
                <a:lnTo>
                  <a:pt x="5129" y="121354"/>
                </a:lnTo>
                <a:lnTo>
                  <a:pt x="5983" y="121696"/>
                </a:lnTo>
                <a:lnTo>
                  <a:pt x="6838" y="122038"/>
                </a:lnTo>
                <a:lnTo>
                  <a:pt x="7778" y="122294"/>
                </a:lnTo>
                <a:lnTo>
                  <a:pt x="8803" y="122465"/>
                </a:lnTo>
                <a:lnTo>
                  <a:pt x="9743" y="122465"/>
                </a:lnTo>
                <a:lnTo>
                  <a:pt x="52217" y="122465"/>
                </a:lnTo>
                <a:lnTo>
                  <a:pt x="52217" y="122465"/>
                </a:lnTo>
                <a:lnTo>
                  <a:pt x="53243" y="122465"/>
                </a:lnTo>
                <a:lnTo>
                  <a:pt x="54183" y="122294"/>
                </a:lnTo>
                <a:lnTo>
                  <a:pt x="55123" y="122038"/>
                </a:lnTo>
                <a:lnTo>
                  <a:pt x="55978" y="121696"/>
                </a:lnTo>
                <a:lnTo>
                  <a:pt x="56832" y="121354"/>
                </a:lnTo>
                <a:lnTo>
                  <a:pt x="57687" y="120842"/>
                </a:lnTo>
                <a:lnTo>
                  <a:pt x="58371" y="120243"/>
                </a:lnTo>
                <a:lnTo>
                  <a:pt x="59054" y="119645"/>
                </a:lnTo>
                <a:lnTo>
                  <a:pt x="59738" y="118962"/>
                </a:lnTo>
                <a:lnTo>
                  <a:pt x="60251" y="118192"/>
                </a:lnTo>
                <a:lnTo>
                  <a:pt x="60764" y="117423"/>
                </a:lnTo>
                <a:lnTo>
                  <a:pt x="61191" y="116569"/>
                </a:lnTo>
                <a:lnTo>
                  <a:pt x="61533" y="115629"/>
                </a:lnTo>
                <a:lnTo>
                  <a:pt x="61704" y="114688"/>
                </a:lnTo>
                <a:lnTo>
                  <a:pt x="61875" y="113748"/>
                </a:lnTo>
                <a:lnTo>
                  <a:pt x="61960" y="112723"/>
                </a:lnTo>
                <a:lnTo>
                  <a:pt x="61960" y="9743"/>
                </a:lnTo>
                <a:lnTo>
                  <a:pt x="61960" y="9743"/>
                </a:lnTo>
                <a:lnTo>
                  <a:pt x="61875" y="8717"/>
                </a:lnTo>
                <a:lnTo>
                  <a:pt x="61704" y="7777"/>
                </a:lnTo>
                <a:lnTo>
                  <a:pt x="61533" y="6837"/>
                </a:lnTo>
                <a:lnTo>
                  <a:pt x="61191" y="5897"/>
                </a:lnTo>
                <a:lnTo>
                  <a:pt x="60764" y="5042"/>
                </a:lnTo>
                <a:lnTo>
                  <a:pt x="60251" y="4273"/>
                </a:lnTo>
                <a:lnTo>
                  <a:pt x="59738" y="3504"/>
                </a:lnTo>
                <a:lnTo>
                  <a:pt x="59054" y="2820"/>
                </a:lnTo>
                <a:lnTo>
                  <a:pt x="58371" y="2222"/>
                </a:lnTo>
                <a:lnTo>
                  <a:pt x="57687" y="1624"/>
                </a:lnTo>
                <a:lnTo>
                  <a:pt x="56832" y="1111"/>
                </a:lnTo>
                <a:lnTo>
                  <a:pt x="55978" y="769"/>
                </a:lnTo>
                <a:lnTo>
                  <a:pt x="55123" y="427"/>
                </a:lnTo>
                <a:lnTo>
                  <a:pt x="54183" y="171"/>
                </a:lnTo>
                <a:lnTo>
                  <a:pt x="53243" y="0"/>
                </a:lnTo>
                <a:lnTo>
                  <a:pt x="52217" y="0"/>
                </a:lnTo>
                <a:lnTo>
                  <a:pt x="52217" y="0"/>
                </a:lnTo>
                <a:close/>
                <a:moveTo>
                  <a:pt x="24870" y="5042"/>
                </a:moveTo>
                <a:lnTo>
                  <a:pt x="24870" y="5042"/>
                </a:lnTo>
                <a:lnTo>
                  <a:pt x="24955" y="5042"/>
                </a:lnTo>
                <a:lnTo>
                  <a:pt x="37176" y="5042"/>
                </a:lnTo>
                <a:lnTo>
                  <a:pt x="37176" y="5042"/>
                </a:lnTo>
                <a:lnTo>
                  <a:pt x="37433" y="5042"/>
                </a:lnTo>
                <a:lnTo>
                  <a:pt x="37689" y="5213"/>
                </a:lnTo>
                <a:lnTo>
                  <a:pt x="37860" y="5469"/>
                </a:lnTo>
                <a:lnTo>
                  <a:pt x="37946" y="5811"/>
                </a:lnTo>
                <a:lnTo>
                  <a:pt x="37946" y="5811"/>
                </a:lnTo>
                <a:lnTo>
                  <a:pt x="37860" y="6068"/>
                </a:lnTo>
                <a:lnTo>
                  <a:pt x="37689" y="6324"/>
                </a:lnTo>
                <a:lnTo>
                  <a:pt x="37433" y="6495"/>
                </a:lnTo>
                <a:lnTo>
                  <a:pt x="37091" y="6580"/>
                </a:lnTo>
                <a:lnTo>
                  <a:pt x="37091" y="6580"/>
                </a:lnTo>
                <a:lnTo>
                  <a:pt x="37091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528" y="6495"/>
                </a:lnTo>
                <a:lnTo>
                  <a:pt x="24272" y="6324"/>
                </a:lnTo>
                <a:lnTo>
                  <a:pt x="24101" y="6068"/>
                </a:lnTo>
                <a:lnTo>
                  <a:pt x="24101" y="5811"/>
                </a:lnTo>
                <a:lnTo>
                  <a:pt x="24101" y="5811"/>
                </a:lnTo>
                <a:lnTo>
                  <a:pt x="24101" y="5469"/>
                </a:lnTo>
                <a:lnTo>
                  <a:pt x="24272" y="5213"/>
                </a:lnTo>
                <a:lnTo>
                  <a:pt x="24528" y="5042"/>
                </a:lnTo>
                <a:lnTo>
                  <a:pt x="24870" y="5042"/>
                </a:lnTo>
                <a:lnTo>
                  <a:pt x="24870" y="5042"/>
                </a:lnTo>
                <a:close/>
                <a:moveTo>
                  <a:pt x="31023" y="119389"/>
                </a:moveTo>
                <a:lnTo>
                  <a:pt x="31023" y="119389"/>
                </a:lnTo>
                <a:lnTo>
                  <a:pt x="30340" y="119303"/>
                </a:lnTo>
                <a:lnTo>
                  <a:pt x="29741" y="119132"/>
                </a:lnTo>
                <a:lnTo>
                  <a:pt x="29143" y="118791"/>
                </a:lnTo>
                <a:lnTo>
                  <a:pt x="28630" y="118449"/>
                </a:lnTo>
                <a:lnTo>
                  <a:pt x="28288" y="117936"/>
                </a:lnTo>
                <a:lnTo>
                  <a:pt x="27947" y="117338"/>
                </a:lnTo>
                <a:lnTo>
                  <a:pt x="27776" y="116740"/>
                </a:lnTo>
                <a:lnTo>
                  <a:pt x="27690" y="116056"/>
                </a:lnTo>
                <a:lnTo>
                  <a:pt x="27690" y="116056"/>
                </a:lnTo>
                <a:lnTo>
                  <a:pt x="27776" y="115458"/>
                </a:lnTo>
                <a:lnTo>
                  <a:pt x="27947" y="114774"/>
                </a:lnTo>
                <a:lnTo>
                  <a:pt x="28288" y="114261"/>
                </a:lnTo>
                <a:lnTo>
                  <a:pt x="28630" y="113748"/>
                </a:lnTo>
                <a:lnTo>
                  <a:pt x="29143" y="113407"/>
                </a:lnTo>
                <a:lnTo>
                  <a:pt x="29741" y="113065"/>
                </a:lnTo>
                <a:lnTo>
                  <a:pt x="30340" y="112894"/>
                </a:lnTo>
                <a:lnTo>
                  <a:pt x="31023" y="112808"/>
                </a:lnTo>
                <a:lnTo>
                  <a:pt x="31023" y="112808"/>
                </a:lnTo>
                <a:lnTo>
                  <a:pt x="31621" y="112894"/>
                </a:lnTo>
                <a:lnTo>
                  <a:pt x="32305" y="113065"/>
                </a:lnTo>
                <a:lnTo>
                  <a:pt x="32818" y="113407"/>
                </a:lnTo>
                <a:lnTo>
                  <a:pt x="33331" y="113748"/>
                </a:lnTo>
                <a:lnTo>
                  <a:pt x="33758" y="114261"/>
                </a:lnTo>
                <a:lnTo>
                  <a:pt x="34014" y="114774"/>
                </a:lnTo>
                <a:lnTo>
                  <a:pt x="34185" y="115458"/>
                </a:lnTo>
                <a:lnTo>
                  <a:pt x="34271" y="116056"/>
                </a:lnTo>
                <a:lnTo>
                  <a:pt x="34271" y="116056"/>
                </a:lnTo>
                <a:lnTo>
                  <a:pt x="34185" y="116740"/>
                </a:lnTo>
                <a:lnTo>
                  <a:pt x="34014" y="117338"/>
                </a:lnTo>
                <a:lnTo>
                  <a:pt x="33758" y="117936"/>
                </a:lnTo>
                <a:lnTo>
                  <a:pt x="33331" y="118449"/>
                </a:lnTo>
                <a:lnTo>
                  <a:pt x="32818" y="118791"/>
                </a:lnTo>
                <a:lnTo>
                  <a:pt x="32305" y="119132"/>
                </a:lnTo>
                <a:lnTo>
                  <a:pt x="31621" y="119303"/>
                </a:lnTo>
                <a:lnTo>
                  <a:pt x="31023" y="119389"/>
                </a:lnTo>
                <a:lnTo>
                  <a:pt x="31023" y="119389"/>
                </a:lnTo>
                <a:close/>
                <a:moveTo>
                  <a:pt x="59482" y="108877"/>
                </a:moveTo>
                <a:lnTo>
                  <a:pt x="2479" y="108877"/>
                </a:lnTo>
                <a:lnTo>
                  <a:pt x="2479" y="13588"/>
                </a:lnTo>
                <a:lnTo>
                  <a:pt x="59482" y="13588"/>
                </a:lnTo>
                <a:lnTo>
                  <a:pt x="59482" y="108877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l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4371" name="Google Shape;4371;p58"/>
          <p:cNvPicPr preferRelativeResize="0"/>
          <p:nvPr/>
        </p:nvPicPr>
        <p:blipFill rotWithShape="1">
          <a:blip r:embed="rId3">
            <a:alphaModFix/>
          </a:blip>
          <a:srcRect l="15577" r="52070"/>
          <a:stretch/>
        </p:blipFill>
        <p:spPr>
          <a:xfrm>
            <a:off x="7614377" y="1459926"/>
            <a:ext cx="2363025" cy="39733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EC36AD-B297-46AA-A127-25ABC2AD33DB}"/>
              </a:ext>
            </a:extLst>
          </p:cNvPr>
          <p:cNvSpPr txBox="1"/>
          <p:nvPr/>
        </p:nvSpPr>
        <p:spPr>
          <a:xfrm>
            <a:off x="7614377" y="1653893"/>
            <a:ext cx="2363025" cy="3252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latin typeface="Dancing Script" panose="020B0604020202020204" charset="0"/>
              </a:rPr>
              <a:t>Rising 9</a:t>
            </a:r>
            <a:r>
              <a:rPr lang="en-US" sz="2133" b="1" baseline="30000" dirty="0">
                <a:latin typeface="Dancing Script" panose="020B0604020202020204" charset="0"/>
              </a:rPr>
              <a:t>th</a:t>
            </a:r>
            <a:r>
              <a:rPr lang="en-US" sz="2133" b="1" dirty="0">
                <a:latin typeface="Dancing Script" panose="020B0604020202020204" charset="0"/>
              </a:rPr>
              <a:t> Grade Elective Registration</a:t>
            </a:r>
          </a:p>
          <a:p>
            <a:pPr algn="ctr"/>
            <a:endParaRPr lang="en-US" sz="1333" dirty="0">
              <a:latin typeface="Abadi" panose="020B0604020104020204" pitchFamily="34" charset="0"/>
            </a:endParaRPr>
          </a:p>
          <a:p>
            <a:pPr algn="ctr"/>
            <a:r>
              <a:rPr lang="en-US" sz="1067" dirty="0">
                <a:latin typeface="Abadi" panose="020B0604020104020204" pitchFamily="34" charset="0"/>
              </a:rPr>
              <a:t>Rising 9</a:t>
            </a:r>
            <a:r>
              <a:rPr lang="en-US" sz="1067" baseline="30000" dirty="0">
                <a:latin typeface="Abadi" panose="020B0604020104020204" pitchFamily="34" charset="0"/>
              </a:rPr>
              <a:t>th</a:t>
            </a:r>
            <a:r>
              <a:rPr lang="en-US" sz="1067" dirty="0">
                <a:latin typeface="Abadi" panose="020B0604020104020204" pitchFamily="34" charset="0"/>
              </a:rPr>
              <a:t> grade SCHS students should complete the form below to select electives for the upcoming school year……</a:t>
            </a:r>
          </a:p>
          <a:p>
            <a:pPr algn="ctr"/>
            <a:endParaRPr lang="en-US" sz="1067" dirty="0">
              <a:latin typeface="Abadi" panose="020B0604020104020204" pitchFamily="34" charset="0"/>
            </a:endParaRPr>
          </a:p>
          <a:p>
            <a:r>
              <a:rPr lang="en-US" sz="1067" b="1" dirty="0">
                <a:latin typeface="Abadi" panose="020B0604020104020204" pitchFamily="34" charset="0"/>
              </a:rPr>
              <a:t>Student LAST Name:</a:t>
            </a:r>
          </a:p>
          <a:p>
            <a:endParaRPr lang="en-US" sz="1067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1067" b="1" dirty="0">
                <a:latin typeface="Abadi" panose="020B0604020104020204" pitchFamily="34" charset="0"/>
                <a:cs typeface="Aharoni" panose="02010803020104030203" pitchFamily="2" charset="-79"/>
              </a:rPr>
              <a:t>Student FIRST Name:</a:t>
            </a:r>
          </a:p>
          <a:p>
            <a:endParaRPr lang="en-US" sz="1067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1067" b="1" dirty="0">
                <a:latin typeface="Abadi" panose="020B0604020104020204" pitchFamily="34" charset="0"/>
                <a:cs typeface="Aharoni" panose="02010803020104030203" pitchFamily="2" charset="-79"/>
              </a:rPr>
              <a:t>Student ID Number:</a:t>
            </a:r>
          </a:p>
          <a:p>
            <a:endParaRPr lang="en-US" sz="1067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1067" b="1" dirty="0">
                <a:latin typeface="Abadi" panose="020B0604020104020204" pitchFamily="34" charset="0"/>
                <a:cs typeface="Aharoni" panose="02010803020104030203" pitchFamily="2" charset="-79"/>
              </a:rPr>
              <a:t>Current Middle School</a:t>
            </a:r>
            <a:r>
              <a:rPr lang="en-US" sz="1067" b="1" dirty="0">
                <a:latin typeface="Dancing Script" panose="020B0604020202020204" charset="0"/>
                <a:cs typeface="Aharoni" panose="02010803020104030203" pitchFamily="2" charset="-79"/>
              </a:rPr>
              <a:t>:</a:t>
            </a:r>
            <a:endParaRPr lang="en-US" sz="1067" b="1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005579-A9CD-4DBE-8826-F0A0C3B95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77" y="2446620"/>
            <a:ext cx="2363025" cy="29866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AB2D3C-5A78-4951-BD03-61FC29E23879}"/>
              </a:ext>
            </a:extLst>
          </p:cNvPr>
          <p:cNvSpPr/>
          <p:nvPr/>
        </p:nvSpPr>
        <p:spPr>
          <a:xfrm>
            <a:off x="7789247" y="3939945"/>
            <a:ext cx="2013284" cy="280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Elective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B3E411-5288-4C83-B4BE-C973D61D3BB8}"/>
              </a:ext>
            </a:extLst>
          </p:cNvPr>
          <p:cNvSpPr/>
          <p:nvPr/>
        </p:nvSpPr>
        <p:spPr>
          <a:xfrm>
            <a:off x="1265826" y="3649580"/>
            <a:ext cx="6212609" cy="1024388"/>
          </a:xfrm>
          <a:prstGeom prst="roundRect">
            <a:avLst/>
          </a:prstGeom>
          <a:noFill/>
          <a:ln w="571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543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9348" y="0"/>
            <a:ext cx="4452653" cy="68580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5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>
                <a:solidFill>
                  <a:schemeClr val="bg1"/>
                </a:solidFill>
              </a:rPr>
              <a:pPr algn="ctr"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9C07C-E0CB-49E9-8CEF-0BE11B3DE21A}"/>
              </a:ext>
            </a:extLst>
          </p:cNvPr>
          <p:cNvSpPr txBox="1"/>
          <p:nvPr/>
        </p:nvSpPr>
        <p:spPr>
          <a:xfrm>
            <a:off x="3102371" y="1603821"/>
            <a:ext cx="4495515" cy="748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Aharoni"/>
                <a:cs typeface="Aharoni"/>
              </a:rPr>
              <a:t>February 5 – 12, </a:t>
            </a:r>
            <a:r>
              <a:rPr lang="en-US" sz="4267" b="1" dirty="0">
                <a:solidFill>
                  <a:srgbClr val="0000CC"/>
                </a:solidFill>
                <a:latin typeface="Aharoni"/>
                <a:cs typeface="Aharoni"/>
              </a:rPr>
              <a:t>2024</a:t>
            </a:r>
          </a:p>
        </p:txBody>
      </p:sp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A3648AA5-FBDE-48AA-9268-5DA1A3D07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" y="1859785"/>
            <a:ext cx="2965815" cy="40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outh cobb high school">
            <a:extLst>
              <a:ext uri="{FF2B5EF4-FFF2-40B4-BE49-F238E27FC236}">
                <a16:creationId xmlns:a16="http://schemas.microsoft.com/office/drawing/2014/main" id="{DB63A7D7-4669-44D0-BEA0-BCA3AF4BB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888" y="5229870"/>
            <a:ext cx="1157097" cy="115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9FBF28-6D43-4B48-B0B4-3044DB598713}"/>
              </a:ext>
            </a:extLst>
          </p:cNvPr>
          <p:cNvSpPr/>
          <p:nvPr/>
        </p:nvSpPr>
        <p:spPr>
          <a:xfrm>
            <a:off x="320841" y="2414337"/>
            <a:ext cx="1387643" cy="296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D9B8B-82C7-4FF7-B28F-88279A2D2B64}"/>
              </a:ext>
            </a:extLst>
          </p:cNvPr>
          <p:cNvSpPr txBox="1"/>
          <p:nvPr/>
        </p:nvSpPr>
        <p:spPr>
          <a:xfrm>
            <a:off x="2991380" y="2392457"/>
            <a:ext cx="47174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Remember to</a:t>
            </a:r>
          </a:p>
          <a:p>
            <a:pPr algn="ctr"/>
            <a:r>
              <a:rPr lang="en-US" sz="3200" b="1" dirty="0">
                <a:solidFill>
                  <a:srgbClr val="990033"/>
                </a:solidFill>
              </a:rPr>
              <a:t>CHOOSE ELECTIVES  WISELY!</a:t>
            </a:r>
          </a:p>
          <a:p>
            <a:pPr algn="ctr"/>
            <a:r>
              <a:rPr lang="en-US" sz="3200" b="1" dirty="0"/>
              <a:t>	</a:t>
            </a:r>
          </a:p>
          <a:p>
            <a:pPr algn="ctr"/>
            <a:r>
              <a:rPr lang="en-US" sz="3200" b="1" dirty="0"/>
              <a:t>There is </a:t>
            </a:r>
            <a:r>
              <a:rPr lang="en-US" sz="3200" b="1" u="sng" dirty="0">
                <a:solidFill>
                  <a:schemeClr val="accent2"/>
                </a:solidFill>
              </a:rPr>
              <a:t>NO</a:t>
            </a:r>
            <a:r>
              <a:rPr lang="en-US" sz="3200" b="1" dirty="0"/>
              <a:t> drop/add for electives that a student selected.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FBCE3-C177-4B3F-94DF-70D3A74BA4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895" b="35088"/>
          <a:stretch/>
        </p:blipFill>
        <p:spPr>
          <a:xfrm>
            <a:off x="1708484" y="-11579"/>
            <a:ext cx="4513615" cy="16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9348" y="0"/>
            <a:ext cx="4452653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39C07C-E0CB-49E9-8CEF-0BE11B3DE21A}"/>
              </a:ext>
            </a:extLst>
          </p:cNvPr>
          <p:cNvSpPr txBox="1"/>
          <p:nvPr/>
        </p:nvSpPr>
        <p:spPr>
          <a:xfrm>
            <a:off x="1" y="295080"/>
            <a:ext cx="765362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atin typeface="Amasis MT Pro Black" panose="02040A04050005020304" pitchFamily="18" charset="0"/>
                <a:cs typeface="Aharoni"/>
              </a:rPr>
              <a:t>Elective Registration Begins </a:t>
            </a:r>
            <a:r>
              <a:rPr lang="en-US" sz="3200" b="1" dirty="0">
                <a:solidFill>
                  <a:srgbClr val="0000CC"/>
                </a:solidFill>
                <a:latin typeface="Amasis MT Pro Black" panose="02040A04050005020304" pitchFamily="18" charset="0"/>
                <a:cs typeface="Aharoni"/>
              </a:rPr>
              <a:t>February 5, 2024 @ 8:00 a.m.</a:t>
            </a:r>
            <a:endParaRPr lang="en-US" sz="3600" b="1" dirty="0">
              <a:solidFill>
                <a:srgbClr val="0000CC"/>
              </a:solidFill>
              <a:latin typeface="Amasis MT Pro Black" panose="02040A04050005020304" pitchFamily="18" charset="0"/>
              <a:cs typeface="Aharon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A60A4-95A6-4CFB-9684-553E1FFA83D7}"/>
              </a:ext>
            </a:extLst>
          </p:cNvPr>
          <p:cNvSpPr txBox="1"/>
          <p:nvPr/>
        </p:nvSpPr>
        <p:spPr>
          <a:xfrm>
            <a:off x="2104273" y="6006731"/>
            <a:ext cx="769648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990033"/>
                </a:solidFill>
                <a:latin typeface="Amasis MT Pro Black" panose="02040A04050005020304" pitchFamily="18" charset="0"/>
                <a:cs typeface="Aharoni"/>
              </a:rPr>
              <a:t>Choose Wisely!</a:t>
            </a:r>
            <a:endParaRPr lang="en-US" sz="5400" dirty="0">
              <a:solidFill>
                <a:srgbClr val="990033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  <p:pic>
        <p:nvPicPr>
          <p:cNvPr id="9" name="Picture 6" descr="Image result for south cobb high school">
            <a:extLst>
              <a:ext uri="{FF2B5EF4-FFF2-40B4-BE49-F238E27FC236}">
                <a16:creationId xmlns:a16="http://schemas.microsoft.com/office/drawing/2014/main" id="{ABFB0DAC-A5D5-4AAD-9B3A-53E8EE1D7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661" y="5806661"/>
            <a:ext cx="1051339" cy="10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3B834D-B1B5-4DF4-AFAA-BC7B8D97D523}"/>
              </a:ext>
            </a:extLst>
          </p:cNvPr>
          <p:cNvSpPr txBox="1"/>
          <p:nvPr/>
        </p:nvSpPr>
        <p:spPr>
          <a:xfrm>
            <a:off x="42862" y="1759058"/>
            <a:ext cx="47867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Students will access the elective registration form via a </a:t>
            </a:r>
            <a:r>
              <a:rPr lang="en-US" sz="2400" b="1" u="sng" dirty="0"/>
              <a:t>QR code</a:t>
            </a:r>
            <a:r>
              <a:rPr lang="en-US" sz="2400" b="1" dirty="0"/>
              <a:t> this year.</a:t>
            </a:r>
          </a:p>
          <a:p>
            <a:endParaRPr lang="en-US" sz="2400" b="1" dirty="0"/>
          </a:p>
          <a:p>
            <a:r>
              <a:rPr lang="en-US" sz="2400" b="1" dirty="0"/>
              <a:t>It will be recommended that when the flyer is sent to 8</a:t>
            </a:r>
            <a:r>
              <a:rPr lang="en-US" sz="2400" b="1" baseline="30000" dirty="0"/>
              <a:t>th</a:t>
            </a:r>
            <a:r>
              <a:rPr lang="en-US" sz="2400" b="1" dirty="0"/>
              <a:t> grade teachers, it is placed in CTLS, the school website, and projected each day of registration for students to do during a specific time in class.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E7C167-6620-4126-BD88-C07004CBD8C7}"/>
              </a:ext>
            </a:extLst>
          </p:cNvPr>
          <p:cNvSpPr txBox="1"/>
          <p:nvPr/>
        </p:nvSpPr>
        <p:spPr>
          <a:xfrm>
            <a:off x="4565021" y="5082314"/>
            <a:ext cx="334600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solidFill>
                  <a:srgbClr val="FF6600"/>
                </a:solidFill>
                <a:latin typeface="Amasis MT Pro Black" panose="02040A04050005020304" pitchFamily="18" charset="0"/>
                <a:cs typeface="Aharoni"/>
              </a:rPr>
              <a:t>Registration Closes on February 12</a:t>
            </a:r>
            <a:r>
              <a:rPr lang="en-US" sz="1867" baseline="30000" dirty="0">
                <a:solidFill>
                  <a:srgbClr val="FF6600"/>
                </a:solidFill>
                <a:latin typeface="Amasis MT Pro Black" panose="02040A04050005020304" pitchFamily="18" charset="0"/>
                <a:cs typeface="Aharoni"/>
              </a:rPr>
              <a:t>th</a:t>
            </a:r>
            <a:r>
              <a:rPr lang="en-US" sz="1867" dirty="0">
                <a:solidFill>
                  <a:srgbClr val="FF6600"/>
                </a:solidFill>
                <a:latin typeface="Amasis MT Pro Black" panose="02040A04050005020304" pitchFamily="18" charset="0"/>
                <a:cs typeface="Aharoni"/>
              </a:rPr>
              <a:t> @ 3:30 PM</a:t>
            </a:r>
            <a:endParaRPr lang="en-US" sz="1867" dirty="0">
              <a:solidFill>
                <a:srgbClr val="FF6600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6FE0CB-1653-4367-B982-DFE08EC48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29" y="2432217"/>
            <a:ext cx="2656545" cy="265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5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64284"/>
            <a:ext cx="12192000" cy="359931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600" b="1" dirty="0">
                <a:solidFill>
                  <a:srgbClr val="FF6600"/>
                </a:solidFill>
              </a:rPr>
              <a:t>REMEMBER! </a:t>
            </a:r>
            <a:r>
              <a:rPr lang="en-US" sz="2600" dirty="0"/>
              <a:t>Health/Personal Fitness </a:t>
            </a:r>
            <a:r>
              <a:rPr lang="en-US" sz="2600" u="sng" dirty="0"/>
              <a:t>MUST be your 1</a:t>
            </a:r>
            <a:r>
              <a:rPr lang="en-US" sz="2600" u="sng" baseline="30000" dirty="0"/>
              <a:t>st</a:t>
            </a:r>
            <a:r>
              <a:rPr lang="en-US" sz="2600" u="sng" dirty="0"/>
              <a:t> choice</a:t>
            </a:r>
            <a:r>
              <a:rPr lang="en-US" sz="2600" dirty="0"/>
              <a:t> (</a:t>
            </a:r>
            <a:r>
              <a:rPr lang="en-US" sz="2600" i="1" dirty="0"/>
              <a:t>graduation requirement</a:t>
            </a:r>
            <a:r>
              <a:rPr lang="en-US" sz="2600" dirty="0"/>
              <a:t>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Students should remember to focus on </a:t>
            </a:r>
            <a:r>
              <a:rPr lang="en-US" sz="2600" b="1" dirty="0">
                <a:solidFill>
                  <a:srgbClr val="0000CC"/>
                </a:solidFill>
              </a:rPr>
              <a:t>PATHWAY COMPLETION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/>
              <a:t>and seek out those electives that will help with this goal. Once you start, we help you finish.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Students should remember that there are </a:t>
            </a:r>
            <a:r>
              <a:rPr lang="en-US" sz="2600" b="1" dirty="0"/>
              <a:t>ACADEMIC</a:t>
            </a:r>
            <a:r>
              <a:rPr lang="en-US" sz="2600" dirty="0"/>
              <a:t> pathways as well as </a:t>
            </a:r>
            <a:r>
              <a:rPr lang="en-US" sz="2600" b="1" dirty="0"/>
              <a:t>CAREER &amp; FINE ARTS</a:t>
            </a:r>
            <a:r>
              <a:rPr lang="en-US" sz="2600" dirty="0"/>
              <a:t> pathways.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Students should make </a:t>
            </a:r>
            <a:r>
              <a:rPr lang="en-US" sz="2600" b="1" dirty="0">
                <a:solidFill>
                  <a:srgbClr val="A50021"/>
                </a:solidFill>
              </a:rPr>
              <a:t>WISE SELECTIONS </a:t>
            </a:r>
            <a:r>
              <a:rPr lang="en-US" sz="2600" dirty="0"/>
              <a:t>since you </a:t>
            </a:r>
            <a:r>
              <a:rPr lang="en-US" sz="2600" b="1" u="sng" dirty="0"/>
              <a:t>CANNOT</a:t>
            </a:r>
            <a:r>
              <a:rPr lang="en-US" sz="2600" dirty="0"/>
              <a:t> do drop/add for electives YOU selected. </a:t>
            </a:r>
          </a:p>
        </p:txBody>
      </p:sp>
      <p:pic>
        <p:nvPicPr>
          <p:cNvPr id="2050" name="Picture 2" descr="Image result for final thou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53" y="793211"/>
            <a:ext cx="8093109" cy="117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south cobb high school">
            <a:extLst>
              <a:ext uri="{FF2B5EF4-FFF2-40B4-BE49-F238E27FC236}">
                <a16:creationId xmlns:a16="http://schemas.microsoft.com/office/drawing/2014/main" id="{8EB9C1BB-47DC-4839-A5AF-3C54301B4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36" y="538283"/>
            <a:ext cx="1297707" cy="12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9" y="109363"/>
            <a:ext cx="11790948" cy="783975"/>
          </a:xfrm>
        </p:spPr>
        <p:txBody>
          <a:bodyPr>
            <a:noAutofit/>
          </a:bodyPr>
          <a:lstStyle/>
          <a:p>
            <a:pPr algn="ctr"/>
            <a:r>
              <a:rPr lang="en-US" sz="6600" b="1" u="sng" dirty="0">
                <a:solidFill>
                  <a:srgbClr val="00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 to South Cobb</a:t>
            </a:r>
            <a:r>
              <a:rPr lang="en-US" sz="6600" b="1" dirty="0">
                <a:solidFill>
                  <a:srgbClr val="00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1030" name="Picture 6" descr="Image result for south cobb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8" y="1354347"/>
            <a:ext cx="2601611" cy="16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outh cobb high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082" y="1364845"/>
            <a:ext cx="2490666" cy="168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outh cobb high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33" y="1362787"/>
            <a:ext cx="2498133" cy="166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outh cobb high 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7154">
            <a:off x="285703" y="3385962"/>
            <a:ext cx="2513597" cy="17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south cobb high scho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01" y="1362787"/>
            <a:ext cx="2460608" cy="166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outh cobb high schoo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4" y="5291007"/>
            <a:ext cx="2421847" cy="145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uth cobb high school socc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89" y="3191738"/>
            <a:ext cx="1661205" cy="18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result for south cobb high school girls basketba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4699">
            <a:off x="9363664" y="3333348"/>
            <a:ext cx="2520297" cy="169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south cobb high school track and fiel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27" y="5314745"/>
            <a:ext cx="2269510" cy="146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outh cobb high school&quot;">
            <a:extLst>
              <a:ext uri="{FF2B5EF4-FFF2-40B4-BE49-F238E27FC236}">
                <a16:creationId xmlns:a16="http://schemas.microsoft.com/office/drawing/2014/main" id="{45708EBC-ED1B-45BE-8CF5-488D076F4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63" y="3217141"/>
            <a:ext cx="1976270" cy="197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age result for south cobb high school">
            <a:extLst>
              <a:ext uri="{FF2B5EF4-FFF2-40B4-BE49-F238E27FC236}">
                <a16:creationId xmlns:a16="http://schemas.microsoft.com/office/drawing/2014/main" id="{0CDC7641-EB9A-4084-8431-7DFF00BE3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58" y="5291007"/>
            <a:ext cx="2393477" cy="14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south cobb high school volleyball">
            <a:extLst>
              <a:ext uri="{FF2B5EF4-FFF2-40B4-BE49-F238E27FC236}">
                <a16:creationId xmlns:a16="http://schemas.microsoft.com/office/drawing/2014/main" id="{83137CD0-253A-434A-A0CA-C6D2260C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319" y="5277247"/>
            <a:ext cx="2064380" cy="15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outh Cobb High School swimming">
            <a:extLst>
              <a:ext uri="{FF2B5EF4-FFF2-40B4-BE49-F238E27FC236}">
                <a16:creationId xmlns:a16="http://schemas.microsoft.com/office/drawing/2014/main" id="{D3F6B97B-51EA-4941-8A8C-8F3991722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916" y="5280801"/>
            <a:ext cx="2064380" cy="147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95F5E75B-3F6A-4FB1-BD68-80F236AA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05" y="3214811"/>
            <a:ext cx="1517745" cy="18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2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828" y="1094327"/>
            <a:ext cx="8345171" cy="810149"/>
          </a:xfrm>
        </p:spPr>
        <p:txBody>
          <a:bodyPr>
            <a:noAutofit/>
          </a:bodyPr>
          <a:lstStyle/>
          <a:p>
            <a:r>
              <a:rPr lang="en-US" sz="5500" b="1" dirty="0">
                <a:latin typeface="Aharoni" panose="02010803020104030203" pitchFamily="2" charset="-79"/>
                <a:cs typeface="Aharoni" panose="02010803020104030203" pitchFamily="2" charset="-79"/>
              </a:rPr>
              <a:t>SCHS Course Catalog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43" y="858869"/>
            <a:ext cx="3626127" cy="4721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1159" y="1980676"/>
            <a:ext cx="6980888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/>
              <a:t>Your school website will post the South Cobb High School</a:t>
            </a:r>
          </a:p>
          <a:p>
            <a:pPr algn="ctr"/>
            <a:r>
              <a:rPr lang="en-US" sz="3200" b="1" dirty="0">
                <a:solidFill>
                  <a:srgbClr val="0000CC"/>
                </a:solidFill>
              </a:rPr>
              <a:t>9</a:t>
            </a:r>
            <a:r>
              <a:rPr lang="en-US" sz="3200" b="1" baseline="30000" dirty="0">
                <a:solidFill>
                  <a:srgbClr val="0000CC"/>
                </a:solidFill>
              </a:rPr>
              <a:t>th</a:t>
            </a:r>
            <a:r>
              <a:rPr lang="en-US" sz="3200" b="1" dirty="0">
                <a:solidFill>
                  <a:srgbClr val="0000CC"/>
                </a:solidFill>
              </a:rPr>
              <a:t> Grade Course Catalog</a:t>
            </a:r>
            <a:r>
              <a:rPr lang="en-US" sz="3200" dirty="0"/>
              <a:t>.</a:t>
            </a:r>
          </a:p>
          <a:p>
            <a:pPr algn="ctr"/>
            <a:endParaRPr lang="en-US" sz="3200" dirty="0"/>
          </a:p>
          <a:p>
            <a:pPr algn="ctr"/>
            <a:r>
              <a:rPr lang="en-US" sz="3600" b="1" u="sng" dirty="0"/>
              <a:t>Students and parents</a:t>
            </a:r>
            <a:r>
              <a:rPr lang="en-US" sz="3200" b="1" dirty="0"/>
              <a:t> </a:t>
            </a:r>
            <a:r>
              <a:rPr lang="en-US" sz="3200" dirty="0"/>
              <a:t>should read about all the courses that we offer and get an idea of what </a:t>
            </a:r>
            <a:r>
              <a:rPr lang="en-US" sz="3200" b="1" u="sng" dirty="0">
                <a:solidFill>
                  <a:srgbClr val="C00000"/>
                </a:solidFill>
              </a:rPr>
              <a:t>ELECTIVES</a:t>
            </a:r>
            <a:r>
              <a:rPr lang="en-US" sz="3200" dirty="0"/>
              <a:t> we offer at South Cobb HS.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7241" y="4677746"/>
            <a:ext cx="2341983" cy="569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5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02" y="966398"/>
            <a:ext cx="3621921" cy="4715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70869" y="2081356"/>
            <a:ext cx="70351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8</a:t>
            </a:r>
            <a:r>
              <a:rPr lang="en-US" sz="3200" baseline="30000" dirty="0"/>
              <a:t>th</a:t>
            </a:r>
            <a:r>
              <a:rPr lang="en-US" sz="3200" dirty="0"/>
              <a:t> grade students who have </a:t>
            </a:r>
          </a:p>
          <a:p>
            <a:pPr algn="ctr"/>
            <a:r>
              <a:rPr lang="en-US" sz="3600" b="1" dirty="0">
                <a:solidFill>
                  <a:srgbClr val="A50021"/>
                </a:solidFill>
              </a:rPr>
              <a:t>TAKEN and PASSED </a:t>
            </a:r>
          </a:p>
          <a:p>
            <a:pPr algn="ctr"/>
            <a:r>
              <a:rPr lang="en-US" sz="3200" dirty="0"/>
              <a:t>the </a:t>
            </a:r>
            <a:r>
              <a:rPr lang="en-US" sz="3200" b="1" dirty="0"/>
              <a:t>1</a:t>
            </a:r>
            <a:r>
              <a:rPr lang="en-US" sz="3200" b="1" baseline="30000" dirty="0"/>
              <a:t>st</a:t>
            </a:r>
            <a:r>
              <a:rPr lang="en-US" sz="3200" b="1" dirty="0"/>
              <a:t> level of Spanish, French, HS Art,  Audio/Video I or Healthcare </a:t>
            </a:r>
            <a:r>
              <a:rPr lang="en-US" sz="3200" dirty="0"/>
              <a:t>should select the </a:t>
            </a:r>
            <a:r>
              <a:rPr lang="en-US" sz="3200" b="1" dirty="0">
                <a:solidFill>
                  <a:srgbClr val="FF6600"/>
                </a:solidFill>
              </a:rPr>
              <a:t>2</a:t>
            </a:r>
            <a:r>
              <a:rPr lang="en-US" sz="3200" b="1" baseline="30000" dirty="0">
                <a:solidFill>
                  <a:srgbClr val="FF6600"/>
                </a:solidFill>
              </a:rPr>
              <a:t>nd</a:t>
            </a:r>
            <a:r>
              <a:rPr lang="en-US" sz="3200" b="1" dirty="0">
                <a:solidFill>
                  <a:srgbClr val="FF6600"/>
                </a:solidFill>
              </a:rPr>
              <a:t> level </a:t>
            </a:r>
            <a:r>
              <a:rPr lang="en-US" sz="3200" dirty="0"/>
              <a:t>of those courses since HS credit for Level I will already be earned.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9470" y="4732174"/>
            <a:ext cx="2341983" cy="569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0B485-04DF-4F27-B358-C42463A6400C}"/>
              </a:ext>
            </a:extLst>
          </p:cNvPr>
          <p:cNvSpPr txBox="1"/>
          <p:nvPr/>
        </p:nvSpPr>
        <p:spPr>
          <a:xfrm>
            <a:off x="4637314" y="966398"/>
            <a:ext cx="6302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CC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High School Credit</a:t>
            </a:r>
          </a:p>
        </p:txBody>
      </p:sp>
    </p:spTree>
    <p:extLst>
      <p:ext uri="{BB962C8B-B14F-4D97-AF65-F5344CB8AC3E}">
        <p14:creationId xmlns:p14="http://schemas.microsoft.com/office/powerpoint/2010/main" val="9537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141743"/>
            <a:ext cx="12192000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9</a:t>
            </a:r>
            <a:r>
              <a:rPr lang="en-US" sz="2800" baseline="30000" dirty="0"/>
              <a:t>th</a:t>
            </a:r>
            <a:r>
              <a:rPr lang="en-US" sz="2800" dirty="0"/>
              <a:t> Grade CORE classes are based on 8</a:t>
            </a:r>
            <a:r>
              <a:rPr lang="en-US" sz="2800" baseline="30000" dirty="0"/>
              <a:t>th</a:t>
            </a:r>
            <a:r>
              <a:rPr lang="en-US" sz="2800" dirty="0"/>
              <a:t> Grade                     </a:t>
            </a:r>
            <a:endParaRPr lang="en-US" dirty="0"/>
          </a:p>
          <a:p>
            <a:r>
              <a:rPr lang="en-US" sz="3600" b="1" u="sng" dirty="0">
                <a:solidFill>
                  <a:srgbClr val="A50021"/>
                </a:solidFill>
              </a:rPr>
              <a:t>TEACHER RECOMMENDATION</a:t>
            </a:r>
            <a:r>
              <a:rPr lang="en-US" sz="2800" dirty="0"/>
              <a:t>.                              </a:t>
            </a:r>
          </a:p>
          <a:p>
            <a:r>
              <a:rPr lang="en-US" sz="2800" dirty="0"/>
              <a:t>Teachers are basing their placement into core classes based on a Recommendation Guideline sheet. South Cobb HS does </a:t>
            </a:r>
            <a:r>
              <a:rPr lang="en-US" sz="3200" b="1" u="sng" dirty="0"/>
              <a:t>NOT</a:t>
            </a:r>
            <a:r>
              <a:rPr lang="en-US" sz="2800" dirty="0"/>
              <a:t> make core placements.</a:t>
            </a:r>
            <a:endParaRPr lang="en-US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14873" y="880554"/>
            <a:ext cx="10795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Core Classes - Registration</a:t>
            </a:r>
            <a:endParaRPr lang="en-US" sz="4800" b="1" dirty="0">
              <a:solidFill>
                <a:srgbClr val="0000C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Image result for math&quot;">
            <a:extLst>
              <a:ext uri="{FF2B5EF4-FFF2-40B4-BE49-F238E27FC236}">
                <a16:creationId xmlns:a16="http://schemas.microsoft.com/office/drawing/2014/main" id="{458A3ACB-DBB6-46C0-88C1-8854DDAF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68" y="2176464"/>
            <a:ext cx="2171700" cy="11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mage result for english&quot;">
            <a:extLst>
              <a:ext uri="{FF2B5EF4-FFF2-40B4-BE49-F238E27FC236}">
                <a16:creationId xmlns:a16="http://schemas.microsoft.com/office/drawing/2014/main" id="{F2F00F93-5BDD-40E0-ACBD-8E5F6E5C9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733230"/>
            <a:ext cx="2286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cience&quot;">
            <a:extLst>
              <a:ext uri="{FF2B5EF4-FFF2-40B4-BE49-F238E27FC236}">
                <a16:creationId xmlns:a16="http://schemas.microsoft.com/office/drawing/2014/main" id="{412168F7-66AE-404C-B382-C2209947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32" y="2176464"/>
            <a:ext cx="2397384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ocial studies&quot;">
            <a:extLst>
              <a:ext uri="{FF2B5EF4-FFF2-40B4-BE49-F238E27FC236}">
                <a16:creationId xmlns:a16="http://schemas.microsoft.com/office/drawing/2014/main" id="{CD8D7FF7-C6B4-4D0E-8F81-C2C6C8D1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214" y="2811902"/>
            <a:ext cx="25348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5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1535DB5-940C-4D3A-9A94-3DC2049B14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01" r="5232" b="-1"/>
          <a:stretch/>
        </p:blipFill>
        <p:spPr>
          <a:xfrm>
            <a:off x="2" y="10"/>
            <a:ext cx="6094409" cy="6857990"/>
          </a:xfrm>
          <a:prstGeom prst="rect">
            <a:avLst/>
          </a:prstGeom>
        </p:spPr>
      </p:pic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1C581FE-AEF6-437D-830E-08B87F8397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34" r="27179"/>
          <a:stretch/>
        </p:blipFill>
        <p:spPr>
          <a:xfrm>
            <a:off x="6096051" y="10"/>
            <a:ext cx="6094409" cy="685799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1730014E-FB40-4CD2-9CDB-38E566BF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88651"/>
            <a:ext cx="12192001" cy="1982234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9027" y="4150554"/>
            <a:ext cx="9608678" cy="744349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E"/>
                </a:solidFill>
              </a:rPr>
              <a:t>On-Line Elective Registration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37D8748-8D0B-4B6B-98CC-BC78D0C94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88902" y="5083866"/>
            <a:ext cx="9609106" cy="0"/>
          </a:xfrm>
          <a:prstGeom prst="line">
            <a:avLst/>
          </a:prstGeom>
          <a:ln w="31750">
            <a:solidFill>
              <a:srgbClr val="FFA23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45091" y="644431"/>
            <a:ext cx="6136640" cy="489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2800" b="1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ABED2-D223-40A8-A709-718703D2A365}"/>
              </a:ext>
            </a:extLst>
          </p:cNvPr>
          <p:cNvSpPr txBox="1"/>
          <p:nvPr/>
        </p:nvSpPr>
        <p:spPr>
          <a:xfrm>
            <a:off x="7860632" y="3064042"/>
            <a:ext cx="2877118" cy="434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4A68FA-7D76-4410-A1F7-CB0AF57E11B4}"/>
              </a:ext>
            </a:extLst>
          </p:cNvPr>
          <p:cNvSpPr/>
          <p:nvPr/>
        </p:nvSpPr>
        <p:spPr>
          <a:xfrm>
            <a:off x="6481011" y="2695074"/>
            <a:ext cx="1379621" cy="33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2024-2025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5A7F2-1CEC-439D-B69C-90C988A6D53F}"/>
              </a:ext>
            </a:extLst>
          </p:cNvPr>
          <p:cNvSpPr/>
          <p:nvPr/>
        </p:nvSpPr>
        <p:spPr>
          <a:xfrm>
            <a:off x="6031832" y="0"/>
            <a:ext cx="6160168" cy="644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609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On-Line Elective Registration</a:t>
            </a:r>
          </a:p>
        </p:txBody>
      </p:sp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FD7256A5-9E5B-4CD7-891E-76A13A7B1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r="202" b="-4"/>
          <a:stretch/>
        </p:blipFill>
        <p:spPr bwMode="auto">
          <a:xfrm>
            <a:off x="183198" y="1728788"/>
            <a:ext cx="4601845" cy="353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5043" y="1298012"/>
            <a:ext cx="7223760" cy="4687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3200" dirty="0"/>
              <a:t>Students will receive an </a:t>
            </a:r>
            <a:r>
              <a:rPr lang="en-US" sz="3200" b="1" u="sng" cap="small" dirty="0">
                <a:solidFill>
                  <a:srgbClr val="0000CC"/>
                </a:solidFill>
              </a:rPr>
              <a:t>on-line registration link</a:t>
            </a:r>
            <a:r>
              <a:rPr lang="en-US" sz="3200" b="1" dirty="0"/>
              <a:t> </a:t>
            </a:r>
            <a:r>
              <a:rPr lang="en-US" sz="3200" dirty="0"/>
              <a:t>to select their electives for the coming year.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32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3200" dirty="0"/>
              <a:t>Students will </a:t>
            </a:r>
            <a:r>
              <a:rPr lang="en-US" sz="3600" b="1" u="sng" cap="small" dirty="0">
                <a:solidFill>
                  <a:srgbClr val="C00000"/>
                </a:solidFill>
              </a:rPr>
              <a:t>select 8 electives</a:t>
            </a:r>
            <a:r>
              <a:rPr lang="en-US" sz="3200" b="1" dirty="0"/>
              <a:t>.</a:t>
            </a:r>
            <a:endParaRPr lang="en-US" sz="32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32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3200" dirty="0"/>
              <a:t>Students get 4 of the 8 classes they request. There is </a:t>
            </a:r>
            <a:r>
              <a:rPr lang="en-US" sz="3600" b="1" u="sng" dirty="0">
                <a:solidFill>
                  <a:srgbClr val="00B050"/>
                </a:solidFill>
              </a:rPr>
              <a:t>NO DROP/ADD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for electives!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7439D2-2590-4090-A1D2-F592E9D448CF}"/>
              </a:ext>
            </a:extLst>
          </p:cNvPr>
          <p:cNvSpPr txBox="1"/>
          <p:nvPr/>
        </p:nvSpPr>
        <p:spPr>
          <a:xfrm>
            <a:off x="59828" y="5129213"/>
            <a:ext cx="4848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6600"/>
                </a:solidFill>
              </a:rPr>
              <a:t>Choose Wisely!</a:t>
            </a:r>
          </a:p>
        </p:txBody>
      </p:sp>
    </p:spTree>
    <p:extLst>
      <p:ext uri="{BB962C8B-B14F-4D97-AF65-F5344CB8AC3E}">
        <p14:creationId xmlns:p14="http://schemas.microsoft.com/office/powerpoint/2010/main" val="143018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609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On-Line Elective Registration</a:t>
            </a:r>
          </a:p>
        </p:txBody>
      </p:sp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FD7256A5-9E5B-4CD7-891E-76A13A7B1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r="202" b="-4"/>
          <a:stretch/>
        </p:blipFill>
        <p:spPr bwMode="auto">
          <a:xfrm>
            <a:off x="183199" y="1795609"/>
            <a:ext cx="4026938" cy="309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5043" y="1298012"/>
            <a:ext cx="7223760" cy="4687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7439D2-2590-4090-A1D2-F592E9D448CF}"/>
              </a:ext>
            </a:extLst>
          </p:cNvPr>
          <p:cNvSpPr txBox="1"/>
          <p:nvPr/>
        </p:nvSpPr>
        <p:spPr>
          <a:xfrm>
            <a:off x="183197" y="5307039"/>
            <a:ext cx="11825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CC"/>
                </a:solidFill>
              </a:rPr>
              <a:t>Choose Wisely!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61BDF-91FF-478C-B1A1-2F1C5DF7A816}"/>
              </a:ext>
            </a:extLst>
          </p:cNvPr>
          <p:cNvSpPr txBox="1"/>
          <p:nvPr/>
        </p:nvSpPr>
        <p:spPr>
          <a:xfrm>
            <a:off x="4210137" y="1483896"/>
            <a:ext cx="79818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If you do NOT make your </a:t>
            </a:r>
            <a:r>
              <a:rPr lang="en-US" sz="3200" b="1" dirty="0"/>
              <a:t>8 elective choices </a:t>
            </a:r>
            <a:r>
              <a:rPr lang="en-US" sz="3200" dirty="0"/>
              <a:t>during the </a:t>
            </a:r>
            <a:r>
              <a:rPr lang="en-US" sz="3200" u="sng" dirty="0"/>
              <a:t>one week</a:t>
            </a:r>
            <a:r>
              <a:rPr lang="en-US" sz="3200" dirty="0"/>
              <a:t> of elective registration…..</a:t>
            </a:r>
          </a:p>
          <a:p>
            <a:pPr algn="ctr"/>
            <a:endParaRPr lang="en-US" sz="2800" dirty="0"/>
          </a:p>
          <a:p>
            <a:pPr algn="ctr"/>
            <a:r>
              <a:rPr lang="en-US" sz="3200" dirty="0"/>
              <a:t>1.  The counselors at SCHS will select the electives for you </a:t>
            </a:r>
          </a:p>
          <a:p>
            <a:pPr algn="ctr"/>
            <a:r>
              <a:rPr lang="en-US" sz="3200" b="1" dirty="0">
                <a:solidFill>
                  <a:srgbClr val="A50021"/>
                </a:solidFill>
              </a:rPr>
              <a:t>AND</a:t>
            </a:r>
          </a:p>
          <a:p>
            <a:pPr algn="ctr"/>
            <a:r>
              <a:rPr lang="en-US" sz="3200" dirty="0"/>
              <a:t>2. You </a:t>
            </a:r>
            <a:r>
              <a:rPr lang="en-US" sz="3200" b="1" u="sng" dirty="0"/>
              <a:t>CANNOT</a:t>
            </a:r>
            <a:r>
              <a:rPr lang="en-US" sz="3200" dirty="0"/>
              <a:t> request a schedule change</a:t>
            </a:r>
          </a:p>
        </p:txBody>
      </p:sp>
    </p:spTree>
    <p:extLst>
      <p:ext uri="{BB962C8B-B14F-4D97-AF65-F5344CB8AC3E}">
        <p14:creationId xmlns:p14="http://schemas.microsoft.com/office/powerpoint/2010/main" val="28271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EFFB98-F3CE-49B7-B59A-222917C0E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76" t="20210" r="69140" b="15369"/>
          <a:stretch/>
        </p:blipFill>
        <p:spPr>
          <a:xfrm>
            <a:off x="296776" y="401050"/>
            <a:ext cx="5173581" cy="628048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9679B9-B871-406C-8A6B-2707AB68B8B1}"/>
              </a:ext>
            </a:extLst>
          </p:cNvPr>
          <p:cNvSpPr/>
          <p:nvPr/>
        </p:nvSpPr>
        <p:spPr>
          <a:xfrm>
            <a:off x="328863" y="2715126"/>
            <a:ext cx="3882192" cy="417095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2EB234-AFA1-41BA-9EF4-7493FCDA2F2E}"/>
              </a:ext>
            </a:extLst>
          </p:cNvPr>
          <p:cNvSpPr/>
          <p:nvPr/>
        </p:nvSpPr>
        <p:spPr>
          <a:xfrm>
            <a:off x="3136231" y="2286001"/>
            <a:ext cx="360947" cy="344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A1651-D209-4508-B7AF-D10CB70C3B19}"/>
              </a:ext>
            </a:extLst>
          </p:cNvPr>
          <p:cNvSpPr txBox="1"/>
          <p:nvPr/>
        </p:nvSpPr>
        <p:spPr>
          <a:xfrm>
            <a:off x="5999750" y="287123"/>
            <a:ext cx="5197643" cy="5754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/>
              <a:t>ALL students should </a:t>
            </a:r>
            <a:r>
              <a:rPr lang="en-US" sz="2133" b="1" u="sng" dirty="0">
                <a:solidFill>
                  <a:srgbClr val="990033"/>
                </a:solidFill>
              </a:rPr>
              <a:t>READ</a:t>
            </a:r>
            <a:r>
              <a:rPr lang="en-US" sz="2133" b="1" dirty="0">
                <a:solidFill>
                  <a:srgbClr val="990033"/>
                </a:solidFill>
              </a:rPr>
              <a:t> </a:t>
            </a:r>
            <a:r>
              <a:rPr lang="en-US" sz="2133" dirty="0"/>
              <a:t>the elective name and the PRE-REQUISITE (</a:t>
            </a:r>
            <a:r>
              <a:rPr lang="en-US" sz="2133" i="1" dirty="0"/>
              <a:t>if applicable</a:t>
            </a:r>
            <a:r>
              <a:rPr lang="en-US" sz="2133" dirty="0"/>
              <a:t>).</a:t>
            </a:r>
          </a:p>
          <a:p>
            <a:endParaRPr lang="en-US" sz="2133" dirty="0"/>
          </a:p>
          <a:p>
            <a:r>
              <a:rPr lang="en-US" sz="2133" dirty="0"/>
              <a:t>You may want “Financial Literacy”, but you MUST take Intro. To Business 1</a:t>
            </a:r>
            <a:r>
              <a:rPr lang="en-US" sz="2133" baseline="30000" dirty="0"/>
              <a:t>st</a:t>
            </a:r>
            <a:r>
              <a:rPr lang="en-US" sz="2133" dirty="0"/>
              <a:t>. </a:t>
            </a:r>
          </a:p>
          <a:p>
            <a:r>
              <a:rPr lang="en-US" sz="2133" b="1" dirty="0"/>
              <a:t>Pre-req. is listed.</a:t>
            </a:r>
          </a:p>
          <a:p>
            <a:endParaRPr lang="en-US" sz="2133" dirty="0"/>
          </a:p>
          <a:p>
            <a:r>
              <a:rPr lang="en-US" sz="2133" dirty="0"/>
              <a:t>If you select Financial Literacy without selecting Intro. To Business, you will </a:t>
            </a:r>
            <a:r>
              <a:rPr lang="en-US" sz="2133" u="sng" dirty="0"/>
              <a:t>NOT</a:t>
            </a:r>
            <a:r>
              <a:rPr lang="en-US" sz="2133" dirty="0"/>
              <a:t> get Financial Literacy, you will get Intro. To Business.</a:t>
            </a:r>
          </a:p>
          <a:p>
            <a:endParaRPr lang="en-US" sz="2133" dirty="0"/>
          </a:p>
          <a:p>
            <a:r>
              <a:rPr lang="en-US" sz="2133" dirty="0"/>
              <a:t>This will allow SCHS to help you reach your goal of taking the Financial Literacy class.</a:t>
            </a:r>
          </a:p>
          <a:p>
            <a:endParaRPr lang="en-US" sz="2133" dirty="0"/>
          </a:p>
          <a:p>
            <a:pPr algn="ctr"/>
            <a:r>
              <a:rPr lang="en-US" sz="2400" b="1" dirty="0">
                <a:solidFill>
                  <a:srgbClr val="0000CC"/>
                </a:solidFill>
              </a:rPr>
              <a:t>Pre-requisites are listed next to electives where applicable.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6F5E577-8685-40D2-99D1-760A1DDF17A1}"/>
              </a:ext>
            </a:extLst>
          </p:cNvPr>
          <p:cNvSpPr/>
          <p:nvPr/>
        </p:nvSpPr>
        <p:spPr>
          <a:xfrm>
            <a:off x="4271212" y="2767262"/>
            <a:ext cx="569493" cy="312821"/>
          </a:xfrm>
          <a:prstGeom prst="lef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C7C62B-D02C-4017-92C1-A6E34727F559}"/>
              </a:ext>
            </a:extLst>
          </p:cNvPr>
          <p:cNvSpPr/>
          <p:nvPr/>
        </p:nvSpPr>
        <p:spPr>
          <a:xfrm>
            <a:off x="4840707" y="2438401"/>
            <a:ext cx="1159043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What you want.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FA6FBB-8FFB-478A-BD11-DE48C6DD8E12}"/>
              </a:ext>
            </a:extLst>
          </p:cNvPr>
          <p:cNvSpPr/>
          <p:nvPr/>
        </p:nvSpPr>
        <p:spPr>
          <a:xfrm>
            <a:off x="9817768" y="1628275"/>
            <a:ext cx="360947" cy="344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411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8" name="Google Shape;4048;p38"/>
          <p:cNvSpPr txBox="1">
            <a:spLocks noGrp="1"/>
          </p:cNvSpPr>
          <p:nvPr>
            <p:ph type="title"/>
          </p:nvPr>
        </p:nvSpPr>
        <p:spPr>
          <a:xfrm>
            <a:off x="1056252" y="0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What’s New? 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075838-36EF-44EF-8991-27401C02D9EC}"/>
              </a:ext>
            </a:extLst>
          </p:cNvPr>
          <p:cNvSpPr txBox="1"/>
          <p:nvPr/>
        </p:nvSpPr>
        <p:spPr>
          <a:xfrm>
            <a:off x="903852" y="3087913"/>
            <a:ext cx="9932590" cy="3657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44" indent="-182875" algn="ctr" defTabSz="914377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4000" u="sng" dirty="0"/>
              <a:t>ALL</a:t>
            </a:r>
            <a:r>
              <a:rPr lang="en-US" sz="4000" dirty="0"/>
              <a:t> incoming FRESHMAN are </a:t>
            </a:r>
            <a:r>
              <a:rPr lang="en-US" sz="4000" b="1" u="sng" dirty="0">
                <a:solidFill>
                  <a:srgbClr val="0000CC"/>
                </a:solidFill>
              </a:rPr>
              <a:t>REQUIRED</a:t>
            </a:r>
            <a:r>
              <a:rPr lang="en-US" sz="4000" dirty="0"/>
              <a:t> to complete this graduation requirement as 9</a:t>
            </a:r>
            <a:r>
              <a:rPr lang="en-US" sz="4000" baseline="30000" dirty="0"/>
              <a:t>th</a:t>
            </a:r>
            <a:r>
              <a:rPr lang="en-US" sz="4000" dirty="0"/>
              <a:t> graders; therefore, it </a:t>
            </a:r>
            <a:r>
              <a:rPr lang="en-US" sz="4000" b="1" dirty="0">
                <a:solidFill>
                  <a:srgbClr val="A50021"/>
                </a:solidFill>
              </a:rPr>
              <a:t>MUST be the 1</a:t>
            </a:r>
            <a:r>
              <a:rPr lang="en-US" sz="4000" b="1" baseline="30000" dirty="0">
                <a:solidFill>
                  <a:srgbClr val="A50021"/>
                </a:solidFill>
              </a:rPr>
              <a:t>st</a:t>
            </a:r>
            <a:r>
              <a:rPr lang="en-US" sz="4000" b="1" dirty="0">
                <a:solidFill>
                  <a:srgbClr val="A50021"/>
                </a:solidFill>
              </a:rPr>
              <a:t> elective choice</a:t>
            </a:r>
            <a:r>
              <a:rPr lang="en-US" sz="4000" dirty="0"/>
              <a:t>.</a:t>
            </a:r>
          </a:p>
          <a:p>
            <a:pPr marL="102869" defTabSz="914377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41676F-E3FB-4251-8549-08B62B21A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158" y="902368"/>
            <a:ext cx="3689684" cy="23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0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FF25826473B4E9A57903CCA47AE09" ma:contentTypeVersion="12" ma:contentTypeDescription="Create a new document." ma:contentTypeScope="" ma:versionID="07cf719ec61dd8f4caae842302864678">
  <xsd:schema xmlns:xsd="http://www.w3.org/2001/XMLSchema" xmlns:xs="http://www.w3.org/2001/XMLSchema" xmlns:p="http://schemas.microsoft.com/office/2006/metadata/properties" xmlns:ns3="c02d429d-0a93-4804-8d0c-97584d16cd53" xmlns:ns4="bd6a744e-25af-49b1-b7a2-8226afec3917" targetNamespace="http://schemas.microsoft.com/office/2006/metadata/properties" ma:root="true" ma:fieldsID="7998213732f4c189e652925470e91763" ns3:_="" ns4:_="">
    <xsd:import namespace="c02d429d-0a93-4804-8d0c-97584d16cd53"/>
    <xsd:import namespace="bd6a744e-25af-49b1-b7a2-8226afec39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d429d-0a93-4804-8d0c-97584d16cd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a744e-25af-49b1-b7a2-8226afec3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1A09F3-493A-42C6-B02A-9269249078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AAB1D7-1BD3-412D-BB1B-A3B37365E3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d429d-0a93-4804-8d0c-97584d16cd53"/>
    <ds:schemaRef ds:uri="bd6a744e-25af-49b1-b7a2-8226afec3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4D4DC1-0367-4BEC-8BFF-DB81A17A50A8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c02d429d-0a93-4804-8d0c-97584d16cd53"/>
    <ds:schemaRef ds:uri="http://schemas.openxmlformats.org/package/2006/metadata/core-properties"/>
    <ds:schemaRef ds:uri="bd6a744e-25af-49b1-b7a2-8226afec391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745</Words>
  <Application>Microsoft Office PowerPoint</Application>
  <PresentationFormat>Widescreen</PresentationFormat>
  <Paragraphs>110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Abadi</vt:lpstr>
      <vt:lpstr>Aharoni</vt:lpstr>
      <vt:lpstr>Amasis MT Pro Black</vt:lpstr>
      <vt:lpstr>Anaheim</vt:lpstr>
      <vt:lpstr>Arial</vt:lpstr>
      <vt:lpstr>Bebas Neue</vt:lpstr>
      <vt:lpstr>Britannic Bold</vt:lpstr>
      <vt:lpstr>Calibri</vt:lpstr>
      <vt:lpstr>Corbel</vt:lpstr>
      <vt:lpstr>Courier New</vt:lpstr>
      <vt:lpstr>Dancing Script</vt:lpstr>
      <vt:lpstr>Gill Sans MT</vt:lpstr>
      <vt:lpstr>Lato</vt:lpstr>
      <vt:lpstr>Times New Roman</vt:lpstr>
      <vt:lpstr>Wingdings</vt:lpstr>
      <vt:lpstr>Gallery</vt:lpstr>
      <vt:lpstr>9th Grade Elective Registration</vt:lpstr>
      <vt:lpstr>SCHS Course Catalog</vt:lpstr>
      <vt:lpstr>PowerPoint Presentation</vt:lpstr>
      <vt:lpstr>PowerPoint Presentation</vt:lpstr>
      <vt:lpstr>On-Line Elective Registration</vt:lpstr>
      <vt:lpstr>On-Line Elective Registration</vt:lpstr>
      <vt:lpstr>On-Line Elective Registration</vt:lpstr>
      <vt:lpstr>PowerPoint Presentation</vt:lpstr>
      <vt:lpstr>What’s New? </vt:lpstr>
      <vt:lpstr>Students Should…</vt:lpstr>
      <vt:lpstr>Use the Technology</vt:lpstr>
      <vt:lpstr>PowerPoint Presentation</vt:lpstr>
      <vt:lpstr>PowerPoint Presentation</vt:lpstr>
      <vt:lpstr>PowerPoint Presentation</vt:lpstr>
      <vt:lpstr>PowerPoint Presentation</vt:lpstr>
      <vt:lpstr>Welcome to South Cobb!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Grade Elective Registration</dc:title>
  <dc:creator>Nichole Stennis</dc:creator>
  <cp:lastModifiedBy>Ryan Tolbert-Jackson</cp:lastModifiedBy>
  <cp:revision>3</cp:revision>
  <dcterms:created xsi:type="dcterms:W3CDTF">2021-10-14T15:08:10Z</dcterms:created>
  <dcterms:modified xsi:type="dcterms:W3CDTF">2024-02-02T00:15:03Z</dcterms:modified>
</cp:coreProperties>
</file>