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25"/>
  </p:notesMasterIdLst>
  <p:sldIdLst>
    <p:sldId id="257" r:id="rId3"/>
    <p:sldId id="262" r:id="rId4"/>
    <p:sldId id="261" r:id="rId5"/>
    <p:sldId id="283" r:id="rId6"/>
    <p:sldId id="256" r:id="rId7"/>
    <p:sldId id="284" r:id="rId8"/>
    <p:sldId id="290" r:id="rId9"/>
    <p:sldId id="275" r:id="rId10"/>
    <p:sldId id="269" r:id="rId11"/>
    <p:sldId id="288" r:id="rId12"/>
    <p:sldId id="287" r:id="rId13"/>
    <p:sldId id="266" r:id="rId14"/>
    <p:sldId id="289" r:id="rId15"/>
    <p:sldId id="264" r:id="rId16"/>
    <p:sldId id="263" r:id="rId17"/>
    <p:sldId id="292" r:id="rId18"/>
    <p:sldId id="271" r:id="rId19"/>
    <p:sldId id="268" r:id="rId20"/>
    <p:sldId id="273" r:id="rId21"/>
    <p:sldId id="258" r:id="rId22"/>
    <p:sldId id="274"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86146-10EF-4326-80BA-799A5E19A489}" v="85" dt="2024-07-30T19:08:47.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Santoro" userId="e71d9675-3a8e-41c8-9599-f8e43be32b75" providerId="ADAL" clId="{84986146-10EF-4326-80BA-799A5E19A489}"/>
    <pc:docChg chg="custSel addSld delSld modSld">
      <pc:chgData name="Stephanie Santoro" userId="e71d9675-3a8e-41c8-9599-f8e43be32b75" providerId="ADAL" clId="{84986146-10EF-4326-80BA-799A5E19A489}" dt="2024-07-30T19:09:01.570" v="530" actId="14100"/>
      <pc:docMkLst>
        <pc:docMk/>
      </pc:docMkLst>
      <pc:sldChg chg="add">
        <pc:chgData name="Stephanie Santoro" userId="e71d9675-3a8e-41c8-9599-f8e43be32b75" providerId="ADAL" clId="{84986146-10EF-4326-80BA-799A5E19A489}" dt="2024-07-29T21:20:52.990" v="471"/>
        <pc:sldMkLst>
          <pc:docMk/>
          <pc:sldMk cId="868085160" sldId="256"/>
        </pc:sldMkLst>
      </pc:sldChg>
      <pc:sldChg chg="addSp delSp modSp mod">
        <pc:chgData name="Stephanie Santoro" userId="e71d9675-3a8e-41c8-9599-f8e43be32b75" providerId="ADAL" clId="{84986146-10EF-4326-80BA-799A5E19A489}" dt="2024-07-29T21:05:25.328" v="239" actId="1076"/>
        <pc:sldMkLst>
          <pc:docMk/>
          <pc:sldMk cId="1604630817" sldId="261"/>
        </pc:sldMkLst>
        <pc:picChg chg="mod">
          <ac:chgData name="Stephanie Santoro" userId="e71d9675-3a8e-41c8-9599-f8e43be32b75" providerId="ADAL" clId="{84986146-10EF-4326-80BA-799A5E19A489}" dt="2024-07-29T21:05:25.328" v="239" actId="1076"/>
          <ac:picMkLst>
            <pc:docMk/>
            <pc:sldMk cId="1604630817" sldId="261"/>
            <ac:picMk id="5" creationId="{DBFAD681-137C-4E1D-A4FB-4FE27D8DB623}"/>
          </ac:picMkLst>
        </pc:picChg>
        <pc:picChg chg="del">
          <ac:chgData name="Stephanie Santoro" userId="e71d9675-3a8e-41c8-9599-f8e43be32b75" providerId="ADAL" clId="{84986146-10EF-4326-80BA-799A5E19A489}" dt="2024-07-29T21:04:55.414" v="235" actId="478"/>
          <ac:picMkLst>
            <pc:docMk/>
            <pc:sldMk cId="1604630817" sldId="261"/>
            <ac:picMk id="8" creationId="{C54857BC-F603-4AEC-BFB8-9C02E9DDB04A}"/>
          </ac:picMkLst>
        </pc:picChg>
        <pc:picChg chg="add mod">
          <ac:chgData name="Stephanie Santoro" userId="e71d9675-3a8e-41c8-9599-f8e43be32b75" providerId="ADAL" clId="{84986146-10EF-4326-80BA-799A5E19A489}" dt="2024-07-29T21:05:23.710" v="238" actId="1076"/>
          <ac:picMkLst>
            <pc:docMk/>
            <pc:sldMk cId="1604630817" sldId="261"/>
            <ac:picMk id="4098" creationId="{404A0A4B-3F01-C8F2-4CDA-8F24074A3D28}"/>
          </ac:picMkLst>
        </pc:picChg>
      </pc:sldChg>
      <pc:sldChg chg="addSp delSp modSp mod">
        <pc:chgData name="Stephanie Santoro" userId="e71d9675-3a8e-41c8-9599-f8e43be32b75" providerId="ADAL" clId="{84986146-10EF-4326-80BA-799A5E19A489}" dt="2024-07-29T20:59:34.252" v="111" actId="1076"/>
        <pc:sldMkLst>
          <pc:docMk/>
          <pc:sldMk cId="1751997637" sldId="262"/>
        </pc:sldMkLst>
        <pc:spChg chg="mod">
          <ac:chgData name="Stephanie Santoro" userId="e71d9675-3a8e-41c8-9599-f8e43be32b75" providerId="ADAL" clId="{84986146-10EF-4326-80BA-799A5E19A489}" dt="2024-07-29T20:59:19.026" v="105" actId="1076"/>
          <ac:spMkLst>
            <pc:docMk/>
            <pc:sldMk cId="1751997637" sldId="262"/>
            <ac:spMk id="22" creationId="{5C30BE99-E695-40B4-BA2C-55064CBAB3E1}"/>
          </ac:spMkLst>
        </pc:spChg>
        <pc:spChg chg="mod">
          <ac:chgData name="Stephanie Santoro" userId="e71d9675-3a8e-41c8-9599-f8e43be32b75" providerId="ADAL" clId="{84986146-10EF-4326-80BA-799A5E19A489}" dt="2024-07-29T20:53:47.165" v="1" actId="20577"/>
          <ac:spMkLst>
            <pc:docMk/>
            <pc:sldMk cId="1751997637" sldId="262"/>
            <ac:spMk id="23" creationId="{B8F5DACE-7A5A-4C69-9E9E-AAAC5FC572C3}"/>
          </ac:spMkLst>
        </pc:spChg>
        <pc:spChg chg="mod">
          <ac:chgData name="Stephanie Santoro" userId="e71d9675-3a8e-41c8-9599-f8e43be32b75" providerId="ADAL" clId="{84986146-10EF-4326-80BA-799A5E19A489}" dt="2024-07-29T20:54:00.109" v="22" actId="5793"/>
          <ac:spMkLst>
            <pc:docMk/>
            <pc:sldMk cId="1751997637" sldId="262"/>
            <ac:spMk id="24" creationId="{A6546652-69D2-4CAE-ADC3-20B48756A191}"/>
          </ac:spMkLst>
        </pc:spChg>
        <pc:spChg chg="mod">
          <ac:chgData name="Stephanie Santoro" userId="e71d9675-3a8e-41c8-9599-f8e43be32b75" providerId="ADAL" clId="{84986146-10EF-4326-80BA-799A5E19A489}" dt="2024-07-29T20:54:05.132" v="24" actId="20577"/>
          <ac:spMkLst>
            <pc:docMk/>
            <pc:sldMk cId="1751997637" sldId="262"/>
            <ac:spMk id="27" creationId="{F18667B7-46DE-4263-8DA5-571379EE6B9E}"/>
          </ac:spMkLst>
        </pc:spChg>
        <pc:picChg chg="add del mod">
          <ac:chgData name="Stephanie Santoro" userId="e71d9675-3a8e-41c8-9599-f8e43be32b75" providerId="ADAL" clId="{84986146-10EF-4326-80BA-799A5E19A489}" dt="2024-07-29T20:58:55.306" v="94" actId="1076"/>
          <ac:picMkLst>
            <pc:docMk/>
            <pc:sldMk cId="1751997637" sldId="262"/>
            <ac:picMk id="3" creationId="{3772B8DF-1F58-84AE-3423-FE3957045C3D}"/>
          </ac:picMkLst>
        </pc:picChg>
        <pc:picChg chg="del">
          <ac:chgData name="Stephanie Santoro" userId="e71d9675-3a8e-41c8-9599-f8e43be32b75" providerId="ADAL" clId="{84986146-10EF-4326-80BA-799A5E19A489}" dt="2024-07-29T20:57:53.074" v="76" actId="478"/>
          <ac:picMkLst>
            <pc:docMk/>
            <pc:sldMk cId="1751997637" sldId="262"/>
            <ac:picMk id="4" creationId="{FF4EBC30-6957-485B-A7B4-3C038ABEACA8}"/>
          </ac:picMkLst>
        </pc:picChg>
        <pc:picChg chg="add mod">
          <ac:chgData name="Stephanie Santoro" userId="e71d9675-3a8e-41c8-9599-f8e43be32b75" providerId="ADAL" clId="{84986146-10EF-4326-80BA-799A5E19A489}" dt="2024-07-29T20:59:32.403" v="110" actId="1076"/>
          <ac:picMkLst>
            <pc:docMk/>
            <pc:sldMk cId="1751997637" sldId="262"/>
            <ac:picMk id="6" creationId="{9265B9A8-0A89-38B8-D0FF-BF27930A4C27}"/>
          </ac:picMkLst>
        </pc:picChg>
        <pc:picChg chg="del">
          <ac:chgData name="Stephanie Santoro" userId="e71d9675-3a8e-41c8-9599-f8e43be32b75" providerId="ADAL" clId="{84986146-10EF-4326-80BA-799A5E19A489}" dt="2024-07-29T20:55:23.085" v="64" actId="478"/>
          <ac:picMkLst>
            <pc:docMk/>
            <pc:sldMk cId="1751997637" sldId="262"/>
            <ac:picMk id="9" creationId="{D881AE88-C91F-49CF-A7DD-D39A2ECA9C68}"/>
          </ac:picMkLst>
        </pc:picChg>
        <pc:picChg chg="del">
          <ac:chgData name="Stephanie Santoro" userId="e71d9675-3a8e-41c8-9599-f8e43be32b75" providerId="ADAL" clId="{84986146-10EF-4326-80BA-799A5E19A489}" dt="2024-07-29T20:54:34.190" v="55" actId="478"/>
          <ac:picMkLst>
            <pc:docMk/>
            <pc:sldMk cId="1751997637" sldId="262"/>
            <ac:picMk id="15" creationId="{5A762CD1-C877-4D13-ACA8-B572B01A573F}"/>
          </ac:picMkLst>
        </pc:picChg>
        <pc:picChg chg="del">
          <ac:chgData name="Stephanie Santoro" userId="e71d9675-3a8e-41c8-9599-f8e43be32b75" providerId="ADAL" clId="{84986146-10EF-4326-80BA-799A5E19A489}" dt="2024-07-29T20:57:52.241" v="75" actId="478"/>
          <ac:picMkLst>
            <pc:docMk/>
            <pc:sldMk cId="1751997637" sldId="262"/>
            <ac:picMk id="19" creationId="{EB53B260-DF16-4C62-B7BA-6D8C2AC3C2D8}"/>
          </ac:picMkLst>
        </pc:picChg>
        <pc:picChg chg="del">
          <ac:chgData name="Stephanie Santoro" userId="e71d9675-3a8e-41c8-9599-f8e43be32b75" providerId="ADAL" clId="{84986146-10EF-4326-80BA-799A5E19A489}" dt="2024-07-29T20:57:43.298" v="69" actId="478"/>
          <ac:picMkLst>
            <pc:docMk/>
            <pc:sldMk cId="1751997637" sldId="262"/>
            <ac:picMk id="1026" creationId="{B1914E08-1363-4B3A-9384-03A6DEA7F023}"/>
          </ac:picMkLst>
        </pc:picChg>
        <pc:picChg chg="add mod">
          <ac:chgData name="Stephanie Santoro" userId="e71d9675-3a8e-41c8-9599-f8e43be32b75" providerId="ADAL" clId="{84986146-10EF-4326-80BA-799A5E19A489}" dt="2024-07-29T20:59:28.333" v="108" actId="1076"/>
          <ac:picMkLst>
            <pc:docMk/>
            <pc:sldMk cId="1751997637" sldId="262"/>
            <ac:picMk id="1028" creationId="{BA6B322C-13DE-57B0-3EBD-BF5B01D7BA98}"/>
          </ac:picMkLst>
        </pc:picChg>
        <pc:picChg chg="add del">
          <ac:chgData name="Stephanie Santoro" userId="e71d9675-3a8e-41c8-9599-f8e43be32b75" providerId="ADAL" clId="{84986146-10EF-4326-80BA-799A5E19A489}" dt="2024-07-29T20:55:04.365" v="59" actId="478"/>
          <ac:picMkLst>
            <pc:docMk/>
            <pc:sldMk cId="1751997637" sldId="262"/>
            <ac:picMk id="1030" creationId="{80BE860F-8991-4417-9A56-505745C34A9D}"/>
          </ac:picMkLst>
        </pc:picChg>
        <pc:picChg chg="add mod">
          <ac:chgData name="Stephanie Santoro" userId="e71d9675-3a8e-41c8-9599-f8e43be32b75" providerId="ADAL" clId="{84986146-10EF-4326-80BA-799A5E19A489}" dt="2024-07-29T20:59:17.534" v="104" actId="1076"/>
          <ac:picMkLst>
            <pc:docMk/>
            <pc:sldMk cId="1751997637" sldId="262"/>
            <ac:picMk id="1032" creationId="{E2D871AB-7DAD-ED5A-D18B-AC7584134DD4}"/>
          </ac:picMkLst>
        </pc:picChg>
        <pc:picChg chg="add mod">
          <ac:chgData name="Stephanie Santoro" userId="e71d9675-3a8e-41c8-9599-f8e43be32b75" providerId="ADAL" clId="{84986146-10EF-4326-80BA-799A5E19A489}" dt="2024-07-29T20:59:25.027" v="107" actId="1076"/>
          <ac:picMkLst>
            <pc:docMk/>
            <pc:sldMk cId="1751997637" sldId="262"/>
            <ac:picMk id="1034" creationId="{2EAEA641-1DAE-983B-30E7-4488F27AEB52}"/>
          </ac:picMkLst>
        </pc:picChg>
        <pc:picChg chg="add mod">
          <ac:chgData name="Stephanie Santoro" userId="e71d9675-3a8e-41c8-9599-f8e43be32b75" providerId="ADAL" clId="{84986146-10EF-4326-80BA-799A5E19A489}" dt="2024-07-29T20:59:34.252" v="111" actId="1076"/>
          <ac:picMkLst>
            <pc:docMk/>
            <pc:sldMk cId="1751997637" sldId="262"/>
            <ac:picMk id="1036" creationId="{9F7251B4-A2DE-5E32-1BB8-AFA98B90E4D1}"/>
          </ac:picMkLst>
        </pc:picChg>
      </pc:sldChg>
      <pc:sldChg chg="modSp mod">
        <pc:chgData name="Stephanie Santoro" userId="e71d9675-3a8e-41c8-9599-f8e43be32b75" providerId="ADAL" clId="{84986146-10EF-4326-80BA-799A5E19A489}" dt="2024-07-29T21:07:54.698" v="327" actId="20577"/>
        <pc:sldMkLst>
          <pc:docMk/>
          <pc:sldMk cId="94425735" sldId="264"/>
        </pc:sldMkLst>
        <pc:spChg chg="mod">
          <ac:chgData name="Stephanie Santoro" userId="e71d9675-3a8e-41c8-9599-f8e43be32b75" providerId="ADAL" clId="{84986146-10EF-4326-80BA-799A5E19A489}" dt="2024-07-29T21:07:54.698" v="327" actId="20577"/>
          <ac:spMkLst>
            <pc:docMk/>
            <pc:sldMk cId="94425735" sldId="264"/>
            <ac:spMk id="3" creationId="{00ED712A-A9B2-41A5-9137-FDDA329CC84C}"/>
          </ac:spMkLst>
        </pc:spChg>
      </pc:sldChg>
      <pc:sldChg chg="addSp modSp mod">
        <pc:chgData name="Stephanie Santoro" userId="e71d9675-3a8e-41c8-9599-f8e43be32b75" providerId="ADAL" clId="{84986146-10EF-4326-80BA-799A5E19A489}" dt="2024-07-30T16:30:03.959" v="520" actId="20577"/>
        <pc:sldMkLst>
          <pc:docMk/>
          <pc:sldMk cId="3285983044" sldId="273"/>
        </pc:sldMkLst>
        <pc:spChg chg="mod">
          <ac:chgData name="Stephanie Santoro" userId="e71d9675-3a8e-41c8-9599-f8e43be32b75" providerId="ADAL" clId="{84986146-10EF-4326-80BA-799A5E19A489}" dt="2024-07-29T21:12:15.034" v="470" actId="1076"/>
          <ac:spMkLst>
            <pc:docMk/>
            <pc:sldMk cId="3285983044" sldId="273"/>
            <ac:spMk id="2" creationId="{7216FF1D-F430-4567-897F-886C05DC7656}"/>
          </ac:spMkLst>
        </pc:spChg>
        <pc:spChg chg="add mod">
          <ac:chgData name="Stephanie Santoro" userId="e71d9675-3a8e-41c8-9599-f8e43be32b75" providerId="ADAL" clId="{84986146-10EF-4326-80BA-799A5E19A489}" dt="2024-07-29T21:12:04.802" v="469" actId="1076"/>
          <ac:spMkLst>
            <pc:docMk/>
            <pc:sldMk cId="3285983044" sldId="273"/>
            <ac:spMk id="3" creationId="{93DD00EA-32E9-69D7-EDD7-E53F9CF7DF24}"/>
          </ac:spMkLst>
        </pc:spChg>
        <pc:spChg chg="mod">
          <ac:chgData name="Stephanie Santoro" userId="e71d9675-3a8e-41c8-9599-f8e43be32b75" providerId="ADAL" clId="{84986146-10EF-4326-80BA-799A5E19A489}" dt="2024-07-29T21:11:38.556" v="462" actId="1076"/>
          <ac:spMkLst>
            <pc:docMk/>
            <pc:sldMk cId="3285983044" sldId="273"/>
            <ac:spMk id="14" creationId="{C29DEC9F-A8C6-4983-9F88-95A7FDB6F204}"/>
          </ac:spMkLst>
        </pc:spChg>
        <pc:spChg chg="mod">
          <ac:chgData name="Stephanie Santoro" userId="e71d9675-3a8e-41c8-9599-f8e43be32b75" providerId="ADAL" clId="{84986146-10EF-4326-80BA-799A5E19A489}" dt="2024-07-30T16:30:03.959" v="520" actId="20577"/>
          <ac:spMkLst>
            <pc:docMk/>
            <pc:sldMk cId="3285983044" sldId="273"/>
            <ac:spMk id="15" creationId="{E8C8CAD7-560C-4E1A-AD4F-7963C158D139}"/>
          </ac:spMkLst>
        </pc:spChg>
        <pc:spChg chg="mod">
          <ac:chgData name="Stephanie Santoro" userId="e71d9675-3a8e-41c8-9599-f8e43be32b75" providerId="ADAL" clId="{84986146-10EF-4326-80BA-799A5E19A489}" dt="2024-07-29T21:11:57.646" v="467" actId="1076"/>
          <ac:spMkLst>
            <pc:docMk/>
            <pc:sldMk cId="3285983044" sldId="273"/>
            <ac:spMk id="16" creationId="{F5EFBC5F-915D-4B9B-A73B-12E80889F88D}"/>
          </ac:spMkLst>
        </pc:spChg>
        <pc:spChg chg="mod">
          <ac:chgData name="Stephanie Santoro" userId="e71d9675-3a8e-41c8-9599-f8e43be32b75" providerId="ADAL" clId="{84986146-10EF-4326-80BA-799A5E19A489}" dt="2024-07-29T21:11:52.156" v="465" actId="1076"/>
          <ac:spMkLst>
            <pc:docMk/>
            <pc:sldMk cId="3285983044" sldId="273"/>
            <ac:spMk id="17" creationId="{D492CE83-E4A6-41F2-9F3F-C0E639C9AD40}"/>
          </ac:spMkLst>
        </pc:spChg>
        <pc:spChg chg="mod">
          <ac:chgData name="Stephanie Santoro" userId="e71d9675-3a8e-41c8-9599-f8e43be32b75" providerId="ADAL" clId="{84986146-10EF-4326-80BA-799A5E19A489}" dt="2024-07-29T21:11:36.205" v="461" actId="1076"/>
          <ac:spMkLst>
            <pc:docMk/>
            <pc:sldMk cId="3285983044" sldId="273"/>
            <ac:spMk id="18" creationId="{655EE9E0-402F-46B4-96CB-44315D9CB26A}"/>
          </ac:spMkLst>
        </pc:spChg>
        <pc:spChg chg="mod">
          <ac:chgData name="Stephanie Santoro" userId="e71d9675-3a8e-41c8-9599-f8e43be32b75" providerId="ADAL" clId="{84986146-10EF-4326-80BA-799A5E19A489}" dt="2024-07-29T21:11:23.262" v="456" actId="1076"/>
          <ac:spMkLst>
            <pc:docMk/>
            <pc:sldMk cId="3285983044" sldId="273"/>
            <ac:spMk id="20" creationId="{264F9D54-696B-4F3D-A4ED-26E59F7DCFD1}"/>
          </ac:spMkLst>
        </pc:spChg>
        <pc:picChg chg="mod">
          <ac:chgData name="Stephanie Santoro" userId="e71d9675-3a8e-41c8-9599-f8e43be32b75" providerId="ADAL" clId="{84986146-10EF-4326-80BA-799A5E19A489}" dt="2024-07-29T21:11:20.302" v="455" actId="1076"/>
          <ac:picMkLst>
            <pc:docMk/>
            <pc:sldMk cId="3285983044" sldId="273"/>
            <ac:picMk id="5" creationId="{C81C02F8-A5C5-4764-ADAA-BD9C3E3C50A7}"/>
          </ac:picMkLst>
        </pc:picChg>
        <pc:picChg chg="mod">
          <ac:chgData name="Stephanie Santoro" userId="e71d9675-3a8e-41c8-9599-f8e43be32b75" providerId="ADAL" clId="{84986146-10EF-4326-80BA-799A5E19A489}" dt="2024-07-29T21:11:30.834" v="459" actId="1076"/>
          <ac:picMkLst>
            <pc:docMk/>
            <pc:sldMk cId="3285983044" sldId="273"/>
            <ac:picMk id="8" creationId="{D50D5048-03C2-4EB7-B61D-34A2A4915CD7}"/>
          </ac:picMkLst>
        </pc:picChg>
        <pc:picChg chg="mod">
          <ac:chgData name="Stephanie Santoro" userId="e71d9675-3a8e-41c8-9599-f8e43be32b75" providerId="ADAL" clId="{84986146-10EF-4326-80BA-799A5E19A489}" dt="2024-07-29T21:11:48.261" v="464" actId="14100"/>
          <ac:picMkLst>
            <pc:docMk/>
            <pc:sldMk cId="3285983044" sldId="273"/>
            <ac:picMk id="9" creationId="{D7AAF0CF-9C65-45BA-9486-2BEFA7772AE8}"/>
          </ac:picMkLst>
        </pc:picChg>
        <pc:picChg chg="mod">
          <ac:chgData name="Stephanie Santoro" userId="e71d9675-3a8e-41c8-9599-f8e43be32b75" providerId="ADAL" clId="{84986146-10EF-4326-80BA-799A5E19A489}" dt="2024-07-29T21:11:53.949" v="466" actId="1076"/>
          <ac:picMkLst>
            <pc:docMk/>
            <pc:sldMk cId="3285983044" sldId="273"/>
            <ac:picMk id="10" creationId="{DC2E5573-C52B-4D3D-BAF4-993C48C3E288}"/>
          </ac:picMkLst>
        </pc:picChg>
        <pc:picChg chg="mod">
          <ac:chgData name="Stephanie Santoro" userId="e71d9675-3a8e-41c8-9599-f8e43be32b75" providerId="ADAL" clId="{84986146-10EF-4326-80BA-799A5E19A489}" dt="2024-07-29T21:11:25.183" v="457" actId="1076"/>
          <ac:picMkLst>
            <pc:docMk/>
            <pc:sldMk cId="3285983044" sldId="273"/>
            <ac:picMk id="11" creationId="{657D1D9C-FF43-463F-B1C3-E245C7D39E2D}"/>
          </ac:picMkLst>
        </pc:picChg>
        <pc:picChg chg="mod">
          <ac:chgData name="Stephanie Santoro" userId="e71d9675-3a8e-41c8-9599-f8e43be32b75" providerId="ADAL" clId="{84986146-10EF-4326-80BA-799A5E19A489}" dt="2024-07-29T21:11:33.299" v="460" actId="1076"/>
          <ac:picMkLst>
            <pc:docMk/>
            <pc:sldMk cId="3285983044" sldId="273"/>
            <ac:picMk id="12" creationId="{70E79052-EF15-4F99-8A81-5927305510D7}"/>
          </ac:picMkLst>
        </pc:picChg>
        <pc:picChg chg="mod">
          <ac:chgData name="Stephanie Santoro" userId="e71d9675-3a8e-41c8-9599-f8e43be32b75" providerId="ADAL" clId="{84986146-10EF-4326-80BA-799A5E19A489}" dt="2024-07-29T21:10:48.579" v="424" actId="1076"/>
          <ac:picMkLst>
            <pc:docMk/>
            <pc:sldMk cId="3285983044" sldId="273"/>
            <ac:picMk id="22" creationId="{70D9338C-88A9-4089-A009-F94A9479843A}"/>
          </ac:picMkLst>
        </pc:picChg>
        <pc:picChg chg="add mod">
          <ac:chgData name="Stephanie Santoro" userId="e71d9675-3a8e-41c8-9599-f8e43be32b75" providerId="ADAL" clId="{84986146-10EF-4326-80BA-799A5E19A489}" dt="2024-07-29T21:12:01.533" v="468" actId="1076"/>
          <ac:picMkLst>
            <pc:docMk/>
            <pc:sldMk cId="3285983044" sldId="273"/>
            <ac:picMk id="5122" creationId="{AD85DDD9-117E-5ADC-7B68-C1C605F5A87A}"/>
          </ac:picMkLst>
        </pc:picChg>
      </pc:sldChg>
      <pc:sldChg chg="addSp delSp modSp mod">
        <pc:chgData name="Stephanie Santoro" userId="e71d9675-3a8e-41c8-9599-f8e43be32b75" providerId="ADAL" clId="{84986146-10EF-4326-80BA-799A5E19A489}" dt="2024-07-30T19:09:01.570" v="530" actId="14100"/>
        <pc:sldMkLst>
          <pc:docMk/>
          <pc:sldMk cId="1750481784" sldId="275"/>
        </pc:sldMkLst>
        <pc:spChg chg="add del mod">
          <ac:chgData name="Stephanie Santoro" userId="e71d9675-3a8e-41c8-9599-f8e43be32b75" providerId="ADAL" clId="{84986146-10EF-4326-80BA-799A5E19A489}" dt="2024-07-30T19:08:47.376" v="523"/>
          <ac:spMkLst>
            <pc:docMk/>
            <pc:sldMk cId="1750481784" sldId="275"/>
            <ac:spMk id="3" creationId="{265B4D0F-7B87-376C-367A-0CE41EB9B7F0}"/>
          </ac:spMkLst>
        </pc:spChg>
        <pc:picChg chg="add mod">
          <ac:chgData name="Stephanie Santoro" userId="e71d9675-3a8e-41c8-9599-f8e43be32b75" providerId="ADAL" clId="{84986146-10EF-4326-80BA-799A5E19A489}" dt="2024-07-30T19:09:01.570" v="530" actId="14100"/>
          <ac:picMkLst>
            <pc:docMk/>
            <pc:sldMk cId="1750481784" sldId="275"/>
            <ac:picMk id="5" creationId="{17B9CEC1-CC83-1306-B337-DC84EA30E798}"/>
          </ac:picMkLst>
        </pc:picChg>
        <pc:picChg chg="del">
          <ac:chgData name="Stephanie Santoro" userId="e71d9675-3a8e-41c8-9599-f8e43be32b75" providerId="ADAL" clId="{84986146-10EF-4326-80BA-799A5E19A489}" dt="2024-07-30T19:08:45.619" v="521" actId="478"/>
          <ac:picMkLst>
            <pc:docMk/>
            <pc:sldMk cId="1750481784" sldId="275"/>
            <ac:picMk id="10" creationId="{8EA95E94-9DA9-4105-B05B-A558E2DC5ADC}"/>
          </ac:picMkLst>
        </pc:picChg>
        <pc:picChg chg="del">
          <ac:chgData name="Stephanie Santoro" userId="e71d9675-3a8e-41c8-9599-f8e43be32b75" providerId="ADAL" clId="{84986146-10EF-4326-80BA-799A5E19A489}" dt="2024-07-30T19:08:46.284" v="522" actId="478"/>
          <ac:picMkLst>
            <pc:docMk/>
            <pc:sldMk cId="1750481784" sldId="275"/>
            <ac:picMk id="12" creationId="{3E71B806-47FC-48B8-A990-C0078898DA77}"/>
          </ac:picMkLst>
        </pc:picChg>
      </pc:sldChg>
      <pc:sldChg chg="addSp delSp modSp mod">
        <pc:chgData name="Stephanie Santoro" userId="e71d9675-3a8e-41c8-9599-f8e43be32b75" providerId="ADAL" clId="{84986146-10EF-4326-80BA-799A5E19A489}" dt="2024-07-30T16:24:12.831" v="517" actId="20577"/>
        <pc:sldMkLst>
          <pc:docMk/>
          <pc:sldMk cId="2053373750" sldId="284"/>
        </pc:sldMkLst>
        <pc:spChg chg="mod">
          <ac:chgData name="Stephanie Santoro" userId="e71d9675-3a8e-41c8-9599-f8e43be32b75" providerId="ADAL" clId="{84986146-10EF-4326-80BA-799A5E19A489}" dt="2024-07-30T16:24:12.831" v="517" actId="20577"/>
          <ac:spMkLst>
            <pc:docMk/>
            <pc:sldMk cId="2053373750" sldId="284"/>
            <ac:spMk id="3" creationId="{8D3E8A99-CA75-4A95-89BC-699A3179C6A5}"/>
          </ac:spMkLst>
        </pc:spChg>
        <pc:spChg chg="del mod">
          <ac:chgData name="Stephanie Santoro" userId="e71d9675-3a8e-41c8-9599-f8e43be32b75" providerId="ADAL" clId="{84986146-10EF-4326-80BA-799A5E19A489}" dt="2024-07-29T21:01:31.925" v="145"/>
          <ac:spMkLst>
            <pc:docMk/>
            <pc:sldMk cId="2053373750" sldId="284"/>
            <ac:spMk id="7" creationId="{75C84EF6-8F9D-4232-82BC-CFC6F72CE3B5}"/>
          </ac:spMkLst>
        </pc:spChg>
        <pc:picChg chg="add mod">
          <ac:chgData name="Stephanie Santoro" userId="e71d9675-3a8e-41c8-9599-f8e43be32b75" providerId="ADAL" clId="{84986146-10EF-4326-80BA-799A5E19A489}" dt="2024-07-30T16:23:59.732" v="482" actId="1076"/>
          <ac:picMkLst>
            <pc:docMk/>
            <pc:sldMk cId="2053373750" sldId="284"/>
            <ac:picMk id="2" creationId="{536E20B2-E38C-2A61-5220-47E98148E4F6}"/>
          </ac:picMkLst>
        </pc:picChg>
        <pc:picChg chg="add del">
          <ac:chgData name="Stephanie Santoro" userId="e71d9675-3a8e-41c8-9599-f8e43be32b75" providerId="ADAL" clId="{84986146-10EF-4326-80BA-799A5E19A489}" dt="2024-07-29T21:00:22.499" v="115" actId="478"/>
          <ac:picMkLst>
            <pc:docMk/>
            <pc:sldMk cId="2053373750" sldId="284"/>
            <ac:picMk id="5" creationId="{7B9102EE-399C-481A-BBB9-4913C8D1D331}"/>
          </ac:picMkLst>
        </pc:picChg>
        <pc:picChg chg="add del mod">
          <ac:chgData name="Stephanie Santoro" userId="e71d9675-3a8e-41c8-9599-f8e43be32b75" providerId="ADAL" clId="{84986146-10EF-4326-80BA-799A5E19A489}" dt="2024-07-30T16:23:49.117" v="480" actId="1076"/>
          <ac:picMkLst>
            <pc:docMk/>
            <pc:sldMk cId="2053373750" sldId="284"/>
            <ac:picMk id="2050" creationId="{8AEB8BF5-C3ED-9178-F00E-2D528668A60F}"/>
          </ac:picMkLst>
        </pc:picChg>
      </pc:sldChg>
      <pc:sldChg chg="del">
        <pc:chgData name="Stephanie Santoro" userId="e71d9675-3a8e-41c8-9599-f8e43be32b75" providerId="ADAL" clId="{84986146-10EF-4326-80BA-799A5E19A489}" dt="2024-07-29T21:20:58.674" v="472" actId="47"/>
        <pc:sldMkLst>
          <pc:docMk/>
          <pc:sldMk cId="110151523" sldId="286"/>
        </pc:sldMkLst>
      </pc:sldChg>
      <pc:sldChg chg="addSp delSp modSp mod">
        <pc:chgData name="Stephanie Santoro" userId="e71d9675-3a8e-41c8-9599-f8e43be32b75" providerId="ADAL" clId="{84986146-10EF-4326-80BA-799A5E19A489}" dt="2024-07-29T21:04:20.293" v="231" actId="26606"/>
        <pc:sldMkLst>
          <pc:docMk/>
          <pc:sldMk cId="523474793" sldId="287"/>
        </pc:sldMkLst>
        <pc:graphicFrameChg chg="add mod">
          <ac:chgData name="Stephanie Santoro" userId="e71d9675-3a8e-41c8-9599-f8e43be32b75" providerId="ADAL" clId="{84986146-10EF-4326-80BA-799A5E19A489}" dt="2024-07-29T21:04:20.293" v="231" actId="26606"/>
          <ac:graphicFrameMkLst>
            <pc:docMk/>
            <pc:sldMk cId="523474793" sldId="287"/>
            <ac:graphicFrameMk id="3" creationId="{F34F5972-717C-3BEF-394F-5DB2C3B7905E}"/>
          </ac:graphicFrameMkLst>
        </pc:graphicFrameChg>
        <pc:picChg chg="del">
          <ac:chgData name="Stephanie Santoro" userId="e71d9675-3a8e-41c8-9599-f8e43be32b75" providerId="ADAL" clId="{84986146-10EF-4326-80BA-799A5E19A489}" dt="2024-07-29T21:03:44.073" v="229" actId="478"/>
          <ac:picMkLst>
            <pc:docMk/>
            <pc:sldMk cId="523474793" sldId="287"/>
            <ac:picMk id="4" creationId="{EED9DCD0-D169-42F1-9C4A-E6F69F29089C}"/>
          </ac:picMkLst>
        </pc:picChg>
      </pc:sldChg>
      <pc:sldChg chg="addSp delSp modSp mod setBg">
        <pc:chgData name="Stephanie Santoro" userId="e71d9675-3a8e-41c8-9599-f8e43be32b75" providerId="ADAL" clId="{84986146-10EF-4326-80BA-799A5E19A489}" dt="2024-07-29T21:07:23.670" v="281" actId="1076"/>
        <pc:sldMkLst>
          <pc:docMk/>
          <pc:sldMk cId="3759667260" sldId="289"/>
        </pc:sldMkLst>
        <pc:spChg chg="mod">
          <ac:chgData name="Stephanie Santoro" userId="e71d9675-3a8e-41c8-9599-f8e43be32b75" providerId="ADAL" clId="{84986146-10EF-4326-80BA-799A5E19A489}" dt="2024-07-29T21:07:23.670" v="281" actId="1076"/>
          <ac:spMkLst>
            <pc:docMk/>
            <pc:sldMk cId="3759667260" sldId="289"/>
            <ac:spMk id="2" creationId="{FEC51E95-9410-4E24-BF8A-31BAE8CF9EDD}"/>
          </ac:spMkLst>
        </pc:spChg>
        <pc:spChg chg="del mod">
          <ac:chgData name="Stephanie Santoro" userId="e71d9675-3a8e-41c8-9599-f8e43be32b75" providerId="ADAL" clId="{84986146-10EF-4326-80BA-799A5E19A489}" dt="2024-07-29T21:06:56.567" v="246" actId="478"/>
          <ac:spMkLst>
            <pc:docMk/>
            <pc:sldMk cId="3759667260" sldId="289"/>
            <ac:spMk id="3" creationId="{83691778-C374-4AD6-BD18-AB6F510A0636}"/>
          </ac:spMkLst>
        </pc:spChg>
        <pc:spChg chg="del mod">
          <ac:chgData name="Stephanie Santoro" userId="e71d9675-3a8e-41c8-9599-f8e43be32b75" providerId="ADAL" clId="{84986146-10EF-4326-80BA-799A5E19A489}" dt="2024-07-29T21:06:54.823" v="245" actId="478"/>
          <ac:spMkLst>
            <pc:docMk/>
            <pc:sldMk cId="3759667260" sldId="289"/>
            <ac:spMk id="5" creationId="{69849ED3-BA80-4EBE-805A-E6BF44BFFB1C}"/>
          </ac:spMkLst>
        </pc:spChg>
        <pc:picChg chg="add mod">
          <ac:chgData name="Stephanie Santoro" userId="e71d9675-3a8e-41c8-9599-f8e43be32b75" providerId="ADAL" clId="{84986146-10EF-4326-80BA-799A5E19A489}" dt="2024-07-29T21:07:07.121" v="251" actId="1076"/>
          <ac:picMkLst>
            <pc:docMk/>
            <pc:sldMk cId="3759667260" sldId="289"/>
            <ac:picMk id="6" creationId="{FB9E42F9-DBE2-7965-3D16-E9C93FBD63F2}"/>
          </ac:picMkLst>
        </pc:picChg>
      </pc:sldChg>
      <pc:sldChg chg="modSp mod">
        <pc:chgData name="Stephanie Santoro" userId="e71d9675-3a8e-41c8-9599-f8e43be32b75" providerId="ADAL" clId="{84986146-10EF-4326-80BA-799A5E19A489}" dt="2024-07-29T21:03:08.539" v="228" actId="27636"/>
        <pc:sldMkLst>
          <pc:docMk/>
          <pc:sldMk cId="4184236851" sldId="290"/>
        </pc:sldMkLst>
        <pc:spChg chg="mod">
          <ac:chgData name="Stephanie Santoro" userId="e71d9675-3a8e-41c8-9599-f8e43be32b75" providerId="ADAL" clId="{84986146-10EF-4326-80BA-799A5E19A489}" dt="2024-07-29T21:03:08.539" v="228" actId="27636"/>
          <ac:spMkLst>
            <pc:docMk/>
            <pc:sldMk cId="4184236851" sldId="290"/>
            <ac:spMk id="4" creationId="{F7D501AB-DCDC-46E5-A7C4-A71DF6FECFB1}"/>
          </ac:spMkLst>
        </pc:spChg>
      </pc:sldChg>
      <pc:sldChg chg="modSp mod">
        <pc:chgData name="Stephanie Santoro" userId="e71d9675-3a8e-41c8-9599-f8e43be32b75" providerId="ADAL" clId="{84986146-10EF-4326-80BA-799A5E19A489}" dt="2024-07-29T21:09:37.291" v="417" actId="15"/>
        <pc:sldMkLst>
          <pc:docMk/>
          <pc:sldMk cId="839124732" sldId="292"/>
        </pc:sldMkLst>
        <pc:spChg chg="mod">
          <ac:chgData name="Stephanie Santoro" userId="e71d9675-3a8e-41c8-9599-f8e43be32b75" providerId="ADAL" clId="{84986146-10EF-4326-80BA-799A5E19A489}" dt="2024-07-29T21:09:37.291" v="417" actId="15"/>
          <ac:spMkLst>
            <pc:docMk/>
            <pc:sldMk cId="839124732" sldId="292"/>
            <ac:spMk id="15" creationId="{CEBC7FBD-3909-442D-A89A-0A2314F102C7}"/>
          </ac:spMkLst>
        </pc:spChg>
      </pc:sldChg>
      <pc:sldChg chg="addSp delSp modSp add del mod">
        <pc:chgData name="Stephanie Santoro" userId="e71d9675-3a8e-41c8-9599-f8e43be32b75" providerId="ADAL" clId="{84986146-10EF-4326-80BA-799A5E19A489}" dt="2024-07-30T16:24:19.521" v="518" actId="2696"/>
        <pc:sldMkLst>
          <pc:docMk/>
          <pc:sldMk cId="1819711456" sldId="293"/>
        </pc:sldMkLst>
        <pc:spChg chg="mod">
          <ac:chgData name="Stephanie Santoro" userId="e71d9675-3a8e-41c8-9599-f8e43be32b75" providerId="ADAL" clId="{84986146-10EF-4326-80BA-799A5E19A489}" dt="2024-07-29T21:01:59.050" v="163" actId="20577"/>
          <ac:spMkLst>
            <pc:docMk/>
            <pc:sldMk cId="1819711456" sldId="293"/>
            <ac:spMk id="3" creationId="{8D3E8A99-CA75-4A95-89BC-699A3179C6A5}"/>
          </ac:spMkLst>
        </pc:spChg>
        <pc:picChg chg="add mod">
          <ac:chgData name="Stephanie Santoro" userId="e71d9675-3a8e-41c8-9599-f8e43be32b75" providerId="ADAL" clId="{84986146-10EF-4326-80BA-799A5E19A489}" dt="2024-07-29T21:02:30.911" v="168" actId="14100"/>
          <ac:picMkLst>
            <pc:docMk/>
            <pc:sldMk cId="1819711456" sldId="293"/>
            <ac:picMk id="2" creationId="{297802BE-A70F-C571-403C-B982984AC203}"/>
          </ac:picMkLst>
        </pc:picChg>
        <pc:picChg chg="del">
          <ac:chgData name="Stephanie Santoro" userId="e71d9675-3a8e-41c8-9599-f8e43be32b75" providerId="ADAL" clId="{84986146-10EF-4326-80BA-799A5E19A489}" dt="2024-07-29T21:02:01.351" v="164" actId="478"/>
          <ac:picMkLst>
            <pc:docMk/>
            <pc:sldMk cId="1819711456" sldId="293"/>
            <ac:picMk id="2050" creationId="{8AEB8BF5-C3ED-9178-F00E-2D528668A60F}"/>
          </ac:picMkLst>
        </pc:picChg>
      </pc:sldChg>
      <pc:sldChg chg="modSp add del mod">
        <pc:chgData name="Stephanie Santoro" userId="e71d9675-3a8e-41c8-9599-f8e43be32b75" providerId="ADAL" clId="{84986146-10EF-4326-80BA-799A5E19A489}" dt="2024-07-30T16:23:17.166" v="475" actId="2696"/>
        <pc:sldMkLst>
          <pc:docMk/>
          <pc:sldMk cId="399870225" sldId="294"/>
        </pc:sldMkLst>
        <pc:picChg chg="mod">
          <ac:chgData name="Stephanie Santoro" userId="e71d9675-3a8e-41c8-9599-f8e43be32b75" providerId="ADAL" clId="{84986146-10EF-4326-80BA-799A5E19A489}" dt="2024-07-30T16:23:12.670" v="474" actId="1076"/>
          <ac:picMkLst>
            <pc:docMk/>
            <pc:sldMk cId="399870225" sldId="294"/>
            <ac:picMk id="2" creationId="{297802BE-A70F-C571-403C-B982984AC20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D95A78-425A-46D8-9142-0388B8A4A1B5}"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E7CE2501-CBF2-4571-9A78-F40F88FACC80}">
      <dgm:prSet/>
      <dgm:spPr>
        <a:solidFill>
          <a:srgbClr val="3333CC"/>
        </a:solidFill>
      </dgm:spPr>
      <dgm:t>
        <a:bodyPr/>
        <a:lstStyle/>
        <a:p>
          <a:r>
            <a:rPr lang="en-US"/>
            <a:t>Full Schedule</a:t>
          </a:r>
        </a:p>
      </dgm:t>
    </dgm:pt>
    <dgm:pt modelId="{222A100C-E775-4014-9E41-1D27D72C4C4D}" type="parTrans" cxnId="{60EF8386-49E9-4ED4-B05E-412CDE42F3AC}">
      <dgm:prSet/>
      <dgm:spPr/>
      <dgm:t>
        <a:bodyPr/>
        <a:lstStyle/>
        <a:p>
          <a:endParaRPr lang="en-US"/>
        </a:p>
      </dgm:t>
    </dgm:pt>
    <dgm:pt modelId="{5CF27DAC-D7D2-4989-81DE-BD15490D2413}" type="sibTrans" cxnId="{60EF8386-49E9-4ED4-B05E-412CDE42F3AC}">
      <dgm:prSet/>
      <dgm:spPr/>
      <dgm:t>
        <a:bodyPr/>
        <a:lstStyle/>
        <a:p>
          <a:endParaRPr lang="en-US"/>
        </a:p>
      </dgm:t>
    </dgm:pt>
    <dgm:pt modelId="{1495D02A-92BE-4137-ABA9-7FF670CB5668}">
      <dgm:prSet/>
      <dgm:spPr>
        <a:solidFill>
          <a:srgbClr val="FF0000"/>
        </a:solidFill>
      </dgm:spPr>
      <dgm:t>
        <a:bodyPr/>
        <a:lstStyle/>
        <a:p>
          <a:r>
            <a:rPr lang="en-US" dirty="0"/>
            <a:t>Wrong Schedule</a:t>
          </a:r>
        </a:p>
      </dgm:t>
    </dgm:pt>
    <dgm:pt modelId="{C4789463-3DAD-4FFF-A1DA-C885CD1631B6}" type="parTrans" cxnId="{5E08B2E3-CA72-4A7C-AB27-7267B253E8EC}">
      <dgm:prSet/>
      <dgm:spPr/>
      <dgm:t>
        <a:bodyPr/>
        <a:lstStyle/>
        <a:p>
          <a:endParaRPr lang="en-US"/>
        </a:p>
      </dgm:t>
    </dgm:pt>
    <dgm:pt modelId="{E0F86122-D374-4C83-BBA4-B5E0C48B4DA1}" type="sibTrans" cxnId="{5E08B2E3-CA72-4A7C-AB27-7267B253E8EC}">
      <dgm:prSet/>
      <dgm:spPr/>
      <dgm:t>
        <a:bodyPr/>
        <a:lstStyle/>
        <a:p>
          <a:endParaRPr lang="en-US"/>
        </a:p>
      </dgm:t>
    </dgm:pt>
    <dgm:pt modelId="{4C670F63-393B-48D5-AC79-0D0230E60EF8}">
      <dgm:prSet/>
      <dgm:spPr>
        <a:solidFill>
          <a:srgbClr val="3333CC"/>
        </a:solidFill>
      </dgm:spPr>
      <dgm:t>
        <a:bodyPr/>
        <a:lstStyle/>
        <a:p>
          <a:r>
            <a:rPr lang="en-US" dirty="0"/>
            <a:t>Process for corrections</a:t>
          </a:r>
        </a:p>
      </dgm:t>
    </dgm:pt>
    <dgm:pt modelId="{0505E666-A294-45D4-A205-047F5E7A4CCA}" type="parTrans" cxnId="{A4922F1B-F2B0-4121-BDF4-78BDDBF33534}">
      <dgm:prSet/>
      <dgm:spPr/>
      <dgm:t>
        <a:bodyPr/>
        <a:lstStyle/>
        <a:p>
          <a:endParaRPr lang="en-US"/>
        </a:p>
      </dgm:t>
    </dgm:pt>
    <dgm:pt modelId="{8B32DDE3-B3A4-406B-96FD-3287169E8F43}" type="sibTrans" cxnId="{A4922F1B-F2B0-4121-BDF4-78BDDBF33534}">
      <dgm:prSet/>
      <dgm:spPr/>
      <dgm:t>
        <a:bodyPr/>
        <a:lstStyle/>
        <a:p>
          <a:endParaRPr lang="en-US"/>
        </a:p>
      </dgm:t>
    </dgm:pt>
    <dgm:pt modelId="{33F99ED0-6748-448A-BB2C-5DC24A1B09A4}">
      <dgm:prSet/>
      <dgm:spPr>
        <a:solidFill>
          <a:srgbClr val="FF0000"/>
        </a:solidFill>
      </dgm:spPr>
      <dgm:t>
        <a:bodyPr/>
        <a:lstStyle/>
        <a:p>
          <a:r>
            <a:rPr lang="en-US" dirty="0"/>
            <a:t>Elective Choices</a:t>
          </a:r>
        </a:p>
      </dgm:t>
    </dgm:pt>
    <dgm:pt modelId="{2D71F3C8-99E5-4635-8FB5-9DD2DB252535}" type="parTrans" cxnId="{C6F6C106-BFA2-43F6-9E81-749D72BBACDC}">
      <dgm:prSet/>
      <dgm:spPr/>
      <dgm:t>
        <a:bodyPr/>
        <a:lstStyle/>
        <a:p>
          <a:endParaRPr lang="en-US"/>
        </a:p>
      </dgm:t>
    </dgm:pt>
    <dgm:pt modelId="{CD98B1BB-C53D-4177-8562-B363ED0108FC}" type="sibTrans" cxnId="{C6F6C106-BFA2-43F6-9E81-749D72BBACDC}">
      <dgm:prSet/>
      <dgm:spPr/>
      <dgm:t>
        <a:bodyPr/>
        <a:lstStyle/>
        <a:p>
          <a:endParaRPr lang="en-US"/>
        </a:p>
      </dgm:t>
    </dgm:pt>
    <dgm:pt modelId="{2E74B4DB-7E57-42A0-9246-197DDB558B46}" type="pres">
      <dgm:prSet presAssocID="{A5D95A78-425A-46D8-9142-0388B8A4A1B5}" presName="linear" presStyleCnt="0">
        <dgm:presLayoutVars>
          <dgm:animLvl val="lvl"/>
          <dgm:resizeHandles val="exact"/>
        </dgm:presLayoutVars>
      </dgm:prSet>
      <dgm:spPr/>
    </dgm:pt>
    <dgm:pt modelId="{636F43C5-1D19-4371-82DF-62CF8383753C}" type="pres">
      <dgm:prSet presAssocID="{E7CE2501-CBF2-4571-9A78-F40F88FACC80}" presName="parentText" presStyleLbl="node1" presStyleIdx="0" presStyleCnt="4">
        <dgm:presLayoutVars>
          <dgm:chMax val="0"/>
          <dgm:bulletEnabled val="1"/>
        </dgm:presLayoutVars>
      </dgm:prSet>
      <dgm:spPr/>
    </dgm:pt>
    <dgm:pt modelId="{6F34D836-03C2-4FC6-A75F-7940DBA0E29D}" type="pres">
      <dgm:prSet presAssocID="{5CF27DAC-D7D2-4989-81DE-BD15490D2413}" presName="spacer" presStyleCnt="0"/>
      <dgm:spPr/>
    </dgm:pt>
    <dgm:pt modelId="{0D86AD92-A99E-4ED4-91C7-320375EC156A}" type="pres">
      <dgm:prSet presAssocID="{1495D02A-92BE-4137-ABA9-7FF670CB5668}" presName="parentText" presStyleLbl="node1" presStyleIdx="1" presStyleCnt="4">
        <dgm:presLayoutVars>
          <dgm:chMax val="0"/>
          <dgm:bulletEnabled val="1"/>
        </dgm:presLayoutVars>
      </dgm:prSet>
      <dgm:spPr/>
    </dgm:pt>
    <dgm:pt modelId="{E3AF9DD2-9252-4F95-BBB3-F69C46E39FC8}" type="pres">
      <dgm:prSet presAssocID="{E0F86122-D374-4C83-BBA4-B5E0C48B4DA1}" presName="spacer" presStyleCnt="0"/>
      <dgm:spPr/>
    </dgm:pt>
    <dgm:pt modelId="{92E2AF09-8868-4656-A42C-6398088623B0}" type="pres">
      <dgm:prSet presAssocID="{4C670F63-393B-48D5-AC79-0D0230E60EF8}" presName="parentText" presStyleLbl="node1" presStyleIdx="2" presStyleCnt="4">
        <dgm:presLayoutVars>
          <dgm:chMax val="0"/>
          <dgm:bulletEnabled val="1"/>
        </dgm:presLayoutVars>
      </dgm:prSet>
      <dgm:spPr/>
    </dgm:pt>
    <dgm:pt modelId="{61D06F2E-08BF-4A76-8C26-B7BB8B8B8AD1}" type="pres">
      <dgm:prSet presAssocID="{8B32DDE3-B3A4-406B-96FD-3287169E8F43}" presName="spacer" presStyleCnt="0"/>
      <dgm:spPr/>
    </dgm:pt>
    <dgm:pt modelId="{FC265E8C-E8FE-4376-8100-BA7A671ABB94}" type="pres">
      <dgm:prSet presAssocID="{33F99ED0-6748-448A-BB2C-5DC24A1B09A4}" presName="parentText" presStyleLbl="node1" presStyleIdx="3" presStyleCnt="4">
        <dgm:presLayoutVars>
          <dgm:chMax val="0"/>
          <dgm:bulletEnabled val="1"/>
        </dgm:presLayoutVars>
      </dgm:prSet>
      <dgm:spPr/>
    </dgm:pt>
  </dgm:ptLst>
  <dgm:cxnLst>
    <dgm:cxn modelId="{C6F6C106-BFA2-43F6-9E81-749D72BBACDC}" srcId="{A5D95A78-425A-46D8-9142-0388B8A4A1B5}" destId="{33F99ED0-6748-448A-BB2C-5DC24A1B09A4}" srcOrd="3" destOrd="0" parTransId="{2D71F3C8-99E5-4635-8FB5-9DD2DB252535}" sibTransId="{CD98B1BB-C53D-4177-8562-B363ED0108FC}"/>
    <dgm:cxn modelId="{C4F75E08-C6D2-48E2-A842-E8E5D3C503F6}" type="presOf" srcId="{A5D95A78-425A-46D8-9142-0388B8A4A1B5}" destId="{2E74B4DB-7E57-42A0-9246-197DDB558B46}" srcOrd="0" destOrd="0" presId="urn:microsoft.com/office/officeart/2005/8/layout/vList2"/>
    <dgm:cxn modelId="{A4922F1B-F2B0-4121-BDF4-78BDDBF33534}" srcId="{A5D95A78-425A-46D8-9142-0388B8A4A1B5}" destId="{4C670F63-393B-48D5-AC79-0D0230E60EF8}" srcOrd="2" destOrd="0" parTransId="{0505E666-A294-45D4-A205-047F5E7A4CCA}" sibTransId="{8B32DDE3-B3A4-406B-96FD-3287169E8F43}"/>
    <dgm:cxn modelId="{4F7F1529-83EB-4B12-BA72-F71E41EC9447}" type="presOf" srcId="{E7CE2501-CBF2-4571-9A78-F40F88FACC80}" destId="{636F43C5-1D19-4371-82DF-62CF8383753C}" srcOrd="0" destOrd="0" presId="urn:microsoft.com/office/officeart/2005/8/layout/vList2"/>
    <dgm:cxn modelId="{A84D7333-B2A4-4130-A92C-949F26718CB0}" type="presOf" srcId="{4C670F63-393B-48D5-AC79-0D0230E60EF8}" destId="{92E2AF09-8868-4656-A42C-6398088623B0}" srcOrd="0" destOrd="0" presId="urn:microsoft.com/office/officeart/2005/8/layout/vList2"/>
    <dgm:cxn modelId="{60EF8386-49E9-4ED4-B05E-412CDE42F3AC}" srcId="{A5D95A78-425A-46D8-9142-0388B8A4A1B5}" destId="{E7CE2501-CBF2-4571-9A78-F40F88FACC80}" srcOrd="0" destOrd="0" parTransId="{222A100C-E775-4014-9E41-1D27D72C4C4D}" sibTransId="{5CF27DAC-D7D2-4989-81DE-BD15490D2413}"/>
    <dgm:cxn modelId="{B341E7A8-6059-44BC-B86D-49C1BA3DE5AB}" type="presOf" srcId="{1495D02A-92BE-4137-ABA9-7FF670CB5668}" destId="{0D86AD92-A99E-4ED4-91C7-320375EC156A}" srcOrd="0" destOrd="0" presId="urn:microsoft.com/office/officeart/2005/8/layout/vList2"/>
    <dgm:cxn modelId="{FB2AC7AF-22BB-4619-96C5-C8B53F49CEC3}" type="presOf" srcId="{33F99ED0-6748-448A-BB2C-5DC24A1B09A4}" destId="{FC265E8C-E8FE-4376-8100-BA7A671ABB94}" srcOrd="0" destOrd="0" presId="urn:microsoft.com/office/officeart/2005/8/layout/vList2"/>
    <dgm:cxn modelId="{5E08B2E3-CA72-4A7C-AB27-7267B253E8EC}" srcId="{A5D95A78-425A-46D8-9142-0388B8A4A1B5}" destId="{1495D02A-92BE-4137-ABA9-7FF670CB5668}" srcOrd="1" destOrd="0" parTransId="{C4789463-3DAD-4FFF-A1DA-C885CD1631B6}" sibTransId="{E0F86122-D374-4C83-BBA4-B5E0C48B4DA1}"/>
    <dgm:cxn modelId="{A3E76FC7-D9B9-484F-84D1-4C7ACFBFAA32}" type="presParOf" srcId="{2E74B4DB-7E57-42A0-9246-197DDB558B46}" destId="{636F43C5-1D19-4371-82DF-62CF8383753C}" srcOrd="0" destOrd="0" presId="urn:microsoft.com/office/officeart/2005/8/layout/vList2"/>
    <dgm:cxn modelId="{90740641-D9E0-4AF5-8199-F28E2EAFBBCB}" type="presParOf" srcId="{2E74B4DB-7E57-42A0-9246-197DDB558B46}" destId="{6F34D836-03C2-4FC6-A75F-7940DBA0E29D}" srcOrd="1" destOrd="0" presId="urn:microsoft.com/office/officeart/2005/8/layout/vList2"/>
    <dgm:cxn modelId="{08F3ABCC-E936-466D-A96F-BDE2F20076F9}" type="presParOf" srcId="{2E74B4DB-7E57-42A0-9246-197DDB558B46}" destId="{0D86AD92-A99E-4ED4-91C7-320375EC156A}" srcOrd="2" destOrd="0" presId="urn:microsoft.com/office/officeart/2005/8/layout/vList2"/>
    <dgm:cxn modelId="{8014209B-2472-4E33-8804-37715F447CC3}" type="presParOf" srcId="{2E74B4DB-7E57-42A0-9246-197DDB558B46}" destId="{E3AF9DD2-9252-4F95-BBB3-F69C46E39FC8}" srcOrd="3" destOrd="0" presId="urn:microsoft.com/office/officeart/2005/8/layout/vList2"/>
    <dgm:cxn modelId="{4B75C4F5-3313-4AB5-AE19-32F9ECFDC728}" type="presParOf" srcId="{2E74B4DB-7E57-42A0-9246-197DDB558B46}" destId="{92E2AF09-8868-4656-A42C-6398088623B0}" srcOrd="4" destOrd="0" presId="urn:microsoft.com/office/officeart/2005/8/layout/vList2"/>
    <dgm:cxn modelId="{48DF4C69-1419-4E4A-9CE9-3FDF116747AD}" type="presParOf" srcId="{2E74B4DB-7E57-42A0-9246-197DDB558B46}" destId="{61D06F2E-08BF-4A76-8C26-B7BB8B8B8AD1}" srcOrd="5" destOrd="0" presId="urn:microsoft.com/office/officeart/2005/8/layout/vList2"/>
    <dgm:cxn modelId="{1EAF2742-85DF-433A-ACD1-A9436250C5A2}" type="presParOf" srcId="{2E74B4DB-7E57-42A0-9246-197DDB558B46}" destId="{FC265E8C-E8FE-4376-8100-BA7A671ABB94}"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52F60B-A034-4CC9-B2CD-DB5A60529B2B}"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en-US"/>
        </a:p>
      </dgm:t>
    </dgm:pt>
    <dgm:pt modelId="{2B53D006-6F10-485D-9ADF-96060D9844C4}">
      <dgm:prSet/>
      <dgm:spPr>
        <a:solidFill>
          <a:srgbClr val="FF0000"/>
        </a:solidFill>
      </dgm:spPr>
      <dgm:t>
        <a:bodyPr/>
        <a:lstStyle/>
        <a:p>
          <a:r>
            <a:rPr lang="en-US"/>
            <a:t>PTSA Eblast</a:t>
          </a:r>
        </a:p>
      </dgm:t>
    </dgm:pt>
    <dgm:pt modelId="{11DF19DA-A45B-44A9-84C1-FBD091DE6DB0}" type="parTrans" cxnId="{BE79CDA4-E412-45A6-A685-FD75AB52F632}">
      <dgm:prSet/>
      <dgm:spPr/>
      <dgm:t>
        <a:bodyPr/>
        <a:lstStyle/>
        <a:p>
          <a:endParaRPr lang="en-US"/>
        </a:p>
      </dgm:t>
    </dgm:pt>
    <dgm:pt modelId="{A15A661E-EE9E-49D2-A30D-67974396FC1D}" type="sibTrans" cxnId="{BE79CDA4-E412-45A6-A685-FD75AB52F632}">
      <dgm:prSet/>
      <dgm:spPr/>
      <dgm:t>
        <a:bodyPr/>
        <a:lstStyle/>
        <a:p>
          <a:endParaRPr lang="en-US"/>
        </a:p>
      </dgm:t>
    </dgm:pt>
    <dgm:pt modelId="{376E5C8E-3E94-4F0E-8029-27AF3CEF63A8}">
      <dgm:prSet/>
      <dgm:spPr>
        <a:solidFill>
          <a:srgbClr val="3333CC"/>
        </a:solidFill>
      </dgm:spPr>
      <dgm:t>
        <a:bodyPr/>
        <a:lstStyle/>
        <a:p>
          <a:r>
            <a:rPr lang="en-US"/>
            <a:t>CTLS Parent</a:t>
          </a:r>
        </a:p>
      </dgm:t>
    </dgm:pt>
    <dgm:pt modelId="{FBB702A4-2C01-45B6-BA97-322B3CB2BB18}" type="parTrans" cxnId="{5E901818-9A72-4567-9F9C-2685C70210B4}">
      <dgm:prSet/>
      <dgm:spPr/>
      <dgm:t>
        <a:bodyPr/>
        <a:lstStyle/>
        <a:p>
          <a:endParaRPr lang="en-US"/>
        </a:p>
      </dgm:t>
    </dgm:pt>
    <dgm:pt modelId="{1FD485BC-52FA-4BCE-8F09-9D269A779EFD}" type="sibTrans" cxnId="{5E901818-9A72-4567-9F9C-2685C70210B4}">
      <dgm:prSet/>
      <dgm:spPr/>
      <dgm:t>
        <a:bodyPr/>
        <a:lstStyle/>
        <a:p>
          <a:endParaRPr lang="en-US"/>
        </a:p>
      </dgm:t>
    </dgm:pt>
    <dgm:pt modelId="{9757035F-24A2-42A8-82EC-96DE78578289}">
      <dgm:prSet/>
      <dgm:spPr>
        <a:solidFill>
          <a:srgbClr val="3333CC"/>
        </a:solidFill>
      </dgm:spPr>
      <dgm:t>
        <a:bodyPr/>
        <a:lstStyle/>
        <a:p>
          <a:r>
            <a:rPr lang="en-US"/>
            <a:t>Walton Website</a:t>
          </a:r>
        </a:p>
      </dgm:t>
    </dgm:pt>
    <dgm:pt modelId="{29FCB92F-1F08-4B30-BDE2-734771CEDCD9}" type="parTrans" cxnId="{7F6F4BF3-D3F7-43E0-809F-678686CB7EDC}">
      <dgm:prSet/>
      <dgm:spPr/>
      <dgm:t>
        <a:bodyPr/>
        <a:lstStyle/>
        <a:p>
          <a:endParaRPr lang="en-US"/>
        </a:p>
      </dgm:t>
    </dgm:pt>
    <dgm:pt modelId="{05255272-0ED5-4883-8CFB-5966E8484494}" type="sibTrans" cxnId="{7F6F4BF3-D3F7-43E0-809F-678686CB7EDC}">
      <dgm:prSet/>
      <dgm:spPr/>
      <dgm:t>
        <a:bodyPr/>
        <a:lstStyle/>
        <a:p>
          <a:endParaRPr lang="en-US"/>
        </a:p>
      </dgm:t>
    </dgm:pt>
    <dgm:pt modelId="{50306689-4264-4066-9A0D-6FBFF451EBEF}">
      <dgm:prSet/>
      <dgm:spPr>
        <a:solidFill>
          <a:srgbClr val="FF0000"/>
        </a:solidFill>
      </dgm:spPr>
      <dgm:t>
        <a:bodyPr/>
        <a:lstStyle/>
        <a:p>
          <a:r>
            <a:rPr lang="en-US"/>
            <a:t>ParentVue</a:t>
          </a:r>
        </a:p>
      </dgm:t>
    </dgm:pt>
    <dgm:pt modelId="{C02A3DB3-1753-4836-955D-5CCA8677C6EB}" type="parTrans" cxnId="{16C577BE-E309-4098-8243-4B0550ED074E}">
      <dgm:prSet/>
      <dgm:spPr/>
      <dgm:t>
        <a:bodyPr/>
        <a:lstStyle/>
        <a:p>
          <a:endParaRPr lang="en-US"/>
        </a:p>
      </dgm:t>
    </dgm:pt>
    <dgm:pt modelId="{D75B6C44-F008-40D3-9470-C0525EAB021D}" type="sibTrans" cxnId="{16C577BE-E309-4098-8243-4B0550ED074E}">
      <dgm:prSet/>
      <dgm:spPr/>
      <dgm:t>
        <a:bodyPr/>
        <a:lstStyle/>
        <a:p>
          <a:endParaRPr lang="en-US"/>
        </a:p>
      </dgm:t>
    </dgm:pt>
    <dgm:pt modelId="{30ACA913-D449-4B19-8282-90D873E8DE36}" type="pres">
      <dgm:prSet presAssocID="{7352F60B-A034-4CC9-B2CD-DB5A60529B2B}" presName="matrix" presStyleCnt="0">
        <dgm:presLayoutVars>
          <dgm:chMax val="1"/>
          <dgm:dir/>
          <dgm:resizeHandles val="exact"/>
        </dgm:presLayoutVars>
      </dgm:prSet>
      <dgm:spPr/>
    </dgm:pt>
    <dgm:pt modelId="{AD208C37-7D83-49C5-A0C8-9FFBAF373275}" type="pres">
      <dgm:prSet presAssocID="{7352F60B-A034-4CC9-B2CD-DB5A60529B2B}" presName="diamond" presStyleLbl="bgShp" presStyleIdx="0" presStyleCnt="1"/>
      <dgm:spPr/>
    </dgm:pt>
    <dgm:pt modelId="{79F70FF3-9E78-4278-8559-3D50AC5A1125}" type="pres">
      <dgm:prSet presAssocID="{7352F60B-A034-4CC9-B2CD-DB5A60529B2B}" presName="quad1" presStyleLbl="node1" presStyleIdx="0" presStyleCnt="4">
        <dgm:presLayoutVars>
          <dgm:chMax val="0"/>
          <dgm:chPref val="0"/>
          <dgm:bulletEnabled val="1"/>
        </dgm:presLayoutVars>
      </dgm:prSet>
      <dgm:spPr/>
    </dgm:pt>
    <dgm:pt modelId="{B3A419B8-6702-4C2F-9B54-011AC6C229D5}" type="pres">
      <dgm:prSet presAssocID="{7352F60B-A034-4CC9-B2CD-DB5A60529B2B}" presName="quad2" presStyleLbl="node1" presStyleIdx="1" presStyleCnt="4" custLinFactNeighborX="-434" custLinFactNeighborY="-1302">
        <dgm:presLayoutVars>
          <dgm:chMax val="0"/>
          <dgm:chPref val="0"/>
          <dgm:bulletEnabled val="1"/>
        </dgm:presLayoutVars>
      </dgm:prSet>
      <dgm:spPr/>
    </dgm:pt>
    <dgm:pt modelId="{F1C5FF44-0E4F-420C-83AF-1A0535E8B1BB}" type="pres">
      <dgm:prSet presAssocID="{7352F60B-A034-4CC9-B2CD-DB5A60529B2B}" presName="quad3" presStyleLbl="node1" presStyleIdx="2" presStyleCnt="4">
        <dgm:presLayoutVars>
          <dgm:chMax val="0"/>
          <dgm:chPref val="0"/>
          <dgm:bulletEnabled val="1"/>
        </dgm:presLayoutVars>
      </dgm:prSet>
      <dgm:spPr/>
    </dgm:pt>
    <dgm:pt modelId="{5D7F8F53-C336-4954-8AA4-E3D4B67B87D8}" type="pres">
      <dgm:prSet presAssocID="{7352F60B-A034-4CC9-B2CD-DB5A60529B2B}" presName="quad4" presStyleLbl="node1" presStyleIdx="3" presStyleCnt="4">
        <dgm:presLayoutVars>
          <dgm:chMax val="0"/>
          <dgm:chPref val="0"/>
          <dgm:bulletEnabled val="1"/>
        </dgm:presLayoutVars>
      </dgm:prSet>
      <dgm:spPr/>
    </dgm:pt>
  </dgm:ptLst>
  <dgm:cxnLst>
    <dgm:cxn modelId="{5E901818-9A72-4567-9F9C-2685C70210B4}" srcId="{7352F60B-A034-4CC9-B2CD-DB5A60529B2B}" destId="{376E5C8E-3E94-4F0E-8029-27AF3CEF63A8}" srcOrd="1" destOrd="0" parTransId="{FBB702A4-2C01-45B6-BA97-322B3CB2BB18}" sibTransId="{1FD485BC-52FA-4BCE-8F09-9D269A779EFD}"/>
    <dgm:cxn modelId="{5749F048-B3E1-4CBE-B8D6-320D6FB1E3FD}" type="presOf" srcId="{50306689-4264-4066-9A0D-6FBFF451EBEF}" destId="{5D7F8F53-C336-4954-8AA4-E3D4B67B87D8}" srcOrd="0" destOrd="0" presId="urn:microsoft.com/office/officeart/2005/8/layout/matrix3"/>
    <dgm:cxn modelId="{25A0768D-28A4-43C5-9FA3-3553FB54BDEE}" type="presOf" srcId="{7352F60B-A034-4CC9-B2CD-DB5A60529B2B}" destId="{30ACA913-D449-4B19-8282-90D873E8DE36}" srcOrd="0" destOrd="0" presId="urn:microsoft.com/office/officeart/2005/8/layout/matrix3"/>
    <dgm:cxn modelId="{BE79CDA4-E412-45A6-A685-FD75AB52F632}" srcId="{7352F60B-A034-4CC9-B2CD-DB5A60529B2B}" destId="{2B53D006-6F10-485D-9ADF-96060D9844C4}" srcOrd="0" destOrd="0" parTransId="{11DF19DA-A45B-44A9-84C1-FBD091DE6DB0}" sibTransId="{A15A661E-EE9E-49D2-A30D-67974396FC1D}"/>
    <dgm:cxn modelId="{6BC182B2-ECEA-4729-8E95-D4A80F87B5B8}" type="presOf" srcId="{2B53D006-6F10-485D-9ADF-96060D9844C4}" destId="{79F70FF3-9E78-4278-8559-3D50AC5A1125}" srcOrd="0" destOrd="0" presId="urn:microsoft.com/office/officeart/2005/8/layout/matrix3"/>
    <dgm:cxn modelId="{16C577BE-E309-4098-8243-4B0550ED074E}" srcId="{7352F60B-A034-4CC9-B2CD-DB5A60529B2B}" destId="{50306689-4264-4066-9A0D-6FBFF451EBEF}" srcOrd="3" destOrd="0" parTransId="{C02A3DB3-1753-4836-955D-5CCA8677C6EB}" sibTransId="{D75B6C44-F008-40D3-9470-C0525EAB021D}"/>
    <dgm:cxn modelId="{E3B341C3-2BDD-483F-8BAE-E3BAB51B96D8}" type="presOf" srcId="{376E5C8E-3E94-4F0E-8029-27AF3CEF63A8}" destId="{B3A419B8-6702-4C2F-9B54-011AC6C229D5}" srcOrd="0" destOrd="0" presId="urn:microsoft.com/office/officeart/2005/8/layout/matrix3"/>
    <dgm:cxn modelId="{7F6F4BF3-D3F7-43E0-809F-678686CB7EDC}" srcId="{7352F60B-A034-4CC9-B2CD-DB5A60529B2B}" destId="{9757035F-24A2-42A8-82EC-96DE78578289}" srcOrd="2" destOrd="0" parTransId="{29FCB92F-1F08-4B30-BDE2-734771CEDCD9}" sibTransId="{05255272-0ED5-4883-8CFB-5966E8484494}"/>
    <dgm:cxn modelId="{EF933AFE-97EA-4B49-B380-D094E33FF06C}" type="presOf" srcId="{9757035F-24A2-42A8-82EC-96DE78578289}" destId="{F1C5FF44-0E4F-420C-83AF-1A0535E8B1BB}" srcOrd="0" destOrd="0" presId="urn:microsoft.com/office/officeart/2005/8/layout/matrix3"/>
    <dgm:cxn modelId="{C272E16D-F324-44E0-A897-4EB692089213}" type="presParOf" srcId="{30ACA913-D449-4B19-8282-90D873E8DE36}" destId="{AD208C37-7D83-49C5-A0C8-9FFBAF373275}" srcOrd="0" destOrd="0" presId="urn:microsoft.com/office/officeart/2005/8/layout/matrix3"/>
    <dgm:cxn modelId="{7EA34AFF-7B6B-486E-ABC4-E6F79F3BE04C}" type="presParOf" srcId="{30ACA913-D449-4B19-8282-90D873E8DE36}" destId="{79F70FF3-9E78-4278-8559-3D50AC5A1125}" srcOrd="1" destOrd="0" presId="urn:microsoft.com/office/officeart/2005/8/layout/matrix3"/>
    <dgm:cxn modelId="{7FE53461-CF0F-4F73-BB61-E5C954C3E1DC}" type="presParOf" srcId="{30ACA913-D449-4B19-8282-90D873E8DE36}" destId="{B3A419B8-6702-4C2F-9B54-011AC6C229D5}" srcOrd="2" destOrd="0" presId="urn:microsoft.com/office/officeart/2005/8/layout/matrix3"/>
    <dgm:cxn modelId="{097A3C06-A54E-4518-9AC5-5558197BBB05}" type="presParOf" srcId="{30ACA913-D449-4B19-8282-90D873E8DE36}" destId="{F1C5FF44-0E4F-420C-83AF-1A0535E8B1BB}" srcOrd="3" destOrd="0" presId="urn:microsoft.com/office/officeart/2005/8/layout/matrix3"/>
    <dgm:cxn modelId="{CE93B0CF-7E26-4D63-928A-99FD854AE848}" type="presParOf" srcId="{30ACA913-D449-4B19-8282-90D873E8DE36}" destId="{5D7F8F53-C336-4954-8AA4-E3D4B67B87D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3B1228-2D12-40B1-B8B6-3881C498BBE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F5ADA41-9847-4B81-BD1A-1786164EAE3B}">
      <dgm:prSet/>
      <dgm:spPr/>
      <dgm:t>
        <a:bodyPr/>
        <a:lstStyle/>
        <a:p>
          <a:r>
            <a:rPr lang="en-US"/>
            <a:t>Grades are IMPORTANT-understanding GPA calculation and impact</a:t>
          </a:r>
        </a:p>
      </dgm:t>
    </dgm:pt>
    <dgm:pt modelId="{BE893ED4-9925-40B3-A207-8225FEA391BE}" type="parTrans" cxnId="{A15B9D41-12A3-498A-A7CB-7B2E24EFBA0A}">
      <dgm:prSet/>
      <dgm:spPr/>
      <dgm:t>
        <a:bodyPr/>
        <a:lstStyle/>
        <a:p>
          <a:endParaRPr lang="en-US"/>
        </a:p>
      </dgm:t>
    </dgm:pt>
    <dgm:pt modelId="{161200D5-4F67-42B4-A8B1-0EE13DA90038}" type="sibTrans" cxnId="{A15B9D41-12A3-498A-A7CB-7B2E24EFBA0A}">
      <dgm:prSet/>
      <dgm:spPr/>
      <dgm:t>
        <a:bodyPr/>
        <a:lstStyle/>
        <a:p>
          <a:endParaRPr lang="en-US"/>
        </a:p>
      </dgm:t>
    </dgm:pt>
    <dgm:pt modelId="{B329BD87-9D78-4F09-95D8-F6D8AD256DF3}">
      <dgm:prSet/>
      <dgm:spPr/>
      <dgm:t>
        <a:bodyPr/>
        <a:lstStyle/>
        <a:p>
          <a:r>
            <a:rPr lang="en-US"/>
            <a:t>Plan with the end in mind-monitoring graduation and promotion requirements and planning for future</a:t>
          </a:r>
        </a:p>
      </dgm:t>
    </dgm:pt>
    <dgm:pt modelId="{BFC48CC7-874D-4A16-B4A9-470AE9C00F47}" type="parTrans" cxnId="{994BCC0D-8112-4107-B0C7-DDA4AE7C1601}">
      <dgm:prSet/>
      <dgm:spPr/>
      <dgm:t>
        <a:bodyPr/>
        <a:lstStyle/>
        <a:p>
          <a:endParaRPr lang="en-US"/>
        </a:p>
      </dgm:t>
    </dgm:pt>
    <dgm:pt modelId="{A116FD8A-2E85-4A2D-BAE4-B94561182872}" type="sibTrans" cxnId="{994BCC0D-8112-4107-B0C7-DDA4AE7C1601}">
      <dgm:prSet/>
      <dgm:spPr/>
      <dgm:t>
        <a:bodyPr/>
        <a:lstStyle/>
        <a:p>
          <a:endParaRPr lang="en-US"/>
        </a:p>
      </dgm:t>
    </dgm:pt>
    <dgm:pt modelId="{A1C60519-9F6D-4DC7-BE94-55459C4E62B6}">
      <dgm:prSet/>
      <dgm:spPr/>
      <dgm:t>
        <a:bodyPr/>
        <a:lstStyle/>
        <a:p>
          <a:r>
            <a:rPr lang="en-US"/>
            <a:t>Be active/involved—remembering quality vs. quantity (balance important)</a:t>
          </a:r>
        </a:p>
      </dgm:t>
    </dgm:pt>
    <dgm:pt modelId="{A4F9F5CA-D115-40C3-8A8C-9F58B4BB9F09}" type="parTrans" cxnId="{EF9A33FB-CC67-4458-9F67-60BBFDFC74E1}">
      <dgm:prSet/>
      <dgm:spPr/>
      <dgm:t>
        <a:bodyPr/>
        <a:lstStyle/>
        <a:p>
          <a:endParaRPr lang="en-US"/>
        </a:p>
      </dgm:t>
    </dgm:pt>
    <dgm:pt modelId="{AEF4DB1D-10DB-491C-ABF8-95D49FCF4DC8}" type="sibTrans" cxnId="{EF9A33FB-CC67-4458-9F67-60BBFDFC74E1}">
      <dgm:prSet/>
      <dgm:spPr/>
      <dgm:t>
        <a:bodyPr/>
        <a:lstStyle/>
        <a:p>
          <a:endParaRPr lang="en-US"/>
        </a:p>
      </dgm:t>
    </dgm:pt>
    <dgm:pt modelId="{42355222-5BB6-49B7-9277-BF8223272FD3}">
      <dgm:prSet/>
      <dgm:spPr/>
      <dgm:t>
        <a:bodyPr/>
        <a:lstStyle/>
        <a:p>
          <a:r>
            <a:rPr lang="en-US"/>
            <a:t>Using Naviance to keep plans organized and to help with career/college exploration</a:t>
          </a:r>
        </a:p>
      </dgm:t>
    </dgm:pt>
    <dgm:pt modelId="{F4B6A42B-C3E5-44C2-8F01-FFDB9726CC4C}" type="parTrans" cxnId="{59502D26-43E2-4B2C-8684-7D2820B29C52}">
      <dgm:prSet/>
      <dgm:spPr/>
      <dgm:t>
        <a:bodyPr/>
        <a:lstStyle/>
        <a:p>
          <a:endParaRPr lang="en-US"/>
        </a:p>
      </dgm:t>
    </dgm:pt>
    <dgm:pt modelId="{1339C21C-61B3-4FDA-ABD3-F32F4E69BBAD}" type="sibTrans" cxnId="{59502D26-43E2-4B2C-8684-7D2820B29C52}">
      <dgm:prSet/>
      <dgm:spPr/>
      <dgm:t>
        <a:bodyPr/>
        <a:lstStyle/>
        <a:p>
          <a:endParaRPr lang="en-US"/>
        </a:p>
      </dgm:t>
    </dgm:pt>
    <dgm:pt modelId="{DADB7C98-773D-4188-900C-AEB7A177B4F0}">
      <dgm:prSet/>
      <dgm:spPr/>
      <dgm:t>
        <a:bodyPr/>
        <a:lstStyle/>
        <a:p>
          <a:r>
            <a:rPr lang="en-US"/>
            <a:t>Much help available—using available tutoring and teachers’ help times efficiently and effectively</a:t>
          </a:r>
        </a:p>
      </dgm:t>
    </dgm:pt>
    <dgm:pt modelId="{C934F837-1C47-45E3-BCB0-7DA80A4B9D08}" type="parTrans" cxnId="{FAA25C34-1E7E-47AB-ABEB-B21BA68E625A}">
      <dgm:prSet/>
      <dgm:spPr/>
      <dgm:t>
        <a:bodyPr/>
        <a:lstStyle/>
        <a:p>
          <a:endParaRPr lang="en-US"/>
        </a:p>
      </dgm:t>
    </dgm:pt>
    <dgm:pt modelId="{7D396978-E41A-4C6A-A741-879B9A06D333}" type="sibTrans" cxnId="{FAA25C34-1E7E-47AB-ABEB-B21BA68E625A}">
      <dgm:prSet/>
      <dgm:spPr/>
      <dgm:t>
        <a:bodyPr/>
        <a:lstStyle/>
        <a:p>
          <a:endParaRPr lang="en-US"/>
        </a:p>
      </dgm:t>
    </dgm:pt>
    <dgm:pt modelId="{3CC658E3-3131-4EC2-B476-4167BEA77627}">
      <dgm:prSet/>
      <dgm:spPr/>
      <dgm:t>
        <a:bodyPr/>
        <a:lstStyle/>
        <a:p>
          <a:r>
            <a:rPr lang="en-US"/>
            <a:t>Attend parent nights and advisement</a:t>
          </a:r>
        </a:p>
      </dgm:t>
    </dgm:pt>
    <dgm:pt modelId="{C18D24D6-DE72-4448-AE1C-E199B55B3AE2}" type="parTrans" cxnId="{619FB9B1-4C9E-4D31-94E1-A38A28F882DD}">
      <dgm:prSet/>
      <dgm:spPr/>
      <dgm:t>
        <a:bodyPr/>
        <a:lstStyle/>
        <a:p>
          <a:endParaRPr lang="en-US"/>
        </a:p>
      </dgm:t>
    </dgm:pt>
    <dgm:pt modelId="{17E90996-EA31-4A2C-AF10-985DE5E32BB3}" type="sibTrans" cxnId="{619FB9B1-4C9E-4D31-94E1-A38A28F882DD}">
      <dgm:prSet/>
      <dgm:spPr/>
      <dgm:t>
        <a:bodyPr/>
        <a:lstStyle/>
        <a:p>
          <a:endParaRPr lang="en-US"/>
        </a:p>
      </dgm:t>
    </dgm:pt>
    <dgm:pt modelId="{824A032C-B888-47E7-A657-DEF7B9481E12}" type="pres">
      <dgm:prSet presAssocID="{2D3B1228-2D12-40B1-B8B6-3881C498BBE1}" presName="vert0" presStyleCnt="0">
        <dgm:presLayoutVars>
          <dgm:dir/>
          <dgm:animOne val="branch"/>
          <dgm:animLvl val="lvl"/>
        </dgm:presLayoutVars>
      </dgm:prSet>
      <dgm:spPr/>
    </dgm:pt>
    <dgm:pt modelId="{A0FEEF60-F7C5-48AF-BE74-BAEE38DEB8FE}" type="pres">
      <dgm:prSet presAssocID="{DF5ADA41-9847-4B81-BD1A-1786164EAE3B}" presName="thickLine" presStyleLbl="alignNode1" presStyleIdx="0" presStyleCnt="6"/>
      <dgm:spPr/>
    </dgm:pt>
    <dgm:pt modelId="{C1B520BD-3C5E-422E-937E-510B0C4D3C6D}" type="pres">
      <dgm:prSet presAssocID="{DF5ADA41-9847-4B81-BD1A-1786164EAE3B}" presName="horz1" presStyleCnt="0"/>
      <dgm:spPr/>
    </dgm:pt>
    <dgm:pt modelId="{563EF734-0A6D-40A8-B3ED-86A9AC1B0628}" type="pres">
      <dgm:prSet presAssocID="{DF5ADA41-9847-4B81-BD1A-1786164EAE3B}" presName="tx1" presStyleLbl="revTx" presStyleIdx="0" presStyleCnt="6"/>
      <dgm:spPr/>
    </dgm:pt>
    <dgm:pt modelId="{5B1163C3-98C6-4FFE-8E65-44B71C5093CE}" type="pres">
      <dgm:prSet presAssocID="{DF5ADA41-9847-4B81-BD1A-1786164EAE3B}" presName="vert1" presStyleCnt="0"/>
      <dgm:spPr/>
    </dgm:pt>
    <dgm:pt modelId="{6D846E35-1C8E-4D0B-8C1A-6215BA2B737E}" type="pres">
      <dgm:prSet presAssocID="{B329BD87-9D78-4F09-95D8-F6D8AD256DF3}" presName="thickLine" presStyleLbl="alignNode1" presStyleIdx="1" presStyleCnt="6"/>
      <dgm:spPr/>
    </dgm:pt>
    <dgm:pt modelId="{63040120-D46A-4BE8-97E7-92C2E974B72B}" type="pres">
      <dgm:prSet presAssocID="{B329BD87-9D78-4F09-95D8-F6D8AD256DF3}" presName="horz1" presStyleCnt="0"/>
      <dgm:spPr/>
    </dgm:pt>
    <dgm:pt modelId="{99B5855E-CA01-419E-A584-5BC3BD8334DE}" type="pres">
      <dgm:prSet presAssocID="{B329BD87-9D78-4F09-95D8-F6D8AD256DF3}" presName="tx1" presStyleLbl="revTx" presStyleIdx="1" presStyleCnt="6"/>
      <dgm:spPr/>
    </dgm:pt>
    <dgm:pt modelId="{454F22C7-ED45-4355-A241-43F1BD6DBA1D}" type="pres">
      <dgm:prSet presAssocID="{B329BD87-9D78-4F09-95D8-F6D8AD256DF3}" presName="vert1" presStyleCnt="0"/>
      <dgm:spPr/>
    </dgm:pt>
    <dgm:pt modelId="{6EB05581-85DE-4D9A-9A0C-3F9F27306119}" type="pres">
      <dgm:prSet presAssocID="{A1C60519-9F6D-4DC7-BE94-55459C4E62B6}" presName="thickLine" presStyleLbl="alignNode1" presStyleIdx="2" presStyleCnt="6"/>
      <dgm:spPr/>
    </dgm:pt>
    <dgm:pt modelId="{F4E70C06-8213-4213-B685-25D99E9E76DE}" type="pres">
      <dgm:prSet presAssocID="{A1C60519-9F6D-4DC7-BE94-55459C4E62B6}" presName="horz1" presStyleCnt="0"/>
      <dgm:spPr/>
    </dgm:pt>
    <dgm:pt modelId="{6055B49C-DF67-4D1A-B62B-F341DE3DDCC3}" type="pres">
      <dgm:prSet presAssocID="{A1C60519-9F6D-4DC7-BE94-55459C4E62B6}" presName="tx1" presStyleLbl="revTx" presStyleIdx="2" presStyleCnt="6"/>
      <dgm:spPr/>
    </dgm:pt>
    <dgm:pt modelId="{D52BA2BF-4CC9-4700-A97B-C852B2DFAE25}" type="pres">
      <dgm:prSet presAssocID="{A1C60519-9F6D-4DC7-BE94-55459C4E62B6}" presName="vert1" presStyleCnt="0"/>
      <dgm:spPr/>
    </dgm:pt>
    <dgm:pt modelId="{15BC6A1A-4780-4149-B148-A1918318E122}" type="pres">
      <dgm:prSet presAssocID="{42355222-5BB6-49B7-9277-BF8223272FD3}" presName="thickLine" presStyleLbl="alignNode1" presStyleIdx="3" presStyleCnt="6"/>
      <dgm:spPr/>
    </dgm:pt>
    <dgm:pt modelId="{2DF5A2AE-D25C-4854-BDF5-ADC5E0713D38}" type="pres">
      <dgm:prSet presAssocID="{42355222-5BB6-49B7-9277-BF8223272FD3}" presName="horz1" presStyleCnt="0"/>
      <dgm:spPr/>
    </dgm:pt>
    <dgm:pt modelId="{40113464-A20F-4D25-92F6-7755FB4A5880}" type="pres">
      <dgm:prSet presAssocID="{42355222-5BB6-49B7-9277-BF8223272FD3}" presName="tx1" presStyleLbl="revTx" presStyleIdx="3" presStyleCnt="6"/>
      <dgm:spPr/>
    </dgm:pt>
    <dgm:pt modelId="{EA8E2DDF-B56A-4517-8DCB-F1554F71D07E}" type="pres">
      <dgm:prSet presAssocID="{42355222-5BB6-49B7-9277-BF8223272FD3}" presName="vert1" presStyleCnt="0"/>
      <dgm:spPr/>
    </dgm:pt>
    <dgm:pt modelId="{1BDCE65F-A2ED-4EDC-AA7D-BD30D807B73F}" type="pres">
      <dgm:prSet presAssocID="{DADB7C98-773D-4188-900C-AEB7A177B4F0}" presName="thickLine" presStyleLbl="alignNode1" presStyleIdx="4" presStyleCnt="6"/>
      <dgm:spPr/>
    </dgm:pt>
    <dgm:pt modelId="{CBA3E1E5-ABE4-4A02-9B7C-8B2247AB3E2E}" type="pres">
      <dgm:prSet presAssocID="{DADB7C98-773D-4188-900C-AEB7A177B4F0}" presName="horz1" presStyleCnt="0"/>
      <dgm:spPr/>
    </dgm:pt>
    <dgm:pt modelId="{609C199D-6629-4A41-9FF2-A4953E192C49}" type="pres">
      <dgm:prSet presAssocID="{DADB7C98-773D-4188-900C-AEB7A177B4F0}" presName="tx1" presStyleLbl="revTx" presStyleIdx="4" presStyleCnt="6"/>
      <dgm:spPr/>
    </dgm:pt>
    <dgm:pt modelId="{EFA639DF-73EF-45C8-BE9D-09DBFCD28A52}" type="pres">
      <dgm:prSet presAssocID="{DADB7C98-773D-4188-900C-AEB7A177B4F0}" presName="vert1" presStyleCnt="0"/>
      <dgm:spPr/>
    </dgm:pt>
    <dgm:pt modelId="{4CABF472-20CB-49C3-8560-15AD2F5CEC82}" type="pres">
      <dgm:prSet presAssocID="{3CC658E3-3131-4EC2-B476-4167BEA77627}" presName="thickLine" presStyleLbl="alignNode1" presStyleIdx="5" presStyleCnt="6"/>
      <dgm:spPr/>
    </dgm:pt>
    <dgm:pt modelId="{40AAAC87-07E1-4D87-97A0-30E2AB67CF79}" type="pres">
      <dgm:prSet presAssocID="{3CC658E3-3131-4EC2-B476-4167BEA77627}" presName="horz1" presStyleCnt="0"/>
      <dgm:spPr/>
    </dgm:pt>
    <dgm:pt modelId="{A52EC17C-36D2-45B7-AA3D-D330A0870EDF}" type="pres">
      <dgm:prSet presAssocID="{3CC658E3-3131-4EC2-B476-4167BEA77627}" presName="tx1" presStyleLbl="revTx" presStyleIdx="5" presStyleCnt="6"/>
      <dgm:spPr/>
    </dgm:pt>
    <dgm:pt modelId="{181F6D83-B381-4A70-BDF1-8C3E36D2EB79}" type="pres">
      <dgm:prSet presAssocID="{3CC658E3-3131-4EC2-B476-4167BEA77627}" presName="vert1" presStyleCnt="0"/>
      <dgm:spPr/>
    </dgm:pt>
  </dgm:ptLst>
  <dgm:cxnLst>
    <dgm:cxn modelId="{1301CB0B-CF38-460C-81F4-1F7FC8E2426A}" type="presOf" srcId="{42355222-5BB6-49B7-9277-BF8223272FD3}" destId="{40113464-A20F-4D25-92F6-7755FB4A5880}" srcOrd="0" destOrd="0" presId="urn:microsoft.com/office/officeart/2008/layout/LinedList"/>
    <dgm:cxn modelId="{994BCC0D-8112-4107-B0C7-DDA4AE7C1601}" srcId="{2D3B1228-2D12-40B1-B8B6-3881C498BBE1}" destId="{B329BD87-9D78-4F09-95D8-F6D8AD256DF3}" srcOrd="1" destOrd="0" parTransId="{BFC48CC7-874D-4A16-B4A9-470AE9C00F47}" sibTransId="{A116FD8A-2E85-4A2D-BAE4-B94561182872}"/>
    <dgm:cxn modelId="{CB04AF1D-D670-4513-9C46-8EB1E78457D9}" type="presOf" srcId="{DADB7C98-773D-4188-900C-AEB7A177B4F0}" destId="{609C199D-6629-4A41-9FF2-A4953E192C49}" srcOrd="0" destOrd="0" presId="urn:microsoft.com/office/officeart/2008/layout/LinedList"/>
    <dgm:cxn modelId="{59502D26-43E2-4B2C-8684-7D2820B29C52}" srcId="{2D3B1228-2D12-40B1-B8B6-3881C498BBE1}" destId="{42355222-5BB6-49B7-9277-BF8223272FD3}" srcOrd="3" destOrd="0" parTransId="{F4B6A42B-C3E5-44C2-8F01-FFDB9726CC4C}" sibTransId="{1339C21C-61B3-4FDA-ABD3-F32F4E69BBAD}"/>
    <dgm:cxn modelId="{63E82F31-5280-472B-B0B2-0F59F505407F}" type="presOf" srcId="{B329BD87-9D78-4F09-95D8-F6D8AD256DF3}" destId="{99B5855E-CA01-419E-A584-5BC3BD8334DE}" srcOrd="0" destOrd="0" presId="urn:microsoft.com/office/officeart/2008/layout/LinedList"/>
    <dgm:cxn modelId="{FAA25C34-1E7E-47AB-ABEB-B21BA68E625A}" srcId="{2D3B1228-2D12-40B1-B8B6-3881C498BBE1}" destId="{DADB7C98-773D-4188-900C-AEB7A177B4F0}" srcOrd="4" destOrd="0" parTransId="{C934F837-1C47-45E3-BCB0-7DA80A4B9D08}" sibTransId="{7D396978-E41A-4C6A-A741-879B9A06D333}"/>
    <dgm:cxn modelId="{F4061F3B-F3A8-4128-9C80-394BCDA32CD5}" type="presOf" srcId="{3CC658E3-3131-4EC2-B476-4167BEA77627}" destId="{A52EC17C-36D2-45B7-AA3D-D330A0870EDF}" srcOrd="0" destOrd="0" presId="urn:microsoft.com/office/officeart/2008/layout/LinedList"/>
    <dgm:cxn modelId="{1CF48A5F-9773-4AFD-B0CB-563610B8D035}" type="presOf" srcId="{DF5ADA41-9847-4B81-BD1A-1786164EAE3B}" destId="{563EF734-0A6D-40A8-B3ED-86A9AC1B0628}" srcOrd="0" destOrd="0" presId="urn:microsoft.com/office/officeart/2008/layout/LinedList"/>
    <dgm:cxn modelId="{A15B9D41-12A3-498A-A7CB-7B2E24EFBA0A}" srcId="{2D3B1228-2D12-40B1-B8B6-3881C498BBE1}" destId="{DF5ADA41-9847-4B81-BD1A-1786164EAE3B}" srcOrd="0" destOrd="0" parTransId="{BE893ED4-9925-40B3-A207-8225FEA391BE}" sibTransId="{161200D5-4F67-42B4-A8B1-0EE13DA90038}"/>
    <dgm:cxn modelId="{619FB9B1-4C9E-4D31-94E1-A38A28F882DD}" srcId="{2D3B1228-2D12-40B1-B8B6-3881C498BBE1}" destId="{3CC658E3-3131-4EC2-B476-4167BEA77627}" srcOrd="5" destOrd="0" parTransId="{C18D24D6-DE72-4448-AE1C-E199B55B3AE2}" sibTransId="{17E90996-EA31-4A2C-AF10-985DE5E32BB3}"/>
    <dgm:cxn modelId="{02D3C1B3-37A0-47ED-B7AF-2606629B99EC}" type="presOf" srcId="{A1C60519-9F6D-4DC7-BE94-55459C4E62B6}" destId="{6055B49C-DF67-4D1A-B62B-F341DE3DDCC3}" srcOrd="0" destOrd="0" presId="urn:microsoft.com/office/officeart/2008/layout/LinedList"/>
    <dgm:cxn modelId="{9EDB01B4-0ADF-4F9A-B988-BEB94F69D15A}" type="presOf" srcId="{2D3B1228-2D12-40B1-B8B6-3881C498BBE1}" destId="{824A032C-B888-47E7-A657-DEF7B9481E12}" srcOrd="0" destOrd="0" presId="urn:microsoft.com/office/officeart/2008/layout/LinedList"/>
    <dgm:cxn modelId="{EF9A33FB-CC67-4458-9F67-60BBFDFC74E1}" srcId="{2D3B1228-2D12-40B1-B8B6-3881C498BBE1}" destId="{A1C60519-9F6D-4DC7-BE94-55459C4E62B6}" srcOrd="2" destOrd="0" parTransId="{A4F9F5CA-D115-40C3-8A8C-9F58B4BB9F09}" sibTransId="{AEF4DB1D-10DB-491C-ABF8-95D49FCF4DC8}"/>
    <dgm:cxn modelId="{6B609275-EEE9-4EC5-BA36-EE04E5BFC9B3}" type="presParOf" srcId="{824A032C-B888-47E7-A657-DEF7B9481E12}" destId="{A0FEEF60-F7C5-48AF-BE74-BAEE38DEB8FE}" srcOrd="0" destOrd="0" presId="urn:microsoft.com/office/officeart/2008/layout/LinedList"/>
    <dgm:cxn modelId="{4DC87564-C847-4756-B14C-C8220F53EEE2}" type="presParOf" srcId="{824A032C-B888-47E7-A657-DEF7B9481E12}" destId="{C1B520BD-3C5E-422E-937E-510B0C4D3C6D}" srcOrd="1" destOrd="0" presId="urn:microsoft.com/office/officeart/2008/layout/LinedList"/>
    <dgm:cxn modelId="{9EDE1F00-C010-41E1-BAA7-1C714C1F663D}" type="presParOf" srcId="{C1B520BD-3C5E-422E-937E-510B0C4D3C6D}" destId="{563EF734-0A6D-40A8-B3ED-86A9AC1B0628}" srcOrd="0" destOrd="0" presId="urn:microsoft.com/office/officeart/2008/layout/LinedList"/>
    <dgm:cxn modelId="{525C2DCF-4D25-401D-9B3A-E3CBB8DAFE5F}" type="presParOf" srcId="{C1B520BD-3C5E-422E-937E-510B0C4D3C6D}" destId="{5B1163C3-98C6-4FFE-8E65-44B71C5093CE}" srcOrd="1" destOrd="0" presId="urn:microsoft.com/office/officeart/2008/layout/LinedList"/>
    <dgm:cxn modelId="{FF790CCC-446C-4F78-99D6-269C114456C0}" type="presParOf" srcId="{824A032C-B888-47E7-A657-DEF7B9481E12}" destId="{6D846E35-1C8E-4D0B-8C1A-6215BA2B737E}" srcOrd="2" destOrd="0" presId="urn:microsoft.com/office/officeart/2008/layout/LinedList"/>
    <dgm:cxn modelId="{208C04AE-5C59-4BE8-A805-10A22B66CE54}" type="presParOf" srcId="{824A032C-B888-47E7-A657-DEF7B9481E12}" destId="{63040120-D46A-4BE8-97E7-92C2E974B72B}" srcOrd="3" destOrd="0" presId="urn:microsoft.com/office/officeart/2008/layout/LinedList"/>
    <dgm:cxn modelId="{4613A8C9-B5CB-47E9-A1B5-0EE49FE7A41E}" type="presParOf" srcId="{63040120-D46A-4BE8-97E7-92C2E974B72B}" destId="{99B5855E-CA01-419E-A584-5BC3BD8334DE}" srcOrd="0" destOrd="0" presId="urn:microsoft.com/office/officeart/2008/layout/LinedList"/>
    <dgm:cxn modelId="{5CE1A5A8-3336-402E-B398-9C5989604702}" type="presParOf" srcId="{63040120-D46A-4BE8-97E7-92C2E974B72B}" destId="{454F22C7-ED45-4355-A241-43F1BD6DBA1D}" srcOrd="1" destOrd="0" presId="urn:microsoft.com/office/officeart/2008/layout/LinedList"/>
    <dgm:cxn modelId="{74787832-FF5E-4EEF-8839-97CA1E9276D9}" type="presParOf" srcId="{824A032C-B888-47E7-A657-DEF7B9481E12}" destId="{6EB05581-85DE-4D9A-9A0C-3F9F27306119}" srcOrd="4" destOrd="0" presId="urn:microsoft.com/office/officeart/2008/layout/LinedList"/>
    <dgm:cxn modelId="{0EED2C44-D306-4EF7-957B-5BDFBA15AA3A}" type="presParOf" srcId="{824A032C-B888-47E7-A657-DEF7B9481E12}" destId="{F4E70C06-8213-4213-B685-25D99E9E76DE}" srcOrd="5" destOrd="0" presId="urn:microsoft.com/office/officeart/2008/layout/LinedList"/>
    <dgm:cxn modelId="{62591FB0-3647-4848-AD93-061D34596789}" type="presParOf" srcId="{F4E70C06-8213-4213-B685-25D99E9E76DE}" destId="{6055B49C-DF67-4D1A-B62B-F341DE3DDCC3}" srcOrd="0" destOrd="0" presId="urn:microsoft.com/office/officeart/2008/layout/LinedList"/>
    <dgm:cxn modelId="{E9E898CA-B6DB-4227-855B-2244BF080514}" type="presParOf" srcId="{F4E70C06-8213-4213-B685-25D99E9E76DE}" destId="{D52BA2BF-4CC9-4700-A97B-C852B2DFAE25}" srcOrd="1" destOrd="0" presId="urn:microsoft.com/office/officeart/2008/layout/LinedList"/>
    <dgm:cxn modelId="{F53681F9-DD73-40CE-A8B5-73ABB29248A2}" type="presParOf" srcId="{824A032C-B888-47E7-A657-DEF7B9481E12}" destId="{15BC6A1A-4780-4149-B148-A1918318E122}" srcOrd="6" destOrd="0" presId="urn:microsoft.com/office/officeart/2008/layout/LinedList"/>
    <dgm:cxn modelId="{6E461479-4F32-435F-BC14-0BD39908DF52}" type="presParOf" srcId="{824A032C-B888-47E7-A657-DEF7B9481E12}" destId="{2DF5A2AE-D25C-4854-BDF5-ADC5E0713D38}" srcOrd="7" destOrd="0" presId="urn:microsoft.com/office/officeart/2008/layout/LinedList"/>
    <dgm:cxn modelId="{759AF183-E64F-4455-9587-BBEE56A45C3E}" type="presParOf" srcId="{2DF5A2AE-D25C-4854-BDF5-ADC5E0713D38}" destId="{40113464-A20F-4D25-92F6-7755FB4A5880}" srcOrd="0" destOrd="0" presId="urn:microsoft.com/office/officeart/2008/layout/LinedList"/>
    <dgm:cxn modelId="{48305CE4-8946-4712-9CCF-9188E4FD4F7A}" type="presParOf" srcId="{2DF5A2AE-D25C-4854-BDF5-ADC5E0713D38}" destId="{EA8E2DDF-B56A-4517-8DCB-F1554F71D07E}" srcOrd="1" destOrd="0" presId="urn:microsoft.com/office/officeart/2008/layout/LinedList"/>
    <dgm:cxn modelId="{9D3F0993-003F-48B1-B29C-7DC7AD81D3BD}" type="presParOf" srcId="{824A032C-B888-47E7-A657-DEF7B9481E12}" destId="{1BDCE65F-A2ED-4EDC-AA7D-BD30D807B73F}" srcOrd="8" destOrd="0" presId="urn:microsoft.com/office/officeart/2008/layout/LinedList"/>
    <dgm:cxn modelId="{939E59A4-4110-41F7-8A5F-48B837F53B2B}" type="presParOf" srcId="{824A032C-B888-47E7-A657-DEF7B9481E12}" destId="{CBA3E1E5-ABE4-4A02-9B7C-8B2247AB3E2E}" srcOrd="9" destOrd="0" presId="urn:microsoft.com/office/officeart/2008/layout/LinedList"/>
    <dgm:cxn modelId="{A06B4F86-716A-4C9F-B21C-1E4CD5C76E2D}" type="presParOf" srcId="{CBA3E1E5-ABE4-4A02-9B7C-8B2247AB3E2E}" destId="{609C199D-6629-4A41-9FF2-A4953E192C49}" srcOrd="0" destOrd="0" presId="urn:microsoft.com/office/officeart/2008/layout/LinedList"/>
    <dgm:cxn modelId="{34F11DBB-E536-4EE2-A61C-836791F19E90}" type="presParOf" srcId="{CBA3E1E5-ABE4-4A02-9B7C-8B2247AB3E2E}" destId="{EFA639DF-73EF-45C8-BE9D-09DBFCD28A52}" srcOrd="1" destOrd="0" presId="urn:microsoft.com/office/officeart/2008/layout/LinedList"/>
    <dgm:cxn modelId="{C47100D5-E3F6-4D32-824F-7C8FD88C7AE7}" type="presParOf" srcId="{824A032C-B888-47E7-A657-DEF7B9481E12}" destId="{4CABF472-20CB-49C3-8560-15AD2F5CEC82}" srcOrd="10" destOrd="0" presId="urn:microsoft.com/office/officeart/2008/layout/LinedList"/>
    <dgm:cxn modelId="{3BF26D0D-34D2-4717-BE24-849A521776F4}" type="presParOf" srcId="{824A032C-B888-47E7-A657-DEF7B9481E12}" destId="{40AAAC87-07E1-4D87-97A0-30E2AB67CF79}" srcOrd="11" destOrd="0" presId="urn:microsoft.com/office/officeart/2008/layout/LinedList"/>
    <dgm:cxn modelId="{D05CC73C-AAB5-46D7-A205-A56858DCC29B}" type="presParOf" srcId="{40AAAC87-07E1-4D87-97A0-30E2AB67CF79}" destId="{A52EC17C-36D2-45B7-AA3D-D330A0870EDF}" srcOrd="0" destOrd="0" presId="urn:microsoft.com/office/officeart/2008/layout/LinedList"/>
    <dgm:cxn modelId="{DFCD8365-BD6D-4259-BAD9-1D1B4B93BC82}" type="presParOf" srcId="{40AAAC87-07E1-4D87-97A0-30E2AB67CF79}" destId="{181F6D83-B381-4A70-BDF1-8C3E36D2EB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F43C5-1D19-4371-82DF-62CF8383753C}">
      <dsp:nvSpPr>
        <dsp:cNvPr id="0" name=""/>
        <dsp:cNvSpPr/>
      </dsp:nvSpPr>
      <dsp:spPr>
        <a:xfrm>
          <a:off x="0" y="45689"/>
          <a:ext cx="9906000" cy="695565"/>
        </a:xfrm>
        <a:prstGeom prst="roundRect">
          <a:avLst/>
        </a:prstGeom>
        <a:solidFill>
          <a:srgbClr val="3333CC"/>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Full Schedule</a:t>
          </a:r>
        </a:p>
      </dsp:txBody>
      <dsp:txXfrm>
        <a:off x="33955" y="79644"/>
        <a:ext cx="9838090" cy="627655"/>
      </dsp:txXfrm>
    </dsp:sp>
    <dsp:sp modelId="{0D86AD92-A99E-4ED4-91C7-320375EC156A}">
      <dsp:nvSpPr>
        <dsp:cNvPr id="0" name=""/>
        <dsp:cNvSpPr/>
      </dsp:nvSpPr>
      <dsp:spPr>
        <a:xfrm>
          <a:off x="0" y="824774"/>
          <a:ext cx="9906000" cy="695565"/>
        </a:xfrm>
        <a:prstGeom prst="roundRect">
          <a:avLst/>
        </a:prstGeom>
        <a:solidFill>
          <a:srgbClr val="FF000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Wrong Schedule</a:t>
          </a:r>
        </a:p>
      </dsp:txBody>
      <dsp:txXfrm>
        <a:off x="33955" y="858729"/>
        <a:ext cx="9838090" cy="627655"/>
      </dsp:txXfrm>
    </dsp:sp>
    <dsp:sp modelId="{92E2AF09-8868-4656-A42C-6398088623B0}">
      <dsp:nvSpPr>
        <dsp:cNvPr id="0" name=""/>
        <dsp:cNvSpPr/>
      </dsp:nvSpPr>
      <dsp:spPr>
        <a:xfrm>
          <a:off x="0" y="1603859"/>
          <a:ext cx="9906000" cy="695565"/>
        </a:xfrm>
        <a:prstGeom prst="roundRect">
          <a:avLst/>
        </a:prstGeom>
        <a:solidFill>
          <a:srgbClr val="3333CC"/>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Process for corrections</a:t>
          </a:r>
        </a:p>
      </dsp:txBody>
      <dsp:txXfrm>
        <a:off x="33955" y="1637814"/>
        <a:ext cx="9838090" cy="627655"/>
      </dsp:txXfrm>
    </dsp:sp>
    <dsp:sp modelId="{FC265E8C-E8FE-4376-8100-BA7A671ABB94}">
      <dsp:nvSpPr>
        <dsp:cNvPr id="0" name=""/>
        <dsp:cNvSpPr/>
      </dsp:nvSpPr>
      <dsp:spPr>
        <a:xfrm>
          <a:off x="0" y="2382945"/>
          <a:ext cx="9906000" cy="695565"/>
        </a:xfrm>
        <a:prstGeom prst="roundRect">
          <a:avLst/>
        </a:prstGeom>
        <a:solidFill>
          <a:srgbClr val="FF000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Elective Choices</a:t>
          </a:r>
        </a:p>
      </dsp:txBody>
      <dsp:txXfrm>
        <a:off x="33955" y="2416900"/>
        <a:ext cx="9838090"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08C37-7D83-49C5-A0C8-9FFBAF373275}">
      <dsp:nvSpPr>
        <dsp:cNvPr id="0" name=""/>
        <dsp:cNvSpPr/>
      </dsp:nvSpPr>
      <dsp:spPr>
        <a:xfrm>
          <a:off x="336463" y="0"/>
          <a:ext cx="5571065" cy="5571065"/>
        </a:xfrm>
        <a:prstGeom prst="diamond">
          <a:avLst/>
        </a:prstGeom>
        <a:solidFill>
          <a:schemeClr val="accent2">
            <a:tint val="40000"/>
            <a:hueOff val="0"/>
            <a:satOff val="0"/>
            <a:lumOff val="0"/>
            <a:alphaOff val="0"/>
          </a:schemeClr>
        </a:solidFill>
        <a:ln>
          <a:noFill/>
        </a:ln>
        <a:effectLst>
          <a:innerShdw blurRad="50800" dist="25400" dir="13500000">
            <a:srgbClr val="000000">
              <a:alpha val="55000"/>
            </a:srgbClr>
          </a:innerShdw>
        </a:effectLst>
      </dsp:spPr>
      <dsp:style>
        <a:lnRef idx="0">
          <a:scrgbClr r="0" g="0" b="0"/>
        </a:lnRef>
        <a:fillRef idx="1">
          <a:scrgbClr r="0" g="0" b="0"/>
        </a:fillRef>
        <a:effectRef idx="2">
          <a:scrgbClr r="0" g="0" b="0"/>
        </a:effectRef>
        <a:fontRef idx="minor"/>
      </dsp:style>
    </dsp:sp>
    <dsp:sp modelId="{79F70FF3-9E78-4278-8559-3D50AC5A1125}">
      <dsp:nvSpPr>
        <dsp:cNvPr id="0" name=""/>
        <dsp:cNvSpPr/>
      </dsp:nvSpPr>
      <dsp:spPr>
        <a:xfrm>
          <a:off x="865714" y="529251"/>
          <a:ext cx="2172715" cy="2172715"/>
        </a:xfrm>
        <a:prstGeom prst="roundRect">
          <a:avLst/>
        </a:prstGeom>
        <a:solidFill>
          <a:srgbClr val="FF0000"/>
        </a:soli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PTSA Eblast</a:t>
          </a:r>
        </a:p>
      </dsp:txBody>
      <dsp:txXfrm>
        <a:off x="971777" y="635314"/>
        <a:ext cx="1960589" cy="1960589"/>
      </dsp:txXfrm>
    </dsp:sp>
    <dsp:sp modelId="{B3A419B8-6702-4C2F-9B54-011AC6C229D5}">
      <dsp:nvSpPr>
        <dsp:cNvPr id="0" name=""/>
        <dsp:cNvSpPr/>
      </dsp:nvSpPr>
      <dsp:spPr>
        <a:xfrm>
          <a:off x="3196132" y="500962"/>
          <a:ext cx="2172715" cy="2172715"/>
        </a:xfrm>
        <a:prstGeom prst="roundRect">
          <a:avLst/>
        </a:prstGeom>
        <a:solidFill>
          <a:srgbClr val="3333CC"/>
        </a:soli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CTLS Parent</a:t>
          </a:r>
        </a:p>
      </dsp:txBody>
      <dsp:txXfrm>
        <a:off x="3302195" y="607025"/>
        <a:ext cx="1960589" cy="1960589"/>
      </dsp:txXfrm>
    </dsp:sp>
    <dsp:sp modelId="{F1C5FF44-0E4F-420C-83AF-1A0535E8B1BB}">
      <dsp:nvSpPr>
        <dsp:cNvPr id="0" name=""/>
        <dsp:cNvSpPr/>
      </dsp:nvSpPr>
      <dsp:spPr>
        <a:xfrm>
          <a:off x="865714" y="2869098"/>
          <a:ext cx="2172715" cy="2172715"/>
        </a:xfrm>
        <a:prstGeom prst="roundRect">
          <a:avLst/>
        </a:prstGeom>
        <a:solidFill>
          <a:srgbClr val="3333CC"/>
        </a:soli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Walton Website</a:t>
          </a:r>
        </a:p>
      </dsp:txBody>
      <dsp:txXfrm>
        <a:off x="971777" y="2975161"/>
        <a:ext cx="1960589" cy="1960589"/>
      </dsp:txXfrm>
    </dsp:sp>
    <dsp:sp modelId="{5D7F8F53-C336-4954-8AA4-E3D4B67B87D8}">
      <dsp:nvSpPr>
        <dsp:cNvPr id="0" name=""/>
        <dsp:cNvSpPr/>
      </dsp:nvSpPr>
      <dsp:spPr>
        <a:xfrm>
          <a:off x="3205561" y="2869098"/>
          <a:ext cx="2172715" cy="2172715"/>
        </a:xfrm>
        <a:prstGeom prst="roundRect">
          <a:avLst/>
        </a:prstGeom>
        <a:solidFill>
          <a:srgbClr val="FF0000"/>
        </a:soli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ParentVue</a:t>
          </a:r>
        </a:p>
      </dsp:txBody>
      <dsp:txXfrm>
        <a:off x="3311624" y="2975161"/>
        <a:ext cx="1960589" cy="1960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EF60-F7C5-48AF-BE74-BAEE38DEB8FE}">
      <dsp:nvSpPr>
        <dsp:cNvPr id="0" name=""/>
        <dsp:cNvSpPr/>
      </dsp:nvSpPr>
      <dsp:spPr>
        <a:xfrm>
          <a:off x="0" y="2492"/>
          <a:ext cx="649287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EF734-0A6D-40A8-B3ED-86A9AC1B0628}">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Grades are IMPORTANT-understanding GPA calculation and impact</a:t>
          </a:r>
        </a:p>
      </dsp:txBody>
      <dsp:txXfrm>
        <a:off x="0" y="2492"/>
        <a:ext cx="6492875" cy="850069"/>
      </dsp:txXfrm>
    </dsp:sp>
    <dsp:sp modelId="{6D846E35-1C8E-4D0B-8C1A-6215BA2B737E}">
      <dsp:nvSpPr>
        <dsp:cNvPr id="0" name=""/>
        <dsp:cNvSpPr/>
      </dsp:nvSpPr>
      <dsp:spPr>
        <a:xfrm>
          <a:off x="0" y="852561"/>
          <a:ext cx="6492875" cy="0"/>
        </a:xfrm>
        <a:prstGeom prst="line">
          <a:avLst/>
        </a:prstGeom>
        <a:solidFill>
          <a:schemeClr val="accent2">
            <a:hueOff val="-98175"/>
            <a:satOff val="7762"/>
            <a:lumOff val="-157"/>
            <a:alphaOff val="0"/>
          </a:schemeClr>
        </a:solidFill>
        <a:ln w="19050" cap="rnd" cmpd="sng" algn="ctr">
          <a:solidFill>
            <a:schemeClr val="accent2">
              <a:hueOff val="-98175"/>
              <a:satOff val="7762"/>
              <a:lumOff val="-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5855E-CA01-419E-A584-5BC3BD8334DE}">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Plan with the end in mind-monitoring graduation and promotion requirements and planning for future</a:t>
          </a:r>
        </a:p>
      </dsp:txBody>
      <dsp:txXfrm>
        <a:off x="0" y="852561"/>
        <a:ext cx="6492875" cy="850069"/>
      </dsp:txXfrm>
    </dsp:sp>
    <dsp:sp modelId="{6EB05581-85DE-4D9A-9A0C-3F9F27306119}">
      <dsp:nvSpPr>
        <dsp:cNvPr id="0" name=""/>
        <dsp:cNvSpPr/>
      </dsp:nvSpPr>
      <dsp:spPr>
        <a:xfrm>
          <a:off x="0" y="1702630"/>
          <a:ext cx="6492875" cy="0"/>
        </a:xfrm>
        <a:prstGeom prst="line">
          <a:avLst/>
        </a:prstGeom>
        <a:solidFill>
          <a:schemeClr val="accent2">
            <a:hueOff val="-196350"/>
            <a:satOff val="15525"/>
            <a:lumOff val="-314"/>
            <a:alphaOff val="0"/>
          </a:schemeClr>
        </a:solidFill>
        <a:ln w="19050" cap="rnd" cmpd="sng" algn="ctr">
          <a:solidFill>
            <a:schemeClr val="accent2">
              <a:hueOff val="-196350"/>
              <a:satOff val="15525"/>
              <a:lumOff val="-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5B49C-DF67-4D1A-B62B-F341DE3DDCC3}">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Be active/involved—remembering quality vs. quantity (balance important)</a:t>
          </a:r>
        </a:p>
      </dsp:txBody>
      <dsp:txXfrm>
        <a:off x="0" y="1702630"/>
        <a:ext cx="6492875" cy="850069"/>
      </dsp:txXfrm>
    </dsp:sp>
    <dsp:sp modelId="{15BC6A1A-4780-4149-B148-A1918318E122}">
      <dsp:nvSpPr>
        <dsp:cNvPr id="0" name=""/>
        <dsp:cNvSpPr/>
      </dsp:nvSpPr>
      <dsp:spPr>
        <a:xfrm>
          <a:off x="0" y="2552699"/>
          <a:ext cx="6492875" cy="0"/>
        </a:xfrm>
        <a:prstGeom prst="line">
          <a:avLst/>
        </a:prstGeom>
        <a:solidFill>
          <a:schemeClr val="accent2">
            <a:hueOff val="-294525"/>
            <a:satOff val="23287"/>
            <a:lumOff val="-470"/>
            <a:alphaOff val="0"/>
          </a:schemeClr>
        </a:solidFill>
        <a:ln w="19050" cap="rnd" cmpd="sng" algn="ctr">
          <a:solidFill>
            <a:schemeClr val="accent2">
              <a:hueOff val="-294525"/>
              <a:satOff val="23287"/>
              <a:lumOff val="-4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113464-A20F-4D25-92F6-7755FB4A5880}">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Using Naviance to keep plans organized and to help with career/college exploration</a:t>
          </a:r>
        </a:p>
      </dsp:txBody>
      <dsp:txXfrm>
        <a:off x="0" y="2552699"/>
        <a:ext cx="6492875" cy="850069"/>
      </dsp:txXfrm>
    </dsp:sp>
    <dsp:sp modelId="{1BDCE65F-A2ED-4EDC-AA7D-BD30D807B73F}">
      <dsp:nvSpPr>
        <dsp:cNvPr id="0" name=""/>
        <dsp:cNvSpPr/>
      </dsp:nvSpPr>
      <dsp:spPr>
        <a:xfrm>
          <a:off x="0" y="3402769"/>
          <a:ext cx="6492875" cy="0"/>
        </a:xfrm>
        <a:prstGeom prst="line">
          <a:avLst/>
        </a:prstGeom>
        <a:solidFill>
          <a:schemeClr val="accent2">
            <a:hueOff val="-392700"/>
            <a:satOff val="31050"/>
            <a:lumOff val="-627"/>
            <a:alphaOff val="0"/>
          </a:schemeClr>
        </a:solidFill>
        <a:ln w="19050" cap="rnd" cmpd="sng" algn="ctr">
          <a:solidFill>
            <a:schemeClr val="accent2">
              <a:hueOff val="-392700"/>
              <a:satOff val="31050"/>
              <a:lumOff val="-6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C199D-6629-4A41-9FF2-A4953E192C49}">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Much help available—using available tutoring and teachers’ help times efficiently and effectively</a:t>
          </a:r>
        </a:p>
      </dsp:txBody>
      <dsp:txXfrm>
        <a:off x="0" y="3402769"/>
        <a:ext cx="6492875" cy="850069"/>
      </dsp:txXfrm>
    </dsp:sp>
    <dsp:sp modelId="{4CABF472-20CB-49C3-8560-15AD2F5CEC82}">
      <dsp:nvSpPr>
        <dsp:cNvPr id="0" name=""/>
        <dsp:cNvSpPr/>
      </dsp:nvSpPr>
      <dsp:spPr>
        <a:xfrm>
          <a:off x="0" y="4252838"/>
          <a:ext cx="6492875" cy="0"/>
        </a:xfrm>
        <a:prstGeom prst="line">
          <a:avLst/>
        </a:prstGeom>
        <a:solidFill>
          <a:schemeClr val="accent2">
            <a:hueOff val="-490875"/>
            <a:satOff val="38812"/>
            <a:lumOff val="-784"/>
            <a:alphaOff val="0"/>
          </a:schemeClr>
        </a:solidFill>
        <a:ln w="19050" cap="rnd" cmpd="sng" algn="ctr">
          <a:solidFill>
            <a:schemeClr val="accent2">
              <a:hueOff val="-490875"/>
              <a:satOff val="38812"/>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EC17C-36D2-45B7-AA3D-D330A0870EDF}">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Attend parent nights and advisement</a:t>
          </a:r>
        </a:p>
      </dsp:txBody>
      <dsp:txXfrm>
        <a:off x="0" y="4252838"/>
        <a:ext cx="6492875" cy="8500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CA98B-8845-48F2-988D-C667D70584EF}"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4A991-A215-4F18-8F09-D87082F2615B}" type="slidenum">
              <a:rPr lang="en-US" smtClean="0"/>
              <a:t>‹#›</a:t>
            </a:fld>
            <a:endParaRPr lang="en-US"/>
          </a:p>
        </p:txBody>
      </p:sp>
    </p:spTree>
    <p:extLst>
      <p:ext uri="{BB962C8B-B14F-4D97-AF65-F5344CB8AC3E}">
        <p14:creationId xmlns:p14="http://schemas.microsoft.com/office/powerpoint/2010/main" val="87844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Introductions…. 4 part transition</a:t>
            </a:r>
          </a:p>
        </p:txBody>
      </p:sp>
      <p:sp>
        <p:nvSpPr>
          <p:cNvPr id="4" name="Slide Number Placeholder 3"/>
          <p:cNvSpPr>
            <a:spLocks noGrp="1"/>
          </p:cNvSpPr>
          <p:nvPr>
            <p:ph type="sldNum" sz="quarter" idx="5"/>
          </p:nvPr>
        </p:nvSpPr>
        <p:spPr/>
        <p:txBody>
          <a:bodyPr/>
          <a:lstStyle/>
          <a:p>
            <a:fld id="{CAB4A991-A215-4F18-8F09-D87082F2615B}" type="slidenum">
              <a:rPr lang="en-US" smtClean="0"/>
              <a:t>1</a:t>
            </a:fld>
            <a:endParaRPr lang="en-US"/>
          </a:p>
        </p:txBody>
      </p:sp>
    </p:spTree>
    <p:extLst>
      <p:ext uri="{BB962C8B-B14F-4D97-AF65-F5344CB8AC3E}">
        <p14:creationId xmlns:p14="http://schemas.microsoft.com/office/powerpoint/2010/main" val="389895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4A991-A215-4F18-8F09-D87082F2615B}" type="slidenum">
              <a:rPr lang="en-US" smtClean="0"/>
              <a:t>2</a:t>
            </a:fld>
            <a:endParaRPr lang="en-US"/>
          </a:p>
        </p:txBody>
      </p:sp>
    </p:spTree>
    <p:extLst>
      <p:ext uri="{BB962C8B-B14F-4D97-AF65-F5344CB8AC3E}">
        <p14:creationId xmlns:p14="http://schemas.microsoft.com/office/powerpoint/2010/main" val="377116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4A991-A215-4F18-8F09-D87082F2615B}" type="slidenum">
              <a:rPr lang="en-US" smtClean="0"/>
              <a:t>8</a:t>
            </a:fld>
            <a:endParaRPr lang="en-US"/>
          </a:p>
        </p:txBody>
      </p:sp>
    </p:spTree>
    <p:extLst>
      <p:ext uri="{BB962C8B-B14F-4D97-AF65-F5344CB8AC3E}">
        <p14:creationId xmlns:p14="http://schemas.microsoft.com/office/powerpoint/2010/main" val="77327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4A991-A215-4F18-8F09-D87082F2615B}" type="slidenum">
              <a:rPr lang="en-US" smtClean="0"/>
              <a:t>9</a:t>
            </a:fld>
            <a:endParaRPr lang="en-US"/>
          </a:p>
        </p:txBody>
      </p:sp>
    </p:spTree>
    <p:extLst>
      <p:ext uri="{BB962C8B-B14F-4D97-AF65-F5344CB8AC3E}">
        <p14:creationId xmlns:p14="http://schemas.microsoft.com/office/powerpoint/2010/main" val="160836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General WEB (Walton Enrichment Block) Information</a:t>
            </a:r>
            <a:endParaRPr lang="en-US"/>
          </a:p>
          <a:p>
            <a:r>
              <a:rPr lang="en-US"/>
              <a:t>At Walton High School, we believe that finding innovative ways to educate students should be an endless journey. On most five-day school weeks, students are dismissed for WEB at 12:42 pm from their regular schedule (see WEB Schedule below). Students determine, based on a variety of available activities, how they will spend the remainder of the day. The afternoon consists of four 35-minute blocks that students can sign up to attend. Enrichment activities may include tutoring time with teachers, community service, research in the media center, make-up work, SAT prep, guest speakers, and other opportunities that will benefit students.</a:t>
            </a:r>
          </a:p>
          <a:p>
            <a:endParaRPr lang="en-US"/>
          </a:p>
        </p:txBody>
      </p:sp>
      <p:sp>
        <p:nvSpPr>
          <p:cNvPr id="4" name="Slide Number Placeholder 3"/>
          <p:cNvSpPr>
            <a:spLocks noGrp="1"/>
          </p:cNvSpPr>
          <p:nvPr>
            <p:ph type="sldNum" sz="quarter" idx="5"/>
          </p:nvPr>
        </p:nvSpPr>
        <p:spPr/>
        <p:txBody>
          <a:bodyPr/>
          <a:lstStyle/>
          <a:p>
            <a:fld id="{CAB4A991-A215-4F18-8F09-D87082F2615B}" type="slidenum">
              <a:rPr lang="en-US" smtClean="0"/>
              <a:t>12</a:t>
            </a:fld>
            <a:endParaRPr lang="en-US"/>
          </a:p>
        </p:txBody>
      </p:sp>
    </p:spTree>
    <p:extLst>
      <p:ext uri="{BB962C8B-B14F-4D97-AF65-F5344CB8AC3E}">
        <p14:creationId xmlns:p14="http://schemas.microsoft.com/office/powerpoint/2010/main" val="357311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10EEC-1D9B-C227-96D8-858B0A5376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DD1EB7-4140-ADF2-36F6-DD6E0705C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F0E5C1-D858-4764-36F8-D5615EFF2E39}"/>
              </a:ext>
            </a:extLst>
          </p:cNvPr>
          <p:cNvSpPr>
            <a:spLocks noGrp="1"/>
          </p:cNvSpPr>
          <p:nvPr>
            <p:ph type="dt" sz="half" idx="10"/>
          </p:nvPr>
        </p:nvSpPr>
        <p:spPr/>
        <p:txBody>
          <a:bodyPr/>
          <a:lstStyle/>
          <a:p>
            <a:fld id="{206CF13A-C823-6B44-804E-34AC9B433156}" type="datetimeFigureOut">
              <a:rPr lang="en-US" smtClean="0"/>
              <a:t>7/30/2024</a:t>
            </a:fld>
            <a:endParaRPr lang="en-US"/>
          </a:p>
        </p:txBody>
      </p:sp>
      <p:sp>
        <p:nvSpPr>
          <p:cNvPr id="5" name="Footer Placeholder 4">
            <a:extLst>
              <a:ext uri="{FF2B5EF4-FFF2-40B4-BE49-F238E27FC236}">
                <a16:creationId xmlns:a16="http://schemas.microsoft.com/office/drawing/2014/main" id="{C6B37C74-D539-FC9A-F93B-9C84658DC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2724B-A3F8-8F0C-D09A-5D8D54CEABE1}"/>
              </a:ext>
            </a:extLst>
          </p:cNvPr>
          <p:cNvSpPr>
            <a:spLocks noGrp="1"/>
          </p:cNvSpPr>
          <p:nvPr>
            <p:ph type="sldNum" sz="quarter" idx="12"/>
          </p:nvPr>
        </p:nvSpPr>
        <p:spPr/>
        <p:txBody>
          <a:bodyPr/>
          <a:lstStyle/>
          <a:p>
            <a:fld id="{8652E88F-1D41-7B45-921F-94594B0F1AE5}" type="slidenum">
              <a:rPr lang="en-US" smtClean="0"/>
              <a:t>‹#›</a:t>
            </a:fld>
            <a:endParaRPr lang="en-US"/>
          </a:p>
        </p:txBody>
      </p:sp>
    </p:spTree>
    <p:extLst>
      <p:ext uri="{BB962C8B-B14F-4D97-AF65-F5344CB8AC3E}">
        <p14:creationId xmlns:p14="http://schemas.microsoft.com/office/powerpoint/2010/main" val="309325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A2EEEE6F-64CC-4998-ADAB-B3EFF916FB24}" type="datetimeFigureOut">
              <a:rPr lang="en-US" smtClean="0"/>
              <a:t>7/30/2024</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2686579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EEE6F-64CC-4998-ADAB-B3EFF916FB24}"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463981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2343B2-7392-421A-B637-E6F96D878DBC}"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42155-E19F-44DD-98B8-57DB59F2A69B}" type="slidenum">
              <a:rPr lang="en-US" smtClean="0"/>
              <a:t>‹#›</a:t>
            </a:fld>
            <a:endParaRPr lang="en-US"/>
          </a:p>
        </p:txBody>
      </p:sp>
    </p:spTree>
    <p:extLst>
      <p:ext uri="{BB962C8B-B14F-4D97-AF65-F5344CB8AC3E}">
        <p14:creationId xmlns:p14="http://schemas.microsoft.com/office/powerpoint/2010/main" val="1686512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6D2343B2-7392-421A-B637-E6F96D878DBC}"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42155-E19F-44DD-98B8-57DB59F2A69B}" type="slidenum">
              <a:rPr lang="en-US" smtClean="0"/>
              <a:t>‹#›</a:t>
            </a:fld>
            <a:endParaRPr lang="en-US"/>
          </a:p>
        </p:txBody>
      </p:sp>
    </p:spTree>
    <p:extLst>
      <p:ext uri="{BB962C8B-B14F-4D97-AF65-F5344CB8AC3E}">
        <p14:creationId xmlns:p14="http://schemas.microsoft.com/office/powerpoint/2010/main" val="422886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6D2343B2-7392-421A-B637-E6F96D878DBC}"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42155-E19F-44DD-98B8-57DB59F2A69B}" type="slidenum">
              <a:rPr lang="en-US" smtClean="0"/>
              <a:t>‹#›</a:t>
            </a:fld>
            <a:endParaRPr lang="en-US"/>
          </a:p>
        </p:txBody>
      </p:sp>
    </p:spTree>
    <p:extLst>
      <p:ext uri="{BB962C8B-B14F-4D97-AF65-F5344CB8AC3E}">
        <p14:creationId xmlns:p14="http://schemas.microsoft.com/office/powerpoint/2010/main" val="2685300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2343B2-7392-421A-B637-E6F96D878DBC}"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42155-E19F-44DD-98B8-57DB59F2A69B}" type="slidenum">
              <a:rPr lang="en-US" smtClean="0"/>
              <a:t>‹#›</a:t>
            </a:fld>
            <a:endParaRPr lang="en-US"/>
          </a:p>
        </p:txBody>
      </p:sp>
    </p:spTree>
    <p:extLst>
      <p:ext uri="{BB962C8B-B14F-4D97-AF65-F5344CB8AC3E}">
        <p14:creationId xmlns:p14="http://schemas.microsoft.com/office/powerpoint/2010/main" val="2472807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2343B2-7392-421A-B637-E6F96D878DBC}"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42155-E19F-44DD-98B8-57DB59F2A69B}" type="slidenum">
              <a:rPr lang="en-US" smtClean="0"/>
              <a:t>‹#›</a:t>
            </a:fld>
            <a:endParaRPr lang="en-US"/>
          </a:p>
        </p:txBody>
      </p:sp>
    </p:spTree>
    <p:extLst>
      <p:ext uri="{BB962C8B-B14F-4D97-AF65-F5344CB8AC3E}">
        <p14:creationId xmlns:p14="http://schemas.microsoft.com/office/powerpoint/2010/main" val="686079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EEEE6F-64CC-4998-ADAB-B3EFF916FB2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802509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EEEE6F-64CC-4998-ADAB-B3EFF916FB2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306953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EEEE6F-64CC-4998-ADAB-B3EFF916FB2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2704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EEEE6F-64CC-4998-ADAB-B3EFF916FB2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1536414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EEEE6F-64CC-4998-ADAB-B3EFF916FB24}"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429113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EEEE6F-64CC-4998-ADAB-B3EFF916FB24}"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259454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EEEE6F-64CC-4998-ADAB-B3EFF916FB24}"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89879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EEEE6F-64CC-4998-ADAB-B3EFF916FB24}"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387843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EEE6F-64CC-4998-ADAB-B3EFF916FB24}"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262422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EEE6F-64CC-4998-ADAB-B3EFF916FB24}"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E9906-1080-44B0-80A3-7B5744AFA1E2}" type="slidenum">
              <a:rPr lang="en-US" smtClean="0"/>
              <a:t>‹#›</a:t>
            </a:fld>
            <a:endParaRPr lang="en-US"/>
          </a:p>
        </p:txBody>
      </p:sp>
    </p:spTree>
    <p:extLst>
      <p:ext uri="{BB962C8B-B14F-4D97-AF65-F5344CB8AC3E}">
        <p14:creationId xmlns:p14="http://schemas.microsoft.com/office/powerpoint/2010/main" val="403303182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80CC06-9AA2-03B7-B330-CE05E83E5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E8E220-7841-F3EF-FFF6-13752F38B3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179A1-62EC-0AE0-3864-3D7BEE200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CF13A-C823-6B44-804E-34AC9B433156}" type="datetimeFigureOut">
              <a:rPr lang="en-US" smtClean="0"/>
              <a:t>7/30/2024</a:t>
            </a:fld>
            <a:endParaRPr lang="en-US"/>
          </a:p>
        </p:txBody>
      </p:sp>
      <p:sp>
        <p:nvSpPr>
          <p:cNvPr id="5" name="Footer Placeholder 4">
            <a:extLst>
              <a:ext uri="{FF2B5EF4-FFF2-40B4-BE49-F238E27FC236}">
                <a16:creationId xmlns:a16="http://schemas.microsoft.com/office/drawing/2014/main" id="{360402C4-2DD2-DD4C-5BD1-F089D9B3B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D2DD8A-C4D2-5844-6D25-5AD829E152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2E88F-1D41-7B45-921F-94594B0F1AE5}" type="slidenum">
              <a:rPr lang="en-US" smtClean="0"/>
              <a:t>‹#›</a:t>
            </a:fld>
            <a:endParaRPr lang="en-US"/>
          </a:p>
        </p:txBody>
      </p:sp>
    </p:spTree>
    <p:extLst>
      <p:ext uri="{BB962C8B-B14F-4D97-AF65-F5344CB8AC3E}">
        <p14:creationId xmlns:p14="http://schemas.microsoft.com/office/powerpoint/2010/main" val="370983894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343B2-7392-421A-B637-E6F96D878DBC}" type="datetimeFigureOut">
              <a:rPr lang="en-US" smtClean="0"/>
              <a:t>7/30/2024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D642155-E19F-44DD-98B8-57DB59F2A69B}" type="slidenum">
              <a:rPr lang="en-US" smtClean="0"/>
              <a:t>‹#›</a:t>
            </a:fld>
            <a:endParaRPr lang="en-US"/>
          </a:p>
        </p:txBody>
      </p:sp>
    </p:spTree>
    <p:extLst>
      <p:ext uri="{BB962C8B-B14F-4D97-AF65-F5344CB8AC3E}">
        <p14:creationId xmlns:p14="http://schemas.microsoft.com/office/powerpoint/2010/main" val="2045250536"/>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Kim.Gibson@cobbk12.org" TargetMode="Externa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mailto:Lauren.Seckman@cobbk12.or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waltonhighcounseling.co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E5F6BB38-CF0A-4AC9-A919-4C35AD79A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124" y="212969"/>
            <a:ext cx="9673751" cy="6432061"/>
          </a:xfrm>
          <a:prstGeom prst="rect">
            <a:avLst/>
          </a:prstGeom>
        </p:spPr>
      </p:pic>
    </p:spTree>
    <p:extLst>
      <p:ext uri="{BB962C8B-B14F-4D97-AF65-F5344CB8AC3E}">
        <p14:creationId xmlns:p14="http://schemas.microsoft.com/office/powerpoint/2010/main" val="98402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26" name="Picture 2" descr="877,200+ World Stock Photos, Pictures &amp; Royalty-Free Images ...">
            <a:extLst>
              <a:ext uri="{FF2B5EF4-FFF2-40B4-BE49-F238E27FC236}">
                <a16:creationId xmlns:a16="http://schemas.microsoft.com/office/drawing/2014/main" id="{901823FA-D5F4-4C7B-9343-97F2E3B6C964}"/>
              </a:ext>
            </a:extLst>
          </p:cNvPr>
          <p:cNvPicPr>
            <a:picLocks noGrp="1" noChangeAspect="1" noChangeArrowheads="1"/>
          </p:cNvPicPr>
          <p:nvPr>
            <p:ph idx="1"/>
          </p:nvPr>
        </p:nvPicPr>
        <p:blipFill rotWithShape="1">
          <a:blip r:embed="rId3">
            <a:alphaModFix amt="15000"/>
            <a:extLst>
              <a:ext uri="{28A0092B-C50C-407E-A947-70E740481C1C}">
                <a14:useLocalDpi xmlns:a14="http://schemas.microsoft.com/office/drawing/2010/main" val="0"/>
              </a:ext>
            </a:extLst>
          </a:blip>
          <a:srcRect t="26088" b="17663"/>
          <a:stretch/>
        </p:blipFill>
        <p:spPr bwMode="auto">
          <a:xfrm>
            <a:off x="20" y="972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8DB811-89B7-468E-B77A-620D77AFE10A}"/>
              </a:ext>
            </a:extLst>
          </p:cNvPr>
          <p:cNvSpPr>
            <a:spLocks noGrp="1"/>
          </p:cNvSpPr>
          <p:nvPr>
            <p:ph type="title"/>
          </p:nvPr>
        </p:nvSpPr>
        <p:spPr>
          <a:xfrm>
            <a:off x="1141413" y="609600"/>
            <a:ext cx="9905998" cy="1905000"/>
          </a:xfrm>
        </p:spPr>
        <p:txBody>
          <a:bodyPr vert="horz" lIns="91440" tIns="45720" rIns="91440" bIns="45720" rtlCol="0" anchor="ctr">
            <a:normAutofit/>
          </a:bodyPr>
          <a:lstStyle/>
          <a:p>
            <a:r>
              <a:rPr lang="en-US" sz="3200" b="1" dirty="0"/>
              <a:t>What in the world is WEB?</a:t>
            </a:r>
          </a:p>
        </p:txBody>
      </p:sp>
      <p:sp>
        <p:nvSpPr>
          <p:cNvPr id="4" name="Text Placeholder 3">
            <a:extLst>
              <a:ext uri="{FF2B5EF4-FFF2-40B4-BE49-F238E27FC236}">
                <a16:creationId xmlns:a16="http://schemas.microsoft.com/office/drawing/2014/main" id="{84E3FC3F-479E-44BB-B92B-7B82530B65BB}"/>
              </a:ext>
            </a:extLst>
          </p:cNvPr>
          <p:cNvSpPr>
            <a:spLocks noGrp="1"/>
          </p:cNvSpPr>
          <p:nvPr>
            <p:ph type="body" sz="half" idx="2"/>
          </p:nvPr>
        </p:nvSpPr>
        <p:spPr>
          <a:xfrm>
            <a:off x="1141413" y="2326531"/>
            <a:ext cx="9905998" cy="3124201"/>
          </a:xfrm>
        </p:spPr>
        <p:txBody>
          <a:bodyPr vert="horz" lIns="91440" tIns="45720" rIns="91440" bIns="45720" rtlCol="0" anchor="ctr">
            <a:normAutofit fontScale="70000" lnSpcReduction="20000"/>
          </a:bodyPr>
          <a:lstStyle/>
          <a:p>
            <a:pPr marL="285750" indent="-228600">
              <a:buFont typeface="Arial"/>
              <a:buChar char="•"/>
            </a:pPr>
            <a:r>
              <a:rPr lang="en-US" sz="3200" dirty="0"/>
              <a:t>Walton Charter</a:t>
            </a:r>
          </a:p>
          <a:p>
            <a:pPr marL="285750" indent="-228600">
              <a:buFont typeface="Arial"/>
              <a:buChar char="•"/>
            </a:pPr>
            <a:r>
              <a:rPr lang="en-US" sz="3200" dirty="0"/>
              <a:t>Extra Help</a:t>
            </a:r>
          </a:p>
          <a:p>
            <a:pPr marL="285750" indent="-228600">
              <a:buFont typeface="Arial"/>
              <a:buChar char="•"/>
            </a:pPr>
            <a:r>
              <a:rPr lang="en-US" sz="3200" dirty="0"/>
              <a:t>Make Up Work</a:t>
            </a:r>
          </a:p>
          <a:p>
            <a:pPr marL="285750" indent="-228600">
              <a:buFont typeface="Arial"/>
              <a:buChar char="•"/>
            </a:pPr>
            <a:r>
              <a:rPr lang="en-US" sz="3200" dirty="0"/>
              <a:t>Time for a Break?</a:t>
            </a:r>
          </a:p>
          <a:p>
            <a:pPr marL="285750" indent="-228600">
              <a:buFont typeface="Arial"/>
              <a:buChar char="•"/>
            </a:pPr>
            <a:r>
              <a:rPr lang="en-US" sz="3200" dirty="0"/>
              <a:t>Bell Schedule</a:t>
            </a:r>
          </a:p>
          <a:p>
            <a:pPr marL="285750" indent="-228600">
              <a:buFont typeface="Arial"/>
              <a:buChar char="•"/>
            </a:pPr>
            <a:r>
              <a:rPr lang="en-US" sz="3200" dirty="0"/>
              <a:t>Buses run at 3:30</a:t>
            </a:r>
          </a:p>
          <a:p>
            <a:pPr marL="285750" indent="-228600">
              <a:buFont typeface="Arial"/>
              <a:buChar char="•"/>
            </a:pPr>
            <a:r>
              <a:rPr lang="en-US" sz="3200" dirty="0"/>
              <a:t>Parent Choice</a:t>
            </a:r>
          </a:p>
          <a:p>
            <a:pPr marL="285750" indent="-228600">
              <a:buFont typeface="Arial"/>
              <a:buChar char="•"/>
            </a:pPr>
            <a:endParaRPr lang="en-US" dirty="0"/>
          </a:p>
        </p:txBody>
      </p:sp>
    </p:spTree>
    <p:extLst>
      <p:ext uri="{BB962C8B-B14F-4D97-AF65-F5344CB8AC3E}">
        <p14:creationId xmlns:p14="http://schemas.microsoft.com/office/powerpoint/2010/main" val="5886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481F9-F45D-4688-A7A7-E712516A295A}"/>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b="1">
                <a:effectLst>
                  <a:glow rad="38100">
                    <a:schemeClr val="bg1">
                      <a:lumMod val="65000"/>
                      <a:lumOff val="35000"/>
                      <a:alpha val="50000"/>
                    </a:schemeClr>
                  </a:glow>
                  <a:outerShdw blurRad="28575" dist="31750" dir="13200000" algn="tl" rotWithShape="0">
                    <a:srgbClr val="000000">
                      <a:alpha val="25000"/>
                    </a:srgbClr>
                  </a:outerShdw>
                </a:effectLst>
              </a:rPr>
              <a:t>New WEB Bell Schedule</a:t>
            </a:r>
          </a:p>
        </p:txBody>
      </p:sp>
      <p:graphicFrame>
        <p:nvGraphicFramePr>
          <p:cNvPr id="3" name="Table 2">
            <a:extLst>
              <a:ext uri="{FF2B5EF4-FFF2-40B4-BE49-F238E27FC236}">
                <a16:creationId xmlns:a16="http://schemas.microsoft.com/office/drawing/2014/main" id="{F34F5972-717C-3BEF-394F-5DB2C3B7905E}"/>
              </a:ext>
            </a:extLst>
          </p:cNvPr>
          <p:cNvGraphicFramePr>
            <a:graphicFrameLocks noGrp="1"/>
          </p:cNvGraphicFramePr>
          <p:nvPr>
            <p:extLst>
              <p:ext uri="{D42A27DB-BD31-4B8C-83A1-F6EECF244321}">
                <p14:modId xmlns:p14="http://schemas.microsoft.com/office/powerpoint/2010/main" val="2159159413"/>
              </p:ext>
            </p:extLst>
          </p:nvPr>
        </p:nvGraphicFramePr>
        <p:xfrm>
          <a:off x="1164488" y="639905"/>
          <a:ext cx="5860518" cy="5581888"/>
        </p:xfrm>
        <a:graphic>
          <a:graphicData uri="http://schemas.openxmlformats.org/drawingml/2006/table">
            <a:tbl>
              <a:tblPr firstRow="1" bandRow="1">
                <a:tableStyleId>{5C22544A-7EE6-4342-B048-85BDC9FD1C3A}</a:tableStyleId>
              </a:tblPr>
              <a:tblGrid>
                <a:gridCol w="2221991">
                  <a:extLst>
                    <a:ext uri="{9D8B030D-6E8A-4147-A177-3AD203B41FA5}">
                      <a16:colId xmlns:a16="http://schemas.microsoft.com/office/drawing/2014/main" val="4080155701"/>
                    </a:ext>
                  </a:extLst>
                </a:gridCol>
                <a:gridCol w="1117998">
                  <a:extLst>
                    <a:ext uri="{9D8B030D-6E8A-4147-A177-3AD203B41FA5}">
                      <a16:colId xmlns:a16="http://schemas.microsoft.com/office/drawing/2014/main" val="857852454"/>
                    </a:ext>
                  </a:extLst>
                </a:gridCol>
                <a:gridCol w="1117998">
                  <a:extLst>
                    <a:ext uri="{9D8B030D-6E8A-4147-A177-3AD203B41FA5}">
                      <a16:colId xmlns:a16="http://schemas.microsoft.com/office/drawing/2014/main" val="1693764027"/>
                    </a:ext>
                  </a:extLst>
                </a:gridCol>
                <a:gridCol w="1402531">
                  <a:extLst>
                    <a:ext uri="{9D8B030D-6E8A-4147-A177-3AD203B41FA5}">
                      <a16:colId xmlns:a16="http://schemas.microsoft.com/office/drawing/2014/main" val="4045873478"/>
                    </a:ext>
                  </a:extLst>
                </a:gridCol>
              </a:tblGrid>
              <a:tr h="348868">
                <a:tc gridSpan="4">
                  <a:txBody>
                    <a:bodyPr/>
                    <a:lstStyle/>
                    <a:p>
                      <a:pPr algn="ctr" fontAlgn="b"/>
                      <a:r>
                        <a:rPr lang="en-US" sz="1900" u="none" strike="noStrike">
                          <a:effectLst/>
                        </a:rPr>
                        <a:t>WEB Bell Schedule</a:t>
                      </a:r>
                      <a:endParaRPr lang="en-US" sz="1900" b="0" i="0" u="none" strike="noStrike">
                        <a:solidFill>
                          <a:srgbClr val="000000"/>
                        </a:solidFill>
                        <a:effectLst/>
                        <a:latin typeface="Calibri" panose="020F0502020204030204" pitchFamily="34" charset="0"/>
                      </a:endParaRPr>
                    </a:p>
                  </a:txBody>
                  <a:tcPr marL="4572" marR="4572" marT="4572"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8953449"/>
                  </a:ext>
                </a:extLst>
              </a:tr>
              <a:tr h="348868">
                <a:tc>
                  <a:txBody>
                    <a:bodyPr/>
                    <a:lstStyle/>
                    <a:p>
                      <a:pPr algn="l" fontAlgn="b"/>
                      <a:r>
                        <a:rPr lang="en-US" sz="1900" u="none" strike="noStrike">
                          <a:effectLst/>
                        </a:rPr>
                        <a:t>0 pd</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7:10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8:13</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(63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435349436"/>
                  </a:ext>
                </a:extLst>
              </a:tr>
              <a:tr h="348868">
                <a:tc>
                  <a:txBody>
                    <a:bodyPr/>
                    <a:lstStyle/>
                    <a:p>
                      <a:pPr algn="l" fontAlgn="b"/>
                      <a:r>
                        <a:rPr lang="en-US" sz="1900" u="none" strike="noStrike">
                          <a:effectLst/>
                        </a:rPr>
                        <a:t>1st</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8:20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8:50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(30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2751098806"/>
                  </a:ext>
                </a:extLst>
              </a:tr>
              <a:tr h="348868">
                <a:tc>
                  <a:txBody>
                    <a:bodyPr/>
                    <a:lstStyle/>
                    <a:p>
                      <a:pPr algn="l" fontAlgn="b"/>
                      <a:r>
                        <a:rPr lang="en-US" sz="1900" u="none" strike="noStrike">
                          <a:effectLst/>
                        </a:rPr>
                        <a:t>HR</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8:56</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9:05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1404053428"/>
                  </a:ext>
                </a:extLst>
              </a:tr>
              <a:tr h="348868">
                <a:tc>
                  <a:txBody>
                    <a:bodyPr/>
                    <a:lstStyle/>
                    <a:p>
                      <a:pPr algn="l" fontAlgn="b"/>
                      <a:r>
                        <a:rPr lang="en-US" sz="1900" u="none" strike="noStrike">
                          <a:effectLst/>
                        </a:rPr>
                        <a:t>2nd</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9:11</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9:40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744369122"/>
                  </a:ext>
                </a:extLst>
              </a:tr>
              <a:tr h="348868">
                <a:tc>
                  <a:txBody>
                    <a:bodyPr/>
                    <a:lstStyle/>
                    <a:p>
                      <a:pPr algn="l" fontAlgn="b"/>
                      <a:r>
                        <a:rPr lang="en-US" sz="1900" u="none" strike="noStrike">
                          <a:effectLst/>
                        </a:rPr>
                        <a:t>3rd</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9:46</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10:15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3924155015"/>
                  </a:ext>
                </a:extLst>
              </a:tr>
              <a:tr h="348868">
                <a:tc>
                  <a:txBody>
                    <a:bodyPr/>
                    <a:lstStyle/>
                    <a:p>
                      <a:pPr algn="l" fontAlgn="b"/>
                      <a:r>
                        <a:rPr lang="en-US" sz="1900" u="none" strike="noStrike">
                          <a:effectLst/>
                        </a:rPr>
                        <a:t>4th</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10:21</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10:50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4056403498"/>
                  </a:ext>
                </a:extLst>
              </a:tr>
              <a:tr h="348868">
                <a:tc>
                  <a:txBody>
                    <a:bodyPr/>
                    <a:lstStyle/>
                    <a:p>
                      <a:pPr algn="l" fontAlgn="b"/>
                      <a:r>
                        <a:rPr lang="en-US" sz="1900" u="none" strike="noStrike">
                          <a:effectLst/>
                        </a:rPr>
                        <a:t>5th</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10:56</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11:25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4222360711"/>
                  </a:ext>
                </a:extLst>
              </a:tr>
              <a:tr h="348868">
                <a:tc>
                  <a:txBody>
                    <a:bodyPr/>
                    <a:lstStyle/>
                    <a:p>
                      <a:pPr algn="l" fontAlgn="b"/>
                      <a:r>
                        <a:rPr lang="en-US" sz="1900" u="none" strike="noStrike">
                          <a:effectLst/>
                        </a:rPr>
                        <a:t>6th</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11:31</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12:00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3943364668"/>
                  </a:ext>
                </a:extLst>
              </a:tr>
              <a:tr h="348868">
                <a:tc>
                  <a:txBody>
                    <a:bodyPr/>
                    <a:lstStyle/>
                    <a:p>
                      <a:pPr algn="l" fontAlgn="b"/>
                      <a:r>
                        <a:rPr lang="en-US" sz="1900" u="none" strike="noStrike">
                          <a:effectLst/>
                        </a:rPr>
                        <a:t>7th</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12:06</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12:35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(29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146322261"/>
                  </a:ext>
                </a:extLst>
              </a:tr>
              <a:tr h="348868">
                <a:tc>
                  <a:txBody>
                    <a:bodyPr/>
                    <a:lstStyle/>
                    <a:p>
                      <a:pPr algn="l" fontAlgn="b"/>
                      <a:r>
                        <a:rPr lang="en-US" sz="1900" u="none" strike="noStrike">
                          <a:effectLst/>
                        </a:rPr>
                        <a:t>Q Block</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12:35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12:55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(20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2503434820"/>
                  </a:ext>
                </a:extLst>
              </a:tr>
              <a:tr h="348868">
                <a:tc>
                  <a:txBody>
                    <a:bodyPr/>
                    <a:lstStyle/>
                    <a:p>
                      <a:pPr algn="l" fontAlgn="b"/>
                      <a:r>
                        <a:rPr lang="en-US" sz="1900" u="none" strike="noStrike">
                          <a:effectLst/>
                        </a:rPr>
                        <a:t>A Block</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1:00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1:25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(25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1019551336"/>
                  </a:ext>
                </a:extLst>
              </a:tr>
              <a:tr h="348868">
                <a:tc>
                  <a:txBody>
                    <a:bodyPr/>
                    <a:lstStyle/>
                    <a:p>
                      <a:pPr algn="l" fontAlgn="b"/>
                      <a:r>
                        <a:rPr lang="en-US" sz="1900" u="none" strike="noStrike">
                          <a:effectLst/>
                        </a:rPr>
                        <a:t>B Block</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1:30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1:55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(25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3012020194"/>
                  </a:ext>
                </a:extLst>
              </a:tr>
              <a:tr h="348868">
                <a:tc>
                  <a:txBody>
                    <a:bodyPr/>
                    <a:lstStyle/>
                    <a:p>
                      <a:pPr algn="l" fontAlgn="b"/>
                      <a:r>
                        <a:rPr lang="en-US" sz="1900" u="none" strike="noStrike">
                          <a:effectLst/>
                        </a:rPr>
                        <a:t>C Block</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2:00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2:25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(25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3531133761"/>
                  </a:ext>
                </a:extLst>
              </a:tr>
              <a:tr h="348868">
                <a:tc>
                  <a:txBody>
                    <a:bodyPr/>
                    <a:lstStyle/>
                    <a:p>
                      <a:pPr algn="l" fontAlgn="b"/>
                      <a:r>
                        <a:rPr lang="en-US" sz="1900" u="none" strike="noStrike">
                          <a:effectLst/>
                        </a:rPr>
                        <a:t>D Block</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2:30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2:55</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(25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3655387104"/>
                  </a:ext>
                </a:extLst>
              </a:tr>
              <a:tr h="348868">
                <a:tc>
                  <a:txBody>
                    <a:bodyPr/>
                    <a:lstStyle/>
                    <a:p>
                      <a:pPr algn="l" fontAlgn="b"/>
                      <a:r>
                        <a:rPr lang="en-US" sz="1900" u="none" strike="noStrike">
                          <a:effectLst/>
                        </a:rPr>
                        <a:t>Dept Meetings</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3:00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3:30</a:t>
                      </a:r>
                      <a:endParaRPr lang="en-US" sz="1900" b="0" i="0" u="none" strike="noStrike">
                        <a:solidFill>
                          <a:srgbClr val="000000"/>
                        </a:solidFill>
                        <a:effectLst/>
                        <a:latin typeface="Calibri" panose="020F0502020204030204" pitchFamily="34" charset="0"/>
                      </a:endParaRPr>
                    </a:p>
                  </a:txBody>
                  <a:tcPr marL="4572" marR="4572" marT="4572" marB="0" anchor="b"/>
                </a:tc>
                <a:tc>
                  <a:txBody>
                    <a:bodyPr/>
                    <a:lstStyle/>
                    <a:p>
                      <a:pPr algn="ctr" fontAlgn="b"/>
                      <a:r>
                        <a:rPr lang="en-US" sz="1900" u="none" strike="noStrike">
                          <a:effectLst/>
                        </a:rPr>
                        <a:t>(30 min)</a:t>
                      </a:r>
                      <a:endParaRPr lang="en-US" sz="1900" b="0" i="0" u="none" strike="noStrike">
                        <a:solidFill>
                          <a:srgbClr val="000000"/>
                        </a:solidFill>
                        <a:effectLst/>
                        <a:latin typeface="Calibri" panose="020F0502020204030204" pitchFamily="34" charset="0"/>
                      </a:endParaRPr>
                    </a:p>
                  </a:txBody>
                  <a:tcPr marL="4572" marR="4572" marT="4572" marB="0" anchor="b"/>
                </a:tc>
                <a:extLst>
                  <a:ext uri="{0D108BD9-81ED-4DB2-BD59-A6C34878D82A}">
                    <a16:rowId xmlns:a16="http://schemas.microsoft.com/office/drawing/2014/main" val="3961494024"/>
                  </a:ext>
                </a:extLst>
              </a:tr>
            </a:tbl>
          </a:graphicData>
        </a:graphic>
      </p:graphicFrame>
    </p:spTree>
    <p:extLst>
      <p:ext uri="{BB962C8B-B14F-4D97-AF65-F5344CB8AC3E}">
        <p14:creationId xmlns:p14="http://schemas.microsoft.com/office/powerpoint/2010/main" val="52347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6609-6476-4713-A95C-67FED566C708}"/>
              </a:ext>
            </a:extLst>
          </p:cNvPr>
          <p:cNvSpPr>
            <a:spLocks noGrp="1"/>
          </p:cNvSpPr>
          <p:nvPr>
            <p:ph type="title"/>
          </p:nvPr>
        </p:nvSpPr>
        <p:spPr>
          <a:xfrm>
            <a:off x="686834" y="1153572"/>
            <a:ext cx="3200400" cy="4461163"/>
          </a:xfrm>
        </p:spPr>
        <p:txBody>
          <a:bodyPr>
            <a:normAutofit/>
          </a:bodyPr>
          <a:lstStyle/>
          <a:p>
            <a:r>
              <a:rPr lang="en-US" b="1">
                <a:solidFill>
                  <a:srgbClr val="FFFFFF"/>
                </a:solidFill>
              </a:rPr>
              <a:t>WEB- How does it work?</a:t>
            </a:r>
          </a:p>
        </p:txBody>
      </p:sp>
      <p:sp>
        <p:nvSpPr>
          <p:cNvPr id="3" name="Content Placeholder 2">
            <a:extLst>
              <a:ext uri="{FF2B5EF4-FFF2-40B4-BE49-F238E27FC236}">
                <a16:creationId xmlns:a16="http://schemas.microsoft.com/office/drawing/2014/main" id="{F4D5F62A-95B9-485D-AA9C-AF2C88B04D30}"/>
              </a:ext>
            </a:extLst>
          </p:cNvPr>
          <p:cNvSpPr>
            <a:spLocks noGrp="1"/>
          </p:cNvSpPr>
          <p:nvPr>
            <p:ph idx="1"/>
          </p:nvPr>
        </p:nvSpPr>
        <p:spPr>
          <a:xfrm>
            <a:off x="4447308" y="591344"/>
            <a:ext cx="6906491" cy="5585619"/>
          </a:xfrm>
        </p:spPr>
        <p:txBody>
          <a:bodyPr anchor="ctr">
            <a:normAutofit lnSpcReduction="10000"/>
          </a:bodyPr>
          <a:lstStyle/>
          <a:p>
            <a:pPr marL="0" indent="0">
              <a:buNone/>
            </a:pPr>
            <a:r>
              <a:rPr lang="en-US" sz="2000" b="1" u="sng"/>
              <a:t>May Leave List </a:t>
            </a:r>
          </a:p>
          <a:p>
            <a:pPr marL="0" indent="0">
              <a:buNone/>
            </a:pPr>
            <a:r>
              <a:rPr lang="en-US" sz="2000"/>
              <a:t>“May Leave” means a student, with parental guidance, is individually responsible for his/her own choices as to remaining or leaving school. The student will be responsible for his/her time management choices. STUDENTS ARE ALWAYS WELCOME TO STAY!</a:t>
            </a:r>
          </a:p>
          <a:p>
            <a:pPr marL="0" indent="0">
              <a:buNone/>
            </a:pPr>
            <a:endParaRPr lang="en-US" sz="2000" b="1" u="sng"/>
          </a:p>
          <a:p>
            <a:pPr marL="0" indent="0">
              <a:buNone/>
            </a:pPr>
            <a:r>
              <a:rPr lang="en-US" sz="2000" b="1" u="sng"/>
              <a:t>Must Stay List</a:t>
            </a:r>
            <a:endParaRPr lang="en-US" sz="2000"/>
          </a:p>
          <a:p>
            <a:pPr marL="0" indent="0">
              <a:buNone/>
            </a:pPr>
            <a:r>
              <a:rPr lang="en-US" sz="2000"/>
              <a:t>“Must Stay” means a student must sign up and attend WEB blocks. During homeroom each WEB, students on the “Must Stay” list will receive a WEB verification form that they are required to stay for WEB.  Students must complete this form in its entirety and turn it in to the WEB table before leaving school.  Failure to complete the WEB verification form correctly will result in discipline consequences.</a:t>
            </a:r>
          </a:p>
          <a:p>
            <a:endParaRPr lang="en-US" sz="2000" dirty="0"/>
          </a:p>
        </p:txBody>
      </p:sp>
    </p:spTree>
    <p:extLst>
      <p:ext uri="{BB962C8B-B14F-4D97-AF65-F5344CB8AC3E}">
        <p14:creationId xmlns:p14="http://schemas.microsoft.com/office/powerpoint/2010/main" val="53716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E95-9410-4E24-BF8A-31BAE8CF9EDD}"/>
              </a:ext>
            </a:extLst>
          </p:cNvPr>
          <p:cNvSpPr>
            <a:spLocks noGrp="1"/>
          </p:cNvSpPr>
          <p:nvPr>
            <p:ph type="title"/>
          </p:nvPr>
        </p:nvSpPr>
        <p:spPr>
          <a:xfrm>
            <a:off x="8164106" y="1466402"/>
            <a:ext cx="3369133" cy="3642851"/>
          </a:xfrm>
        </p:spPr>
        <p:txBody>
          <a:bodyPr vert="horz" lIns="91440" tIns="45720" rIns="91440" bIns="45720" rtlCol="0" anchor="b">
            <a:normAutofit fontScale="90000"/>
          </a:bodyPr>
          <a:lstStyle/>
          <a:p>
            <a:pPr algn="ctr"/>
            <a: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t>2024 – 2025 WEB Dates</a:t>
            </a:r>
            <a:b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t>DLD = digital learning day</a:t>
            </a:r>
          </a:p>
        </p:txBody>
      </p:sp>
      <p:pic>
        <p:nvPicPr>
          <p:cNvPr id="6" name="Picture 5">
            <a:extLst>
              <a:ext uri="{FF2B5EF4-FFF2-40B4-BE49-F238E27FC236}">
                <a16:creationId xmlns:a16="http://schemas.microsoft.com/office/drawing/2014/main" id="{FB9E42F9-DBE2-7965-3D16-E9C93FBD63F2}"/>
              </a:ext>
            </a:extLst>
          </p:cNvPr>
          <p:cNvPicPr>
            <a:picLocks noChangeAspect="1"/>
          </p:cNvPicPr>
          <p:nvPr/>
        </p:nvPicPr>
        <p:blipFill>
          <a:blip r:embed="rId3"/>
          <a:stretch>
            <a:fillRect/>
          </a:stretch>
        </p:blipFill>
        <p:spPr>
          <a:xfrm>
            <a:off x="658761" y="332779"/>
            <a:ext cx="6459125" cy="591009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5966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1186-F97B-4866-BA19-17255AE4DD49}"/>
              </a:ext>
            </a:extLst>
          </p:cNvPr>
          <p:cNvSpPr>
            <a:spLocks noGrp="1"/>
          </p:cNvSpPr>
          <p:nvPr>
            <p:ph type="title"/>
          </p:nvPr>
        </p:nvSpPr>
        <p:spPr>
          <a:xfrm>
            <a:off x="6420465" y="609600"/>
            <a:ext cx="5122606" cy="1905000"/>
          </a:xfrm>
        </p:spPr>
        <p:txBody>
          <a:bodyPr>
            <a:normAutofit/>
          </a:bodyPr>
          <a:lstStyle/>
          <a:p>
            <a:r>
              <a:rPr lang="en-US" dirty="0"/>
              <a:t>Schoolwide Expectations</a:t>
            </a:r>
          </a:p>
        </p:txBody>
      </p:sp>
      <p:sp>
        <p:nvSpPr>
          <p:cNvPr id="3" name="Content Placeholder 2">
            <a:extLst>
              <a:ext uri="{FF2B5EF4-FFF2-40B4-BE49-F238E27FC236}">
                <a16:creationId xmlns:a16="http://schemas.microsoft.com/office/drawing/2014/main" id="{00ED712A-A9B2-41A5-9137-FDDA329CC84C}"/>
              </a:ext>
            </a:extLst>
          </p:cNvPr>
          <p:cNvSpPr>
            <a:spLocks noGrp="1"/>
          </p:cNvSpPr>
          <p:nvPr>
            <p:ph idx="1"/>
          </p:nvPr>
        </p:nvSpPr>
        <p:spPr>
          <a:xfrm>
            <a:off x="6420465" y="2666999"/>
            <a:ext cx="5122606" cy="3216276"/>
          </a:xfrm>
        </p:spPr>
        <p:txBody>
          <a:bodyPr anchor="t">
            <a:normAutofit fontScale="77500" lnSpcReduction="20000"/>
          </a:bodyPr>
          <a:lstStyle/>
          <a:p>
            <a:pPr>
              <a:lnSpc>
                <a:spcPct val="90000"/>
              </a:lnSpc>
            </a:pPr>
            <a:r>
              <a:rPr lang="en-US" dirty="0">
                <a:effectLst>
                  <a:glow rad="38100">
                    <a:schemeClr val="bg1">
                      <a:lumMod val="50000"/>
                      <a:lumOff val="50000"/>
                      <a:alpha val="20000"/>
                    </a:schemeClr>
                  </a:glow>
                </a:effectLst>
              </a:rPr>
              <a:t>Dress Code (no baseball caps, no hoods)</a:t>
            </a:r>
          </a:p>
          <a:p>
            <a:pPr>
              <a:lnSpc>
                <a:spcPct val="90000"/>
              </a:lnSpc>
            </a:pPr>
            <a:r>
              <a:rPr lang="en-US" dirty="0">
                <a:effectLst>
                  <a:glow rad="38100">
                    <a:schemeClr val="bg1">
                      <a:lumMod val="50000"/>
                      <a:lumOff val="50000"/>
                      <a:alpha val="20000"/>
                    </a:schemeClr>
                  </a:glow>
                </a:effectLst>
              </a:rPr>
              <a:t>Academic integrity</a:t>
            </a:r>
          </a:p>
          <a:p>
            <a:pPr>
              <a:lnSpc>
                <a:spcPct val="90000"/>
              </a:lnSpc>
            </a:pPr>
            <a:r>
              <a:rPr lang="en-US" dirty="0">
                <a:effectLst>
                  <a:glow rad="38100">
                    <a:schemeClr val="bg1">
                      <a:lumMod val="50000"/>
                      <a:lumOff val="50000"/>
                      <a:alpha val="20000"/>
                    </a:schemeClr>
                  </a:glow>
                </a:effectLst>
              </a:rPr>
              <a:t>Code of Conduct</a:t>
            </a:r>
          </a:p>
          <a:p>
            <a:pPr lvl="1">
              <a:lnSpc>
                <a:spcPct val="90000"/>
              </a:lnSpc>
            </a:pPr>
            <a:r>
              <a:rPr lang="en-US" dirty="0">
                <a:effectLst>
                  <a:glow rad="38100">
                    <a:schemeClr val="bg1">
                      <a:lumMod val="50000"/>
                      <a:lumOff val="50000"/>
                      <a:alpha val="20000"/>
                    </a:schemeClr>
                  </a:glow>
                </a:effectLst>
              </a:rPr>
              <a:t>More than one in a bathroom stall</a:t>
            </a:r>
          </a:p>
          <a:p>
            <a:pPr lvl="1">
              <a:lnSpc>
                <a:spcPct val="90000"/>
              </a:lnSpc>
            </a:pPr>
            <a:r>
              <a:rPr lang="en-US" dirty="0">
                <a:effectLst>
                  <a:glow rad="38100">
                    <a:schemeClr val="bg1">
                      <a:lumMod val="50000"/>
                      <a:lumOff val="50000"/>
                      <a:alpha val="20000"/>
                    </a:schemeClr>
                  </a:glow>
                </a:effectLst>
              </a:rPr>
              <a:t>Possession of vape – 3 days </a:t>
            </a:r>
            <a:r>
              <a:rPr lang="en-US" dirty="0" err="1">
                <a:effectLst>
                  <a:glow rad="38100">
                    <a:schemeClr val="bg1">
                      <a:lumMod val="50000"/>
                      <a:lumOff val="50000"/>
                      <a:alpha val="20000"/>
                    </a:schemeClr>
                  </a:glow>
                </a:effectLst>
              </a:rPr>
              <a:t>oss</a:t>
            </a:r>
            <a:endParaRPr lang="en-US" dirty="0">
              <a:effectLst>
                <a:glow rad="38100">
                  <a:schemeClr val="bg1">
                    <a:lumMod val="50000"/>
                    <a:lumOff val="50000"/>
                    <a:alpha val="20000"/>
                  </a:schemeClr>
                </a:glow>
              </a:effectLst>
            </a:endParaRPr>
          </a:p>
          <a:p>
            <a:pPr lvl="1">
              <a:lnSpc>
                <a:spcPct val="90000"/>
              </a:lnSpc>
            </a:pPr>
            <a:r>
              <a:rPr lang="en-US" dirty="0">
                <a:effectLst>
                  <a:glow rad="38100">
                    <a:schemeClr val="bg1">
                      <a:lumMod val="50000"/>
                      <a:lumOff val="50000"/>
                      <a:alpha val="20000"/>
                    </a:schemeClr>
                  </a:glow>
                </a:effectLst>
              </a:rPr>
              <a:t>Food deliveries from </a:t>
            </a:r>
            <a:r>
              <a:rPr lang="en-US" dirty="0" err="1">
                <a:effectLst>
                  <a:glow rad="38100">
                    <a:schemeClr val="bg1">
                      <a:lumMod val="50000"/>
                      <a:lumOff val="50000"/>
                      <a:alpha val="20000"/>
                    </a:schemeClr>
                  </a:glow>
                </a:effectLst>
              </a:rPr>
              <a:t>UberEats</a:t>
            </a:r>
            <a:r>
              <a:rPr lang="en-US" dirty="0">
                <a:effectLst>
                  <a:glow rad="38100">
                    <a:schemeClr val="bg1">
                      <a:lumMod val="50000"/>
                      <a:lumOff val="50000"/>
                      <a:alpha val="20000"/>
                    </a:schemeClr>
                  </a:glow>
                </a:effectLst>
              </a:rPr>
              <a:t>, </a:t>
            </a:r>
            <a:r>
              <a:rPr lang="en-US" dirty="0" err="1">
                <a:effectLst>
                  <a:glow rad="38100">
                    <a:schemeClr val="bg1">
                      <a:lumMod val="50000"/>
                      <a:lumOff val="50000"/>
                      <a:alpha val="20000"/>
                    </a:schemeClr>
                  </a:glow>
                </a:effectLst>
              </a:rPr>
              <a:t>GrubHub</a:t>
            </a:r>
            <a:r>
              <a:rPr lang="en-US" dirty="0">
                <a:effectLst>
                  <a:glow rad="38100">
                    <a:schemeClr val="bg1">
                      <a:lumMod val="50000"/>
                      <a:lumOff val="50000"/>
                      <a:alpha val="20000"/>
                    </a:schemeClr>
                  </a:glow>
                </a:effectLst>
              </a:rPr>
              <a:t>, etc.</a:t>
            </a:r>
          </a:p>
          <a:p>
            <a:pPr lvl="1">
              <a:lnSpc>
                <a:spcPct val="90000"/>
              </a:lnSpc>
            </a:pPr>
            <a:r>
              <a:rPr lang="en-US" dirty="0">
                <a:effectLst>
                  <a:glow rad="38100">
                    <a:schemeClr val="bg1">
                      <a:lumMod val="50000"/>
                      <a:lumOff val="50000"/>
                      <a:alpha val="20000"/>
                    </a:schemeClr>
                  </a:glow>
                </a:effectLst>
              </a:rPr>
              <a:t>Fighting </a:t>
            </a:r>
          </a:p>
          <a:p>
            <a:pPr>
              <a:lnSpc>
                <a:spcPct val="90000"/>
              </a:lnSpc>
            </a:pPr>
            <a:r>
              <a:rPr lang="en-US" dirty="0">
                <a:effectLst>
                  <a:glow rad="38100">
                    <a:schemeClr val="bg1">
                      <a:lumMod val="50000"/>
                      <a:lumOff val="50000"/>
                      <a:alpha val="20000"/>
                    </a:schemeClr>
                  </a:glow>
                </a:effectLst>
              </a:rPr>
              <a:t>Attendance </a:t>
            </a:r>
          </a:p>
          <a:p>
            <a:pPr lvl="1">
              <a:lnSpc>
                <a:spcPct val="90000"/>
              </a:lnSpc>
            </a:pPr>
            <a:r>
              <a:rPr lang="en-US" dirty="0">
                <a:effectLst>
                  <a:glow rad="38100">
                    <a:schemeClr val="bg1">
                      <a:lumMod val="50000"/>
                      <a:lumOff val="50000"/>
                      <a:alpha val="20000"/>
                    </a:schemeClr>
                  </a:glow>
                </a:effectLst>
              </a:rPr>
              <a:t>skipping</a:t>
            </a:r>
          </a:p>
          <a:p>
            <a:pPr>
              <a:lnSpc>
                <a:spcPct val="90000"/>
              </a:lnSpc>
            </a:pPr>
            <a:r>
              <a:rPr lang="en-US" dirty="0">
                <a:effectLst>
                  <a:glow rad="38100">
                    <a:schemeClr val="bg1">
                      <a:lumMod val="50000"/>
                      <a:lumOff val="50000"/>
                      <a:alpha val="20000"/>
                    </a:schemeClr>
                  </a:glow>
                </a:effectLst>
              </a:rPr>
              <a:t>Phones/Social Media</a:t>
            </a:r>
          </a:p>
          <a:p>
            <a:pPr>
              <a:lnSpc>
                <a:spcPct val="90000"/>
              </a:lnSpc>
            </a:pPr>
            <a:r>
              <a:rPr lang="en-US" dirty="0">
                <a:effectLst>
                  <a:glow rad="38100">
                    <a:schemeClr val="bg1">
                      <a:lumMod val="50000"/>
                      <a:lumOff val="50000"/>
                      <a:alpha val="20000"/>
                    </a:schemeClr>
                  </a:glow>
                </a:effectLst>
              </a:rPr>
              <a:t>New-found freedom!</a:t>
            </a:r>
          </a:p>
          <a:p>
            <a:pPr lvl="1">
              <a:lnSpc>
                <a:spcPct val="90000"/>
              </a:lnSpc>
            </a:pPr>
            <a:endParaRPr lang="en-US" dirty="0">
              <a:effectLst>
                <a:glow rad="38100">
                  <a:schemeClr val="bg1">
                    <a:lumMod val="50000"/>
                    <a:lumOff val="50000"/>
                    <a:alpha val="20000"/>
                  </a:schemeClr>
                </a:glow>
              </a:effectLst>
            </a:endParaRPr>
          </a:p>
        </p:txBody>
      </p:sp>
      <p:pic>
        <p:nvPicPr>
          <p:cNvPr id="3074" name="Picture 2" descr="Walton High School - Gilbane">
            <a:extLst>
              <a:ext uri="{FF2B5EF4-FFF2-40B4-BE49-F238E27FC236}">
                <a16:creationId xmlns:a16="http://schemas.microsoft.com/office/drawing/2014/main" id="{9E788764-3FEC-42AA-95D5-036556D151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5132" y="645106"/>
            <a:ext cx="5247747" cy="524774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2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13F8-357E-4AA0-AE25-3A702D06C372}"/>
              </a:ext>
            </a:extLst>
          </p:cNvPr>
          <p:cNvSpPr>
            <a:spLocks noGrp="1"/>
          </p:cNvSpPr>
          <p:nvPr>
            <p:ph type="title"/>
          </p:nvPr>
        </p:nvSpPr>
        <p:spPr>
          <a:xfrm>
            <a:off x="974179" y="714375"/>
            <a:ext cx="3332955" cy="5076826"/>
          </a:xfrm>
        </p:spPr>
        <p:txBody>
          <a:bodyPr anchor="ctr">
            <a:normAutofit/>
          </a:bodyPr>
          <a:lstStyle/>
          <a:p>
            <a:r>
              <a:rPr lang="en-US" sz="3700" dirty="0"/>
              <a:t>Attendance</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5" name="Content Placeholder 2">
            <a:extLst>
              <a:ext uri="{FF2B5EF4-FFF2-40B4-BE49-F238E27FC236}">
                <a16:creationId xmlns:a16="http://schemas.microsoft.com/office/drawing/2014/main" id="{CEBC7FBD-3909-442D-A89A-0A2314F102C7}"/>
              </a:ext>
            </a:extLst>
          </p:cNvPr>
          <p:cNvSpPr>
            <a:spLocks noGrp="1"/>
          </p:cNvSpPr>
          <p:nvPr>
            <p:ph idx="1"/>
          </p:nvPr>
        </p:nvSpPr>
        <p:spPr>
          <a:xfrm>
            <a:off x="4973046" y="714375"/>
            <a:ext cx="6253751" cy="5076825"/>
          </a:xfrm>
        </p:spPr>
        <p:txBody>
          <a:bodyPr vert="horz" lIns="91440" tIns="45720" rIns="91440" bIns="45720" rtlCol="0">
            <a:normAutofit fontScale="85000" lnSpcReduction="10000"/>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Students coming to school after 8:30 must check in with the attendance office before going to class.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Anyone needing to leave campus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must have parental permission to do so.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Send an email to as early as possible the attendance office (Kim Gibson or Lauren Seckman) with the student's first and last name, cobb id(lunch number), time leaving, and reason for leaving.</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We will send a dismissal to the student’s cobb county email address.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returning, simply stop by the attendance office and reply to our email and let us know you are back on campus.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an absence, the parent/guardian must send an email within three days.  The absence will remain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unexcused</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we do not receive an email or the reason is not an excusable one. (See agenda with state-approved reasons).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feel free to stop by if you have any questions about attendance or obtaining a certificate of enrollment for your driving permit.  When you enter the building, we are the office on the left.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Kim.Gibson@cobbk12.org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Lauren.Seckman@cobbk12.org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1700" dirty="0">
              <a:solidFill>
                <a:schemeClr val="tx1"/>
              </a:solidFill>
            </a:endParaRPr>
          </a:p>
        </p:txBody>
      </p:sp>
    </p:spTree>
    <p:extLst>
      <p:ext uri="{BB962C8B-B14F-4D97-AF65-F5344CB8AC3E}">
        <p14:creationId xmlns:p14="http://schemas.microsoft.com/office/powerpoint/2010/main" val="2505937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13F8-357E-4AA0-AE25-3A702D06C372}"/>
              </a:ext>
            </a:extLst>
          </p:cNvPr>
          <p:cNvSpPr>
            <a:spLocks noGrp="1"/>
          </p:cNvSpPr>
          <p:nvPr>
            <p:ph type="title"/>
          </p:nvPr>
        </p:nvSpPr>
        <p:spPr>
          <a:xfrm>
            <a:off x="974179" y="714375"/>
            <a:ext cx="3332955" cy="5076826"/>
          </a:xfrm>
        </p:spPr>
        <p:txBody>
          <a:bodyPr anchor="ctr">
            <a:normAutofit/>
          </a:bodyPr>
          <a:lstStyle/>
          <a:p>
            <a:r>
              <a:rPr lang="en-US" sz="2800" dirty="0"/>
              <a:t>transportation</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5" name="Content Placeholder 2">
            <a:extLst>
              <a:ext uri="{FF2B5EF4-FFF2-40B4-BE49-F238E27FC236}">
                <a16:creationId xmlns:a16="http://schemas.microsoft.com/office/drawing/2014/main" id="{CEBC7FBD-3909-442D-A89A-0A2314F102C7}"/>
              </a:ext>
            </a:extLst>
          </p:cNvPr>
          <p:cNvSpPr>
            <a:spLocks noGrp="1"/>
          </p:cNvSpPr>
          <p:nvPr>
            <p:ph idx="1"/>
          </p:nvPr>
        </p:nvSpPr>
        <p:spPr>
          <a:xfrm>
            <a:off x="4973046" y="714375"/>
            <a:ext cx="6253751" cy="5076825"/>
          </a:xfrm>
        </p:spPr>
        <p:txBody>
          <a:bodyPr vert="horz" lIns="91440" tIns="45720" rIns="91440" bIns="45720" rtlCol="0">
            <a:normAutofit/>
          </a:bodyPr>
          <a:lstStyle/>
          <a:p>
            <a:pPr>
              <a:lnSpc>
                <a:spcPct val="90000"/>
              </a:lnSpc>
            </a:pPr>
            <a:r>
              <a:rPr lang="en-US" sz="1700" dirty="0">
                <a:solidFill>
                  <a:schemeClr val="tx1"/>
                </a:solidFill>
              </a:rPr>
              <a:t>Bus riders</a:t>
            </a:r>
          </a:p>
          <a:p>
            <a:pPr lvl="1">
              <a:lnSpc>
                <a:spcPct val="90000"/>
              </a:lnSpc>
            </a:pPr>
            <a:r>
              <a:rPr lang="en-US" sz="1500" dirty="0">
                <a:solidFill>
                  <a:schemeClr val="tx1"/>
                </a:solidFill>
              </a:rPr>
              <a:t>Can never be tardy!</a:t>
            </a:r>
          </a:p>
          <a:p>
            <a:pPr lvl="1">
              <a:lnSpc>
                <a:spcPct val="90000"/>
              </a:lnSpc>
            </a:pPr>
            <a:r>
              <a:rPr lang="en-US" sz="1500" dirty="0">
                <a:solidFill>
                  <a:schemeClr val="tx1"/>
                </a:solidFill>
              </a:rPr>
              <a:t>Know bus number</a:t>
            </a:r>
          </a:p>
          <a:p>
            <a:pPr>
              <a:lnSpc>
                <a:spcPct val="90000"/>
              </a:lnSpc>
            </a:pPr>
            <a:r>
              <a:rPr lang="en-US" sz="1700" dirty="0">
                <a:solidFill>
                  <a:schemeClr val="tx1"/>
                </a:solidFill>
              </a:rPr>
              <a:t>Carpool</a:t>
            </a:r>
          </a:p>
          <a:p>
            <a:pPr lvl="1">
              <a:lnSpc>
                <a:spcPct val="90000"/>
              </a:lnSpc>
            </a:pPr>
            <a:r>
              <a:rPr lang="en-US" sz="1500" dirty="0">
                <a:solidFill>
                  <a:schemeClr val="tx1"/>
                </a:solidFill>
              </a:rPr>
              <a:t>Tardies count</a:t>
            </a:r>
          </a:p>
          <a:p>
            <a:pPr lvl="1">
              <a:lnSpc>
                <a:spcPct val="90000"/>
              </a:lnSpc>
            </a:pPr>
            <a:r>
              <a:rPr lang="en-US" sz="1500" dirty="0">
                <a:solidFill>
                  <a:schemeClr val="tx1"/>
                </a:solidFill>
              </a:rPr>
              <a:t>All drop-offs must occur in the front of the building, not in the parking lots or on the street</a:t>
            </a:r>
          </a:p>
          <a:p>
            <a:pPr marL="0" indent="0">
              <a:lnSpc>
                <a:spcPct val="90000"/>
              </a:lnSpc>
              <a:buNone/>
            </a:pPr>
            <a:endParaRPr lang="en-US" sz="1700" dirty="0">
              <a:solidFill>
                <a:schemeClr val="tx1"/>
              </a:solidFill>
            </a:endParaRPr>
          </a:p>
          <a:p>
            <a:pPr marL="0" indent="0">
              <a:lnSpc>
                <a:spcPct val="90000"/>
              </a:lnSpc>
              <a:buNone/>
            </a:pPr>
            <a:endParaRPr lang="en-US" sz="1700" dirty="0">
              <a:solidFill>
                <a:schemeClr val="tx1"/>
              </a:solidFill>
            </a:endParaRPr>
          </a:p>
        </p:txBody>
      </p:sp>
    </p:spTree>
    <p:extLst>
      <p:ext uri="{BB962C8B-B14F-4D97-AF65-F5344CB8AC3E}">
        <p14:creationId xmlns:p14="http://schemas.microsoft.com/office/powerpoint/2010/main" val="83912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E4DB-1A23-4F74-B700-C2A7DD9F6379}"/>
              </a:ext>
            </a:extLst>
          </p:cNvPr>
          <p:cNvSpPr>
            <a:spLocks noGrp="1"/>
          </p:cNvSpPr>
          <p:nvPr>
            <p:ph type="title"/>
          </p:nvPr>
        </p:nvSpPr>
        <p:spPr>
          <a:xfrm>
            <a:off x="8119869" y="643466"/>
            <a:ext cx="3143875" cy="5571065"/>
          </a:xfrm>
        </p:spPr>
        <p:txBody>
          <a:bodyPr anchor="ctr">
            <a:normAutofit/>
          </a:bodyPr>
          <a:lstStyle/>
          <a:p>
            <a:r>
              <a:rPr lang="en-US" sz="3600"/>
              <a:t>Staying Informed</a:t>
            </a:r>
          </a:p>
        </p:txBody>
      </p:sp>
      <p:sp>
        <p:nvSpPr>
          <p:cNvPr id="15" name="Rectangle 8">
            <a:extLst>
              <a:ext uri="{FF2B5EF4-FFF2-40B4-BE49-F238E27FC236}">
                <a16:creationId xmlns:a16="http://schemas.microsoft.com/office/drawing/2014/main" id="{D0672142-94D6-400E-B188-309B101D8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27259A-B804-4AD2-9BC6-66F7BB218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a:extLst>
              <a:ext uri="{FF2B5EF4-FFF2-40B4-BE49-F238E27FC236}">
                <a16:creationId xmlns:a16="http://schemas.microsoft.com/office/drawing/2014/main" id="{39B4E8A7-8505-4752-9B81-C739116CE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17" name="Content Placeholder 2">
            <a:extLst>
              <a:ext uri="{FF2B5EF4-FFF2-40B4-BE49-F238E27FC236}">
                <a16:creationId xmlns:a16="http://schemas.microsoft.com/office/drawing/2014/main" id="{C662387C-7C3B-099D-9515-A6CB6B643D01}"/>
              </a:ext>
            </a:extLst>
          </p:cNvPr>
          <p:cNvGraphicFramePr>
            <a:graphicFrameLocks noGrp="1"/>
          </p:cNvGraphicFramePr>
          <p:nvPr>
            <p:ph idx="1"/>
            <p:extLst>
              <p:ext uri="{D42A27DB-BD31-4B8C-83A1-F6EECF244321}">
                <p14:modId xmlns:p14="http://schemas.microsoft.com/office/powerpoint/2010/main" val="3792544234"/>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49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urved section of an athletics track in a sport stadium">
            <a:extLst>
              <a:ext uri="{FF2B5EF4-FFF2-40B4-BE49-F238E27FC236}">
                <a16:creationId xmlns:a16="http://schemas.microsoft.com/office/drawing/2014/main" id="{EAF05FFE-0AB0-498C-9C3C-0BE8353BBBB0}"/>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CE9E053-4974-45BE-AC22-6A39B9876B5C}"/>
              </a:ext>
            </a:extLst>
          </p:cNvPr>
          <p:cNvSpPr>
            <a:spLocks noGrp="1"/>
          </p:cNvSpPr>
          <p:nvPr>
            <p:ph type="title"/>
          </p:nvPr>
        </p:nvSpPr>
        <p:spPr>
          <a:xfrm>
            <a:off x="7749985" y="640263"/>
            <a:ext cx="3759240" cy="1344975"/>
          </a:xfrm>
        </p:spPr>
        <p:txBody>
          <a:bodyPr>
            <a:normAutofit/>
          </a:bodyPr>
          <a:lstStyle/>
          <a:p>
            <a:r>
              <a:rPr lang="en-US" sz="4000"/>
              <a:t>Athletics</a:t>
            </a:r>
          </a:p>
        </p:txBody>
      </p:sp>
      <p:sp>
        <p:nvSpPr>
          <p:cNvPr id="3" name="Content Placeholder 2">
            <a:extLst>
              <a:ext uri="{FF2B5EF4-FFF2-40B4-BE49-F238E27FC236}">
                <a16:creationId xmlns:a16="http://schemas.microsoft.com/office/drawing/2014/main" id="{8B45E0E0-DA8D-4E2A-A76C-B7C39F5E8791}"/>
              </a:ext>
            </a:extLst>
          </p:cNvPr>
          <p:cNvSpPr>
            <a:spLocks noGrp="1"/>
          </p:cNvSpPr>
          <p:nvPr>
            <p:ph idx="1"/>
          </p:nvPr>
        </p:nvSpPr>
        <p:spPr>
          <a:xfrm>
            <a:off x="7749290" y="2121763"/>
            <a:ext cx="3764826" cy="3773010"/>
          </a:xfrm>
        </p:spPr>
        <p:txBody>
          <a:bodyPr>
            <a:normAutofit/>
          </a:bodyPr>
          <a:lstStyle/>
          <a:p>
            <a:r>
              <a:rPr lang="en-US" dirty="0"/>
              <a:t>Eligibility</a:t>
            </a:r>
          </a:p>
          <a:p>
            <a:r>
              <a:rPr lang="en-US" dirty="0"/>
              <a:t>Athletic Registration/Physical</a:t>
            </a:r>
          </a:p>
          <a:p>
            <a:r>
              <a:rPr lang="en-US"/>
              <a:t>Walton Sports </a:t>
            </a:r>
            <a:r>
              <a:rPr lang="en-US" dirty="0"/>
              <a:t>Medicine and </a:t>
            </a:r>
            <a:r>
              <a:rPr lang="en-US" dirty="0" err="1"/>
              <a:t>peachtree</a:t>
            </a:r>
            <a:r>
              <a:rPr lang="en-US"/>
              <a:t> orthopedics </a:t>
            </a:r>
            <a:endParaRPr lang="en-US" dirty="0"/>
          </a:p>
          <a:p>
            <a:r>
              <a:rPr lang="en-US" dirty="0"/>
              <a:t>Getting started!</a:t>
            </a:r>
          </a:p>
        </p:txBody>
      </p:sp>
      <p:pic>
        <p:nvPicPr>
          <p:cNvPr id="6" name="Picture 5">
            <a:extLst>
              <a:ext uri="{FF2B5EF4-FFF2-40B4-BE49-F238E27FC236}">
                <a16:creationId xmlns:a16="http://schemas.microsoft.com/office/drawing/2014/main" id="{429059FE-62CB-4175-8CA8-3C8301A0BDD3}"/>
              </a:ext>
            </a:extLst>
          </p:cNvPr>
          <p:cNvPicPr>
            <a:picLocks noChangeAspect="1"/>
          </p:cNvPicPr>
          <p:nvPr/>
        </p:nvPicPr>
        <p:blipFill>
          <a:blip r:embed="rId3"/>
          <a:stretch>
            <a:fillRect/>
          </a:stretch>
        </p:blipFill>
        <p:spPr>
          <a:xfrm>
            <a:off x="964742" y="186719"/>
            <a:ext cx="5562600" cy="2638425"/>
          </a:xfrm>
          <a:prstGeom prst="rect">
            <a:avLst/>
          </a:prstGeom>
        </p:spPr>
      </p:pic>
      <p:pic>
        <p:nvPicPr>
          <p:cNvPr id="8" name="Picture 7">
            <a:extLst>
              <a:ext uri="{FF2B5EF4-FFF2-40B4-BE49-F238E27FC236}">
                <a16:creationId xmlns:a16="http://schemas.microsoft.com/office/drawing/2014/main" id="{502E111E-2681-4990-949D-BAE2BE724FC9}"/>
              </a:ext>
            </a:extLst>
          </p:cNvPr>
          <p:cNvPicPr>
            <a:picLocks noChangeAspect="1"/>
          </p:cNvPicPr>
          <p:nvPr/>
        </p:nvPicPr>
        <p:blipFill>
          <a:blip r:embed="rId4"/>
          <a:stretch>
            <a:fillRect/>
          </a:stretch>
        </p:blipFill>
        <p:spPr>
          <a:xfrm>
            <a:off x="1180475" y="3035431"/>
            <a:ext cx="5131134" cy="3441768"/>
          </a:xfrm>
          <a:prstGeom prst="rect">
            <a:avLst/>
          </a:prstGeom>
        </p:spPr>
      </p:pic>
    </p:spTree>
    <p:extLst>
      <p:ext uri="{BB962C8B-B14F-4D97-AF65-F5344CB8AC3E}">
        <p14:creationId xmlns:p14="http://schemas.microsoft.com/office/powerpoint/2010/main" val="2535207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7D1D9C-FF43-463F-B1C3-E245C7D39E2D}"/>
              </a:ext>
            </a:extLst>
          </p:cNvPr>
          <p:cNvPicPr>
            <a:picLocks noChangeAspect="1"/>
          </p:cNvPicPr>
          <p:nvPr/>
        </p:nvPicPr>
        <p:blipFill>
          <a:blip r:embed="rId2"/>
          <a:stretch>
            <a:fillRect/>
          </a:stretch>
        </p:blipFill>
        <p:spPr>
          <a:xfrm>
            <a:off x="153706" y="3559324"/>
            <a:ext cx="2596212" cy="2596212"/>
          </a:xfrm>
          <a:prstGeom prst="rect">
            <a:avLst/>
          </a:prstGeom>
        </p:spPr>
      </p:pic>
      <p:pic>
        <p:nvPicPr>
          <p:cNvPr id="12" name="Picture 11">
            <a:extLst>
              <a:ext uri="{FF2B5EF4-FFF2-40B4-BE49-F238E27FC236}">
                <a16:creationId xmlns:a16="http://schemas.microsoft.com/office/drawing/2014/main" id="{70E79052-EF15-4F99-8A81-5927305510D7}"/>
              </a:ext>
            </a:extLst>
          </p:cNvPr>
          <p:cNvPicPr>
            <a:picLocks noChangeAspect="1"/>
          </p:cNvPicPr>
          <p:nvPr/>
        </p:nvPicPr>
        <p:blipFill>
          <a:blip r:embed="rId3"/>
          <a:stretch>
            <a:fillRect/>
          </a:stretch>
        </p:blipFill>
        <p:spPr>
          <a:xfrm>
            <a:off x="2988055" y="3526587"/>
            <a:ext cx="2613376" cy="2613376"/>
          </a:xfrm>
          <a:prstGeom prst="rect">
            <a:avLst/>
          </a:prstGeom>
        </p:spPr>
      </p:pic>
      <p:pic>
        <p:nvPicPr>
          <p:cNvPr id="10" name="Picture 9">
            <a:extLst>
              <a:ext uri="{FF2B5EF4-FFF2-40B4-BE49-F238E27FC236}">
                <a16:creationId xmlns:a16="http://schemas.microsoft.com/office/drawing/2014/main" id="{DC2E5573-C52B-4D3D-BAF4-993C48C3E288}"/>
              </a:ext>
            </a:extLst>
          </p:cNvPr>
          <p:cNvPicPr>
            <a:picLocks noChangeAspect="1"/>
          </p:cNvPicPr>
          <p:nvPr/>
        </p:nvPicPr>
        <p:blipFill>
          <a:blip r:embed="rId4"/>
          <a:stretch>
            <a:fillRect/>
          </a:stretch>
        </p:blipFill>
        <p:spPr>
          <a:xfrm>
            <a:off x="8758339" y="286202"/>
            <a:ext cx="2589181" cy="2589181"/>
          </a:xfrm>
          <a:prstGeom prst="rect">
            <a:avLst/>
          </a:prstGeom>
        </p:spPr>
      </p:pic>
      <p:pic>
        <p:nvPicPr>
          <p:cNvPr id="8" name="Picture 7">
            <a:extLst>
              <a:ext uri="{FF2B5EF4-FFF2-40B4-BE49-F238E27FC236}">
                <a16:creationId xmlns:a16="http://schemas.microsoft.com/office/drawing/2014/main" id="{D50D5048-03C2-4EB7-B61D-34A2A4915CD7}"/>
              </a:ext>
            </a:extLst>
          </p:cNvPr>
          <p:cNvPicPr>
            <a:picLocks noChangeAspect="1"/>
          </p:cNvPicPr>
          <p:nvPr/>
        </p:nvPicPr>
        <p:blipFill>
          <a:blip r:embed="rId5"/>
          <a:stretch>
            <a:fillRect/>
          </a:stretch>
        </p:blipFill>
        <p:spPr>
          <a:xfrm>
            <a:off x="3099414" y="240913"/>
            <a:ext cx="2572901" cy="2572901"/>
          </a:xfrm>
          <a:prstGeom prst="rect">
            <a:avLst/>
          </a:prstGeom>
        </p:spPr>
      </p:pic>
      <p:pic>
        <p:nvPicPr>
          <p:cNvPr id="9" name="Picture 8">
            <a:extLst>
              <a:ext uri="{FF2B5EF4-FFF2-40B4-BE49-F238E27FC236}">
                <a16:creationId xmlns:a16="http://schemas.microsoft.com/office/drawing/2014/main" id="{D7AAF0CF-9C65-45BA-9486-2BEFA7772AE8}"/>
              </a:ext>
            </a:extLst>
          </p:cNvPr>
          <p:cNvPicPr>
            <a:picLocks noChangeAspect="1"/>
          </p:cNvPicPr>
          <p:nvPr/>
        </p:nvPicPr>
        <p:blipFill>
          <a:blip r:embed="rId6"/>
          <a:stretch>
            <a:fillRect/>
          </a:stretch>
        </p:blipFill>
        <p:spPr>
          <a:xfrm>
            <a:off x="5843793" y="267809"/>
            <a:ext cx="2648759" cy="2546005"/>
          </a:xfrm>
          <a:prstGeom prst="rect">
            <a:avLst/>
          </a:prstGeom>
        </p:spPr>
      </p:pic>
      <p:sp>
        <p:nvSpPr>
          <p:cNvPr id="2" name="Title 1">
            <a:extLst>
              <a:ext uri="{FF2B5EF4-FFF2-40B4-BE49-F238E27FC236}">
                <a16:creationId xmlns:a16="http://schemas.microsoft.com/office/drawing/2014/main" id="{7216FF1D-F430-4567-897F-886C05DC7656}"/>
              </a:ext>
            </a:extLst>
          </p:cNvPr>
          <p:cNvSpPr>
            <a:spLocks noGrp="1"/>
          </p:cNvSpPr>
          <p:nvPr>
            <p:ph type="title"/>
          </p:nvPr>
        </p:nvSpPr>
        <p:spPr>
          <a:xfrm>
            <a:off x="8432101" y="4452474"/>
            <a:ext cx="4001873" cy="404956"/>
          </a:xfrm>
        </p:spPr>
        <p:txBody>
          <a:bodyPr>
            <a:normAutofit fontScale="90000"/>
          </a:bodyPr>
          <a:lstStyle/>
          <a:p>
            <a:r>
              <a:rPr lang="en-US" sz="3200" dirty="0">
                <a:solidFill>
                  <a:srgbClr val="FFFFFF"/>
                </a:solidFill>
              </a:rPr>
              <a:t>Walton’s Counselors</a:t>
            </a:r>
            <a:br>
              <a:rPr lang="en-US" sz="3200" dirty="0">
                <a:solidFill>
                  <a:srgbClr val="FFFFFF"/>
                </a:solidFill>
              </a:rPr>
            </a:br>
            <a:r>
              <a:rPr lang="en-US" sz="1600" dirty="0">
                <a:solidFill>
                  <a:srgbClr val="FFFFFF"/>
                </a:solidFill>
              </a:rPr>
              <a:t>www.waltonhighcounseling.com</a:t>
            </a:r>
          </a:p>
        </p:txBody>
      </p:sp>
      <p:pic>
        <p:nvPicPr>
          <p:cNvPr id="22" name="Content Placeholder 21">
            <a:extLst>
              <a:ext uri="{FF2B5EF4-FFF2-40B4-BE49-F238E27FC236}">
                <a16:creationId xmlns:a16="http://schemas.microsoft.com/office/drawing/2014/main" id="{70D9338C-88A9-4089-A009-F94A9479843A}"/>
              </a:ext>
            </a:extLst>
          </p:cNvPr>
          <p:cNvPicPr>
            <a:picLocks noGrp="1" noChangeAspect="1"/>
          </p:cNvPicPr>
          <p:nvPr>
            <p:ph idx="1"/>
          </p:nvPr>
        </p:nvPicPr>
        <p:blipFill>
          <a:blip r:embed="rId7"/>
          <a:stretch>
            <a:fillRect/>
          </a:stretch>
        </p:blipFill>
        <p:spPr>
          <a:xfrm>
            <a:off x="9970788" y="5477160"/>
            <a:ext cx="952500" cy="1019175"/>
          </a:xfrm>
          <a:prstGeom prst="rect">
            <a:avLst/>
          </a:prstGeom>
        </p:spPr>
      </p:pic>
      <p:pic>
        <p:nvPicPr>
          <p:cNvPr id="5" name="Content Placeholder 4">
            <a:extLst>
              <a:ext uri="{FF2B5EF4-FFF2-40B4-BE49-F238E27FC236}">
                <a16:creationId xmlns:a16="http://schemas.microsoft.com/office/drawing/2014/main" id="{C81C02F8-A5C5-4764-ADAA-BD9C3E3C50A7}"/>
              </a:ext>
            </a:extLst>
          </p:cNvPr>
          <p:cNvPicPr>
            <a:picLocks noChangeAspect="1"/>
          </p:cNvPicPr>
          <p:nvPr/>
        </p:nvPicPr>
        <p:blipFill>
          <a:blip r:embed="rId8"/>
          <a:stretch>
            <a:fillRect/>
          </a:stretch>
        </p:blipFill>
        <p:spPr>
          <a:xfrm>
            <a:off x="238100" y="229258"/>
            <a:ext cx="2596212" cy="2596212"/>
          </a:xfrm>
          <a:prstGeom prst="rect">
            <a:avLst/>
          </a:prstGeom>
        </p:spPr>
      </p:pic>
      <p:sp>
        <p:nvSpPr>
          <p:cNvPr id="7" name="AutoShape 4">
            <a:extLst>
              <a:ext uri="{FF2B5EF4-FFF2-40B4-BE49-F238E27FC236}">
                <a16:creationId xmlns:a16="http://schemas.microsoft.com/office/drawing/2014/main" id="{70E640B8-4238-45B3-AF21-E57C90E481E7}"/>
              </a:ext>
            </a:extLst>
          </p:cNvPr>
          <p:cNvSpPr>
            <a:spLocks noChangeAspect="1" noChangeArrowheads="1"/>
          </p:cNvSpPr>
          <p:nvPr/>
        </p:nvSpPr>
        <p:spPr bwMode="auto">
          <a:xfrm>
            <a:off x="3942080" y="3276600"/>
            <a:ext cx="2306320" cy="2306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9DEC9F-A8C6-4983-9F88-95A7FDB6F204}"/>
              </a:ext>
            </a:extLst>
          </p:cNvPr>
          <p:cNvSpPr txBox="1"/>
          <p:nvPr/>
        </p:nvSpPr>
        <p:spPr>
          <a:xfrm>
            <a:off x="3422090" y="6181054"/>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Fay</a:t>
            </a:r>
          </a:p>
          <a:p>
            <a:pPr algn="ctr" defTabSz="795528">
              <a:spcAft>
                <a:spcPts val="600"/>
              </a:spcAft>
            </a:pPr>
            <a:r>
              <a:rPr lang="en-US" sz="1566" dirty="0" err="1">
                <a:solidFill>
                  <a:schemeClr val="bg1"/>
                </a:solidFill>
              </a:rPr>
              <a:t>Sm</a:t>
            </a:r>
            <a:r>
              <a:rPr lang="en-US" sz="1566" dirty="0">
                <a:solidFill>
                  <a:schemeClr val="bg1"/>
                </a:solidFill>
              </a:rPr>
              <a:t> - Z</a:t>
            </a:r>
            <a:endParaRPr lang="en-US" dirty="0">
              <a:solidFill>
                <a:schemeClr val="bg1"/>
              </a:solidFill>
            </a:endParaRPr>
          </a:p>
        </p:txBody>
      </p:sp>
      <p:sp>
        <p:nvSpPr>
          <p:cNvPr id="15" name="TextBox 14">
            <a:extLst>
              <a:ext uri="{FF2B5EF4-FFF2-40B4-BE49-F238E27FC236}">
                <a16:creationId xmlns:a16="http://schemas.microsoft.com/office/drawing/2014/main" id="{E8C8CAD7-560C-4E1A-AD4F-7963C158D139}"/>
              </a:ext>
            </a:extLst>
          </p:cNvPr>
          <p:cNvSpPr txBox="1"/>
          <p:nvPr/>
        </p:nvSpPr>
        <p:spPr>
          <a:xfrm>
            <a:off x="602433" y="6181054"/>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Harwood</a:t>
            </a:r>
          </a:p>
          <a:p>
            <a:pPr algn="ctr" defTabSz="795528">
              <a:spcAft>
                <a:spcPts val="600"/>
              </a:spcAft>
            </a:pPr>
            <a:r>
              <a:rPr lang="en-US" sz="1566" dirty="0">
                <a:solidFill>
                  <a:schemeClr val="bg1"/>
                </a:solidFill>
              </a:rPr>
              <a:t>O - </a:t>
            </a:r>
            <a:r>
              <a:rPr lang="en-US" sz="1566" dirty="0" err="1">
                <a:solidFill>
                  <a:schemeClr val="bg1"/>
                </a:solidFill>
              </a:rPr>
              <a:t>Sl</a:t>
            </a:r>
            <a:endParaRPr lang="en-US" dirty="0">
              <a:solidFill>
                <a:schemeClr val="bg1"/>
              </a:solidFill>
            </a:endParaRPr>
          </a:p>
        </p:txBody>
      </p:sp>
      <p:sp>
        <p:nvSpPr>
          <p:cNvPr id="16" name="TextBox 15">
            <a:extLst>
              <a:ext uri="{FF2B5EF4-FFF2-40B4-BE49-F238E27FC236}">
                <a16:creationId xmlns:a16="http://schemas.microsoft.com/office/drawing/2014/main" id="{F5EFBC5F-915D-4B9B-A73B-12E80889F88D}"/>
              </a:ext>
            </a:extLst>
          </p:cNvPr>
          <p:cNvSpPr txBox="1"/>
          <p:nvPr/>
        </p:nvSpPr>
        <p:spPr>
          <a:xfrm>
            <a:off x="9238612" y="2887125"/>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Watford</a:t>
            </a:r>
          </a:p>
          <a:p>
            <a:pPr algn="ctr" defTabSz="795528">
              <a:spcAft>
                <a:spcPts val="600"/>
              </a:spcAft>
            </a:pPr>
            <a:r>
              <a:rPr lang="en-US" sz="1566" dirty="0">
                <a:solidFill>
                  <a:schemeClr val="bg1"/>
                </a:solidFill>
              </a:rPr>
              <a:t>L - N</a:t>
            </a:r>
            <a:endParaRPr lang="en-US" dirty="0">
              <a:solidFill>
                <a:schemeClr val="bg1"/>
              </a:solidFill>
            </a:endParaRPr>
          </a:p>
        </p:txBody>
      </p:sp>
      <p:sp>
        <p:nvSpPr>
          <p:cNvPr id="17" name="TextBox 16">
            <a:extLst>
              <a:ext uri="{FF2B5EF4-FFF2-40B4-BE49-F238E27FC236}">
                <a16:creationId xmlns:a16="http://schemas.microsoft.com/office/drawing/2014/main" id="{D492CE83-E4A6-41F2-9F3F-C0E639C9AD40}"/>
              </a:ext>
            </a:extLst>
          </p:cNvPr>
          <p:cNvSpPr txBox="1"/>
          <p:nvPr/>
        </p:nvSpPr>
        <p:spPr>
          <a:xfrm>
            <a:off x="6468254" y="2843499"/>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Dunham</a:t>
            </a:r>
          </a:p>
          <a:p>
            <a:pPr algn="ctr" defTabSz="795528">
              <a:spcAft>
                <a:spcPts val="600"/>
              </a:spcAft>
            </a:pPr>
            <a:r>
              <a:rPr lang="en-US" sz="1566" dirty="0">
                <a:solidFill>
                  <a:schemeClr val="bg1"/>
                </a:solidFill>
              </a:rPr>
              <a:t>H - K</a:t>
            </a:r>
            <a:endParaRPr lang="en-US" dirty="0">
              <a:solidFill>
                <a:schemeClr val="bg1"/>
              </a:solidFill>
            </a:endParaRPr>
          </a:p>
        </p:txBody>
      </p:sp>
      <p:sp>
        <p:nvSpPr>
          <p:cNvPr id="18" name="TextBox 17">
            <a:extLst>
              <a:ext uri="{FF2B5EF4-FFF2-40B4-BE49-F238E27FC236}">
                <a16:creationId xmlns:a16="http://schemas.microsoft.com/office/drawing/2014/main" id="{655EE9E0-402F-46B4-96CB-44315D9CB26A}"/>
              </a:ext>
            </a:extLst>
          </p:cNvPr>
          <p:cNvSpPr txBox="1"/>
          <p:nvPr/>
        </p:nvSpPr>
        <p:spPr>
          <a:xfrm>
            <a:off x="3514087" y="2813814"/>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Alpert</a:t>
            </a:r>
          </a:p>
          <a:p>
            <a:pPr algn="ctr" defTabSz="795528">
              <a:spcAft>
                <a:spcPts val="600"/>
              </a:spcAft>
            </a:pPr>
            <a:r>
              <a:rPr lang="en-US" sz="1566" dirty="0">
                <a:solidFill>
                  <a:schemeClr val="bg1"/>
                </a:solidFill>
              </a:rPr>
              <a:t>Ci - G</a:t>
            </a:r>
            <a:endParaRPr lang="en-US" dirty="0">
              <a:solidFill>
                <a:schemeClr val="bg1"/>
              </a:solidFill>
            </a:endParaRPr>
          </a:p>
        </p:txBody>
      </p:sp>
      <p:sp>
        <p:nvSpPr>
          <p:cNvPr id="20" name="TextBox 19">
            <a:extLst>
              <a:ext uri="{FF2B5EF4-FFF2-40B4-BE49-F238E27FC236}">
                <a16:creationId xmlns:a16="http://schemas.microsoft.com/office/drawing/2014/main" id="{264F9D54-696B-4F3D-A4ED-26E59F7DCFD1}"/>
              </a:ext>
            </a:extLst>
          </p:cNvPr>
          <p:cNvSpPr txBox="1"/>
          <p:nvPr/>
        </p:nvSpPr>
        <p:spPr>
          <a:xfrm>
            <a:off x="585005" y="2854270"/>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Clary</a:t>
            </a:r>
          </a:p>
          <a:p>
            <a:pPr algn="ctr" defTabSz="795528">
              <a:spcAft>
                <a:spcPts val="600"/>
              </a:spcAft>
            </a:pPr>
            <a:r>
              <a:rPr lang="en-US" sz="1566" dirty="0">
                <a:solidFill>
                  <a:schemeClr val="bg1"/>
                </a:solidFill>
              </a:rPr>
              <a:t>A - Ch</a:t>
            </a:r>
            <a:endParaRPr lang="en-US" dirty="0">
              <a:solidFill>
                <a:schemeClr val="bg1"/>
              </a:solidFill>
            </a:endParaRPr>
          </a:p>
        </p:txBody>
      </p:sp>
      <p:pic>
        <p:nvPicPr>
          <p:cNvPr id="5122" name="Picture 2">
            <a:extLst>
              <a:ext uri="{FF2B5EF4-FFF2-40B4-BE49-F238E27FC236}">
                <a16:creationId xmlns:a16="http://schemas.microsoft.com/office/drawing/2014/main" id="{AD85DDD9-117E-5ADC-7B68-C1C605F5A8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5619" y="3538329"/>
            <a:ext cx="2304502" cy="2612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DD00EA-32E9-69D7-EDD7-E53F9CF7DF24}"/>
              </a:ext>
            </a:extLst>
          </p:cNvPr>
          <p:cNvSpPr txBox="1"/>
          <p:nvPr/>
        </p:nvSpPr>
        <p:spPr>
          <a:xfrm>
            <a:off x="6432869" y="6194702"/>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Mrs. </a:t>
            </a:r>
            <a:r>
              <a:rPr lang="en-US" sz="1566" dirty="0">
                <a:solidFill>
                  <a:schemeClr val="bg1"/>
                </a:solidFill>
              </a:rPr>
              <a:t>Ambles</a:t>
            </a:r>
            <a:endParaRPr lang="en-US" sz="1566" kern="1200" dirty="0">
              <a:solidFill>
                <a:schemeClr val="bg1"/>
              </a:solidFill>
              <a:latin typeface="+mn-lt"/>
              <a:ea typeface="+mn-ea"/>
              <a:cs typeface="+mn-cs"/>
            </a:endParaRPr>
          </a:p>
          <a:p>
            <a:pPr algn="ctr" defTabSz="795528">
              <a:spcAft>
                <a:spcPts val="600"/>
              </a:spcAft>
            </a:pPr>
            <a:r>
              <a:rPr lang="en-US" sz="1566" dirty="0">
                <a:solidFill>
                  <a:schemeClr val="bg1"/>
                </a:solidFill>
              </a:rPr>
              <a:t>504 Counselor</a:t>
            </a:r>
            <a:endParaRPr lang="en-US" dirty="0">
              <a:solidFill>
                <a:schemeClr val="bg1"/>
              </a:solidFill>
            </a:endParaRPr>
          </a:p>
        </p:txBody>
      </p:sp>
    </p:spTree>
    <p:extLst>
      <p:ext uri="{BB962C8B-B14F-4D97-AF65-F5344CB8AC3E}">
        <p14:creationId xmlns:p14="http://schemas.microsoft.com/office/powerpoint/2010/main" val="328598304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3C0F-6300-428F-ADC1-2DCD10C71375}"/>
              </a:ext>
            </a:extLst>
          </p:cNvPr>
          <p:cNvSpPr>
            <a:spLocks noGrp="1"/>
          </p:cNvSpPr>
          <p:nvPr>
            <p:ph type="title"/>
          </p:nvPr>
        </p:nvSpPr>
        <p:spPr>
          <a:xfrm>
            <a:off x="838200" y="556995"/>
            <a:ext cx="10515600" cy="1133693"/>
          </a:xfrm>
        </p:spPr>
        <p:txBody>
          <a:bodyPr>
            <a:normAutofit/>
          </a:bodyPr>
          <a:lstStyle/>
          <a:p>
            <a:r>
              <a:rPr lang="en-US" sz="5200" b="1"/>
              <a:t>Administration</a:t>
            </a:r>
          </a:p>
        </p:txBody>
      </p:sp>
      <p:pic>
        <p:nvPicPr>
          <p:cNvPr id="5" name="Content Placeholder 4">
            <a:extLst>
              <a:ext uri="{FF2B5EF4-FFF2-40B4-BE49-F238E27FC236}">
                <a16:creationId xmlns:a16="http://schemas.microsoft.com/office/drawing/2014/main" id="{9FFFBF42-581A-421A-853E-522F54798D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1370" y="5561161"/>
            <a:ext cx="7748702" cy="562082"/>
          </a:xfrm>
        </p:spPr>
      </p:pic>
      <p:pic>
        <p:nvPicPr>
          <p:cNvPr id="7" name="Picture 6" descr="Logo, company name&#10;&#10;Description automatically generated">
            <a:extLst>
              <a:ext uri="{FF2B5EF4-FFF2-40B4-BE49-F238E27FC236}">
                <a16:creationId xmlns:a16="http://schemas.microsoft.com/office/drawing/2014/main" id="{4D06CDA6-9454-49F2-ACD9-93DFC77B2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199" y="5189919"/>
            <a:ext cx="1304566" cy="1304566"/>
          </a:xfrm>
          <a:prstGeom prst="rect">
            <a:avLst/>
          </a:prstGeom>
        </p:spPr>
      </p:pic>
      <p:sp>
        <p:nvSpPr>
          <p:cNvPr id="22" name="TextBox 21">
            <a:extLst>
              <a:ext uri="{FF2B5EF4-FFF2-40B4-BE49-F238E27FC236}">
                <a16:creationId xmlns:a16="http://schemas.microsoft.com/office/drawing/2014/main" id="{5C30BE99-E695-40B4-BA2C-55064CBAB3E1}"/>
              </a:ext>
            </a:extLst>
          </p:cNvPr>
          <p:cNvSpPr txBox="1"/>
          <p:nvPr/>
        </p:nvSpPr>
        <p:spPr>
          <a:xfrm>
            <a:off x="705307" y="4326626"/>
            <a:ext cx="1673150"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 Pirkle</a:t>
            </a:r>
          </a:p>
          <a:p>
            <a:pPr algn="ctr" defTabSz="795528">
              <a:spcAft>
                <a:spcPts val="600"/>
              </a:spcAft>
            </a:pPr>
            <a:r>
              <a:rPr lang="en-US" sz="1566" dirty="0">
                <a:solidFill>
                  <a:schemeClr val="bg1"/>
                </a:solidFill>
              </a:rPr>
              <a:t>9</a:t>
            </a:r>
            <a:r>
              <a:rPr lang="en-US" sz="1566" baseline="30000" dirty="0">
                <a:solidFill>
                  <a:schemeClr val="bg1"/>
                </a:solidFill>
              </a:rPr>
              <a:t>th</a:t>
            </a:r>
            <a:r>
              <a:rPr lang="en-US" sz="1566" dirty="0">
                <a:solidFill>
                  <a:schemeClr val="bg1"/>
                </a:solidFill>
              </a:rPr>
              <a:t> grade</a:t>
            </a:r>
            <a:endParaRPr lang="en-US" dirty="0">
              <a:solidFill>
                <a:schemeClr val="bg1"/>
              </a:solidFill>
            </a:endParaRPr>
          </a:p>
        </p:txBody>
      </p:sp>
      <p:sp>
        <p:nvSpPr>
          <p:cNvPr id="23" name="TextBox 22">
            <a:extLst>
              <a:ext uri="{FF2B5EF4-FFF2-40B4-BE49-F238E27FC236}">
                <a16:creationId xmlns:a16="http://schemas.microsoft.com/office/drawing/2014/main" id="{B8F5DACE-7A5A-4C69-9E9E-AAAC5FC572C3}"/>
              </a:ext>
            </a:extLst>
          </p:cNvPr>
          <p:cNvSpPr txBox="1"/>
          <p:nvPr/>
        </p:nvSpPr>
        <p:spPr>
          <a:xfrm>
            <a:off x="2626046" y="4321141"/>
            <a:ext cx="1509647"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Dr. Jones</a:t>
            </a:r>
          </a:p>
          <a:p>
            <a:pPr algn="ctr" defTabSz="795528">
              <a:spcAft>
                <a:spcPts val="600"/>
              </a:spcAft>
            </a:pPr>
            <a:r>
              <a:rPr lang="en-US" sz="1566" kern="1200" dirty="0">
                <a:solidFill>
                  <a:schemeClr val="bg1"/>
                </a:solidFill>
                <a:latin typeface="+mn-lt"/>
                <a:ea typeface="+mn-ea"/>
                <a:cs typeface="+mn-cs"/>
              </a:rPr>
              <a:t> 10</a:t>
            </a:r>
            <a:r>
              <a:rPr lang="en-US" sz="1566" kern="1200" baseline="30000" dirty="0">
                <a:solidFill>
                  <a:schemeClr val="bg1"/>
                </a:solidFill>
                <a:latin typeface="+mn-lt"/>
                <a:ea typeface="+mn-ea"/>
                <a:cs typeface="+mn-cs"/>
              </a:rPr>
              <a:t>th</a:t>
            </a:r>
            <a:r>
              <a:rPr lang="en-US" sz="1566" kern="1200" dirty="0">
                <a:solidFill>
                  <a:schemeClr val="bg1"/>
                </a:solidFill>
                <a:latin typeface="+mn-lt"/>
                <a:ea typeface="+mn-ea"/>
                <a:cs typeface="+mn-cs"/>
              </a:rPr>
              <a:t> grade</a:t>
            </a:r>
            <a:endParaRPr lang="en-US" dirty="0">
              <a:solidFill>
                <a:schemeClr val="bg1"/>
              </a:solidFill>
            </a:endParaRPr>
          </a:p>
        </p:txBody>
      </p:sp>
      <p:sp>
        <p:nvSpPr>
          <p:cNvPr id="24" name="TextBox 23">
            <a:extLst>
              <a:ext uri="{FF2B5EF4-FFF2-40B4-BE49-F238E27FC236}">
                <a16:creationId xmlns:a16="http://schemas.microsoft.com/office/drawing/2014/main" id="{A6546652-69D2-4CAE-ADC3-20B48756A191}"/>
              </a:ext>
            </a:extLst>
          </p:cNvPr>
          <p:cNvSpPr txBox="1"/>
          <p:nvPr/>
        </p:nvSpPr>
        <p:spPr>
          <a:xfrm>
            <a:off x="4449269" y="4321141"/>
            <a:ext cx="1396885"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Mr. Short</a:t>
            </a:r>
          </a:p>
          <a:p>
            <a:pPr algn="ctr" defTabSz="795528">
              <a:spcAft>
                <a:spcPts val="600"/>
              </a:spcAft>
            </a:pPr>
            <a:r>
              <a:rPr lang="en-US" sz="1566" dirty="0">
                <a:solidFill>
                  <a:schemeClr val="bg1"/>
                </a:solidFill>
              </a:rPr>
              <a:t> 12</a:t>
            </a:r>
            <a:r>
              <a:rPr lang="en-US" sz="1566" baseline="30000" dirty="0">
                <a:solidFill>
                  <a:schemeClr val="bg1"/>
                </a:solidFill>
              </a:rPr>
              <a:t>th</a:t>
            </a:r>
            <a:r>
              <a:rPr lang="en-US" sz="1566" dirty="0">
                <a:solidFill>
                  <a:schemeClr val="bg1"/>
                </a:solidFill>
              </a:rPr>
              <a:t> grade</a:t>
            </a:r>
            <a:endParaRPr lang="en-US" dirty="0">
              <a:solidFill>
                <a:schemeClr val="bg1"/>
              </a:solidFill>
            </a:endParaRPr>
          </a:p>
        </p:txBody>
      </p:sp>
      <p:sp>
        <p:nvSpPr>
          <p:cNvPr id="25" name="TextBox 24">
            <a:extLst>
              <a:ext uri="{FF2B5EF4-FFF2-40B4-BE49-F238E27FC236}">
                <a16:creationId xmlns:a16="http://schemas.microsoft.com/office/drawing/2014/main" id="{31AA3774-6844-426C-888B-DEFAB09DD3AF}"/>
              </a:ext>
            </a:extLst>
          </p:cNvPr>
          <p:cNvSpPr txBox="1"/>
          <p:nvPr/>
        </p:nvSpPr>
        <p:spPr>
          <a:xfrm>
            <a:off x="6140233" y="4321141"/>
            <a:ext cx="1396885"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Dr. Williams</a:t>
            </a:r>
          </a:p>
          <a:p>
            <a:pPr algn="ctr" defTabSz="795528">
              <a:spcAft>
                <a:spcPts val="600"/>
              </a:spcAft>
            </a:pPr>
            <a:r>
              <a:rPr lang="en-US" sz="1566" dirty="0">
                <a:solidFill>
                  <a:schemeClr val="bg1"/>
                </a:solidFill>
              </a:rPr>
              <a:t>10</a:t>
            </a:r>
            <a:r>
              <a:rPr lang="en-US" sz="1566" baseline="30000" dirty="0">
                <a:solidFill>
                  <a:schemeClr val="bg1"/>
                </a:solidFill>
              </a:rPr>
              <a:t>th</a:t>
            </a:r>
            <a:r>
              <a:rPr lang="en-US" sz="1566" dirty="0">
                <a:solidFill>
                  <a:schemeClr val="bg1"/>
                </a:solidFill>
              </a:rPr>
              <a:t> grade</a:t>
            </a:r>
            <a:endParaRPr lang="en-US" dirty="0">
              <a:solidFill>
                <a:schemeClr val="bg1"/>
              </a:solidFill>
            </a:endParaRPr>
          </a:p>
        </p:txBody>
      </p:sp>
      <p:sp>
        <p:nvSpPr>
          <p:cNvPr id="26" name="TextBox 25">
            <a:extLst>
              <a:ext uri="{FF2B5EF4-FFF2-40B4-BE49-F238E27FC236}">
                <a16:creationId xmlns:a16="http://schemas.microsoft.com/office/drawing/2014/main" id="{722010A4-3F89-4340-ACFD-D55933FDE305}"/>
              </a:ext>
            </a:extLst>
          </p:cNvPr>
          <p:cNvSpPr txBox="1"/>
          <p:nvPr/>
        </p:nvSpPr>
        <p:spPr>
          <a:xfrm>
            <a:off x="7841267" y="4321141"/>
            <a:ext cx="1509647" cy="651204"/>
          </a:xfrm>
          <a:prstGeom prst="rect">
            <a:avLst/>
          </a:prstGeom>
          <a:solidFill>
            <a:srgbClr val="FF0000"/>
          </a:solidFill>
        </p:spPr>
        <p:txBody>
          <a:bodyPr wrap="square" rtlCol="0">
            <a:spAutoFit/>
          </a:bodyPr>
          <a:lstStyle/>
          <a:p>
            <a:pPr algn="ctr" defTabSz="795528">
              <a:spcAft>
                <a:spcPts val="600"/>
              </a:spcAft>
            </a:pPr>
            <a:r>
              <a:rPr lang="en-US" sz="1566" kern="1200" dirty="0" err="1">
                <a:solidFill>
                  <a:schemeClr val="bg1"/>
                </a:solidFill>
                <a:latin typeface="+mn-lt"/>
                <a:ea typeface="+mn-ea"/>
                <a:cs typeface="+mn-cs"/>
              </a:rPr>
              <a:t>Ms.LaVangie</a:t>
            </a:r>
            <a:endParaRPr lang="en-US" sz="1566" kern="1200" dirty="0">
              <a:solidFill>
                <a:schemeClr val="bg1"/>
              </a:solidFill>
              <a:latin typeface="+mn-lt"/>
              <a:ea typeface="+mn-ea"/>
              <a:cs typeface="+mn-cs"/>
            </a:endParaRPr>
          </a:p>
          <a:p>
            <a:pPr algn="ctr" defTabSz="795528">
              <a:spcAft>
                <a:spcPts val="600"/>
              </a:spcAft>
            </a:pPr>
            <a:r>
              <a:rPr lang="en-US" sz="1566" dirty="0">
                <a:solidFill>
                  <a:schemeClr val="bg1"/>
                </a:solidFill>
              </a:rPr>
              <a:t>9</a:t>
            </a:r>
            <a:r>
              <a:rPr lang="en-US" sz="1566" baseline="30000" dirty="0">
                <a:solidFill>
                  <a:schemeClr val="bg1"/>
                </a:solidFill>
              </a:rPr>
              <a:t>th</a:t>
            </a:r>
            <a:r>
              <a:rPr lang="en-US" sz="1566" dirty="0">
                <a:solidFill>
                  <a:schemeClr val="bg1"/>
                </a:solidFill>
              </a:rPr>
              <a:t> grade</a:t>
            </a:r>
            <a:endParaRPr lang="en-US" dirty="0">
              <a:solidFill>
                <a:schemeClr val="bg1"/>
              </a:solidFill>
            </a:endParaRPr>
          </a:p>
        </p:txBody>
      </p:sp>
      <p:sp>
        <p:nvSpPr>
          <p:cNvPr id="27" name="TextBox 26">
            <a:extLst>
              <a:ext uri="{FF2B5EF4-FFF2-40B4-BE49-F238E27FC236}">
                <a16:creationId xmlns:a16="http://schemas.microsoft.com/office/drawing/2014/main" id="{F18667B7-46DE-4263-8DA5-571379EE6B9E}"/>
              </a:ext>
            </a:extLst>
          </p:cNvPr>
          <p:cNvSpPr txBox="1"/>
          <p:nvPr/>
        </p:nvSpPr>
        <p:spPr>
          <a:xfrm>
            <a:off x="9660906" y="4318004"/>
            <a:ext cx="1509647" cy="651204"/>
          </a:xfrm>
          <a:prstGeom prst="rect">
            <a:avLst/>
          </a:prstGeom>
          <a:solidFill>
            <a:srgbClr val="FF0000"/>
          </a:solidFill>
        </p:spPr>
        <p:txBody>
          <a:bodyPr wrap="square" rtlCol="0">
            <a:spAutoFit/>
          </a:bodyPr>
          <a:lstStyle/>
          <a:p>
            <a:pPr algn="ctr" defTabSz="795528">
              <a:spcAft>
                <a:spcPts val="600"/>
              </a:spcAft>
            </a:pPr>
            <a:r>
              <a:rPr lang="en-US" sz="1566" kern="1200" dirty="0">
                <a:solidFill>
                  <a:schemeClr val="bg1"/>
                </a:solidFill>
                <a:latin typeface="+mn-lt"/>
                <a:ea typeface="+mn-ea"/>
                <a:cs typeface="+mn-cs"/>
              </a:rPr>
              <a:t>Dr. Brown</a:t>
            </a:r>
          </a:p>
          <a:p>
            <a:pPr algn="ctr" defTabSz="795528">
              <a:spcAft>
                <a:spcPts val="600"/>
              </a:spcAft>
            </a:pPr>
            <a:r>
              <a:rPr lang="en-US" sz="1566" dirty="0">
                <a:solidFill>
                  <a:schemeClr val="bg1"/>
                </a:solidFill>
              </a:rPr>
              <a:t>11</a:t>
            </a:r>
            <a:r>
              <a:rPr lang="en-US" sz="1566" baseline="30000" dirty="0">
                <a:solidFill>
                  <a:schemeClr val="bg1"/>
                </a:solidFill>
              </a:rPr>
              <a:t>th</a:t>
            </a:r>
            <a:r>
              <a:rPr lang="en-US" sz="1566" dirty="0">
                <a:solidFill>
                  <a:schemeClr val="bg1"/>
                </a:solidFill>
              </a:rPr>
              <a:t> grade</a:t>
            </a:r>
            <a:endParaRPr lang="en-US" dirty="0">
              <a:solidFill>
                <a:schemeClr val="bg1"/>
              </a:solidFill>
            </a:endParaRPr>
          </a:p>
        </p:txBody>
      </p:sp>
      <p:pic>
        <p:nvPicPr>
          <p:cNvPr id="3" name="Picture 2">
            <a:extLst>
              <a:ext uri="{FF2B5EF4-FFF2-40B4-BE49-F238E27FC236}">
                <a16:creationId xmlns:a16="http://schemas.microsoft.com/office/drawing/2014/main" id="{3772B8DF-1F58-84AE-3423-FE3957045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7528" y="1854598"/>
            <a:ext cx="1836120" cy="2295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6B322C-13DE-57B0-3EBD-BF5B01D7BA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287" y="1875554"/>
            <a:ext cx="1807803" cy="2259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9265B9A8-0A89-38B8-D0FF-BF27930A4C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5109" y="1897854"/>
            <a:ext cx="1836121" cy="2295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D871AB-7DAD-ED5A-D18B-AC7584134D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307" y="1854784"/>
            <a:ext cx="1694816" cy="22597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EAEA641-1DAE-983B-30E7-4488F27AEB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4255" y="1897854"/>
            <a:ext cx="1766911" cy="22086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F7251B4-A2DE-5E32-1BB8-AFA98B90E4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1875554"/>
            <a:ext cx="1652800" cy="225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97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814A-93A2-43A4-AE9E-1228FD4EC050}"/>
              </a:ext>
            </a:extLst>
          </p:cNvPr>
          <p:cNvSpPr>
            <a:spLocks noGrp="1"/>
          </p:cNvSpPr>
          <p:nvPr>
            <p:ph type="title"/>
          </p:nvPr>
        </p:nvSpPr>
        <p:spPr>
          <a:xfrm>
            <a:off x="4965430" y="629268"/>
            <a:ext cx="6586491" cy="1286160"/>
          </a:xfrm>
        </p:spPr>
        <p:txBody>
          <a:bodyPr anchor="b">
            <a:normAutofit/>
          </a:bodyPr>
          <a:lstStyle/>
          <a:p>
            <a:r>
              <a:rPr lang="en-US"/>
              <a:t>We Are Here to Help YOU!</a:t>
            </a:r>
          </a:p>
        </p:txBody>
      </p:sp>
      <p:sp>
        <p:nvSpPr>
          <p:cNvPr id="3" name="Content Placeholder 2">
            <a:extLst>
              <a:ext uri="{FF2B5EF4-FFF2-40B4-BE49-F238E27FC236}">
                <a16:creationId xmlns:a16="http://schemas.microsoft.com/office/drawing/2014/main" id="{8102924D-EBCB-4F79-967C-EAE1E36683CC}"/>
              </a:ext>
            </a:extLst>
          </p:cNvPr>
          <p:cNvSpPr>
            <a:spLocks noGrp="1"/>
          </p:cNvSpPr>
          <p:nvPr>
            <p:ph idx="1"/>
          </p:nvPr>
        </p:nvSpPr>
        <p:spPr>
          <a:xfrm>
            <a:off x="4965431" y="2438400"/>
            <a:ext cx="6586489" cy="3785419"/>
          </a:xfrm>
        </p:spPr>
        <p:txBody>
          <a:bodyPr>
            <a:normAutofit fontScale="85000" lnSpcReduction="10000"/>
          </a:bodyPr>
          <a:lstStyle/>
          <a:p>
            <a:r>
              <a:rPr lang="en-US" sz="1700"/>
              <a:t>Counseling Services Offered:</a:t>
            </a:r>
          </a:p>
          <a:p>
            <a:pPr lvl="1"/>
            <a:r>
              <a:rPr lang="en-US" sz="1700"/>
              <a:t>Classroom Lessons for all students</a:t>
            </a:r>
          </a:p>
          <a:p>
            <a:pPr lvl="1"/>
            <a:r>
              <a:rPr lang="en-US" sz="1700"/>
              <a:t>Academic Advisement in 9</a:t>
            </a:r>
            <a:r>
              <a:rPr lang="en-US" sz="1700" baseline="30000"/>
              <a:t>th</a:t>
            </a:r>
            <a:r>
              <a:rPr lang="en-US" sz="1700"/>
              <a:t> grade (spring) and 11</a:t>
            </a:r>
            <a:r>
              <a:rPr lang="en-US" sz="1700" baseline="30000"/>
              <a:t>th</a:t>
            </a:r>
            <a:r>
              <a:rPr lang="en-US" sz="1700"/>
              <a:t> grade (fall)</a:t>
            </a:r>
          </a:p>
          <a:p>
            <a:pPr lvl="1"/>
            <a:r>
              <a:rPr lang="en-US" sz="1700"/>
              <a:t>Social, Emotional, and Academic support</a:t>
            </a:r>
          </a:p>
          <a:p>
            <a:pPr lvl="1"/>
            <a:r>
              <a:rPr lang="en-US" sz="1700"/>
              <a:t>Parent, Teacher, and Student Conference coordination</a:t>
            </a:r>
          </a:p>
          <a:p>
            <a:pPr lvl="1"/>
            <a:r>
              <a:rPr lang="en-US" sz="1700"/>
              <a:t>Referrals to local therapists/resources</a:t>
            </a:r>
          </a:p>
          <a:p>
            <a:pPr lvl="1"/>
            <a:r>
              <a:rPr lang="en-US" sz="1700"/>
              <a:t>Senior Year College and Career process advisement and support</a:t>
            </a:r>
          </a:p>
          <a:p>
            <a:pPr lvl="1"/>
            <a:r>
              <a:rPr lang="en-US" sz="1700"/>
              <a:t>Dual Enrollment Information</a:t>
            </a:r>
          </a:p>
          <a:p>
            <a:pPr lvl="1"/>
            <a:r>
              <a:rPr lang="en-US" sz="1700"/>
              <a:t>504 and RTI Coordination</a:t>
            </a:r>
          </a:p>
          <a:p>
            <a:pPr lvl="1"/>
            <a:r>
              <a:rPr lang="en-US" sz="1700"/>
              <a:t>Naviance Introduction</a:t>
            </a:r>
          </a:p>
          <a:p>
            <a:pPr lvl="1"/>
            <a:r>
              <a:rPr lang="en-US" sz="1700"/>
              <a:t>So much more!  Please visit our website, </a:t>
            </a:r>
            <a:r>
              <a:rPr lang="en-US" sz="1700">
                <a:hlinkClick r:id="rId2"/>
              </a:rPr>
              <a:t>https://www.waltonhighcounseling.com</a:t>
            </a:r>
            <a:r>
              <a:rPr lang="en-US" sz="1700"/>
              <a:t> and our Social Media accounts regularly for Counseling news! </a:t>
            </a:r>
          </a:p>
        </p:txBody>
      </p:sp>
      <p:pic>
        <p:nvPicPr>
          <p:cNvPr id="5" name="Picture 4" descr="Desks in empty classroom">
            <a:extLst>
              <a:ext uri="{FF2B5EF4-FFF2-40B4-BE49-F238E27FC236}">
                <a16:creationId xmlns:a16="http://schemas.microsoft.com/office/drawing/2014/main" id="{45A8075C-000C-44FC-836B-9EFEB3FD3CB5}"/>
              </a:ext>
            </a:extLst>
          </p:cNvPr>
          <p:cNvPicPr>
            <a:picLocks noChangeAspect="1"/>
          </p:cNvPicPr>
          <p:nvPr/>
        </p:nvPicPr>
        <p:blipFill rotWithShape="1">
          <a:blip r:embed="rId3"/>
          <a:srcRect l="26340" r="22964"/>
          <a:stretch/>
        </p:blipFill>
        <p:spPr>
          <a:xfrm>
            <a:off x="20" y="10"/>
            <a:ext cx="4635571" cy="6857990"/>
          </a:xfrm>
          <a:prstGeom prst="rect">
            <a:avLst/>
          </a:prstGeom>
          <a:effectLst/>
        </p:spPr>
      </p:pic>
    </p:spTree>
    <p:extLst>
      <p:ext uri="{BB962C8B-B14F-4D97-AF65-F5344CB8AC3E}">
        <p14:creationId xmlns:p14="http://schemas.microsoft.com/office/powerpoint/2010/main" val="2217861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3932-64E7-4A8C-8A5B-DE4093067B5C}"/>
              </a:ext>
            </a:extLst>
          </p:cNvPr>
          <p:cNvSpPr>
            <a:spLocks noGrp="1"/>
          </p:cNvSpPr>
          <p:nvPr>
            <p:ph type="title"/>
          </p:nvPr>
        </p:nvSpPr>
        <p:spPr>
          <a:xfrm>
            <a:off x="535020" y="685800"/>
            <a:ext cx="3235702" cy="5105400"/>
          </a:xfrm>
        </p:spPr>
        <p:txBody>
          <a:bodyPr>
            <a:normAutofit/>
          </a:bodyPr>
          <a:lstStyle/>
          <a:p>
            <a:r>
              <a:rPr lang="en-US" sz="3500" dirty="0">
                <a:solidFill>
                  <a:srgbClr val="FFFFFF"/>
                </a:solidFill>
              </a:rPr>
              <a:t>Tips from your School Counselor</a:t>
            </a:r>
            <a:r>
              <a:rPr lang="en-US" sz="4000" dirty="0">
                <a:solidFill>
                  <a:srgbClr val="FFFFFF"/>
                </a:solidFill>
              </a:rPr>
              <a:t>	</a:t>
            </a:r>
          </a:p>
        </p:txBody>
      </p:sp>
      <p:graphicFrame>
        <p:nvGraphicFramePr>
          <p:cNvPr id="5" name="Content Placeholder 2">
            <a:extLst>
              <a:ext uri="{FF2B5EF4-FFF2-40B4-BE49-F238E27FC236}">
                <a16:creationId xmlns:a16="http://schemas.microsoft.com/office/drawing/2014/main" id="{6E64E388-27B3-4BE2-BBB7-7789E2AF59A4}"/>
              </a:ext>
            </a:extLst>
          </p:cNvPr>
          <p:cNvGraphicFramePr>
            <a:graphicFrameLocks noGrp="1"/>
          </p:cNvGraphicFramePr>
          <p:nvPr>
            <p:ph idx="1"/>
            <p:extLst>
              <p:ext uri="{D42A27DB-BD31-4B8C-83A1-F6EECF244321}">
                <p14:modId xmlns:p14="http://schemas.microsoft.com/office/powerpoint/2010/main" val="64243147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781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BBE3-7168-4D9F-8B71-DDF24D371718}"/>
              </a:ext>
            </a:extLst>
          </p:cNvPr>
          <p:cNvSpPr>
            <a:spLocks noGrp="1"/>
          </p:cNvSpPr>
          <p:nvPr>
            <p:ph type="title"/>
          </p:nvPr>
        </p:nvSpPr>
        <p:spPr>
          <a:xfrm>
            <a:off x="1075426" y="2183877"/>
            <a:ext cx="2733003" cy="1905000"/>
          </a:xfrm>
        </p:spPr>
        <p:txBody>
          <a:bodyPr>
            <a:noAutofit/>
          </a:bodyPr>
          <a:lstStyle/>
          <a:p>
            <a:r>
              <a:rPr lang="en-US" sz="7000" cap="none" dirty="0">
                <a:latin typeface="Bradley Hand ITC" panose="03070402050302030203" pitchFamily="66" charset="0"/>
              </a:rPr>
              <a:t>Enjoy </a:t>
            </a:r>
            <a:br>
              <a:rPr lang="en-US" sz="7000" cap="none" dirty="0">
                <a:latin typeface="Bradley Hand ITC" panose="03070402050302030203" pitchFamily="66" charset="0"/>
              </a:rPr>
            </a:br>
            <a:r>
              <a:rPr lang="en-US" sz="7000" cap="none" dirty="0">
                <a:latin typeface="Bradley Hand ITC" panose="03070402050302030203" pitchFamily="66" charset="0"/>
              </a:rPr>
              <a:t>the </a:t>
            </a:r>
            <a:br>
              <a:rPr lang="en-US" sz="7000" cap="none" dirty="0">
                <a:latin typeface="Bradley Hand ITC" panose="03070402050302030203" pitchFamily="66" charset="0"/>
              </a:rPr>
            </a:br>
            <a:r>
              <a:rPr lang="en-US" sz="7000" cap="none" dirty="0">
                <a:latin typeface="Bradley Hand ITC" panose="03070402050302030203" pitchFamily="66" charset="0"/>
              </a:rPr>
              <a:t>Ride!</a:t>
            </a:r>
          </a:p>
        </p:txBody>
      </p:sp>
      <p:pic>
        <p:nvPicPr>
          <p:cNvPr id="4100" name="Picture 4" descr="Walton High School Graduation 2012 | East Cobb, GA Patch">
            <a:extLst>
              <a:ext uri="{FF2B5EF4-FFF2-40B4-BE49-F238E27FC236}">
                <a16:creationId xmlns:a16="http://schemas.microsoft.com/office/drawing/2014/main" id="{6F88787C-E8A5-41E4-B626-2E88C8D0A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051" y="1264596"/>
            <a:ext cx="6472136" cy="485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14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1683-9359-449D-BEFD-F6B870B0633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Supporting Walton</a:t>
            </a:r>
          </a:p>
        </p:txBody>
      </p:sp>
      <p:pic>
        <p:nvPicPr>
          <p:cNvPr id="5" name="Content Placeholder 4" descr="A picture containing text, indoor, stationary, writing implement&#10;&#10;Description automatically generated">
            <a:extLst>
              <a:ext uri="{FF2B5EF4-FFF2-40B4-BE49-F238E27FC236}">
                <a16:creationId xmlns:a16="http://schemas.microsoft.com/office/drawing/2014/main" id="{DBFAD681-137C-4E1D-A4FB-4FE27D8DB6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863" y="2052384"/>
            <a:ext cx="4997046" cy="3997637"/>
          </a:xfrm>
          <a:prstGeom prst="rect">
            <a:avLst/>
          </a:prstGeom>
        </p:spPr>
      </p:pic>
      <p:pic>
        <p:nvPicPr>
          <p:cNvPr id="4098" name="Picture 2">
            <a:extLst>
              <a:ext uri="{FF2B5EF4-FFF2-40B4-BE49-F238E27FC236}">
                <a16:creationId xmlns:a16="http://schemas.microsoft.com/office/drawing/2014/main" id="{404A0A4B-3F01-C8F2-4CDA-8F24074A3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99" y="1677951"/>
            <a:ext cx="4746504" cy="474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30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204B-CD0E-81E3-2E80-259CF3FF0713}"/>
              </a:ext>
            </a:extLst>
          </p:cNvPr>
          <p:cNvSpPr>
            <a:spLocks noGrp="1"/>
          </p:cNvSpPr>
          <p:nvPr>
            <p:ph type="ctrTitle"/>
          </p:nvPr>
        </p:nvSpPr>
        <p:spPr>
          <a:xfrm>
            <a:off x="1087821" y="599410"/>
            <a:ext cx="6841524" cy="1052426"/>
          </a:xfrm>
        </p:spPr>
        <p:txBody>
          <a:bodyPr>
            <a:normAutofit fontScale="90000"/>
          </a:bodyPr>
          <a:lstStyle/>
          <a:p>
            <a:r>
              <a:rPr lang="en-US" b="1" dirty="0">
                <a:latin typeface="Aharoni" panose="02010803020104030203" pitchFamily="2" charset="-79"/>
                <a:cs typeface="Aharoni" panose="02010803020104030203" pitchFamily="2" charset="-79"/>
              </a:rPr>
              <a:t>Walton Foundation</a:t>
            </a:r>
          </a:p>
        </p:txBody>
      </p:sp>
      <p:sp>
        <p:nvSpPr>
          <p:cNvPr id="3" name="Subtitle 2">
            <a:extLst>
              <a:ext uri="{FF2B5EF4-FFF2-40B4-BE49-F238E27FC236}">
                <a16:creationId xmlns:a16="http://schemas.microsoft.com/office/drawing/2014/main" id="{E20FB51C-848C-3B8C-262A-5D998F3D8734}"/>
              </a:ext>
            </a:extLst>
          </p:cNvPr>
          <p:cNvSpPr>
            <a:spLocks noGrp="1"/>
          </p:cNvSpPr>
          <p:nvPr>
            <p:ph type="subTitle" idx="1"/>
          </p:nvPr>
        </p:nvSpPr>
        <p:spPr>
          <a:xfrm>
            <a:off x="599088" y="1715600"/>
            <a:ext cx="7756635" cy="4937448"/>
          </a:xfrm>
        </p:spPr>
        <p:txBody>
          <a:bodyPr>
            <a:normAutofit/>
          </a:bodyPr>
          <a:lstStyle/>
          <a:p>
            <a:pPr marL="342900" indent="-342900" algn="l">
              <a:buFont typeface="Arial" panose="020B0604020202020204" pitchFamily="34" charset="0"/>
              <a:buChar char="•"/>
            </a:pPr>
            <a:r>
              <a:rPr lang="en-US" sz="3000" dirty="0">
                <a:latin typeface="Aharoni" panose="02010803020104030203" pitchFamily="2" charset="-79"/>
                <a:cs typeface="Aharoni" panose="02010803020104030203" pitchFamily="2" charset="-79"/>
              </a:rPr>
              <a:t>Our mission is to raise funds to enrich the Walton experience by: </a:t>
            </a:r>
          </a:p>
          <a:p>
            <a:pPr marL="800100" lvl="1" indent="-342900" algn="l">
              <a:buFont typeface="Arial" panose="020B0604020202020204" pitchFamily="34" charset="0"/>
              <a:buChar char="•"/>
            </a:pPr>
            <a:r>
              <a:rPr lang="en-US" sz="3000" dirty="0">
                <a:latin typeface="Aharoni" panose="02010803020104030203" pitchFamily="2" charset="-79"/>
                <a:cs typeface="Aharoni" panose="02010803020104030203" pitchFamily="2" charset="-79"/>
              </a:rPr>
              <a:t>reducing class size</a:t>
            </a:r>
          </a:p>
          <a:p>
            <a:pPr marL="800100" lvl="1" indent="-342900" algn="l">
              <a:buFont typeface="Arial" panose="020B0604020202020204" pitchFamily="34" charset="0"/>
              <a:buChar char="•"/>
            </a:pPr>
            <a:r>
              <a:rPr lang="en-US" sz="3000" dirty="0">
                <a:latin typeface="Aharoni" panose="02010803020104030203" pitchFamily="2" charset="-79"/>
                <a:cs typeface="Aharoni" panose="02010803020104030203" pitchFamily="2" charset="-79"/>
              </a:rPr>
              <a:t>increase class offerings</a:t>
            </a:r>
          </a:p>
          <a:p>
            <a:pPr marL="800100" lvl="1" indent="-342900" algn="l">
              <a:buFont typeface="Arial" panose="020B0604020202020204" pitchFamily="34" charset="0"/>
              <a:buChar char="•"/>
            </a:pPr>
            <a:r>
              <a:rPr lang="en-US" sz="3000" dirty="0">
                <a:latin typeface="Aharoni" panose="02010803020104030203" pitchFamily="2" charset="-79"/>
                <a:cs typeface="Aharoni" panose="02010803020104030203" pitchFamily="2" charset="-79"/>
              </a:rPr>
              <a:t>enhance the campus </a:t>
            </a:r>
          </a:p>
          <a:p>
            <a:pPr marL="342900" indent="-342900" algn="l">
              <a:buFont typeface="Arial" panose="020B0604020202020204" pitchFamily="34" charset="0"/>
              <a:buChar char="•"/>
            </a:pPr>
            <a:r>
              <a:rPr lang="en-US" sz="3000" dirty="0">
                <a:latin typeface="Aharoni" panose="02010803020104030203" pitchFamily="2" charset="-79"/>
                <a:cs typeface="Aharoni" panose="02010803020104030203" pitchFamily="2" charset="-79"/>
              </a:rPr>
              <a:t>Donate to join the Foundation </a:t>
            </a:r>
            <a:br>
              <a:rPr lang="en-US" sz="3000" dirty="0">
                <a:latin typeface="Aharoni" panose="02010803020104030203" pitchFamily="2" charset="-79"/>
                <a:cs typeface="Aharoni" panose="02010803020104030203" pitchFamily="2" charset="-79"/>
              </a:rPr>
            </a:br>
            <a:r>
              <a:rPr lang="en-US" sz="3000" dirty="0">
                <a:latin typeface="Aharoni" panose="02010803020104030203" pitchFamily="2" charset="-79"/>
                <a:cs typeface="Aharoni" panose="02010803020104030203" pitchFamily="2" charset="-79"/>
              </a:rPr>
              <a:t>in our mission and receive Walton perks!</a:t>
            </a:r>
          </a:p>
          <a:p>
            <a:pPr marL="342900" indent="-342900" algn="l">
              <a:buFont typeface="Arial" panose="020B0604020202020204" pitchFamily="34" charset="0"/>
              <a:buChar char="•"/>
            </a:pPr>
            <a:r>
              <a:rPr lang="en-US" sz="3000" dirty="0">
                <a:latin typeface="Aharoni" panose="02010803020104030203" pitchFamily="2" charset="-79"/>
                <a:cs typeface="Aharoni" panose="02010803020104030203" pitchFamily="2" charset="-79"/>
              </a:rPr>
              <a:t>Signup to receive biweekly eNewsletter emails</a:t>
            </a:r>
          </a:p>
          <a:p>
            <a:pPr algn="l"/>
            <a:endParaRPr lang="en-US" dirty="0"/>
          </a:p>
        </p:txBody>
      </p:sp>
      <p:pic>
        <p:nvPicPr>
          <p:cNvPr id="5" name="Picture 4" descr="Logo, company name&#10;&#10;Description automatically generated">
            <a:extLst>
              <a:ext uri="{FF2B5EF4-FFF2-40B4-BE49-F238E27FC236}">
                <a16:creationId xmlns:a16="http://schemas.microsoft.com/office/drawing/2014/main" id="{380E6C05-4A6B-41C4-B174-84B50D4DB36A}"/>
              </a:ext>
            </a:extLst>
          </p:cNvPr>
          <p:cNvPicPr>
            <a:picLocks noChangeAspect="1"/>
          </p:cNvPicPr>
          <p:nvPr/>
        </p:nvPicPr>
        <p:blipFill>
          <a:blip r:embed="rId2"/>
          <a:stretch>
            <a:fillRect/>
          </a:stretch>
        </p:blipFill>
        <p:spPr>
          <a:xfrm>
            <a:off x="8857700" y="177414"/>
            <a:ext cx="2882043" cy="2948845"/>
          </a:xfrm>
          <a:prstGeom prst="rect">
            <a:avLst/>
          </a:prstGeom>
        </p:spPr>
      </p:pic>
      <p:pic>
        <p:nvPicPr>
          <p:cNvPr id="7" name="Picture 6">
            <a:extLst>
              <a:ext uri="{FF2B5EF4-FFF2-40B4-BE49-F238E27FC236}">
                <a16:creationId xmlns:a16="http://schemas.microsoft.com/office/drawing/2014/main" id="{38A7EFB8-9EBF-A617-C506-19FA11F6A6D1}"/>
              </a:ext>
            </a:extLst>
          </p:cNvPr>
          <p:cNvPicPr>
            <a:picLocks noChangeAspect="1"/>
          </p:cNvPicPr>
          <p:nvPr/>
        </p:nvPicPr>
        <p:blipFill>
          <a:blip r:embed="rId3"/>
          <a:stretch>
            <a:fillRect/>
          </a:stretch>
        </p:blipFill>
        <p:spPr>
          <a:xfrm>
            <a:off x="8673172" y="3274539"/>
            <a:ext cx="3212757" cy="3212757"/>
          </a:xfrm>
          <a:prstGeom prst="rect">
            <a:avLst/>
          </a:prstGeom>
        </p:spPr>
      </p:pic>
    </p:spTree>
    <p:extLst>
      <p:ext uri="{BB962C8B-B14F-4D97-AF65-F5344CB8AC3E}">
        <p14:creationId xmlns:p14="http://schemas.microsoft.com/office/powerpoint/2010/main" val="114086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4527B02-3401-BA2B-7B9E-47303C21B57C}"/>
              </a:ext>
            </a:extLst>
          </p:cNvPr>
          <p:cNvSpPr txBox="1"/>
          <p:nvPr/>
        </p:nvSpPr>
        <p:spPr>
          <a:xfrm>
            <a:off x="1028633" y="2291792"/>
            <a:ext cx="10134734" cy="1200329"/>
          </a:xfrm>
          <a:prstGeom prst="rect">
            <a:avLst/>
          </a:prstGeom>
          <a:noFill/>
        </p:spPr>
        <p:txBody>
          <a:bodyPr wrap="square">
            <a:spAutoFit/>
          </a:bodyPr>
          <a:lstStyle/>
          <a:p>
            <a:r>
              <a:rPr lang="en-US" dirty="0"/>
              <a:t>The Parent Teacher Student Association (PTSA) is an organization whose mission is to connect parents, students, and teachers to promote the welfare of students. </a:t>
            </a:r>
            <a:r>
              <a:rPr lang="en-US" b="0" i="0" dirty="0">
                <a:effectLst/>
              </a:rPr>
              <a:t>We are committed to improving the lives of our children through programs that address education, health, and social concerns. With your help, we can strengthen the home-to-school connection, uniting parents, faculty, and students.</a:t>
            </a:r>
            <a:endParaRPr lang="en-US" dirty="0"/>
          </a:p>
        </p:txBody>
      </p:sp>
      <p:sp>
        <p:nvSpPr>
          <p:cNvPr id="19" name="TextBox 18">
            <a:extLst>
              <a:ext uri="{FF2B5EF4-FFF2-40B4-BE49-F238E27FC236}">
                <a16:creationId xmlns:a16="http://schemas.microsoft.com/office/drawing/2014/main" id="{14A834B6-2780-BFC4-CB66-48397C082D98}"/>
              </a:ext>
            </a:extLst>
          </p:cNvPr>
          <p:cNvSpPr txBox="1"/>
          <p:nvPr/>
        </p:nvSpPr>
        <p:spPr>
          <a:xfrm>
            <a:off x="4355691" y="6225550"/>
            <a:ext cx="2957149" cy="400110"/>
          </a:xfrm>
          <a:prstGeom prst="rect">
            <a:avLst/>
          </a:prstGeom>
          <a:noFill/>
        </p:spPr>
        <p:txBody>
          <a:bodyPr wrap="square">
            <a:spAutoFit/>
          </a:bodyPr>
          <a:lstStyle/>
          <a:p>
            <a:pPr algn="ctr" fontAlgn="base"/>
            <a:r>
              <a:rPr lang="en-US" sz="2000" b="1" i="0" u="none" strike="noStrike" dirty="0">
                <a:solidFill>
                  <a:srgbClr val="343434"/>
                </a:solidFill>
                <a:effectLst/>
              </a:rPr>
              <a:t>Waltonptsa.org</a:t>
            </a:r>
          </a:p>
        </p:txBody>
      </p:sp>
      <p:sp>
        <p:nvSpPr>
          <p:cNvPr id="2" name="AutoShape 2">
            <a:extLst>
              <a:ext uri="{FF2B5EF4-FFF2-40B4-BE49-F238E27FC236}">
                <a16:creationId xmlns:a16="http://schemas.microsoft.com/office/drawing/2014/main" id="{FE16CC0A-7A0E-6D4C-2DC2-BFA9B18160C8}"/>
              </a:ext>
            </a:extLst>
          </p:cNvPr>
          <p:cNvSpPr>
            <a:spLocks noChangeAspect="1" noChangeArrowheads="1"/>
          </p:cNvSpPr>
          <p:nvPr/>
        </p:nvSpPr>
        <p:spPr bwMode="auto">
          <a:xfrm>
            <a:off x="7089648" y="3429000"/>
            <a:ext cx="2005584" cy="20055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E5CECD00-1DB6-5045-B836-645B4DC7F3B3}"/>
              </a:ext>
            </a:extLst>
          </p:cNvPr>
          <p:cNvSpPr txBox="1"/>
          <p:nvPr/>
        </p:nvSpPr>
        <p:spPr>
          <a:xfrm>
            <a:off x="4447284" y="3441227"/>
            <a:ext cx="2773965" cy="523220"/>
          </a:xfrm>
          <a:prstGeom prst="rect">
            <a:avLst/>
          </a:prstGeom>
          <a:noFill/>
        </p:spPr>
        <p:txBody>
          <a:bodyPr wrap="none" rtlCol="0">
            <a:spAutoFit/>
          </a:bodyPr>
          <a:lstStyle/>
          <a:p>
            <a:r>
              <a:rPr lang="en-US" sz="2800" b="1" dirty="0"/>
              <a:t>Join Walton PTSA</a:t>
            </a:r>
          </a:p>
        </p:txBody>
      </p:sp>
      <p:pic>
        <p:nvPicPr>
          <p:cNvPr id="4" name="Picture 3" descr="A logo for a school&#10;&#10;Description automatically generated">
            <a:extLst>
              <a:ext uri="{FF2B5EF4-FFF2-40B4-BE49-F238E27FC236}">
                <a16:creationId xmlns:a16="http://schemas.microsoft.com/office/drawing/2014/main" id="{C0E6F285-D3D7-4552-5F06-EE5A10D9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895" y="48268"/>
            <a:ext cx="6082747" cy="2255751"/>
          </a:xfrm>
          <a:prstGeom prst="rect">
            <a:avLst/>
          </a:prstGeom>
        </p:spPr>
      </p:pic>
      <p:pic>
        <p:nvPicPr>
          <p:cNvPr id="6" name="Picture 5" descr="A qr code with a logo&#10;&#10;Description automatically generated">
            <a:extLst>
              <a:ext uri="{FF2B5EF4-FFF2-40B4-BE49-F238E27FC236}">
                <a16:creationId xmlns:a16="http://schemas.microsoft.com/office/drawing/2014/main" id="{B5766101-E07D-286F-B78C-8587309E1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277" y="3916619"/>
            <a:ext cx="2429981" cy="2429981"/>
          </a:xfrm>
          <a:prstGeom prst="rect">
            <a:avLst/>
          </a:prstGeom>
        </p:spPr>
      </p:pic>
    </p:spTree>
    <p:extLst>
      <p:ext uri="{BB962C8B-B14F-4D97-AF65-F5344CB8AC3E}">
        <p14:creationId xmlns:p14="http://schemas.microsoft.com/office/powerpoint/2010/main" val="868085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3E8A99-CA75-4A95-89BC-699A3179C6A5}"/>
              </a:ext>
            </a:extLst>
          </p:cNvPr>
          <p:cNvSpPr txBox="1"/>
          <p:nvPr/>
        </p:nvSpPr>
        <p:spPr>
          <a:xfrm>
            <a:off x="3496715" y="1200897"/>
            <a:ext cx="4775642" cy="4098850"/>
          </a:xfrm>
          <a:prstGeom prst="flowChartDocument">
            <a:avLst/>
          </a:prstGeom>
          <a:solidFill>
            <a:srgbClr val="000000">
              <a:alpha val="75000"/>
            </a:srgbClr>
          </a:solidFill>
          <a:ln>
            <a:no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kern="1200" cap="all" spc="200" baseline="0" dirty="0">
                <a:solidFill>
                  <a:srgbClr val="FFFFFF"/>
                </a:solidFill>
                <a:latin typeface="+mj-lt"/>
                <a:ea typeface="+mj-ea"/>
                <a:cs typeface="+mj-cs"/>
              </a:rPr>
              <a:t>Student body</a:t>
            </a:r>
          </a:p>
          <a:p>
            <a:pPr algn="ctr" defTabSz="914400">
              <a:lnSpc>
                <a:spcPct val="90000"/>
              </a:lnSpc>
              <a:spcBef>
                <a:spcPct val="0"/>
              </a:spcBef>
              <a:spcAft>
                <a:spcPts val="600"/>
              </a:spcAft>
            </a:pPr>
            <a:r>
              <a:rPr lang="en-US" sz="2000" kern="1200" cap="all" spc="200" baseline="0" dirty="0">
                <a:solidFill>
                  <a:srgbClr val="FFFFFF"/>
                </a:solidFill>
                <a:latin typeface="+mj-lt"/>
                <a:ea typeface="+mj-ea"/>
                <a:cs typeface="+mj-cs"/>
              </a:rPr>
              <a:t>President: </a:t>
            </a:r>
          </a:p>
          <a:p>
            <a:pPr algn="ctr" defTabSz="914400">
              <a:lnSpc>
                <a:spcPct val="90000"/>
              </a:lnSpc>
              <a:spcBef>
                <a:spcPct val="0"/>
              </a:spcBef>
              <a:spcAft>
                <a:spcPts val="600"/>
              </a:spcAft>
            </a:pPr>
            <a:r>
              <a:rPr lang="en-US" sz="2000" kern="1200" cap="all" spc="200" baseline="0" dirty="0">
                <a:solidFill>
                  <a:srgbClr val="FFFFFF"/>
                </a:solidFill>
                <a:latin typeface="+mj-lt"/>
                <a:ea typeface="+mj-ea"/>
                <a:cs typeface="+mj-cs"/>
              </a:rPr>
              <a:t>Maddie Halloran</a:t>
            </a:r>
          </a:p>
          <a:p>
            <a:pPr algn="ctr" defTabSz="914400">
              <a:lnSpc>
                <a:spcPct val="90000"/>
              </a:lnSpc>
              <a:spcBef>
                <a:spcPct val="0"/>
              </a:spcBef>
              <a:spcAft>
                <a:spcPts val="600"/>
              </a:spcAft>
            </a:pPr>
            <a:endParaRPr lang="en-US" sz="2000" cap="all" spc="200" dirty="0">
              <a:solidFill>
                <a:srgbClr val="FFFFFF"/>
              </a:solidFill>
              <a:latin typeface="+mj-lt"/>
              <a:ea typeface="+mj-ea"/>
              <a:cs typeface="+mj-cs"/>
            </a:endParaRPr>
          </a:p>
          <a:p>
            <a:pPr algn="ctr" defTabSz="914400">
              <a:lnSpc>
                <a:spcPct val="90000"/>
              </a:lnSpc>
              <a:spcBef>
                <a:spcPct val="0"/>
              </a:spcBef>
              <a:spcAft>
                <a:spcPts val="600"/>
              </a:spcAft>
            </a:pPr>
            <a:r>
              <a:rPr lang="en-US" sz="2000" kern="1200" cap="all" spc="200" baseline="0" dirty="0">
                <a:solidFill>
                  <a:srgbClr val="FFFFFF"/>
                </a:solidFill>
                <a:latin typeface="+mj-lt"/>
                <a:ea typeface="+mj-ea"/>
                <a:cs typeface="+mj-cs"/>
              </a:rPr>
              <a:t>Vice president:</a:t>
            </a:r>
          </a:p>
          <a:p>
            <a:pPr algn="ctr" defTabSz="914400">
              <a:lnSpc>
                <a:spcPct val="90000"/>
              </a:lnSpc>
              <a:spcBef>
                <a:spcPct val="0"/>
              </a:spcBef>
              <a:spcAft>
                <a:spcPts val="600"/>
              </a:spcAft>
            </a:pPr>
            <a:r>
              <a:rPr lang="en-US" sz="2000" cap="all" spc="200" dirty="0">
                <a:solidFill>
                  <a:srgbClr val="FFFFFF"/>
                </a:solidFill>
                <a:latin typeface="+mj-lt"/>
                <a:ea typeface="+mj-ea"/>
                <a:cs typeface="+mj-cs"/>
              </a:rPr>
              <a:t>Lawson rhea</a:t>
            </a:r>
            <a:endParaRPr lang="en-US" sz="2000" kern="1200" cap="all" spc="200" baseline="0" dirty="0">
              <a:solidFill>
                <a:srgbClr val="FFFFFF"/>
              </a:solidFill>
              <a:latin typeface="+mj-lt"/>
              <a:ea typeface="+mj-ea"/>
              <a:cs typeface="+mj-cs"/>
            </a:endParaRPr>
          </a:p>
          <a:p>
            <a:pPr algn="ctr" defTabSz="914400">
              <a:lnSpc>
                <a:spcPct val="90000"/>
              </a:lnSpc>
              <a:spcBef>
                <a:spcPct val="0"/>
              </a:spcBef>
              <a:spcAft>
                <a:spcPts val="600"/>
              </a:spcAft>
            </a:pPr>
            <a:endParaRPr lang="en-US" sz="2000" kern="1200" cap="all" spc="200" baseline="0" dirty="0">
              <a:solidFill>
                <a:srgbClr val="FFFFFF"/>
              </a:solidFill>
              <a:latin typeface="+mj-lt"/>
              <a:ea typeface="+mj-ea"/>
              <a:cs typeface="+mj-cs"/>
            </a:endParaRPr>
          </a:p>
        </p:txBody>
      </p:sp>
      <p:pic>
        <p:nvPicPr>
          <p:cNvPr id="2050" name="Picture 1">
            <a:extLst>
              <a:ext uri="{FF2B5EF4-FFF2-40B4-BE49-F238E27FC236}">
                <a16:creationId xmlns:a16="http://schemas.microsoft.com/office/drawing/2014/main" id="{8AEB8BF5-C3ED-9178-F00E-2D528668A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8484" y="260462"/>
            <a:ext cx="3013644" cy="444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36E20B2-E38C-2A61-5220-47E98148E4F6}"/>
              </a:ext>
            </a:extLst>
          </p:cNvPr>
          <p:cNvPicPr>
            <a:picLocks noChangeAspect="1"/>
          </p:cNvPicPr>
          <p:nvPr/>
        </p:nvPicPr>
        <p:blipFill>
          <a:blip r:embed="rId3"/>
          <a:stretch>
            <a:fillRect/>
          </a:stretch>
        </p:blipFill>
        <p:spPr>
          <a:xfrm>
            <a:off x="74773" y="2315183"/>
            <a:ext cx="3421942" cy="4348264"/>
          </a:xfrm>
          <a:prstGeom prst="rect">
            <a:avLst/>
          </a:prstGeom>
        </p:spPr>
      </p:pic>
    </p:spTree>
    <p:extLst>
      <p:ext uri="{BB962C8B-B14F-4D97-AF65-F5344CB8AC3E}">
        <p14:creationId xmlns:p14="http://schemas.microsoft.com/office/powerpoint/2010/main" val="205337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8C4A-9A5A-4741-9550-EC002489FB26}"/>
              </a:ext>
            </a:extLst>
          </p:cNvPr>
          <p:cNvSpPr>
            <a:spLocks noGrp="1"/>
          </p:cNvSpPr>
          <p:nvPr>
            <p:ph type="title"/>
          </p:nvPr>
        </p:nvSpPr>
        <p:spPr>
          <a:xfrm>
            <a:off x="6420465" y="609600"/>
            <a:ext cx="5122606" cy="1905000"/>
          </a:xfrm>
        </p:spPr>
        <p:txBody>
          <a:bodyPr vert="horz" lIns="91440" tIns="45720" rIns="91440" bIns="45720" rtlCol="0" anchor="ctr">
            <a:normAutofit/>
          </a:bodyPr>
          <a:lstStyle/>
          <a:p>
            <a:r>
              <a:rPr lang="en-US" sz="3200"/>
              <a:t>Where is my kid &amp; what are they doing?</a:t>
            </a:r>
          </a:p>
        </p:txBody>
      </p:sp>
      <p:sp>
        <p:nvSpPr>
          <p:cNvPr id="4" name="Text Placeholder 3">
            <a:extLst>
              <a:ext uri="{FF2B5EF4-FFF2-40B4-BE49-F238E27FC236}">
                <a16:creationId xmlns:a16="http://schemas.microsoft.com/office/drawing/2014/main" id="{F7D501AB-DCDC-46E5-A7C4-A71DF6FECFB1}"/>
              </a:ext>
            </a:extLst>
          </p:cNvPr>
          <p:cNvSpPr>
            <a:spLocks noGrp="1"/>
          </p:cNvSpPr>
          <p:nvPr>
            <p:ph type="body" sz="half" idx="2"/>
          </p:nvPr>
        </p:nvSpPr>
        <p:spPr>
          <a:xfrm>
            <a:off x="6420465" y="2666999"/>
            <a:ext cx="5122606" cy="3216276"/>
          </a:xfrm>
        </p:spPr>
        <p:txBody>
          <a:bodyPr vert="horz" lIns="91440" tIns="45720" rIns="91440" bIns="45720" rtlCol="0" anchor="t">
            <a:normAutofit lnSpcReduction="10000"/>
          </a:bodyPr>
          <a:lstStyle/>
          <a:p>
            <a:pPr marL="57150">
              <a:lnSpc>
                <a:spcPct val="90000"/>
              </a:lnSpc>
              <a:buFont typeface="Arial"/>
              <a:buChar char="•"/>
            </a:pPr>
            <a:r>
              <a:rPr lang="en-US" dirty="0"/>
              <a:t>Meeting with homeroom teacher &amp; Walton  Ambassadors</a:t>
            </a:r>
          </a:p>
          <a:p>
            <a:pPr marL="742950" lvl="1" indent="-228600">
              <a:lnSpc>
                <a:spcPct val="90000"/>
              </a:lnSpc>
              <a:buFont typeface="Arial"/>
              <a:buChar char="•"/>
            </a:pPr>
            <a:r>
              <a:rPr lang="en-US" dirty="0"/>
              <a:t>Ice Breakers</a:t>
            </a:r>
          </a:p>
          <a:p>
            <a:pPr marL="742950" lvl="1" indent="-228600">
              <a:lnSpc>
                <a:spcPct val="90000"/>
              </a:lnSpc>
              <a:buFont typeface="Arial"/>
              <a:buChar char="•"/>
            </a:pPr>
            <a:r>
              <a:rPr lang="en-US" dirty="0"/>
              <a:t>School Trivia</a:t>
            </a:r>
          </a:p>
          <a:p>
            <a:pPr marL="742950" lvl="1" indent="-228600">
              <a:lnSpc>
                <a:spcPct val="90000"/>
              </a:lnSpc>
              <a:buFont typeface="Arial"/>
              <a:buChar char="•"/>
            </a:pPr>
            <a:r>
              <a:rPr lang="en-US" dirty="0"/>
              <a:t>Top 10 things I wish I knew</a:t>
            </a:r>
          </a:p>
          <a:p>
            <a:pPr marL="742950" lvl="1" indent="-228600">
              <a:lnSpc>
                <a:spcPct val="90000"/>
              </a:lnSpc>
              <a:buFont typeface="Arial"/>
              <a:buChar char="•"/>
            </a:pPr>
            <a:r>
              <a:rPr lang="en-US" dirty="0"/>
              <a:t>School tour</a:t>
            </a:r>
          </a:p>
          <a:p>
            <a:pPr marL="57150">
              <a:lnSpc>
                <a:spcPct val="90000"/>
              </a:lnSpc>
              <a:buFont typeface="Arial"/>
              <a:buChar char="•"/>
            </a:pPr>
            <a:r>
              <a:rPr lang="en-US" dirty="0"/>
              <a:t>Meet up in the cafeteria at 2pm</a:t>
            </a:r>
          </a:p>
          <a:p>
            <a:pPr marL="57150">
              <a:lnSpc>
                <a:spcPct val="90000"/>
              </a:lnSpc>
              <a:buFont typeface="Arial"/>
              <a:buChar char="•"/>
            </a:pPr>
            <a:r>
              <a:rPr lang="en-US" dirty="0"/>
              <a:t>Case manager meeting in library at 2pm</a:t>
            </a:r>
          </a:p>
          <a:p>
            <a:pPr marL="57150">
              <a:lnSpc>
                <a:spcPct val="90000"/>
              </a:lnSpc>
              <a:buFont typeface="Arial"/>
              <a:buChar char="•"/>
            </a:pPr>
            <a:r>
              <a:rPr lang="en-US" dirty="0"/>
              <a:t>Spirit Shop</a:t>
            </a:r>
          </a:p>
          <a:p>
            <a:pPr marL="57150">
              <a:lnSpc>
                <a:spcPct val="90000"/>
              </a:lnSpc>
              <a:buFont typeface="Arial"/>
              <a:buChar char="•"/>
            </a:pPr>
            <a:r>
              <a:rPr lang="en-US" dirty="0"/>
              <a:t>Walk their Schedule</a:t>
            </a:r>
          </a:p>
          <a:p>
            <a:pPr marL="57150">
              <a:lnSpc>
                <a:spcPct val="90000"/>
              </a:lnSpc>
              <a:buFont typeface="Arial"/>
              <a:buChar char="•"/>
            </a:pPr>
            <a:r>
              <a:rPr lang="en-US" dirty="0"/>
              <a:t>Get out before the teenage drivers come!!</a:t>
            </a:r>
          </a:p>
        </p:txBody>
      </p:sp>
      <p:pic>
        <p:nvPicPr>
          <p:cNvPr id="2050" name="Picture 2" descr="Look: Video &amp; Photos from Mill Creek's thrilling 44-41 win over Walton -  Scorebook Live">
            <a:extLst>
              <a:ext uri="{FF2B5EF4-FFF2-40B4-BE49-F238E27FC236}">
                <a16:creationId xmlns:a16="http://schemas.microsoft.com/office/drawing/2014/main" id="{3804E558-0661-473E-8A7B-984909D930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3192" y="1455075"/>
            <a:ext cx="5451627" cy="3627809"/>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3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1CAC8B-5042-4FB3-9369-5AA213E1430D}"/>
              </a:ext>
            </a:extLst>
          </p:cNvPr>
          <p:cNvSpPr>
            <a:spLocks noGrp="1"/>
          </p:cNvSpPr>
          <p:nvPr>
            <p:ph type="title"/>
          </p:nvPr>
        </p:nvSpPr>
        <p:spPr>
          <a:xfrm>
            <a:off x="1141413" y="609600"/>
            <a:ext cx="9905998" cy="1468582"/>
          </a:xfrm>
        </p:spPr>
        <p:txBody>
          <a:bodyPr vert="horz" lIns="91440" tIns="45720" rIns="91440" bIns="45720" rtlCol="0" anchor="ctr">
            <a:normAutofit/>
          </a:bodyPr>
          <a:lstStyle/>
          <a:p>
            <a:r>
              <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9</a:t>
            </a:r>
            <a:r>
              <a:rPr lang="en-US" kern="1200" cap="all" baseline="300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th</a:t>
            </a:r>
            <a:r>
              <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 Grade Fees</a:t>
            </a:r>
          </a:p>
        </p:txBody>
      </p:sp>
      <p:sp>
        <p:nvSpPr>
          <p:cNvPr id="19" name="Title 12">
            <a:extLst>
              <a:ext uri="{FF2B5EF4-FFF2-40B4-BE49-F238E27FC236}">
                <a16:creationId xmlns:a16="http://schemas.microsoft.com/office/drawing/2014/main" id="{C815B9D2-3E30-485D-9422-16C7788CFBF9}"/>
              </a:ext>
            </a:extLst>
          </p:cNvPr>
          <p:cNvSpPr txBox="1">
            <a:spLocks/>
          </p:cNvSpPr>
          <p:nvPr/>
        </p:nvSpPr>
        <p:spPr>
          <a:xfrm>
            <a:off x="3739753" y="4804682"/>
            <a:ext cx="8617549" cy="1086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spcAft>
                <a:spcPts val="600"/>
              </a:spcAft>
            </a:pPr>
            <a:r>
              <a:rPr lang="en-US" sz="3564" kern="1200" dirty="0">
                <a:solidFill>
                  <a:schemeClr val="tx1"/>
                </a:solidFill>
                <a:latin typeface="+mj-lt"/>
                <a:ea typeface="+mj-ea"/>
                <a:cs typeface="+mj-cs"/>
              </a:rPr>
              <a:t>No PSAT fee this year!</a:t>
            </a: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17B9CEC1-CC83-1306-B337-DC84EA30E79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716986" y="1569156"/>
            <a:ext cx="6769041" cy="3490655"/>
          </a:xfrm>
        </p:spPr>
      </p:pic>
    </p:spTree>
    <p:extLst>
      <p:ext uri="{BB962C8B-B14F-4D97-AF65-F5344CB8AC3E}">
        <p14:creationId xmlns:p14="http://schemas.microsoft.com/office/powerpoint/2010/main" val="175048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descr="A blue and yellow background&#10;&#10;Description automatically generated">
            <a:extLst>
              <a:ext uri="{FF2B5EF4-FFF2-40B4-BE49-F238E27FC236}">
                <a16:creationId xmlns:a16="http://schemas.microsoft.com/office/drawing/2014/main" id="{61474D10-C53A-4842-80C2-6EE08C77E6E9}"/>
              </a:ext>
            </a:extLst>
          </p:cNvPr>
          <p:cNvPicPr>
            <a:picLocks noChangeAspect="1"/>
          </p:cNvPicPr>
          <p:nvPr/>
        </p:nvPicPr>
        <p:blipFill rotWithShape="1">
          <a:blip r:embed="rId4">
            <a:alphaModFix amt="15000"/>
          </a:blip>
          <a:srcRect t="1454" b="11336"/>
          <a:stretch/>
        </p:blipFill>
        <p:spPr>
          <a:xfrm>
            <a:off x="20" y="10"/>
            <a:ext cx="12191980" cy="6857990"/>
          </a:xfrm>
          <a:prstGeom prst="rect">
            <a:avLst/>
          </a:prstGeom>
        </p:spPr>
      </p:pic>
      <p:sp>
        <p:nvSpPr>
          <p:cNvPr id="2" name="Title 1">
            <a:extLst>
              <a:ext uri="{FF2B5EF4-FFF2-40B4-BE49-F238E27FC236}">
                <a16:creationId xmlns:a16="http://schemas.microsoft.com/office/drawing/2014/main" id="{82CE1FBF-9135-4B12-B1C2-2FB69E787A0B}"/>
              </a:ext>
            </a:extLst>
          </p:cNvPr>
          <p:cNvSpPr>
            <a:spLocks noGrp="1"/>
          </p:cNvSpPr>
          <p:nvPr>
            <p:ph type="title"/>
          </p:nvPr>
        </p:nvSpPr>
        <p:spPr>
          <a:xfrm>
            <a:off x="1141413" y="609600"/>
            <a:ext cx="9905998" cy="1905000"/>
          </a:xfrm>
        </p:spPr>
        <p:txBody>
          <a:bodyPr>
            <a:normAutofit/>
          </a:bodyPr>
          <a:lstStyle/>
          <a:p>
            <a:r>
              <a:rPr lang="en-US"/>
              <a:t>What about their schedule?</a:t>
            </a:r>
          </a:p>
        </p:txBody>
      </p:sp>
      <p:graphicFrame>
        <p:nvGraphicFramePr>
          <p:cNvPr id="5" name="Content Placeholder 2">
            <a:extLst>
              <a:ext uri="{FF2B5EF4-FFF2-40B4-BE49-F238E27FC236}">
                <a16:creationId xmlns:a16="http://schemas.microsoft.com/office/drawing/2014/main" id="{49C5CA83-E4F5-4BB4-9FF8-BDDB432FC85F}"/>
              </a:ext>
            </a:extLst>
          </p:cNvPr>
          <p:cNvGraphicFramePr>
            <a:graphicFrameLocks noGrp="1"/>
          </p:cNvGraphicFramePr>
          <p:nvPr>
            <p:ph idx="1"/>
            <p:extLst>
              <p:ext uri="{D42A27DB-BD31-4B8C-83A1-F6EECF244321}">
                <p14:modId xmlns:p14="http://schemas.microsoft.com/office/powerpoint/2010/main" val="272031977"/>
              </p:ext>
            </p:extLst>
          </p:nvPr>
        </p:nvGraphicFramePr>
        <p:xfrm>
          <a:off x="1141413" y="2667000"/>
          <a:ext cx="9906000" cy="3124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47109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1215</Words>
  <Application>Microsoft Office PowerPoint</Application>
  <PresentationFormat>Widescreen</PresentationFormat>
  <Paragraphs>207</Paragraphs>
  <Slides>22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Aharoni</vt:lpstr>
      <vt:lpstr>Arial</vt:lpstr>
      <vt:lpstr>Bradley Hand ITC</vt:lpstr>
      <vt:lpstr>Calibri</vt:lpstr>
      <vt:lpstr>Calibri Light</vt:lpstr>
      <vt:lpstr>Century Gothic</vt:lpstr>
      <vt:lpstr>Office Theme</vt:lpstr>
      <vt:lpstr>Mesh</vt:lpstr>
      <vt:lpstr>PowerPoint Presentation</vt:lpstr>
      <vt:lpstr>Administration</vt:lpstr>
      <vt:lpstr>Supporting Walton</vt:lpstr>
      <vt:lpstr>Walton Foundation</vt:lpstr>
      <vt:lpstr>PowerPoint Presentation</vt:lpstr>
      <vt:lpstr>PowerPoint Presentation</vt:lpstr>
      <vt:lpstr>Where is my kid &amp; what are they doing?</vt:lpstr>
      <vt:lpstr>9th Grade Fees</vt:lpstr>
      <vt:lpstr>What about their schedule?</vt:lpstr>
      <vt:lpstr>What in the world is WEB?</vt:lpstr>
      <vt:lpstr>New WEB Bell Schedule</vt:lpstr>
      <vt:lpstr>WEB- How does it work?</vt:lpstr>
      <vt:lpstr>2024 – 2025 WEB Dates  DLD = digital learning day</vt:lpstr>
      <vt:lpstr>Schoolwide Expectations</vt:lpstr>
      <vt:lpstr>Attendance</vt:lpstr>
      <vt:lpstr>transportation</vt:lpstr>
      <vt:lpstr>Staying Informed</vt:lpstr>
      <vt:lpstr>Athletics</vt:lpstr>
      <vt:lpstr>Walton’s Counselors www.waltonhighcounseling.com</vt:lpstr>
      <vt:lpstr>We Are Here to Help YOU!</vt:lpstr>
      <vt:lpstr>Tips from your School Counselor </vt:lpstr>
      <vt:lpstr>Enjoy  the  Ride!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Mallanda</dc:creator>
  <cp:lastModifiedBy>Stephanie Santoro</cp:lastModifiedBy>
  <cp:revision>4</cp:revision>
  <dcterms:created xsi:type="dcterms:W3CDTF">2019-07-31T00:03:00Z</dcterms:created>
  <dcterms:modified xsi:type="dcterms:W3CDTF">2024-07-30T19:09:03Z</dcterms:modified>
</cp:coreProperties>
</file>