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71" r:id="rId2"/>
    <p:sldId id="280" r:id="rId3"/>
    <p:sldId id="262" r:id="rId4"/>
    <p:sldId id="281" r:id="rId5"/>
    <p:sldId id="259" r:id="rId6"/>
    <p:sldId id="285" r:id="rId7"/>
    <p:sldId id="283" r:id="rId8"/>
    <p:sldId id="286" r:id="rId9"/>
    <p:sldId id="278" r:id="rId10"/>
    <p:sldId id="284" r:id="rId11"/>
    <p:sldId id="287" r:id="rId12"/>
    <p:sldId id="277"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2D2B5-130B-716D-550A-1409C88163D6}" v="217" dt="2026-02-10T05:07:01.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varScale="1">
        <p:scale>
          <a:sx n="76" d="100"/>
          <a:sy n="76" d="100"/>
        </p:scale>
        <p:origin x="54"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a Foxwell" userId="de625641-d237-404f-8491-53b950bda4cc" providerId="ADAL" clId="{89C6A7CA-6219-47AA-A18F-B52F0385794B}"/>
    <pc:docChg chg="modSld">
      <pc:chgData name="Marianna Foxwell" userId="de625641-d237-404f-8491-53b950bda4cc" providerId="ADAL" clId="{89C6A7CA-6219-47AA-A18F-B52F0385794B}" dt="2026-02-10T14:48:30.607" v="0" actId="1076"/>
      <pc:docMkLst>
        <pc:docMk/>
      </pc:docMkLst>
      <pc:sldChg chg="modSp mod">
        <pc:chgData name="Marianna Foxwell" userId="de625641-d237-404f-8491-53b950bda4cc" providerId="ADAL" clId="{89C6A7CA-6219-47AA-A18F-B52F0385794B}" dt="2026-02-10T14:48:30.607" v="0" actId="1076"/>
        <pc:sldMkLst>
          <pc:docMk/>
          <pc:sldMk cId="1660679625" sldId="262"/>
        </pc:sldMkLst>
        <pc:picChg chg="mod">
          <ac:chgData name="Marianna Foxwell" userId="de625641-d237-404f-8491-53b950bda4cc" providerId="ADAL" clId="{89C6A7CA-6219-47AA-A18F-B52F0385794B}" dt="2026-02-10T14:48:30.607" v="0" actId="1076"/>
          <ac:picMkLst>
            <pc:docMk/>
            <pc:sldMk cId="1660679625" sldId="262"/>
            <ac:picMk id="4" creationId="{C7979E07-493E-4F16-B7C8-7523B8464EED}"/>
          </ac:picMkLst>
        </pc:picChg>
      </pc:sldChg>
    </pc:docChg>
  </pc:docChgLst>
  <pc:docChgLst>
    <pc:chgData name="Grant Wagner" userId="S::grant.wagner@cobbk12.org::a64beffa-e263-49e2-95a4-066d7fa5a4a0" providerId="AD" clId="Web-{94F940B3-B841-CD59-C84C-42DB95B24A93}"/>
    <pc:docChg chg="modSld">
      <pc:chgData name="Grant Wagner" userId="S::grant.wagner@cobbk12.org::a64beffa-e263-49e2-95a4-066d7fa5a4a0" providerId="AD" clId="Web-{94F940B3-B841-CD59-C84C-42DB95B24A93}" dt="2026-02-09T14:45:04.848" v="10" actId="20577"/>
      <pc:docMkLst>
        <pc:docMk/>
      </pc:docMkLst>
      <pc:sldChg chg="modSp">
        <pc:chgData name="Grant Wagner" userId="S::grant.wagner@cobbk12.org::a64beffa-e263-49e2-95a4-066d7fa5a4a0" providerId="AD" clId="Web-{94F940B3-B841-CD59-C84C-42DB95B24A93}" dt="2026-02-09T14:45:04.848" v="10" actId="20577"/>
        <pc:sldMkLst>
          <pc:docMk/>
          <pc:sldMk cId="2239486114" sldId="271"/>
        </pc:sldMkLst>
        <pc:spChg chg="mod">
          <ac:chgData name="Grant Wagner" userId="S::grant.wagner@cobbk12.org::a64beffa-e263-49e2-95a4-066d7fa5a4a0" providerId="AD" clId="Web-{94F940B3-B841-CD59-C84C-42DB95B24A93}" dt="2026-02-09T14:45:04.848" v="10" actId="20577"/>
          <ac:spMkLst>
            <pc:docMk/>
            <pc:sldMk cId="2239486114" sldId="271"/>
            <ac:spMk id="2" creationId="{C478B3CD-9828-4280-95EC-5F9D73400FF8}"/>
          </ac:spMkLst>
        </pc:spChg>
      </pc:sldChg>
    </pc:docChg>
  </pc:docChgLst>
  <pc:docChgLst>
    <pc:chgData name="Jordan Johnson" userId="S::jordan.johnson@cobbk12.org::892a4c9c-0f65-4b8b-b3f3-53f68bd16848" providerId="AD" clId="Web-{B3BEF58C-E3B5-52D7-102E-7DBB15A2D5D7}"/>
    <pc:docChg chg="delSld modSld">
      <pc:chgData name="Jordan Johnson" userId="S::jordan.johnson@cobbk12.org::892a4c9c-0f65-4b8b-b3f3-53f68bd16848" providerId="AD" clId="Web-{B3BEF58C-E3B5-52D7-102E-7DBB15A2D5D7}" dt="2026-02-08T21:09:08.322" v="433"/>
      <pc:docMkLst>
        <pc:docMk/>
      </pc:docMkLst>
      <pc:sldChg chg="addSp delSp modSp">
        <pc:chgData name="Jordan Johnson" userId="S::jordan.johnson@cobbk12.org::892a4c9c-0f65-4b8b-b3f3-53f68bd16848" providerId="AD" clId="Web-{B3BEF58C-E3B5-52D7-102E-7DBB15A2D5D7}" dt="2026-02-08T21:08:46.166" v="432" actId="20577"/>
        <pc:sldMkLst>
          <pc:docMk/>
          <pc:sldMk cId="906173468" sldId="277"/>
        </pc:sldMkLst>
        <pc:spChg chg="mod">
          <ac:chgData name="Jordan Johnson" userId="S::jordan.johnson@cobbk12.org::892a4c9c-0f65-4b8b-b3f3-53f68bd16848" providerId="AD" clId="Web-{B3BEF58C-E3B5-52D7-102E-7DBB15A2D5D7}" dt="2026-02-08T21:08:46.166" v="432" actId="20577"/>
          <ac:spMkLst>
            <pc:docMk/>
            <pc:sldMk cId="906173468" sldId="277"/>
            <ac:spMk id="3" creationId="{71728479-F231-8D4E-CF1D-2254FBFC05A0}"/>
          </ac:spMkLst>
        </pc:spChg>
        <pc:spChg chg="mod">
          <ac:chgData name="Jordan Johnson" userId="S::jordan.johnson@cobbk12.org::892a4c9c-0f65-4b8b-b3f3-53f68bd16848" providerId="AD" clId="Web-{B3BEF58C-E3B5-52D7-102E-7DBB15A2D5D7}" dt="2026-02-08T21:01:03.425" v="377" actId="14100"/>
          <ac:spMkLst>
            <pc:docMk/>
            <pc:sldMk cId="906173468" sldId="277"/>
            <ac:spMk id="11" creationId="{D31857BA-4D1D-4E77-8052-FFDBF0A57C66}"/>
          </ac:spMkLst>
        </pc:spChg>
        <pc:picChg chg="add mod">
          <ac:chgData name="Jordan Johnson" userId="S::jordan.johnson@cobbk12.org::892a4c9c-0f65-4b8b-b3f3-53f68bd16848" providerId="AD" clId="Web-{B3BEF58C-E3B5-52D7-102E-7DBB15A2D5D7}" dt="2026-02-08T21:01:43.661" v="392" actId="14100"/>
          <ac:picMkLst>
            <pc:docMk/>
            <pc:sldMk cId="906173468" sldId="277"/>
            <ac:picMk id="5" creationId="{171FB5E4-3B5A-C8AC-8334-BB0D90E93162}"/>
          </ac:picMkLst>
        </pc:picChg>
        <pc:picChg chg="add mod">
          <ac:chgData name="Jordan Johnson" userId="S::jordan.johnson@cobbk12.org::892a4c9c-0f65-4b8b-b3f3-53f68bd16848" providerId="AD" clId="Web-{B3BEF58C-E3B5-52D7-102E-7DBB15A2D5D7}" dt="2026-02-08T21:01:30.051" v="388" actId="1076"/>
          <ac:picMkLst>
            <pc:docMk/>
            <pc:sldMk cId="906173468" sldId="277"/>
            <ac:picMk id="6" creationId="{8F5BCECA-F37A-419C-69FC-B366901C2AFF}"/>
          </ac:picMkLst>
        </pc:picChg>
        <pc:picChg chg="add mod">
          <ac:chgData name="Jordan Johnson" userId="S::jordan.johnson@cobbk12.org::892a4c9c-0f65-4b8b-b3f3-53f68bd16848" providerId="AD" clId="Web-{B3BEF58C-E3B5-52D7-102E-7DBB15A2D5D7}" dt="2026-02-08T21:01:40.380" v="391" actId="1076"/>
          <ac:picMkLst>
            <pc:docMk/>
            <pc:sldMk cId="906173468" sldId="277"/>
            <ac:picMk id="7" creationId="{04FB1338-3AF4-D3B8-1952-68256D81B5E9}"/>
          </ac:picMkLst>
        </pc:picChg>
        <pc:picChg chg="add mod">
          <ac:chgData name="Jordan Johnson" userId="S::jordan.johnson@cobbk12.org::892a4c9c-0f65-4b8b-b3f3-53f68bd16848" providerId="AD" clId="Web-{B3BEF58C-E3B5-52D7-102E-7DBB15A2D5D7}" dt="2026-02-08T21:01:49.380" v="394" actId="1076"/>
          <ac:picMkLst>
            <pc:docMk/>
            <pc:sldMk cId="906173468" sldId="277"/>
            <ac:picMk id="8" creationId="{763F9615-5CB4-283B-D036-56C4623BC9A6}"/>
          </ac:picMkLst>
        </pc:picChg>
      </pc:sldChg>
      <pc:sldChg chg="addSp delSp modSp">
        <pc:chgData name="Jordan Johnson" userId="S::jordan.johnson@cobbk12.org::892a4c9c-0f65-4b8b-b3f3-53f68bd16848" providerId="AD" clId="Web-{B3BEF58C-E3B5-52D7-102E-7DBB15A2D5D7}" dt="2026-02-08T21:00:27.173" v="366" actId="1076"/>
        <pc:sldMkLst>
          <pc:docMk/>
          <pc:sldMk cId="3438886916" sldId="284"/>
        </pc:sldMkLst>
        <pc:spChg chg="mod">
          <ac:chgData name="Jordan Johnson" userId="S::jordan.johnson@cobbk12.org::892a4c9c-0f65-4b8b-b3f3-53f68bd16848" providerId="AD" clId="Web-{B3BEF58C-E3B5-52D7-102E-7DBB15A2D5D7}" dt="2026-02-08T20:28:56.243" v="63" actId="1076"/>
          <ac:spMkLst>
            <pc:docMk/>
            <pc:sldMk cId="3438886916" sldId="284"/>
            <ac:spMk id="2" creationId="{00000000-0000-0000-0000-000000000000}"/>
          </ac:spMkLst>
        </pc:spChg>
        <pc:spChg chg="mod">
          <ac:chgData name="Jordan Johnson" userId="S::jordan.johnson@cobbk12.org::892a4c9c-0f65-4b8b-b3f3-53f68bd16848" providerId="AD" clId="Web-{B3BEF58C-E3B5-52D7-102E-7DBB15A2D5D7}" dt="2026-02-08T20:34:01.909" v="89" actId="1076"/>
          <ac:spMkLst>
            <pc:docMk/>
            <pc:sldMk cId="3438886916" sldId="284"/>
            <ac:spMk id="8" creationId="{6352E3A9-DBD2-4B1F-81C5-6808D077B9B7}"/>
          </ac:spMkLst>
        </pc:spChg>
        <pc:picChg chg="mod">
          <ac:chgData name="Jordan Johnson" userId="S::jordan.johnson@cobbk12.org::892a4c9c-0f65-4b8b-b3f3-53f68bd16848" providerId="AD" clId="Web-{B3BEF58C-E3B5-52D7-102E-7DBB15A2D5D7}" dt="2026-02-08T20:31:57.921" v="83" actId="14100"/>
          <ac:picMkLst>
            <pc:docMk/>
            <pc:sldMk cId="3438886916" sldId="284"/>
            <ac:picMk id="6" creationId="{BCE8305E-32A7-47EF-84CE-FE8E521080E5}"/>
          </ac:picMkLst>
        </pc:picChg>
        <pc:picChg chg="add mod">
          <ac:chgData name="Jordan Johnson" userId="S::jordan.johnson@cobbk12.org::892a4c9c-0f65-4b8b-b3f3-53f68bd16848" providerId="AD" clId="Web-{B3BEF58C-E3B5-52D7-102E-7DBB15A2D5D7}" dt="2026-02-08T20:31:46.343" v="81" actId="1076"/>
          <ac:picMkLst>
            <pc:docMk/>
            <pc:sldMk cId="3438886916" sldId="284"/>
            <ac:picMk id="7" creationId="{DF8A1BFF-5B80-0B91-9E2D-DCAC14981EE6}"/>
          </ac:picMkLst>
        </pc:picChg>
        <pc:picChg chg="add mod">
          <ac:chgData name="Jordan Johnson" userId="S::jordan.johnson@cobbk12.org::892a4c9c-0f65-4b8b-b3f3-53f68bd16848" providerId="AD" clId="Web-{B3BEF58C-E3B5-52D7-102E-7DBB15A2D5D7}" dt="2026-02-08T21:00:27.173" v="366" actId="1076"/>
          <ac:picMkLst>
            <pc:docMk/>
            <pc:sldMk cId="3438886916" sldId="284"/>
            <ac:picMk id="9" creationId="{44748DC5-CB79-17FE-52D7-BE7B78943C19}"/>
          </ac:picMkLst>
        </pc:picChg>
      </pc:sldChg>
      <pc:sldChg chg="addSp delSp modSp">
        <pc:chgData name="Jordan Johnson" userId="S::jordan.johnson@cobbk12.org::892a4c9c-0f65-4b8b-b3f3-53f68bd16848" providerId="AD" clId="Web-{B3BEF58C-E3B5-52D7-102E-7DBB15A2D5D7}" dt="2026-02-08T21:00:14.922" v="365"/>
        <pc:sldMkLst>
          <pc:docMk/>
          <pc:sldMk cId="3243576408" sldId="287"/>
        </pc:sldMkLst>
        <pc:graphicFrameChg chg="modGraphic">
          <ac:chgData name="Jordan Johnson" userId="S::jordan.johnson@cobbk12.org::892a4c9c-0f65-4b8b-b3f3-53f68bd16848" providerId="AD" clId="Web-{B3BEF58C-E3B5-52D7-102E-7DBB15A2D5D7}" dt="2026-02-08T20:58:57.308" v="360" actId="20577"/>
          <ac:graphicFrameMkLst>
            <pc:docMk/>
            <pc:sldMk cId="3243576408" sldId="287"/>
            <ac:graphicFrameMk id="13" creationId="{4A202710-B275-EC62-90AE-8F5205484279}"/>
          </ac:graphicFrameMkLst>
        </pc:graphicFrameChg>
      </pc:sldChg>
    </pc:docChg>
  </pc:docChgLst>
  <pc:docChgLst>
    <pc:chgData name="Marianna Foxwell" userId="S::marianna.foxwell@cobbk12.org::de625641-d237-404f-8491-53b950bda4cc" providerId="AD" clId="Web-{2AA2D2B5-130B-716D-550A-1409C88163D6}"/>
    <pc:docChg chg="delSld modSld">
      <pc:chgData name="Marianna Foxwell" userId="S::marianna.foxwell@cobbk12.org::de625641-d237-404f-8491-53b950bda4cc" providerId="AD" clId="Web-{2AA2D2B5-130B-716D-550A-1409C88163D6}" dt="2026-02-10T05:07:01.342" v="305" actId="20577"/>
      <pc:docMkLst>
        <pc:docMk/>
      </pc:docMkLst>
      <pc:sldChg chg="delSp modSp">
        <pc:chgData name="Marianna Foxwell" userId="S::marianna.foxwell@cobbk12.org::de625641-d237-404f-8491-53b950bda4cc" providerId="AD" clId="Web-{2AA2D2B5-130B-716D-550A-1409C88163D6}" dt="2026-02-10T03:40:48.972" v="28" actId="20577"/>
        <pc:sldMkLst>
          <pc:docMk/>
          <pc:sldMk cId="1660679625" sldId="262"/>
        </pc:sldMkLst>
        <pc:spChg chg="mod">
          <ac:chgData name="Marianna Foxwell" userId="S::marianna.foxwell@cobbk12.org::de625641-d237-404f-8491-53b950bda4cc" providerId="AD" clId="Web-{2AA2D2B5-130B-716D-550A-1409C88163D6}" dt="2026-02-10T03:40:48.972" v="28" actId="20577"/>
          <ac:spMkLst>
            <pc:docMk/>
            <pc:sldMk cId="1660679625" sldId="262"/>
            <ac:spMk id="3" creationId="{9DE6E7CE-7D89-49CB-C756-1AA483FDF80D}"/>
          </ac:spMkLst>
        </pc:spChg>
        <pc:spChg chg="del mod">
          <ac:chgData name="Marianna Foxwell" userId="S::marianna.foxwell@cobbk12.org::de625641-d237-404f-8491-53b950bda4cc" providerId="AD" clId="Web-{2AA2D2B5-130B-716D-550A-1409C88163D6}" dt="2026-02-10T03:40:27.268" v="26"/>
          <ac:spMkLst>
            <pc:docMk/>
            <pc:sldMk cId="1660679625" sldId="262"/>
            <ac:spMk id="6" creationId="{B88182C1-1146-50DA-DA88-8DE638487DE4}"/>
          </ac:spMkLst>
        </pc:spChg>
      </pc:sldChg>
      <pc:sldChg chg="modSp">
        <pc:chgData name="Marianna Foxwell" userId="S::marianna.foxwell@cobbk12.org::de625641-d237-404f-8491-53b950bda4cc" providerId="AD" clId="Web-{2AA2D2B5-130B-716D-550A-1409C88163D6}" dt="2026-02-10T03:38:38.313" v="16" actId="20577"/>
        <pc:sldMkLst>
          <pc:docMk/>
          <pc:sldMk cId="2239486114" sldId="271"/>
        </pc:sldMkLst>
        <pc:spChg chg="mod">
          <ac:chgData name="Marianna Foxwell" userId="S::marianna.foxwell@cobbk12.org::de625641-d237-404f-8491-53b950bda4cc" providerId="AD" clId="Web-{2AA2D2B5-130B-716D-550A-1409C88163D6}" dt="2026-02-10T03:38:38.313" v="16" actId="20577"/>
          <ac:spMkLst>
            <pc:docMk/>
            <pc:sldMk cId="2239486114" sldId="271"/>
            <ac:spMk id="2" creationId="{C478B3CD-9828-4280-95EC-5F9D73400FF8}"/>
          </ac:spMkLst>
        </pc:spChg>
      </pc:sldChg>
      <pc:sldChg chg="modSp">
        <pc:chgData name="Marianna Foxwell" userId="S::marianna.foxwell@cobbk12.org::de625641-d237-404f-8491-53b950bda4cc" providerId="AD" clId="Web-{2AA2D2B5-130B-716D-550A-1409C88163D6}" dt="2026-02-10T03:55:33.598" v="150" actId="20577"/>
        <pc:sldMkLst>
          <pc:docMk/>
          <pc:sldMk cId="2726372211" sldId="278"/>
        </pc:sldMkLst>
        <pc:spChg chg="mod">
          <ac:chgData name="Marianna Foxwell" userId="S::marianna.foxwell@cobbk12.org::de625641-d237-404f-8491-53b950bda4cc" providerId="AD" clId="Web-{2AA2D2B5-130B-716D-550A-1409C88163D6}" dt="2026-02-10T03:55:33.598" v="150" actId="20577"/>
          <ac:spMkLst>
            <pc:docMk/>
            <pc:sldMk cId="2726372211" sldId="278"/>
            <ac:spMk id="3" creationId="{71728479-F231-8D4E-CF1D-2254FBFC05A0}"/>
          </ac:spMkLst>
        </pc:spChg>
      </pc:sldChg>
      <pc:sldChg chg="addSp delSp modSp">
        <pc:chgData name="Marianna Foxwell" userId="S::marianna.foxwell@cobbk12.org::de625641-d237-404f-8491-53b950bda4cc" providerId="AD" clId="Web-{2AA2D2B5-130B-716D-550A-1409C88163D6}" dt="2026-02-10T05:03:16.849" v="233" actId="1076"/>
        <pc:sldMkLst>
          <pc:docMk/>
          <pc:sldMk cId="2097476711" sldId="283"/>
        </pc:sldMkLst>
        <pc:spChg chg="mod">
          <ac:chgData name="Marianna Foxwell" userId="S::marianna.foxwell@cobbk12.org::de625641-d237-404f-8491-53b950bda4cc" providerId="AD" clId="Web-{2AA2D2B5-130B-716D-550A-1409C88163D6}" dt="2026-02-10T05:03:16.849" v="233" actId="1076"/>
          <ac:spMkLst>
            <pc:docMk/>
            <pc:sldMk cId="2097476711" sldId="283"/>
            <ac:spMk id="2" creationId="{00000000-0000-0000-0000-000000000000}"/>
          </ac:spMkLst>
        </pc:spChg>
        <pc:spChg chg="add del mod">
          <ac:chgData name="Marianna Foxwell" userId="S::marianna.foxwell@cobbk12.org::de625641-d237-404f-8491-53b950bda4cc" providerId="AD" clId="Web-{2AA2D2B5-130B-716D-550A-1409C88163D6}" dt="2026-02-10T04:50:22.148" v="213"/>
          <ac:spMkLst>
            <pc:docMk/>
            <pc:sldMk cId="2097476711" sldId="283"/>
            <ac:spMk id="3" creationId="{EB43F580-70A6-7101-9F4A-3FFBFFC35C3C}"/>
          </ac:spMkLst>
        </pc:spChg>
        <pc:spChg chg="mod">
          <ac:chgData name="Marianna Foxwell" userId="S::marianna.foxwell@cobbk12.org::de625641-d237-404f-8491-53b950bda4cc" providerId="AD" clId="Web-{2AA2D2B5-130B-716D-550A-1409C88163D6}" dt="2026-02-10T03:58:55.107" v="155" actId="1076"/>
          <ac:spMkLst>
            <pc:docMk/>
            <pc:sldMk cId="2097476711" sldId="283"/>
            <ac:spMk id="7" creationId="{3EB70A92-99AE-4CE2-85CE-E42E6EE30578}"/>
          </ac:spMkLst>
        </pc:spChg>
        <pc:picChg chg="del">
          <ac:chgData name="Marianna Foxwell" userId="S::marianna.foxwell@cobbk12.org::de625641-d237-404f-8491-53b950bda4cc" providerId="AD" clId="Web-{2AA2D2B5-130B-716D-550A-1409C88163D6}" dt="2026-02-10T03:42:01.248" v="43"/>
          <ac:picMkLst>
            <pc:docMk/>
            <pc:sldMk cId="2097476711" sldId="283"/>
            <ac:picMk id="3" creationId="{CF9E402C-4A32-44F2-B8E7-C4D4C9A78841}"/>
          </ac:picMkLst>
        </pc:picChg>
        <pc:picChg chg="add mod">
          <ac:chgData name="Marianna Foxwell" userId="S::marianna.foxwell@cobbk12.org::de625641-d237-404f-8491-53b950bda4cc" providerId="AD" clId="Web-{2AA2D2B5-130B-716D-550A-1409C88163D6}" dt="2026-02-10T05:02:30.971" v="229" actId="1076"/>
          <ac:picMkLst>
            <pc:docMk/>
            <pc:sldMk cId="2097476711" sldId="283"/>
            <ac:picMk id="4" creationId="{FBBE3DA5-D064-15BB-B7D8-DE2FF5427C72}"/>
          </ac:picMkLst>
        </pc:picChg>
        <pc:picChg chg="add mod modCrop">
          <ac:chgData name="Marianna Foxwell" userId="S::marianna.foxwell@cobbk12.org::de625641-d237-404f-8491-53b950bda4cc" providerId="AD" clId="Web-{2AA2D2B5-130B-716D-550A-1409C88163D6}" dt="2026-02-10T05:02:52.723" v="232" actId="14100"/>
          <ac:picMkLst>
            <pc:docMk/>
            <pc:sldMk cId="2097476711" sldId="283"/>
            <ac:picMk id="5" creationId="{AA438F86-BCD2-5622-D82F-0EC14B66903B}"/>
          </ac:picMkLst>
        </pc:picChg>
        <pc:picChg chg="add del mod">
          <ac:chgData name="Marianna Foxwell" userId="S::marianna.foxwell@cobbk12.org::de625641-d237-404f-8491-53b950bda4cc" providerId="AD" clId="Web-{2AA2D2B5-130B-716D-550A-1409C88163D6}" dt="2026-02-10T04:07:02.996" v="208"/>
          <ac:picMkLst>
            <pc:docMk/>
            <pc:sldMk cId="2097476711" sldId="283"/>
            <ac:picMk id="5" creationId="{AD0E325B-C420-4BD3-8EF3-2D629DDB8E78}"/>
          </ac:picMkLst>
        </pc:picChg>
        <pc:picChg chg="add del mod">
          <ac:chgData name="Marianna Foxwell" userId="S::marianna.foxwell@cobbk12.org::de625641-d237-404f-8491-53b950bda4cc" providerId="AD" clId="Web-{2AA2D2B5-130B-716D-550A-1409C88163D6}" dt="2026-02-10T04:08:03.499" v="210"/>
          <ac:picMkLst>
            <pc:docMk/>
            <pc:sldMk cId="2097476711" sldId="283"/>
            <ac:picMk id="6" creationId="{EF3C82F3-48D2-A4DC-9FC6-1395208F3C3B}"/>
          </ac:picMkLst>
        </pc:picChg>
      </pc:sldChg>
      <pc:sldChg chg="modSp">
        <pc:chgData name="Marianna Foxwell" userId="S::marianna.foxwell@cobbk12.org::de625641-d237-404f-8491-53b950bda4cc" providerId="AD" clId="Web-{2AA2D2B5-130B-716D-550A-1409C88163D6}" dt="2026-02-10T04:04:53.334" v="206" actId="1076"/>
        <pc:sldMkLst>
          <pc:docMk/>
          <pc:sldMk cId="440128574" sldId="286"/>
        </pc:sldMkLst>
        <pc:spChg chg="mod">
          <ac:chgData name="Marianna Foxwell" userId="S::marianna.foxwell@cobbk12.org::de625641-d237-404f-8491-53b950bda4cc" providerId="AD" clId="Web-{2AA2D2B5-130B-716D-550A-1409C88163D6}" dt="2026-02-10T03:59:32.190" v="157" actId="20577"/>
          <ac:spMkLst>
            <pc:docMk/>
            <pc:sldMk cId="440128574" sldId="286"/>
            <ac:spMk id="2" creationId="{AA15F6CE-EA0F-9BF6-0FED-B273A4E2E6B4}"/>
          </ac:spMkLst>
        </pc:spChg>
        <pc:graphicFrameChg chg="mod modGraphic">
          <ac:chgData name="Marianna Foxwell" userId="S::marianna.foxwell@cobbk12.org::de625641-d237-404f-8491-53b950bda4cc" providerId="AD" clId="Web-{2AA2D2B5-130B-716D-550A-1409C88163D6}" dt="2026-02-10T04:04:53.334" v="206" actId="1076"/>
          <ac:graphicFrameMkLst>
            <pc:docMk/>
            <pc:sldMk cId="440128574" sldId="286"/>
            <ac:graphicFrameMk id="13" creationId="{4A202710-B275-EC62-90AE-8F5205484279}"/>
          </ac:graphicFrameMkLst>
        </pc:graphicFrameChg>
      </pc:sldChg>
      <pc:sldChg chg="delSp del delAnim">
        <pc:chgData name="Marianna Foxwell" userId="S::marianna.foxwell@cobbk12.org::de625641-d237-404f-8491-53b950bda4cc" providerId="AD" clId="Web-{2AA2D2B5-130B-716D-550A-1409C88163D6}" dt="2026-02-10T03:43:43.364" v="45"/>
        <pc:sldMkLst>
          <pc:docMk/>
          <pc:sldMk cId="2391419743" sldId="288"/>
        </pc:sldMkLst>
        <pc:picChg chg="del">
          <ac:chgData name="Marianna Foxwell" userId="S::marianna.foxwell@cobbk12.org::de625641-d237-404f-8491-53b950bda4cc" providerId="AD" clId="Web-{2AA2D2B5-130B-716D-550A-1409C88163D6}" dt="2026-02-10T03:43:29.128" v="44"/>
          <ac:picMkLst>
            <pc:docMk/>
            <pc:sldMk cId="2391419743" sldId="288"/>
            <ac:picMk id="6" creationId="{8E7C43C5-AD08-4AA0-A062-69D49D3FDC7E}"/>
          </ac:picMkLst>
        </pc:picChg>
      </pc:sldChg>
      <pc:sldChg chg="modSp">
        <pc:chgData name="Marianna Foxwell" userId="S::marianna.foxwell@cobbk12.org::de625641-d237-404f-8491-53b950bda4cc" providerId="AD" clId="Web-{2AA2D2B5-130B-716D-550A-1409C88163D6}" dt="2026-02-10T05:07:01.342" v="305" actId="20577"/>
        <pc:sldMkLst>
          <pc:docMk/>
          <pc:sldMk cId="988407522" sldId="289"/>
        </pc:sldMkLst>
        <pc:spChg chg="mod">
          <ac:chgData name="Marianna Foxwell" userId="S::marianna.foxwell@cobbk12.org::de625641-d237-404f-8491-53b950bda4cc" providerId="AD" clId="Web-{2AA2D2B5-130B-716D-550A-1409C88163D6}" dt="2026-02-10T05:07:01.342" v="305" actId="20577"/>
          <ac:spMkLst>
            <pc:docMk/>
            <pc:sldMk cId="988407522" sldId="289"/>
            <ac:spMk id="3" creationId="{BD208368-C45E-4172-B2B8-B8804D447B0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F9D5A-F5BA-46A9-B2E0-1649B15A28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7AA0F0E-A294-4747-BE82-5124363A68D7}">
      <dgm:prSet custT="1"/>
      <dgm:spPr/>
      <dgm:t>
        <a:bodyPr/>
        <a:lstStyle/>
        <a:p>
          <a:r>
            <a:rPr lang="en-US" sz="2800" dirty="0"/>
            <a:t>The Spanish academy is not all work.</a:t>
          </a:r>
        </a:p>
      </dgm:t>
    </dgm:pt>
    <dgm:pt modelId="{5B57BAE8-170F-41D4-A7DB-3040E39BA996}" type="parTrans" cxnId="{96D04BE9-3375-4F83-8BDA-334F5ED1FB21}">
      <dgm:prSet/>
      <dgm:spPr/>
      <dgm:t>
        <a:bodyPr/>
        <a:lstStyle/>
        <a:p>
          <a:endParaRPr lang="en-US"/>
        </a:p>
      </dgm:t>
    </dgm:pt>
    <dgm:pt modelId="{843CC39C-5327-40F8-B30A-5931AA16D9AF}" type="sibTrans" cxnId="{96D04BE9-3375-4F83-8BDA-334F5ED1FB21}">
      <dgm:prSet/>
      <dgm:spPr/>
      <dgm:t>
        <a:bodyPr/>
        <a:lstStyle/>
        <a:p>
          <a:endParaRPr lang="en-US"/>
        </a:p>
      </dgm:t>
    </dgm:pt>
    <dgm:pt modelId="{9A60CAAC-1BEF-4E83-83AC-020A775AA587}">
      <dgm:prSet custT="1"/>
      <dgm:spPr/>
      <dgm:t>
        <a:bodyPr/>
        <a:lstStyle/>
        <a:p>
          <a:r>
            <a:rPr lang="en-US" sz="2800" dirty="0"/>
            <a:t>Fun activities and field trips</a:t>
          </a:r>
        </a:p>
      </dgm:t>
    </dgm:pt>
    <dgm:pt modelId="{CD95FF92-3AED-4B59-8BBD-243E2448B2EB}" type="parTrans" cxnId="{51338E46-B959-4FE8-85C6-8230A8AC463A}">
      <dgm:prSet/>
      <dgm:spPr/>
      <dgm:t>
        <a:bodyPr/>
        <a:lstStyle/>
        <a:p>
          <a:endParaRPr lang="en-US"/>
        </a:p>
      </dgm:t>
    </dgm:pt>
    <dgm:pt modelId="{05400D87-0813-4BF0-9A3F-A854A55E812B}" type="sibTrans" cxnId="{51338E46-B959-4FE8-85C6-8230A8AC463A}">
      <dgm:prSet/>
      <dgm:spPr/>
      <dgm:t>
        <a:bodyPr/>
        <a:lstStyle/>
        <a:p>
          <a:endParaRPr lang="en-US"/>
        </a:p>
      </dgm:t>
    </dgm:pt>
    <dgm:pt modelId="{A90B9620-3FE9-4B8C-803A-4756BDCCE580}">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Spanish I High School credit continue with the ISLA</a:t>
          </a:r>
        </a:p>
        <a:p>
          <a:pPr marL="0" lvl="0" defTabSz="1244600">
            <a:lnSpc>
              <a:spcPct val="90000"/>
            </a:lnSpc>
            <a:spcBef>
              <a:spcPct val="0"/>
            </a:spcBef>
            <a:spcAft>
              <a:spcPct val="35000"/>
            </a:spcAft>
            <a:buNone/>
          </a:pPr>
          <a:r>
            <a:rPr lang="en-US" sz="2800" dirty="0"/>
            <a:t>Academy at Sprayberry</a:t>
          </a:r>
        </a:p>
      </dgm:t>
    </dgm:pt>
    <dgm:pt modelId="{89718178-0A6C-4609-9732-8066BD764834}" type="parTrans" cxnId="{808D13BC-B3FB-4556-86BE-C7CBAC79CFCF}">
      <dgm:prSet/>
      <dgm:spPr/>
      <dgm:t>
        <a:bodyPr/>
        <a:lstStyle/>
        <a:p>
          <a:endParaRPr lang="en-US"/>
        </a:p>
      </dgm:t>
    </dgm:pt>
    <dgm:pt modelId="{8FD03D45-B256-4407-98CB-847751C66A6E}" type="sibTrans" cxnId="{808D13BC-B3FB-4556-86BE-C7CBAC79CFCF}">
      <dgm:prSet/>
      <dgm:spPr/>
      <dgm:t>
        <a:bodyPr/>
        <a:lstStyle/>
        <a:p>
          <a:endParaRPr lang="en-US"/>
        </a:p>
      </dgm:t>
    </dgm:pt>
    <dgm:pt modelId="{106176AC-98A5-4E51-BB9F-AC34CA28F27A}">
      <dgm:prSet custT="1"/>
      <dgm:spPr/>
      <dgm:t>
        <a:bodyPr/>
        <a:lstStyle/>
        <a:p>
          <a:r>
            <a:rPr lang="en-US" sz="2800" dirty="0"/>
            <a:t>We do food projects, projects around the school, and much more!</a:t>
          </a:r>
        </a:p>
        <a:p>
          <a:endParaRPr lang="en-US" sz="2800" dirty="0"/>
        </a:p>
      </dgm:t>
    </dgm:pt>
    <dgm:pt modelId="{5E3B90B6-AAC6-4C79-B1A4-59969A192713}" type="parTrans" cxnId="{0E502A3C-851B-4C6E-A4B6-9D092126987A}">
      <dgm:prSet/>
      <dgm:spPr/>
      <dgm:t>
        <a:bodyPr/>
        <a:lstStyle/>
        <a:p>
          <a:endParaRPr lang="en-US"/>
        </a:p>
      </dgm:t>
    </dgm:pt>
    <dgm:pt modelId="{CD730CDF-9225-4027-95FE-4E68EF8D40B3}" type="sibTrans" cxnId="{0E502A3C-851B-4C6E-A4B6-9D092126987A}">
      <dgm:prSet/>
      <dgm:spPr/>
      <dgm:t>
        <a:bodyPr/>
        <a:lstStyle/>
        <a:p>
          <a:endParaRPr lang="en-US"/>
        </a:p>
      </dgm:t>
    </dgm:pt>
    <dgm:pt modelId="{83A001F7-F3E3-4F30-95F7-2773903711BA}" type="pres">
      <dgm:prSet presAssocID="{BC3F9D5A-F5BA-46A9-B2E0-1649B15A28E4}" presName="root" presStyleCnt="0">
        <dgm:presLayoutVars>
          <dgm:dir/>
          <dgm:resizeHandles val="exact"/>
        </dgm:presLayoutVars>
      </dgm:prSet>
      <dgm:spPr/>
    </dgm:pt>
    <dgm:pt modelId="{13C041C5-77A4-46EF-AB30-D8B718180D3A}" type="pres">
      <dgm:prSet presAssocID="{BC3F9D5A-F5BA-46A9-B2E0-1649B15A28E4}" presName="container" presStyleCnt="0">
        <dgm:presLayoutVars>
          <dgm:dir/>
          <dgm:resizeHandles val="exact"/>
        </dgm:presLayoutVars>
      </dgm:prSet>
      <dgm:spPr/>
    </dgm:pt>
    <dgm:pt modelId="{6DE1E84A-962A-41A2-83C2-A189AEC4F29A}" type="pres">
      <dgm:prSet presAssocID="{57AA0F0E-A294-4747-BE82-5124363A68D7}" presName="compNode" presStyleCnt="0"/>
      <dgm:spPr/>
    </dgm:pt>
    <dgm:pt modelId="{7A53D4EB-04AC-462B-8C2E-72F9D15018A7}" type="pres">
      <dgm:prSet presAssocID="{57AA0F0E-A294-4747-BE82-5124363A68D7}" presName="iconBgRect" presStyleLbl="bgShp" presStyleIdx="0" presStyleCnt="4" custLinFactNeighborX="20738" custLinFactNeighborY="798"/>
      <dgm:spPr/>
    </dgm:pt>
    <dgm:pt modelId="{31A8363A-34FB-4511-B9A8-34D13B31F114}" type="pres">
      <dgm:prSet presAssocID="{57AA0F0E-A294-4747-BE82-5124363A68D7}" presName="iconRect" presStyleLbl="node1" presStyleIdx="0" presStyleCnt="4" custLinFactNeighborX="38723" custLinFactNeighborY="-98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avel outline"/>
        </a:ext>
      </dgm:extLst>
    </dgm:pt>
    <dgm:pt modelId="{7E0B9375-F524-4A6B-A8C2-A2F6F5A99BF8}" type="pres">
      <dgm:prSet presAssocID="{57AA0F0E-A294-4747-BE82-5124363A68D7}" presName="spaceRect" presStyleCnt="0"/>
      <dgm:spPr/>
    </dgm:pt>
    <dgm:pt modelId="{A2347343-E815-4B7C-B262-0915D329D0E1}" type="pres">
      <dgm:prSet presAssocID="{57AA0F0E-A294-4747-BE82-5124363A68D7}" presName="textRect" presStyleLbl="revTx" presStyleIdx="0" presStyleCnt="4" custLinFactNeighborX="6429">
        <dgm:presLayoutVars>
          <dgm:chMax val="1"/>
          <dgm:chPref val="1"/>
        </dgm:presLayoutVars>
      </dgm:prSet>
      <dgm:spPr/>
    </dgm:pt>
    <dgm:pt modelId="{F1C0D57D-4FAC-4FB7-9B63-3D25641348F0}" type="pres">
      <dgm:prSet presAssocID="{843CC39C-5327-40F8-B30A-5931AA16D9AF}" presName="sibTrans" presStyleLbl="sibTrans2D1" presStyleIdx="0" presStyleCnt="0"/>
      <dgm:spPr/>
    </dgm:pt>
    <dgm:pt modelId="{63F8272D-A748-4CF8-B4CA-059195C32F9D}" type="pres">
      <dgm:prSet presAssocID="{9A60CAAC-1BEF-4E83-83AC-020A775AA587}" presName="compNode" presStyleCnt="0"/>
      <dgm:spPr/>
    </dgm:pt>
    <dgm:pt modelId="{5525E3DA-33A8-4B23-9F93-2F4D011E960E}" type="pres">
      <dgm:prSet presAssocID="{9A60CAAC-1BEF-4E83-83AC-020A775AA587}" presName="iconBgRect" presStyleLbl="bgShp" presStyleIdx="1" presStyleCnt="4" custLinFactNeighborX="19182" custLinFactNeighborY="-798"/>
      <dgm:spPr/>
    </dgm:pt>
    <dgm:pt modelId="{79CC1762-BBBE-4CC2-A5BB-8262FBC4FB08}" type="pres">
      <dgm:prSet presAssocID="{9A60CAAC-1BEF-4E83-83AC-020A775AA587}" presName="iconRect" presStyleLbl="node1" presStyleIdx="1" presStyleCnt="4" custLinFactNeighborX="28880" custLinFactNeighborY="-98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 outline"/>
        </a:ext>
      </dgm:extLst>
    </dgm:pt>
    <dgm:pt modelId="{EA516C8A-4B7D-4FCA-BFAA-2AC7A57E89CE}" type="pres">
      <dgm:prSet presAssocID="{9A60CAAC-1BEF-4E83-83AC-020A775AA587}" presName="spaceRect" presStyleCnt="0"/>
      <dgm:spPr/>
    </dgm:pt>
    <dgm:pt modelId="{90FA16DD-7123-4894-8765-E6DE4BFA7721}" type="pres">
      <dgm:prSet presAssocID="{9A60CAAC-1BEF-4E83-83AC-020A775AA587}" presName="textRect" presStyleLbl="revTx" presStyleIdx="1" presStyleCnt="4" custLinFactNeighborX="8814" custLinFactNeighborY="-3191">
        <dgm:presLayoutVars>
          <dgm:chMax val="1"/>
          <dgm:chPref val="1"/>
        </dgm:presLayoutVars>
      </dgm:prSet>
      <dgm:spPr/>
    </dgm:pt>
    <dgm:pt modelId="{B4CDA4AE-430B-47DB-AB93-96E9EF690910}" type="pres">
      <dgm:prSet presAssocID="{05400D87-0813-4BF0-9A3F-A854A55E812B}" presName="sibTrans" presStyleLbl="sibTrans2D1" presStyleIdx="0" presStyleCnt="0"/>
      <dgm:spPr/>
    </dgm:pt>
    <dgm:pt modelId="{7DBEEE30-249A-4688-82A1-F84E95CA63AA}" type="pres">
      <dgm:prSet presAssocID="{A90B9620-3FE9-4B8C-803A-4756BDCCE580}" presName="compNode" presStyleCnt="0"/>
      <dgm:spPr/>
    </dgm:pt>
    <dgm:pt modelId="{5E74506F-D022-46C2-AD80-99406FFD0435}" type="pres">
      <dgm:prSet presAssocID="{A90B9620-3FE9-4B8C-803A-4756BDCCE580}" presName="iconBgRect" presStyleLbl="bgShp" presStyleIdx="2" presStyleCnt="4" custLinFactNeighborX="22335" custLinFactNeighborY="724"/>
      <dgm:spPr/>
    </dgm:pt>
    <dgm:pt modelId="{DED4F270-1E54-4931-B626-AEA1C5FB95B3}" type="pres">
      <dgm:prSet presAssocID="{A90B9620-3FE9-4B8C-803A-4756BDCCE580}" presName="iconRect" presStyleLbl="node1" presStyleIdx="2" presStyleCnt="4" custLinFactNeighborX="34597"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BD9DD61-3DF6-4E6C-B9D6-91B46F6D1F00}" type="pres">
      <dgm:prSet presAssocID="{A90B9620-3FE9-4B8C-803A-4756BDCCE580}" presName="spaceRect" presStyleCnt="0"/>
      <dgm:spPr/>
    </dgm:pt>
    <dgm:pt modelId="{2EB58D37-9D58-4649-ADEA-2EA680027DC8}" type="pres">
      <dgm:prSet presAssocID="{A90B9620-3FE9-4B8C-803A-4756BDCCE580}" presName="textRect" presStyleLbl="revTx" presStyleIdx="2" presStyleCnt="4" custScaleX="117424" custLinFactNeighborX="15780" custLinFactNeighborY="724">
        <dgm:presLayoutVars>
          <dgm:chMax val="1"/>
          <dgm:chPref val="1"/>
        </dgm:presLayoutVars>
      </dgm:prSet>
      <dgm:spPr/>
    </dgm:pt>
    <dgm:pt modelId="{79F177BC-016C-4BA7-9F3F-B7E1D558F9F8}" type="pres">
      <dgm:prSet presAssocID="{8FD03D45-B256-4407-98CB-847751C66A6E}" presName="sibTrans" presStyleLbl="sibTrans2D1" presStyleIdx="0" presStyleCnt="0"/>
      <dgm:spPr/>
    </dgm:pt>
    <dgm:pt modelId="{6FE74DF6-C229-47A9-B00F-19C7E1E56236}" type="pres">
      <dgm:prSet presAssocID="{106176AC-98A5-4E51-BB9F-AC34CA28F27A}" presName="compNode" presStyleCnt="0"/>
      <dgm:spPr/>
    </dgm:pt>
    <dgm:pt modelId="{F3322D7A-C583-4B38-9BAE-95DAD214FF0C}" type="pres">
      <dgm:prSet presAssocID="{106176AC-98A5-4E51-BB9F-AC34CA28F27A}" presName="iconBgRect" presStyleLbl="bgShp" presStyleIdx="3" presStyleCnt="4"/>
      <dgm:spPr/>
    </dgm:pt>
    <dgm:pt modelId="{2F530883-D11D-416E-94C2-B6698EA002B1}" type="pres">
      <dgm:prSet presAssocID="{106176AC-98A5-4E51-BB9F-AC34CA28F27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asta outline"/>
        </a:ext>
      </dgm:extLst>
    </dgm:pt>
    <dgm:pt modelId="{EF9781FC-9EEE-4CA4-BBFA-FB6407CAA6EA}" type="pres">
      <dgm:prSet presAssocID="{106176AC-98A5-4E51-BB9F-AC34CA28F27A}" presName="spaceRect" presStyleCnt="0"/>
      <dgm:spPr/>
    </dgm:pt>
    <dgm:pt modelId="{045921F4-91C8-47E7-8F44-651F0DF7E8CE}" type="pres">
      <dgm:prSet presAssocID="{106176AC-98A5-4E51-BB9F-AC34CA28F27A}" presName="textRect" presStyleLbl="revTx" presStyleIdx="3" presStyleCnt="4" custLinFactNeighborX="102" custLinFactNeighborY="17385">
        <dgm:presLayoutVars>
          <dgm:chMax val="1"/>
          <dgm:chPref val="1"/>
        </dgm:presLayoutVars>
      </dgm:prSet>
      <dgm:spPr/>
    </dgm:pt>
  </dgm:ptLst>
  <dgm:cxnLst>
    <dgm:cxn modelId="{480ABC13-D7C1-4A9A-B6A6-564972F0B170}" type="presOf" srcId="{9A60CAAC-1BEF-4E83-83AC-020A775AA587}" destId="{90FA16DD-7123-4894-8765-E6DE4BFA7721}" srcOrd="0" destOrd="0" presId="urn:microsoft.com/office/officeart/2018/2/layout/IconCircleList"/>
    <dgm:cxn modelId="{0E502A3C-851B-4C6E-A4B6-9D092126987A}" srcId="{BC3F9D5A-F5BA-46A9-B2E0-1649B15A28E4}" destId="{106176AC-98A5-4E51-BB9F-AC34CA28F27A}" srcOrd="3" destOrd="0" parTransId="{5E3B90B6-AAC6-4C79-B1A4-59969A192713}" sibTransId="{CD730CDF-9225-4027-95FE-4E68EF8D40B3}"/>
    <dgm:cxn modelId="{51338E46-B959-4FE8-85C6-8230A8AC463A}" srcId="{BC3F9D5A-F5BA-46A9-B2E0-1649B15A28E4}" destId="{9A60CAAC-1BEF-4E83-83AC-020A775AA587}" srcOrd="1" destOrd="0" parTransId="{CD95FF92-3AED-4B59-8BBD-243E2448B2EB}" sibTransId="{05400D87-0813-4BF0-9A3F-A854A55E812B}"/>
    <dgm:cxn modelId="{336EF267-C711-41F1-A99C-84FFFFE839A8}" type="presOf" srcId="{A90B9620-3FE9-4B8C-803A-4756BDCCE580}" destId="{2EB58D37-9D58-4649-ADEA-2EA680027DC8}" srcOrd="0" destOrd="0" presId="urn:microsoft.com/office/officeart/2018/2/layout/IconCircleList"/>
    <dgm:cxn modelId="{8E405B6D-47AB-4625-9752-89A71B1D3E10}" type="presOf" srcId="{843CC39C-5327-40F8-B30A-5931AA16D9AF}" destId="{F1C0D57D-4FAC-4FB7-9B63-3D25641348F0}" srcOrd="0" destOrd="0" presId="urn:microsoft.com/office/officeart/2018/2/layout/IconCircleList"/>
    <dgm:cxn modelId="{255E4989-68F0-423E-BD23-A814CA607030}" type="presOf" srcId="{106176AC-98A5-4E51-BB9F-AC34CA28F27A}" destId="{045921F4-91C8-47E7-8F44-651F0DF7E8CE}" srcOrd="0" destOrd="0" presId="urn:microsoft.com/office/officeart/2018/2/layout/IconCircleList"/>
    <dgm:cxn modelId="{E83E0A8E-0046-496D-BFE2-F5310F6BAD37}" type="presOf" srcId="{8FD03D45-B256-4407-98CB-847751C66A6E}" destId="{79F177BC-016C-4BA7-9F3F-B7E1D558F9F8}" srcOrd="0" destOrd="0" presId="urn:microsoft.com/office/officeart/2018/2/layout/IconCircleList"/>
    <dgm:cxn modelId="{737AC5A0-CADB-4627-B9D8-07C5A7DE1427}" type="presOf" srcId="{05400D87-0813-4BF0-9A3F-A854A55E812B}" destId="{B4CDA4AE-430B-47DB-AB93-96E9EF690910}" srcOrd="0" destOrd="0" presId="urn:microsoft.com/office/officeart/2018/2/layout/IconCircleList"/>
    <dgm:cxn modelId="{808D13BC-B3FB-4556-86BE-C7CBAC79CFCF}" srcId="{BC3F9D5A-F5BA-46A9-B2E0-1649B15A28E4}" destId="{A90B9620-3FE9-4B8C-803A-4756BDCCE580}" srcOrd="2" destOrd="0" parTransId="{89718178-0A6C-4609-9732-8066BD764834}" sibTransId="{8FD03D45-B256-4407-98CB-847751C66A6E}"/>
    <dgm:cxn modelId="{BBCC01C0-CECE-4EC1-A51F-0F5E2AEE3CAF}" type="presOf" srcId="{57AA0F0E-A294-4747-BE82-5124363A68D7}" destId="{A2347343-E815-4B7C-B262-0915D329D0E1}" srcOrd="0" destOrd="0" presId="urn:microsoft.com/office/officeart/2018/2/layout/IconCircleList"/>
    <dgm:cxn modelId="{96D04BE9-3375-4F83-8BDA-334F5ED1FB21}" srcId="{BC3F9D5A-F5BA-46A9-B2E0-1649B15A28E4}" destId="{57AA0F0E-A294-4747-BE82-5124363A68D7}" srcOrd="0" destOrd="0" parTransId="{5B57BAE8-170F-41D4-A7DB-3040E39BA996}" sibTransId="{843CC39C-5327-40F8-B30A-5931AA16D9AF}"/>
    <dgm:cxn modelId="{EAED75E9-2680-41AF-9866-2F74AC1BD0E2}" type="presOf" srcId="{BC3F9D5A-F5BA-46A9-B2E0-1649B15A28E4}" destId="{83A001F7-F3E3-4F30-95F7-2773903711BA}" srcOrd="0" destOrd="0" presId="urn:microsoft.com/office/officeart/2018/2/layout/IconCircleList"/>
    <dgm:cxn modelId="{A55C44A9-5BE3-4177-9BE5-606F5BFD434F}" type="presParOf" srcId="{83A001F7-F3E3-4F30-95F7-2773903711BA}" destId="{13C041C5-77A4-46EF-AB30-D8B718180D3A}" srcOrd="0" destOrd="0" presId="urn:microsoft.com/office/officeart/2018/2/layout/IconCircleList"/>
    <dgm:cxn modelId="{3AB0BCA1-BD1B-440C-AB7C-89CFF5D21CEF}" type="presParOf" srcId="{13C041C5-77A4-46EF-AB30-D8B718180D3A}" destId="{6DE1E84A-962A-41A2-83C2-A189AEC4F29A}" srcOrd="0" destOrd="0" presId="urn:microsoft.com/office/officeart/2018/2/layout/IconCircleList"/>
    <dgm:cxn modelId="{1B8891BA-CA46-4FDE-8D2F-DDC6864DEE7B}" type="presParOf" srcId="{6DE1E84A-962A-41A2-83C2-A189AEC4F29A}" destId="{7A53D4EB-04AC-462B-8C2E-72F9D15018A7}" srcOrd="0" destOrd="0" presId="urn:microsoft.com/office/officeart/2018/2/layout/IconCircleList"/>
    <dgm:cxn modelId="{6A43B073-A619-4E7D-8213-6C6EC63742D6}" type="presParOf" srcId="{6DE1E84A-962A-41A2-83C2-A189AEC4F29A}" destId="{31A8363A-34FB-4511-B9A8-34D13B31F114}" srcOrd="1" destOrd="0" presId="urn:microsoft.com/office/officeart/2018/2/layout/IconCircleList"/>
    <dgm:cxn modelId="{67D61ADD-792F-44D2-B8A5-6093A8476B08}" type="presParOf" srcId="{6DE1E84A-962A-41A2-83C2-A189AEC4F29A}" destId="{7E0B9375-F524-4A6B-A8C2-A2F6F5A99BF8}" srcOrd="2" destOrd="0" presId="urn:microsoft.com/office/officeart/2018/2/layout/IconCircleList"/>
    <dgm:cxn modelId="{2B0470EE-B309-4419-A07E-787147022E99}" type="presParOf" srcId="{6DE1E84A-962A-41A2-83C2-A189AEC4F29A}" destId="{A2347343-E815-4B7C-B262-0915D329D0E1}" srcOrd="3" destOrd="0" presId="urn:microsoft.com/office/officeart/2018/2/layout/IconCircleList"/>
    <dgm:cxn modelId="{585FB6B0-2905-489C-924E-AB60FBE1FF6F}" type="presParOf" srcId="{13C041C5-77A4-46EF-AB30-D8B718180D3A}" destId="{F1C0D57D-4FAC-4FB7-9B63-3D25641348F0}" srcOrd="1" destOrd="0" presId="urn:microsoft.com/office/officeart/2018/2/layout/IconCircleList"/>
    <dgm:cxn modelId="{57DAA11D-25EE-4950-A2AF-A2232BED5E46}" type="presParOf" srcId="{13C041C5-77A4-46EF-AB30-D8B718180D3A}" destId="{63F8272D-A748-4CF8-B4CA-059195C32F9D}" srcOrd="2" destOrd="0" presId="urn:microsoft.com/office/officeart/2018/2/layout/IconCircleList"/>
    <dgm:cxn modelId="{9F274CC1-1658-415F-914D-EB86DFE7067B}" type="presParOf" srcId="{63F8272D-A748-4CF8-B4CA-059195C32F9D}" destId="{5525E3DA-33A8-4B23-9F93-2F4D011E960E}" srcOrd="0" destOrd="0" presId="urn:microsoft.com/office/officeart/2018/2/layout/IconCircleList"/>
    <dgm:cxn modelId="{DBFCDFAF-CD6C-4B2B-82AD-65CAB88FEE30}" type="presParOf" srcId="{63F8272D-A748-4CF8-B4CA-059195C32F9D}" destId="{79CC1762-BBBE-4CC2-A5BB-8262FBC4FB08}" srcOrd="1" destOrd="0" presId="urn:microsoft.com/office/officeart/2018/2/layout/IconCircleList"/>
    <dgm:cxn modelId="{DDBAFAC5-21F2-477A-B678-D99004B15D66}" type="presParOf" srcId="{63F8272D-A748-4CF8-B4CA-059195C32F9D}" destId="{EA516C8A-4B7D-4FCA-BFAA-2AC7A57E89CE}" srcOrd="2" destOrd="0" presId="urn:microsoft.com/office/officeart/2018/2/layout/IconCircleList"/>
    <dgm:cxn modelId="{C6242495-C4CA-48B8-B9A4-BDA4E9327B32}" type="presParOf" srcId="{63F8272D-A748-4CF8-B4CA-059195C32F9D}" destId="{90FA16DD-7123-4894-8765-E6DE4BFA7721}" srcOrd="3" destOrd="0" presId="urn:microsoft.com/office/officeart/2018/2/layout/IconCircleList"/>
    <dgm:cxn modelId="{B2D02C77-B513-4411-83A9-4BCA9509FB47}" type="presParOf" srcId="{13C041C5-77A4-46EF-AB30-D8B718180D3A}" destId="{B4CDA4AE-430B-47DB-AB93-96E9EF690910}" srcOrd="3" destOrd="0" presId="urn:microsoft.com/office/officeart/2018/2/layout/IconCircleList"/>
    <dgm:cxn modelId="{76575DC7-1FBB-4AF0-A5A6-9396A02E218E}" type="presParOf" srcId="{13C041C5-77A4-46EF-AB30-D8B718180D3A}" destId="{7DBEEE30-249A-4688-82A1-F84E95CA63AA}" srcOrd="4" destOrd="0" presId="urn:microsoft.com/office/officeart/2018/2/layout/IconCircleList"/>
    <dgm:cxn modelId="{E903CC3C-82C9-4F78-9C49-468BB696F711}" type="presParOf" srcId="{7DBEEE30-249A-4688-82A1-F84E95CA63AA}" destId="{5E74506F-D022-46C2-AD80-99406FFD0435}" srcOrd="0" destOrd="0" presId="urn:microsoft.com/office/officeart/2018/2/layout/IconCircleList"/>
    <dgm:cxn modelId="{EB18B21E-ADBA-476C-AB49-049A73236571}" type="presParOf" srcId="{7DBEEE30-249A-4688-82A1-F84E95CA63AA}" destId="{DED4F270-1E54-4931-B626-AEA1C5FB95B3}" srcOrd="1" destOrd="0" presId="urn:microsoft.com/office/officeart/2018/2/layout/IconCircleList"/>
    <dgm:cxn modelId="{F84C0979-C8EA-4FBF-8422-93DD6B6B7AC5}" type="presParOf" srcId="{7DBEEE30-249A-4688-82A1-F84E95CA63AA}" destId="{2BD9DD61-3DF6-4E6C-B9D6-91B46F6D1F00}" srcOrd="2" destOrd="0" presId="urn:microsoft.com/office/officeart/2018/2/layout/IconCircleList"/>
    <dgm:cxn modelId="{6939C998-9DAA-4B8B-8C24-820E13A099A9}" type="presParOf" srcId="{7DBEEE30-249A-4688-82A1-F84E95CA63AA}" destId="{2EB58D37-9D58-4649-ADEA-2EA680027DC8}" srcOrd="3" destOrd="0" presId="urn:microsoft.com/office/officeart/2018/2/layout/IconCircleList"/>
    <dgm:cxn modelId="{3E8BCDCD-C398-459E-888C-F7BFC10369E7}" type="presParOf" srcId="{13C041C5-77A4-46EF-AB30-D8B718180D3A}" destId="{79F177BC-016C-4BA7-9F3F-B7E1D558F9F8}" srcOrd="5" destOrd="0" presId="urn:microsoft.com/office/officeart/2018/2/layout/IconCircleList"/>
    <dgm:cxn modelId="{92946050-9E40-4634-9C39-CA6EE0D307AB}" type="presParOf" srcId="{13C041C5-77A4-46EF-AB30-D8B718180D3A}" destId="{6FE74DF6-C229-47A9-B00F-19C7E1E56236}" srcOrd="6" destOrd="0" presId="urn:microsoft.com/office/officeart/2018/2/layout/IconCircleList"/>
    <dgm:cxn modelId="{F0597433-831A-462C-AAAF-E8442C8E6DDF}" type="presParOf" srcId="{6FE74DF6-C229-47A9-B00F-19C7E1E56236}" destId="{F3322D7A-C583-4B38-9BAE-95DAD214FF0C}" srcOrd="0" destOrd="0" presId="urn:microsoft.com/office/officeart/2018/2/layout/IconCircleList"/>
    <dgm:cxn modelId="{2B9AB7BD-B9F7-4ED9-B9C5-FD812FAA9274}" type="presParOf" srcId="{6FE74DF6-C229-47A9-B00F-19C7E1E56236}" destId="{2F530883-D11D-416E-94C2-B6698EA002B1}" srcOrd="1" destOrd="0" presId="urn:microsoft.com/office/officeart/2018/2/layout/IconCircleList"/>
    <dgm:cxn modelId="{A86A5992-858A-46AE-BB2B-2DFB35CAFC29}" type="presParOf" srcId="{6FE74DF6-C229-47A9-B00F-19C7E1E56236}" destId="{EF9781FC-9EEE-4CA4-BBFA-FB6407CAA6EA}" srcOrd="2" destOrd="0" presId="urn:microsoft.com/office/officeart/2018/2/layout/IconCircleList"/>
    <dgm:cxn modelId="{63D5387B-2E93-4110-8EB5-E3E4255C51E6}" type="presParOf" srcId="{6FE74DF6-C229-47A9-B00F-19C7E1E56236}" destId="{045921F4-91C8-47E7-8F44-651F0DF7E8C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F9D5A-F5BA-46A9-B2E0-1649B15A28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7AA0F0E-A294-4747-BE82-5124363A68D7}">
      <dgm:prSet custT="1"/>
      <dgm:spPr/>
      <dgm:t>
        <a:bodyPr/>
        <a:lstStyle/>
        <a:p>
          <a:pPr>
            <a:lnSpc>
              <a:spcPct val="100000"/>
            </a:lnSpc>
          </a:pPr>
          <a:r>
            <a:rPr lang="en-US" sz="2800" dirty="0"/>
            <a:t>The </a:t>
          </a:r>
          <a:r>
            <a:rPr lang="en-US" sz="2800" dirty="0">
              <a:latin typeface="Calibri Light" panose="020F0302020204030204"/>
            </a:rPr>
            <a:t>STEM</a:t>
          </a:r>
          <a:r>
            <a:rPr lang="en-US" sz="2800" dirty="0"/>
            <a:t> academy is not all work.</a:t>
          </a:r>
        </a:p>
      </dgm:t>
    </dgm:pt>
    <dgm:pt modelId="{5B57BAE8-170F-41D4-A7DB-3040E39BA996}" type="parTrans" cxnId="{96D04BE9-3375-4F83-8BDA-334F5ED1FB21}">
      <dgm:prSet/>
      <dgm:spPr/>
      <dgm:t>
        <a:bodyPr/>
        <a:lstStyle/>
        <a:p>
          <a:endParaRPr lang="en-US"/>
        </a:p>
      </dgm:t>
    </dgm:pt>
    <dgm:pt modelId="{843CC39C-5327-40F8-B30A-5931AA16D9AF}" type="sibTrans" cxnId="{96D04BE9-3375-4F83-8BDA-334F5ED1FB21}">
      <dgm:prSet/>
      <dgm:spPr/>
      <dgm:t>
        <a:bodyPr/>
        <a:lstStyle/>
        <a:p>
          <a:pPr>
            <a:lnSpc>
              <a:spcPct val="100000"/>
            </a:lnSpc>
          </a:pPr>
          <a:endParaRPr lang="en-US"/>
        </a:p>
      </dgm:t>
    </dgm:pt>
    <dgm:pt modelId="{9A60CAAC-1BEF-4E83-83AC-020A775AA587}">
      <dgm:prSet custT="1"/>
      <dgm:spPr/>
      <dgm:t>
        <a:bodyPr/>
        <a:lstStyle/>
        <a:p>
          <a:pPr rtl="0">
            <a:lnSpc>
              <a:spcPct val="100000"/>
            </a:lnSpc>
          </a:pPr>
          <a:r>
            <a:rPr lang="en-US" sz="2800" dirty="0"/>
            <a:t>Fun </a:t>
          </a:r>
          <a:r>
            <a:rPr lang="en-US" sz="2800" dirty="0">
              <a:latin typeface="Calibri Light" panose="020F0302020204030204"/>
            </a:rPr>
            <a:t>activities, Field trips, and Spooky Stem night</a:t>
          </a:r>
          <a:endParaRPr lang="en-US" sz="2800" dirty="0"/>
        </a:p>
      </dgm:t>
    </dgm:pt>
    <dgm:pt modelId="{CD95FF92-3AED-4B59-8BBD-243E2448B2EB}" type="parTrans" cxnId="{51338E46-B959-4FE8-85C6-8230A8AC463A}">
      <dgm:prSet/>
      <dgm:spPr/>
      <dgm:t>
        <a:bodyPr/>
        <a:lstStyle/>
        <a:p>
          <a:endParaRPr lang="en-US"/>
        </a:p>
      </dgm:t>
    </dgm:pt>
    <dgm:pt modelId="{05400D87-0813-4BF0-9A3F-A854A55E812B}" type="sibTrans" cxnId="{51338E46-B959-4FE8-85C6-8230A8AC463A}">
      <dgm:prSet/>
      <dgm:spPr/>
      <dgm:t>
        <a:bodyPr/>
        <a:lstStyle/>
        <a:p>
          <a:pPr>
            <a:lnSpc>
              <a:spcPct val="100000"/>
            </a:lnSpc>
          </a:pPr>
          <a:endParaRPr lang="en-US"/>
        </a:p>
      </dgm:t>
    </dgm:pt>
    <dgm:pt modelId="{A90B9620-3FE9-4B8C-803A-4756BDCCE580}">
      <dgm:prSet custT="1"/>
      <dgm:spPr/>
      <dgm:t>
        <a:bodyPr/>
        <a:lstStyle/>
        <a:p>
          <a:pPr>
            <a:lnSpc>
              <a:spcPct val="100000"/>
            </a:lnSpc>
          </a:pPr>
          <a:r>
            <a:rPr lang="en-US" sz="2800" dirty="0">
              <a:latin typeface="Calibri Light" panose="020F0302020204030204"/>
            </a:rPr>
            <a:t>Can increase the opportunity to go into Sprayberry’s STEM Program and Cobb Magnet programs.</a:t>
          </a:r>
        </a:p>
      </dgm:t>
    </dgm:pt>
    <dgm:pt modelId="{89718178-0A6C-4609-9732-8066BD764834}" type="parTrans" cxnId="{808D13BC-B3FB-4556-86BE-C7CBAC79CFCF}">
      <dgm:prSet/>
      <dgm:spPr/>
      <dgm:t>
        <a:bodyPr/>
        <a:lstStyle/>
        <a:p>
          <a:endParaRPr lang="en-US"/>
        </a:p>
      </dgm:t>
    </dgm:pt>
    <dgm:pt modelId="{8FD03D45-B256-4407-98CB-847751C66A6E}" type="sibTrans" cxnId="{808D13BC-B3FB-4556-86BE-C7CBAC79CFCF}">
      <dgm:prSet/>
      <dgm:spPr/>
      <dgm:t>
        <a:bodyPr/>
        <a:lstStyle/>
        <a:p>
          <a:pPr>
            <a:lnSpc>
              <a:spcPct val="100000"/>
            </a:lnSpc>
          </a:pPr>
          <a:endParaRPr lang="en-US"/>
        </a:p>
      </dgm:t>
    </dgm:pt>
    <dgm:pt modelId="{CC8E95E7-45D3-4F55-8588-23BC4AF8AED9}">
      <dgm:prSet phldr="0"/>
      <dgm:spPr/>
      <dgm:t>
        <a:bodyPr/>
        <a:lstStyle/>
        <a:p>
          <a:pPr rtl="0">
            <a:lnSpc>
              <a:spcPct val="100000"/>
            </a:lnSpc>
          </a:pPr>
          <a:r>
            <a:rPr lang="en-US" sz="2800" dirty="0">
              <a:latin typeface="Calibri Light" panose="020F0302020204030204"/>
            </a:rPr>
            <a:t>Possible opportunities</a:t>
          </a:r>
          <a:r>
            <a:rPr lang="en-US" sz="2800" dirty="0"/>
            <a:t> to earn recognition in </a:t>
          </a:r>
          <a:r>
            <a:rPr lang="en-US" sz="2800" dirty="0">
              <a:latin typeface="Calibri Light" panose="020F0302020204030204"/>
            </a:rPr>
            <a:t>a national</a:t>
          </a:r>
          <a:r>
            <a:rPr lang="en-US" sz="2800" dirty="0"/>
            <a:t> competition</a:t>
          </a:r>
          <a:endParaRPr lang="en-US" dirty="0"/>
        </a:p>
      </dgm:t>
    </dgm:pt>
    <dgm:pt modelId="{8E46B32B-A688-4060-8172-C55D151DEDFA}" type="parTrans" cxnId="{0EC2B287-F6D6-4C56-B108-430C50191F65}">
      <dgm:prSet/>
      <dgm:spPr/>
    </dgm:pt>
    <dgm:pt modelId="{C8054E99-9A80-455B-96E2-5C1CBBF76CCD}" type="sibTrans" cxnId="{0EC2B287-F6D6-4C56-B108-430C50191F65}">
      <dgm:prSet/>
      <dgm:spPr/>
      <dgm:t>
        <a:bodyPr/>
        <a:lstStyle/>
        <a:p>
          <a:pPr>
            <a:lnSpc>
              <a:spcPct val="100000"/>
            </a:lnSpc>
          </a:pPr>
          <a:endParaRPr lang="en-US"/>
        </a:p>
      </dgm:t>
    </dgm:pt>
    <dgm:pt modelId="{83A001F7-F3E3-4F30-95F7-2773903711BA}" type="pres">
      <dgm:prSet presAssocID="{BC3F9D5A-F5BA-46A9-B2E0-1649B15A28E4}" presName="root" presStyleCnt="0">
        <dgm:presLayoutVars>
          <dgm:dir/>
          <dgm:resizeHandles val="exact"/>
        </dgm:presLayoutVars>
      </dgm:prSet>
      <dgm:spPr/>
    </dgm:pt>
    <dgm:pt modelId="{13C041C5-77A4-46EF-AB30-D8B718180D3A}" type="pres">
      <dgm:prSet presAssocID="{BC3F9D5A-F5BA-46A9-B2E0-1649B15A28E4}" presName="container" presStyleCnt="0">
        <dgm:presLayoutVars>
          <dgm:dir/>
          <dgm:resizeHandles val="exact"/>
        </dgm:presLayoutVars>
      </dgm:prSet>
      <dgm:spPr/>
    </dgm:pt>
    <dgm:pt modelId="{6DE1E84A-962A-41A2-83C2-A189AEC4F29A}" type="pres">
      <dgm:prSet presAssocID="{57AA0F0E-A294-4747-BE82-5124363A68D7}" presName="compNode" presStyleCnt="0"/>
      <dgm:spPr/>
    </dgm:pt>
    <dgm:pt modelId="{7A53D4EB-04AC-462B-8C2E-72F9D15018A7}" type="pres">
      <dgm:prSet presAssocID="{57AA0F0E-A294-4747-BE82-5124363A68D7}" presName="iconBgRect" presStyleLbl="bgShp" presStyleIdx="0" presStyleCnt="4" custLinFactNeighborX="20738" custLinFactNeighborY="798"/>
      <dgm:spPr/>
    </dgm:pt>
    <dgm:pt modelId="{31A8363A-34FB-4511-B9A8-34D13B31F114}" type="pres">
      <dgm:prSet presAssocID="{57AA0F0E-A294-4747-BE82-5124363A68D7}" presName="iconRect" presStyleLbl="node1" presStyleIdx="0" presStyleCnt="4" custLinFactNeighborX="38723" custLinFactNeighborY="-9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7E0B9375-F524-4A6B-A8C2-A2F6F5A99BF8}" type="pres">
      <dgm:prSet presAssocID="{57AA0F0E-A294-4747-BE82-5124363A68D7}" presName="spaceRect" presStyleCnt="0"/>
      <dgm:spPr/>
    </dgm:pt>
    <dgm:pt modelId="{A2347343-E815-4B7C-B262-0915D329D0E1}" type="pres">
      <dgm:prSet presAssocID="{57AA0F0E-A294-4747-BE82-5124363A68D7}" presName="textRect" presStyleLbl="revTx" presStyleIdx="0" presStyleCnt="4" custLinFactNeighborX="6429">
        <dgm:presLayoutVars>
          <dgm:chMax val="1"/>
          <dgm:chPref val="1"/>
        </dgm:presLayoutVars>
      </dgm:prSet>
      <dgm:spPr/>
    </dgm:pt>
    <dgm:pt modelId="{F1C0D57D-4FAC-4FB7-9B63-3D25641348F0}" type="pres">
      <dgm:prSet presAssocID="{843CC39C-5327-40F8-B30A-5931AA16D9AF}" presName="sibTrans" presStyleLbl="sibTrans2D1" presStyleIdx="0" presStyleCnt="0"/>
      <dgm:spPr/>
    </dgm:pt>
    <dgm:pt modelId="{63F8272D-A748-4CF8-B4CA-059195C32F9D}" type="pres">
      <dgm:prSet presAssocID="{9A60CAAC-1BEF-4E83-83AC-020A775AA587}" presName="compNode" presStyleCnt="0"/>
      <dgm:spPr/>
    </dgm:pt>
    <dgm:pt modelId="{5525E3DA-33A8-4B23-9F93-2F4D011E960E}" type="pres">
      <dgm:prSet presAssocID="{9A60CAAC-1BEF-4E83-83AC-020A775AA587}" presName="iconBgRect" presStyleLbl="bgShp" presStyleIdx="1" presStyleCnt="4" custLinFactNeighborX="19182" custLinFactNeighborY="-798"/>
      <dgm:spPr/>
    </dgm:pt>
    <dgm:pt modelId="{79CC1762-BBBE-4CC2-A5BB-8262FBC4FB08}" type="pres">
      <dgm:prSet presAssocID="{9A60CAAC-1BEF-4E83-83AC-020A775AA587}" presName="iconRect" presStyleLbl="node1" presStyleIdx="1" presStyleCnt="4" custLinFactNeighborX="28880" custLinFactNeighborY="-9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ke"/>
        </a:ext>
      </dgm:extLst>
    </dgm:pt>
    <dgm:pt modelId="{EA516C8A-4B7D-4FCA-BFAA-2AC7A57E89CE}" type="pres">
      <dgm:prSet presAssocID="{9A60CAAC-1BEF-4E83-83AC-020A775AA587}" presName="spaceRect" presStyleCnt="0"/>
      <dgm:spPr/>
    </dgm:pt>
    <dgm:pt modelId="{90FA16DD-7123-4894-8765-E6DE4BFA7721}" type="pres">
      <dgm:prSet presAssocID="{9A60CAAC-1BEF-4E83-83AC-020A775AA587}" presName="textRect" presStyleLbl="revTx" presStyleIdx="1" presStyleCnt="4" custLinFactNeighborX="8814" custLinFactNeighborY="-3191">
        <dgm:presLayoutVars>
          <dgm:chMax val="1"/>
          <dgm:chPref val="1"/>
        </dgm:presLayoutVars>
      </dgm:prSet>
      <dgm:spPr/>
    </dgm:pt>
    <dgm:pt modelId="{B4CDA4AE-430B-47DB-AB93-96E9EF690910}" type="pres">
      <dgm:prSet presAssocID="{05400D87-0813-4BF0-9A3F-A854A55E812B}" presName="sibTrans" presStyleLbl="sibTrans2D1" presStyleIdx="0" presStyleCnt="0"/>
      <dgm:spPr/>
    </dgm:pt>
    <dgm:pt modelId="{7DBEEE30-249A-4688-82A1-F84E95CA63AA}" type="pres">
      <dgm:prSet presAssocID="{A90B9620-3FE9-4B8C-803A-4756BDCCE580}" presName="compNode" presStyleCnt="0"/>
      <dgm:spPr/>
    </dgm:pt>
    <dgm:pt modelId="{5E74506F-D022-46C2-AD80-99406FFD0435}" type="pres">
      <dgm:prSet presAssocID="{A90B9620-3FE9-4B8C-803A-4756BDCCE580}" presName="iconBgRect" presStyleLbl="bgShp" presStyleIdx="2" presStyleCnt="4" custLinFactNeighborX="22335" custLinFactNeighborY="724"/>
      <dgm:spPr/>
    </dgm:pt>
    <dgm:pt modelId="{DED4F270-1E54-4931-B626-AEA1C5FB95B3}" type="pres">
      <dgm:prSet presAssocID="{A90B9620-3FE9-4B8C-803A-4756BDCCE580}" presName="iconRect" presStyleLbl="node1" presStyleIdx="2" presStyleCnt="4" custLinFactNeighborX="34597"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BD9DD61-3DF6-4E6C-B9D6-91B46F6D1F00}" type="pres">
      <dgm:prSet presAssocID="{A90B9620-3FE9-4B8C-803A-4756BDCCE580}" presName="spaceRect" presStyleCnt="0"/>
      <dgm:spPr/>
    </dgm:pt>
    <dgm:pt modelId="{2EB58D37-9D58-4649-ADEA-2EA680027DC8}" type="pres">
      <dgm:prSet presAssocID="{A90B9620-3FE9-4B8C-803A-4756BDCCE580}" presName="textRect" presStyleLbl="revTx" presStyleIdx="2" presStyleCnt="4" custScaleX="117424" custLinFactNeighborX="15780" custLinFactNeighborY="724">
        <dgm:presLayoutVars>
          <dgm:chMax val="1"/>
          <dgm:chPref val="1"/>
        </dgm:presLayoutVars>
      </dgm:prSet>
      <dgm:spPr/>
    </dgm:pt>
    <dgm:pt modelId="{077F65E5-BAD7-4FCB-B273-80529A2CCD87}" type="pres">
      <dgm:prSet presAssocID="{8FD03D45-B256-4407-98CB-847751C66A6E}" presName="sibTrans" presStyleLbl="sibTrans2D1" presStyleIdx="0" presStyleCnt="0"/>
      <dgm:spPr/>
    </dgm:pt>
    <dgm:pt modelId="{7C013A15-4D3B-4DE0-8D41-5B19865A1297}" type="pres">
      <dgm:prSet presAssocID="{CC8E95E7-45D3-4F55-8588-23BC4AF8AED9}" presName="compNode" presStyleCnt="0"/>
      <dgm:spPr/>
    </dgm:pt>
    <dgm:pt modelId="{A756310F-EC3C-4891-96CA-3927B5BBB532}" type="pres">
      <dgm:prSet presAssocID="{CC8E95E7-45D3-4F55-8588-23BC4AF8AED9}" presName="iconBgRect" presStyleLbl="bgShp" presStyleIdx="3" presStyleCnt="4"/>
      <dgm:spPr/>
    </dgm:pt>
    <dgm:pt modelId="{3308D57C-95AC-4B9B-BA81-8185E085488D}" type="pres">
      <dgm:prSet presAssocID="{CC8E95E7-45D3-4F55-8588-23BC4AF8AED9}" presName="iconRect" presStyleLbl="node1" presStyleIdx="3" presStyleCnt="4"/>
      <dgm:spPr/>
    </dgm:pt>
    <dgm:pt modelId="{CD8E82B3-3D49-4A7B-90F2-5E2E90CC8824}" type="pres">
      <dgm:prSet presAssocID="{CC8E95E7-45D3-4F55-8588-23BC4AF8AED9}" presName="spaceRect" presStyleCnt="0"/>
      <dgm:spPr/>
    </dgm:pt>
    <dgm:pt modelId="{F349AE4B-083C-480F-9B67-24864AD742C4}" type="pres">
      <dgm:prSet presAssocID="{CC8E95E7-45D3-4F55-8588-23BC4AF8AED9}" presName="textRect" presStyleLbl="revTx" presStyleIdx="3" presStyleCnt="4">
        <dgm:presLayoutVars>
          <dgm:chMax val="1"/>
          <dgm:chPref val="1"/>
        </dgm:presLayoutVars>
      </dgm:prSet>
      <dgm:spPr/>
    </dgm:pt>
  </dgm:ptLst>
  <dgm:cxnLst>
    <dgm:cxn modelId="{68616925-652C-4EBC-8C4D-245950419153}" type="presOf" srcId="{05400D87-0813-4BF0-9A3F-A854A55E812B}" destId="{B4CDA4AE-430B-47DB-AB93-96E9EF690910}" srcOrd="0" destOrd="0" presId="urn:microsoft.com/office/officeart/2018/2/layout/IconCircleList"/>
    <dgm:cxn modelId="{648FF526-8C0E-4A84-AE7A-75A8DB7F2748}" type="presOf" srcId="{A90B9620-3FE9-4B8C-803A-4756BDCCE580}" destId="{2EB58D37-9D58-4649-ADEA-2EA680027DC8}" srcOrd="0" destOrd="0" presId="urn:microsoft.com/office/officeart/2018/2/layout/IconCircleList"/>
    <dgm:cxn modelId="{EF416D66-F25D-47EC-8E93-0118CFE430A8}" type="presOf" srcId="{8FD03D45-B256-4407-98CB-847751C66A6E}" destId="{077F65E5-BAD7-4FCB-B273-80529A2CCD87}" srcOrd="0" destOrd="0" presId="urn:microsoft.com/office/officeart/2018/2/layout/IconCircleList"/>
    <dgm:cxn modelId="{51338E46-B959-4FE8-85C6-8230A8AC463A}" srcId="{BC3F9D5A-F5BA-46A9-B2E0-1649B15A28E4}" destId="{9A60CAAC-1BEF-4E83-83AC-020A775AA587}" srcOrd="1" destOrd="0" parTransId="{CD95FF92-3AED-4B59-8BBD-243E2448B2EB}" sibTransId="{05400D87-0813-4BF0-9A3F-A854A55E812B}"/>
    <dgm:cxn modelId="{C24CCB73-1B9E-4BB5-A881-BC9F47848BDD}" type="presOf" srcId="{57AA0F0E-A294-4747-BE82-5124363A68D7}" destId="{A2347343-E815-4B7C-B262-0915D329D0E1}" srcOrd="0" destOrd="0" presId="urn:microsoft.com/office/officeart/2018/2/layout/IconCircleList"/>
    <dgm:cxn modelId="{0EC2B287-F6D6-4C56-B108-430C50191F65}" srcId="{BC3F9D5A-F5BA-46A9-B2E0-1649B15A28E4}" destId="{CC8E95E7-45D3-4F55-8588-23BC4AF8AED9}" srcOrd="3" destOrd="0" parTransId="{8E46B32B-A688-4060-8172-C55D151DEDFA}" sibTransId="{C8054E99-9A80-455B-96E2-5C1CBBF76CCD}"/>
    <dgm:cxn modelId="{53914E88-7ECD-4C87-92DA-E53C1FB575AC}" type="presOf" srcId="{CC8E95E7-45D3-4F55-8588-23BC4AF8AED9}" destId="{F349AE4B-083C-480F-9B67-24864AD742C4}" srcOrd="0" destOrd="0" presId="urn:microsoft.com/office/officeart/2018/2/layout/IconCircleList"/>
    <dgm:cxn modelId="{8EB5C5B8-ABBA-4DBB-95DA-9DCE29B18E43}" type="presOf" srcId="{9A60CAAC-1BEF-4E83-83AC-020A775AA587}" destId="{90FA16DD-7123-4894-8765-E6DE4BFA7721}" srcOrd="0" destOrd="0" presId="urn:microsoft.com/office/officeart/2018/2/layout/IconCircleList"/>
    <dgm:cxn modelId="{808D13BC-B3FB-4556-86BE-C7CBAC79CFCF}" srcId="{BC3F9D5A-F5BA-46A9-B2E0-1649B15A28E4}" destId="{A90B9620-3FE9-4B8C-803A-4756BDCCE580}" srcOrd="2" destOrd="0" parTransId="{89718178-0A6C-4609-9732-8066BD764834}" sibTransId="{8FD03D45-B256-4407-98CB-847751C66A6E}"/>
    <dgm:cxn modelId="{96D04BE9-3375-4F83-8BDA-334F5ED1FB21}" srcId="{BC3F9D5A-F5BA-46A9-B2E0-1649B15A28E4}" destId="{57AA0F0E-A294-4747-BE82-5124363A68D7}" srcOrd="0" destOrd="0" parTransId="{5B57BAE8-170F-41D4-A7DB-3040E39BA996}" sibTransId="{843CC39C-5327-40F8-B30A-5931AA16D9AF}"/>
    <dgm:cxn modelId="{EAED75E9-2680-41AF-9866-2F74AC1BD0E2}" type="presOf" srcId="{BC3F9D5A-F5BA-46A9-B2E0-1649B15A28E4}" destId="{83A001F7-F3E3-4F30-95F7-2773903711BA}" srcOrd="0" destOrd="0" presId="urn:microsoft.com/office/officeart/2018/2/layout/IconCircleList"/>
    <dgm:cxn modelId="{77ADFBEA-65E8-491B-A837-57548D635B26}" type="presOf" srcId="{843CC39C-5327-40F8-B30A-5931AA16D9AF}" destId="{F1C0D57D-4FAC-4FB7-9B63-3D25641348F0}" srcOrd="0" destOrd="0" presId="urn:microsoft.com/office/officeart/2018/2/layout/IconCircleList"/>
    <dgm:cxn modelId="{B747227B-D2F3-4D2C-818C-2EA0647ED490}" type="presParOf" srcId="{83A001F7-F3E3-4F30-95F7-2773903711BA}" destId="{13C041C5-77A4-46EF-AB30-D8B718180D3A}" srcOrd="0" destOrd="0" presId="urn:microsoft.com/office/officeart/2018/2/layout/IconCircleList"/>
    <dgm:cxn modelId="{64E5248C-B8EA-4997-9624-D225FE94406F}" type="presParOf" srcId="{13C041C5-77A4-46EF-AB30-D8B718180D3A}" destId="{6DE1E84A-962A-41A2-83C2-A189AEC4F29A}" srcOrd="0" destOrd="0" presId="urn:microsoft.com/office/officeart/2018/2/layout/IconCircleList"/>
    <dgm:cxn modelId="{B4E8AD2B-3138-454F-84D7-E4D57F714634}" type="presParOf" srcId="{6DE1E84A-962A-41A2-83C2-A189AEC4F29A}" destId="{7A53D4EB-04AC-462B-8C2E-72F9D15018A7}" srcOrd="0" destOrd="0" presId="urn:microsoft.com/office/officeart/2018/2/layout/IconCircleList"/>
    <dgm:cxn modelId="{13CFC8F1-B9C3-45C0-A986-1DD57996598C}" type="presParOf" srcId="{6DE1E84A-962A-41A2-83C2-A189AEC4F29A}" destId="{31A8363A-34FB-4511-B9A8-34D13B31F114}" srcOrd="1" destOrd="0" presId="urn:microsoft.com/office/officeart/2018/2/layout/IconCircleList"/>
    <dgm:cxn modelId="{D0230BCE-ACC6-40AA-B570-C3D697CBD24D}" type="presParOf" srcId="{6DE1E84A-962A-41A2-83C2-A189AEC4F29A}" destId="{7E0B9375-F524-4A6B-A8C2-A2F6F5A99BF8}" srcOrd="2" destOrd="0" presId="urn:microsoft.com/office/officeart/2018/2/layout/IconCircleList"/>
    <dgm:cxn modelId="{2B148651-9908-4A84-90D7-44AA8DD8C431}" type="presParOf" srcId="{6DE1E84A-962A-41A2-83C2-A189AEC4F29A}" destId="{A2347343-E815-4B7C-B262-0915D329D0E1}" srcOrd="3" destOrd="0" presId="urn:microsoft.com/office/officeart/2018/2/layout/IconCircleList"/>
    <dgm:cxn modelId="{03865124-1554-4A11-A699-689FE0B8144F}" type="presParOf" srcId="{13C041C5-77A4-46EF-AB30-D8B718180D3A}" destId="{F1C0D57D-4FAC-4FB7-9B63-3D25641348F0}" srcOrd="1" destOrd="0" presId="urn:microsoft.com/office/officeart/2018/2/layout/IconCircleList"/>
    <dgm:cxn modelId="{060D411B-A499-48CD-89BE-9C93BA313F0F}" type="presParOf" srcId="{13C041C5-77A4-46EF-AB30-D8B718180D3A}" destId="{63F8272D-A748-4CF8-B4CA-059195C32F9D}" srcOrd="2" destOrd="0" presId="urn:microsoft.com/office/officeart/2018/2/layout/IconCircleList"/>
    <dgm:cxn modelId="{C61970FB-477D-4EF8-B88D-2B73869EAE29}" type="presParOf" srcId="{63F8272D-A748-4CF8-B4CA-059195C32F9D}" destId="{5525E3DA-33A8-4B23-9F93-2F4D011E960E}" srcOrd="0" destOrd="0" presId="urn:microsoft.com/office/officeart/2018/2/layout/IconCircleList"/>
    <dgm:cxn modelId="{1AD29CC5-75F6-4317-B434-809C3FB47253}" type="presParOf" srcId="{63F8272D-A748-4CF8-B4CA-059195C32F9D}" destId="{79CC1762-BBBE-4CC2-A5BB-8262FBC4FB08}" srcOrd="1" destOrd="0" presId="urn:microsoft.com/office/officeart/2018/2/layout/IconCircleList"/>
    <dgm:cxn modelId="{A5C890A1-965B-4D44-A328-6491072F36BF}" type="presParOf" srcId="{63F8272D-A748-4CF8-B4CA-059195C32F9D}" destId="{EA516C8A-4B7D-4FCA-BFAA-2AC7A57E89CE}" srcOrd="2" destOrd="0" presId="urn:microsoft.com/office/officeart/2018/2/layout/IconCircleList"/>
    <dgm:cxn modelId="{B20B13FA-8CA4-4024-A901-11C581E79BD7}" type="presParOf" srcId="{63F8272D-A748-4CF8-B4CA-059195C32F9D}" destId="{90FA16DD-7123-4894-8765-E6DE4BFA7721}" srcOrd="3" destOrd="0" presId="urn:microsoft.com/office/officeart/2018/2/layout/IconCircleList"/>
    <dgm:cxn modelId="{F2252499-1125-42F5-8994-02F44579B8AE}" type="presParOf" srcId="{13C041C5-77A4-46EF-AB30-D8B718180D3A}" destId="{B4CDA4AE-430B-47DB-AB93-96E9EF690910}" srcOrd="3" destOrd="0" presId="urn:microsoft.com/office/officeart/2018/2/layout/IconCircleList"/>
    <dgm:cxn modelId="{7BA8FB96-7BD5-4FA4-BE69-82869BA62C84}" type="presParOf" srcId="{13C041C5-77A4-46EF-AB30-D8B718180D3A}" destId="{7DBEEE30-249A-4688-82A1-F84E95CA63AA}" srcOrd="4" destOrd="0" presId="urn:microsoft.com/office/officeart/2018/2/layout/IconCircleList"/>
    <dgm:cxn modelId="{68ACA3C2-7A6D-4DAD-9AA6-C133B9FA533A}" type="presParOf" srcId="{7DBEEE30-249A-4688-82A1-F84E95CA63AA}" destId="{5E74506F-D022-46C2-AD80-99406FFD0435}" srcOrd="0" destOrd="0" presId="urn:microsoft.com/office/officeart/2018/2/layout/IconCircleList"/>
    <dgm:cxn modelId="{6653BAC8-6451-422F-8CD0-7767765693C3}" type="presParOf" srcId="{7DBEEE30-249A-4688-82A1-F84E95CA63AA}" destId="{DED4F270-1E54-4931-B626-AEA1C5FB95B3}" srcOrd="1" destOrd="0" presId="urn:microsoft.com/office/officeart/2018/2/layout/IconCircleList"/>
    <dgm:cxn modelId="{EA150FF8-5D2A-4B7D-8FAE-4280B7591863}" type="presParOf" srcId="{7DBEEE30-249A-4688-82A1-F84E95CA63AA}" destId="{2BD9DD61-3DF6-4E6C-B9D6-91B46F6D1F00}" srcOrd="2" destOrd="0" presId="urn:microsoft.com/office/officeart/2018/2/layout/IconCircleList"/>
    <dgm:cxn modelId="{CAB25D96-8802-4B21-A671-00C2ACC9621B}" type="presParOf" srcId="{7DBEEE30-249A-4688-82A1-F84E95CA63AA}" destId="{2EB58D37-9D58-4649-ADEA-2EA680027DC8}" srcOrd="3" destOrd="0" presId="urn:microsoft.com/office/officeart/2018/2/layout/IconCircleList"/>
    <dgm:cxn modelId="{F462A417-CEAB-4388-9BEF-047B3D439D19}" type="presParOf" srcId="{13C041C5-77A4-46EF-AB30-D8B718180D3A}" destId="{077F65E5-BAD7-4FCB-B273-80529A2CCD87}" srcOrd="5" destOrd="0" presId="urn:microsoft.com/office/officeart/2018/2/layout/IconCircleList"/>
    <dgm:cxn modelId="{4A1E8702-3C2E-4D59-B5D6-79C472E8B482}" type="presParOf" srcId="{13C041C5-77A4-46EF-AB30-D8B718180D3A}" destId="{7C013A15-4D3B-4DE0-8D41-5B19865A1297}" srcOrd="6" destOrd="0" presId="urn:microsoft.com/office/officeart/2018/2/layout/IconCircleList"/>
    <dgm:cxn modelId="{E78F193B-D69F-4D3F-AFAB-7106965C9C15}" type="presParOf" srcId="{7C013A15-4D3B-4DE0-8D41-5B19865A1297}" destId="{A756310F-EC3C-4891-96CA-3927B5BBB532}" srcOrd="0" destOrd="0" presId="urn:microsoft.com/office/officeart/2018/2/layout/IconCircleList"/>
    <dgm:cxn modelId="{BE4F9B76-5AB8-4412-8568-E8216A462E76}" type="presParOf" srcId="{7C013A15-4D3B-4DE0-8D41-5B19865A1297}" destId="{3308D57C-95AC-4B9B-BA81-8185E085488D}" srcOrd="1" destOrd="0" presId="urn:microsoft.com/office/officeart/2018/2/layout/IconCircleList"/>
    <dgm:cxn modelId="{8637C015-BC10-4A1C-A7DC-F5A6F4285C0C}" type="presParOf" srcId="{7C013A15-4D3B-4DE0-8D41-5B19865A1297}" destId="{CD8E82B3-3D49-4A7B-90F2-5E2E90CC8824}" srcOrd="2" destOrd="0" presId="urn:microsoft.com/office/officeart/2018/2/layout/IconCircleList"/>
    <dgm:cxn modelId="{B3BE7460-66C0-457E-9550-4D296B3DEAC6}" type="presParOf" srcId="{7C013A15-4D3B-4DE0-8D41-5B19865A1297}" destId="{F349AE4B-083C-480F-9B67-24864AD742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3F9D5A-F5BA-46A9-B2E0-1649B15A28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7AA0F0E-A294-4747-BE82-5124363A68D7}">
      <dgm:prSet custT="1"/>
      <dgm:spPr/>
      <dgm:t>
        <a:bodyPr/>
        <a:lstStyle/>
        <a:p>
          <a:pPr>
            <a:lnSpc>
              <a:spcPct val="100000"/>
            </a:lnSpc>
          </a:pPr>
          <a:r>
            <a:rPr lang="en-US" sz="2800" dirty="0">
              <a:latin typeface="Calibri Light" panose="020F0302020204030204"/>
            </a:rPr>
            <a:t>Leadership and Law focuses on building presentation skills, public speaking, volunteer service, and government. </a:t>
          </a:r>
          <a:endParaRPr lang="en-US" sz="2800" dirty="0"/>
        </a:p>
      </dgm:t>
    </dgm:pt>
    <dgm:pt modelId="{5B57BAE8-170F-41D4-A7DB-3040E39BA996}" type="parTrans" cxnId="{96D04BE9-3375-4F83-8BDA-334F5ED1FB21}">
      <dgm:prSet/>
      <dgm:spPr/>
      <dgm:t>
        <a:bodyPr/>
        <a:lstStyle/>
        <a:p>
          <a:endParaRPr lang="en-US"/>
        </a:p>
      </dgm:t>
    </dgm:pt>
    <dgm:pt modelId="{843CC39C-5327-40F8-B30A-5931AA16D9AF}" type="sibTrans" cxnId="{96D04BE9-3375-4F83-8BDA-334F5ED1FB21}">
      <dgm:prSet/>
      <dgm:spPr/>
      <dgm:t>
        <a:bodyPr/>
        <a:lstStyle/>
        <a:p>
          <a:pPr>
            <a:lnSpc>
              <a:spcPct val="100000"/>
            </a:lnSpc>
          </a:pPr>
          <a:endParaRPr lang="en-US"/>
        </a:p>
      </dgm:t>
    </dgm:pt>
    <dgm:pt modelId="{9A60CAAC-1BEF-4E83-83AC-020A775AA587}">
      <dgm:prSet phldr="0" custT="1"/>
      <dgm:spPr/>
      <dgm:t>
        <a:bodyPr/>
        <a:lstStyle/>
        <a:p>
          <a:pPr>
            <a:lnSpc>
              <a:spcPct val="100000"/>
            </a:lnSpc>
          </a:pPr>
          <a:r>
            <a:rPr lang="en-US" sz="2800" dirty="0">
              <a:latin typeface="Calibri Light" panose="020F0302020204030204"/>
            </a:rPr>
            <a:t>Field Trips, School Service (5th Grade Big Visit, rising 6th grade night, Spooky Stem night)</a:t>
          </a:r>
          <a:endParaRPr lang="en-US" sz="2800" dirty="0"/>
        </a:p>
      </dgm:t>
    </dgm:pt>
    <dgm:pt modelId="{CD95FF92-3AED-4B59-8BBD-243E2448B2EB}" type="parTrans" cxnId="{51338E46-B959-4FE8-85C6-8230A8AC463A}">
      <dgm:prSet/>
      <dgm:spPr/>
      <dgm:t>
        <a:bodyPr/>
        <a:lstStyle/>
        <a:p>
          <a:endParaRPr lang="en-US"/>
        </a:p>
      </dgm:t>
    </dgm:pt>
    <dgm:pt modelId="{05400D87-0813-4BF0-9A3F-A854A55E812B}" type="sibTrans" cxnId="{51338E46-B959-4FE8-85C6-8230A8AC463A}">
      <dgm:prSet/>
      <dgm:spPr/>
      <dgm:t>
        <a:bodyPr/>
        <a:lstStyle/>
        <a:p>
          <a:pPr>
            <a:lnSpc>
              <a:spcPct val="100000"/>
            </a:lnSpc>
          </a:pPr>
          <a:endParaRPr lang="en-US"/>
        </a:p>
      </dgm:t>
    </dgm:pt>
    <dgm:pt modelId="{A90B9620-3FE9-4B8C-803A-4756BDCCE580}">
      <dgm:prSet custT="1"/>
      <dgm:spPr/>
      <dgm:t>
        <a:bodyPr/>
        <a:lstStyle/>
        <a:p>
          <a:pPr>
            <a:lnSpc>
              <a:spcPct val="100000"/>
            </a:lnSpc>
          </a:pPr>
          <a:r>
            <a:rPr lang="en-US" sz="2800" dirty="0"/>
            <a:t>HS Credit Local Area Studies counts toward the Civics Diploma Seal at any GA HS</a:t>
          </a:r>
        </a:p>
        <a:p>
          <a:endParaRPr lang="en-US" sz="2800" dirty="0"/>
        </a:p>
      </dgm:t>
    </dgm:pt>
    <dgm:pt modelId="{89718178-0A6C-4609-9732-8066BD764834}" type="parTrans" cxnId="{808D13BC-B3FB-4556-86BE-C7CBAC79CFCF}">
      <dgm:prSet/>
      <dgm:spPr/>
      <dgm:t>
        <a:bodyPr/>
        <a:lstStyle/>
        <a:p>
          <a:endParaRPr lang="en-US"/>
        </a:p>
      </dgm:t>
    </dgm:pt>
    <dgm:pt modelId="{8FD03D45-B256-4407-98CB-847751C66A6E}" type="sibTrans" cxnId="{808D13BC-B3FB-4556-86BE-C7CBAC79CFCF}">
      <dgm:prSet/>
      <dgm:spPr/>
      <dgm:t>
        <a:bodyPr/>
        <a:lstStyle/>
        <a:p>
          <a:endParaRPr lang="en-US"/>
        </a:p>
      </dgm:t>
    </dgm:pt>
    <dgm:pt modelId="{83A001F7-F3E3-4F30-95F7-2773903711BA}" type="pres">
      <dgm:prSet presAssocID="{BC3F9D5A-F5BA-46A9-B2E0-1649B15A28E4}" presName="root" presStyleCnt="0">
        <dgm:presLayoutVars>
          <dgm:dir/>
          <dgm:resizeHandles val="exact"/>
        </dgm:presLayoutVars>
      </dgm:prSet>
      <dgm:spPr/>
    </dgm:pt>
    <dgm:pt modelId="{13C041C5-77A4-46EF-AB30-D8B718180D3A}" type="pres">
      <dgm:prSet presAssocID="{BC3F9D5A-F5BA-46A9-B2E0-1649B15A28E4}" presName="container" presStyleCnt="0">
        <dgm:presLayoutVars>
          <dgm:dir/>
          <dgm:resizeHandles val="exact"/>
        </dgm:presLayoutVars>
      </dgm:prSet>
      <dgm:spPr/>
    </dgm:pt>
    <dgm:pt modelId="{6DE1E84A-962A-41A2-83C2-A189AEC4F29A}" type="pres">
      <dgm:prSet presAssocID="{57AA0F0E-A294-4747-BE82-5124363A68D7}" presName="compNode" presStyleCnt="0"/>
      <dgm:spPr/>
    </dgm:pt>
    <dgm:pt modelId="{7A53D4EB-04AC-462B-8C2E-72F9D15018A7}" type="pres">
      <dgm:prSet presAssocID="{57AA0F0E-A294-4747-BE82-5124363A68D7}" presName="iconBgRect" presStyleLbl="bgShp" presStyleIdx="0" presStyleCnt="3" custLinFactNeighborX="20738" custLinFactNeighborY="798"/>
      <dgm:spPr/>
    </dgm:pt>
    <dgm:pt modelId="{31A8363A-34FB-4511-B9A8-34D13B31F114}" type="pres">
      <dgm:prSet presAssocID="{57AA0F0E-A294-4747-BE82-5124363A68D7}" presName="iconRect" presStyleLbl="node1" presStyleIdx="0" presStyleCnt="3" custLinFactNeighborX="38723" custLinFactNeighborY="-98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avel outline"/>
        </a:ext>
      </dgm:extLst>
    </dgm:pt>
    <dgm:pt modelId="{7E0B9375-F524-4A6B-A8C2-A2F6F5A99BF8}" type="pres">
      <dgm:prSet presAssocID="{57AA0F0E-A294-4747-BE82-5124363A68D7}" presName="spaceRect" presStyleCnt="0"/>
      <dgm:spPr/>
    </dgm:pt>
    <dgm:pt modelId="{A2347343-E815-4B7C-B262-0915D329D0E1}" type="pres">
      <dgm:prSet presAssocID="{57AA0F0E-A294-4747-BE82-5124363A68D7}" presName="textRect" presStyleLbl="revTx" presStyleIdx="0" presStyleCnt="3" custLinFactNeighborX="6429">
        <dgm:presLayoutVars>
          <dgm:chMax val="1"/>
          <dgm:chPref val="1"/>
        </dgm:presLayoutVars>
      </dgm:prSet>
      <dgm:spPr/>
    </dgm:pt>
    <dgm:pt modelId="{F1C0D57D-4FAC-4FB7-9B63-3D25641348F0}" type="pres">
      <dgm:prSet presAssocID="{843CC39C-5327-40F8-B30A-5931AA16D9AF}" presName="sibTrans" presStyleLbl="sibTrans2D1" presStyleIdx="0" presStyleCnt="0"/>
      <dgm:spPr/>
    </dgm:pt>
    <dgm:pt modelId="{63F8272D-A748-4CF8-B4CA-059195C32F9D}" type="pres">
      <dgm:prSet presAssocID="{9A60CAAC-1BEF-4E83-83AC-020A775AA587}" presName="compNode" presStyleCnt="0"/>
      <dgm:spPr/>
    </dgm:pt>
    <dgm:pt modelId="{5525E3DA-33A8-4B23-9F93-2F4D011E960E}" type="pres">
      <dgm:prSet presAssocID="{9A60CAAC-1BEF-4E83-83AC-020A775AA587}" presName="iconBgRect" presStyleLbl="bgShp" presStyleIdx="1" presStyleCnt="3" custLinFactNeighborX="19182" custLinFactNeighborY="-798"/>
      <dgm:spPr/>
    </dgm:pt>
    <dgm:pt modelId="{79CC1762-BBBE-4CC2-A5BB-8262FBC4FB08}" type="pres">
      <dgm:prSet presAssocID="{9A60CAAC-1BEF-4E83-83AC-020A775AA587}" presName="iconRect" presStyleLbl="node1" presStyleIdx="1" presStyleCnt="3" custLinFactNeighborX="28880" custLinFactNeighborY="-98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 outline"/>
        </a:ext>
      </dgm:extLst>
    </dgm:pt>
    <dgm:pt modelId="{EA516C8A-4B7D-4FCA-BFAA-2AC7A57E89CE}" type="pres">
      <dgm:prSet presAssocID="{9A60CAAC-1BEF-4E83-83AC-020A775AA587}" presName="spaceRect" presStyleCnt="0"/>
      <dgm:spPr/>
    </dgm:pt>
    <dgm:pt modelId="{90FA16DD-7123-4894-8765-E6DE4BFA7721}" type="pres">
      <dgm:prSet presAssocID="{9A60CAAC-1BEF-4E83-83AC-020A775AA587}" presName="textRect" presStyleLbl="revTx" presStyleIdx="1" presStyleCnt="3" custLinFactNeighborX="8814" custLinFactNeighborY="-3191">
        <dgm:presLayoutVars>
          <dgm:chMax val="1"/>
          <dgm:chPref val="1"/>
        </dgm:presLayoutVars>
      </dgm:prSet>
      <dgm:spPr/>
    </dgm:pt>
    <dgm:pt modelId="{B4CDA4AE-430B-47DB-AB93-96E9EF690910}" type="pres">
      <dgm:prSet presAssocID="{05400D87-0813-4BF0-9A3F-A854A55E812B}" presName="sibTrans" presStyleLbl="sibTrans2D1" presStyleIdx="0" presStyleCnt="0"/>
      <dgm:spPr/>
    </dgm:pt>
    <dgm:pt modelId="{7DBEEE30-249A-4688-82A1-F84E95CA63AA}" type="pres">
      <dgm:prSet presAssocID="{A90B9620-3FE9-4B8C-803A-4756BDCCE580}" presName="compNode" presStyleCnt="0"/>
      <dgm:spPr/>
    </dgm:pt>
    <dgm:pt modelId="{5E74506F-D022-46C2-AD80-99406FFD0435}" type="pres">
      <dgm:prSet presAssocID="{A90B9620-3FE9-4B8C-803A-4756BDCCE580}" presName="iconBgRect" presStyleLbl="bgShp" presStyleIdx="2" presStyleCnt="3" custLinFactNeighborX="22335" custLinFactNeighborY="724"/>
      <dgm:spPr/>
    </dgm:pt>
    <dgm:pt modelId="{DED4F270-1E54-4931-B626-AEA1C5FB95B3}" type="pres">
      <dgm:prSet presAssocID="{A90B9620-3FE9-4B8C-803A-4756BDCCE580}" presName="iconRect" presStyleLbl="node1" presStyleIdx="2" presStyleCnt="3" custLinFactNeighborX="34597"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BD9DD61-3DF6-4E6C-B9D6-91B46F6D1F00}" type="pres">
      <dgm:prSet presAssocID="{A90B9620-3FE9-4B8C-803A-4756BDCCE580}" presName="spaceRect" presStyleCnt="0"/>
      <dgm:spPr/>
    </dgm:pt>
    <dgm:pt modelId="{2EB58D37-9D58-4649-ADEA-2EA680027DC8}" type="pres">
      <dgm:prSet presAssocID="{A90B9620-3FE9-4B8C-803A-4756BDCCE580}" presName="textRect" presStyleLbl="revTx" presStyleIdx="2" presStyleCnt="3" custScaleX="117424" custScaleY="67921" custLinFactNeighborX="17810" custLinFactNeighborY="23058">
        <dgm:presLayoutVars>
          <dgm:chMax val="1"/>
          <dgm:chPref val="1"/>
        </dgm:presLayoutVars>
      </dgm:prSet>
      <dgm:spPr/>
    </dgm:pt>
  </dgm:ptLst>
  <dgm:cxnLst>
    <dgm:cxn modelId="{480ABC13-D7C1-4A9A-B6A6-564972F0B170}" type="presOf" srcId="{9A60CAAC-1BEF-4E83-83AC-020A775AA587}" destId="{90FA16DD-7123-4894-8765-E6DE4BFA7721}" srcOrd="0" destOrd="0" presId="urn:microsoft.com/office/officeart/2018/2/layout/IconCircleList"/>
    <dgm:cxn modelId="{51338E46-B959-4FE8-85C6-8230A8AC463A}" srcId="{BC3F9D5A-F5BA-46A9-B2E0-1649B15A28E4}" destId="{9A60CAAC-1BEF-4E83-83AC-020A775AA587}" srcOrd="1" destOrd="0" parTransId="{CD95FF92-3AED-4B59-8BBD-243E2448B2EB}" sibTransId="{05400D87-0813-4BF0-9A3F-A854A55E812B}"/>
    <dgm:cxn modelId="{336EF267-C711-41F1-A99C-84FFFFE839A8}" type="presOf" srcId="{A90B9620-3FE9-4B8C-803A-4756BDCCE580}" destId="{2EB58D37-9D58-4649-ADEA-2EA680027DC8}" srcOrd="0" destOrd="0" presId="urn:microsoft.com/office/officeart/2018/2/layout/IconCircleList"/>
    <dgm:cxn modelId="{8E405B6D-47AB-4625-9752-89A71B1D3E10}" type="presOf" srcId="{843CC39C-5327-40F8-B30A-5931AA16D9AF}" destId="{F1C0D57D-4FAC-4FB7-9B63-3D25641348F0}" srcOrd="0" destOrd="0" presId="urn:microsoft.com/office/officeart/2018/2/layout/IconCircleList"/>
    <dgm:cxn modelId="{737AC5A0-CADB-4627-B9D8-07C5A7DE1427}" type="presOf" srcId="{05400D87-0813-4BF0-9A3F-A854A55E812B}" destId="{B4CDA4AE-430B-47DB-AB93-96E9EF690910}" srcOrd="0" destOrd="0" presId="urn:microsoft.com/office/officeart/2018/2/layout/IconCircleList"/>
    <dgm:cxn modelId="{808D13BC-B3FB-4556-86BE-C7CBAC79CFCF}" srcId="{BC3F9D5A-F5BA-46A9-B2E0-1649B15A28E4}" destId="{A90B9620-3FE9-4B8C-803A-4756BDCCE580}" srcOrd="2" destOrd="0" parTransId="{89718178-0A6C-4609-9732-8066BD764834}" sibTransId="{8FD03D45-B256-4407-98CB-847751C66A6E}"/>
    <dgm:cxn modelId="{BBCC01C0-CECE-4EC1-A51F-0F5E2AEE3CAF}" type="presOf" srcId="{57AA0F0E-A294-4747-BE82-5124363A68D7}" destId="{A2347343-E815-4B7C-B262-0915D329D0E1}" srcOrd="0" destOrd="0" presId="urn:microsoft.com/office/officeart/2018/2/layout/IconCircleList"/>
    <dgm:cxn modelId="{96D04BE9-3375-4F83-8BDA-334F5ED1FB21}" srcId="{BC3F9D5A-F5BA-46A9-B2E0-1649B15A28E4}" destId="{57AA0F0E-A294-4747-BE82-5124363A68D7}" srcOrd="0" destOrd="0" parTransId="{5B57BAE8-170F-41D4-A7DB-3040E39BA996}" sibTransId="{843CC39C-5327-40F8-B30A-5931AA16D9AF}"/>
    <dgm:cxn modelId="{EAED75E9-2680-41AF-9866-2F74AC1BD0E2}" type="presOf" srcId="{BC3F9D5A-F5BA-46A9-B2E0-1649B15A28E4}" destId="{83A001F7-F3E3-4F30-95F7-2773903711BA}" srcOrd="0" destOrd="0" presId="urn:microsoft.com/office/officeart/2018/2/layout/IconCircleList"/>
    <dgm:cxn modelId="{A55C44A9-5BE3-4177-9BE5-606F5BFD434F}" type="presParOf" srcId="{83A001F7-F3E3-4F30-95F7-2773903711BA}" destId="{13C041C5-77A4-46EF-AB30-D8B718180D3A}" srcOrd="0" destOrd="0" presId="urn:microsoft.com/office/officeart/2018/2/layout/IconCircleList"/>
    <dgm:cxn modelId="{3AB0BCA1-BD1B-440C-AB7C-89CFF5D21CEF}" type="presParOf" srcId="{13C041C5-77A4-46EF-AB30-D8B718180D3A}" destId="{6DE1E84A-962A-41A2-83C2-A189AEC4F29A}" srcOrd="0" destOrd="0" presId="urn:microsoft.com/office/officeart/2018/2/layout/IconCircleList"/>
    <dgm:cxn modelId="{1B8891BA-CA46-4FDE-8D2F-DDC6864DEE7B}" type="presParOf" srcId="{6DE1E84A-962A-41A2-83C2-A189AEC4F29A}" destId="{7A53D4EB-04AC-462B-8C2E-72F9D15018A7}" srcOrd="0" destOrd="0" presId="urn:microsoft.com/office/officeart/2018/2/layout/IconCircleList"/>
    <dgm:cxn modelId="{6A43B073-A619-4E7D-8213-6C6EC63742D6}" type="presParOf" srcId="{6DE1E84A-962A-41A2-83C2-A189AEC4F29A}" destId="{31A8363A-34FB-4511-B9A8-34D13B31F114}" srcOrd="1" destOrd="0" presId="urn:microsoft.com/office/officeart/2018/2/layout/IconCircleList"/>
    <dgm:cxn modelId="{67D61ADD-792F-44D2-B8A5-6093A8476B08}" type="presParOf" srcId="{6DE1E84A-962A-41A2-83C2-A189AEC4F29A}" destId="{7E0B9375-F524-4A6B-A8C2-A2F6F5A99BF8}" srcOrd="2" destOrd="0" presId="urn:microsoft.com/office/officeart/2018/2/layout/IconCircleList"/>
    <dgm:cxn modelId="{2B0470EE-B309-4419-A07E-787147022E99}" type="presParOf" srcId="{6DE1E84A-962A-41A2-83C2-A189AEC4F29A}" destId="{A2347343-E815-4B7C-B262-0915D329D0E1}" srcOrd="3" destOrd="0" presId="urn:microsoft.com/office/officeart/2018/2/layout/IconCircleList"/>
    <dgm:cxn modelId="{585FB6B0-2905-489C-924E-AB60FBE1FF6F}" type="presParOf" srcId="{13C041C5-77A4-46EF-AB30-D8B718180D3A}" destId="{F1C0D57D-4FAC-4FB7-9B63-3D25641348F0}" srcOrd="1" destOrd="0" presId="urn:microsoft.com/office/officeart/2018/2/layout/IconCircleList"/>
    <dgm:cxn modelId="{57DAA11D-25EE-4950-A2AF-A2232BED5E46}" type="presParOf" srcId="{13C041C5-77A4-46EF-AB30-D8B718180D3A}" destId="{63F8272D-A748-4CF8-B4CA-059195C32F9D}" srcOrd="2" destOrd="0" presId="urn:microsoft.com/office/officeart/2018/2/layout/IconCircleList"/>
    <dgm:cxn modelId="{9F274CC1-1658-415F-914D-EB86DFE7067B}" type="presParOf" srcId="{63F8272D-A748-4CF8-B4CA-059195C32F9D}" destId="{5525E3DA-33A8-4B23-9F93-2F4D011E960E}" srcOrd="0" destOrd="0" presId="urn:microsoft.com/office/officeart/2018/2/layout/IconCircleList"/>
    <dgm:cxn modelId="{DBFCDFAF-CD6C-4B2B-82AD-65CAB88FEE30}" type="presParOf" srcId="{63F8272D-A748-4CF8-B4CA-059195C32F9D}" destId="{79CC1762-BBBE-4CC2-A5BB-8262FBC4FB08}" srcOrd="1" destOrd="0" presId="urn:microsoft.com/office/officeart/2018/2/layout/IconCircleList"/>
    <dgm:cxn modelId="{DDBAFAC5-21F2-477A-B678-D99004B15D66}" type="presParOf" srcId="{63F8272D-A748-4CF8-B4CA-059195C32F9D}" destId="{EA516C8A-4B7D-4FCA-BFAA-2AC7A57E89CE}" srcOrd="2" destOrd="0" presId="urn:microsoft.com/office/officeart/2018/2/layout/IconCircleList"/>
    <dgm:cxn modelId="{C6242495-C4CA-48B8-B9A4-BDA4E9327B32}" type="presParOf" srcId="{63F8272D-A748-4CF8-B4CA-059195C32F9D}" destId="{90FA16DD-7123-4894-8765-E6DE4BFA7721}" srcOrd="3" destOrd="0" presId="urn:microsoft.com/office/officeart/2018/2/layout/IconCircleList"/>
    <dgm:cxn modelId="{B2D02C77-B513-4411-83A9-4BCA9509FB47}" type="presParOf" srcId="{13C041C5-77A4-46EF-AB30-D8B718180D3A}" destId="{B4CDA4AE-430B-47DB-AB93-96E9EF690910}" srcOrd="3" destOrd="0" presId="urn:microsoft.com/office/officeart/2018/2/layout/IconCircleList"/>
    <dgm:cxn modelId="{76575DC7-1FBB-4AF0-A5A6-9396A02E218E}" type="presParOf" srcId="{13C041C5-77A4-46EF-AB30-D8B718180D3A}" destId="{7DBEEE30-249A-4688-82A1-F84E95CA63AA}" srcOrd="4" destOrd="0" presId="urn:microsoft.com/office/officeart/2018/2/layout/IconCircleList"/>
    <dgm:cxn modelId="{E903CC3C-82C9-4F78-9C49-468BB696F711}" type="presParOf" srcId="{7DBEEE30-249A-4688-82A1-F84E95CA63AA}" destId="{5E74506F-D022-46C2-AD80-99406FFD0435}" srcOrd="0" destOrd="0" presId="urn:microsoft.com/office/officeart/2018/2/layout/IconCircleList"/>
    <dgm:cxn modelId="{EB18B21E-ADBA-476C-AB49-049A73236571}" type="presParOf" srcId="{7DBEEE30-249A-4688-82A1-F84E95CA63AA}" destId="{DED4F270-1E54-4931-B626-AEA1C5FB95B3}" srcOrd="1" destOrd="0" presId="urn:microsoft.com/office/officeart/2018/2/layout/IconCircleList"/>
    <dgm:cxn modelId="{F84C0979-C8EA-4FBF-8422-93DD6B6B7AC5}" type="presParOf" srcId="{7DBEEE30-249A-4688-82A1-F84E95CA63AA}" destId="{2BD9DD61-3DF6-4E6C-B9D6-91B46F6D1F00}" srcOrd="2" destOrd="0" presId="urn:microsoft.com/office/officeart/2018/2/layout/IconCircleList"/>
    <dgm:cxn modelId="{6939C998-9DAA-4B8B-8C24-820E13A099A9}" type="presParOf" srcId="{7DBEEE30-249A-4688-82A1-F84E95CA63AA}" destId="{2EB58D37-9D58-4649-ADEA-2EA680027DC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3D4EB-04AC-462B-8C2E-72F9D15018A7}">
      <dsp:nvSpPr>
        <dsp:cNvPr id="0" name=""/>
        <dsp:cNvSpPr/>
      </dsp:nvSpPr>
      <dsp:spPr>
        <a:xfrm>
          <a:off x="329434" y="634406"/>
          <a:ext cx="1570379" cy="15703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8363A-34FB-4511-B9A8-34D13B31F114}">
      <dsp:nvSpPr>
        <dsp:cNvPr id="0" name=""/>
        <dsp:cNvSpPr/>
      </dsp:nvSpPr>
      <dsp:spPr>
        <a:xfrm>
          <a:off x="686245" y="942719"/>
          <a:ext cx="910820" cy="9108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347343-E815-4B7C-B262-0915D329D0E1}">
      <dsp:nvSpPr>
        <dsp:cNvPr id="0" name=""/>
        <dsp:cNvSpPr/>
      </dsp:nvSpPr>
      <dsp:spPr>
        <a:xfrm>
          <a:off x="2148635" y="621874"/>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The Spanish academy is not all work.</a:t>
          </a:r>
        </a:p>
      </dsp:txBody>
      <dsp:txXfrm>
        <a:off x="2148635" y="621874"/>
        <a:ext cx="3701609" cy="1570379"/>
      </dsp:txXfrm>
    </dsp:sp>
    <dsp:sp modelId="{5525E3DA-33A8-4B23-9F93-2F4D011E960E}">
      <dsp:nvSpPr>
        <dsp:cNvPr id="0" name=""/>
        <dsp:cNvSpPr/>
      </dsp:nvSpPr>
      <dsp:spPr>
        <a:xfrm>
          <a:off x="6558475" y="609343"/>
          <a:ext cx="1570379" cy="15703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CC1762-BBBE-4CC2-A5BB-8262FBC4FB08}">
      <dsp:nvSpPr>
        <dsp:cNvPr id="0" name=""/>
        <dsp:cNvSpPr/>
      </dsp:nvSpPr>
      <dsp:spPr>
        <a:xfrm>
          <a:off x="6850070" y="942719"/>
          <a:ext cx="910820" cy="9108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A16DD-7123-4894-8765-E6DE4BFA7721}">
      <dsp:nvSpPr>
        <dsp:cNvPr id="0" name=""/>
        <dsp:cNvSpPr/>
      </dsp:nvSpPr>
      <dsp:spPr>
        <a:xfrm>
          <a:off x="8490388" y="571763"/>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Fun activities and field trips</a:t>
          </a:r>
        </a:p>
      </dsp:txBody>
      <dsp:txXfrm>
        <a:off x="8490388" y="571763"/>
        <a:ext cx="3701609" cy="1570379"/>
      </dsp:txXfrm>
    </dsp:sp>
    <dsp:sp modelId="{5E74506F-D022-46C2-AD80-99406FFD0435}">
      <dsp:nvSpPr>
        <dsp:cNvPr id="0" name=""/>
        <dsp:cNvSpPr/>
      </dsp:nvSpPr>
      <dsp:spPr>
        <a:xfrm>
          <a:off x="354513" y="3101656"/>
          <a:ext cx="1570379" cy="15703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4F270-1E54-4931-B626-AEA1C5FB95B3}">
      <dsp:nvSpPr>
        <dsp:cNvPr id="0" name=""/>
        <dsp:cNvSpPr/>
      </dsp:nvSpPr>
      <dsp:spPr>
        <a:xfrm>
          <a:off x="648665" y="3420066"/>
          <a:ext cx="910820" cy="910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58D37-9D58-4649-ADEA-2EA680027DC8}">
      <dsp:nvSpPr>
        <dsp:cNvPr id="0" name=""/>
        <dsp:cNvSpPr/>
      </dsp:nvSpPr>
      <dsp:spPr>
        <a:xfrm>
          <a:off x="2172288" y="3101656"/>
          <a:ext cx="4346577"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800" kern="1200" dirty="0"/>
            <a:t>Spanish I High School credit continue with the ISLA</a:t>
          </a:r>
        </a:p>
        <a:p>
          <a:pPr marL="0" lvl="0" algn="l" defTabSz="1244600">
            <a:lnSpc>
              <a:spcPct val="90000"/>
            </a:lnSpc>
            <a:spcBef>
              <a:spcPct val="0"/>
            </a:spcBef>
            <a:spcAft>
              <a:spcPct val="35000"/>
            </a:spcAft>
            <a:buNone/>
          </a:pPr>
          <a:r>
            <a:rPr lang="en-US" sz="2800" kern="1200" dirty="0"/>
            <a:t>Academy at Sprayberry</a:t>
          </a:r>
        </a:p>
      </dsp:txBody>
      <dsp:txXfrm>
        <a:off x="2172288" y="3101656"/>
        <a:ext cx="4346577" cy="1570379"/>
      </dsp:txXfrm>
    </dsp:sp>
    <dsp:sp modelId="{F3322D7A-C583-4B38-9BAE-95DAD214FF0C}">
      <dsp:nvSpPr>
        <dsp:cNvPr id="0" name=""/>
        <dsp:cNvSpPr/>
      </dsp:nvSpPr>
      <dsp:spPr>
        <a:xfrm>
          <a:off x="6579729" y="3090286"/>
          <a:ext cx="1570379" cy="15703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30883-D11D-416E-94C2-B6698EA002B1}">
      <dsp:nvSpPr>
        <dsp:cNvPr id="0" name=""/>
        <dsp:cNvSpPr/>
      </dsp:nvSpPr>
      <dsp:spPr>
        <a:xfrm>
          <a:off x="6909509" y="3420066"/>
          <a:ext cx="910820" cy="9108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5921F4-91C8-47E7-8F44-651F0DF7E8CE}">
      <dsp:nvSpPr>
        <dsp:cNvPr id="0" name=""/>
        <dsp:cNvSpPr/>
      </dsp:nvSpPr>
      <dsp:spPr>
        <a:xfrm>
          <a:off x="8490388" y="3363297"/>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We do food projects, projects around the school, and much more!</a:t>
          </a:r>
        </a:p>
        <a:p>
          <a:pPr marL="0" lvl="0" indent="0" algn="l" defTabSz="1244600">
            <a:lnSpc>
              <a:spcPct val="90000"/>
            </a:lnSpc>
            <a:spcBef>
              <a:spcPct val="0"/>
            </a:spcBef>
            <a:spcAft>
              <a:spcPct val="35000"/>
            </a:spcAft>
            <a:buNone/>
          </a:pPr>
          <a:endParaRPr lang="en-US" sz="2800" kern="1200" dirty="0"/>
        </a:p>
      </dsp:txBody>
      <dsp:txXfrm>
        <a:off x="8490388" y="3363297"/>
        <a:ext cx="3701609" cy="1570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3D4EB-04AC-462B-8C2E-72F9D15018A7}">
      <dsp:nvSpPr>
        <dsp:cNvPr id="0" name=""/>
        <dsp:cNvSpPr/>
      </dsp:nvSpPr>
      <dsp:spPr>
        <a:xfrm>
          <a:off x="329434" y="634406"/>
          <a:ext cx="1570379" cy="15703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8363A-34FB-4511-B9A8-34D13B31F114}">
      <dsp:nvSpPr>
        <dsp:cNvPr id="0" name=""/>
        <dsp:cNvSpPr/>
      </dsp:nvSpPr>
      <dsp:spPr>
        <a:xfrm>
          <a:off x="686245" y="942719"/>
          <a:ext cx="910820" cy="910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347343-E815-4B7C-B262-0915D329D0E1}">
      <dsp:nvSpPr>
        <dsp:cNvPr id="0" name=""/>
        <dsp:cNvSpPr/>
      </dsp:nvSpPr>
      <dsp:spPr>
        <a:xfrm>
          <a:off x="2148635" y="621874"/>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The </a:t>
          </a:r>
          <a:r>
            <a:rPr lang="en-US" sz="2800" kern="1200" dirty="0">
              <a:latin typeface="Calibri Light" panose="020F0302020204030204"/>
            </a:rPr>
            <a:t>STEM</a:t>
          </a:r>
          <a:r>
            <a:rPr lang="en-US" sz="2800" kern="1200" dirty="0"/>
            <a:t> academy is not all work.</a:t>
          </a:r>
        </a:p>
      </dsp:txBody>
      <dsp:txXfrm>
        <a:off x="2148635" y="621874"/>
        <a:ext cx="3701609" cy="1570379"/>
      </dsp:txXfrm>
    </dsp:sp>
    <dsp:sp modelId="{5525E3DA-33A8-4B23-9F93-2F4D011E960E}">
      <dsp:nvSpPr>
        <dsp:cNvPr id="0" name=""/>
        <dsp:cNvSpPr/>
      </dsp:nvSpPr>
      <dsp:spPr>
        <a:xfrm>
          <a:off x="6558475" y="609343"/>
          <a:ext cx="1570379" cy="15703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CC1762-BBBE-4CC2-A5BB-8262FBC4FB08}">
      <dsp:nvSpPr>
        <dsp:cNvPr id="0" name=""/>
        <dsp:cNvSpPr/>
      </dsp:nvSpPr>
      <dsp:spPr>
        <a:xfrm>
          <a:off x="6850070" y="942719"/>
          <a:ext cx="910820" cy="9108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A16DD-7123-4894-8765-E6DE4BFA7721}">
      <dsp:nvSpPr>
        <dsp:cNvPr id="0" name=""/>
        <dsp:cNvSpPr/>
      </dsp:nvSpPr>
      <dsp:spPr>
        <a:xfrm>
          <a:off x="8490388" y="571763"/>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rtl="0">
            <a:lnSpc>
              <a:spcPct val="100000"/>
            </a:lnSpc>
            <a:spcBef>
              <a:spcPct val="0"/>
            </a:spcBef>
            <a:spcAft>
              <a:spcPct val="35000"/>
            </a:spcAft>
            <a:buNone/>
          </a:pPr>
          <a:r>
            <a:rPr lang="en-US" sz="2800" kern="1200" dirty="0"/>
            <a:t>Fun </a:t>
          </a:r>
          <a:r>
            <a:rPr lang="en-US" sz="2800" kern="1200" dirty="0">
              <a:latin typeface="Calibri Light" panose="020F0302020204030204"/>
            </a:rPr>
            <a:t>activities, Field trips, and Spooky Stem night</a:t>
          </a:r>
          <a:endParaRPr lang="en-US" sz="2800" kern="1200" dirty="0"/>
        </a:p>
      </dsp:txBody>
      <dsp:txXfrm>
        <a:off x="8490388" y="571763"/>
        <a:ext cx="3701609" cy="1570379"/>
      </dsp:txXfrm>
    </dsp:sp>
    <dsp:sp modelId="{5E74506F-D022-46C2-AD80-99406FFD0435}">
      <dsp:nvSpPr>
        <dsp:cNvPr id="0" name=""/>
        <dsp:cNvSpPr/>
      </dsp:nvSpPr>
      <dsp:spPr>
        <a:xfrm>
          <a:off x="354513" y="3101656"/>
          <a:ext cx="1570379" cy="15703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4F270-1E54-4931-B626-AEA1C5FB95B3}">
      <dsp:nvSpPr>
        <dsp:cNvPr id="0" name=""/>
        <dsp:cNvSpPr/>
      </dsp:nvSpPr>
      <dsp:spPr>
        <a:xfrm>
          <a:off x="648665" y="3420066"/>
          <a:ext cx="910820" cy="910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58D37-9D58-4649-ADEA-2EA680027DC8}">
      <dsp:nvSpPr>
        <dsp:cNvPr id="0" name=""/>
        <dsp:cNvSpPr/>
      </dsp:nvSpPr>
      <dsp:spPr>
        <a:xfrm>
          <a:off x="2172288" y="3101656"/>
          <a:ext cx="4346577"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Light" panose="020F0302020204030204"/>
            </a:rPr>
            <a:t>Can increase the opportunity to go into Sprayberry’s STEM Program and Cobb Magnet programs.</a:t>
          </a:r>
        </a:p>
      </dsp:txBody>
      <dsp:txXfrm>
        <a:off x="2172288" y="3101656"/>
        <a:ext cx="4346577" cy="1570379"/>
      </dsp:txXfrm>
    </dsp:sp>
    <dsp:sp modelId="{A756310F-EC3C-4891-96CA-3927B5BBB532}">
      <dsp:nvSpPr>
        <dsp:cNvPr id="0" name=""/>
        <dsp:cNvSpPr/>
      </dsp:nvSpPr>
      <dsp:spPr>
        <a:xfrm>
          <a:off x="6579729" y="3090286"/>
          <a:ext cx="1570379" cy="15703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8D57C-95AC-4B9B-BA81-8185E085488D}">
      <dsp:nvSpPr>
        <dsp:cNvPr id="0" name=""/>
        <dsp:cNvSpPr/>
      </dsp:nvSpPr>
      <dsp:spPr>
        <a:xfrm>
          <a:off x="6909509" y="3420066"/>
          <a:ext cx="910820" cy="910820"/>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9AE4B-083C-480F-9B67-24864AD742C4}">
      <dsp:nvSpPr>
        <dsp:cNvPr id="0" name=""/>
        <dsp:cNvSpPr/>
      </dsp:nvSpPr>
      <dsp:spPr>
        <a:xfrm>
          <a:off x="8486619" y="3090286"/>
          <a:ext cx="3701609" cy="1570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dirty="0">
              <a:latin typeface="Calibri Light" panose="020F0302020204030204"/>
            </a:rPr>
            <a:t>Possible opportunities</a:t>
          </a:r>
          <a:r>
            <a:rPr lang="en-US" sz="2400" kern="1200" dirty="0"/>
            <a:t> to earn recognition in </a:t>
          </a:r>
          <a:r>
            <a:rPr lang="en-US" sz="2400" kern="1200" dirty="0">
              <a:latin typeface="Calibri Light" panose="020F0302020204030204"/>
            </a:rPr>
            <a:t>a national</a:t>
          </a:r>
          <a:r>
            <a:rPr lang="en-US" sz="2400" kern="1200" dirty="0"/>
            <a:t> competition</a:t>
          </a:r>
        </a:p>
      </dsp:txBody>
      <dsp:txXfrm>
        <a:off x="8486619" y="3090286"/>
        <a:ext cx="3701609" cy="1570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3D4EB-04AC-462B-8C2E-72F9D15018A7}">
      <dsp:nvSpPr>
        <dsp:cNvPr id="0" name=""/>
        <dsp:cNvSpPr/>
      </dsp:nvSpPr>
      <dsp:spPr>
        <a:xfrm>
          <a:off x="682476" y="2170938"/>
          <a:ext cx="955919" cy="95591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8363A-34FB-4511-B9A8-34D13B31F114}">
      <dsp:nvSpPr>
        <dsp:cNvPr id="0" name=""/>
        <dsp:cNvSpPr/>
      </dsp:nvSpPr>
      <dsp:spPr>
        <a:xfrm>
          <a:off x="899674" y="2358614"/>
          <a:ext cx="554433" cy="5544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347343-E815-4B7C-B262-0915D329D0E1}">
      <dsp:nvSpPr>
        <dsp:cNvPr id="0" name=""/>
        <dsp:cNvSpPr/>
      </dsp:nvSpPr>
      <dsp:spPr>
        <a:xfrm>
          <a:off x="1789858" y="2163310"/>
          <a:ext cx="2253239" cy="95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Light" panose="020F0302020204030204"/>
            </a:rPr>
            <a:t>Leadership and Law focuses on building presentation skills, public speaking, volunteer service, and government. </a:t>
          </a:r>
          <a:endParaRPr lang="en-US" sz="2800" kern="1200" dirty="0"/>
        </a:p>
      </dsp:txBody>
      <dsp:txXfrm>
        <a:off x="1789858" y="2163310"/>
        <a:ext cx="2253239" cy="955919"/>
      </dsp:txXfrm>
    </dsp:sp>
    <dsp:sp modelId="{5525E3DA-33A8-4B23-9F93-2F4D011E960E}">
      <dsp:nvSpPr>
        <dsp:cNvPr id="0" name=""/>
        <dsp:cNvSpPr/>
      </dsp:nvSpPr>
      <dsp:spPr>
        <a:xfrm>
          <a:off x="4474212" y="2155682"/>
          <a:ext cx="955919" cy="95591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CC1762-BBBE-4CC2-A5BB-8262FBC4FB08}">
      <dsp:nvSpPr>
        <dsp:cNvPr id="0" name=""/>
        <dsp:cNvSpPr/>
      </dsp:nvSpPr>
      <dsp:spPr>
        <a:xfrm>
          <a:off x="4651711" y="2358614"/>
          <a:ext cx="554433" cy="55443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A16DD-7123-4894-8765-E6DE4BFA7721}">
      <dsp:nvSpPr>
        <dsp:cNvPr id="0" name=""/>
        <dsp:cNvSpPr/>
      </dsp:nvSpPr>
      <dsp:spPr>
        <a:xfrm>
          <a:off x="5650208" y="2132807"/>
          <a:ext cx="2253239" cy="955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Light" panose="020F0302020204030204"/>
            </a:rPr>
            <a:t>Field Trips, School Service (5th Grade Big Visit, rising 6th grade night, Spooky Stem night)</a:t>
          </a:r>
          <a:endParaRPr lang="en-US" sz="2800" kern="1200" dirty="0"/>
        </a:p>
      </dsp:txBody>
      <dsp:txXfrm>
        <a:off x="5650208" y="2132807"/>
        <a:ext cx="2253239" cy="955919"/>
      </dsp:txXfrm>
    </dsp:sp>
    <dsp:sp modelId="{5E74506F-D022-46C2-AD80-99406FFD0435}">
      <dsp:nvSpPr>
        <dsp:cNvPr id="0" name=""/>
        <dsp:cNvSpPr/>
      </dsp:nvSpPr>
      <dsp:spPr>
        <a:xfrm>
          <a:off x="8310962" y="2170231"/>
          <a:ext cx="955919" cy="95591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4F270-1E54-4931-B626-AEA1C5FB95B3}">
      <dsp:nvSpPr>
        <dsp:cNvPr id="0" name=""/>
        <dsp:cNvSpPr/>
      </dsp:nvSpPr>
      <dsp:spPr>
        <a:xfrm>
          <a:off x="8490018" y="2364053"/>
          <a:ext cx="554433" cy="5544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58D37-9D58-4649-ADEA-2EA680027DC8}">
      <dsp:nvSpPr>
        <dsp:cNvPr id="0" name=""/>
        <dsp:cNvSpPr/>
      </dsp:nvSpPr>
      <dsp:spPr>
        <a:xfrm>
          <a:off x="9463217" y="2537051"/>
          <a:ext cx="2645844" cy="649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HS Credit Local Area Studies counts toward the Civics Diploma Seal at any GA HS</a:t>
          </a:r>
        </a:p>
        <a:p>
          <a:pPr marL="0" lvl="0" indent="0" algn="l" defTabSz="1244600">
            <a:spcBef>
              <a:spcPct val="0"/>
            </a:spcBef>
            <a:spcAft>
              <a:spcPct val="35000"/>
            </a:spcAft>
            <a:buNone/>
          </a:pPr>
          <a:endParaRPr lang="en-US" sz="2800" kern="1200" dirty="0"/>
        </a:p>
      </dsp:txBody>
      <dsp:txXfrm>
        <a:off x="9463217" y="2537051"/>
        <a:ext cx="2645844" cy="64927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824312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043257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244508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bwMode="ltGray">
          <a:xfrm>
            <a:off x="762000" y="305678"/>
            <a:ext cx="10667998" cy="1002422"/>
          </a:xfrm>
        </p:spPr>
        <p:txBody>
          <a:bodyPr anchor="ctr" anchorCtr="0"/>
          <a:lstStyle>
            <a:lvl1pPr algn="ctr">
              <a:defRPr>
                <a:solidFill>
                  <a:schemeClr val="accent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p>
            <a:fld id="{B3601C1E-44EC-4ED6-87AC-7B26C9BC7568}"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443527"/>
            <a:ext cx="3348000" cy="2291676"/>
          </a:xfrm>
        </p:spPr>
        <p:txBody>
          <a:bodyPr/>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5" name="Content Placeholder 7">
            <a:extLst>
              <a:ext uri="{FF2B5EF4-FFF2-40B4-BE49-F238E27FC236}">
                <a16:creationId xmlns:a16="http://schemas.microsoft.com/office/drawing/2014/main" id="{AF3C3132-3E24-455C-9341-F3767C087D59}"/>
              </a:ext>
            </a:extLst>
          </p:cNvPr>
          <p:cNvSpPr>
            <a:spLocks noGrp="1"/>
          </p:cNvSpPr>
          <p:nvPr>
            <p:ph sz="quarter" idx="14" hasCustomPrompt="1"/>
          </p:nvPr>
        </p:nvSpPr>
        <p:spPr>
          <a:xfrm>
            <a:off x="4421999" y="2443527"/>
            <a:ext cx="3348000" cy="2291676"/>
          </a:xfrm>
        </p:spPr>
        <p:txBody>
          <a:bodyPr/>
          <a:lstStyle/>
          <a:p>
            <a:pPr lvl="0"/>
            <a:r>
              <a:rPr lang="en-US" noProof="0"/>
              <a:t>Edit Master text styles</a:t>
            </a:r>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443527"/>
            <a:ext cx="3348000" cy="2291676"/>
          </a:xfrm>
        </p:spPr>
        <p:txBody>
          <a:bodyPr/>
          <a:lstStyle/>
          <a:p>
            <a:pPr lvl="0"/>
            <a:r>
              <a:rPr lang="en-US" noProof="0"/>
              <a:t>Edit Master text styles</a:t>
            </a:r>
          </a:p>
        </p:txBody>
      </p:sp>
    </p:spTree>
    <p:extLst>
      <p:ext uri="{BB962C8B-B14F-4D97-AF65-F5344CB8AC3E}">
        <p14:creationId xmlns:p14="http://schemas.microsoft.com/office/powerpoint/2010/main" val="194695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2278772"/>
          </a:xfrm>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346BD67-B37A-4DEF-9054-A91A6B18355E}"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1" y="2981325"/>
            <a:ext cx="1866900" cy="2828925"/>
          </a:xfrm>
        </p:spPr>
        <p:txBody>
          <a:bodyPr/>
          <a:lstStyle/>
          <a:p>
            <a:pPr lvl="0"/>
            <a:r>
              <a:rPr lang="en-US" noProof="0"/>
              <a:t>Edit Master text styles</a:t>
            </a:r>
          </a:p>
        </p:txBody>
      </p:sp>
      <p:sp>
        <p:nvSpPr>
          <p:cNvPr id="9" name="Content Placeholder 7">
            <a:extLst>
              <a:ext uri="{FF2B5EF4-FFF2-40B4-BE49-F238E27FC236}">
                <a16:creationId xmlns:a16="http://schemas.microsoft.com/office/drawing/2014/main" id="{E983FCBB-03A1-486A-BDE2-92BD88EA0FCF}"/>
              </a:ext>
            </a:extLst>
          </p:cNvPr>
          <p:cNvSpPr>
            <a:spLocks noGrp="1"/>
          </p:cNvSpPr>
          <p:nvPr>
            <p:ph sz="quarter" idx="14" hasCustomPrompt="1"/>
          </p:nvPr>
        </p:nvSpPr>
        <p:spPr>
          <a:xfrm>
            <a:off x="2729006" y="2981325"/>
            <a:ext cx="1866900" cy="2828925"/>
          </a:xfrm>
        </p:spPr>
        <p:txBody>
          <a:bodyPr/>
          <a:lstStyle/>
          <a:p>
            <a:pPr lvl="0"/>
            <a:r>
              <a:rPr lang="en-US" noProof="0"/>
              <a:t>Edit Master text styles</a:t>
            </a:r>
          </a:p>
        </p:txBody>
      </p:sp>
    </p:spTree>
    <p:extLst>
      <p:ext uri="{BB962C8B-B14F-4D97-AF65-F5344CB8AC3E}">
        <p14:creationId xmlns:p14="http://schemas.microsoft.com/office/powerpoint/2010/main" val="413076285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432B8B-A85D-47CE-98BC-3DF0B2F26AF4}"/>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6375400" y="431747"/>
            <a:ext cx="5105400" cy="684633"/>
          </a:xfrm>
        </p:spPr>
        <p:txBody>
          <a:bodyPr/>
          <a:lstStyle>
            <a:lvl1pPr algn="ctr">
              <a:defRPr/>
            </a:lvl1pPr>
          </a:lstStyle>
          <a:p>
            <a:r>
              <a:rPr lang="en-US" noProof="0"/>
              <a:t>Click to edit Master title style</a:t>
            </a:r>
          </a:p>
        </p:txBody>
      </p:sp>
      <p:sp>
        <p:nvSpPr>
          <p:cNvPr id="3" name="Content Placeholder 2"/>
          <p:cNvSpPr>
            <a:spLocks noGrp="1"/>
          </p:cNvSpPr>
          <p:nvPr>
            <p:ph idx="1" hasCustomPrompt="1"/>
          </p:nvPr>
        </p:nvSpPr>
        <p:spPr>
          <a:xfrm>
            <a:off x="7088800" y="1468316"/>
            <a:ext cx="4831664" cy="3865070"/>
          </a:xfrm>
        </p:spPr>
        <p:txBody>
          <a:bodyPr anchor="ctr" anchorCtr="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F39235B7-901B-460F-BE63-E630BF7AD92D}"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400940109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bwMode="grayWhite">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8E5ED0-7922-414F-9B0F-CA82F0A3C660}"/>
              </a:ext>
            </a:extLst>
          </p:cNvPr>
          <p:cNvSpPr/>
          <p:nvPr userDrawn="1"/>
        </p:nvSpPr>
        <p:spPr>
          <a:xfrm>
            <a:off x="0" y="1540330"/>
            <a:ext cx="12192000" cy="4715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a:xfrm>
            <a:off x="7628571" y="6314440"/>
            <a:ext cx="3814856" cy="365125"/>
          </a:xfrm>
        </p:spPr>
        <p:txBody>
          <a:bodyPr/>
          <a:lstStyle/>
          <a:p>
            <a:fld id="{4AE13B8D-7A39-483F-9092-AB66B2338492}"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875327"/>
            <a:ext cx="3348000" cy="2291676"/>
          </a:xfrm>
        </p:spPr>
        <p:txBody>
          <a:bodyPr anchor="ctr" anchorCtr="0"/>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875327"/>
            <a:ext cx="3348000" cy="2291676"/>
          </a:xfrm>
        </p:spPr>
        <p:txBody>
          <a:bodyPr anchor="ctr" anchorCtr="0"/>
          <a:lstStyle/>
          <a:p>
            <a:pPr lvl="0"/>
            <a:r>
              <a:rPr lang="en-US" noProof="0"/>
              <a:t>Edit Master text styles</a:t>
            </a:r>
          </a:p>
        </p:txBody>
      </p:sp>
      <p:sp>
        <p:nvSpPr>
          <p:cNvPr id="3" name="Title 2">
            <a:extLst>
              <a:ext uri="{FF2B5EF4-FFF2-40B4-BE49-F238E27FC236}">
                <a16:creationId xmlns:a16="http://schemas.microsoft.com/office/drawing/2014/main" id="{8C4C76CE-242A-40DC-B9BA-9F6CD2FEBA09}"/>
              </a:ext>
            </a:extLst>
          </p:cNvPr>
          <p:cNvSpPr>
            <a:spLocks noGrp="1"/>
          </p:cNvSpPr>
          <p:nvPr>
            <p:ph type="title" hasCustomPrompt="1"/>
          </p:nvPr>
        </p:nvSpPr>
        <p:spPr bwMode="ltGray">
          <a:xfrm>
            <a:off x="761999" y="280278"/>
            <a:ext cx="10676571" cy="1002422"/>
          </a:xfrm>
        </p:spPr>
        <p:txBody>
          <a:bodyPr anchor="ctr" anchorCtr="0"/>
          <a:lstStyle>
            <a:lvl1pPr algn="ctr">
              <a:defRPr>
                <a:solidFill>
                  <a:schemeClr val="accent1"/>
                </a:solidFill>
              </a:defRPr>
            </a:lvl1pPr>
          </a:lstStyle>
          <a:p>
            <a:r>
              <a:rPr lang="en-US" noProof="0"/>
              <a:t>CLICK TO EDIT MASTER TITLE STYLE</a:t>
            </a:r>
          </a:p>
        </p:txBody>
      </p:sp>
    </p:spTree>
    <p:extLst>
      <p:ext uri="{BB962C8B-B14F-4D97-AF65-F5344CB8AC3E}">
        <p14:creationId xmlns:p14="http://schemas.microsoft.com/office/powerpoint/2010/main" val="33090286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352848"/>
            <a:ext cx="10667998" cy="1002422"/>
          </a:xfrm>
        </p:spPr>
        <p:txBody>
          <a:bodyPr anchor="ctr" anchorCtr="0"/>
          <a:lstStyle>
            <a:lvl1pPr algn="l">
              <a:defRPr/>
            </a:lvl1pPr>
          </a:lstStyle>
          <a:p>
            <a:r>
              <a:rPr lang="en-US" noProof="0"/>
              <a:t>CLICK TO EDIT MASTER TITLE STYLE</a:t>
            </a:r>
          </a:p>
        </p:txBody>
      </p:sp>
      <p:sp>
        <p:nvSpPr>
          <p:cNvPr id="3" name="Content Placeholder 2"/>
          <p:cNvSpPr>
            <a:spLocks noGrp="1"/>
          </p:cNvSpPr>
          <p:nvPr>
            <p:ph idx="1" hasCustomPrompt="1"/>
          </p:nvPr>
        </p:nvSpPr>
        <p:spPr>
          <a:xfrm>
            <a:off x="8848724" y="1534886"/>
            <a:ext cx="2581273" cy="427536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A1B421F-7852-47A7-8672-3F4B3DC607FF}"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0" y="1534886"/>
            <a:ext cx="7829550" cy="4275365"/>
          </a:xfrm>
        </p:spPr>
        <p:txBody>
          <a:bodyPr/>
          <a:lstStyle/>
          <a:p>
            <a:pPr lvl="0"/>
            <a:r>
              <a:rPr lang="en-US" noProof="0"/>
              <a:t>Edit Master text styles</a:t>
            </a:r>
          </a:p>
        </p:txBody>
      </p:sp>
    </p:spTree>
    <p:extLst>
      <p:ext uri="{BB962C8B-B14F-4D97-AF65-F5344CB8AC3E}">
        <p14:creationId xmlns:p14="http://schemas.microsoft.com/office/powerpoint/2010/main" val="72139150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768376-ED37-468E-9A28-4A8C73222CFB}"/>
              </a:ext>
            </a:extLst>
          </p:cNvPr>
          <p:cNvSpPr/>
          <p:nvPr userDrawn="1"/>
        </p:nvSpPr>
        <p:spPr>
          <a:xfrm>
            <a:off x="5263637" y="0"/>
            <a:ext cx="692836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Date Placeholder 1"/>
          <p:cNvSpPr>
            <a:spLocks noGrp="1"/>
          </p:cNvSpPr>
          <p:nvPr>
            <p:ph type="dt" sz="half" idx="10"/>
          </p:nvPr>
        </p:nvSpPr>
        <p:spPr/>
        <p:txBody>
          <a:bodyPr/>
          <a:lstStyle/>
          <a:p>
            <a:fld id="{6A1CE990-BAB9-4562-95E3-50660C2796F3}" type="datetime8">
              <a:rPr lang="en-US" noProof="0" smtClean="0"/>
              <a:t>2/10/2026 9:47 AM</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a:p>
            <a:endParaRPr lang="en-US" noProof="0" dirty="0"/>
          </a:p>
        </p:txBody>
      </p:sp>
      <p:sp>
        <p:nvSpPr>
          <p:cNvPr id="6" name="Content Placeholder 12">
            <a:extLst>
              <a:ext uri="{FF2B5EF4-FFF2-40B4-BE49-F238E27FC236}">
                <a16:creationId xmlns:a16="http://schemas.microsoft.com/office/drawing/2014/main" id="{DEDD3AEB-5731-4BFB-B455-2CAA76BB8C15}"/>
              </a:ext>
            </a:extLst>
          </p:cNvPr>
          <p:cNvSpPr>
            <a:spLocks noGrp="1"/>
          </p:cNvSpPr>
          <p:nvPr>
            <p:ph idx="1" hasCustomPrompt="1"/>
          </p:nvPr>
        </p:nvSpPr>
        <p:spPr>
          <a:xfrm>
            <a:off x="6322695" y="358646"/>
            <a:ext cx="5505450" cy="5896056"/>
          </a:xfrm>
        </p:spPr>
        <p:txBody>
          <a:bodyPr anchor="ctr" anchorCtr="0">
            <a:normAutofit/>
          </a:bodyPr>
          <a:lstStyle>
            <a:lvl1pPr>
              <a:defRPr sz="2800"/>
            </a:lvl1pPr>
          </a:lstStyle>
          <a:p>
            <a:pPr marL="0" lvl="0" indent="0">
              <a:lnSpc>
                <a:spcPct val="100000"/>
              </a:lnSpc>
              <a:spcAft>
                <a:spcPts val="2400"/>
              </a:spcAft>
              <a:buNone/>
            </a:pPr>
            <a:r>
              <a:rPr lang="en-US" sz="3200" noProof="0">
                <a:cs typeface="Segoe UI" panose="020B0502040204020203" pitchFamily="34" charset="0"/>
              </a:rPr>
              <a:t>Edit Master text styles</a:t>
            </a:r>
          </a:p>
        </p:txBody>
      </p:sp>
      <p:sp>
        <p:nvSpPr>
          <p:cNvPr id="8" name="Freeform 6" title="Page Number Shape">
            <a:extLst>
              <a:ext uri="{FF2B5EF4-FFF2-40B4-BE49-F238E27FC236}">
                <a16:creationId xmlns:a16="http://schemas.microsoft.com/office/drawing/2014/main" id="{F054F317-CFFE-48EF-91D4-872C9FE7043D}"/>
              </a:ext>
            </a:extLst>
          </p:cNvPr>
          <p:cNvSpPr/>
          <p:nvPr userDrawn="1"/>
        </p:nvSpPr>
        <p:spPr bwMode="auto">
          <a:xfrm>
            <a:off x="11793378" y="36016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11" name="Title 10">
            <a:extLst>
              <a:ext uri="{FF2B5EF4-FFF2-40B4-BE49-F238E27FC236}">
                <a16:creationId xmlns:a16="http://schemas.microsoft.com/office/drawing/2014/main" id="{0D58896D-DB7B-49E4-87EC-67CEAB2EF53C}"/>
              </a:ext>
            </a:extLst>
          </p:cNvPr>
          <p:cNvSpPr>
            <a:spLocks noGrp="1"/>
          </p:cNvSpPr>
          <p:nvPr>
            <p:ph type="title" hasCustomPrompt="1"/>
          </p:nvPr>
        </p:nvSpPr>
        <p:spPr>
          <a:xfrm>
            <a:off x="707570" y="548792"/>
            <a:ext cx="3833906" cy="4952492"/>
          </a:xfrm>
        </p:spPr>
        <p:txBody>
          <a:bodyPr/>
          <a:lstStyle/>
          <a:p>
            <a:r>
              <a:rPr lang="en-US" noProof="0"/>
              <a:t>CLICK TO EDIT MASTER TITLE STYLE</a:t>
            </a:r>
          </a:p>
        </p:txBody>
      </p:sp>
    </p:spTree>
    <p:extLst>
      <p:ext uri="{BB962C8B-B14F-4D97-AF65-F5344CB8AC3E}">
        <p14:creationId xmlns:p14="http://schemas.microsoft.com/office/powerpoint/2010/main" val="214226488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0054D9-7800-4106-9C2D-E383D9D6A16D}"/>
              </a:ext>
            </a:extLst>
          </p:cNvPr>
          <p:cNvSpPr/>
          <p:nvPr userDrawn="1"/>
        </p:nvSpPr>
        <p:spPr>
          <a:xfrm>
            <a:off x="6901869" y="0"/>
            <a:ext cx="529336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B6FEBBCD-CBA1-4D0B-806D-FC14D8656200}" type="datetime8">
              <a:rPr lang="en-US" noProof="0" smtClean="0"/>
              <a:t>2/10/2026 9:47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1146659" y="688779"/>
            <a:ext cx="5746376" cy="5223072"/>
          </a:xfrm>
        </p:spPr>
        <p:txBody>
          <a:bodyPr/>
          <a:lstStyle/>
          <a:p>
            <a:pPr lvl="0"/>
            <a:r>
              <a:rPr lang="en-US" noProof="0"/>
              <a:t>Edit Master text styles</a:t>
            </a:r>
          </a:p>
        </p:txBody>
      </p:sp>
      <p:sp>
        <p:nvSpPr>
          <p:cNvPr id="2" name="Title 1"/>
          <p:cNvSpPr>
            <a:spLocks noGrp="1"/>
          </p:cNvSpPr>
          <p:nvPr>
            <p:ph type="title" hasCustomPrompt="1"/>
          </p:nvPr>
        </p:nvSpPr>
        <p:spPr bwMode="ltGray">
          <a:xfrm>
            <a:off x="7213600" y="280278"/>
            <a:ext cx="4641006" cy="2397608"/>
          </a:xfrm>
        </p:spPr>
        <p:txBody>
          <a:bodyPr anchor="ctr" anchorCtr="0"/>
          <a:lstStyle>
            <a:lvl1pPr algn="ctr">
              <a:defRPr>
                <a:solidFill>
                  <a:schemeClr val="accent1"/>
                </a:solidFill>
              </a:defRPr>
            </a:lvl1pPr>
          </a:lstStyle>
          <a:p>
            <a:r>
              <a:rPr lang="en-US" noProof="0"/>
              <a:t>CLICK TO EDIT MASTER TITLE STYLE</a:t>
            </a:r>
          </a:p>
        </p:txBody>
      </p:sp>
      <p:sp>
        <p:nvSpPr>
          <p:cNvPr id="12" name="Freeform 6" title="Page Number Shape">
            <a:extLst>
              <a:ext uri="{FF2B5EF4-FFF2-40B4-BE49-F238E27FC236}">
                <a16:creationId xmlns:a16="http://schemas.microsoft.com/office/drawing/2014/main" id="{B162E9BD-1CEB-41D5-8DEB-7C5EDF3B01C3}"/>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Tree>
    <p:extLst>
      <p:ext uri="{BB962C8B-B14F-4D97-AF65-F5344CB8AC3E}">
        <p14:creationId xmlns:p14="http://schemas.microsoft.com/office/powerpoint/2010/main" val="21023367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2/10/2026 9:47 AM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10" name="Content Placeholder 2">
            <a:extLst>
              <a:ext uri="{FF2B5EF4-FFF2-40B4-BE49-F238E27FC236}">
                <a16:creationId xmlns:a16="http://schemas.microsoft.com/office/drawing/2014/main" id="{A1651A72-6E17-4CF4-8218-285FCAC88EC4}"/>
              </a:ext>
            </a:extLst>
          </p:cNvPr>
          <p:cNvSpPr>
            <a:spLocks noGrp="1"/>
          </p:cNvSpPr>
          <p:nvPr>
            <p:ph sz="half" idx="1" hasCustomPrompt="1"/>
          </p:nvPr>
        </p:nvSpPr>
        <p:spPr>
          <a:xfrm>
            <a:off x="5181600" y="557784"/>
            <a:ext cx="6248400" cy="230796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3">
            <a:extLst>
              <a:ext uri="{FF2B5EF4-FFF2-40B4-BE49-F238E27FC236}">
                <a16:creationId xmlns:a16="http://schemas.microsoft.com/office/drawing/2014/main" id="{E2A31231-1080-4CC0-9896-EF779EE27CB5}"/>
              </a:ext>
            </a:extLst>
          </p:cNvPr>
          <p:cNvSpPr>
            <a:spLocks noGrp="1"/>
          </p:cNvSpPr>
          <p:nvPr>
            <p:ph sz="half" idx="2" hasCustomPrompt="1"/>
          </p:nvPr>
        </p:nvSpPr>
        <p:spPr>
          <a:xfrm>
            <a:off x="5165121" y="2950589"/>
            <a:ext cx="6188679" cy="256324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54764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54957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2/10/2026 9:47 AM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3043578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5479"/>
            <a:ext cx="3838776" cy="1921022"/>
          </a:xfrm>
        </p:spPr>
        <p:txBody>
          <a:bodyPr anchor="t">
            <a:noAutofit/>
          </a:bodyPr>
          <a:lstStyle>
            <a:lvl1pPr>
              <a:lnSpc>
                <a:spcPct val="93000"/>
              </a:lnSpc>
              <a:defRPr sz="4400"/>
            </a:lvl1pPr>
          </a:lstStyle>
          <a:p>
            <a:r>
              <a:rPr lang="en-US" noProof="0"/>
              <a:t>CLICK TO EDIT MASTER TITLE STYLE</a:t>
            </a:r>
          </a:p>
        </p:txBody>
      </p:sp>
      <p:sp>
        <p:nvSpPr>
          <p:cNvPr id="4" name="Text Placeholder 3"/>
          <p:cNvSpPr>
            <a:spLocks noGrp="1"/>
          </p:cNvSpPr>
          <p:nvPr>
            <p:ph type="body" sz="half" idx="2" hasCustomPrompt="1"/>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D685E975-0B6B-4B58-A4AA-C8F33B87478E}" type="datetime8">
              <a:rPr lang="en-US" noProof="0" smtClean="0"/>
              <a:t>2/10/2026 9:47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a:p>
            <a:endParaRPr lang="en-US" noProof="0" dirty="0"/>
          </a:p>
        </p:txBody>
      </p:sp>
      <p:sp>
        <p:nvSpPr>
          <p:cNvPr id="7" name="Slide Number Placeholder 6"/>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Picture Placeholder 2">
            <a:extLst>
              <a:ext uri="{FF2B5EF4-FFF2-40B4-BE49-F238E27FC236}">
                <a16:creationId xmlns:a16="http://schemas.microsoft.com/office/drawing/2014/main" id="{B3A5F786-D848-499D-B37D-96CF11DE90DB}"/>
              </a:ext>
            </a:extLst>
          </p:cNvPr>
          <p:cNvSpPr>
            <a:spLocks noGrp="1"/>
          </p:cNvSpPr>
          <p:nvPr>
            <p:ph type="pic" idx="1"/>
          </p:nvPr>
        </p:nvSpPr>
        <p:spPr>
          <a:xfrm>
            <a:off x="5183188" y="555480"/>
            <a:ext cx="6246812" cy="53055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43023810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0653046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4380878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589026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98995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4134268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751327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99656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95453264"/>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76" r:id="rId13"/>
    <p:sldLayoutId id="2147483677" r:id="rId14"/>
    <p:sldLayoutId id="2147483679" r:id="rId15"/>
    <p:sldLayoutId id="2147483680" r:id="rId16"/>
    <p:sldLayoutId id="2147483681" r:id="rId17"/>
    <p:sldLayoutId id="2147483682" r:id="rId18"/>
    <p:sldLayoutId id="2147483684" r:id="rId19"/>
    <p:sldLayoutId id="2147483685" r:id="rId20"/>
    <p:sldLayoutId id="2147483688" r:id="rId2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movilab.org/wiki/Commun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B3CD-9828-4280-95EC-5F9D73400FF8}"/>
              </a:ext>
            </a:extLst>
          </p:cNvPr>
          <p:cNvSpPr>
            <a:spLocks noGrp="1"/>
          </p:cNvSpPr>
          <p:nvPr>
            <p:ph type="title"/>
          </p:nvPr>
        </p:nvSpPr>
        <p:spPr bwMode="white">
          <a:xfrm>
            <a:off x="7728559" y="2073768"/>
            <a:ext cx="4311432" cy="4590079"/>
          </a:xfrm>
        </p:spPr>
        <p:txBody>
          <a:bodyPr>
            <a:noAutofit/>
          </a:bodyPr>
          <a:lstStyle/>
          <a:p>
            <a:r>
              <a:rPr lang="en-US" sz="3600" b="1" dirty="0"/>
              <a:t>Spanish Academy</a:t>
            </a:r>
            <a:br>
              <a:rPr lang="en-US" sz="3600" b="1" dirty="0">
                <a:solidFill>
                  <a:schemeClr val="tx1"/>
                </a:solidFill>
              </a:rPr>
            </a:br>
            <a:r>
              <a:rPr lang="en-US" sz="3600" b="1" dirty="0"/>
              <a:t>Sra. Karina Alarcon</a:t>
            </a:r>
            <a:br>
              <a:rPr lang="en-US" sz="3600" b="1" dirty="0">
                <a:solidFill>
                  <a:schemeClr val="tx1"/>
                </a:solidFill>
              </a:rPr>
            </a:br>
            <a:br>
              <a:rPr lang="en-US" sz="3600" b="1" dirty="0">
                <a:solidFill>
                  <a:schemeClr val="tx1"/>
                </a:solidFill>
              </a:rPr>
            </a:br>
            <a:br>
              <a:rPr lang="en-US" sz="3600" b="1" dirty="0">
                <a:solidFill>
                  <a:schemeClr val="tx1"/>
                </a:solidFill>
              </a:rPr>
            </a:br>
            <a:r>
              <a:rPr lang="en-US" sz="3600" b="1" dirty="0"/>
              <a:t>STEM Academy</a:t>
            </a:r>
            <a:br>
              <a:rPr lang="en-US" sz="3600" b="1" dirty="0">
                <a:solidFill>
                  <a:schemeClr val="tx1"/>
                </a:solidFill>
              </a:rPr>
            </a:br>
            <a:r>
              <a:rPr lang="en-US" sz="3600" b="1" dirty="0"/>
              <a:t>Ms. Marianna Foxwell</a:t>
            </a:r>
            <a:br>
              <a:rPr lang="en-US" sz="3600" b="1" dirty="0">
                <a:solidFill>
                  <a:schemeClr val="tx1"/>
                </a:solidFill>
              </a:rPr>
            </a:br>
            <a:br>
              <a:rPr lang="en-US" sz="3600" b="1" dirty="0">
                <a:solidFill>
                  <a:schemeClr val="tx1"/>
                </a:solidFill>
              </a:rPr>
            </a:br>
            <a:br>
              <a:rPr lang="en-US" sz="3600" b="1" dirty="0">
                <a:solidFill>
                  <a:schemeClr val="tx1"/>
                </a:solidFill>
              </a:rPr>
            </a:br>
            <a:r>
              <a:rPr lang="en-US" sz="3600" b="1" dirty="0"/>
              <a:t>Leadership and Law Academy</a:t>
            </a:r>
            <a:br>
              <a:rPr lang="en-US" sz="3600" b="1" dirty="0">
                <a:solidFill>
                  <a:schemeClr val="tx1"/>
                </a:solidFill>
              </a:rPr>
            </a:br>
            <a:r>
              <a:rPr lang="en-US" sz="3600" b="1" dirty="0"/>
              <a:t>Mr. Jordan Johnson </a:t>
            </a:r>
            <a:br>
              <a:rPr lang="en-US" sz="3600" dirty="0">
                <a:solidFill>
                  <a:schemeClr val="tx1"/>
                </a:solidFill>
              </a:rPr>
            </a:br>
            <a:endParaRPr lang="en-US" sz="3600" dirty="0">
              <a:solidFill>
                <a:schemeClr val="accent1"/>
              </a:solidFill>
            </a:endParaRPr>
          </a:p>
        </p:txBody>
      </p:sp>
      <p:sp>
        <p:nvSpPr>
          <p:cNvPr id="4" name="Slide Number Placeholder 3" hidden="1">
            <a:extLst>
              <a:ext uri="{FF2B5EF4-FFF2-40B4-BE49-F238E27FC236}">
                <a16:creationId xmlns:a16="http://schemas.microsoft.com/office/drawing/2014/main" id="{192D9B22-CA63-4CDB-8957-40947F45B7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AC19ED-7CFA-4AF2-BE7E-6017F4B12C94}" type="slidenum">
              <a:rPr kumimoji="0" lang="en-US" sz="1200" b="0" i="1" u="none" strike="noStrike" kern="1200" cap="none" spc="0" normalizeH="0" baseline="0" noProof="0" smtClean="0">
                <a:ln>
                  <a:noFill/>
                </a:ln>
                <a:solidFill>
                  <a:srgbClr val="1D1A1D"/>
                </a:solidFill>
                <a:effectLst/>
                <a:uLnTx/>
                <a:uFillTx/>
                <a:latin typeface="Franklin Gothic Dem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1" u="none" strike="noStrike" kern="1200" cap="none" spc="0" normalizeH="0" baseline="0" noProof="0" dirty="0">
              <a:ln>
                <a:noFill/>
              </a:ln>
              <a:solidFill>
                <a:srgbClr val="1D1A1D"/>
              </a:solidFill>
              <a:effectLst/>
              <a:uLnTx/>
              <a:uFillTx/>
              <a:latin typeface="Franklin Gothic Demi"/>
              <a:ea typeface="+mn-ea"/>
              <a:cs typeface="+mn-cs"/>
            </a:endParaRPr>
          </a:p>
        </p:txBody>
      </p:sp>
      <p:pic>
        <p:nvPicPr>
          <p:cNvPr id="6" name="Picture 5">
            <a:extLst>
              <a:ext uri="{FF2B5EF4-FFF2-40B4-BE49-F238E27FC236}">
                <a16:creationId xmlns:a16="http://schemas.microsoft.com/office/drawing/2014/main" id="{E8B05080-8282-4637-886F-A44F626A73C7}"/>
              </a:ext>
            </a:extLst>
          </p:cNvPr>
          <p:cNvPicPr>
            <a:picLocks noChangeAspect="1"/>
          </p:cNvPicPr>
          <p:nvPr/>
        </p:nvPicPr>
        <p:blipFill>
          <a:blip r:embed="rId2"/>
          <a:stretch>
            <a:fillRect/>
          </a:stretch>
        </p:blipFill>
        <p:spPr>
          <a:xfrm>
            <a:off x="352425" y="144275"/>
            <a:ext cx="6644432" cy="6644432"/>
          </a:xfrm>
          <a:prstGeom prst="rect">
            <a:avLst/>
          </a:prstGeom>
        </p:spPr>
      </p:pic>
    </p:spTree>
    <p:extLst>
      <p:ext uri="{BB962C8B-B14F-4D97-AF65-F5344CB8AC3E}">
        <p14:creationId xmlns:p14="http://schemas.microsoft.com/office/powerpoint/2010/main" val="223948611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9527" y="1714327"/>
            <a:ext cx="4130842" cy="1700939"/>
          </a:xfrm>
        </p:spPr>
        <p:txBody>
          <a:bodyPr>
            <a:normAutofit fontScale="90000"/>
          </a:bodyPr>
          <a:lstStyle/>
          <a:p>
            <a:r>
              <a:rPr lang="en-US" dirty="0">
                <a:solidFill>
                  <a:srgbClr val="FFFFFF"/>
                </a:solidFill>
                <a:latin typeface="Georgia Pro"/>
              </a:rPr>
              <a:t>Leadership and </a:t>
            </a:r>
            <a:br>
              <a:rPr lang="en-US" dirty="0">
                <a:solidFill>
                  <a:srgbClr val="FFFFFF"/>
                </a:solidFill>
                <a:latin typeface="Georgia Pro"/>
              </a:rPr>
            </a:br>
            <a:r>
              <a:rPr lang="en-US" dirty="0">
                <a:solidFill>
                  <a:srgbClr val="FFFFFF"/>
                </a:solidFill>
                <a:latin typeface="Georgia Pro"/>
              </a:rPr>
              <a:t>Law Academy</a:t>
            </a:r>
          </a:p>
        </p:txBody>
      </p:sp>
      <p:pic>
        <p:nvPicPr>
          <p:cNvPr id="6" name="Picture 2" descr="Georgia State Capital - Atlanta, GA - Atlanta Map">
            <a:extLst>
              <a:ext uri="{FF2B5EF4-FFF2-40B4-BE49-F238E27FC236}">
                <a16:creationId xmlns:a16="http://schemas.microsoft.com/office/drawing/2014/main" id="{BCE8305E-32A7-47EF-84CE-FE8E521080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36" t="10891" r="10460"/>
          <a:stretch/>
        </p:blipFill>
        <p:spPr bwMode="auto">
          <a:xfrm>
            <a:off x="0" y="5160"/>
            <a:ext cx="3609474" cy="46221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52E3A9-DBD2-4B1F-81C5-6808D077B9B7}"/>
              </a:ext>
            </a:extLst>
          </p:cNvPr>
          <p:cNvSpPr txBox="1"/>
          <p:nvPr/>
        </p:nvSpPr>
        <p:spPr>
          <a:xfrm>
            <a:off x="2722599" y="5901621"/>
            <a:ext cx="6225434" cy="584775"/>
          </a:xfrm>
          <a:prstGeom prst="rect">
            <a:avLst/>
          </a:prstGeom>
          <a:noFill/>
        </p:spPr>
        <p:txBody>
          <a:bodyPr wrap="square" lIns="91440" tIns="45720" rIns="91440" bIns="45720" anchor="t">
            <a:spAutoFit/>
          </a:bodyPr>
          <a:lstStyle/>
          <a:p>
            <a:pPr algn="ctr"/>
            <a:r>
              <a:rPr kumimoji="0" lang="en-US" sz="3200" b="0" i="0" u="none" strike="noStrike" kern="1200" cap="all" spc="0" normalizeH="0" baseline="0" noProof="0" dirty="0">
                <a:ln>
                  <a:noFill/>
                </a:ln>
                <a:solidFill>
                  <a:prstClr val="white"/>
                </a:solidFill>
                <a:effectLst/>
                <a:uLnTx/>
                <a:uFillTx/>
                <a:latin typeface="Franklin Gothic Demi"/>
                <a:ea typeface="+mj-ea"/>
                <a:cs typeface="+mj-cs"/>
              </a:rPr>
              <a:t>        Mr. Jordan Johnson </a:t>
            </a:r>
            <a:endParaRPr lang="en-US" dirty="0">
              <a:ea typeface="Calibri" panose="020F0502020204030204"/>
              <a:cs typeface="Calibri" panose="020F0502020204030204"/>
            </a:endParaRPr>
          </a:p>
        </p:txBody>
      </p:sp>
      <p:pic>
        <p:nvPicPr>
          <p:cNvPr id="7" name="Picture 6" descr="A group of people sitting on bleachers in a gym&#10;&#10;AI-generated content may be incorrect.">
            <a:extLst>
              <a:ext uri="{FF2B5EF4-FFF2-40B4-BE49-F238E27FC236}">
                <a16:creationId xmlns:a16="http://schemas.microsoft.com/office/drawing/2014/main" id="{DF8A1BFF-5B80-0B91-9E2D-DCAC14981EE6}"/>
              </a:ext>
            </a:extLst>
          </p:cNvPr>
          <p:cNvPicPr>
            <a:picLocks noChangeAspect="1"/>
          </p:cNvPicPr>
          <p:nvPr/>
        </p:nvPicPr>
        <p:blipFill>
          <a:blip r:embed="rId3"/>
          <a:stretch>
            <a:fillRect/>
          </a:stretch>
        </p:blipFill>
        <p:spPr>
          <a:xfrm>
            <a:off x="7933324" y="754"/>
            <a:ext cx="4256172" cy="4400048"/>
          </a:xfrm>
          <a:prstGeom prst="rect">
            <a:avLst/>
          </a:prstGeom>
        </p:spPr>
      </p:pic>
      <p:pic>
        <p:nvPicPr>
          <p:cNvPr id="9" name="Picture 8" descr="A yellow bee logo with two cartoon bees&#10;&#10;AI-generated content may be incorrect.">
            <a:extLst>
              <a:ext uri="{FF2B5EF4-FFF2-40B4-BE49-F238E27FC236}">
                <a16:creationId xmlns:a16="http://schemas.microsoft.com/office/drawing/2014/main" id="{44748DC5-CB79-17FE-52D7-BE7B78943C19}"/>
              </a:ext>
            </a:extLst>
          </p:cNvPr>
          <p:cNvPicPr>
            <a:picLocks noChangeAspect="1"/>
          </p:cNvPicPr>
          <p:nvPr/>
        </p:nvPicPr>
        <p:blipFill>
          <a:blip r:embed="rId4"/>
          <a:stretch>
            <a:fillRect/>
          </a:stretch>
        </p:blipFill>
        <p:spPr>
          <a:xfrm>
            <a:off x="4615678" y="3574628"/>
            <a:ext cx="2156160" cy="2114550"/>
          </a:xfrm>
          <a:prstGeom prst="rect">
            <a:avLst/>
          </a:prstGeom>
        </p:spPr>
      </p:pic>
    </p:spTree>
    <p:extLst>
      <p:ext uri="{BB962C8B-B14F-4D97-AF65-F5344CB8AC3E}">
        <p14:creationId xmlns:p14="http://schemas.microsoft.com/office/powerpoint/2010/main" val="34388869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F6CE-EA0F-9BF6-0FED-B273A4E2E6B4}"/>
              </a:ext>
            </a:extLst>
          </p:cNvPr>
          <p:cNvSpPr>
            <a:spLocks noGrp="1"/>
          </p:cNvSpPr>
          <p:nvPr>
            <p:ph type="title"/>
          </p:nvPr>
        </p:nvSpPr>
        <p:spPr>
          <a:xfrm>
            <a:off x="713985" y="348865"/>
            <a:ext cx="10701636" cy="877729"/>
          </a:xfrm>
        </p:spPr>
        <p:txBody>
          <a:bodyPr anchor="ctr">
            <a:normAutofit fontScale="90000"/>
          </a:bodyPr>
          <a:lstStyle/>
          <a:p>
            <a:r>
              <a:rPr lang="en-US" sz="4800" dirty="0">
                <a:solidFill>
                  <a:srgbClr val="FFFFFF"/>
                </a:solidFill>
                <a:cs typeface="Calibri Light"/>
              </a:rPr>
              <a:t>Why choose the Leadership and Law Academy?</a:t>
            </a:r>
            <a:endParaRPr lang="en-US" sz="4800" dirty="0">
              <a:solidFill>
                <a:srgbClr val="FFFFFF"/>
              </a:solidFill>
            </a:endParaRPr>
          </a:p>
        </p:txBody>
      </p:sp>
      <p:graphicFrame>
        <p:nvGraphicFramePr>
          <p:cNvPr id="13" name="Content Placeholder 2">
            <a:extLst>
              <a:ext uri="{FF2B5EF4-FFF2-40B4-BE49-F238E27FC236}">
                <a16:creationId xmlns:a16="http://schemas.microsoft.com/office/drawing/2014/main" id="{4A202710-B275-EC62-90AE-8F5205484279}"/>
              </a:ext>
            </a:extLst>
          </p:cNvPr>
          <p:cNvGraphicFramePr>
            <a:graphicFrameLocks noGrp="1"/>
          </p:cNvGraphicFramePr>
          <p:nvPr>
            <p:ph idx="1"/>
            <p:extLst>
              <p:ext uri="{D42A27DB-BD31-4B8C-83A1-F6EECF244321}">
                <p14:modId xmlns:p14="http://schemas.microsoft.com/office/powerpoint/2010/main" val="273693548"/>
              </p:ext>
            </p:extLst>
          </p:nvPr>
        </p:nvGraphicFramePr>
        <p:xfrm>
          <a:off x="0" y="1575458"/>
          <a:ext cx="12191998" cy="5282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5764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1857BA-4D1D-4E77-8052-FFDBF0A57C66}"/>
              </a:ext>
            </a:extLst>
          </p:cNvPr>
          <p:cNvSpPr>
            <a:spLocks noGrp="1"/>
          </p:cNvSpPr>
          <p:nvPr>
            <p:ph type="title"/>
          </p:nvPr>
        </p:nvSpPr>
        <p:spPr>
          <a:xfrm>
            <a:off x="6920084" y="250166"/>
            <a:ext cx="4554773" cy="1379066"/>
          </a:xfrm>
        </p:spPr>
        <p:txBody>
          <a:bodyPr>
            <a:normAutofit/>
          </a:bodyPr>
          <a:lstStyle/>
          <a:p>
            <a:r>
              <a:rPr lang="en-US" dirty="0">
                <a:latin typeface="Georgia Pro"/>
              </a:rPr>
              <a:t>Capstone Projects</a:t>
            </a:r>
          </a:p>
        </p:txBody>
      </p:sp>
      <p:sp>
        <p:nvSpPr>
          <p:cNvPr id="3" name="Content Placeholder 2">
            <a:extLst>
              <a:ext uri="{FF2B5EF4-FFF2-40B4-BE49-F238E27FC236}">
                <a16:creationId xmlns:a16="http://schemas.microsoft.com/office/drawing/2014/main" id="{71728479-F231-8D4E-CF1D-2254FBFC05A0}"/>
              </a:ext>
            </a:extLst>
          </p:cNvPr>
          <p:cNvSpPr>
            <a:spLocks noGrp="1"/>
          </p:cNvSpPr>
          <p:nvPr>
            <p:ph idx="1"/>
          </p:nvPr>
        </p:nvSpPr>
        <p:spPr>
          <a:xfrm>
            <a:off x="6730995" y="1926398"/>
            <a:ext cx="5347710" cy="3908586"/>
          </a:xfrm>
        </p:spPr>
        <p:txBody>
          <a:bodyPr vert="horz" lIns="91440" tIns="45720" rIns="91440" bIns="45720" rtlCol="0" anchor="t">
            <a:noAutofit/>
          </a:bodyPr>
          <a:lstStyle/>
          <a:p>
            <a:pPr marL="0" indent="0">
              <a:buNone/>
            </a:pPr>
            <a:endParaRPr lang="en-US" sz="2400" dirty="0">
              <a:latin typeface="Georgia Pro"/>
            </a:endParaRPr>
          </a:p>
          <a:p>
            <a:r>
              <a:rPr lang="en-US" sz="2400" dirty="0">
                <a:latin typeface="Georgia Pro"/>
              </a:rPr>
              <a:t>Fall Semester Projects </a:t>
            </a:r>
          </a:p>
          <a:p>
            <a:pPr lvl="1"/>
            <a:r>
              <a:rPr lang="en-US" sz="2000" dirty="0">
                <a:latin typeface="Georgia Pro"/>
              </a:rPr>
              <a:t>Community Issues Podcast</a:t>
            </a:r>
          </a:p>
          <a:p>
            <a:pPr lvl="1"/>
            <a:r>
              <a:rPr lang="en-US" sz="2000" dirty="0">
                <a:latin typeface="Georgia Pro"/>
              </a:rPr>
              <a:t>Social Studies Fair Research </a:t>
            </a:r>
          </a:p>
          <a:p>
            <a:pPr lvl="1"/>
            <a:endParaRPr lang="en-US" sz="2000" dirty="0">
              <a:latin typeface="Georgia Pro"/>
            </a:endParaRPr>
          </a:p>
          <a:p>
            <a:r>
              <a:rPr lang="en-US" sz="2400" dirty="0">
                <a:latin typeface="Georgia Pro"/>
              </a:rPr>
              <a:t>Spring Semester Projects </a:t>
            </a:r>
          </a:p>
          <a:p>
            <a:pPr lvl="1"/>
            <a:r>
              <a:rPr lang="en-US" sz="2000" dirty="0">
                <a:latin typeface="Georgia Pro"/>
              </a:rPr>
              <a:t>March Madness Debate Series</a:t>
            </a:r>
          </a:p>
          <a:p>
            <a:pPr lvl="1"/>
            <a:r>
              <a:rPr lang="en-US" sz="2000" dirty="0">
                <a:latin typeface="Georgia Pro"/>
              </a:rPr>
              <a:t>Daniell Court </a:t>
            </a:r>
          </a:p>
          <a:p>
            <a:pPr lvl="1"/>
            <a:endParaRPr lang="en-US" sz="2000" dirty="0">
              <a:latin typeface="Georgia Pro"/>
            </a:endParaRPr>
          </a:p>
        </p:txBody>
      </p:sp>
      <p:pic>
        <p:nvPicPr>
          <p:cNvPr id="5" name="Picture 4" descr="A yellow bee logo with two cartoon bees&#10;&#10;AI-generated content may be incorrect.">
            <a:extLst>
              <a:ext uri="{FF2B5EF4-FFF2-40B4-BE49-F238E27FC236}">
                <a16:creationId xmlns:a16="http://schemas.microsoft.com/office/drawing/2014/main" id="{171FB5E4-3B5A-C8AC-8334-BB0D90E93162}"/>
              </a:ext>
            </a:extLst>
          </p:cNvPr>
          <p:cNvPicPr>
            <a:picLocks noChangeAspect="1"/>
          </p:cNvPicPr>
          <p:nvPr/>
        </p:nvPicPr>
        <p:blipFill>
          <a:blip r:embed="rId2"/>
          <a:stretch>
            <a:fillRect/>
          </a:stretch>
        </p:blipFill>
        <p:spPr>
          <a:xfrm>
            <a:off x="249832" y="231374"/>
            <a:ext cx="2474463" cy="2336398"/>
          </a:xfrm>
          <a:prstGeom prst="rect">
            <a:avLst/>
          </a:prstGeom>
        </p:spPr>
      </p:pic>
      <p:pic>
        <p:nvPicPr>
          <p:cNvPr id="6" name="Picture 5" descr="Two girls holding certificates in front of a table&#10;&#10;AI-generated content may be incorrect.">
            <a:extLst>
              <a:ext uri="{FF2B5EF4-FFF2-40B4-BE49-F238E27FC236}">
                <a16:creationId xmlns:a16="http://schemas.microsoft.com/office/drawing/2014/main" id="{8F5BCECA-F37A-419C-69FC-B366901C2AFF}"/>
              </a:ext>
            </a:extLst>
          </p:cNvPr>
          <p:cNvPicPr>
            <a:picLocks noChangeAspect="1"/>
          </p:cNvPicPr>
          <p:nvPr/>
        </p:nvPicPr>
        <p:blipFill>
          <a:blip r:embed="rId3"/>
          <a:stretch>
            <a:fillRect/>
          </a:stretch>
        </p:blipFill>
        <p:spPr>
          <a:xfrm>
            <a:off x="3462923" y="253563"/>
            <a:ext cx="2634712" cy="1976034"/>
          </a:xfrm>
          <a:prstGeom prst="rect">
            <a:avLst/>
          </a:prstGeom>
        </p:spPr>
      </p:pic>
      <p:pic>
        <p:nvPicPr>
          <p:cNvPr id="7" name="Picture 6" descr="A group of people sitting at tables in a classroom&#10;&#10;AI-generated content may be incorrect.">
            <a:extLst>
              <a:ext uri="{FF2B5EF4-FFF2-40B4-BE49-F238E27FC236}">
                <a16:creationId xmlns:a16="http://schemas.microsoft.com/office/drawing/2014/main" id="{04FB1338-3AF4-D3B8-1952-68256D81B5E9}"/>
              </a:ext>
            </a:extLst>
          </p:cNvPr>
          <p:cNvPicPr>
            <a:picLocks noChangeAspect="1"/>
          </p:cNvPicPr>
          <p:nvPr/>
        </p:nvPicPr>
        <p:blipFill>
          <a:blip r:embed="rId4"/>
          <a:stretch>
            <a:fillRect/>
          </a:stretch>
        </p:blipFill>
        <p:spPr>
          <a:xfrm>
            <a:off x="3298784" y="3231265"/>
            <a:ext cx="3279494" cy="2459621"/>
          </a:xfrm>
          <a:prstGeom prst="rect">
            <a:avLst/>
          </a:prstGeom>
        </p:spPr>
      </p:pic>
      <p:pic>
        <p:nvPicPr>
          <p:cNvPr id="8" name="Picture 7" descr="A group of people holding certificates&#10;&#10;AI-generated content may be incorrect.">
            <a:extLst>
              <a:ext uri="{FF2B5EF4-FFF2-40B4-BE49-F238E27FC236}">
                <a16:creationId xmlns:a16="http://schemas.microsoft.com/office/drawing/2014/main" id="{763F9615-5CB4-283B-D036-56C4623BC9A6}"/>
              </a:ext>
            </a:extLst>
          </p:cNvPr>
          <p:cNvPicPr>
            <a:picLocks noChangeAspect="1"/>
          </p:cNvPicPr>
          <p:nvPr/>
        </p:nvPicPr>
        <p:blipFill>
          <a:blip r:embed="rId5"/>
          <a:stretch>
            <a:fillRect/>
          </a:stretch>
        </p:blipFill>
        <p:spPr>
          <a:xfrm>
            <a:off x="144684" y="3655671"/>
            <a:ext cx="2671822" cy="2035215"/>
          </a:xfrm>
          <a:prstGeom prst="rect">
            <a:avLst/>
          </a:prstGeom>
        </p:spPr>
      </p:pic>
    </p:spTree>
    <p:extLst>
      <p:ext uri="{BB962C8B-B14F-4D97-AF65-F5344CB8AC3E}">
        <p14:creationId xmlns:p14="http://schemas.microsoft.com/office/powerpoint/2010/main" val="9061734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38F7-B9C3-4ED2-8422-32C430F0883C}"/>
              </a:ext>
            </a:extLst>
          </p:cNvPr>
          <p:cNvSpPr>
            <a:spLocks noGrp="1"/>
          </p:cNvSpPr>
          <p:nvPr>
            <p:ph type="title"/>
          </p:nvPr>
        </p:nvSpPr>
        <p:spPr/>
        <p:txBody>
          <a:bodyPr>
            <a:normAutofit/>
          </a:bodyPr>
          <a:lstStyle/>
          <a:p>
            <a:r>
              <a:rPr lang="en-US" sz="4800" b="1" dirty="0" err="1"/>
              <a:t>Daniell</a:t>
            </a:r>
            <a:r>
              <a:rPr lang="en-US" sz="4800" b="1" dirty="0"/>
              <a:t> Academies</a:t>
            </a:r>
          </a:p>
        </p:txBody>
      </p:sp>
      <p:sp>
        <p:nvSpPr>
          <p:cNvPr id="3" name="Content Placeholder 2">
            <a:extLst>
              <a:ext uri="{FF2B5EF4-FFF2-40B4-BE49-F238E27FC236}">
                <a16:creationId xmlns:a16="http://schemas.microsoft.com/office/drawing/2014/main" id="{BD208368-C45E-4172-B2B8-B8804D447B03}"/>
              </a:ext>
            </a:extLst>
          </p:cNvPr>
          <p:cNvSpPr>
            <a:spLocks noGrp="1"/>
          </p:cNvSpPr>
          <p:nvPr>
            <p:ph idx="1"/>
          </p:nvPr>
        </p:nvSpPr>
        <p:spPr>
          <a:xfrm>
            <a:off x="838200" y="1825625"/>
            <a:ext cx="10685745" cy="4351338"/>
          </a:xfrm>
        </p:spPr>
        <p:txBody>
          <a:bodyPr vert="horz" lIns="91440" tIns="45720" rIns="91440" bIns="45720" rtlCol="0" anchor="t">
            <a:normAutofit/>
          </a:bodyPr>
          <a:lstStyle/>
          <a:p>
            <a:pPr lvl="1"/>
            <a:r>
              <a:rPr lang="en-US" sz="4400" dirty="0"/>
              <a:t>Thanks for watching</a:t>
            </a:r>
          </a:p>
          <a:p>
            <a:pPr lvl="1"/>
            <a:r>
              <a:rPr lang="en-US" sz="4400" dirty="0"/>
              <a:t>On Thursday you will have the opportunity to visit the theater to ask the current Academy students and teachers questions about the academies.</a:t>
            </a:r>
            <a:endParaRPr lang="en-US" sz="4400" dirty="0">
              <a:ea typeface="Calibri"/>
              <a:cs typeface="Calibri"/>
            </a:endParaRPr>
          </a:p>
          <a:p>
            <a:pPr marL="0" indent="0">
              <a:buNone/>
            </a:pPr>
            <a:endParaRPr lang="en-US" dirty="0"/>
          </a:p>
        </p:txBody>
      </p:sp>
    </p:spTree>
    <p:extLst>
      <p:ext uri="{BB962C8B-B14F-4D97-AF65-F5344CB8AC3E}">
        <p14:creationId xmlns:p14="http://schemas.microsoft.com/office/powerpoint/2010/main" val="98840752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3104A3-D3E7-45A1-8BB8-703B5F374F95}"/>
              </a:ext>
            </a:extLst>
          </p:cNvPr>
          <p:cNvSpPr>
            <a:spLocks noGrp="1"/>
          </p:cNvSpPr>
          <p:nvPr>
            <p:ph type="title"/>
          </p:nvPr>
        </p:nvSpPr>
        <p:spPr>
          <a:xfrm>
            <a:off x="762001" y="327687"/>
            <a:ext cx="10667998" cy="1002422"/>
          </a:xfrm>
        </p:spPr>
        <p:txBody>
          <a:bodyPr>
            <a:normAutofit/>
          </a:bodyPr>
          <a:lstStyle/>
          <a:p>
            <a:r>
              <a:rPr lang="en-US" sz="4800" b="1" dirty="0"/>
              <a:t>All Academies</a:t>
            </a:r>
          </a:p>
        </p:txBody>
      </p:sp>
      <p:sp>
        <p:nvSpPr>
          <p:cNvPr id="11" name="Content Placeholder 10">
            <a:extLst>
              <a:ext uri="{FF2B5EF4-FFF2-40B4-BE49-F238E27FC236}">
                <a16:creationId xmlns:a16="http://schemas.microsoft.com/office/drawing/2014/main" id="{6E3463D6-EBC8-4A25-8F13-0C3375FA025E}"/>
              </a:ext>
            </a:extLst>
          </p:cNvPr>
          <p:cNvSpPr>
            <a:spLocks noGrp="1"/>
          </p:cNvSpPr>
          <p:nvPr>
            <p:ph sz="quarter" idx="13"/>
          </p:nvPr>
        </p:nvSpPr>
        <p:spPr>
          <a:xfrm>
            <a:off x="361166" y="1585495"/>
            <a:ext cx="3348000" cy="2961454"/>
          </a:xfrm>
        </p:spPr>
        <p:txBody>
          <a:bodyPr>
            <a:normAutofit/>
          </a:bodyPr>
          <a:lstStyle/>
          <a:p>
            <a:pPr marL="0" indent="0">
              <a:buNone/>
            </a:pPr>
            <a:r>
              <a:rPr lang="en-US" b="1" dirty="0"/>
              <a:t>Capstone Projects</a:t>
            </a:r>
          </a:p>
          <a:p>
            <a:pPr marL="0" indent="0">
              <a:buNone/>
            </a:pPr>
            <a:r>
              <a:rPr lang="en-US" sz="2400" dirty="0"/>
              <a:t>All academy students will participate in projects that help cultivate skills for their future.</a:t>
            </a:r>
          </a:p>
          <a:p>
            <a:endParaRPr lang="en-US" dirty="0"/>
          </a:p>
          <a:p>
            <a:endParaRPr lang="en-US" dirty="0"/>
          </a:p>
        </p:txBody>
      </p:sp>
      <p:sp>
        <p:nvSpPr>
          <p:cNvPr id="4" name="Slide Number Placeholder 3" hidden="1">
            <a:extLst>
              <a:ext uri="{FF2B5EF4-FFF2-40B4-BE49-F238E27FC236}">
                <a16:creationId xmlns:a16="http://schemas.microsoft.com/office/drawing/2014/main" id="{192D9B22-CA63-4CDB-8957-40947F45B7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AC19ED-7CFA-4AF2-BE7E-6017F4B12C94}" type="slidenum">
              <a:rPr kumimoji="0" lang="en-US" sz="1200" b="0" i="1" u="none" strike="noStrike" kern="1200" cap="none" spc="0" normalizeH="0" baseline="0" noProof="0" smtClean="0">
                <a:ln>
                  <a:noFill/>
                </a:ln>
                <a:solidFill>
                  <a:srgbClr val="1D1A1D"/>
                </a:solidFill>
                <a:effectLst/>
                <a:uLnTx/>
                <a:uFillTx/>
                <a:latin typeface="Franklin Gothic Dem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1" u="none" strike="noStrike" kern="1200" cap="none" spc="0" normalizeH="0" baseline="0" noProof="0" dirty="0">
              <a:ln>
                <a:noFill/>
              </a:ln>
              <a:solidFill>
                <a:srgbClr val="1D1A1D"/>
              </a:solidFill>
              <a:effectLst/>
              <a:uLnTx/>
              <a:uFillTx/>
              <a:latin typeface="Franklin Gothic Demi"/>
              <a:ea typeface="+mn-ea"/>
              <a:cs typeface="+mn-cs"/>
            </a:endParaRPr>
          </a:p>
        </p:txBody>
      </p:sp>
      <p:sp>
        <p:nvSpPr>
          <p:cNvPr id="12" name="Content Placeholder 11">
            <a:extLst>
              <a:ext uri="{FF2B5EF4-FFF2-40B4-BE49-F238E27FC236}">
                <a16:creationId xmlns:a16="http://schemas.microsoft.com/office/drawing/2014/main" id="{81AAD25F-1757-4EAD-B62F-CA1DC8736F87}"/>
              </a:ext>
            </a:extLst>
          </p:cNvPr>
          <p:cNvSpPr>
            <a:spLocks noGrp="1"/>
          </p:cNvSpPr>
          <p:nvPr>
            <p:ph sz="quarter" idx="14"/>
          </p:nvPr>
        </p:nvSpPr>
        <p:spPr>
          <a:xfrm>
            <a:off x="4221583" y="1585494"/>
            <a:ext cx="3348000" cy="4439525"/>
          </a:xfrm>
        </p:spPr>
        <p:txBody>
          <a:bodyPr>
            <a:normAutofit/>
          </a:bodyPr>
          <a:lstStyle/>
          <a:p>
            <a:pPr marL="0" indent="0">
              <a:buNone/>
            </a:pPr>
            <a:r>
              <a:rPr lang="en-US" b="1" dirty="0"/>
              <a:t>Volunteer Hours</a:t>
            </a:r>
          </a:p>
          <a:p>
            <a:pPr marL="0" indent="0">
              <a:buNone/>
            </a:pPr>
            <a:r>
              <a:rPr lang="en-US" sz="2400" dirty="0"/>
              <a:t>20 volunteer hours</a:t>
            </a:r>
          </a:p>
          <a:p>
            <a:pPr marL="0" indent="0">
              <a:buNone/>
            </a:pPr>
            <a:r>
              <a:rPr lang="en-US" sz="2400" dirty="0"/>
              <a:t>10 in school hours</a:t>
            </a:r>
          </a:p>
          <a:p>
            <a:pPr lvl="1"/>
            <a:r>
              <a:rPr lang="en-US" dirty="0"/>
              <a:t>Spooky STEM Night</a:t>
            </a:r>
          </a:p>
          <a:p>
            <a:pPr lvl="1"/>
            <a:r>
              <a:rPr lang="en-US" dirty="0"/>
              <a:t>Tutoring</a:t>
            </a:r>
          </a:p>
          <a:p>
            <a:pPr marL="0" indent="0">
              <a:buNone/>
            </a:pPr>
            <a:r>
              <a:rPr lang="en-US" sz="2400" dirty="0"/>
              <a:t>10 out of school hours</a:t>
            </a:r>
          </a:p>
          <a:p>
            <a:endParaRPr lang="en-US" sz="2400" dirty="0"/>
          </a:p>
          <a:p>
            <a:pPr marL="0" indent="0">
              <a:buNone/>
            </a:pPr>
            <a:endParaRPr lang="en-US" sz="2400" dirty="0"/>
          </a:p>
          <a:p>
            <a:pPr marL="0" indent="0">
              <a:buNone/>
            </a:pPr>
            <a:endParaRPr lang="en-US" sz="2400" dirty="0"/>
          </a:p>
          <a:p>
            <a:pPr marL="0" indent="0">
              <a:buNone/>
            </a:pPr>
            <a:endParaRPr lang="en-US" sz="2800" dirty="0"/>
          </a:p>
          <a:p>
            <a:pPr marL="0" indent="0">
              <a:buNone/>
            </a:pPr>
            <a:endParaRPr lang="en-US" sz="2800" dirty="0"/>
          </a:p>
          <a:p>
            <a:pPr marL="0" indent="0">
              <a:buNone/>
            </a:pPr>
            <a:endParaRPr lang="en-US" sz="2800" dirty="0"/>
          </a:p>
        </p:txBody>
      </p:sp>
      <p:sp>
        <p:nvSpPr>
          <p:cNvPr id="13" name="Content Placeholder 12">
            <a:extLst>
              <a:ext uri="{FF2B5EF4-FFF2-40B4-BE49-F238E27FC236}">
                <a16:creationId xmlns:a16="http://schemas.microsoft.com/office/drawing/2014/main" id="{A60AF07C-C77C-4036-BFD6-AF58D6677F7F}"/>
              </a:ext>
            </a:extLst>
          </p:cNvPr>
          <p:cNvSpPr>
            <a:spLocks noGrp="1"/>
          </p:cNvSpPr>
          <p:nvPr>
            <p:ph sz="quarter" idx="15"/>
          </p:nvPr>
        </p:nvSpPr>
        <p:spPr>
          <a:xfrm>
            <a:off x="7766450" y="1678488"/>
            <a:ext cx="4425550" cy="5179512"/>
          </a:xfrm>
        </p:spPr>
        <p:txBody>
          <a:bodyPr>
            <a:normAutofit fontScale="32500" lnSpcReduction="20000"/>
          </a:bodyPr>
          <a:lstStyle/>
          <a:p>
            <a:pPr marL="0" indent="0">
              <a:buNone/>
            </a:pPr>
            <a:r>
              <a:rPr lang="en-US" sz="8600" b="1" dirty="0"/>
              <a:t>Field Trips/Activities</a:t>
            </a:r>
          </a:p>
          <a:p>
            <a:pPr>
              <a:lnSpc>
                <a:spcPct val="120000"/>
              </a:lnSpc>
              <a:spcBef>
                <a:spcPts val="100"/>
              </a:spcBef>
            </a:pPr>
            <a:r>
              <a:rPr lang="en-US" sz="7400" dirty="0"/>
              <a:t>STEM Under the Stars Movie Night </a:t>
            </a:r>
          </a:p>
          <a:p>
            <a:pPr>
              <a:lnSpc>
                <a:spcPct val="120000"/>
              </a:lnSpc>
              <a:spcBef>
                <a:spcPts val="100"/>
              </a:spcBef>
            </a:pPr>
            <a:r>
              <a:rPr lang="en-US" sz="7400" dirty="0"/>
              <a:t>Spooky STEM Night</a:t>
            </a:r>
          </a:p>
          <a:p>
            <a:pPr>
              <a:lnSpc>
                <a:spcPct val="120000"/>
              </a:lnSpc>
              <a:spcBef>
                <a:spcPts val="100"/>
              </a:spcBef>
            </a:pPr>
            <a:r>
              <a:rPr lang="en-US" sz="7400" dirty="0"/>
              <a:t>Sparkles Skating Rink</a:t>
            </a:r>
          </a:p>
          <a:p>
            <a:pPr>
              <a:lnSpc>
                <a:spcPct val="120000"/>
              </a:lnSpc>
              <a:spcBef>
                <a:spcPts val="100"/>
              </a:spcBef>
            </a:pPr>
            <a:r>
              <a:rPr lang="en-US" sz="7400" dirty="0" err="1"/>
              <a:t>iFly</a:t>
            </a:r>
            <a:endParaRPr lang="en-US" sz="7400" dirty="0"/>
          </a:p>
          <a:p>
            <a:pPr>
              <a:lnSpc>
                <a:spcPct val="120000"/>
              </a:lnSpc>
              <a:spcBef>
                <a:spcPts val="100"/>
              </a:spcBef>
            </a:pPr>
            <a:r>
              <a:rPr lang="en-US" sz="7400" dirty="0"/>
              <a:t>Piedmont Park Conservancy</a:t>
            </a:r>
          </a:p>
          <a:p>
            <a:pPr>
              <a:lnSpc>
                <a:spcPct val="120000"/>
              </a:lnSpc>
              <a:spcBef>
                <a:spcPts val="100"/>
              </a:spcBef>
            </a:pPr>
            <a:r>
              <a:rPr lang="en-US" sz="7400" dirty="0"/>
              <a:t>Medieval Times Dinner Theater</a:t>
            </a:r>
          </a:p>
          <a:p>
            <a:pPr>
              <a:lnSpc>
                <a:spcPct val="120000"/>
              </a:lnSpc>
              <a:spcBef>
                <a:spcPts val="100"/>
              </a:spcBef>
            </a:pPr>
            <a:r>
              <a:rPr lang="en-US" sz="7400" dirty="0"/>
              <a:t>Garner-Holt Production Studio Virtual</a:t>
            </a:r>
          </a:p>
          <a:p>
            <a:pPr>
              <a:lnSpc>
                <a:spcPct val="120000"/>
              </a:lnSpc>
              <a:spcBef>
                <a:spcPts val="100"/>
              </a:spcBef>
            </a:pPr>
            <a:r>
              <a:rPr lang="en-US" sz="7400" dirty="0"/>
              <a:t>PPE Making for Atlanta Beats COVID</a:t>
            </a:r>
          </a:p>
          <a:p>
            <a:pPr>
              <a:lnSpc>
                <a:spcPct val="120000"/>
              </a:lnSpc>
              <a:spcBef>
                <a:spcPts val="100"/>
              </a:spcBef>
            </a:pPr>
            <a:r>
              <a:rPr lang="en-US" sz="7400" dirty="0"/>
              <a:t>NASCAR Virtual Field Trip</a:t>
            </a:r>
          </a:p>
          <a:p>
            <a:pPr marL="0" indent="0">
              <a:buNone/>
            </a:pPr>
            <a:endParaRPr lang="en-US" sz="2400" dirty="0"/>
          </a:p>
        </p:txBody>
      </p:sp>
      <p:sp>
        <p:nvSpPr>
          <p:cNvPr id="14" name="TextBox 13">
            <a:extLst>
              <a:ext uri="{FF2B5EF4-FFF2-40B4-BE49-F238E27FC236}">
                <a16:creationId xmlns:a16="http://schemas.microsoft.com/office/drawing/2014/main" id="{9F60B9DC-A00F-4F03-BBE7-9DE2544CB522}"/>
              </a:ext>
            </a:extLst>
          </p:cNvPr>
          <p:cNvSpPr txBox="1"/>
          <p:nvPr/>
        </p:nvSpPr>
        <p:spPr>
          <a:xfrm>
            <a:off x="538930" y="4895328"/>
            <a:ext cx="736530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All 3 look great on magnet applications</a:t>
            </a:r>
          </a:p>
          <a:p>
            <a:pPr marL="457200" indent="-457200">
              <a:buFont typeface="Arial" panose="020B0604020202020204" pitchFamily="34" charset="0"/>
              <a:buChar char="•"/>
            </a:pPr>
            <a:r>
              <a:rPr lang="en-US" sz="2800" dirty="0"/>
              <a:t>Academies should be chosen based on your interest and future career plans</a:t>
            </a:r>
          </a:p>
        </p:txBody>
      </p:sp>
    </p:spTree>
    <p:extLst>
      <p:ext uri="{BB962C8B-B14F-4D97-AF65-F5344CB8AC3E}">
        <p14:creationId xmlns:p14="http://schemas.microsoft.com/office/powerpoint/2010/main" val="2364812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7236-37A2-B763-8EF7-148938551C5C}"/>
              </a:ext>
            </a:extLst>
          </p:cNvPr>
          <p:cNvSpPr>
            <a:spLocks noGrp="1"/>
          </p:cNvSpPr>
          <p:nvPr>
            <p:ph type="title"/>
          </p:nvPr>
        </p:nvSpPr>
        <p:spPr>
          <a:xfrm>
            <a:off x="1137034" y="609597"/>
            <a:ext cx="9392421" cy="1330841"/>
          </a:xfrm>
        </p:spPr>
        <p:txBody>
          <a:bodyPr>
            <a:normAutofit/>
          </a:bodyPr>
          <a:lstStyle/>
          <a:p>
            <a:r>
              <a:rPr lang="en-US" b="1" dirty="0">
                <a:cs typeface="Calibri Light"/>
              </a:rPr>
              <a:t>How to Sign Up </a:t>
            </a:r>
            <a:r>
              <a:rPr lang="en-US" sz="2800" b="1" dirty="0">
                <a:cs typeface="Calibri Light"/>
              </a:rPr>
              <a:t>(online)</a:t>
            </a:r>
            <a:endParaRPr lang="en-US" sz="2800" b="1" dirty="0"/>
          </a:p>
        </p:txBody>
      </p:sp>
      <p:sp>
        <p:nvSpPr>
          <p:cNvPr id="3" name="Content Placeholder 2">
            <a:extLst>
              <a:ext uri="{FF2B5EF4-FFF2-40B4-BE49-F238E27FC236}">
                <a16:creationId xmlns:a16="http://schemas.microsoft.com/office/drawing/2014/main" id="{9DE6E7CE-7D89-49CB-C756-1AA483FDF80D}"/>
              </a:ext>
            </a:extLst>
          </p:cNvPr>
          <p:cNvSpPr>
            <a:spLocks noGrp="1"/>
          </p:cNvSpPr>
          <p:nvPr>
            <p:ph idx="1"/>
          </p:nvPr>
        </p:nvSpPr>
        <p:spPr>
          <a:xfrm>
            <a:off x="225405" y="1585816"/>
            <a:ext cx="7791252" cy="1330841"/>
          </a:xfrm>
        </p:spPr>
        <p:txBody>
          <a:bodyPr vert="horz" lIns="91440" tIns="45720" rIns="91440" bIns="45720" rtlCol="0" anchor="t">
            <a:noAutofit/>
          </a:bodyPr>
          <a:lstStyle/>
          <a:p>
            <a:pPr marL="514350" indent="-514350">
              <a:buAutoNum type="arabicPeriod"/>
            </a:pPr>
            <a:r>
              <a:rPr lang="en-US" dirty="0">
                <a:cs typeface="Calibri" panose="020F0502020204030204"/>
              </a:rPr>
              <a:t>Fill out the application form (form will be posted on the JJ Daniell website starting Friday, 2/13)</a:t>
            </a:r>
          </a:p>
          <a:p>
            <a:pPr marL="0" indent="0">
              <a:spcBef>
                <a:spcPts val="0"/>
              </a:spcBef>
              <a:buNone/>
            </a:pPr>
            <a:r>
              <a:rPr lang="en-US" dirty="0">
                <a:cs typeface="Calibri" panose="020F0502020204030204"/>
              </a:rPr>
              <a:t>2.   Mark the correct teachers for recommendations. </a:t>
            </a:r>
          </a:p>
          <a:p>
            <a:pPr marL="0" indent="0">
              <a:spcBef>
                <a:spcPts val="0"/>
              </a:spcBef>
              <a:buNone/>
            </a:pPr>
            <a:r>
              <a:rPr lang="en-US" dirty="0">
                <a:cs typeface="Calibri" panose="020F0502020204030204"/>
              </a:rPr>
              <a:t>3.   Post a video in the Academy Canva about why</a:t>
            </a:r>
            <a:endParaRPr lang="en-US" dirty="0">
              <a:ea typeface="Calibri"/>
              <a:cs typeface="Calibri" panose="020F0502020204030204"/>
            </a:endParaRPr>
          </a:p>
          <a:p>
            <a:pPr marL="0" indent="0">
              <a:spcBef>
                <a:spcPts val="0"/>
              </a:spcBef>
              <a:buNone/>
            </a:pPr>
            <a:r>
              <a:rPr lang="en-US" dirty="0">
                <a:cs typeface="Calibri" panose="020F0502020204030204"/>
              </a:rPr>
              <a:t>      you are interested in the desired academy.</a:t>
            </a:r>
          </a:p>
          <a:p>
            <a:pPr marL="0" indent="0">
              <a:spcBef>
                <a:spcPts val="0"/>
              </a:spcBef>
              <a:buNone/>
            </a:pPr>
            <a:r>
              <a:rPr lang="en-US" dirty="0">
                <a:cs typeface="Calibri" panose="020F0502020204030204"/>
              </a:rPr>
              <a:t>      (MUST be at least 1 minute long)</a:t>
            </a:r>
          </a:p>
          <a:p>
            <a:pPr marL="0" indent="0">
              <a:spcBef>
                <a:spcPts val="0"/>
              </a:spcBef>
              <a:buNone/>
            </a:pPr>
            <a:r>
              <a:rPr lang="en-US" dirty="0">
                <a:cs typeface="Calibri" panose="020F0502020204030204"/>
              </a:rPr>
              <a:t>4.   Apply to only one academy.</a:t>
            </a:r>
          </a:p>
          <a:p>
            <a:pPr marL="0" indent="0">
              <a:spcBef>
                <a:spcPts val="0"/>
              </a:spcBef>
              <a:buNone/>
            </a:pPr>
            <a:r>
              <a:rPr lang="en-US" b="1" dirty="0">
                <a:cs typeface="Calibri" panose="020F0502020204030204"/>
              </a:rPr>
              <a:t>   </a:t>
            </a:r>
          </a:p>
          <a:p>
            <a:pPr marL="0" indent="0">
              <a:spcBef>
                <a:spcPts val="0"/>
              </a:spcBef>
              <a:buNone/>
            </a:pPr>
            <a:r>
              <a:rPr lang="en-US" b="1" dirty="0">
                <a:cs typeface="Calibri" panose="020F0502020204030204"/>
              </a:rPr>
              <a:t>  Recommendations:</a:t>
            </a:r>
          </a:p>
          <a:p>
            <a:pPr lvl="1">
              <a:spcBef>
                <a:spcPts val="0"/>
              </a:spcBef>
            </a:pPr>
            <a:r>
              <a:rPr lang="en-US" dirty="0">
                <a:cs typeface="Calibri" panose="020F0502020204030204"/>
              </a:rPr>
              <a:t>Spanish: Language Arts and 1 other core class</a:t>
            </a:r>
          </a:p>
          <a:p>
            <a:pPr lvl="1">
              <a:spcBef>
                <a:spcPts val="0"/>
              </a:spcBef>
            </a:pPr>
            <a:r>
              <a:rPr lang="en-US" dirty="0">
                <a:cs typeface="Calibri" panose="020F0502020204030204"/>
              </a:rPr>
              <a:t>STEM: Science and Math</a:t>
            </a:r>
            <a:endParaRPr lang="en-US" dirty="0">
              <a:ea typeface="Calibri"/>
              <a:cs typeface="Calibri" panose="020F0502020204030204"/>
            </a:endParaRPr>
          </a:p>
          <a:p>
            <a:pPr lvl="1">
              <a:spcBef>
                <a:spcPts val="0"/>
              </a:spcBef>
            </a:pPr>
            <a:r>
              <a:rPr lang="en-US" dirty="0">
                <a:cs typeface="Calibri" panose="020F0502020204030204"/>
              </a:rPr>
              <a:t>Leadership and Law: Social Studies and Language Arts</a:t>
            </a:r>
          </a:p>
        </p:txBody>
      </p:sp>
      <p:pic>
        <p:nvPicPr>
          <p:cNvPr id="4" name="Picture 4">
            <a:extLst>
              <a:ext uri="{FF2B5EF4-FFF2-40B4-BE49-F238E27FC236}">
                <a16:creationId xmlns:a16="http://schemas.microsoft.com/office/drawing/2014/main" id="{C7979E07-493E-4F16-B7C8-7523B8464EE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64729" y="187562"/>
            <a:ext cx="4510495" cy="2796507"/>
          </a:xfrm>
          <a:prstGeom prst="rect">
            <a:avLst/>
          </a:prstGeom>
        </p:spPr>
      </p:pic>
      <p:sp>
        <p:nvSpPr>
          <p:cNvPr id="5" name="TextBox 4">
            <a:extLst>
              <a:ext uri="{FF2B5EF4-FFF2-40B4-BE49-F238E27FC236}">
                <a16:creationId xmlns:a16="http://schemas.microsoft.com/office/drawing/2014/main" id="{F3BA5F26-FD00-4779-1A48-6436168BCC1E}"/>
              </a:ext>
            </a:extLst>
          </p:cNvPr>
          <p:cNvSpPr txBox="1"/>
          <p:nvPr/>
        </p:nvSpPr>
        <p:spPr>
          <a:xfrm>
            <a:off x="14097972" y="5548536"/>
            <a:ext cx="184730" cy="200055"/>
          </a:xfrm>
          <a:prstGeom prst="rect">
            <a:avLst/>
          </a:prstGeom>
          <a:solidFill>
            <a:srgbClr val="000000"/>
          </a:solidFill>
        </p:spPr>
        <p:txBody>
          <a:bodyPr wrap="none" lIns="91440" tIns="45720" rIns="91440" bIns="45720" anchor="t">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6606796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290" y="425721"/>
            <a:ext cx="9987419" cy="1006022"/>
          </a:xfrm>
        </p:spPr>
        <p:txBody>
          <a:bodyPr>
            <a:normAutofit/>
          </a:bodyPr>
          <a:lstStyle/>
          <a:p>
            <a:r>
              <a:rPr lang="en-US" dirty="0">
                <a:solidFill>
                  <a:srgbClr val="FFFFFF"/>
                </a:solidFill>
                <a:latin typeface="Georgia Pro"/>
              </a:rPr>
              <a:t>Spanish Academy</a:t>
            </a:r>
          </a:p>
        </p:txBody>
      </p:sp>
      <p:sp>
        <p:nvSpPr>
          <p:cNvPr id="9" name="TextBox 8">
            <a:extLst>
              <a:ext uri="{FF2B5EF4-FFF2-40B4-BE49-F238E27FC236}">
                <a16:creationId xmlns:a16="http://schemas.microsoft.com/office/drawing/2014/main" id="{1FFC22A4-875D-4CC8-A5A1-3B848E6FD330}"/>
              </a:ext>
            </a:extLst>
          </p:cNvPr>
          <p:cNvSpPr txBox="1"/>
          <p:nvPr/>
        </p:nvSpPr>
        <p:spPr>
          <a:xfrm>
            <a:off x="2017734" y="4896344"/>
            <a:ext cx="6093912" cy="1261884"/>
          </a:xfrm>
          <a:prstGeom prst="rect">
            <a:avLst/>
          </a:prstGeom>
          <a:noFill/>
        </p:spPr>
        <p:txBody>
          <a:bodyPr wrap="square" lIns="91440" tIns="45720" rIns="91440" bIns="45720" anchor="t">
            <a:spAutoFit/>
          </a:bodyPr>
          <a:lstStyle/>
          <a:p>
            <a:r>
              <a:rPr lang="en-US" sz="4000" dirty="0"/>
              <a:t>Sra. Karina Alarcon</a:t>
            </a:r>
            <a:br>
              <a:rPr lang="en-US" dirty="0"/>
            </a:br>
            <a:br>
              <a:rPr lang="en-US" dirty="0"/>
            </a:br>
            <a:endParaRPr lang="en-US" dirty="0"/>
          </a:p>
        </p:txBody>
      </p:sp>
      <p:pic>
        <p:nvPicPr>
          <p:cNvPr id="3" name="Picture 2" descr="A child in a classroom&#10;&#10;AI-generated content may be incorrect.">
            <a:extLst>
              <a:ext uri="{FF2B5EF4-FFF2-40B4-BE49-F238E27FC236}">
                <a16:creationId xmlns:a16="http://schemas.microsoft.com/office/drawing/2014/main" id="{C8340FAB-98CF-7E98-F0A6-C8A7A6F4C318}"/>
              </a:ext>
            </a:extLst>
          </p:cNvPr>
          <p:cNvPicPr>
            <a:picLocks noChangeAspect="1"/>
          </p:cNvPicPr>
          <p:nvPr/>
        </p:nvPicPr>
        <p:blipFill>
          <a:blip r:embed="rId2"/>
          <a:stretch>
            <a:fillRect/>
          </a:stretch>
        </p:blipFill>
        <p:spPr>
          <a:xfrm>
            <a:off x="7293692" y="2145890"/>
            <a:ext cx="3086100" cy="4114800"/>
          </a:xfrm>
          <a:prstGeom prst="rect">
            <a:avLst/>
          </a:prstGeom>
        </p:spPr>
      </p:pic>
    </p:spTree>
    <p:extLst>
      <p:ext uri="{BB962C8B-B14F-4D97-AF65-F5344CB8AC3E}">
        <p14:creationId xmlns:p14="http://schemas.microsoft.com/office/powerpoint/2010/main" val="1386453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B174-78C4-253B-8D52-A9ABF89AD894}"/>
              </a:ext>
            </a:extLst>
          </p:cNvPr>
          <p:cNvSpPr>
            <a:spLocks noGrp="1"/>
          </p:cNvSpPr>
          <p:nvPr>
            <p:ph type="title"/>
          </p:nvPr>
        </p:nvSpPr>
        <p:spPr>
          <a:xfrm>
            <a:off x="790280" y="241899"/>
            <a:ext cx="11018520" cy="851225"/>
          </a:xfrm>
        </p:spPr>
        <p:txBody>
          <a:bodyPr anchor="b">
            <a:normAutofit/>
          </a:bodyPr>
          <a:lstStyle/>
          <a:p>
            <a:r>
              <a:rPr lang="en-US" sz="5400" dirty="0">
                <a:cs typeface="Calibri Light"/>
              </a:rPr>
              <a:t>What does the Spanish Academy do?</a:t>
            </a:r>
            <a:endParaRPr lang="en-US" sz="5400" dirty="0"/>
          </a:p>
        </p:txBody>
      </p:sp>
      <p:sp>
        <p:nvSpPr>
          <p:cNvPr id="3" name="Content Placeholder 2">
            <a:extLst>
              <a:ext uri="{FF2B5EF4-FFF2-40B4-BE49-F238E27FC236}">
                <a16:creationId xmlns:a16="http://schemas.microsoft.com/office/drawing/2014/main" id="{4B5790BE-03BC-E75A-684B-2DBABE24B6CF}"/>
              </a:ext>
            </a:extLst>
          </p:cNvPr>
          <p:cNvSpPr>
            <a:spLocks noGrp="1"/>
          </p:cNvSpPr>
          <p:nvPr>
            <p:ph idx="1"/>
          </p:nvPr>
        </p:nvSpPr>
        <p:spPr>
          <a:xfrm>
            <a:off x="484811" y="1093124"/>
            <a:ext cx="7353686" cy="4517534"/>
          </a:xfrm>
        </p:spPr>
        <p:txBody>
          <a:bodyPr vert="horz" lIns="91440" tIns="45720" rIns="91440" bIns="45720" rtlCol="0" anchor="t">
            <a:noAutofit/>
          </a:bodyPr>
          <a:lstStyle/>
          <a:p>
            <a:r>
              <a:rPr lang="en-US" sz="2400" dirty="0">
                <a:cs typeface="Calibri"/>
              </a:rPr>
              <a:t>Capstone project – Our capstone project is mainly about helping Native students, making them feel welcome, and help them learn about our culture.</a:t>
            </a:r>
          </a:p>
          <a:p>
            <a:r>
              <a:rPr lang="en-US" sz="2400" dirty="0">
                <a:cs typeface="Calibri"/>
              </a:rPr>
              <a:t>The Bracelet Project – Every year the Spanish Academy sells Bracelets to help families in Nicaragua and charities. This is the biggest project that the Spanish Academy has!</a:t>
            </a:r>
          </a:p>
          <a:p>
            <a:r>
              <a:rPr lang="en-US" sz="2400" dirty="0" err="1">
                <a:cs typeface="Calibri"/>
              </a:rPr>
              <a:t>Baila</a:t>
            </a:r>
            <a:r>
              <a:rPr lang="en-US" sz="2400" dirty="0">
                <a:cs typeface="Calibri"/>
              </a:rPr>
              <a:t> Viernes – Every Friday the Spanish Academy dances to songs or sings songs that we all enjoy (dancing is optional)</a:t>
            </a:r>
          </a:p>
          <a:p>
            <a:r>
              <a:rPr lang="en-US" sz="2400" dirty="0">
                <a:cs typeface="Calibri"/>
              </a:rPr>
              <a:t>Hispanic Heritage Month – This is one of the most fun things we get to do in the Spanish Academy. During the month we decorate doors, put of posters, and many other activates that help represent the Hispanic cultures!</a:t>
            </a:r>
          </a:p>
        </p:txBody>
      </p:sp>
      <p:pic>
        <p:nvPicPr>
          <p:cNvPr id="4" name="Picture 4" descr="A picture containing logo&#10;&#10;Description automatically generated">
            <a:extLst>
              <a:ext uri="{FF2B5EF4-FFF2-40B4-BE49-F238E27FC236}">
                <a16:creationId xmlns:a16="http://schemas.microsoft.com/office/drawing/2014/main" id="{E6F07357-80B4-B5A4-77B2-A29723AEE900}"/>
              </a:ext>
            </a:extLst>
          </p:cNvPr>
          <p:cNvPicPr>
            <a:picLocks noChangeAspect="1"/>
          </p:cNvPicPr>
          <p:nvPr/>
        </p:nvPicPr>
        <p:blipFill rotWithShape="1">
          <a:blip r:embed="rId2"/>
          <a:srcRect l="2178" r="34728" b="2"/>
          <a:stretch/>
        </p:blipFill>
        <p:spPr>
          <a:xfrm>
            <a:off x="7867736" y="1680616"/>
            <a:ext cx="3941064" cy="4096512"/>
          </a:xfrm>
          <a:prstGeom prst="rect">
            <a:avLst/>
          </a:prstGeom>
        </p:spPr>
      </p:pic>
    </p:spTree>
    <p:extLst>
      <p:ext uri="{BB962C8B-B14F-4D97-AF65-F5344CB8AC3E}">
        <p14:creationId xmlns:p14="http://schemas.microsoft.com/office/powerpoint/2010/main" val="372736417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F6CE-EA0F-9BF6-0FED-B273A4E2E6B4}"/>
              </a:ext>
            </a:extLst>
          </p:cNvPr>
          <p:cNvSpPr>
            <a:spLocks noGrp="1"/>
          </p:cNvSpPr>
          <p:nvPr>
            <p:ph type="title"/>
          </p:nvPr>
        </p:nvSpPr>
        <p:spPr>
          <a:xfrm>
            <a:off x="1653437" y="348865"/>
            <a:ext cx="10701636" cy="877729"/>
          </a:xfrm>
        </p:spPr>
        <p:txBody>
          <a:bodyPr anchor="ctr">
            <a:normAutofit/>
          </a:bodyPr>
          <a:lstStyle/>
          <a:p>
            <a:r>
              <a:rPr lang="en-US" sz="4800" dirty="0">
                <a:solidFill>
                  <a:srgbClr val="FFFFFF"/>
                </a:solidFill>
                <a:cs typeface="Calibri Light"/>
              </a:rPr>
              <a:t>Why choose the Spanish Academy?</a:t>
            </a:r>
            <a:endParaRPr lang="en-US" sz="4800" dirty="0">
              <a:solidFill>
                <a:srgbClr val="FFFFFF"/>
              </a:solidFill>
            </a:endParaRPr>
          </a:p>
        </p:txBody>
      </p:sp>
      <p:graphicFrame>
        <p:nvGraphicFramePr>
          <p:cNvPr id="13" name="Content Placeholder 2">
            <a:extLst>
              <a:ext uri="{FF2B5EF4-FFF2-40B4-BE49-F238E27FC236}">
                <a16:creationId xmlns:a16="http://schemas.microsoft.com/office/drawing/2014/main" id="{4A202710-B275-EC62-90AE-8F5205484279}"/>
              </a:ext>
            </a:extLst>
          </p:cNvPr>
          <p:cNvGraphicFramePr>
            <a:graphicFrameLocks noGrp="1"/>
          </p:cNvGraphicFramePr>
          <p:nvPr>
            <p:ph idx="1"/>
            <p:extLst>
              <p:ext uri="{D42A27DB-BD31-4B8C-83A1-F6EECF244321}">
                <p14:modId xmlns:p14="http://schemas.microsoft.com/office/powerpoint/2010/main" val="3993279152"/>
              </p:ext>
            </p:extLst>
          </p:nvPr>
        </p:nvGraphicFramePr>
        <p:xfrm>
          <a:off x="0" y="1575458"/>
          <a:ext cx="12191998" cy="5282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61962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785"/>
            <a:ext cx="9144000" cy="1057167"/>
          </a:xfrm>
        </p:spPr>
        <p:txBody>
          <a:bodyPr>
            <a:normAutofit/>
          </a:bodyPr>
          <a:lstStyle/>
          <a:p>
            <a:r>
              <a:rPr lang="en-US" dirty="0">
                <a:solidFill>
                  <a:srgbClr val="FFFFFF"/>
                </a:solidFill>
                <a:latin typeface="Georgia Pro"/>
              </a:rPr>
              <a:t>STEM Academy</a:t>
            </a:r>
          </a:p>
        </p:txBody>
      </p:sp>
      <p:sp>
        <p:nvSpPr>
          <p:cNvPr id="7" name="TextBox 6">
            <a:extLst>
              <a:ext uri="{FF2B5EF4-FFF2-40B4-BE49-F238E27FC236}">
                <a16:creationId xmlns:a16="http://schemas.microsoft.com/office/drawing/2014/main" id="{3EB70A92-99AE-4CE2-85CE-E42E6EE30578}"/>
              </a:ext>
            </a:extLst>
          </p:cNvPr>
          <p:cNvSpPr txBox="1"/>
          <p:nvPr/>
        </p:nvSpPr>
        <p:spPr>
          <a:xfrm>
            <a:off x="3883807" y="6019040"/>
            <a:ext cx="6093912" cy="584775"/>
          </a:xfrm>
          <a:prstGeom prst="rect">
            <a:avLst/>
          </a:prstGeom>
          <a:noFill/>
        </p:spPr>
        <p:txBody>
          <a:bodyPr wrap="square" lIns="91440" tIns="45720" rIns="91440" bIns="45720" anchor="t">
            <a:spAutoFit/>
          </a:bodyPr>
          <a:lstStyle/>
          <a:p>
            <a:r>
              <a:rPr kumimoji="0" lang="en-US" sz="3200" b="0" i="0" u="none" strike="noStrike" kern="1200" cap="all" spc="0" normalizeH="0" baseline="0" noProof="0" dirty="0">
                <a:ln>
                  <a:noFill/>
                </a:ln>
                <a:solidFill>
                  <a:prstClr val="white"/>
                </a:solidFill>
                <a:effectLst/>
                <a:uLnTx/>
                <a:uFillTx/>
                <a:latin typeface="Franklin Gothic Demi"/>
                <a:ea typeface="+mj-ea"/>
                <a:cs typeface="+mj-cs"/>
              </a:rPr>
              <a:t>Ms. </a:t>
            </a:r>
            <a:r>
              <a:rPr lang="en-US" sz="3200" cap="all" dirty="0">
                <a:solidFill>
                  <a:prstClr val="white"/>
                </a:solidFill>
                <a:latin typeface="Franklin Gothic Demi"/>
                <a:ea typeface="+mj-ea"/>
                <a:cs typeface="+mj-cs"/>
              </a:rPr>
              <a:t>Marianna Foxwell</a:t>
            </a:r>
            <a:endParaRPr lang="en-US" dirty="0">
              <a:solidFill>
                <a:prstClr val="white"/>
              </a:solidFill>
            </a:endParaRPr>
          </a:p>
        </p:txBody>
      </p:sp>
      <p:pic>
        <p:nvPicPr>
          <p:cNvPr id="4" name="Picture 3" descr="Infographic about STEM education">
            <a:extLst>
              <a:ext uri="{FF2B5EF4-FFF2-40B4-BE49-F238E27FC236}">
                <a16:creationId xmlns:a16="http://schemas.microsoft.com/office/drawing/2014/main" id="{FBBE3DA5-D064-15BB-B7D8-DE2FF5427C72}"/>
              </a:ext>
            </a:extLst>
          </p:cNvPr>
          <p:cNvPicPr>
            <a:picLocks noChangeAspect="1"/>
          </p:cNvPicPr>
          <p:nvPr/>
        </p:nvPicPr>
        <p:blipFill>
          <a:blip r:embed="rId2"/>
          <a:stretch>
            <a:fillRect/>
          </a:stretch>
        </p:blipFill>
        <p:spPr>
          <a:xfrm>
            <a:off x="5968254" y="1413146"/>
            <a:ext cx="3393140" cy="4545310"/>
          </a:xfrm>
          <a:prstGeom prst="rect">
            <a:avLst/>
          </a:prstGeom>
        </p:spPr>
      </p:pic>
      <p:pic>
        <p:nvPicPr>
          <p:cNvPr id="5" name="Picture 4" descr="A group of people standing around a table&#10;&#10;AI-generated content may be incorrect.">
            <a:extLst>
              <a:ext uri="{FF2B5EF4-FFF2-40B4-BE49-F238E27FC236}">
                <a16:creationId xmlns:a16="http://schemas.microsoft.com/office/drawing/2014/main" id="{AA438F86-BCD2-5622-D82F-0EC14B66903B}"/>
              </a:ext>
            </a:extLst>
          </p:cNvPr>
          <p:cNvPicPr>
            <a:picLocks noChangeAspect="1"/>
          </p:cNvPicPr>
          <p:nvPr/>
        </p:nvPicPr>
        <p:blipFill>
          <a:blip r:embed="rId3"/>
          <a:srcRect t="11883" r="334" b="21142"/>
          <a:stretch>
            <a:fillRect/>
          </a:stretch>
        </p:blipFill>
        <p:spPr>
          <a:xfrm>
            <a:off x="2844159" y="1419412"/>
            <a:ext cx="3121407" cy="4548351"/>
          </a:xfrm>
          <a:prstGeom prst="rect">
            <a:avLst/>
          </a:prstGeom>
        </p:spPr>
      </p:pic>
    </p:spTree>
    <p:extLst>
      <p:ext uri="{BB962C8B-B14F-4D97-AF65-F5344CB8AC3E}">
        <p14:creationId xmlns:p14="http://schemas.microsoft.com/office/powerpoint/2010/main" val="2097476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F6CE-EA0F-9BF6-0FED-B273A4E2E6B4}"/>
              </a:ext>
            </a:extLst>
          </p:cNvPr>
          <p:cNvSpPr>
            <a:spLocks noGrp="1"/>
          </p:cNvSpPr>
          <p:nvPr>
            <p:ph type="title"/>
          </p:nvPr>
        </p:nvSpPr>
        <p:spPr>
          <a:xfrm>
            <a:off x="1371597" y="348865"/>
            <a:ext cx="10044023" cy="877729"/>
          </a:xfrm>
        </p:spPr>
        <p:txBody>
          <a:bodyPr anchor="ctr">
            <a:normAutofit/>
          </a:bodyPr>
          <a:lstStyle/>
          <a:p>
            <a:r>
              <a:rPr lang="en-US" sz="4800" dirty="0">
                <a:solidFill>
                  <a:srgbClr val="FFFFFF"/>
                </a:solidFill>
                <a:cs typeface="Calibri Light"/>
              </a:rPr>
              <a:t>Why choose the STEM Academy?</a:t>
            </a:r>
            <a:endParaRPr lang="en-US" sz="4800" dirty="0">
              <a:solidFill>
                <a:srgbClr val="FFFFFF"/>
              </a:solidFill>
            </a:endParaRPr>
          </a:p>
        </p:txBody>
      </p:sp>
      <p:graphicFrame>
        <p:nvGraphicFramePr>
          <p:cNvPr id="13" name="Content Placeholder 2">
            <a:extLst>
              <a:ext uri="{FF2B5EF4-FFF2-40B4-BE49-F238E27FC236}">
                <a16:creationId xmlns:a16="http://schemas.microsoft.com/office/drawing/2014/main" id="{4A202710-B275-EC62-90AE-8F5205484279}"/>
              </a:ext>
            </a:extLst>
          </p:cNvPr>
          <p:cNvGraphicFramePr>
            <a:graphicFrameLocks noGrp="1"/>
          </p:cNvGraphicFramePr>
          <p:nvPr>
            <p:ph idx="1"/>
            <p:extLst>
              <p:ext uri="{D42A27DB-BD31-4B8C-83A1-F6EECF244321}">
                <p14:modId xmlns:p14="http://schemas.microsoft.com/office/powerpoint/2010/main" val="1024123674"/>
              </p:ext>
            </p:extLst>
          </p:nvPr>
        </p:nvGraphicFramePr>
        <p:xfrm>
          <a:off x="-169333" y="1575458"/>
          <a:ext cx="12191998" cy="5282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12857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31857BA-4D1D-4E77-8052-FFDBF0A57C66}"/>
              </a:ext>
            </a:extLst>
          </p:cNvPr>
          <p:cNvSpPr>
            <a:spLocks noGrp="1"/>
          </p:cNvSpPr>
          <p:nvPr>
            <p:ph type="title"/>
          </p:nvPr>
        </p:nvSpPr>
        <p:spPr>
          <a:xfrm>
            <a:off x="7334843" y="250166"/>
            <a:ext cx="4140014" cy="1330839"/>
          </a:xfrm>
        </p:spPr>
        <p:txBody>
          <a:bodyPr>
            <a:normAutofit/>
          </a:bodyPr>
          <a:lstStyle/>
          <a:p>
            <a:pPr algn="ctr"/>
            <a:r>
              <a:rPr lang="en-US" dirty="0">
                <a:latin typeface="Georgia Pro"/>
              </a:rPr>
              <a:t>Capstone Projects</a:t>
            </a:r>
          </a:p>
        </p:txBody>
      </p:sp>
      <p:sp>
        <p:nvSpPr>
          <p:cNvPr id="3" name="Content Placeholder 2">
            <a:extLst>
              <a:ext uri="{FF2B5EF4-FFF2-40B4-BE49-F238E27FC236}">
                <a16:creationId xmlns:a16="http://schemas.microsoft.com/office/drawing/2014/main" id="{71728479-F231-8D4E-CF1D-2254FBFC05A0}"/>
              </a:ext>
            </a:extLst>
          </p:cNvPr>
          <p:cNvSpPr>
            <a:spLocks noGrp="1"/>
          </p:cNvSpPr>
          <p:nvPr>
            <p:ph idx="1"/>
          </p:nvPr>
        </p:nvSpPr>
        <p:spPr>
          <a:xfrm>
            <a:off x="6730995" y="1631005"/>
            <a:ext cx="5347710" cy="3908586"/>
          </a:xfrm>
        </p:spPr>
        <p:txBody>
          <a:bodyPr vert="horz" lIns="91440" tIns="45720" rIns="91440" bIns="45720" rtlCol="0" anchor="t">
            <a:noAutofit/>
          </a:bodyPr>
          <a:lstStyle/>
          <a:p>
            <a:r>
              <a:rPr lang="en-US" sz="2800" dirty="0">
                <a:latin typeface="Georgia Pro"/>
              </a:rPr>
              <a:t>Each semester, there is a </a:t>
            </a:r>
            <a:r>
              <a:rPr lang="en-US" dirty="0">
                <a:latin typeface="Georgia Pro"/>
              </a:rPr>
              <a:t>project</a:t>
            </a:r>
            <a:r>
              <a:rPr lang="en-US" sz="2800" dirty="0">
                <a:latin typeface="Georgia Pro"/>
              </a:rPr>
              <a:t> with choices such as, Science Fair,</a:t>
            </a:r>
            <a:r>
              <a:rPr lang="en-US" dirty="0">
                <a:latin typeface="Georgia Pro"/>
              </a:rPr>
              <a:t> </a:t>
            </a:r>
            <a:r>
              <a:rPr lang="en-US" sz="2800" dirty="0">
                <a:latin typeface="Georgia Pro"/>
              </a:rPr>
              <a:t>Robotics, </a:t>
            </a:r>
            <a:r>
              <a:rPr lang="en-US" dirty="0">
                <a:latin typeface="Georgia Pro"/>
              </a:rPr>
              <a:t>and a Chemistry/STEM</a:t>
            </a:r>
            <a:r>
              <a:rPr lang="en-US" sz="2800" dirty="0">
                <a:latin typeface="Georgia Pro"/>
              </a:rPr>
              <a:t> National </a:t>
            </a:r>
            <a:r>
              <a:rPr lang="en-US" dirty="0">
                <a:latin typeface="Georgia Pro"/>
              </a:rPr>
              <a:t>Challenge</a:t>
            </a:r>
            <a:r>
              <a:rPr lang="en-US" sz="2800" dirty="0">
                <a:latin typeface="Georgia Pro"/>
              </a:rPr>
              <a:t>.</a:t>
            </a:r>
          </a:p>
          <a:p>
            <a:r>
              <a:rPr lang="en-US" sz="2800" dirty="0">
                <a:latin typeface="Georgia Pro"/>
              </a:rPr>
              <a:t>There are also fun PBL activities to help solve real-world issues </a:t>
            </a:r>
          </a:p>
          <a:p>
            <a:endParaRPr lang="en-US" dirty="0">
              <a:latin typeface="Georgia Pro" panose="02040502050405020303" pitchFamily="18" charset="0"/>
            </a:endParaRPr>
          </a:p>
        </p:txBody>
      </p:sp>
      <p:pic>
        <p:nvPicPr>
          <p:cNvPr id="2" name="Picture 1">
            <a:extLst>
              <a:ext uri="{FF2B5EF4-FFF2-40B4-BE49-F238E27FC236}">
                <a16:creationId xmlns:a16="http://schemas.microsoft.com/office/drawing/2014/main" id="{2083752F-85A5-58B8-7290-E7835E68D945}"/>
              </a:ext>
            </a:extLst>
          </p:cNvPr>
          <p:cNvPicPr>
            <a:picLocks noChangeAspect="1"/>
          </p:cNvPicPr>
          <p:nvPr/>
        </p:nvPicPr>
        <p:blipFill>
          <a:blip r:embed="rId2"/>
          <a:stretch>
            <a:fillRect/>
          </a:stretch>
        </p:blipFill>
        <p:spPr>
          <a:xfrm>
            <a:off x="283465" y="2267987"/>
            <a:ext cx="6120914" cy="2499577"/>
          </a:xfrm>
          <a:prstGeom prst="rect">
            <a:avLst/>
          </a:prstGeom>
        </p:spPr>
      </p:pic>
    </p:spTree>
    <p:extLst>
      <p:ext uri="{BB962C8B-B14F-4D97-AF65-F5344CB8AC3E}">
        <p14:creationId xmlns:p14="http://schemas.microsoft.com/office/powerpoint/2010/main" val="27263722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
  <TotalTime>829</TotalTime>
  <Words>622</Words>
  <Application>Microsoft Office PowerPoint</Application>
  <PresentationFormat>Widescreen</PresentationFormat>
  <Paragraphs>81</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Franklin Gothic Demi</vt:lpstr>
      <vt:lpstr>Georgia Pro</vt:lpstr>
      <vt:lpstr>Segoe UI</vt:lpstr>
      <vt:lpstr>Office Theme</vt:lpstr>
      <vt:lpstr>Spanish Academy Sra. Karina Alarcon   STEM Academy Ms. Marianna Foxwell   Leadership and Law Academy Mr. Jordan Johnson  </vt:lpstr>
      <vt:lpstr>All Academies</vt:lpstr>
      <vt:lpstr>How to Sign Up (online)</vt:lpstr>
      <vt:lpstr>Spanish Academy</vt:lpstr>
      <vt:lpstr>What does the Spanish Academy do?</vt:lpstr>
      <vt:lpstr>Why choose the Spanish Academy?</vt:lpstr>
      <vt:lpstr>STEM Academy</vt:lpstr>
      <vt:lpstr>Why choose the STEM Academy?</vt:lpstr>
      <vt:lpstr>Capstone Projects</vt:lpstr>
      <vt:lpstr>Leadership and  Law Academy</vt:lpstr>
      <vt:lpstr>Why choose the Leadership and Law Academy?</vt:lpstr>
      <vt:lpstr>Capstone Projects</vt:lpstr>
      <vt:lpstr>Daniell Academies</vt:lpstr>
    </vt:vector>
  </TitlesOfParts>
  <Company>Cobb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Academy</dc:title>
  <dc:creator>Marianna Foxwell</dc:creator>
  <cp:lastModifiedBy>Marianna Foxwell</cp:lastModifiedBy>
  <cp:revision>288</cp:revision>
  <dcterms:created xsi:type="dcterms:W3CDTF">2023-01-30T17:29:51Z</dcterms:created>
  <dcterms:modified xsi:type="dcterms:W3CDTF">2026-02-10T14:48:41Z</dcterms:modified>
</cp:coreProperties>
</file>