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Merriweather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erriweather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Merriweather-regular.fntdata"/><Relationship Id="rId8" Type="http://schemas.openxmlformats.org/officeDocument/2006/relationships/font" Target="fonts/Merriweather-bold.fntdata"/><Relationship Id="rId10" Type="http://schemas.openxmlformats.org/officeDocument/2006/relationships/font" Target="fonts/Merriweather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10.jpg"/><Relationship Id="rId22" Type="http://schemas.openxmlformats.org/officeDocument/2006/relationships/image" Target="../media/image6.png"/><Relationship Id="rId21" Type="http://schemas.openxmlformats.org/officeDocument/2006/relationships/image" Target="../media/image4.png"/><Relationship Id="rId24" Type="http://schemas.openxmlformats.org/officeDocument/2006/relationships/image" Target="../media/image24.png"/><Relationship Id="rId23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26" Type="http://schemas.openxmlformats.org/officeDocument/2006/relationships/image" Target="../media/image22.png"/><Relationship Id="rId25" Type="http://schemas.openxmlformats.org/officeDocument/2006/relationships/image" Target="../media/image18.png"/><Relationship Id="rId28" Type="http://schemas.openxmlformats.org/officeDocument/2006/relationships/image" Target="../media/image20.png"/><Relationship Id="rId27" Type="http://schemas.openxmlformats.org/officeDocument/2006/relationships/hyperlink" Target="https://dph.georgia.gov/" TargetMode="External"/><Relationship Id="rId5" Type="http://schemas.openxmlformats.org/officeDocument/2006/relationships/image" Target="../media/image5.png"/><Relationship Id="rId6" Type="http://schemas.openxmlformats.org/officeDocument/2006/relationships/image" Target="../media/image13.png"/><Relationship Id="rId29" Type="http://schemas.openxmlformats.org/officeDocument/2006/relationships/image" Target="../media/image19.png"/><Relationship Id="rId7" Type="http://schemas.openxmlformats.org/officeDocument/2006/relationships/image" Target="../media/image2.png"/><Relationship Id="rId8" Type="http://schemas.openxmlformats.org/officeDocument/2006/relationships/image" Target="../media/image12.png"/><Relationship Id="rId31" Type="http://schemas.openxmlformats.org/officeDocument/2006/relationships/image" Target="../media/image21.png"/><Relationship Id="rId30" Type="http://schemas.openxmlformats.org/officeDocument/2006/relationships/image" Target="../media/image23.jpg"/><Relationship Id="rId11" Type="http://schemas.openxmlformats.org/officeDocument/2006/relationships/image" Target="../media/image8.png"/><Relationship Id="rId33" Type="http://schemas.openxmlformats.org/officeDocument/2006/relationships/image" Target="../media/image25.png"/><Relationship Id="rId10" Type="http://schemas.openxmlformats.org/officeDocument/2006/relationships/image" Target="../media/image7.png"/><Relationship Id="rId32" Type="http://schemas.openxmlformats.org/officeDocument/2006/relationships/image" Target="../media/image26.png"/><Relationship Id="rId13" Type="http://schemas.openxmlformats.org/officeDocument/2006/relationships/image" Target="../media/image17.jpg"/><Relationship Id="rId12" Type="http://schemas.openxmlformats.org/officeDocument/2006/relationships/image" Target="../media/image16.png"/><Relationship Id="rId34" Type="http://schemas.openxmlformats.org/officeDocument/2006/relationships/image" Target="../media/image27.jpg"/><Relationship Id="rId15" Type="http://schemas.openxmlformats.org/officeDocument/2006/relationships/hyperlink" Target="https://www.cdc.gov/" TargetMode="External"/><Relationship Id="rId14" Type="http://schemas.openxmlformats.org/officeDocument/2006/relationships/image" Target="../media/image29.jpg"/><Relationship Id="rId17" Type="http://schemas.openxmlformats.org/officeDocument/2006/relationships/image" Target="../media/image15.png"/><Relationship Id="rId16" Type="http://schemas.openxmlformats.org/officeDocument/2006/relationships/hyperlink" Target="https://www.cdc.gov/" TargetMode="External"/><Relationship Id="rId19" Type="http://schemas.openxmlformats.org/officeDocument/2006/relationships/image" Target="../media/image28.png"/><Relationship Id="rId18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4">
            <a:alphaModFix/>
          </a:blip>
          <a:srcRect b="0" l="8751" r="14485" t="0"/>
          <a:stretch/>
        </p:blipFill>
        <p:spPr>
          <a:xfrm>
            <a:off x="3021475" y="3341949"/>
            <a:ext cx="918301" cy="1196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04563" y="2333325"/>
            <a:ext cx="741600" cy="223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81675" y="2585878"/>
            <a:ext cx="874176" cy="874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7">
            <a:alphaModFix/>
          </a:blip>
          <a:srcRect b="2353" l="0" r="5704" t="2353"/>
          <a:stretch/>
        </p:blipFill>
        <p:spPr>
          <a:xfrm>
            <a:off x="-191275" y="2551200"/>
            <a:ext cx="2716400" cy="224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8">
            <a:alphaModFix/>
          </a:blip>
          <a:srcRect b="13935" l="4707" r="0" t="20576"/>
          <a:stretch/>
        </p:blipFill>
        <p:spPr>
          <a:xfrm>
            <a:off x="6032000" y="3350100"/>
            <a:ext cx="3166301" cy="1298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71599" y="3199950"/>
            <a:ext cx="1126527" cy="163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10">
            <a:alphaModFix/>
          </a:blip>
          <a:srcRect b="111382" l="150890" r="-150890" t="-56913"/>
          <a:stretch/>
        </p:blipFill>
        <p:spPr>
          <a:xfrm>
            <a:off x="3500450" y="1996165"/>
            <a:ext cx="2143125" cy="854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11">
            <a:alphaModFix/>
          </a:blip>
          <a:srcRect b="34886" l="0" r="0" t="21796"/>
          <a:stretch/>
        </p:blipFill>
        <p:spPr>
          <a:xfrm>
            <a:off x="192325" y="3923550"/>
            <a:ext cx="2829150" cy="122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 rotWithShape="1">
          <a:blip r:embed="rId12">
            <a:alphaModFix/>
          </a:blip>
          <a:srcRect b="53438" l="0" r="0" t="2837"/>
          <a:stretch/>
        </p:blipFill>
        <p:spPr>
          <a:xfrm>
            <a:off x="7136775" y="2226275"/>
            <a:ext cx="2061526" cy="51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4349" y="610925"/>
            <a:ext cx="1407925" cy="893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646861" y="312673"/>
            <a:ext cx="1265278" cy="1637411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>
            <a:hlinkClick r:id="rId15"/>
          </p:cNvPr>
          <p:cNvSpPr txBox="1"/>
          <p:nvPr/>
        </p:nvSpPr>
        <p:spPr>
          <a:xfrm>
            <a:off x="1532275" y="1899425"/>
            <a:ext cx="1489200" cy="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16"/>
              </a:rPr>
              <a:t>https://www.cdc.gov/</a:t>
            </a:r>
            <a:endParaRPr/>
          </a:p>
        </p:txBody>
      </p:sp>
      <p:pic>
        <p:nvPicPr>
          <p:cNvPr id="66" name="Google Shape;66;p13"/>
          <p:cNvPicPr preferRelativeResize="0"/>
          <p:nvPr/>
        </p:nvPicPr>
        <p:blipFill rotWithShape="1">
          <a:blip r:embed="rId17">
            <a:alphaModFix/>
          </a:blip>
          <a:srcRect b="0" l="26443" r="25275" t="11902"/>
          <a:stretch/>
        </p:blipFill>
        <p:spPr>
          <a:xfrm>
            <a:off x="3894100" y="1960800"/>
            <a:ext cx="1265275" cy="26589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3"/>
          <p:cNvSpPr txBox="1"/>
          <p:nvPr/>
        </p:nvSpPr>
        <p:spPr>
          <a:xfrm>
            <a:off x="4696350" y="-181725"/>
            <a:ext cx="55095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3"/>
          <p:cNvSpPr/>
          <p:nvPr/>
        </p:nvSpPr>
        <p:spPr>
          <a:xfrm>
            <a:off x="3259950" y="1641413"/>
            <a:ext cx="2354624" cy="44953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0000"/>
                </a:solidFill>
                <a:latin typeface="Comic Sans MS"/>
              </a:rPr>
              <a:t>Nurse Layne</a:t>
            </a:r>
          </a:p>
        </p:txBody>
      </p:sp>
      <p:pic>
        <p:nvPicPr>
          <p:cNvPr id="69" name="Google Shape;69;p13"/>
          <p:cNvPicPr preferRelativeResize="0"/>
          <p:nvPr/>
        </p:nvPicPr>
        <p:blipFill rotWithShape="1">
          <a:blip r:embed="rId18">
            <a:alphaModFix/>
          </a:blip>
          <a:srcRect b="3661" l="11801" r="10811" t="5470"/>
          <a:stretch/>
        </p:blipFill>
        <p:spPr>
          <a:xfrm>
            <a:off x="7940600" y="1641425"/>
            <a:ext cx="453853" cy="64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 rot="-5400000">
            <a:off x="1761737" y="3919462"/>
            <a:ext cx="415250" cy="87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 rotWithShape="1">
          <a:blip r:embed="rId20">
            <a:alphaModFix/>
          </a:blip>
          <a:srcRect b="-70056" l="-382768" r="193165" t="-235129"/>
          <a:stretch/>
        </p:blipFill>
        <p:spPr>
          <a:xfrm>
            <a:off x="3625075" y="1047750"/>
            <a:ext cx="1702550" cy="287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/>
          <p:cNvPicPr preferRelativeResize="0"/>
          <p:nvPr/>
        </p:nvPicPr>
        <p:blipFill rotWithShape="1">
          <a:blip r:embed="rId21">
            <a:alphaModFix/>
          </a:blip>
          <a:srcRect b="3898" l="-23771" r="7641" t="-14030"/>
          <a:stretch/>
        </p:blipFill>
        <p:spPr>
          <a:xfrm>
            <a:off x="6924525" y="2941332"/>
            <a:ext cx="547076" cy="518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 rotWithShape="1">
          <a:blip r:embed="rId22">
            <a:alphaModFix/>
          </a:blip>
          <a:srcRect b="8358" l="5674" r="6482" t="5738"/>
          <a:stretch/>
        </p:blipFill>
        <p:spPr>
          <a:xfrm>
            <a:off x="192320" y="1899425"/>
            <a:ext cx="741606" cy="6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3"/>
          <p:cNvSpPr txBox="1"/>
          <p:nvPr/>
        </p:nvSpPr>
        <p:spPr>
          <a:xfrm>
            <a:off x="-3556412" y="3248938"/>
            <a:ext cx="55095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3"/>
          <p:cNvPicPr preferRelativeResize="0"/>
          <p:nvPr/>
        </p:nvPicPr>
        <p:blipFill rotWithShape="1">
          <a:blip r:embed="rId18">
            <a:alphaModFix/>
          </a:blip>
          <a:srcRect b="3661" l="11801" r="10811" t="5470"/>
          <a:stretch/>
        </p:blipFill>
        <p:spPr>
          <a:xfrm>
            <a:off x="8507650" y="1641432"/>
            <a:ext cx="453851" cy="642893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3"/>
          <p:cNvSpPr txBox="1"/>
          <p:nvPr/>
        </p:nvSpPr>
        <p:spPr>
          <a:xfrm>
            <a:off x="11325525" y="906675"/>
            <a:ext cx="8313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3"/>
          <p:cNvSpPr txBox="1"/>
          <p:nvPr/>
        </p:nvSpPr>
        <p:spPr>
          <a:xfrm>
            <a:off x="1281700" y="-344325"/>
            <a:ext cx="5898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3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6137038" y="371653"/>
            <a:ext cx="1228663" cy="1589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3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1248737" y="2502473"/>
            <a:ext cx="223065" cy="51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3"/>
          <p:cNvPicPr preferRelativeResize="0"/>
          <p:nvPr/>
        </p:nvPicPr>
        <p:blipFill rotWithShape="1">
          <a:blip r:embed="rId25">
            <a:alphaModFix/>
          </a:blip>
          <a:srcRect b="24561" l="0" r="0" t="20394"/>
          <a:stretch/>
        </p:blipFill>
        <p:spPr>
          <a:xfrm>
            <a:off x="1488428" y="2670825"/>
            <a:ext cx="961859" cy="415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3"/>
          <p:cNvPicPr preferRelativeResize="0"/>
          <p:nvPr/>
        </p:nvPicPr>
        <p:blipFill rotWithShape="1">
          <a:blip r:embed="rId26">
            <a:alphaModFix/>
          </a:blip>
          <a:srcRect b="4415" l="55522" r="4476" t="0"/>
          <a:stretch/>
        </p:blipFill>
        <p:spPr>
          <a:xfrm>
            <a:off x="6751100" y="2888611"/>
            <a:ext cx="223075" cy="51174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3"/>
          <p:cNvSpPr txBox="1"/>
          <p:nvPr/>
        </p:nvSpPr>
        <p:spPr>
          <a:xfrm>
            <a:off x="5126750" y="-162600"/>
            <a:ext cx="55095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3"/>
          <p:cNvSpPr txBox="1"/>
          <p:nvPr/>
        </p:nvSpPr>
        <p:spPr>
          <a:xfrm>
            <a:off x="6040550" y="1861788"/>
            <a:ext cx="2314800" cy="1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27"/>
              </a:rPr>
              <a:t>https://dph.georgia.gov/</a:t>
            </a:r>
            <a:endParaRPr sz="1100"/>
          </a:p>
        </p:txBody>
      </p:sp>
      <p:sp>
        <p:nvSpPr>
          <p:cNvPr id="84" name="Google Shape;84;p13"/>
          <p:cNvSpPr/>
          <p:nvPr/>
        </p:nvSpPr>
        <p:spPr>
          <a:xfrm>
            <a:off x="3194650" y="66950"/>
            <a:ext cx="2553900" cy="14376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Impact"/>
                <a:ea typeface="Impact"/>
                <a:cs typeface="Impact"/>
                <a:sym typeface="Impact"/>
              </a:rPr>
              <a:t>Welcome to the Allatoona clinic</a:t>
            </a:r>
            <a:endParaRPr sz="1300"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Merriweather"/>
                <a:ea typeface="Merriweather"/>
                <a:cs typeface="Merriweather"/>
                <a:sym typeface="Merriweather"/>
              </a:rPr>
              <a:t>Hours Monday- Friday 8-3</a:t>
            </a:r>
            <a:endParaRPr sz="11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Merriweather"/>
                <a:ea typeface="Merriweather"/>
                <a:cs typeface="Merriweather"/>
                <a:sym typeface="Merriweather"/>
              </a:rPr>
              <a:t>(770) 975-6503 ext. 017</a:t>
            </a:r>
            <a:endParaRPr sz="11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Merriweather"/>
                <a:ea typeface="Merriweather"/>
                <a:cs typeface="Merriweather"/>
                <a:sym typeface="Merriweather"/>
              </a:rPr>
              <a:t>laura.layne@cobbk12.org</a:t>
            </a:r>
            <a:endParaRPr sz="11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45720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Merriweather"/>
                <a:ea typeface="Merriweather"/>
                <a:cs typeface="Merriweather"/>
                <a:sym typeface="Merriweather"/>
              </a:rPr>
              <a:t>       	</a:t>
            </a:r>
            <a:endParaRPr sz="11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85" name="Google Shape;85;p13"/>
          <p:cNvPicPr preferRelativeResize="0"/>
          <p:nvPr/>
        </p:nvPicPr>
        <p:blipFill rotWithShape="1">
          <a:blip r:embed="rId28">
            <a:alphaModFix/>
          </a:blip>
          <a:srcRect b="5457" l="25271" r="23705" t="18316"/>
          <a:stretch/>
        </p:blipFill>
        <p:spPr>
          <a:xfrm>
            <a:off x="5643574" y="3891847"/>
            <a:ext cx="453850" cy="678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 rotWithShape="1">
          <a:blip r:embed="rId29">
            <a:alphaModFix/>
          </a:blip>
          <a:srcRect b="21489" l="7448" r="8006" t="25264"/>
          <a:stretch/>
        </p:blipFill>
        <p:spPr>
          <a:xfrm>
            <a:off x="8565925" y="3152113"/>
            <a:ext cx="589800" cy="371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 rotWithShape="1">
          <a:blip r:embed="rId30">
            <a:alphaModFix/>
          </a:blip>
          <a:srcRect b="16960" l="11464" r="11022" t="9618"/>
          <a:stretch/>
        </p:blipFill>
        <p:spPr>
          <a:xfrm>
            <a:off x="7970086" y="1811025"/>
            <a:ext cx="394890" cy="41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 rotWithShape="1">
          <a:blip r:embed="rId30">
            <a:alphaModFix/>
          </a:blip>
          <a:srcRect b="16960" l="11464" r="11022" t="9618"/>
          <a:stretch/>
        </p:blipFill>
        <p:spPr>
          <a:xfrm>
            <a:off x="4294975" y="1093350"/>
            <a:ext cx="353247" cy="3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8537125" y="1821200"/>
            <a:ext cx="394899" cy="394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 rotWithShape="1">
          <a:blip r:embed="rId32">
            <a:alphaModFix/>
          </a:blip>
          <a:srcRect b="13564" l="19120" r="9133" t="11703"/>
          <a:stretch/>
        </p:blipFill>
        <p:spPr>
          <a:xfrm>
            <a:off x="6297250" y="3137025"/>
            <a:ext cx="453850" cy="306457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/>
          <p:nvPr/>
        </p:nvSpPr>
        <p:spPr>
          <a:xfrm>
            <a:off x="7867425" y="421575"/>
            <a:ext cx="918300" cy="918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7581681" y="1660362"/>
            <a:ext cx="308395" cy="60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 rotWithShape="1">
          <a:blip r:embed="rId34">
            <a:alphaModFix/>
          </a:blip>
          <a:srcRect b="0" l="22750" r="20230" t="0"/>
          <a:stretch/>
        </p:blipFill>
        <p:spPr>
          <a:xfrm rot="-5400000">
            <a:off x="7748862" y="183388"/>
            <a:ext cx="1060300" cy="139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