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431" r:id="rId3"/>
    <p:sldId id="445" r:id="rId4"/>
    <p:sldId id="260" r:id="rId5"/>
    <p:sldId id="309" r:id="rId6"/>
    <p:sldId id="436" r:id="rId7"/>
    <p:sldId id="259" r:id="rId8"/>
    <p:sldId id="437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C46A16-C516-4D71-B0BD-7388CB7396B2}" v="1" dt="2026-10-05T18:29:42.8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naia Kilgore" userId="17748adf-1ff0-4844-b597-7e340917fd15" providerId="ADAL" clId="{5F5A0A15-B6B7-44C3-B77F-F0E3163EC2A7}"/>
    <pc:docChg chg="undo custSel addSld delSld modSld">
      <pc:chgData name="Dinaia Kilgore" userId="17748adf-1ff0-4844-b597-7e340917fd15" providerId="ADAL" clId="{5F5A0A15-B6B7-44C3-B77F-F0E3163EC2A7}" dt="2026-10-05T18:30:49.107" v="276" actId="12"/>
      <pc:docMkLst>
        <pc:docMk/>
      </pc:docMkLst>
      <pc:sldChg chg="modSp mod">
        <pc:chgData name="Dinaia Kilgore" userId="17748adf-1ff0-4844-b597-7e340917fd15" providerId="ADAL" clId="{5F5A0A15-B6B7-44C3-B77F-F0E3163EC2A7}" dt="2026-10-05T18:30:49.107" v="276" actId="12"/>
        <pc:sldMkLst>
          <pc:docMk/>
          <pc:sldMk cId="3927471991" sldId="260"/>
        </pc:sldMkLst>
        <pc:spChg chg="mod">
          <ac:chgData name="Dinaia Kilgore" userId="17748adf-1ff0-4844-b597-7e340917fd15" providerId="ADAL" clId="{5F5A0A15-B6B7-44C3-B77F-F0E3163EC2A7}" dt="2026-10-05T18:30:49.107" v="276" actId="12"/>
          <ac:spMkLst>
            <pc:docMk/>
            <pc:sldMk cId="3927471991" sldId="260"/>
            <ac:spMk id="6" creationId="{5FA53C64-F5FE-457D-A971-1D7D8CAE45D5}"/>
          </ac:spMkLst>
        </pc:spChg>
        <pc:spChg chg="mod">
          <ac:chgData name="Dinaia Kilgore" userId="17748adf-1ff0-4844-b597-7e340917fd15" providerId="ADAL" clId="{5F5A0A15-B6B7-44C3-B77F-F0E3163EC2A7}" dt="2026-10-05T18:28:21.809" v="104" actId="20577"/>
          <ac:spMkLst>
            <pc:docMk/>
            <pc:sldMk cId="3927471991" sldId="260"/>
            <ac:spMk id="7" creationId="{9435B7C1-E8DB-4658-ADC8-4003ED00A24E}"/>
          </ac:spMkLst>
        </pc:spChg>
        <pc:picChg chg="mod">
          <ac:chgData name="Dinaia Kilgore" userId="17748adf-1ff0-4844-b597-7e340917fd15" providerId="ADAL" clId="{5F5A0A15-B6B7-44C3-B77F-F0E3163EC2A7}" dt="2026-10-05T18:27:42.231" v="100" actId="1076"/>
          <ac:picMkLst>
            <pc:docMk/>
            <pc:sldMk cId="3927471991" sldId="260"/>
            <ac:picMk id="3" creationId="{94F32EC3-FC0D-CE5A-63B3-25B37B5CF0C4}"/>
          </ac:picMkLst>
        </pc:picChg>
      </pc:sldChg>
      <pc:sldChg chg="add del">
        <pc:chgData name="Dinaia Kilgore" userId="17748adf-1ff0-4844-b597-7e340917fd15" providerId="ADAL" clId="{5F5A0A15-B6B7-44C3-B77F-F0E3163EC2A7}" dt="2026-10-05T18:29:42.849" v="105"/>
        <pc:sldMkLst>
          <pc:docMk/>
          <pc:sldMk cId="1303825724" sldId="309"/>
        </pc:sldMkLst>
      </pc:sldChg>
      <pc:sldChg chg="delSp mod modNotesTx">
        <pc:chgData name="Dinaia Kilgore" userId="17748adf-1ff0-4844-b597-7e340917fd15" providerId="ADAL" clId="{5F5A0A15-B6B7-44C3-B77F-F0E3163EC2A7}" dt="2026-10-05T18:24:22.012" v="2" actId="6549"/>
        <pc:sldMkLst>
          <pc:docMk/>
          <pc:sldMk cId="2056258256" sldId="431"/>
        </pc:sldMkLst>
        <pc:picChg chg="del">
          <ac:chgData name="Dinaia Kilgore" userId="17748adf-1ff0-4844-b597-7e340917fd15" providerId="ADAL" clId="{5F5A0A15-B6B7-44C3-B77F-F0E3163EC2A7}" dt="2026-10-05T18:24:15.919" v="0" actId="478"/>
          <ac:picMkLst>
            <pc:docMk/>
            <pc:sldMk cId="2056258256" sldId="431"/>
            <ac:picMk id="2" creationId="{3ED2A335-5C52-42F9-AB8B-DC22AECC41A6}"/>
          </ac:picMkLst>
        </pc:picChg>
        <pc:picChg chg="del">
          <ac:chgData name="Dinaia Kilgore" userId="17748adf-1ff0-4844-b597-7e340917fd15" providerId="ADAL" clId="{5F5A0A15-B6B7-44C3-B77F-F0E3163EC2A7}" dt="2026-10-05T18:24:18.098" v="1" actId="478"/>
          <ac:picMkLst>
            <pc:docMk/>
            <pc:sldMk cId="2056258256" sldId="431"/>
            <ac:picMk id="5" creationId="{13317F74-908F-911C-F8F1-27EF192833B2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AC7E0F-A979-43F5-8F44-F9353AE673AC}" type="doc">
      <dgm:prSet loTypeId="urn:microsoft.com/office/officeart/2005/8/layout/chevron2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61E01C92-B051-41CB-8A13-22B433560D97}">
      <dgm:prSet phldrT="[Text]"/>
      <dgm:spPr>
        <a:solidFill>
          <a:srgbClr val="000000"/>
        </a:solidFill>
        <a:ln>
          <a:solidFill>
            <a:srgbClr val="000000"/>
          </a:solidFill>
        </a:ln>
      </dgm:spPr>
      <dgm:t>
        <a:bodyPr/>
        <a:lstStyle/>
        <a:p>
          <a:r>
            <a:rPr lang="en-US"/>
            <a:t>9</a:t>
          </a:r>
          <a:r>
            <a:rPr lang="en-US" baseline="30000"/>
            <a:t>th </a:t>
          </a:r>
          <a:r>
            <a:rPr lang="en-US"/>
            <a:t>and 10</a:t>
          </a:r>
          <a:r>
            <a:rPr lang="en-US" baseline="30000"/>
            <a:t>th</a:t>
          </a:r>
          <a:r>
            <a:rPr lang="en-US"/>
            <a:t>  Grade</a:t>
          </a:r>
        </a:p>
      </dgm:t>
    </dgm:pt>
    <dgm:pt modelId="{1D71034F-834F-4D24-A8D6-25A8D7717A1C}" type="parTrans" cxnId="{5F01A5C5-AC98-43DE-8381-365137B7E653}">
      <dgm:prSet/>
      <dgm:spPr/>
      <dgm:t>
        <a:bodyPr/>
        <a:lstStyle/>
        <a:p>
          <a:endParaRPr lang="en-US"/>
        </a:p>
      </dgm:t>
    </dgm:pt>
    <dgm:pt modelId="{28C347F8-C9AC-4619-9F27-62DA4AB58C80}" type="sibTrans" cxnId="{5F01A5C5-AC98-43DE-8381-365137B7E653}">
      <dgm:prSet/>
      <dgm:spPr/>
      <dgm:t>
        <a:bodyPr/>
        <a:lstStyle/>
        <a:p>
          <a:endParaRPr lang="en-US"/>
        </a:p>
      </dgm:t>
    </dgm:pt>
    <dgm:pt modelId="{B0AAFD10-102C-4CA6-8CF8-2CD5B7CBCEEF}">
      <dgm:prSet phldrT="[Text]"/>
      <dgm:spPr>
        <a:ln>
          <a:solidFill>
            <a:srgbClr val="000000"/>
          </a:solidFill>
        </a:ln>
      </dgm:spPr>
      <dgm:t>
        <a:bodyPr/>
        <a:lstStyle/>
        <a:p>
          <a:endParaRPr lang="en-US"/>
        </a:p>
      </dgm:t>
    </dgm:pt>
    <dgm:pt modelId="{19EB50A4-654E-4DCD-AA78-181FD89CE73B}" type="parTrans" cxnId="{45C80858-3CC1-4BBA-9598-7801FD2CAAD7}">
      <dgm:prSet/>
      <dgm:spPr/>
      <dgm:t>
        <a:bodyPr/>
        <a:lstStyle/>
        <a:p>
          <a:endParaRPr lang="en-US"/>
        </a:p>
      </dgm:t>
    </dgm:pt>
    <dgm:pt modelId="{B1A4C991-EBA2-4165-AC08-71FF4D5F9980}" type="sibTrans" cxnId="{45C80858-3CC1-4BBA-9598-7801FD2CAAD7}">
      <dgm:prSet/>
      <dgm:spPr/>
      <dgm:t>
        <a:bodyPr/>
        <a:lstStyle/>
        <a:p>
          <a:endParaRPr lang="en-US"/>
        </a:p>
      </dgm:t>
    </dgm:pt>
    <dgm:pt modelId="{B3BD61E7-261B-4ACA-9D63-538C3D9A6BD2}">
      <dgm:prSet phldrT="[Text]"/>
      <dgm:spPr>
        <a:solidFill>
          <a:srgbClr val="000000"/>
        </a:solidFill>
        <a:ln>
          <a:solidFill>
            <a:srgbClr val="000000"/>
          </a:solidFill>
        </a:ln>
      </dgm:spPr>
      <dgm:t>
        <a:bodyPr/>
        <a:lstStyle/>
        <a:p>
          <a:r>
            <a:rPr lang="en-US"/>
            <a:t>11</a:t>
          </a:r>
          <a:r>
            <a:rPr lang="en-US" baseline="30000"/>
            <a:t>th</a:t>
          </a:r>
          <a:r>
            <a:rPr lang="en-US"/>
            <a:t> and 12</a:t>
          </a:r>
          <a:r>
            <a:rPr lang="en-US" baseline="30000"/>
            <a:t>th</a:t>
          </a:r>
          <a:r>
            <a:rPr lang="en-US"/>
            <a:t> Grade</a:t>
          </a:r>
        </a:p>
      </dgm:t>
    </dgm:pt>
    <dgm:pt modelId="{FA4584AA-E8F3-4C86-992C-1440DCBFB8AC}" type="parTrans" cxnId="{CC0FE34F-0AEE-481D-8FE9-CD466097CF0E}">
      <dgm:prSet/>
      <dgm:spPr/>
      <dgm:t>
        <a:bodyPr/>
        <a:lstStyle/>
        <a:p>
          <a:endParaRPr lang="en-US"/>
        </a:p>
      </dgm:t>
    </dgm:pt>
    <dgm:pt modelId="{B7DF2035-AAB9-40C8-BFBE-E90BEAD9285D}" type="sibTrans" cxnId="{CC0FE34F-0AEE-481D-8FE9-CD466097CF0E}">
      <dgm:prSet/>
      <dgm:spPr/>
      <dgm:t>
        <a:bodyPr/>
        <a:lstStyle/>
        <a:p>
          <a:endParaRPr lang="en-US"/>
        </a:p>
      </dgm:t>
    </dgm:pt>
    <dgm:pt modelId="{0D73F942-E1F4-4CD6-AFFA-15225EB26A98}">
      <dgm:prSet phldrT="[Text]"/>
      <dgm:spPr>
        <a:ln>
          <a:solidFill>
            <a:srgbClr val="000000"/>
          </a:solidFill>
        </a:ln>
      </dgm:spPr>
      <dgm:t>
        <a:bodyPr/>
        <a:lstStyle/>
        <a:p>
          <a:endParaRPr lang="en-US"/>
        </a:p>
      </dgm:t>
    </dgm:pt>
    <dgm:pt modelId="{70356835-02DC-4617-8F8B-B5E5591E5976}" type="parTrans" cxnId="{BFAFDAC1-323A-422D-85D6-DDBA08637C6C}">
      <dgm:prSet/>
      <dgm:spPr/>
      <dgm:t>
        <a:bodyPr/>
        <a:lstStyle/>
        <a:p>
          <a:endParaRPr lang="en-US"/>
        </a:p>
      </dgm:t>
    </dgm:pt>
    <dgm:pt modelId="{6EC3E222-EC9F-4876-91FD-574A9A4CD134}" type="sibTrans" cxnId="{BFAFDAC1-323A-422D-85D6-DDBA08637C6C}">
      <dgm:prSet/>
      <dgm:spPr/>
      <dgm:t>
        <a:bodyPr/>
        <a:lstStyle/>
        <a:p>
          <a:endParaRPr lang="en-US"/>
        </a:p>
      </dgm:t>
    </dgm:pt>
    <dgm:pt modelId="{791E84E1-DA3E-4CB2-A8FF-A85352939FC3}">
      <dgm:prSet phldrT="[Text]"/>
      <dgm:spPr>
        <a:ln>
          <a:solidFill>
            <a:srgbClr val="000000"/>
          </a:solidFill>
        </a:ln>
      </dgm:spPr>
      <dgm:t>
        <a:bodyPr/>
        <a:lstStyle/>
        <a:p>
          <a:endParaRPr lang="en-US"/>
        </a:p>
      </dgm:t>
    </dgm:pt>
    <dgm:pt modelId="{E136CDEF-D6FC-44D1-8CEE-36D5B90C56CE}" type="parTrans" cxnId="{AC650396-4058-4657-98EC-2F250618A8CA}">
      <dgm:prSet/>
      <dgm:spPr/>
      <dgm:t>
        <a:bodyPr/>
        <a:lstStyle/>
        <a:p>
          <a:endParaRPr lang="en-US"/>
        </a:p>
      </dgm:t>
    </dgm:pt>
    <dgm:pt modelId="{BA08A638-846B-4B80-A24B-2BCCFC39C62E}" type="sibTrans" cxnId="{AC650396-4058-4657-98EC-2F250618A8CA}">
      <dgm:prSet/>
      <dgm:spPr/>
      <dgm:t>
        <a:bodyPr/>
        <a:lstStyle/>
        <a:p>
          <a:endParaRPr lang="en-US"/>
        </a:p>
      </dgm:t>
    </dgm:pt>
    <dgm:pt modelId="{355FD29D-294C-477C-928C-44CE9040B618}" type="pres">
      <dgm:prSet presAssocID="{16AC7E0F-A979-43F5-8F44-F9353AE673AC}" presName="linearFlow" presStyleCnt="0">
        <dgm:presLayoutVars>
          <dgm:dir/>
          <dgm:animLvl val="lvl"/>
          <dgm:resizeHandles val="exact"/>
        </dgm:presLayoutVars>
      </dgm:prSet>
      <dgm:spPr/>
    </dgm:pt>
    <dgm:pt modelId="{2BEAA49B-2BE7-48B4-BA13-714303CDA7B1}" type="pres">
      <dgm:prSet presAssocID="{61E01C92-B051-41CB-8A13-22B433560D97}" presName="composite" presStyleCnt="0"/>
      <dgm:spPr/>
    </dgm:pt>
    <dgm:pt modelId="{9F4F05AF-9CD8-41DB-B8DA-3D1C73807776}" type="pres">
      <dgm:prSet presAssocID="{61E01C92-B051-41CB-8A13-22B433560D97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06DC825B-9328-4E87-A553-7EDD40199C42}" type="pres">
      <dgm:prSet presAssocID="{61E01C92-B051-41CB-8A13-22B433560D97}" presName="descendantText" presStyleLbl="alignAcc1" presStyleIdx="0" presStyleCnt="2">
        <dgm:presLayoutVars>
          <dgm:bulletEnabled val="1"/>
        </dgm:presLayoutVars>
      </dgm:prSet>
      <dgm:spPr/>
    </dgm:pt>
    <dgm:pt modelId="{15C6A0A1-FD58-4396-B8A7-935AE4560F62}" type="pres">
      <dgm:prSet presAssocID="{28C347F8-C9AC-4619-9F27-62DA4AB58C80}" presName="sp" presStyleCnt="0"/>
      <dgm:spPr/>
    </dgm:pt>
    <dgm:pt modelId="{36574C01-8D74-42AA-8A7E-5509AB88394C}" type="pres">
      <dgm:prSet presAssocID="{B3BD61E7-261B-4ACA-9D63-538C3D9A6BD2}" presName="composite" presStyleCnt="0"/>
      <dgm:spPr/>
    </dgm:pt>
    <dgm:pt modelId="{565A355B-7A35-4F06-92C1-2058C3D70DA8}" type="pres">
      <dgm:prSet presAssocID="{B3BD61E7-261B-4ACA-9D63-538C3D9A6BD2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01A9CBD9-55DE-4B6B-A7E5-CA334338CA42}" type="pres">
      <dgm:prSet presAssocID="{B3BD61E7-261B-4ACA-9D63-538C3D9A6BD2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F650305-3324-7C40-925D-0CC298A71615}" type="presOf" srcId="{0D73F942-E1F4-4CD6-AFFA-15225EB26A98}" destId="{01A9CBD9-55DE-4B6B-A7E5-CA334338CA42}" srcOrd="0" destOrd="0" presId="urn:microsoft.com/office/officeart/2005/8/layout/chevron2"/>
    <dgm:cxn modelId="{5503DB12-1065-B542-9716-8134150EA0C8}" type="presOf" srcId="{61E01C92-B051-41CB-8A13-22B433560D97}" destId="{9F4F05AF-9CD8-41DB-B8DA-3D1C73807776}" srcOrd="0" destOrd="0" presId="urn:microsoft.com/office/officeart/2005/8/layout/chevron2"/>
    <dgm:cxn modelId="{31D0911F-1B9A-EC45-8E1B-AB3FA78EA3F9}" type="presOf" srcId="{B0AAFD10-102C-4CA6-8CF8-2CD5B7CBCEEF}" destId="{06DC825B-9328-4E87-A553-7EDD40199C42}" srcOrd="0" destOrd="0" presId="urn:microsoft.com/office/officeart/2005/8/layout/chevron2"/>
    <dgm:cxn modelId="{2265D62F-C333-7941-AD68-A743A0DA5AB5}" type="presOf" srcId="{B3BD61E7-261B-4ACA-9D63-538C3D9A6BD2}" destId="{565A355B-7A35-4F06-92C1-2058C3D70DA8}" srcOrd="0" destOrd="0" presId="urn:microsoft.com/office/officeart/2005/8/layout/chevron2"/>
    <dgm:cxn modelId="{24763E61-3BD3-3346-9C06-FA69603C53B0}" type="presOf" srcId="{16AC7E0F-A979-43F5-8F44-F9353AE673AC}" destId="{355FD29D-294C-477C-928C-44CE9040B618}" srcOrd="0" destOrd="0" presId="urn:microsoft.com/office/officeart/2005/8/layout/chevron2"/>
    <dgm:cxn modelId="{CC0FE34F-0AEE-481D-8FE9-CD466097CF0E}" srcId="{16AC7E0F-A979-43F5-8F44-F9353AE673AC}" destId="{B3BD61E7-261B-4ACA-9D63-538C3D9A6BD2}" srcOrd="1" destOrd="0" parTransId="{FA4584AA-E8F3-4C86-992C-1440DCBFB8AC}" sibTransId="{B7DF2035-AAB9-40C8-BFBE-E90BEAD9285D}"/>
    <dgm:cxn modelId="{45C80858-3CC1-4BBA-9598-7801FD2CAAD7}" srcId="{61E01C92-B051-41CB-8A13-22B433560D97}" destId="{B0AAFD10-102C-4CA6-8CF8-2CD5B7CBCEEF}" srcOrd="0" destOrd="0" parTransId="{19EB50A4-654E-4DCD-AA78-181FD89CE73B}" sibTransId="{B1A4C991-EBA2-4165-AC08-71FF4D5F9980}"/>
    <dgm:cxn modelId="{AC650396-4058-4657-98EC-2F250618A8CA}" srcId="{B3BD61E7-261B-4ACA-9D63-538C3D9A6BD2}" destId="{791E84E1-DA3E-4CB2-A8FF-A85352939FC3}" srcOrd="1" destOrd="0" parTransId="{E136CDEF-D6FC-44D1-8CEE-36D5B90C56CE}" sibTransId="{BA08A638-846B-4B80-A24B-2BCCFC39C62E}"/>
    <dgm:cxn modelId="{BFAFDAC1-323A-422D-85D6-DDBA08637C6C}" srcId="{B3BD61E7-261B-4ACA-9D63-538C3D9A6BD2}" destId="{0D73F942-E1F4-4CD6-AFFA-15225EB26A98}" srcOrd="0" destOrd="0" parTransId="{70356835-02DC-4617-8F8B-B5E5591E5976}" sibTransId="{6EC3E222-EC9F-4876-91FD-574A9A4CD134}"/>
    <dgm:cxn modelId="{5F01A5C5-AC98-43DE-8381-365137B7E653}" srcId="{16AC7E0F-A979-43F5-8F44-F9353AE673AC}" destId="{61E01C92-B051-41CB-8A13-22B433560D97}" srcOrd="0" destOrd="0" parTransId="{1D71034F-834F-4D24-A8D6-25A8D7717A1C}" sibTransId="{28C347F8-C9AC-4619-9F27-62DA4AB58C80}"/>
    <dgm:cxn modelId="{CB79E4E0-3388-1742-AA5C-10725C9B1A18}" type="presOf" srcId="{791E84E1-DA3E-4CB2-A8FF-A85352939FC3}" destId="{01A9CBD9-55DE-4B6B-A7E5-CA334338CA42}" srcOrd="0" destOrd="1" presId="urn:microsoft.com/office/officeart/2005/8/layout/chevron2"/>
    <dgm:cxn modelId="{14131383-5543-DA4C-AC87-C9E509B9D7E3}" type="presParOf" srcId="{355FD29D-294C-477C-928C-44CE9040B618}" destId="{2BEAA49B-2BE7-48B4-BA13-714303CDA7B1}" srcOrd="0" destOrd="0" presId="urn:microsoft.com/office/officeart/2005/8/layout/chevron2"/>
    <dgm:cxn modelId="{6C2FA4E8-C167-0645-8BB2-B92FE9E393E4}" type="presParOf" srcId="{2BEAA49B-2BE7-48B4-BA13-714303CDA7B1}" destId="{9F4F05AF-9CD8-41DB-B8DA-3D1C73807776}" srcOrd="0" destOrd="0" presId="urn:microsoft.com/office/officeart/2005/8/layout/chevron2"/>
    <dgm:cxn modelId="{69E6E89D-4913-954F-8C81-EDC71769E19F}" type="presParOf" srcId="{2BEAA49B-2BE7-48B4-BA13-714303CDA7B1}" destId="{06DC825B-9328-4E87-A553-7EDD40199C42}" srcOrd="1" destOrd="0" presId="urn:microsoft.com/office/officeart/2005/8/layout/chevron2"/>
    <dgm:cxn modelId="{01BB96C7-024D-AC47-8A2F-DFD197B32AF6}" type="presParOf" srcId="{355FD29D-294C-477C-928C-44CE9040B618}" destId="{15C6A0A1-FD58-4396-B8A7-935AE4560F62}" srcOrd="1" destOrd="0" presId="urn:microsoft.com/office/officeart/2005/8/layout/chevron2"/>
    <dgm:cxn modelId="{6DB663E9-F392-2741-8819-F9B60442BB48}" type="presParOf" srcId="{355FD29D-294C-477C-928C-44CE9040B618}" destId="{36574C01-8D74-42AA-8A7E-5509AB88394C}" srcOrd="2" destOrd="0" presId="urn:microsoft.com/office/officeart/2005/8/layout/chevron2"/>
    <dgm:cxn modelId="{DA987089-389D-3D48-BA8D-9DC6F2B24FC2}" type="presParOf" srcId="{36574C01-8D74-42AA-8A7E-5509AB88394C}" destId="{565A355B-7A35-4F06-92C1-2058C3D70DA8}" srcOrd="0" destOrd="0" presId="urn:microsoft.com/office/officeart/2005/8/layout/chevron2"/>
    <dgm:cxn modelId="{3C64B2A3-4A9B-0C45-9114-59AED2E005EE}" type="presParOf" srcId="{36574C01-8D74-42AA-8A7E-5509AB88394C}" destId="{01A9CBD9-55DE-4B6B-A7E5-CA334338CA42}" srcOrd="1" destOrd="0" presId="urn:microsoft.com/office/officeart/2005/8/layout/chevron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4F05AF-9CD8-41DB-B8DA-3D1C73807776}">
      <dsp:nvSpPr>
        <dsp:cNvPr id="0" name=""/>
        <dsp:cNvSpPr/>
      </dsp:nvSpPr>
      <dsp:spPr>
        <a:xfrm rot="5400000">
          <a:off x="-419827" y="420607"/>
          <a:ext cx="2798851" cy="1959196"/>
        </a:xfrm>
        <a:prstGeom prst="chevron">
          <a:avLst/>
        </a:prstGeom>
        <a:solidFill>
          <a:srgbClr val="000000"/>
        </a:solidFill>
        <a:ln w="1270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9</a:t>
          </a:r>
          <a:r>
            <a:rPr lang="en-US" sz="2800" kern="1200" baseline="30000"/>
            <a:t>th </a:t>
          </a:r>
          <a:r>
            <a:rPr lang="en-US" sz="2800" kern="1200"/>
            <a:t>and 10</a:t>
          </a:r>
          <a:r>
            <a:rPr lang="en-US" sz="2800" kern="1200" baseline="30000"/>
            <a:t>th</a:t>
          </a:r>
          <a:r>
            <a:rPr lang="en-US" sz="2800" kern="1200"/>
            <a:t>  Grade</a:t>
          </a:r>
        </a:p>
      </dsp:txBody>
      <dsp:txXfrm rot="-5400000">
        <a:off x="1" y="980377"/>
        <a:ext cx="1959196" cy="839655"/>
      </dsp:txXfrm>
    </dsp:sp>
    <dsp:sp modelId="{06DC825B-9328-4E87-A553-7EDD40199C42}">
      <dsp:nvSpPr>
        <dsp:cNvPr id="0" name=""/>
        <dsp:cNvSpPr/>
      </dsp:nvSpPr>
      <dsp:spPr>
        <a:xfrm rot="5400000">
          <a:off x="5360469" y="-3400493"/>
          <a:ext cx="1819253" cy="86217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9824" tIns="33020" rIns="33020" bIns="33020" numCol="1" spcCol="1270" anchor="ctr" anchorCtr="0">
          <a:noAutofit/>
        </a:bodyPr>
        <a:lstStyle/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200" kern="1200"/>
        </a:p>
      </dsp:txBody>
      <dsp:txXfrm rot="-5400000">
        <a:off x="1959197" y="89588"/>
        <a:ext cx="8532990" cy="1641635"/>
      </dsp:txXfrm>
    </dsp:sp>
    <dsp:sp modelId="{565A355B-7A35-4F06-92C1-2058C3D70DA8}">
      <dsp:nvSpPr>
        <dsp:cNvPr id="0" name=""/>
        <dsp:cNvSpPr/>
      </dsp:nvSpPr>
      <dsp:spPr>
        <a:xfrm rot="5400000">
          <a:off x="-419827" y="2937495"/>
          <a:ext cx="2798851" cy="1959196"/>
        </a:xfrm>
        <a:prstGeom prst="chevron">
          <a:avLst/>
        </a:prstGeom>
        <a:solidFill>
          <a:srgbClr val="000000"/>
        </a:solidFill>
        <a:ln w="1270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11</a:t>
          </a:r>
          <a:r>
            <a:rPr lang="en-US" sz="2800" kern="1200" baseline="30000"/>
            <a:t>th</a:t>
          </a:r>
          <a:r>
            <a:rPr lang="en-US" sz="2800" kern="1200"/>
            <a:t> and 12</a:t>
          </a:r>
          <a:r>
            <a:rPr lang="en-US" sz="2800" kern="1200" baseline="30000"/>
            <a:t>th</a:t>
          </a:r>
          <a:r>
            <a:rPr lang="en-US" sz="2800" kern="1200"/>
            <a:t> Grade</a:t>
          </a:r>
        </a:p>
      </dsp:txBody>
      <dsp:txXfrm rot="-5400000">
        <a:off x="1" y="3497265"/>
        <a:ext cx="1959196" cy="839655"/>
      </dsp:txXfrm>
    </dsp:sp>
    <dsp:sp modelId="{01A9CBD9-55DE-4B6B-A7E5-CA334338CA42}">
      <dsp:nvSpPr>
        <dsp:cNvPr id="0" name=""/>
        <dsp:cNvSpPr/>
      </dsp:nvSpPr>
      <dsp:spPr>
        <a:xfrm rot="5400000">
          <a:off x="5360469" y="-883605"/>
          <a:ext cx="1819253" cy="86217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9824" tIns="33020" rIns="33020" bIns="33020" numCol="1" spcCol="1270" anchor="ctr" anchorCtr="0">
          <a:noAutofit/>
        </a:bodyPr>
        <a:lstStyle/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200" kern="1200"/>
        </a:p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200" kern="1200"/>
        </a:p>
      </dsp:txBody>
      <dsp:txXfrm rot="-5400000">
        <a:off x="1959197" y="2606476"/>
        <a:ext cx="8532990" cy="16416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CAECC-A99B-48A1-9677-F885040D520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E593B-5B2D-400B-953A-368CF52E5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05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AFF116-780F-4BD5-A2D9-40115B16B03D}" type="slidenum">
              <a:rPr lang="en-US"/>
              <a:pPr/>
              <a:t>2</a:t>
            </a:fld>
            <a:endParaRPr lang="en-US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408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43AD8-1213-BAA1-8E22-DC0F1E1D8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F3AA2B-41CF-78BF-9FF9-96637C509A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8CE493-75E9-D3FC-DC90-D21FF2FD4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9B4C3-3046-E3B1-D54D-864E52E972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9E593B-5B2D-400B-953A-368CF52E5A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08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6DA0D2-2EF1-8641-876D-2445525598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69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994BB-6DC9-AF7B-7430-2DE2A81FC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E47B5E-B7D1-3568-A649-1774AB50B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E4BDE-D8CE-A74C-AF8B-4311E5027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6ACC3-5267-4976-859A-4327AE12D8C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EE0C9-D4F0-1D51-3CCF-CB009C721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00840-5AAD-8901-E2EE-5649F8EE5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5321-63ED-4EAA-BD7C-DCD440EF2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605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B2B98-203E-12DA-493D-8E782B593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B0219-BA5B-5482-4F2D-A009B8DFA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3B3A8-ED80-E752-267B-36DFDDC7E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6ACC3-5267-4976-859A-4327AE12D8C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EED14-23FF-FC69-BB8A-334B738B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66E73-E6F7-B953-E7FC-45913D613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5321-63ED-4EAA-BD7C-DCD440EF2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70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141B3-CE84-A13A-C075-09B219994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B55E5-F821-E7B1-F3C6-419157E17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746E8-5A1E-153A-AD0A-993E78030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6ACC3-5267-4976-859A-4327AE12D8C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8839F-8865-2222-52F9-E97DE3095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2CED6-5D82-7B36-915B-D9F279807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5321-63ED-4EAA-BD7C-DCD440EF2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36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24A9F-B6AF-3555-7B4B-8C6D44232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60704-AF37-1A72-585B-353FD94189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89252E-C60B-607E-C1E1-5C784D150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EF4BD9-4ACA-506A-A521-6B2509BC5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6ACC3-5267-4976-859A-4327AE12D8C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497D38-1797-7CD3-5E98-3C8EE9BDB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D884EB-D769-45DA-32F0-79216A3E0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5321-63ED-4EAA-BD7C-DCD440EF2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0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6AF5C-7577-1E93-835D-EAFD04031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F1CA32-8FE0-B059-7A04-382367ABA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17F95F-D937-EFDD-5E97-9EBDC818F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42613C-F816-DDD9-249A-22659FFB90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B13CBA-3D58-6D06-652B-BA202DCD37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A9BC75-61FA-1197-A4E6-30697774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6ACC3-5267-4976-859A-4327AE12D8C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61A6D3-01A4-B042-B80D-45D3BB670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E2538E-ED24-2B5C-3978-874999A31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5321-63ED-4EAA-BD7C-DCD440EF2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38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67820-9BC3-3479-E271-B0331DE2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4DE55E-60B4-FF58-B1DE-958D27A0C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6ACC3-5267-4976-859A-4327AE12D8C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E63BA-7180-E838-46A0-47E3CDC0E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F868DB-6BD3-C01E-2294-6A2A42574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5321-63ED-4EAA-BD7C-DCD440EF2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19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8BD2B9-A1BE-DE1F-B0AB-3D982FA21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6ACC3-5267-4976-859A-4327AE12D8C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7D68D4-A032-79CF-ABC4-BB85DFECB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5376BD-CF77-2216-856B-A255BC32D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5321-63ED-4EAA-BD7C-DCD440EF2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40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79CA5-7E3F-0B8E-2C20-58924FF14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FC357-2D27-67F9-995B-4FE2AAC63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0EC7C-947D-04BB-2E20-02FBE941B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EECA89-367C-58D4-06B6-BF2023DAA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6ACC3-5267-4976-859A-4327AE12D8C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4C9B0E-D3F9-E2FE-1F44-AF63DE89A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A03E05-5D61-D6FD-FCCC-9252037D9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5321-63ED-4EAA-BD7C-DCD440EF2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21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39037-1D97-2016-254C-BAD3BB312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0DE86B-BAC9-BB70-29D7-AB40E456C8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17E1F-FE87-DF41-34B4-759EE5F03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398BC5-4F31-F3C2-D1E3-56BA61055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6ACC3-5267-4976-859A-4327AE12D8C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FCA45-A2FD-47A4-04D6-B45C3A9C0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4568A-486A-B3E3-BE44-A8485E718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5321-63ED-4EAA-BD7C-DCD440EF2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997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185C6-E8A1-1060-578E-11BA5D195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2C572C-1F04-113A-200F-0F27072D8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E207A-FF72-9BF4-837A-B13390694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6ACC3-5267-4976-859A-4327AE12D8C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58464-9628-9C89-0A3B-6CDDFFFCA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E2D46-F4F7-A2C8-B2BB-E9DC9173D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5321-63ED-4EAA-BD7C-DCD440EF2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636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B696F5-729C-F34D-728D-ECF3F3F0B6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A469B0-4B14-6BE8-66AE-8FFE2588AB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3CCAB-B011-CDDC-81B1-31D8D4790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6ACC3-5267-4976-859A-4327AE12D8C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B8F40-5C0D-4A99-791C-3EA39C6D3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175A2E-7C05-D803-83E1-479927646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5321-63ED-4EAA-BD7C-DCD440EF2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7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7BECB8-B049-5686-4CF1-DA1A104B7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D4308-2F9E-1920-A0CC-7449FBC9B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2DF1A-E71D-53C0-7B67-25474FAA85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6ACC3-5267-4976-859A-4327AE12D8C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63B24-675B-48EF-744A-420E40A73C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DB31A-2506-AA31-4816-CF82DEB2A3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D5321-63ED-4EAA-BD7C-DCD440EF2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36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cobbk12.org/cita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white logo&#10;&#10;Description automatically generated">
            <a:extLst>
              <a:ext uri="{FF2B5EF4-FFF2-40B4-BE49-F238E27FC236}">
                <a16:creationId xmlns:a16="http://schemas.microsoft.com/office/drawing/2014/main" id="{1BB416E9-C2F2-61E8-0E68-F212D8B85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699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E52C599-A0FF-F04D-0C8F-C77168975DE9}"/>
              </a:ext>
            </a:extLst>
          </p:cNvPr>
          <p:cNvSpPr/>
          <p:nvPr/>
        </p:nvSpPr>
        <p:spPr>
          <a:xfrm>
            <a:off x="7000" y="5790418"/>
            <a:ext cx="12166822" cy="1063404"/>
          </a:xfrm>
          <a:prstGeom prst="rect">
            <a:avLst/>
          </a:prstGeom>
          <a:solidFill>
            <a:srgbClr val="BA20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00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18" name="Picture 17" descr="A black and white background with white dots&#10;&#10;AI-generated content may be incorrect.">
            <a:extLst>
              <a:ext uri="{FF2B5EF4-FFF2-40B4-BE49-F238E27FC236}">
                <a16:creationId xmlns:a16="http://schemas.microsoft.com/office/drawing/2014/main" id="{4089AFAA-3A93-E609-AA7B-31B49214BD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800" r="14655" b="-400"/>
          <a:stretch>
            <a:fillRect/>
          </a:stretch>
        </p:blipFill>
        <p:spPr>
          <a:xfrm>
            <a:off x="-233361" y="-153165"/>
            <a:ext cx="1421373" cy="1493872"/>
          </a:xfrm>
          <a:prstGeom prst="rect">
            <a:avLst/>
          </a:prstGeom>
        </p:spPr>
      </p:pic>
      <p:pic>
        <p:nvPicPr>
          <p:cNvPr id="15" name="Picture 14" descr="A black and white polka dot pattern&#10;&#10;AI-generated content may be incorrect.">
            <a:extLst>
              <a:ext uri="{FF2B5EF4-FFF2-40B4-BE49-F238E27FC236}">
                <a16:creationId xmlns:a16="http://schemas.microsoft.com/office/drawing/2014/main" id="{7685A1AB-9B94-FA2F-4015-A9D4E569E9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1280564" y="3063994"/>
            <a:ext cx="773323" cy="35911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CEEC1A-70B0-9CB6-30C0-4ABCDBFE91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24" y="591304"/>
            <a:ext cx="2869882" cy="4407185"/>
          </a:xfrm>
          <a:prstGeom prst="rect">
            <a:avLst/>
          </a:prstGeom>
        </p:spPr>
      </p:pic>
      <p:pic>
        <p:nvPicPr>
          <p:cNvPr id="6" name="Picture 5" descr="A red and white building with a red logo&#10;&#10;AI-generated content may be incorrect.">
            <a:extLst>
              <a:ext uri="{FF2B5EF4-FFF2-40B4-BE49-F238E27FC236}">
                <a16:creationId xmlns:a16="http://schemas.microsoft.com/office/drawing/2014/main" id="{680E24F5-AE23-5495-7DB8-CFAB2E4ED1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1876" y="593771"/>
            <a:ext cx="3051946" cy="4412201"/>
          </a:xfrm>
          <a:prstGeom prst="rect">
            <a:avLst/>
          </a:prstGeom>
        </p:spPr>
      </p:pic>
      <p:pic>
        <p:nvPicPr>
          <p:cNvPr id="4" name="Picture 3" descr="A red and white sign with text&#10;&#10;AI-generated content may be incorrect.">
            <a:extLst>
              <a:ext uri="{FF2B5EF4-FFF2-40B4-BE49-F238E27FC236}">
                <a16:creationId xmlns:a16="http://schemas.microsoft.com/office/drawing/2014/main" id="{7016AD85-9ED1-5AC2-A271-55AED935C45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2" r="855" b="1481"/>
          <a:stretch>
            <a:fillRect/>
          </a:stretch>
        </p:blipFill>
        <p:spPr>
          <a:xfrm>
            <a:off x="5952168" y="596689"/>
            <a:ext cx="3052161" cy="44092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6B7174-8E90-F916-BE19-D6CDBA19E45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484" r="-203" b="-210"/>
          <a:stretch>
            <a:fillRect/>
          </a:stretch>
        </p:blipFill>
        <p:spPr>
          <a:xfrm>
            <a:off x="2953787" y="586288"/>
            <a:ext cx="2880835" cy="4412201"/>
          </a:xfrm>
          <a:prstGeom prst="rect">
            <a:avLst/>
          </a:prstGeom>
        </p:spPr>
      </p:pic>
      <p:pic>
        <p:nvPicPr>
          <p:cNvPr id="14" name="Picture 13" descr="A yellow circle on a black background&#10;&#10;AI-generated content may be incorrect.">
            <a:extLst>
              <a:ext uri="{FF2B5EF4-FFF2-40B4-BE49-F238E27FC236}">
                <a16:creationId xmlns:a16="http://schemas.microsoft.com/office/drawing/2014/main" id="{F86F7398-69F2-7060-CAFA-6B5AF6E18C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96847" y="5547054"/>
            <a:ext cx="2981325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25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F23D2-C2F7-A256-1D6E-DD653C286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white rectangular object with a red border&#10;&#10;Description automatically generated with medium confidence">
            <a:extLst>
              <a:ext uri="{FF2B5EF4-FFF2-40B4-BE49-F238E27FC236}">
                <a16:creationId xmlns:a16="http://schemas.microsoft.com/office/drawing/2014/main" id="{3B3F2964-311D-98D9-B9A4-98A91313B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5B3BDD6-9323-9B8B-CFBA-BFE8FDA2C565}"/>
              </a:ext>
            </a:extLst>
          </p:cNvPr>
          <p:cNvSpPr/>
          <p:nvPr/>
        </p:nvSpPr>
        <p:spPr>
          <a:xfrm>
            <a:off x="215611" y="1848109"/>
            <a:ext cx="4015415" cy="351891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BC0001"/>
                </a:solidFill>
                <a:latin typeface="Arial"/>
                <a:cs typeface="Arial"/>
              </a:rPr>
              <a:t>Allied Health &amp; Medicine</a:t>
            </a:r>
            <a:endParaRPr lang="en-US" dirty="0">
              <a:solidFill>
                <a:srgbClr val="BC000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BC0001"/>
                </a:solidFill>
                <a:latin typeface="Arial"/>
                <a:cs typeface="Arial"/>
              </a:rPr>
              <a:t>Artificial Intelligence</a:t>
            </a:r>
            <a:endParaRPr lang="en-US" dirty="0">
              <a:solidFill>
                <a:srgbClr val="BC000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Automotive</a:t>
            </a: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BC0001"/>
                </a:solidFill>
                <a:latin typeface="Arial"/>
                <a:cs typeface="Arial"/>
              </a:rPr>
              <a:t>Aviation Maintenance</a:t>
            </a: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Carpentry</a:t>
            </a:r>
            <a:endParaRPr lang="en-US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Clinical Lab</a:t>
            </a:r>
            <a:endParaRPr lang="en-US" dirty="0">
              <a:ea typeface="Calibri"/>
              <a:cs typeface="Calibri"/>
            </a:endParaRP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BC0001"/>
                </a:solidFill>
                <a:latin typeface="Arial"/>
                <a:cs typeface="Arial"/>
              </a:rPr>
              <a:t>Cloud Computing</a:t>
            </a: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Cybersecurity </a:t>
            </a: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Electrical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892A4E66-2C37-0008-874A-A26F3C38EA80}"/>
              </a:ext>
            </a:extLst>
          </p:cNvPr>
          <p:cNvSpPr txBox="1">
            <a:spLocks/>
          </p:cNvSpPr>
          <p:nvPr/>
        </p:nvSpPr>
        <p:spPr>
          <a:xfrm>
            <a:off x="10033" y="809114"/>
            <a:ext cx="12180793" cy="64633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Arial Black"/>
                <a:cs typeface="Arial Black" panose="020B0604020202020204" pitchFamily="34" charset="0"/>
              </a:rPr>
              <a:t>What are pathways?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CD829B-C5E2-25A1-7E24-E4E5C159EA28}"/>
              </a:ext>
            </a:extLst>
          </p:cNvPr>
          <p:cNvSpPr/>
          <p:nvPr/>
        </p:nvSpPr>
        <p:spPr>
          <a:xfrm>
            <a:off x="4238522" y="1848109"/>
            <a:ext cx="4732591" cy="428322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EMR/EMT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Energy &amp; Power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BC0001"/>
                </a:solidFill>
                <a:latin typeface="Arial"/>
                <a:cs typeface="Arial"/>
              </a:rPr>
              <a:t>Flight Operations</a:t>
            </a:r>
            <a:endParaRPr lang="en-US" dirty="0">
              <a:solidFill>
                <a:srgbClr val="BC0001"/>
              </a:solidFill>
              <a:ea typeface="Calibri"/>
              <a:cs typeface="Calibri"/>
            </a:endParaRP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BC0001"/>
                </a:solidFill>
                <a:latin typeface="Arial"/>
                <a:cs typeface="Arial"/>
              </a:rPr>
              <a:t>Game Design</a:t>
            </a: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Heavy Equipment Operator </a:t>
            </a: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HVAC</a:t>
            </a:r>
            <a:endParaRPr lang="en-US" dirty="0"/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BC0001"/>
                </a:solidFill>
                <a:latin typeface="Arial"/>
                <a:cs typeface="Arial"/>
              </a:rPr>
              <a:t>Industrial Maintenance</a:t>
            </a: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BC0001"/>
                </a:solidFill>
                <a:latin typeface="Arial"/>
                <a:cs typeface="Arial"/>
              </a:rPr>
              <a:t>Manufacturing</a:t>
            </a: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Masonry</a:t>
            </a:r>
            <a:endParaRPr lang="en-US" dirty="0"/>
          </a:p>
          <a:p>
            <a:pPr marL="12700">
              <a:spcBef>
                <a:spcPts val="100"/>
              </a:spcBef>
            </a:pPr>
            <a:endParaRPr lang="en-US" sz="2400" b="1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FC637E-A4AE-DF2A-2A96-3E403D428B48}"/>
              </a:ext>
            </a:extLst>
          </p:cNvPr>
          <p:cNvSpPr/>
          <p:nvPr/>
        </p:nvSpPr>
        <p:spPr>
          <a:xfrm>
            <a:off x="8821728" y="1792080"/>
            <a:ext cx="3499945" cy="38754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BC0001"/>
                </a:solidFill>
                <a:latin typeface="Arial"/>
                <a:cs typeface="Arial"/>
              </a:rPr>
              <a:t>Mechatronics</a:t>
            </a:r>
            <a:endParaRPr lang="en-US" sz="2400">
              <a:solidFill>
                <a:srgbClr val="BC0001"/>
              </a:solidFill>
              <a:latin typeface="Arial"/>
              <a:cs typeface="Arial"/>
            </a:endParaRP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Networking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Patient Care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BC0001"/>
                </a:solidFill>
                <a:latin typeface="Arial"/>
                <a:cs typeface="Arial"/>
              </a:rPr>
              <a:t>Pharmacy </a:t>
            </a:r>
            <a:endParaRPr lang="en-US" sz="2400" dirty="0">
              <a:solidFill>
                <a:srgbClr val="BC0001"/>
              </a:solidFill>
              <a:latin typeface="Arial"/>
              <a:cs typeface="Arial"/>
            </a:endParaRP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Phlebotomy</a:t>
            </a:r>
            <a:endParaRPr lang="en-US" dirty="0">
              <a:ea typeface="Calibri"/>
              <a:cs typeface="Calibri"/>
            </a:endParaRP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Plumbing</a:t>
            </a: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Surgical Technology</a:t>
            </a: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BC0001"/>
                </a:solidFill>
                <a:latin typeface="Arial"/>
                <a:cs typeface="Arial"/>
              </a:rPr>
              <a:t>Unmanned Aircraft Systems</a:t>
            </a:r>
          </a:p>
          <a:p>
            <a:pPr marL="12700">
              <a:spcBef>
                <a:spcPts val="100"/>
              </a:spcBef>
            </a:pPr>
            <a:r>
              <a:rPr lang="en-US" sz="2400" b="1" dirty="0">
                <a:solidFill>
                  <a:srgbClr val="231F20"/>
                </a:solidFill>
                <a:latin typeface="Arial"/>
                <a:cs typeface="Arial"/>
              </a:rPr>
              <a:t>Welding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3AFC5C-0972-C24B-89A8-A5B6FECD3BD4}"/>
              </a:ext>
            </a:extLst>
          </p:cNvPr>
          <p:cNvSpPr txBox="1"/>
          <p:nvPr/>
        </p:nvSpPr>
        <p:spPr>
          <a:xfrm>
            <a:off x="215611" y="5935768"/>
            <a:ext cx="73557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Pathways that are listed in red will be offered at CITA at Allatoona.</a:t>
            </a:r>
          </a:p>
          <a:p>
            <a:r>
              <a:rPr lang="en-US" sz="2000" b="1" dirty="0"/>
              <a:t>Pathways that </a:t>
            </a:r>
            <a:r>
              <a:rPr lang="en-US" sz="2000" b="1"/>
              <a:t>are listed in black </a:t>
            </a:r>
            <a:r>
              <a:rPr lang="en-US" sz="2000" b="1" dirty="0"/>
              <a:t>will be offered at CITA at Osborne.</a:t>
            </a:r>
          </a:p>
        </p:txBody>
      </p:sp>
    </p:spTree>
    <p:extLst>
      <p:ext uri="{BB962C8B-B14F-4D97-AF65-F5344CB8AC3E}">
        <p14:creationId xmlns:p14="http://schemas.microsoft.com/office/powerpoint/2010/main" val="1675404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yellow rectangular object&#10;&#10;Description automatically generated">
            <a:extLst>
              <a:ext uri="{FF2B5EF4-FFF2-40B4-BE49-F238E27FC236}">
                <a16:creationId xmlns:a16="http://schemas.microsoft.com/office/drawing/2014/main" id="{94F32EC3-FC0D-CE5A-63B3-25B37B5CF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84CC6C-BBFF-493B-89DB-4060EC3E1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75649" y="1293542"/>
            <a:ext cx="3516351" cy="23444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FA53C64-F5FE-457D-A971-1D7D8CAE45D5}"/>
              </a:ext>
            </a:extLst>
          </p:cNvPr>
          <p:cNvSpPr/>
          <p:nvPr/>
        </p:nvSpPr>
        <p:spPr>
          <a:xfrm>
            <a:off x="1610619" y="1791885"/>
            <a:ext cx="5454411" cy="464742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solidFill>
                  <a:srgbClr val="403F41"/>
                </a:solidFill>
                <a:latin typeface="Helvetica" pitchFamily="2" charset="0"/>
              </a:rPr>
              <a:t>Tuition Free</a:t>
            </a:r>
          </a:p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solidFill>
                  <a:srgbClr val="403F41"/>
                </a:solidFill>
                <a:latin typeface="Helvetica" pitchFamily="2" charset="0"/>
              </a:rPr>
              <a:t>Industry Recognized Credentials</a:t>
            </a:r>
          </a:p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solidFill>
                  <a:srgbClr val="403F41"/>
                </a:solidFill>
                <a:latin typeface="Helvetica" pitchFamily="2" charset="0"/>
              </a:rPr>
              <a:t>Dual Enrollment</a:t>
            </a:r>
          </a:p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solidFill>
                  <a:srgbClr val="403F41"/>
                </a:solidFill>
                <a:latin typeface="Helvetica" pitchFamily="2" charset="0"/>
              </a:rPr>
              <a:t>Receive On-The-Job Training</a:t>
            </a:r>
          </a:p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solidFill>
                  <a:srgbClr val="403F41"/>
                </a:solidFill>
                <a:latin typeface="Helvetica" pitchFamily="2" charset="0"/>
              </a:rPr>
              <a:t>Post-Secondary Options</a:t>
            </a:r>
          </a:p>
          <a:p>
            <a:pPr marL="914400" lvl="1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403F41"/>
                </a:solidFill>
                <a:latin typeface="Helvetica" pitchFamily="2" charset="0"/>
              </a:rPr>
              <a:t>4 Year College</a:t>
            </a:r>
          </a:p>
          <a:p>
            <a:pPr marL="914400" lvl="1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403F41"/>
                </a:solidFill>
                <a:latin typeface="Helvetica" pitchFamily="2" charset="0"/>
              </a:rPr>
              <a:t>2 Year/Tech College</a:t>
            </a:r>
          </a:p>
          <a:p>
            <a:pPr marL="914400" lvl="1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403F41"/>
                </a:solidFill>
                <a:latin typeface="Helvetica" pitchFamily="2" charset="0"/>
              </a:rPr>
              <a:t>Workforce</a:t>
            </a:r>
          </a:p>
          <a:p>
            <a:pPr marL="914400" lvl="1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403F41"/>
                </a:solidFill>
                <a:latin typeface="Helvetica" pitchFamily="2" charset="0"/>
              </a:rPr>
              <a:t>Military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435B7C1-E8DB-4658-ADC8-4003ED00A24E}"/>
              </a:ext>
            </a:extLst>
          </p:cNvPr>
          <p:cNvSpPr txBox="1">
            <a:spLocks/>
          </p:cNvSpPr>
          <p:nvPr/>
        </p:nvSpPr>
        <p:spPr>
          <a:xfrm>
            <a:off x="1219200" y="1049697"/>
            <a:ext cx="10972800" cy="74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Arial Black" panose="020B0604020202020204" pitchFamily="34" charset="0"/>
                <a:cs typeface="Arial Black" panose="020B0604020202020204" pitchFamily="34" charset="0"/>
              </a:rPr>
              <a:t>Why CITA?</a:t>
            </a:r>
          </a:p>
        </p:txBody>
      </p:sp>
    </p:spTree>
    <p:extLst>
      <p:ext uri="{BB962C8B-B14F-4D97-AF65-F5344CB8AC3E}">
        <p14:creationId xmlns:p14="http://schemas.microsoft.com/office/powerpoint/2010/main" val="3927471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AB6BFB3-3449-FA45-820C-69AF1B7C78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4829175"/>
            <a:ext cx="457200" cy="2028825"/>
          </a:xfrm>
          <a:custGeom>
            <a:avLst/>
            <a:gdLst/>
            <a:ahLst/>
            <a:cxnLst/>
            <a:rect l="l" t="t" r="r" b="b"/>
            <a:pathLst>
              <a:path w="457200" h="2028825">
                <a:moveTo>
                  <a:pt x="0" y="2028825"/>
                </a:moveTo>
                <a:lnTo>
                  <a:pt x="457200" y="2028825"/>
                </a:lnTo>
                <a:lnTo>
                  <a:pt x="457200" y="0"/>
                </a:lnTo>
                <a:lnTo>
                  <a:pt x="0" y="0"/>
                </a:lnTo>
                <a:lnTo>
                  <a:pt x="0" y="2028825"/>
                </a:lnTo>
                <a:close/>
              </a:path>
            </a:pathLst>
          </a:custGeom>
          <a:solidFill>
            <a:srgbClr val="DCDB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49156" y="2587872"/>
            <a:ext cx="3419475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4000" b="1" spc="30">
                <a:latin typeface="Arial Black"/>
                <a:cs typeface="Arial Black"/>
              </a:rPr>
              <a:t>Where </a:t>
            </a:r>
            <a:r>
              <a:rPr sz="4000" b="1">
                <a:latin typeface="Arial Black"/>
                <a:cs typeface="Arial Black"/>
              </a:rPr>
              <a:t>do</a:t>
            </a:r>
            <a:r>
              <a:rPr sz="4000" b="1" spc="-120">
                <a:latin typeface="Arial Black"/>
                <a:cs typeface="Arial Black"/>
              </a:rPr>
              <a:t> </a:t>
            </a:r>
            <a:r>
              <a:rPr sz="4000" b="1" spc="-20">
                <a:latin typeface="Arial Black"/>
                <a:cs typeface="Arial Black"/>
              </a:rPr>
              <a:t>you  </a:t>
            </a:r>
            <a:r>
              <a:rPr sz="4000" b="1">
                <a:latin typeface="Arial Black"/>
                <a:cs typeface="Arial Black"/>
              </a:rPr>
              <a:t>see yourself  </a:t>
            </a:r>
            <a:r>
              <a:rPr sz="4000" b="1" spc="-5">
                <a:latin typeface="Arial Black"/>
                <a:cs typeface="Arial Black"/>
              </a:rPr>
              <a:t>in </a:t>
            </a:r>
            <a:r>
              <a:rPr lang="en-US" sz="4000" b="1">
                <a:latin typeface="Arial Black"/>
                <a:cs typeface="Arial Black"/>
              </a:rPr>
              <a:t>four</a:t>
            </a:r>
            <a:r>
              <a:rPr sz="4000" b="1" spc="-60">
                <a:latin typeface="Arial Black"/>
                <a:cs typeface="Arial Black"/>
              </a:rPr>
              <a:t> </a:t>
            </a:r>
            <a:r>
              <a:rPr sz="4000" b="1">
                <a:latin typeface="Arial Black"/>
                <a:cs typeface="Arial Black"/>
              </a:rPr>
              <a:t>years?</a:t>
            </a:r>
            <a:endParaRPr sz="4000">
              <a:latin typeface="Arial Black"/>
              <a:cs typeface="Arial Black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315E60-6271-824D-82F7-CAA2C517EDD6}"/>
              </a:ext>
            </a:extLst>
          </p:cNvPr>
          <p:cNvSpPr/>
          <p:nvPr/>
        </p:nvSpPr>
        <p:spPr>
          <a:xfrm>
            <a:off x="4850061" y="1204943"/>
            <a:ext cx="6805725" cy="464742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400" b="1" spc="-5" dirty="0">
                <a:solidFill>
                  <a:srgbClr val="C00000"/>
                </a:solidFill>
                <a:latin typeface="Arial"/>
                <a:cs typeface="Arial"/>
              </a:rPr>
              <a:t>Minimum Wage: $15,080</a:t>
            </a:r>
          </a:p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latin typeface="Helvetica"/>
                <a:cs typeface="Helvetica"/>
              </a:rPr>
              <a:t>Pharmacy Tech: $41,300</a:t>
            </a:r>
            <a:endParaRPr lang="en-US" sz="2400" b="1" dirty="0">
              <a:latin typeface="Helvetica"/>
              <a:ea typeface="Calibri" panose="020F0502020204030204"/>
              <a:cs typeface="Helvetica"/>
            </a:endParaRPr>
          </a:p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latin typeface="Helvetica"/>
                <a:cs typeface="Helvetica"/>
              </a:rPr>
              <a:t>Auto Mechanic: $48,859</a:t>
            </a:r>
            <a:endParaRPr lang="en-US" sz="2400" b="1" dirty="0">
              <a:latin typeface="Helvetica"/>
              <a:ea typeface="Calibri" panose="020F0502020204030204"/>
              <a:cs typeface="Helvetica"/>
            </a:endParaRPr>
          </a:p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latin typeface="Helvetica"/>
                <a:cs typeface="Helvetica"/>
              </a:rPr>
              <a:t>Machinist: $52,500</a:t>
            </a:r>
          </a:p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latin typeface="Helvetica"/>
                <a:cs typeface="Helvetica"/>
              </a:rPr>
              <a:t>Welder: $52,640</a:t>
            </a:r>
          </a:p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latin typeface="Helvetica"/>
                <a:cs typeface="Helvetica"/>
              </a:rPr>
              <a:t>Surgical Tech: $62,250</a:t>
            </a:r>
          </a:p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effectLst/>
                <a:latin typeface="Helvetica"/>
                <a:cs typeface="Helvetica"/>
              </a:rPr>
              <a:t>Cyber Security: $</a:t>
            </a:r>
            <a:r>
              <a:rPr lang="en-US" sz="2400" b="1" dirty="0">
                <a:latin typeface="Helvetica"/>
                <a:cs typeface="Helvetica"/>
              </a:rPr>
              <a:t>66,450</a:t>
            </a:r>
            <a:endParaRPr lang="en-US" sz="2400" b="1" dirty="0">
              <a:effectLst/>
              <a:latin typeface="Helvetica"/>
              <a:cs typeface="Helvetica"/>
            </a:endParaRPr>
          </a:p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latin typeface="Helvetica"/>
                <a:cs typeface="Helvetica"/>
              </a:rPr>
              <a:t>Lineman $71,469</a:t>
            </a:r>
          </a:p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latin typeface="Helvetica"/>
                <a:cs typeface="Helvetica"/>
              </a:rPr>
              <a:t>Avionics Technician: $79,061</a:t>
            </a:r>
            <a:endParaRPr lang="en-US" sz="2400" b="1" dirty="0">
              <a:latin typeface="Helvetica" pitchFamily="2" charset="0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0382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red and black banner&#10;&#10;Description automatically generated">
            <a:extLst>
              <a:ext uri="{FF2B5EF4-FFF2-40B4-BE49-F238E27FC236}">
                <a16:creationId xmlns:a16="http://schemas.microsoft.com/office/drawing/2014/main" id="{44F3E18E-E351-6513-AE55-459A685D1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DDBA936A-AD30-4C6A-B9BB-17E23BCE12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2577438"/>
              </p:ext>
            </p:extLst>
          </p:nvPr>
        </p:nvGraphicFramePr>
        <p:xfrm>
          <a:off x="545759" y="1392435"/>
          <a:ext cx="10580996" cy="5317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B888027-8485-4D97-9E09-9A3CAB4D0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75324"/>
              </p:ext>
            </p:extLst>
          </p:nvPr>
        </p:nvGraphicFramePr>
        <p:xfrm>
          <a:off x="2506699" y="1180950"/>
          <a:ext cx="8635358" cy="2043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2160">
                  <a:extLst>
                    <a:ext uri="{9D8B030D-6E8A-4147-A177-3AD203B41FA5}">
                      <a16:colId xmlns:a16="http://schemas.microsoft.com/office/drawing/2014/main" val="1647260493"/>
                    </a:ext>
                  </a:extLst>
                </a:gridCol>
                <a:gridCol w="4363198">
                  <a:extLst>
                    <a:ext uri="{9D8B030D-6E8A-4147-A177-3AD203B41FA5}">
                      <a16:colId xmlns:a16="http://schemas.microsoft.com/office/drawing/2014/main" val="4150391151"/>
                    </a:ext>
                  </a:extLst>
                </a:gridCol>
              </a:tblGrid>
              <a:tr h="489403"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1851">
                <a:tc>
                  <a:txBody>
                    <a:bodyPr/>
                    <a:lstStyle/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Mock Interviews 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CTSO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Post-secondary visits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indent="-34290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CTAE Pathway Completion</a:t>
                      </a:r>
                      <a:endParaRPr lang="en-US"/>
                    </a:p>
                    <a:p>
                      <a:pPr marL="342900" marR="0" indent="-34290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Credential Attainment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*Dual Enrollment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endParaRPr lang="en-US"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9840721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B8E2FC49-080A-489E-B70F-D149C5870440}"/>
              </a:ext>
            </a:extLst>
          </p:cNvPr>
          <p:cNvSpPr txBox="1">
            <a:spLocks/>
          </p:cNvSpPr>
          <p:nvPr/>
        </p:nvSpPr>
        <p:spPr>
          <a:xfrm>
            <a:off x="1358899" y="367275"/>
            <a:ext cx="10003513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>
                <a:latin typeface="Arial Black" panose="020B0604020202020204" pitchFamily="34" charset="0"/>
                <a:cs typeface="Arial Black" panose="020B0604020202020204" pitchFamily="34" charset="0"/>
              </a:rPr>
              <a:t>What could a CITA experience look like?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EE9C4F5-0282-4862-9EE3-FCFF5ED554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010709"/>
              </p:ext>
            </p:extLst>
          </p:nvPr>
        </p:nvGraphicFramePr>
        <p:xfrm>
          <a:off x="2522002" y="3774708"/>
          <a:ext cx="8635358" cy="2043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2160">
                  <a:extLst>
                    <a:ext uri="{9D8B030D-6E8A-4147-A177-3AD203B41FA5}">
                      <a16:colId xmlns:a16="http://schemas.microsoft.com/office/drawing/2014/main" val="1647260493"/>
                    </a:ext>
                  </a:extLst>
                </a:gridCol>
                <a:gridCol w="4363198">
                  <a:extLst>
                    <a:ext uri="{9D8B030D-6E8A-4147-A177-3AD203B41FA5}">
                      <a16:colId xmlns:a16="http://schemas.microsoft.com/office/drawing/2014/main" val="4150391151"/>
                    </a:ext>
                  </a:extLst>
                </a:gridCol>
              </a:tblGrid>
              <a:tr h="489403"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185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</a:rPr>
                        <a:t>Work-Based Learning</a:t>
                      </a: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</a:rPr>
                        <a:t>Dual </a:t>
                      </a:r>
                      <a:r>
                        <a:rPr lang="en-US" sz="24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Enrollment/ Cobb Virtual</a:t>
                      </a:r>
                      <a:endParaRPr lang="en-US" sz="2400" b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Arial"/>
                        <a:buChar char="•"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</a:rPr>
                        <a:t>Flexible Scheduling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CTSO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Post-Secondary Planning</a:t>
                      </a:r>
                    </a:p>
                    <a:p>
                      <a:pPr marL="342900" marR="0" indent="-34290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Technical Certificate of Credit Completion &amp; Graduation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9840721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CD49C4DF-393A-4EE8-8499-6EC377BD0427}"/>
              </a:ext>
            </a:extLst>
          </p:cNvPr>
          <p:cNvSpPr/>
          <p:nvPr/>
        </p:nvSpPr>
        <p:spPr>
          <a:xfrm>
            <a:off x="2522002" y="6082556"/>
            <a:ext cx="9246811" cy="43088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>
                <a:solidFill>
                  <a:schemeClr val="bg1"/>
                </a:solidFill>
              </a:rPr>
              <a:t>* Students at CITA can take AP, Honors, and on-level academic coursework. </a:t>
            </a:r>
            <a:endParaRPr lang="en-US" sz="220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89090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white background with a logo&#10;&#10;Description automatically generated">
            <a:extLst>
              <a:ext uri="{FF2B5EF4-FFF2-40B4-BE49-F238E27FC236}">
                <a16:creationId xmlns:a16="http://schemas.microsoft.com/office/drawing/2014/main" id="{F6941D4F-E3CB-B29F-E302-18FB9721B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A87B7A-8B40-4B2E-8C83-E51429102D08}"/>
              </a:ext>
            </a:extLst>
          </p:cNvPr>
          <p:cNvSpPr/>
          <p:nvPr/>
        </p:nvSpPr>
        <p:spPr>
          <a:xfrm>
            <a:off x="5384801" y="1785763"/>
            <a:ext cx="6540500" cy="517064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3200" b="1">
                <a:solidFill>
                  <a:schemeClr val="bg1"/>
                </a:solidFill>
                <a:latin typeface="Helvetica"/>
                <a:cs typeface="Helvetica"/>
              </a:rPr>
              <a:t>The application to attend CITA is on the magnet application website </a:t>
            </a:r>
          </a:p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3200" b="1">
                <a:solidFill>
                  <a:schemeClr val="bg1"/>
                </a:solidFill>
                <a:latin typeface="Helvetica" pitchFamily="2" charset="0"/>
              </a:rPr>
              <a:t>The application has the following sections:</a:t>
            </a:r>
          </a:p>
          <a:p>
            <a:pPr marL="914400" lvl="1" indent="-457200">
              <a:spcAft>
                <a:spcPts val="1200"/>
              </a:spcAft>
              <a:buFont typeface="Arial"/>
              <a:buChar char="•"/>
            </a:pPr>
            <a:r>
              <a:rPr lang="en-US" sz="3200" b="1">
                <a:solidFill>
                  <a:schemeClr val="bg1"/>
                </a:solidFill>
                <a:latin typeface="Helvetica" pitchFamily="2" charset="0"/>
              </a:rPr>
              <a:t>Applicant Information</a:t>
            </a:r>
          </a:p>
          <a:p>
            <a:pPr marL="914400" lvl="1" indent="-457200">
              <a:spcAft>
                <a:spcPts val="1200"/>
              </a:spcAft>
              <a:buFont typeface="Arial"/>
              <a:buChar char="•"/>
            </a:pPr>
            <a:r>
              <a:rPr lang="en-US" sz="3200" b="1">
                <a:solidFill>
                  <a:schemeClr val="bg1"/>
                </a:solidFill>
                <a:latin typeface="Helvetica" pitchFamily="2" charset="0"/>
              </a:rPr>
              <a:t>Educational History</a:t>
            </a:r>
          </a:p>
          <a:p>
            <a:pPr marL="914400" lvl="1" indent="-457200">
              <a:spcAft>
                <a:spcPts val="1200"/>
              </a:spcAft>
              <a:buFont typeface="Arial"/>
              <a:buChar char="•"/>
            </a:pPr>
            <a:r>
              <a:rPr lang="en-US" sz="3200" b="1">
                <a:solidFill>
                  <a:schemeClr val="bg1"/>
                </a:solidFill>
                <a:latin typeface="Helvetica" pitchFamily="2" charset="0"/>
              </a:rPr>
              <a:t>Personal Statement</a:t>
            </a:r>
          </a:p>
          <a:p>
            <a:pPr lvl="1">
              <a:spcAft>
                <a:spcPts val="1200"/>
              </a:spcAft>
            </a:pPr>
            <a:endParaRPr lang="en-US" sz="2400" b="1">
              <a:solidFill>
                <a:schemeClr val="bg1"/>
              </a:solidFill>
              <a:effectLst/>
              <a:latin typeface="Helvetica" pitchFamily="2" charset="0"/>
            </a:endParaRPr>
          </a:p>
        </p:txBody>
      </p:sp>
      <p:sp>
        <p:nvSpPr>
          <p:cNvPr id="5" name="Google Shape;199;p10">
            <a:extLst>
              <a:ext uri="{FF2B5EF4-FFF2-40B4-BE49-F238E27FC236}">
                <a16:creationId xmlns:a16="http://schemas.microsoft.com/office/drawing/2014/main" id="{51E76043-3F45-4A88-80B3-DD76DDC0732D}"/>
              </a:ext>
            </a:extLst>
          </p:cNvPr>
          <p:cNvSpPr txBox="1"/>
          <p:nvPr/>
        </p:nvSpPr>
        <p:spPr>
          <a:xfrm>
            <a:off x="6429963" y="407173"/>
            <a:ext cx="5203237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80000"/>
              </a:lnSpc>
              <a:buClr>
                <a:srgbClr val="595959"/>
              </a:buClr>
              <a:buSzPts val="2400"/>
            </a:pPr>
            <a:r>
              <a:rPr lang="en-US" sz="4000">
                <a:solidFill>
                  <a:schemeClr val="bg1"/>
                </a:solidFill>
                <a:latin typeface="Arial Black"/>
                <a:ea typeface="Arial Black"/>
                <a:cs typeface="Arial Black"/>
                <a:sym typeface="Arial Black"/>
              </a:rPr>
              <a:t>How do you apply to CITA?</a:t>
            </a:r>
            <a:endParaRPr sz="40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671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white background with a logo&#10;&#10;Description automatically generated">
            <a:extLst>
              <a:ext uri="{FF2B5EF4-FFF2-40B4-BE49-F238E27FC236}">
                <a16:creationId xmlns:a16="http://schemas.microsoft.com/office/drawing/2014/main" id="{F6941D4F-E3CB-B29F-E302-18FB9721B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A87B7A-8B40-4B2E-8C83-E51429102D08}"/>
              </a:ext>
            </a:extLst>
          </p:cNvPr>
          <p:cNvSpPr/>
          <p:nvPr/>
        </p:nvSpPr>
        <p:spPr>
          <a:xfrm>
            <a:off x="5427368" y="2246246"/>
            <a:ext cx="6540500" cy="261610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685800" indent="-4572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chemeClr val="bg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P</a:t>
            </a:r>
            <a:r>
              <a:rPr lang="en-US" sz="3200" b="1" kern="1200">
                <a:solidFill>
                  <a:schemeClr val="bg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rovided by CCSD</a:t>
            </a:r>
          </a:p>
          <a:p>
            <a:pPr marL="685800" indent="-4572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chemeClr val="bg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Within a 5-mile radius</a:t>
            </a:r>
          </a:p>
          <a:p>
            <a:pPr marL="685800" indent="-4572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chemeClr val="bg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Enter your address on the bus finder website this summer</a:t>
            </a:r>
            <a:r>
              <a:rPr lang="en-US" sz="3200" b="1" kern="1200">
                <a:solidFill>
                  <a:schemeClr val="bg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5" name="Google Shape;199;p10">
            <a:extLst>
              <a:ext uri="{FF2B5EF4-FFF2-40B4-BE49-F238E27FC236}">
                <a16:creationId xmlns:a16="http://schemas.microsoft.com/office/drawing/2014/main" id="{51E76043-3F45-4A88-80B3-DD76DDC0732D}"/>
              </a:ext>
            </a:extLst>
          </p:cNvPr>
          <p:cNvSpPr txBox="1"/>
          <p:nvPr/>
        </p:nvSpPr>
        <p:spPr>
          <a:xfrm>
            <a:off x="6095999" y="1143773"/>
            <a:ext cx="5203237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80000"/>
              </a:lnSpc>
              <a:buClr>
                <a:srgbClr val="595959"/>
              </a:buClr>
              <a:buSzPts val="2400"/>
            </a:pPr>
            <a:r>
              <a:rPr lang="en-US" sz="4000">
                <a:solidFill>
                  <a:schemeClr val="bg1"/>
                </a:solidFill>
                <a:latin typeface="Arial Black"/>
                <a:ea typeface="Arial Black"/>
                <a:cs typeface="Arial Black"/>
                <a:sym typeface="Arial Black"/>
              </a:rPr>
              <a:t>Transportation</a:t>
            </a:r>
            <a:endParaRPr sz="40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911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white flag&#10;&#10;Description automatically generated">
            <a:extLst>
              <a:ext uri="{FF2B5EF4-FFF2-40B4-BE49-F238E27FC236}">
                <a16:creationId xmlns:a16="http://schemas.microsoft.com/office/drawing/2014/main" id="{8BBDB660-C1CB-56D2-7AEA-5B6E2967E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685CB5C-3E93-421E-9E54-E6FB56B0C3DE}"/>
              </a:ext>
            </a:extLst>
          </p:cNvPr>
          <p:cNvSpPr txBox="1">
            <a:spLocks/>
          </p:cNvSpPr>
          <p:nvPr/>
        </p:nvSpPr>
        <p:spPr>
          <a:xfrm>
            <a:off x="1324866" y="634810"/>
            <a:ext cx="8229600" cy="77387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Important Dates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1E5314C3-FC9E-412E-AD28-9AB27A997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9317" y="1964353"/>
            <a:ext cx="9024228" cy="4770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1440" tIns="45720" rIns="91440" bIns="45720" anchor="t">
            <a:spAutoFit/>
          </a:bodyPr>
          <a:lstStyle/>
          <a:p>
            <a:pPr marL="3143250" indent="-3143250" eaLnBrk="0" hangingPunct="0"/>
            <a:r>
              <a:rPr lang="en-US" sz="2000" b="1" dirty="0">
                <a:latin typeface="+mj-lt"/>
              </a:rPr>
              <a:t>August- November          </a:t>
            </a:r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/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/>
            <a:r>
              <a:rPr lang="en-US" sz="2000" b="1" dirty="0">
                <a:latin typeface="+mj-lt"/>
              </a:rPr>
              <a:t>October 1, 2026 </a:t>
            </a:r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 eaLnBrk="0" hangingPunct="0"/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 eaLnBrk="0" hangingPunct="0"/>
            <a:r>
              <a:rPr lang="en-US" sz="2000" b="1" dirty="0">
                <a:latin typeface="+mj-lt"/>
              </a:rPr>
              <a:t>September 30, 2026                         </a:t>
            </a:r>
            <a:endParaRPr lang="en-US" sz="2000" b="1" dirty="0">
              <a:latin typeface="+mj-lt"/>
              <a:ea typeface="Calibri Light" panose="020F0302020204030204"/>
              <a:cs typeface="Calibri Light" panose="020F0302020204030204"/>
            </a:endParaRPr>
          </a:p>
          <a:p>
            <a:pPr marL="3143250" indent="-3143250" eaLnBrk="0" hangingPunct="0"/>
            <a:r>
              <a:rPr lang="en-US" sz="2000" b="1" dirty="0">
                <a:latin typeface="+mj-lt"/>
                <a:ea typeface="Calibri Light" panose="020F0302020204030204"/>
                <a:cs typeface="Calibri Light" panose="020F0302020204030204"/>
              </a:rPr>
              <a:t>October 1, 2026</a:t>
            </a:r>
          </a:p>
          <a:p>
            <a:pPr marL="3143250" indent="-3143250"/>
            <a:endParaRPr lang="en-US" sz="2000" b="1" dirty="0">
              <a:latin typeface="+mj-lt"/>
            </a:endParaRPr>
          </a:p>
          <a:p>
            <a:pPr marL="3143250" indent="-3143250" eaLnBrk="0" hangingPunct="0"/>
            <a:r>
              <a:rPr lang="en-US" sz="2000" b="1" dirty="0">
                <a:latin typeface="+mj-lt"/>
              </a:rPr>
              <a:t>December 1, 2026           </a:t>
            </a:r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 eaLnBrk="0" hangingPunct="0"/>
            <a:r>
              <a:rPr lang="en-US" sz="2000" b="1" dirty="0">
                <a:latin typeface="+mj-lt"/>
              </a:rPr>
              <a:t>		</a:t>
            </a:r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 eaLnBrk="0" hangingPunct="0"/>
            <a:r>
              <a:rPr lang="en-US" sz="2000" b="1" dirty="0">
                <a:latin typeface="+mj-lt"/>
              </a:rPr>
              <a:t>January 29, 2027         </a:t>
            </a:r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 eaLnBrk="0" hangingPunct="0"/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 eaLnBrk="0" hangingPunct="0"/>
            <a:r>
              <a:rPr lang="en-US" sz="2000" b="1" dirty="0">
                <a:latin typeface="+mj-lt"/>
              </a:rPr>
              <a:t>February 2, 2027 </a:t>
            </a:r>
          </a:p>
          <a:p>
            <a:pPr marL="3143250" indent="-3143250"/>
            <a:r>
              <a:rPr lang="en-US" sz="2000" b="1" dirty="0">
                <a:latin typeface="+mj-lt"/>
              </a:rPr>
              <a:t>February 3, 2027  	</a:t>
            </a:r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 eaLnBrk="0" hangingPunct="0"/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 eaLnBrk="0" hangingPunct="0"/>
            <a:r>
              <a:rPr lang="en-US" sz="2000" b="1" dirty="0">
                <a:latin typeface="+mj-lt"/>
              </a:rPr>
              <a:t>February 26, 2027</a:t>
            </a:r>
            <a:r>
              <a:rPr lang="en-US" sz="2400" b="1" dirty="0">
                <a:latin typeface="+mj-lt"/>
              </a:rPr>
              <a:t>              </a:t>
            </a:r>
            <a:endParaRPr lang="en-US" sz="2400" b="1" dirty="0">
              <a:latin typeface="+mj-lt"/>
              <a:ea typeface="Calibri Light"/>
              <a:cs typeface="Calibri Light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F9914CB3-16E7-4AB4-AE50-ECB92D482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1964352"/>
            <a:ext cx="6502400" cy="470898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1440" tIns="45720" rIns="91440" bIns="45720" anchor="t">
            <a:spAutoFit/>
          </a:bodyPr>
          <a:lstStyle/>
          <a:p>
            <a:pPr marL="3143250" indent="-3143250" eaLnBrk="0" hangingPunct="0"/>
            <a:r>
              <a:rPr lang="en-US" sz="2000" b="1" dirty="0">
                <a:latin typeface="+mj-lt"/>
              </a:rPr>
              <a:t>Middle School Q &amp; A Sessions</a:t>
            </a:r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/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/>
            <a:r>
              <a:rPr lang="en-US" sz="2000" b="1" dirty="0">
                <a:latin typeface="+mj-lt"/>
              </a:rPr>
              <a:t>Application Opens</a:t>
            </a:r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/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 eaLnBrk="0" hangingPunct="0"/>
            <a:r>
              <a:rPr lang="en-US" sz="2000" b="1" dirty="0">
                <a:latin typeface="+mj-lt"/>
              </a:rPr>
              <a:t>Open House (CITA at Osborne)</a:t>
            </a:r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 eaLnBrk="0" hangingPunct="0"/>
            <a:r>
              <a:rPr lang="en-US" sz="2000" b="1" dirty="0">
                <a:latin typeface="+mj-lt"/>
                <a:ea typeface="Calibri Light"/>
                <a:cs typeface="Calibri Light"/>
              </a:rPr>
              <a:t>Open House (CITA at Allatoona)</a:t>
            </a:r>
          </a:p>
          <a:p>
            <a:pPr marL="3143250" indent="-3143250" eaLnBrk="0" hangingPunct="0"/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/>
            <a:r>
              <a:rPr lang="en-US" sz="2000" b="1" dirty="0">
                <a:latin typeface="+mj-lt"/>
              </a:rPr>
              <a:t>Application Deadline </a:t>
            </a:r>
          </a:p>
          <a:p>
            <a:pPr marL="3143250" indent="-3143250"/>
            <a:r>
              <a:rPr lang="en-US" sz="2000" b="1" dirty="0">
                <a:latin typeface="+mj-lt"/>
              </a:rPr>
              <a:t>		</a:t>
            </a:r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 eaLnBrk="0" hangingPunct="0"/>
            <a:r>
              <a:rPr lang="en-US" sz="2000" b="1" dirty="0">
                <a:latin typeface="+mj-lt"/>
              </a:rPr>
              <a:t>Magnet &amp; </a:t>
            </a:r>
            <a:r>
              <a:rPr lang="en-US" sz="2000" b="1">
                <a:latin typeface="+mj-lt"/>
              </a:rPr>
              <a:t>CITA Decisions</a:t>
            </a:r>
          </a:p>
          <a:p>
            <a:pPr marL="3143250" indent="-3143250" eaLnBrk="0" hangingPunct="0"/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 eaLnBrk="0" hangingPunct="0"/>
            <a:r>
              <a:rPr lang="en-US" sz="2000" b="1" dirty="0">
                <a:latin typeface="+mj-lt"/>
              </a:rPr>
              <a:t>Accepted Student Showcase (CITA at Osborne)</a:t>
            </a:r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/>
            <a:r>
              <a:rPr lang="en-US" sz="2000" b="1" dirty="0">
                <a:latin typeface="+mj-lt"/>
                <a:ea typeface="Calibri Light"/>
                <a:cs typeface="Calibri Light"/>
              </a:rPr>
              <a:t>Accepted Student Showcase (CITA at Allatoona)</a:t>
            </a:r>
          </a:p>
          <a:p>
            <a:pPr marL="3143250" indent="-3143250" eaLnBrk="0" hangingPunct="0"/>
            <a:endParaRPr lang="en-US" sz="2000" b="1" dirty="0">
              <a:latin typeface="+mj-lt"/>
              <a:ea typeface="Calibri Light"/>
              <a:cs typeface="Calibri Light"/>
            </a:endParaRPr>
          </a:p>
          <a:p>
            <a:pPr marL="3143250" indent="-3143250" eaLnBrk="0" hangingPunct="0"/>
            <a:r>
              <a:rPr lang="en-US" sz="2000" b="1" dirty="0">
                <a:latin typeface="+mj-lt"/>
              </a:rPr>
              <a:t>Student Decisions Due</a:t>
            </a:r>
            <a:endParaRPr lang="en-US" sz="2000" b="1" dirty="0">
              <a:latin typeface="+mj-lt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624954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red and black banner&#10;&#10;Description automatically generated">
            <a:extLst>
              <a:ext uri="{FF2B5EF4-FFF2-40B4-BE49-F238E27FC236}">
                <a16:creationId xmlns:a16="http://schemas.microsoft.com/office/drawing/2014/main" id="{44F3E18E-E351-6513-AE55-459A685D1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DF4D7BF-CBA5-4E1A-B74F-3FE08AA95CDA}"/>
              </a:ext>
            </a:extLst>
          </p:cNvPr>
          <p:cNvSpPr/>
          <p:nvPr/>
        </p:nvSpPr>
        <p:spPr>
          <a:xfrm>
            <a:off x="3081165" y="1280678"/>
            <a:ext cx="7684216" cy="140038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4000" b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https://web.cobbk12.org/cita</a:t>
            </a:r>
            <a:r>
              <a:rPr lang="en-US" sz="4000" b="1"/>
              <a:t> </a:t>
            </a:r>
          </a:p>
          <a:p>
            <a:r>
              <a:rPr lang="en-US" sz="4000" b="1"/>
              <a:t>Follow us on X @cita_ccsd</a:t>
            </a:r>
          </a:p>
        </p:txBody>
      </p:sp>
      <p:pic>
        <p:nvPicPr>
          <p:cNvPr id="5" name="Graphic 4" descr="Internet">
            <a:extLst>
              <a:ext uri="{FF2B5EF4-FFF2-40B4-BE49-F238E27FC236}">
                <a16:creationId xmlns:a16="http://schemas.microsoft.com/office/drawing/2014/main" id="{C0E51EC9-0168-4045-BD5B-9D4AB311B0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9450" y="938734"/>
            <a:ext cx="1241208" cy="1241208"/>
          </a:xfrm>
          <a:prstGeom prst="rect">
            <a:avLst/>
          </a:prstGeom>
        </p:spPr>
      </p:pic>
      <p:pic>
        <p:nvPicPr>
          <p:cNvPr id="2" name="Picture 1" descr="A white x on a black background&#10;&#10;AI-generated content may be incorrect.">
            <a:extLst>
              <a:ext uri="{FF2B5EF4-FFF2-40B4-BE49-F238E27FC236}">
                <a16:creationId xmlns:a16="http://schemas.microsoft.com/office/drawing/2014/main" id="{6F18386E-740C-6037-9AAB-AF4C0A6FE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52000"/>
                    </a14:imgEffect>
                    <a14:imgEffect>
                      <a14:brightnessContrast bright="-70000" contrast="-8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9158" y="1878761"/>
            <a:ext cx="752475" cy="8001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53612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375</Words>
  <Application>Microsoft Office PowerPoint</Application>
  <PresentationFormat>Widescreen</PresentationFormat>
  <Paragraphs>114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Myers</dc:creator>
  <cp:lastModifiedBy>Dinaia Kilgore</cp:lastModifiedBy>
  <cp:revision>208</cp:revision>
  <dcterms:created xsi:type="dcterms:W3CDTF">2024-02-20T19:55:19Z</dcterms:created>
  <dcterms:modified xsi:type="dcterms:W3CDTF">2026-10-05T18:30:56Z</dcterms:modified>
</cp:coreProperties>
</file>