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3" r:id="rId2"/>
    <p:sldId id="307" r:id="rId3"/>
    <p:sldId id="309" r:id="rId4"/>
    <p:sldId id="308" r:id="rId5"/>
    <p:sldId id="258" r:id="rId6"/>
    <p:sldId id="304" r:id="rId7"/>
    <p:sldId id="305" r:id="rId8"/>
    <p:sldId id="306" r:id="rId9"/>
    <p:sldId id="262" r:id="rId10"/>
    <p:sldId id="261" r:id="rId11"/>
    <p:sldId id="312" r:id="rId12"/>
    <p:sldId id="310" r:id="rId13"/>
    <p:sldId id="31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F7AA22-6BE6-45A2-8BD9-8AE323EEDDE2}">
          <p14:sldIdLst>
            <p14:sldId id="303"/>
            <p14:sldId id="307"/>
            <p14:sldId id="309"/>
            <p14:sldId id="308"/>
            <p14:sldId id="258"/>
            <p14:sldId id="304"/>
            <p14:sldId id="305"/>
            <p14:sldId id="306"/>
            <p14:sldId id="262"/>
            <p14:sldId id="261"/>
            <p14:sldId id="312"/>
            <p14:sldId id="310"/>
            <p14:sldId id="31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FF99"/>
    <a:srgbClr val="FFCC6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F7B132-B2D7-7D86-45E4-310FE92E0BC6}" v="288" dt="2026-04-14T13:47:58.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Cleveland" userId="S::aaron.cleveland@cobbk12.org::1c3df440-26c8-4a04-9652-44bd3c8cfe70" providerId="AD" clId="Web-{9FF7B132-B2D7-7D86-45E4-310FE92E0BC6}"/>
    <pc:docChg chg="addSld delSld modSld modSection">
      <pc:chgData name="Aaron Cleveland" userId="S::aaron.cleveland@cobbk12.org::1c3df440-26c8-4a04-9652-44bd3c8cfe70" providerId="AD" clId="Web-{9FF7B132-B2D7-7D86-45E4-310FE92E0BC6}" dt="2026-04-14T13:47:58.426" v="287" actId="14100"/>
      <pc:docMkLst>
        <pc:docMk/>
      </pc:docMkLst>
      <pc:sldChg chg="new del">
        <pc:chgData name="Aaron Cleveland" userId="S::aaron.cleveland@cobbk12.org::1c3df440-26c8-4a04-9652-44bd3c8cfe70" providerId="AD" clId="Web-{9FF7B132-B2D7-7D86-45E4-310FE92E0BC6}" dt="2026-04-14T13:12:13.555" v="1"/>
        <pc:sldMkLst>
          <pc:docMk/>
          <pc:sldMk cId="527660294" sldId="310"/>
        </pc:sldMkLst>
      </pc:sldChg>
      <pc:sldChg chg="new del">
        <pc:chgData name="Aaron Cleveland" userId="S::aaron.cleveland@cobbk12.org::1c3df440-26c8-4a04-9652-44bd3c8cfe70" providerId="AD" clId="Web-{9FF7B132-B2D7-7D86-45E4-310FE92E0BC6}" dt="2026-04-14T13:13:28.871" v="3"/>
        <pc:sldMkLst>
          <pc:docMk/>
          <pc:sldMk cId="2102955134" sldId="310"/>
        </pc:sldMkLst>
      </pc:sldChg>
      <pc:sldChg chg="addSp delSp modSp new mod setBg">
        <pc:chgData name="Aaron Cleveland" userId="S::aaron.cleveland@cobbk12.org::1c3df440-26c8-4a04-9652-44bd3c8cfe70" providerId="AD" clId="Web-{9FF7B132-B2D7-7D86-45E4-310FE92E0BC6}" dt="2026-04-14T13:37:34.026" v="278" actId="20577"/>
        <pc:sldMkLst>
          <pc:docMk/>
          <pc:sldMk cId="3021454713" sldId="310"/>
        </pc:sldMkLst>
        <pc:spChg chg="mod">
          <ac:chgData name="Aaron Cleveland" userId="S::aaron.cleveland@cobbk12.org::1c3df440-26c8-4a04-9652-44bd3c8cfe70" providerId="AD" clId="Web-{9FF7B132-B2D7-7D86-45E4-310FE92E0BC6}" dt="2026-04-14T13:14:54.984" v="15" actId="20577"/>
          <ac:spMkLst>
            <pc:docMk/>
            <pc:sldMk cId="3021454713" sldId="310"/>
            <ac:spMk id="2" creationId="{0FC0EF7E-B15F-21EF-7D56-77A0E1E309C1}"/>
          </ac:spMkLst>
        </pc:spChg>
        <pc:spChg chg="del">
          <ac:chgData name="Aaron Cleveland" userId="S::aaron.cleveland@cobbk12.org::1c3df440-26c8-4a04-9652-44bd3c8cfe70" providerId="AD" clId="Web-{9FF7B132-B2D7-7D86-45E4-310FE92E0BC6}" dt="2026-04-14T13:14:09.498" v="5"/>
          <ac:spMkLst>
            <pc:docMk/>
            <pc:sldMk cId="3021454713" sldId="310"/>
            <ac:spMk id="3" creationId="{400CEA16-C467-AE78-1052-7E1A0796BB8D}"/>
          </ac:spMkLst>
        </pc:spChg>
        <pc:spChg chg="mod">
          <ac:chgData name="Aaron Cleveland" userId="S::aaron.cleveland@cobbk12.org::1c3df440-26c8-4a04-9652-44bd3c8cfe70" providerId="AD" clId="Web-{9FF7B132-B2D7-7D86-45E4-310FE92E0BC6}" dt="2026-04-14T13:37:34.026" v="278" actId="20577"/>
          <ac:spMkLst>
            <pc:docMk/>
            <pc:sldMk cId="3021454713" sldId="310"/>
            <ac:spMk id="4" creationId="{47819941-54F1-098D-2E12-E3DAD86E2310}"/>
          </ac:spMkLst>
        </pc:spChg>
        <pc:spChg chg="add">
          <ac:chgData name="Aaron Cleveland" userId="S::aaron.cleveland@cobbk12.org::1c3df440-26c8-4a04-9652-44bd3c8cfe70" providerId="AD" clId="Web-{9FF7B132-B2D7-7D86-45E4-310FE92E0BC6}" dt="2026-04-14T13:14:36.937" v="8"/>
          <ac:spMkLst>
            <pc:docMk/>
            <pc:sldMk cId="3021454713" sldId="310"/>
            <ac:spMk id="10" creationId="{9F7D5CDA-D291-4307-BF55-1381FED29634}"/>
          </ac:spMkLst>
        </pc:spChg>
        <pc:picChg chg="add mod">
          <ac:chgData name="Aaron Cleveland" userId="S::aaron.cleveland@cobbk12.org::1c3df440-26c8-4a04-9652-44bd3c8cfe70" providerId="AD" clId="Web-{9FF7B132-B2D7-7D86-45E4-310FE92E0BC6}" dt="2026-04-14T13:14:36.937" v="8"/>
          <ac:picMkLst>
            <pc:docMk/>
            <pc:sldMk cId="3021454713" sldId="310"/>
            <ac:picMk id="5" creationId="{E539252C-6F0D-BFD0-F4AD-EAF94B137261}"/>
          </ac:picMkLst>
        </pc:picChg>
      </pc:sldChg>
      <pc:sldChg chg="addSp delSp modSp new mod setBg">
        <pc:chgData name="Aaron Cleveland" userId="S::aaron.cleveland@cobbk12.org::1c3df440-26c8-4a04-9652-44bd3c8cfe70" providerId="AD" clId="Web-{9FF7B132-B2D7-7D86-45E4-310FE92E0BC6}" dt="2026-04-14T13:37:29.479" v="275" actId="20577"/>
        <pc:sldMkLst>
          <pc:docMk/>
          <pc:sldMk cId="2080415526" sldId="311"/>
        </pc:sldMkLst>
        <pc:spChg chg="mod">
          <ac:chgData name="Aaron Cleveland" userId="S::aaron.cleveland@cobbk12.org::1c3df440-26c8-4a04-9652-44bd3c8cfe70" providerId="AD" clId="Web-{9FF7B132-B2D7-7D86-45E4-310FE92E0BC6}" dt="2026-04-14T13:30:24.984" v="204" actId="20577"/>
          <ac:spMkLst>
            <pc:docMk/>
            <pc:sldMk cId="2080415526" sldId="311"/>
            <ac:spMk id="2" creationId="{8028772A-ECC0-A612-0EF2-5108CA4897CB}"/>
          </ac:spMkLst>
        </pc:spChg>
        <pc:spChg chg="del">
          <ac:chgData name="Aaron Cleveland" userId="S::aaron.cleveland@cobbk12.org::1c3df440-26c8-4a04-9652-44bd3c8cfe70" providerId="AD" clId="Web-{9FF7B132-B2D7-7D86-45E4-310FE92E0BC6}" dt="2026-04-14T13:30:04.499" v="185"/>
          <ac:spMkLst>
            <pc:docMk/>
            <pc:sldMk cId="2080415526" sldId="311"/>
            <ac:spMk id="3" creationId="{CBC6A6DA-B06A-85D2-2D22-6A071B878CF8}"/>
          </ac:spMkLst>
        </pc:spChg>
        <pc:spChg chg="mod ord">
          <ac:chgData name="Aaron Cleveland" userId="S::aaron.cleveland@cobbk12.org::1c3df440-26c8-4a04-9652-44bd3c8cfe70" providerId="AD" clId="Web-{9FF7B132-B2D7-7D86-45E4-310FE92E0BC6}" dt="2026-04-14T13:37:29.479" v="275" actId="20577"/>
          <ac:spMkLst>
            <pc:docMk/>
            <pc:sldMk cId="2080415526" sldId="311"/>
            <ac:spMk id="4" creationId="{6D5BD3BF-A90C-12F1-4C28-D43B1B489BDD}"/>
          </ac:spMkLst>
        </pc:spChg>
        <pc:spChg chg="add del">
          <ac:chgData name="Aaron Cleveland" userId="S::aaron.cleveland@cobbk12.org::1c3df440-26c8-4a04-9652-44bd3c8cfe70" providerId="AD" clId="Web-{9FF7B132-B2D7-7D86-45E4-310FE92E0BC6}" dt="2026-04-14T13:30:13.015" v="188"/>
          <ac:spMkLst>
            <pc:docMk/>
            <pc:sldMk cId="2080415526" sldId="311"/>
            <ac:spMk id="10" creationId="{F13C74B1-5B17-4795-BED0-7140497B445A}"/>
          </ac:spMkLst>
        </pc:spChg>
        <pc:spChg chg="add del">
          <ac:chgData name="Aaron Cleveland" userId="S::aaron.cleveland@cobbk12.org::1c3df440-26c8-4a04-9652-44bd3c8cfe70" providerId="AD" clId="Web-{9FF7B132-B2D7-7D86-45E4-310FE92E0BC6}" dt="2026-04-14T13:30:13.015" v="188"/>
          <ac:spMkLst>
            <pc:docMk/>
            <pc:sldMk cId="2080415526" sldId="311"/>
            <ac:spMk id="12" creationId="{D4974D33-8DC5-464E-8C6D-BE58F0669C17}"/>
          </ac:spMkLst>
        </pc:spChg>
        <pc:picChg chg="add mod">
          <ac:chgData name="Aaron Cleveland" userId="S::aaron.cleveland@cobbk12.org::1c3df440-26c8-4a04-9652-44bd3c8cfe70" providerId="AD" clId="Web-{9FF7B132-B2D7-7D86-45E4-310FE92E0BC6}" dt="2026-04-14T13:30:13.015" v="189"/>
          <ac:picMkLst>
            <pc:docMk/>
            <pc:sldMk cId="2080415526" sldId="311"/>
            <ac:picMk id="5" creationId="{3733429C-D88D-F61C-6C04-3BA7B1F03ABD}"/>
          </ac:picMkLst>
        </pc:picChg>
        <pc:cxnChg chg="add">
          <ac:chgData name="Aaron Cleveland" userId="S::aaron.cleveland@cobbk12.org::1c3df440-26c8-4a04-9652-44bd3c8cfe70" providerId="AD" clId="Web-{9FF7B132-B2D7-7D86-45E4-310FE92E0BC6}" dt="2026-04-14T13:30:13.015" v="189"/>
          <ac:cxnSpMkLst>
            <pc:docMk/>
            <pc:sldMk cId="2080415526" sldId="311"/>
            <ac:cxnSpMk id="14" creationId="{249EDD1B-F94D-B4E6-ACAA-566B9A26FDE3}"/>
          </ac:cxnSpMkLst>
        </pc:cxnChg>
      </pc:sldChg>
      <pc:sldChg chg="new del">
        <pc:chgData name="Aaron Cleveland" userId="S::aaron.cleveland@cobbk12.org::1c3df440-26c8-4a04-9652-44bd3c8cfe70" providerId="AD" clId="Web-{9FF7B132-B2D7-7D86-45E4-310FE92E0BC6}" dt="2026-04-14T13:37:51.433" v="280"/>
        <pc:sldMkLst>
          <pc:docMk/>
          <pc:sldMk cId="1614239901" sldId="312"/>
        </pc:sldMkLst>
      </pc:sldChg>
      <pc:sldChg chg="addSp modSp new">
        <pc:chgData name="Aaron Cleveland" userId="S::aaron.cleveland@cobbk12.org::1c3df440-26c8-4a04-9652-44bd3c8cfe70" providerId="AD" clId="Web-{9FF7B132-B2D7-7D86-45E4-310FE92E0BC6}" dt="2026-04-14T13:47:58.426" v="287" actId="14100"/>
        <pc:sldMkLst>
          <pc:docMk/>
          <pc:sldMk cId="1621768112" sldId="312"/>
        </pc:sldMkLst>
        <pc:picChg chg="add mod">
          <ac:chgData name="Aaron Cleveland" userId="S::aaron.cleveland@cobbk12.org::1c3df440-26c8-4a04-9652-44bd3c8cfe70" providerId="AD" clId="Web-{9FF7B132-B2D7-7D86-45E4-310FE92E0BC6}" dt="2026-04-14T13:47:58.426" v="287" actId="14100"/>
          <ac:picMkLst>
            <pc:docMk/>
            <pc:sldMk cId="1621768112" sldId="312"/>
            <ac:picMk id="2" creationId="{698C280C-EF18-1638-4ADF-0F9E259E9EA5}"/>
          </ac:picMkLst>
        </pc:picChg>
        <pc:picChg chg="add mod">
          <ac:chgData name="Aaron Cleveland" userId="S::aaron.cleveland@cobbk12.org::1c3df440-26c8-4a04-9652-44bd3c8cfe70" providerId="AD" clId="Web-{9FF7B132-B2D7-7D86-45E4-310FE92E0BC6}" dt="2026-04-14T13:47:53.301" v="285" actId="1076"/>
          <ac:picMkLst>
            <pc:docMk/>
            <pc:sldMk cId="1621768112" sldId="312"/>
            <ac:picMk id="3" creationId="{8F89A49A-8D5A-74C7-BDDE-C3B12D960DAD}"/>
          </ac:picMkLst>
        </pc:picChg>
      </pc:sldChg>
    </pc:docChg>
  </pc:docChgLst>
  <pc:docChgLst>
    <pc:chgData name="Amber Brattebo" userId="c21b41a0-5b77-41a0-9a15-ddb4475f8f87" providerId="ADAL" clId="{E59060A0-0A0B-4E3E-AD28-14B8C98298D8}"/>
    <pc:docChg chg="undo custSel addSld delSld modSld sldOrd modSection">
      <pc:chgData name="Amber Brattebo" userId="c21b41a0-5b77-41a0-9a15-ddb4475f8f87" providerId="ADAL" clId="{E59060A0-0A0B-4E3E-AD28-14B8C98298D8}" dt="2026-04-03T15:39:31.843" v="1212" actId="1035"/>
      <pc:docMkLst>
        <pc:docMk/>
      </pc:docMkLst>
      <pc:sldChg chg="addSp delSp modSp mod ord setBg">
        <pc:chgData name="Amber Brattebo" userId="c21b41a0-5b77-41a0-9a15-ddb4475f8f87" providerId="ADAL" clId="{E59060A0-0A0B-4E3E-AD28-14B8C98298D8}" dt="2026-04-03T14:57:45.207" v="589" actId="207"/>
        <pc:sldMkLst>
          <pc:docMk/>
          <pc:sldMk cId="2839197785" sldId="258"/>
        </pc:sldMkLst>
        <pc:spChg chg="mod">
          <ac:chgData name="Amber Brattebo" userId="c21b41a0-5b77-41a0-9a15-ddb4475f8f87" providerId="ADAL" clId="{E59060A0-0A0B-4E3E-AD28-14B8C98298D8}" dt="2026-04-03T14:57:45.207" v="589" actId="207"/>
          <ac:spMkLst>
            <pc:docMk/>
            <pc:sldMk cId="2839197785" sldId="258"/>
            <ac:spMk id="2" creationId="{FBE4CBA1-EE58-8A5C-E1C8-084336638C35}"/>
          </ac:spMkLst>
        </pc:spChg>
        <pc:picChg chg="add mod ord">
          <ac:chgData name="Amber Brattebo" userId="c21b41a0-5b77-41a0-9a15-ddb4475f8f87" providerId="ADAL" clId="{E59060A0-0A0B-4E3E-AD28-14B8C98298D8}" dt="2026-04-03T14:48:29.894" v="496" actId="1076"/>
          <ac:picMkLst>
            <pc:docMk/>
            <pc:sldMk cId="2839197785" sldId="258"/>
            <ac:picMk id="5" creationId="{53FCD23C-2BAD-4AEB-0764-CBA627EECA4A}"/>
          </ac:picMkLst>
        </pc:picChg>
      </pc:sldChg>
      <pc:sldChg chg="addSp delSp modSp mod setBg">
        <pc:chgData name="Amber Brattebo" userId="c21b41a0-5b77-41a0-9a15-ddb4475f8f87" providerId="ADAL" clId="{E59060A0-0A0B-4E3E-AD28-14B8C98298D8}" dt="2026-04-03T15:39:31.843" v="1212" actId="1035"/>
        <pc:sldMkLst>
          <pc:docMk/>
          <pc:sldMk cId="1585467280" sldId="261"/>
        </pc:sldMkLst>
        <pc:spChg chg="mod">
          <ac:chgData name="Amber Brattebo" userId="c21b41a0-5b77-41a0-9a15-ddb4475f8f87" providerId="ADAL" clId="{E59060A0-0A0B-4E3E-AD28-14B8C98298D8}" dt="2026-04-03T15:39:31.843" v="1212" actId="1035"/>
          <ac:spMkLst>
            <pc:docMk/>
            <pc:sldMk cId="1585467280" sldId="261"/>
            <ac:spMk id="2" creationId="{0626239C-4CEF-D57A-AFD7-03F2D5158F50}"/>
          </ac:spMkLst>
        </pc:spChg>
        <pc:spChg chg="mod">
          <ac:chgData name="Amber Brattebo" userId="c21b41a0-5b77-41a0-9a15-ddb4475f8f87" providerId="ADAL" clId="{E59060A0-0A0B-4E3E-AD28-14B8C98298D8}" dt="2026-04-03T15:26:00.570" v="1206" actId="20577"/>
          <ac:spMkLst>
            <pc:docMk/>
            <pc:sldMk cId="1585467280" sldId="261"/>
            <ac:spMk id="4" creationId="{5E964E90-FDFD-56EF-3481-E57F821F5E6F}"/>
          </ac:spMkLst>
        </pc:spChg>
        <pc:picChg chg="add mod ord">
          <ac:chgData name="Amber Brattebo" userId="c21b41a0-5b77-41a0-9a15-ddb4475f8f87" providerId="ADAL" clId="{E59060A0-0A0B-4E3E-AD28-14B8C98298D8}" dt="2026-04-03T15:38:20.178" v="1211" actId="1076"/>
          <ac:picMkLst>
            <pc:docMk/>
            <pc:sldMk cId="1585467280" sldId="261"/>
            <ac:picMk id="9" creationId="{AA50B17A-2079-F898-7A63-E91DF60DD522}"/>
          </ac:picMkLst>
        </pc:picChg>
      </pc:sldChg>
      <pc:sldChg chg="addSp delSp modSp new mod setBg modClrScheme chgLayout">
        <pc:chgData name="Amber Brattebo" userId="c21b41a0-5b77-41a0-9a15-ddb4475f8f87" providerId="ADAL" clId="{E59060A0-0A0B-4E3E-AD28-14B8C98298D8}" dt="2026-04-03T15:25:27.154" v="1205" actId="20577"/>
        <pc:sldMkLst>
          <pc:docMk/>
          <pc:sldMk cId="2185599884" sldId="262"/>
        </pc:sldMkLst>
        <pc:spChg chg="add mod ord">
          <ac:chgData name="Amber Brattebo" userId="c21b41a0-5b77-41a0-9a15-ddb4475f8f87" providerId="ADAL" clId="{E59060A0-0A0B-4E3E-AD28-14B8C98298D8}" dt="2026-04-03T13:11:31.791" v="18" actId="255"/>
          <ac:spMkLst>
            <pc:docMk/>
            <pc:sldMk cId="2185599884" sldId="262"/>
            <ac:spMk id="7" creationId="{0F12D5C2-21D5-AC92-0203-5FD774A64A18}"/>
          </ac:spMkLst>
        </pc:spChg>
        <pc:spChg chg="add mod ord">
          <ac:chgData name="Amber Brattebo" userId="c21b41a0-5b77-41a0-9a15-ddb4475f8f87" providerId="ADAL" clId="{E59060A0-0A0B-4E3E-AD28-14B8C98298D8}" dt="2026-04-03T15:25:27.154" v="1205" actId="20577"/>
          <ac:spMkLst>
            <pc:docMk/>
            <pc:sldMk cId="2185599884" sldId="262"/>
            <ac:spMk id="9" creationId="{F24A92FC-334D-EB76-D03A-D5F771EA91DD}"/>
          </ac:spMkLst>
        </pc:spChg>
        <pc:picChg chg="add mod">
          <ac:chgData name="Amber Brattebo" userId="c21b41a0-5b77-41a0-9a15-ddb4475f8f87" providerId="ADAL" clId="{E59060A0-0A0B-4E3E-AD28-14B8C98298D8}" dt="2026-04-03T13:10:50.902" v="9" actId="1076"/>
          <ac:picMkLst>
            <pc:docMk/>
            <pc:sldMk cId="2185599884" sldId="262"/>
            <ac:picMk id="11" creationId="{2011B4E4-30BC-4C40-3C74-46F1EA8697AE}"/>
          </ac:picMkLst>
        </pc:picChg>
      </pc:sldChg>
      <pc:sldChg chg="modSp add mod ord setBg">
        <pc:chgData name="Amber Brattebo" userId="c21b41a0-5b77-41a0-9a15-ddb4475f8f87" providerId="ADAL" clId="{E59060A0-0A0B-4E3E-AD28-14B8C98298D8}" dt="2026-04-03T13:56:54.447" v="485" actId="207"/>
        <pc:sldMkLst>
          <pc:docMk/>
          <pc:sldMk cId="146110843" sldId="303"/>
        </pc:sldMkLst>
        <pc:spChg chg="mod">
          <ac:chgData name="Amber Brattebo" userId="c21b41a0-5b77-41a0-9a15-ddb4475f8f87" providerId="ADAL" clId="{E59060A0-0A0B-4E3E-AD28-14B8C98298D8}" dt="2026-04-03T13:56:54.447" v="485" actId="207"/>
          <ac:spMkLst>
            <pc:docMk/>
            <pc:sldMk cId="146110843" sldId="303"/>
            <ac:spMk id="7" creationId="{682220B0-05C5-17C9-2720-4FABC9D98E4A}"/>
          </ac:spMkLst>
        </pc:spChg>
        <pc:spChg chg="mod">
          <ac:chgData name="Amber Brattebo" userId="c21b41a0-5b77-41a0-9a15-ddb4475f8f87" providerId="ADAL" clId="{E59060A0-0A0B-4E3E-AD28-14B8C98298D8}" dt="2026-04-03T13:56:04.891" v="484" actId="207"/>
          <ac:spMkLst>
            <pc:docMk/>
            <pc:sldMk cId="146110843" sldId="303"/>
            <ac:spMk id="8" creationId="{9468F95B-DF4C-DB06-B911-199111249AB0}"/>
          </ac:spMkLst>
        </pc:spChg>
        <pc:picChg chg="mod">
          <ac:chgData name="Amber Brattebo" userId="c21b41a0-5b77-41a0-9a15-ddb4475f8f87" providerId="ADAL" clId="{E59060A0-0A0B-4E3E-AD28-14B8C98298D8}" dt="2026-04-03T13:55:39.078" v="482" actId="1076"/>
          <ac:picMkLst>
            <pc:docMk/>
            <pc:sldMk cId="146110843" sldId="303"/>
            <ac:picMk id="3" creationId="{FAF77D7F-2A8E-DE9B-EAEB-B535F844CD1C}"/>
          </ac:picMkLst>
        </pc:picChg>
        <pc:picChg chg="mod">
          <ac:chgData name="Amber Brattebo" userId="c21b41a0-5b77-41a0-9a15-ddb4475f8f87" providerId="ADAL" clId="{E59060A0-0A0B-4E3E-AD28-14B8C98298D8}" dt="2026-04-03T13:54:17.416" v="454" actId="1076"/>
          <ac:picMkLst>
            <pc:docMk/>
            <pc:sldMk cId="146110843" sldId="303"/>
            <ac:picMk id="5" creationId="{503A05DE-7B15-9F1B-76E2-BC935EFC22DB}"/>
          </ac:picMkLst>
        </pc:picChg>
        <pc:picChg chg="mod">
          <ac:chgData name="Amber Brattebo" userId="c21b41a0-5b77-41a0-9a15-ddb4475f8f87" providerId="ADAL" clId="{E59060A0-0A0B-4E3E-AD28-14B8C98298D8}" dt="2026-04-03T13:54:17.416" v="454" actId="1076"/>
          <ac:picMkLst>
            <pc:docMk/>
            <pc:sldMk cId="146110843" sldId="303"/>
            <ac:picMk id="1030" creationId="{58609B99-6075-0C93-59DF-998ACE00F355}"/>
          </ac:picMkLst>
        </pc:picChg>
      </pc:sldChg>
      <pc:sldChg chg="addSp delSp modSp add mod setBg">
        <pc:chgData name="Amber Brattebo" userId="c21b41a0-5b77-41a0-9a15-ddb4475f8f87" providerId="ADAL" clId="{E59060A0-0A0B-4E3E-AD28-14B8C98298D8}" dt="2026-04-03T15:21:16.611" v="1192" actId="1076"/>
        <pc:sldMkLst>
          <pc:docMk/>
          <pc:sldMk cId="1577377560" sldId="304"/>
        </pc:sldMkLst>
        <pc:spChg chg="mod">
          <ac:chgData name="Amber Brattebo" userId="c21b41a0-5b77-41a0-9a15-ddb4475f8f87" providerId="ADAL" clId="{E59060A0-0A0B-4E3E-AD28-14B8C98298D8}" dt="2026-04-03T15:00:16.730" v="606" actId="14100"/>
          <ac:spMkLst>
            <pc:docMk/>
            <pc:sldMk cId="1577377560" sldId="304"/>
            <ac:spMk id="2" creationId="{A0B88389-8394-1A46-3DAA-98B657F0593D}"/>
          </ac:spMkLst>
        </pc:spChg>
        <pc:picChg chg="add mod ord">
          <ac:chgData name="Amber Brattebo" userId="c21b41a0-5b77-41a0-9a15-ddb4475f8f87" providerId="ADAL" clId="{E59060A0-0A0B-4E3E-AD28-14B8C98298D8}" dt="2026-04-03T15:21:16.611" v="1192" actId="1076"/>
          <ac:picMkLst>
            <pc:docMk/>
            <pc:sldMk cId="1577377560" sldId="304"/>
            <ac:picMk id="7" creationId="{A4DC9B48-6557-36E5-39DD-866FE9807103}"/>
          </ac:picMkLst>
        </pc:picChg>
      </pc:sldChg>
      <pc:sldChg chg="addSp delSp modSp add mod setBg">
        <pc:chgData name="Amber Brattebo" userId="c21b41a0-5b77-41a0-9a15-ddb4475f8f87" providerId="ADAL" clId="{E59060A0-0A0B-4E3E-AD28-14B8C98298D8}" dt="2026-04-03T15:21:24.629" v="1193" actId="1076"/>
        <pc:sldMkLst>
          <pc:docMk/>
          <pc:sldMk cId="2640210295" sldId="305"/>
        </pc:sldMkLst>
        <pc:spChg chg="mod">
          <ac:chgData name="Amber Brattebo" userId="c21b41a0-5b77-41a0-9a15-ddb4475f8f87" providerId="ADAL" clId="{E59060A0-0A0B-4E3E-AD28-14B8C98298D8}" dt="2026-04-03T15:00:30.839" v="608" actId="122"/>
          <ac:spMkLst>
            <pc:docMk/>
            <pc:sldMk cId="2640210295" sldId="305"/>
            <ac:spMk id="2" creationId="{5DC3E9EF-7835-358E-4F34-09F358C525C1}"/>
          </ac:spMkLst>
        </pc:spChg>
        <pc:picChg chg="add mod ord">
          <ac:chgData name="Amber Brattebo" userId="c21b41a0-5b77-41a0-9a15-ddb4475f8f87" providerId="ADAL" clId="{E59060A0-0A0B-4E3E-AD28-14B8C98298D8}" dt="2026-04-03T15:21:24.629" v="1193" actId="1076"/>
          <ac:picMkLst>
            <pc:docMk/>
            <pc:sldMk cId="2640210295" sldId="305"/>
            <ac:picMk id="6" creationId="{660C3480-EE5D-2F1E-CE43-6C7909C8895C}"/>
          </ac:picMkLst>
        </pc:picChg>
      </pc:sldChg>
      <pc:sldChg chg="addSp delSp modSp add mod setBg">
        <pc:chgData name="Amber Brattebo" userId="c21b41a0-5b77-41a0-9a15-ddb4475f8f87" providerId="ADAL" clId="{E59060A0-0A0B-4E3E-AD28-14B8C98298D8}" dt="2026-04-03T15:00:41.372" v="610" actId="122"/>
        <pc:sldMkLst>
          <pc:docMk/>
          <pc:sldMk cId="755165123" sldId="306"/>
        </pc:sldMkLst>
        <pc:spChg chg="mod">
          <ac:chgData name="Amber Brattebo" userId="c21b41a0-5b77-41a0-9a15-ddb4475f8f87" providerId="ADAL" clId="{E59060A0-0A0B-4E3E-AD28-14B8C98298D8}" dt="2026-04-03T15:00:41.372" v="610" actId="122"/>
          <ac:spMkLst>
            <pc:docMk/>
            <pc:sldMk cId="755165123" sldId="306"/>
            <ac:spMk id="2" creationId="{27BCC0FE-F7A9-295E-50C4-0DD2950F9D92}"/>
          </ac:spMkLst>
        </pc:spChg>
        <pc:picChg chg="add mod ord">
          <ac:chgData name="Amber Brattebo" userId="c21b41a0-5b77-41a0-9a15-ddb4475f8f87" providerId="ADAL" clId="{E59060A0-0A0B-4E3E-AD28-14B8C98298D8}" dt="2026-04-03T15:00:07.609" v="604" actId="1076"/>
          <ac:picMkLst>
            <pc:docMk/>
            <pc:sldMk cId="755165123" sldId="306"/>
            <ac:picMk id="7" creationId="{4A96A905-22BF-2A9D-FB94-BAFF7482EE41}"/>
          </ac:picMkLst>
        </pc:picChg>
      </pc:sldChg>
      <pc:sldChg chg="modSp add mod setBg">
        <pc:chgData name="Amber Brattebo" userId="c21b41a0-5b77-41a0-9a15-ddb4475f8f87" providerId="ADAL" clId="{E59060A0-0A0B-4E3E-AD28-14B8C98298D8}" dt="2026-04-03T15:22:26.437" v="1197" actId="20577"/>
        <pc:sldMkLst>
          <pc:docMk/>
          <pc:sldMk cId="2487930725" sldId="307"/>
        </pc:sldMkLst>
        <pc:spChg chg="mod">
          <ac:chgData name="Amber Brattebo" userId="c21b41a0-5b77-41a0-9a15-ddb4475f8f87" providerId="ADAL" clId="{E59060A0-0A0B-4E3E-AD28-14B8C98298D8}" dt="2026-04-03T15:22:17.134" v="1194" actId="1076"/>
          <ac:spMkLst>
            <pc:docMk/>
            <pc:sldMk cId="2487930725" sldId="307"/>
            <ac:spMk id="2" creationId="{DD8EE7B6-8FCE-76FF-7386-64650ED93ABC}"/>
          </ac:spMkLst>
        </pc:spChg>
        <pc:spChg chg="mod">
          <ac:chgData name="Amber Brattebo" userId="c21b41a0-5b77-41a0-9a15-ddb4475f8f87" providerId="ADAL" clId="{E59060A0-0A0B-4E3E-AD28-14B8C98298D8}" dt="2026-04-03T15:22:26.437" v="1197" actId="20577"/>
          <ac:spMkLst>
            <pc:docMk/>
            <pc:sldMk cId="2487930725" sldId="307"/>
            <ac:spMk id="3" creationId="{D2D47B2D-4CCC-9B40-C109-361F74A0585A}"/>
          </ac:spMkLst>
        </pc:spChg>
      </pc:sldChg>
      <pc:sldChg chg="addSp delSp modSp add mod ord">
        <pc:chgData name="Amber Brattebo" userId="c21b41a0-5b77-41a0-9a15-ddb4475f8f87" providerId="ADAL" clId="{E59060A0-0A0B-4E3E-AD28-14B8C98298D8}" dt="2026-04-03T15:16:42.312" v="1188" actId="255"/>
        <pc:sldMkLst>
          <pc:docMk/>
          <pc:sldMk cId="966617872" sldId="308"/>
        </pc:sldMkLst>
        <pc:spChg chg="mod">
          <ac:chgData name="Amber Brattebo" userId="c21b41a0-5b77-41a0-9a15-ddb4475f8f87" providerId="ADAL" clId="{E59060A0-0A0B-4E3E-AD28-14B8C98298D8}" dt="2026-04-03T15:13:28.005" v="1085" actId="20577"/>
          <ac:spMkLst>
            <pc:docMk/>
            <pc:sldMk cId="966617872" sldId="308"/>
            <ac:spMk id="2" creationId="{F73BC7C6-52A3-45BB-3023-51B4984A4DDC}"/>
          </ac:spMkLst>
        </pc:spChg>
        <pc:spChg chg="add mod">
          <ac:chgData name="Amber Brattebo" userId="c21b41a0-5b77-41a0-9a15-ddb4475f8f87" providerId="ADAL" clId="{E59060A0-0A0B-4E3E-AD28-14B8C98298D8}" dt="2026-04-03T15:16:42.312" v="1188" actId="255"/>
          <ac:spMkLst>
            <pc:docMk/>
            <pc:sldMk cId="966617872" sldId="308"/>
            <ac:spMk id="11" creationId="{063FD7EE-582F-58C8-FA57-A0E3B8FCAFEB}"/>
          </ac:spMkLst>
        </pc:spChg>
      </pc:sldChg>
      <pc:sldChg chg="addSp modSp add mod">
        <pc:chgData name="Amber Brattebo" userId="c21b41a0-5b77-41a0-9a15-ddb4475f8f87" providerId="ADAL" clId="{E59060A0-0A0B-4E3E-AD28-14B8C98298D8}" dt="2026-04-03T15:24:25.940" v="1198" actId="6549"/>
        <pc:sldMkLst>
          <pc:docMk/>
          <pc:sldMk cId="2525246702" sldId="309"/>
        </pc:sldMkLst>
        <pc:spChg chg="mod">
          <ac:chgData name="Amber Brattebo" userId="c21b41a0-5b77-41a0-9a15-ddb4475f8f87" providerId="ADAL" clId="{E59060A0-0A0B-4E3E-AD28-14B8C98298D8}" dt="2026-04-03T15:12:22.245" v="1014" actId="27636"/>
          <ac:spMkLst>
            <pc:docMk/>
            <pc:sldMk cId="2525246702" sldId="309"/>
            <ac:spMk id="2" creationId="{FC02ACB6-8DBF-E57B-9869-65E7A31AF906}"/>
          </ac:spMkLst>
        </pc:spChg>
        <pc:spChg chg="mod">
          <ac:chgData name="Amber Brattebo" userId="c21b41a0-5b77-41a0-9a15-ddb4475f8f87" providerId="ADAL" clId="{E59060A0-0A0B-4E3E-AD28-14B8C98298D8}" dt="2026-04-03T15:24:25.940" v="1198" actId="6549"/>
          <ac:spMkLst>
            <pc:docMk/>
            <pc:sldMk cId="2525246702" sldId="309"/>
            <ac:spMk id="11" creationId="{2B349C84-0172-B44D-58DD-94C8514CF9EB}"/>
          </ac:spMkLst>
        </pc:spChg>
        <pc:picChg chg="add mod">
          <ac:chgData name="Amber Brattebo" userId="c21b41a0-5b77-41a0-9a15-ddb4475f8f87" providerId="ADAL" clId="{E59060A0-0A0B-4E3E-AD28-14B8C98298D8}" dt="2026-04-03T15:12:31.797" v="1018" actId="1076"/>
          <ac:picMkLst>
            <pc:docMk/>
            <pc:sldMk cId="2525246702" sldId="309"/>
            <ac:picMk id="4" creationId="{DC2D1C57-C127-4EE7-0347-4C2C5DC1865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FC4ECC-75E6-445A-AAA1-46327FD8CE43}"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0C48-0ACF-4BD5-B21E-F6198E16BA4A}" type="slidenum">
              <a:rPr lang="en-US" smtClean="0"/>
              <a:t>‹#›</a:t>
            </a:fld>
            <a:endParaRPr lang="en-US"/>
          </a:p>
        </p:txBody>
      </p:sp>
    </p:spTree>
    <p:extLst>
      <p:ext uri="{BB962C8B-B14F-4D97-AF65-F5344CB8AC3E}">
        <p14:creationId xmlns:p14="http://schemas.microsoft.com/office/powerpoint/2010/main" val="2665076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80C48-0ACF-4BD5-B21E-F6198E16BA4A}" type="slidenum">
              <a:rPr lang="en-US" smtClean="0"/>
              <a:t>10</a:t>
            </a:fld>
            <a:endParaRPr lang="en-US"/>
          </a:p>
        </p:txBody>
      </p:sp>
    </p:spTree>
    <p:extLst>
      <p:ext uri="{BB962C8B-B14F-4D97-AF65-F5344CB8AC3E}">
        <p14:creationId xmlns:p14="http://schemas.microsoft.com/office/powerpoint/2010/main" val="626588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1613-4E51-E10C-76C4-31A2E329FB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DDC09C-5E1F-9910-EBC3-59CD9C5978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1A06E2-1E3A-232A-FFCE-92B72F885370}"/>
              </a:ext>
            </a:extLst>
          </p:cNvPr>
          <p:cNvSpPr>
            <a:spLocks noGrp="1"/>
          </p:cNvSpPr>
          <p:nvPr>
            <p:ph type="dt" sz="half" idx="10"/>
          </p:nvPr>
        </p:nvSpPr>
        <p:spPr/>
        <p:txBody>
          <a:bodyPr/>
          <a:lstStyle/>
          <a:p>
            <a:fld id="{B62CEFD5-4E75-4DA9-9FE3-6595CAFE6036}" type="datetimeFigureOut">
              <a:rPr lang="en-US" smtClean="0"/>
              <a:t>4/14/2026</a:t>
            </a:fld>
            <a:endParaRPr lang="en-US"/>
          </a:p>
        </p:txBody>
      </p:sp>
      <p:sp>
        <p:nvSpPr>
          <p:cNvPr id="5" name="Footer Placeholder 4">
            <a:extLst>
              <a:ext uri="{FF2B5EF4-FFF2-40B4-BE49-F238E27FC236}">
                <a16:creationId xmlns:a16="http://schemas.microsoft.com/office/drawing/2014/main" id="{EA182A5F-7021-D45C-1BF8-B3C773C00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38A06-C349-03DA-7CAA-47F5A062FACE}"/>
              </a:ext>
            </a:extLst>
          </p:cNvPr>
          <p:cNvSpPr>
            <a:spLocks noGrp="1"/>
          </p:cNvSpPr>
          <p:nvPr>
            <p:ph type="sldNum" sz="quarter" idx="12"/>
          </p:nvPr>
        </p:nvSpPr>
        <p:spPr/>
        <p:txBody>
          <a:bodyPr/>
          <a:lstStyle/>
          <a:p>
            <a:fld id="{73CF0994-8BF3-4235-AF65-A9F645DA06B8}" type="slidenum">
              <a:rPr lang="en-US" smtClean="0"/>
              <a:t>‹#›</a:t>
            </a:fld>
            <a:endParaRPr lang="en-US"/>
          </a:p>
        </p:txBody>
      </p:sp>
    </p:spTree>
    <p:extLst>
      <p:ext uri="{BB962C8B-B14F-4D97-AF65-F5344CB8AC3E}">
        <p14:creationId xmlns:p14="http://schemas.microsoft.com/office/powerpoint/2010/main" val="275283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E3EC7-D357-FD78-398E-27C0B1D0F5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A90E7C-45C1-3FAC-A236-4A4E166CE9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13B97F-11A6-6A03-6355-A86657CD72E4}"/>
              </a:ext>
            </a:extLst>
          </p:cNvPr>
          <p:cNvSpPr>
            <a:spLocks noGrp="1"/>
          </p:cNvSpPr>
          <p:nvPr>
            <p:ph type="dt" sz="half" idx="10"/>
          </p:nvPr>
        </p:nvSpPr>
        <p:spPr/>
        <p:txBody>
          <a:bodyPr/>
          <a:lstStyle/>
          <a:p>
            <a:fld id="{B62CEFD5-4E75-4DA9-9FE3-6595CAFE6036}" type="datetimeFigureOut">
              <a:rPr lang="en-US" smtClean="0"/>
              <a:t>4/14/2026</a:t>
            </a:fld>
            <a:endParaRPr lang="en-US"/>
          </a:p>
        </p:txBody>
      </p:sp>
      <p:sp>
        <p:nvSpPr>
          <p:cNvPr id="5" name="Footer Placeholder 4">
            <a:extLst>
              <a:ext uri="{FF2B5EF4-FFF2-40B4-BE49-F238E27FC236}">
                <a16:creationId xmlns:a16="http://schemas.microsoft.com/office/drawing/2014/main" id="{0529CCB8-708E-3D3B-7A5E-5DD7D136F5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3482C-19B6-6530-83A4-B97D2733FE1C}"/>
              </a:ext>
            </a:extLst>
          </p:cNvPr>
          <p:cNvSpPr>
            <a:spLocks noGrp="1"/>
          </p:cNvSpPr>
          <p:nvPr>
            <p:ph type="sldNum" sz="quarter" idx="12"/>
          </p:nvPr>
        </p:nvSpPr>
        <p:spPr/>
        <p:txBody>
          <a:bodyPr/>
          <a:lstStyle/>
          <a:p>
            <a:fld id="{73CF0994-8BF3-4235-AF65-A9F645DA06B8}" type="slidenum">
              <a:rPr lang="en-US" smtClean="0"/>
              <a:t>‹#›</a:t>
            </a:fld>
            <a:endParaRPr lang="en-US"/>
          </a:p>
        </p:txBody>
      </p:sp>
    </p:spTree>
    <p:extLst>
      <p:ext uri="{BB962C8B-B14F-4D97-AF65-F5344CB8AC3E}">
        <p14:creationId xmlns:p14="http://schemas.microsoft.com/office/powerpoint/2010/main" val="118834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CF936C-80A9-08AC-3EFA-88CCF30280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3BF3EE-475A-C927-5BC1-39F0FCD7AF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78A06-2A48-7BF1-5982-DB591CF51A59}"/>
              </a:ext>
            </a:extLst>
          </p:cNvPr>
          <p:cNvSpPr>
            <a:spLocks noGrp="1"/>
          </p:cNvSpPr>
          <p:nvPr>
            <p:ph type="dt" sz="half" idx="10"/>
          </p:nvPr>
        </p:nvSpPr>
        <p:spPr/>
        <p:txBody>
          <a:bodyPr/>
          <a:lstStyle/>
          <a:p>
            <a:fld id="{B62CEFD5-4E75-4DA9-9FE3-6595CAFE6036}" type="datetimeFigureOut">
              <a:rPr lang="en-US" smtClean="0"/>
              <a:t>4/14/2026</a:t>
            </a:fld>
            <a:endParaRPr lang="en-US"/>
          </a:p>
        </p:txBody>
      </p:sp>
      <p:sp>
        <p:nvSpPr>
          <p:cNvPr id="5" name="Footer Placeholder 4">
            <a:extLst>
              <a:ext uri="{FF2B5EF4-FFF2-40B4-BE49-F238E27FC236}">
                <a16:creationId xmlns:a16="http://schemas.microsoft.com/office/drawing/2014/main" id="{B5C5E85E-0A85-3DDA-300D-E571CCBB6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DDDAC4-5555-3BC0-F276-8D1D58407B77}"/>
              </a:ext>
            </a:extLst>
          </p:cNvPr>
          <p:cNvSpPr>
            <a:spLocks noGrp="1"/>
          </p:cNvSpPr>
          <p:nvPr>
            <p:ph type="sldNum" sz="quarter" idx="12"/>
          </p:nvPr>
        </p:nvSpPr>
        <p:spPr/>
        <p:txBody>
          <a:bodyPr/>
          <a:lstStyle/>
          <a:p>
            <a:fld id="{73CF0994-8BF3-4235-AF65-A9F645DA06B8}" type="slidenum">
              <a:rPr lang="en-US" smtClean="0"/>
              <a:t>‹#›</a:t>
            </a:fld>
            <a:endParaRPr lang="en-US"/>
          </a:p>
        </p:txBody>
      </p:sp>
    </p:spTree>
    <p:extLst>
      <p:ext uri="{BB962C8B-B14F-4D97-AF65-F5344CB8AC3E}">
        <p14:creationId xmlns:p14="http://schemas.microsoft.com/office/powerpoint/2010/main" val="398020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DECBB-62B0-3B79-ABD6-D518F9E4E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5B4E17-65A4-AC72-D846-4D6A2B386A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916CC-65AF-8EB6-251A-2B06FC1DEFB6}"/>
              </a:ext>
            </a:extLst>
          </p:cNvPr>
          <p:cNvSpPr>
            <a:spLocks noGrp="1"/>
          </p:cNvSpPr>
          <p:nvPr>
            <p:ph type="dt" sz="half" idx="10"/>
          </p:nvPr>
        </p:nvSpPr>
        <p:spPr/>
        <p:txBody>
          <a:bodyPr/>
          <a:lstStyle/>
          <a:p>
            <a:fld id="{B62CEFD5-4E75-4DA9-9FE3-6595CAFE6036}" type="datetimeFigureOut">
              <a:rPr lang="en-US" smtClean="0"/>
              <a:t>4/14/2026</a:t>
            </a:fld>
            <a:endParaRPr lang="en-US"/>
          </a:p>
        </p:txBody>
      </p:sp>
      <p:sp>
        <p:nvSpPr>
          <p:cNvPr id="5" name="Footer Placeholder 4">
            <a:extLst>
              <a:ext uri="{FF2B5EF4-FFF2-40B4-BE49-F238E27FC236}">
                <a16:creationId xmlns:a16="http://schemas.microsoft.com/office/drawing/2014/main" id="{E83DFC4D-CE7A-5241-B98E-090971D52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BA1D86-D8D4-F94D-E5DB-91C82B84BD0A}"/>
              </a:ext>
            </a:extLst>
          </p:cNvPr>
          <p:cNvSpPr>
            <a:spLocks noGrp="1"/>
          </p:cNvSpPr>
          <p:nvPr>
            <p:ph type="sldNum" sz="quarter" idx="12"/>
          </p:nvPr>
        </p:nvSpPr>
        <p:spPr/>
        <p:txBody>
          <a:bodyPr/>
          <a:lstStyle/>
          <a:p>
            <a:fld id="{73CF0994-8BF3-4235-AF65-A9F645DA06B8}" type="slidenum">
              <a:rPr lang="en-US" smtClean="0"/>
              <a:t>‹#›</a:t>
            </a:fld>
            <a:endParaRPr lang="en-US"/>
          </a:p>
        </p:txBody>
      </p:sp>
    </p:spTree>
    <p:extLst>
      <p:ext uri="{BB962C8B-B14F-4D97-AF65-F5344CB8AC3E}">
        <p14:creationId xmlns:p14="http://schemas.microsoft.com/office/powerpoint/2010/main" val="235535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2268D-770B-BFC1-4ABB-E526F5B409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F01BA0-5855-2B19-2791-41A3A2F272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B5CA28-42C4-1DCE-F24A-41AED6FDBD41}"/>
              </a:ext>
            </a:extLst>
          </p:cNvPr>
          <p:cNvSpPr>
            <a:spLocks noGrp="1"/>
          </p:cNvSpPr>
          <p:nvPr>
            <p:ph type="dt" sz="half" idx="10"/>
          </p:nvPr>
        </p:nvSpPr>
        <p:spPr/>
        <p:txBody>
          <a:bodyPr/>
          <a:lstStyle/>
          <a:p>
            <a:fld id="{B62CEFD5-4E75-4DA9-9FE3-6595CAFE6036}" type="datetimeFigureOut">
              <a:rPr lang="en-US" smtClean="0"/>
              <a:t>4/14/2026</a:t>
            </a:fld>
            <a:endParaRPr lang="en-US"/>
          </a:p>
        </p:txBody>
      </p:sp>
      <p:sp>
        <p:nvSpPr>
          <p:cNvPr id="5" name="Footer Placeholder 4">
            <a:extLst>
              <a:ext uri="{FF2B5EF4-FFF2-40B4-BE49-F238E27FC236}">
                <a16:creationId xmlns:a16="http://schemas.microsoft.com/office/drawing/2014/main" id="{EA5A72E1-8954-AD45-873A-88AF7210D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CDD88-4E6D-9036-2579-816989AAF30D}"/>
              </a:ext>
            </a:extLst>
          </p:cNvPr>
          <p:cNvSpPr>
            <a:spLocks noGrp="1"/>
          </p:cNvSpPr>
          <p:nvPr>
            <p:ph type="sldNum" sz="quarter" idx="12"/>
          </p:nvPr>
        </p:nvSpPr>
        <p:spPr/>
        <p:txBody>
          <a:bodyPr/>
          <a:lstStyle/>
          <a:p>
            <a:fld id="{73CF0994-8BF3-4235-AF65-A9F645DA06B8}" type="slidenum">
              <a:rPr lang="en-US" smtClean="0"/>
              <a:t>‹#›</a:t>
            </a:fld>
            <a:endParaRPr lang="en-US"/>
          </a:p>
        </p:txBody>
      </p:sp>
    </p:spTree>
    <p:extLst>
      <p:ext uri="{BB962C8B-B14F-4D97-AF65-F5344CB8AC3E}">
        <p14:creationId xmlns:p14="http://schemas.microsoft.com/office/powerpoint/2010/main" val="881501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4323-8746-AAB8-04B8-C5A97E5FE5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4ADC00-DDB6-58F9-70F9-0420CCA953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784283-F34B-25B3-5C15-DFCB7079A2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8B2F98-22CB-9162-96D3-4BD2CC02BF82}"/>
              </a:ext>
            </a:extLst>
          </p:cNvPr>
          <p:cNvSpPr>
            <a:spLocks noGrp="1"/>
          </p:cNvSpPr>
          <p:nvPr>
            <p:ph type="dt" sz="half" idx="10"/>
          </p:nvPr>
        </p:nvSpPr>
        <p:spPr/>
        <p:txBody>
          <a:bodyPr/>
          <a:lstStyle/>
          <a:p>
            <a:fld id="{B62CEFD5-4E75-4DA9-9FE3-6595CAFE6036}" type="datetimeFigureOut">
              <a:rPr lang="en-US" smtClean="0"/>
              <a:t>4/14/2026</a:t>
            </a:fld>
            <a:endParaRPr lang="en-US"/>
          </a:p>
        </p:txBody>
      </p:sp>
      <p:sp>
        <p:nvSpPr>
          <p:cNvPr id="6" name="Footer Placeholder 5">
            <a:extLst>
              <a:ext uri="{FF2B5EF4-FFF2-40B4-BE49-F238E27FC236}">
                <a16:creationId xmlns:a16="http://schemas.microsoft.com/office/drawing/2014/main" id="{7BB496B4-957D-BD74-6950-4B3F935FAB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60F216-1FFA-520F-7DDC-176D59EDC5CF}"/>
              </a:ext>
            </a:extLst>
          </p:cNvPr>
          <p:cNvSpPr>
            <a:spLocks noGrp="1"/>
          </p:cNvSpPr>
          <p:nvPr>
            <p:ph type="sldNum" sz="quarter" idx="12"/>
          </p:nvPr>
        </p:nvSpPr>
        <p:spPr/>
        <p:txBody>
          <a:bodyPr/>
          <a:lstStyle/>
          <a:p>
            <a:fld id="{73CF0994-8BF3-4235-AF65-A9F645DA06B8}" type="slidenum">
              <a:rPr lang="en-US" smtClean="0"/>
              <a:t>‹#›</a:t>
            </a:fld>
            <a:endParaRPr lang="en-US"/>
          </a:p>
        </p:txBody>
      </p:sp>
    </p:spTree>
    <p:extLst>
      <p:ext uri="{BB962C8B-B14F-4D97-AF65-F5344CB8AC3E}">
        <p14:creationId xmlns:p14="http://schemas.microsoft.com/office/powerpoint/2010/main" val="42337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7E429-E909-BDB5-B972-AE6E27408B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BE1744-CC5C-5563-8092-53F27D3B94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4996D4-A599-59FF-E184-2D37213C6A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C00D74-C2A1-62BE-50C9-8DAF003D60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BCC936-EE69-F4B7-EBC8-7D5C7F578C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C846B1-468E-0737-6AA5-90BD3E22075F}"/>
              </a:ext>
            </a:extLst>
          </p:cNvPr>
          <p:cNvSpPr>
            <a:spLocks noGrp="1"/>
          </p:cNvSpPr>
          <p:nvPr>
            <p:ph type="dt" sz="half" idx="10"/>
          </p:nvPr>
        </p:nvSpPr>
        <p:spPr/>
        <p:txBody>
          <a:bodyPr/>
          <a:lstStyle/>
          <a:p>
            <a:fld id="{B62CEFD5-4E75-4DA9-9FE3-6595CAFE6036}" type="datetimeFigureOut">
              <a:rPr lang="en-US" smtClean="0"/>
              <a:t>4/14/2026</a:t>
            </a:fld>
            <a:endParaRPr lang="en-US"/>
          </a:p>
        </p:txBody>
      </p:sp>
      <p:sp>
        <p:nvSpPr>
          <p:cNvPr id="8" name="Footer Placeholder 7">
            <a:extLst>
              <a:ext uri="{FF2B5EF4-FFF2-40B4-BE49-F238E27FC236}">
                <a16:creationId xmlns:a16="http://schemas.microsoft.com/office/drawing/2014/main" id="{61C8398F-2019-8CF3-2B6C-601FF9CCE0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D1ACA3-B47F-1F2E-A401-ECBAB919AD58}"/>
              </a:ext>
            </a:extLst>
          </p:cNvPr>
          <p:cNvSpPr>
            <a:spLocks noGrp="1"/>
          </p:cNvSpPr>
          <p:nvPr>
            <p:ph type="sldNum" sz="quarter" idx="12"/>
          </p:nvPr>
        </p:nvSpPr>
        <p:spPr/>
        <p:txBody>
          <a:bodyPr/>
          <a:lstStyle/>
          <a:p>
            <a:fld id="{73CF0994-8BF3-4235-AF65-A9F645DA06B8}" type="slidenum">
              <a:rPr lang="en-US" smtClean="0"/>
              <a:t>‹#›</a:t>
            </a:fld>
            <a:endParaRPr lang="en-US"/>
          </a:p>
        </p:txBody>
      </p:sp>
    </p:spTree>
    <p:extLst>
      <p:ext uri="{BB962C8B-B14F-4D97-AF65-F5344CB8AC3E}">
        <p14:creationId xmlns:p14="http://schemas.microsoft.com/office/powerpoint/2010/main" val="1318766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34AA5-0EE3-2907-EE87-28FEA7D034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CB53A4-75C6-92DF-E41C-355DB21F1D8B}"/>
              </a:ext>
            </a:extLst>
          </p:cNvPr>
          <p:cNvSpPr>
            <a:spLocks noGrp="1"/>
          </p:cNvSpPr>
          <p:nvPr>
            <p:ph type="dt" sz="half" idx="10"/>
          </p:nvPr>
        </p:nvSpPr>
        <p:spPr/>
        <p:txBody>
          <a:bodyPr/>
          <a:lstStyle/>
          <a:p>
            <a:fld id="{B62CEFD5-4E75-4DA9-9FE3-6595CAFE6036}" type="datetimeFigureOut">
              <a:rPr lang="en-US" smtClean="0"/>
              <a:t>4/14/2026</a:t>
            </a:fld>
            <a:endParaRPr lang="en-US"/>
          </a:p>
        </p:txBody>
      </p:sp>
      <p:sp>
        <p:nvSpPr>
          <p:cNvPr id="4" name="Footer Placeholder 3">
            <a:extLst>
              <a:ext uri="{FF2B5EF4-FFF2-40B4-BE49-F238E27FC236}">
                <a16:creationId xmlns:a16="http://schemas.microsoft.com/office/drawing/2014/main" id="{4805E4C2-A809-C814-35C9-BC6D86A35A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FDA566-AF01-5D45-1D7C-8AA5414E69D7}"/>
              </a:ext>
            </a:extLst>
          </p:cNvPr>
          <p:cNvSpPr>
            <a:spLocks noGrp="1"/>
          </p:cNvSpPr>
          <p:nvPr>
            <p:ph type="sldNum" sz="quarter" idx="12"/>
          </p:nvPr>
        </p:nvSpPr>
        <p:spPr/>
        <p:txBody>
          <a:bodyPr/>
          <a:lstStyle/>
          <a:p>
            <a:fld id="{73CF0994-8BF3-4235-AF65-A9F645DA06B8}" type="slidenum">
              <a:rPr lang="en-US" smtClean="0"/>
              <a:t>‹#›</a:t>
            </a:fld>
            <a:endParaRPr lang="en-US"/>
          </a:p>
        </p:txBody>
      </p:sp>
    </p:spTree>
    <p:extLst>
      <p:ext uri="{BB962C8B-B14F-4D97-AF65-F5344CB8AC3E}">
        <p14:creationId xmlns:p14="http://schemas.microsoft.com/office/powerpoint/2010/main" val="273824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8706A6-AE46-A872-C573-621B95A7DA1A}"/>
              </a:ext>
            </a:extLst>
          </p:cNvPr>
          <p:cNvSpPr>
            <a:spLocks noGrp="1"/>
          </p:cNvSpPr>
          <p:nvPr>
            <p:ph type="dt" sz="half" idx="10"/>
          </p:nvPr>
        </p:nvSpPr>
        <p:spPr/>
        <p:txBody>
          <a:bodyPr/>
          <a:lstStyle/>
          <a:p>
            <a:fld id="{B62CEFD5-4E75-4DA9-9FE3-6595CAFE6036}" type="datetimeFigureOut">
              <a:rPr lang="en-US" smtClean="0"/>
              <a:t>4/14/2026</a:t>
            </a:fld>
            <a:endParaRPr lang="en-US"/>
          </a:p>
        </p:txBody>
      </p:sp>
      <p:sp>
        <p:nvSpPr>
          <p:cNvPr id="3" name="Footer Placeholder 2">
            <a:extLst>
              <a:ext uri="{FF2B5EF4-FFF2-40B4-BE49-F238E27FC236}">
                <a16:creationId xmlns:a16="http://schemas.microsoft.com/office/drawing/2014/main" id="{B3FBACA1-5409-C63B-D5C7-791DE66ED7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9C1D99-D0E1-BB2F-50EF-35839208C88D}"/>
              </a:ext>
            </a:extLst>
          </p:cNvPr>
          <p:cNvSpPr>
            <a:spLocks noGrp="1"/>
          </p:cNvSpPr>
          <p:nvPr>
            <p:ph type="sldNum" sz="quarter" idx="12"/>
          </p:nvPr>
        </p:nvSpPr>
        <p:spPr/>
        <p:txBody>
          <a:bodyPr/>
          <a:lstStyle/>
          <a:p>
            <a:fld id="{73CF0994-8BF3-4235-AF65-A9F645DA06B8}" type="slidenum">
              <a:rPr lang="en-US" smtClean="0"/>
              <a:t>‹#›</a:t>
            </a:fld>
            <a:endParaRPr lang="en-US"/>
          </a:p>
        </p:txBody>
      </p:sp>
    </p:spTree>
    <p:extLst>
      <p:ext uri="{BB962C8B-B14F-4D97-AF65-F5344CB8AC3E}">
        <p14:creationId xmlns:p14="http://schemas.microsoft.com/office/powerpoint/2010/main" val="3238303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00FC-4E7D-E53F-8221-2806DF8BDA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0C5B51-56AA-A82B-4546-C07F43C856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C56EFA-7B83-723B-875E-4D87B78B9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618098-F058-D26B-8E15-7F2945515FD5}"/>
              </a:ext>
            </a:extLst>
          </p:cNvPr>
          <p:cNvSpPr>
            <a:spLocks noGrp="1"/>
          </p:cNvSpPr>
          <p:nvPr>
            <p:ph type="dt" sz="half" idx="10"/>
          </p:nvPr>
        </p:nvSpPr>
        <p:spPr/>
        <p:txBody>
          <a:bodyPr/>
          <a:lstStyle/>
          <a:p>
            <a:fld id="{B62CEFD5-4E75-4DA9-9FE3-6595CAFE6036}" type="datetimeFigureOut">
              <a:rPr lang="en-US" smtClean="0"/>
              <a:t>4/14/2026</a:t>
            </a:fld>
            <a:endParaRPr lang="en-US"/>
          </a:p>
        </p:txBody>
      </p:sp>
      <p:sp>
        <p:nvSpPr>
          <p:cNvPr id="6" name="Footer Placeholder 5">
            <a:extLst>
              <a:ext uri="{FF2B5EF4-FFF2-40B4-BE49-F238E27FC236}">
                <a16:creationId xmlns:a16="http://schemas.microsoft.com/office/drawing/2014/main" id="{855FD37E-ED5F-765F-6801-06358B05E3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81AF5-4490-24BC-6FB7-8B7523AB1FFE}"/>
              </a:ext>
            </a:extLst>
          </p:cNvPr>
          <p:cNvSpPr>
            <a:spLocks noGrp="1"/>
          </p:cNvSpPr>
          <p:nvPr>
            <p:ph type="sldNum" sz="quarter" idx="12"/>
          </p:nvPr>
        </p:nvSpPr>
        <p:spPr/>
        <p:txBody>
          <a:bodyPr/>
          <a:lstStyle/>
          <a:p>
            <a:fld id="{73CF0994-8BF3-4235-AF65-A9F645DA06B8}" type="slidenum">
              <a:rPr lang="en-US" smtClean="0"/>
              <a:t>‹#›</a:t>
            </a:fld>
            <a:endParaRPr lang="en-US"/>
          </a:p>
        </p:txBody>
      </p:sp>
    </p:spTree>
    <p:extLst>
      <p:ext uri="{BB962C8B-B14F-4D97-AF65-F5344CB8AC3E}">
        <p14:creationId xmlns:p14="http://schemas.microsoft.com/office/powerpoint/2010/main" val="72394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79F9-882D-7D0B-FA4D-7FC58AA7B4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854A8C-E8F5-6E0E-415B-A93BEAF3B2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9D64B0-0255-A16D-B2B0-09F010D96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670C1E-707A-324A-CD59-48F86F745A3A}"/>
              </a:ext>
            </a:extLst>
          </p:cNvPr>
          <p:cNvSpPr>
            <a:spLocks noGrp="1"/>
          </p:cNvSpPr>
          <p:nvPr>
            <p:ph type="dt" sz="half" idx="10"/>
          </p:nvPr>
        </p:nvSpPr>
        <p:spPr/>
        <p:txBody>
          <a:bodyPr/>
          <a:lstStyle/>
          <a:p>
            <a:fld id="{B62CEFD5-4E75-4DA9-9FE3-6595CAFE6036}" type="datetimeFigureOut">
              <a:rPr lang="en-US" smtClean="0"/>
              <a:t>4/14/2026</a:t>
            </a:fld>
            <a:endParaRPr lang="en-US"/>
          </a:p>
        </p:txBody>
      </p:sp>
      <p:sp>
        <p:nvSpPr>
          <p:cNvPr id="6" name="Footer Placeholder 5">
            <a:extLst>
              <a:ext uri="{FF2B5EF4-FFF2-40B4-BE49-F238E27FC236}">
                <a16:creationId xmlns:a16="http://schemas.microsoft.com/office/drawing/2014/main" id="{2C6AA0D9-9D79-B0F4-B181-1654AF4E8C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87C35F-1A90-8998-7FEF-81184A777037}"/>
              </a:ext>
            </a:extLst>
          </p:cNvPr>
          <p:cNvSpPr>
            <a:spLocks noGrp="1"/>
          </p:cNvSpPr>
          <p:nvPr>
            <p:ph type="sldNum" sz="quarter" idx="12"/>
          </p:nvPr>
        </p:nvSpPr>
        <p:spPr/>
        <p:txBody>
          <a:bodyPr/>
          <a:lstStyle/>
          <a:p>
            <a:fld id="{73CF0994-8BF3-4235-AF65-A9F645DA06B8}" type="slidenum">
              <a:rPr lang="en-US" smtClean="0"/>
              <a:t>‹#›</a:t>
            </a:fld>
            <a:endParaRPr lang="en-US"/>
          </a:p>
        </p:txBody>
      </p:sp>
    </p:spTree>
    <p:extLst>
      <p:ext uri="{BB962C8B-B14F-4D97-AF65-F5344CB8AC3E}">
        <p14:creationId xmlns:p14="http://schemas.microsoft.com/office/powerpoint/2010/main" val="218710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42D6D0-3DC4-C4AD-5D4B-F903814E8D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4CCBDA-546E-66CE-11B5-DD32B02657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DF7D6-2E68-5919-BBA2-F2F473A2EB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2CEFD5-4E75-4DA9-9FE3-6595CAFE6036}" type="datetimeFigureOut">
              <a:rPr lang="en-US" smtClean="0"/>
              <a:t>4/14/2026</a:t>
            </a:fld>
            <a:endParaRPr lang="en-US"/>
          </a:p>
        </p:txBody>
      </p:sp>
      <p:sp>
        <p:nvSpPr>
          <p:cNvPr id="5" name="Footer Placeholder 4">
            <a:extLst>
              <a:ext uri="{FF2B5EF4-FFF2-40B4-BE49-F238E27FC236}">
                <a16:creationId xmlns:a16="http://schemas.microsoft.com/office/drawing/2014/main" id="{446BA50A-D396-ABD8-C224-C96CC3560B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522AA93-227F-5031-1440-18401CAFA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CF0994-8BF3-4235-AF65-A9F645DA06B8}" type="slidenum">
              <a:rPr lang="en-US" smtClean="0"/>
              <a:t>‹#›</a:t>
            </a:fld>
            <a:endParaRPr lang="en-US"/>
          </a:p>
        </p:txBody>
      </p:sp>
    </p:spTree>
    <p:extLst>
      <p:ext uri="{BB962C8B-B14F-4D97-AF65-F5344CB8AC3E}">
        <p14:creationId xmlns:p14="http://schemas.microsoft.com/office/powerpoint/2010/main" val="3499474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www.atlgrad.com/" TargetMode="External"/><Relationship Id="rId2" Type="http://schemas.openxmlformats.org/officeDocument/2006/relationships/hyperlink" Target="https://media.cobbk12.org/media/WWWCobb/medialib/wheeler-commencement-information-2026.e25988127270.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468F95B-DF4C-DB06-B911-199111249AB0}"/>
              </a:ext>
            </a:extLst>
          </p:cNvPr>
          <p:cNvSpPr>
            <a:spLocks noGrp="1"/>
          </p:cNvSpPr>
          <p:nvPr>
            <p:ph idx="1"/>
          </p:nvPr>
        </p:nvSpPr>
        <p:spPr>
          <a:xfrm>
            <a:off x="7251016" y="255877"/>
            <a:ext cx="4656503" cy="3104603"/>
          </a:xfrm>
        </p:spPr>
        <p:txBody>
          <a:bodyPr vert="horz" lIns="91440" tIns="45720" rIns="91440" bIns="45720" rtlCol="0" anchor="t">
            <a:noAutofit/>
          </a:bodyPr>
          <a:lstStyle/>
          <a:p>
            <a:pPr marL="0" indent="0">
              <a:buNone/>
            </a:pPr>
            <a:r>
              <a:rPr lang="en-US" sz="6500" b="1" dirty="0">
                <a:solidFill>
                  <a:schemeClr val="bg1"/>
                </a:solidFill>
              </a:rPr>
              <a:t>WELCOME CLASS OF 2026</a:t>
            </a:r>
            <a:endParaRPr lang="en-US" sz="6500" dirty="0">
              <a:solidFill>
                <a:schemeClr val="bg1"/>
              </a:solidFill>
            </a:endParaRPr>
          </a:p>
        </p:txBody>
      </p:sp>
      <p:pic>
        <p:nvPicPr>
          <p:cNvPr id="5" name="Picture 4">
            <a:extLst>
              <a:ext uri="{FF2B5EF4-FFF2-40B4-BE49-F238E27FC236}">
                <a16:creationId xmlns:a16="http://schemas.microsoft.com/office/drawing/2014/main" id="{503A05DE-7B15-9F1B-76E2-BC935EFC22DB}"/>
              </a:ext>
            </a:extLst>
          </p:cNvPr>
          <p:cNvPicPr>
            <a:picLocks noChangeAspect="1"/>
          </p:cNvPicPr>
          <p:nvPr/>
        </p:nvPicPr>
        <p:blipFill>
          <a:blip r:embed="rId2"/>
          <a:stretch>
            <a:fillRect/>
          </a:stretch>
        </p:blipFill>
        <p:spPr>
          <a:xfrm>
            <a:off x="9579268" y="5451231"/>
            <a:ext cx="1073308" cy="983330"/>
          </a:xfrm>
          <a:prstGeom prst="rect">
            <a:avLst/>
          </a:prstGeom>
        </p:spPr>
      </p:pic>
      <p:sp>
        <p:nvSpPr>
          <p:cNvPr id="7" name="TextBox 6">
            <a:extLst>
              <a:ext uri="{FF2B5EF4-FFF2-40B4-BE49-F238E27FC236}">
                <a16:creationId xmlns:a16="http://schemas.microsoft.com/office/drawing/2014/main" id="{682220B0-05C5-17C9-2720-4FABC9D98E4A}"/>
              </a:ext>
            </a:extLst>
          </p:cNvPr>
          <p:cNvSpPr txBox="1"/>
          <p:nvPr/>
        </p:nvSpPr>
        <p:spPr>
          <a:xfrm>
            <a:off x="6700040" y="3497520"/>
            <a:ext cx="5283199" cy="1908215"/>
          </a:xfrm>
          <a:prstGeom prst="rect">
            <a:avLst/>
          </a:prstGeom>
          <a:noFill/>
        </p:spPr>
        <p:txBody>
          <a:bodyPr wrap="square">
            <a:spAutoFit/>
          </a:bodyPr>
          <a:lstStyle/>
          <a:p>
            <a:pPr algn="ctr" defTabSz="850392">
              <a:spcAft>
                <a:spcPts val="600"/>
              </a:spcAft>
            </a:pPr>
            <a:r>
              <a:rPr lang="en-US" sz="3600" b="1" kern="1200" dirty="0">
                <a:solidFill>
                  <a:schemeClr val="bg1"/>
                </a:solidFill>
                <a:latin typeface="+mn-lt"/>
                <a:ea typeface="+mn-ea"/>
                <a:cs typeface="+mn-cs"/>
              </a:rPr>
              <a:t>FOLLOW US: </a:t>
            </a:r>
          </a:p>
          <a:p>
            <a:pPr algn="ctr" defTabSz="850392">
              <a:spcAft>
                <a:spcPts val="600"/>
              </a:spcAft>
            </a:pPr>
            <a:r>
              <a:rPr lang="en-US" sz="3600" b="1" kern="1200" dirty="0">
                <a:solidFill>
                  <a:schemeClr val="bg1"/>
                </a:solidFill>
                <a:latin typeface="+mn-lt"/>
                <a:ea typeface="+mn-ea"/>
                <a:cs typeface="+mn-cs"/>
              </a:rPr>
              <a:t>@Wheeler_High</a:t>
            </a:r>
          </a:p>
          <a:p>
            <a:pPr algn="ctr" defTabSz="850392">
              <a:spcAft>
                <a:spcPts val="600"/>
              </a:spcAft>
            </a:pPr>
            <a:r>
              <a:rPr lang="en-US" sz="3600" b="1" dirty="0">
                <a:solidFill>
                  <a:schemeClr val="bg1"/>
                </a:solidFill>
              </a:rPr>
              <a:t>@wheelerwildcats2026</a:t>
            </a:r>
          </a:p>
        </p:txBody>
      </p:sp>
      <p:pic>
        <p:nvPicPr>
          <p:cNvPr id="1030" name="Picture 6" descr="Instagram Png Logo Transparent">
            <a:extLst>
              <a:ext uri="{FF2B5EF4-FFF2-40B4-BE49-F238E27FC236}">
                <a16:creationId xmlns:a16="http://schemas.microsoft.com/office/drawing/2014/main" id="{58609B99-6075-0C93-59DF-998ACE00F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763" y="5451231"/>
            <a:ext cx="941157" cy="9405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yellow and white logo with a cat head">
            <a:extLst>
              <a:ext uri="{FF2B5EF4-FFF2-40B4-BE49-F238E27FC236}">
                <a16:creationId xmlns:a16="http://schemas.microsoft.com/office/drawing/2014/main" id="{FAF77D7F-2A8E-DE9B-EAEB-B535F844CD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20" y="-68520"/>
            <a:ext cx="6858000" cy="6858000"/>
          </a:xfrm>
          <a:prstGeom prst="rect">
            <a:avLst/>
          </a:prstGeom>
        </p:spPr>
      </p:pic>
    </p:spTree>
    <p:extLst>
      <p:ext uri="{BB962C8B-B14F-4D97-AF65-F5344CB8AC3E}">
        <p14:creationId xmlns:p14="http://schemas.microsoft.com/office/powerpoint/2010/main" val="146110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6239C-4CEF-D57A-AFD7-03F2D5158F50}"/>
              </a:ext>
            </a:extLst>
          </p:cNvPr>
          <p:cNvSpPr>
            <a:spLocks noGrp="1"/>
          </p:cNvSpPr>
          <p:nvPr>
            <p:ph type="title"/>
          </p:nvPr>
        </p:nvSpPr>
        <p:spPr>
          <a:xfrm>
            <a:off x="838200" y="354239"/>
            <a:ext cx="10515600" cy="1325563"/>
          </a:xfrm>
        </p:spPr>
        <p:txBody>
          <a:bodyPr/>
          <a:lstStyle/>
          <a:p>
            <a:r>
              <a:rPr lang="en-US" dirty="0">
                <a:latin typeface="Bernard MT Condensed" panose="02050806060905020404" pitchFamily="18" charset="0"/>
              </a:rPr>
              <a:t>Senior Picnic &amp; Survey</a:t>
            </a:r>
          </a:p>
        </p:txBody>
      </p:sp>
      <p:sp>
        <p:nvSpPr>
          <p:cNvPr id="4" name="Content Placeholder 3">
            <a:extLst>
              <a:ext uri="{FF2B5EF4-FFF2-40B4-BE49-F238E27FC236}">
                <a16:creationId xmlns:a16="http://schemas.microsoft.com/office/drawing/2014/main" id="{5E964E90-FDFD-56EF-3481-E57F821F5E6F}"/>
              </a:ext>
            </a:extLst>
          </p:cNvPr>
          <p:cNvSpPr>
            <a:spLocks noGrp="1"/>
          </p:cNvSpPr>
          <p:nvPr>
            <p:ph sz="half" idx="1"/>
          </p:nvPr>
        </p:nvSpPr>
        <p:spPr>
          <a:xfrm>
            <a:off x="838200" y="1825625"/>
            <a:ext cx="6629400" cy="4351338"/>
          </a:xfrm>
        </p:spPr>
        <p:txBody>
          <a:bodyPr>
            <a:normAutofit fontScale="92500" lnSpcReduction="10000"/>
          </a:bodyPr>
          <a:lstStyle/>
          <a:p>
            <a:pPr marL="0" indent="0">
              <a:buNone/>
            </a:pPr>
            <a:r>
              <a:rPr lang="en-US" sz="3500" b="1" dirty="0">
                <a:latin typeface="Century Gothic" panose="020B0502020202020204" pitchFamily="34" charset="0"/>
              </a:rPr>
              <a:t>Senior Picnic: Friday, April 17</a:t>
            </a:r>
            <a:r>
              <a:rPr lang="en-US" sz="3500" b="1" baseline="30000" dirty="0">
                <a:latin typeface="Century Gothic" panose="020B0502020202020204" pitchFamily="34" charset="0"/>
              </a:rPr>
              <a:t>th</a:t>
            </a:r>
            <a:r>
              <a:rPr lang="en-US" sz="3500" b="1" dirty="0">
                <a:latin typeface="Century Gothic" panose="020B0502020202020204" pitchFamily="34" charset="0"/>
              </a:rPr>
              <a:t> </a:t>
            </a:r>
            <a:endParaRPr lang="en-US" dirty="0">
              <a:latin typeface="Century Gothic" panose="020B0502020202020204" pitchFamily="34" charset="0"/>
            </a:endParaRPr>
          </a:p>
          <a:p>
            <a:r>
              <a:rPr lang="en-US" b="1" dirty="0">
                <a:latin typeface="Century Gothic" panose="020B0502020202020204" pitchFamily="34" charset="0"/>
              </a:rPr>
              <a:t>Report to the PAC at the start of 3</a:t>
            </a:r>
            <a:r>
              <a:rPr lang="en-US" b="1" baseline="30000" dirty="0">
                <a:latin typeface="Century Gothic" panose="020B0502020202020204" pitchFamily="34" charset="0"/>
              </a:rPr>
              <a:t>rd</a:t>
            </a:r>
            <a:r>
              <a:rPr lang="en-US" b="1" dirty="0">
                <a:latin typeface="Century Gothic" panose="020B0502020202020204" pitchFamily="34" charset="0"/>
              </a:rPr>
              <a:t> block</a:t>
            </a:r>
            <a:r>
              <a:rPr lang="en-US" dirty="0">
                <a:latin typeface="Century Gothic" panose="020B0502020202020204" pitchFamily="34" charset="0"/>
              </a:rPr>
              <a:t> </a:t>
            </a:r>
          </a:p>
          <a:p>
            <a:r>
              <a:rPr lang="en-US" dirty="0">
                <a:latin typeface="Century Gothic" panose="020B0502020202020204" pitchFamily="34" charset="0"/>
              </a:rPr>
              <a:t>Yearbook distribution day </a:t>
            </a:r>
          </a:p>
          <a:p>
            <a:r>
              <a:rPr lang="en-US" dirty="0">
                <a:latin typeface="Century Gothic" panose="020B0502020202020204" pitchFamily="34" charset="0"/>
              </a:rPr>
              <a:t>Lunch provided </a:t>
            </a:r>
          </a:p>
          <a:p>
            <a:r>
              <a:rPr lang="en-US" dirty="0">
                <a:latin typeface="Century Gothic" panose="020B0502020202020204" pitchFamily="34" charset="0"/>
              </a:rPr>
              <a:t>King of Pops will be here for seniors who have </a:t>
            </a:r>
            <a:r>
              <a:rPr lang="en-US" b="1" dirty="0">
                <a:latin typeface="Century Gothic" panose="020B0502020202020204" pitchFamily="34" charset="0"/>
              </a:rPr>
              <a:t>paid their dues</a:t>
            </a:r>
          </a:p>
          <a:p>
            <a:pPr marL="0" indent="0">
              <a:buNone/>
            </a:pPr>
            <a:endParaRPr lang="en-US" b="1" dirty="0">
              <a:latin typeface="Century Gothic" panose="020B0502020202020204" pitchFamily="34" charset="0"/>
            </a:endParaRPr>
          </a:p>
          <a:p>
            <a:pPr marL="0" indent="0">
              <a:buNone/>
            </a:pPr>
            <a:r>
              <a:rPr lang="en-US" b="1" dirty="0">
                <a:latin typeface="Century Gothic" panose="020B0502020202020204" pitchFamily="34" charset="0"/>
              </a:rPr>
              <a:t>COMPLETE THE SURVEY USING THE QR CODE</a:t>
            </a:r>
          </a:p>
        </p:txBody>
      </p:sp>
      <p:pic>
        <p:nvPicPr>
          <p:cNvPr id="9" name="Content Placeholder 8">
            <a:extLst>
              <a:ext uri="{FF2B5EF4-FFF2-40B4-BE49-F238E27FC236}">
                <a16:creationId xmlns:a16="http://schemas.microsoft.com/office/drawing/2014/main" id="{AA50B17A-2079-F898-7A63-E91DF60DD522}"/>
              </a:ext>
            </a:extLst>
          </p:cNvPr>
          <p:cNvPicPr>
            <a:picLocks noGrp="1" noChangeAspect="1"/>
          </p:cNvPicPr>
          <p:nvPr>
            <p:ph sz="half" idx="2"/>
          </p:nvPr>
        </p:nvPicPr>
        <p:blipFill>
          <a:blip r:embed="rId3"/>
          <a:stretch>
            <a:fillRect/>
          </a:stretch>
        </p:blipFill>
        <p:spPr>
          <a:xfrm>
            <a:off x="7099687" y="1309315"/>
            <a:ext cx="4589395" cy="4612514"/>
          </a:xfrm>
          <a:prstGeom prst="rect">
            <a:avLst/>
          </a:prstGeom>
        </p:spPr>
      </p:pic>
    </p:spTree>
    <p:extLst>
      <p:ext uri="{BB962C8B-B14F-4D97-AF65-F5344CB8AC3E}">
        <p14:creationId xmlns:p14="http://schemas.microsoft.com/office/powerpoint/2010/main" val="158546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sign with blue text and a tiger head&#10;&#10;AI-generated content may be incorrect.">
            <a:extLst>
              <a:ext uri="{FF2B5EF4-FFF2-40B4-BE49-F238E27FC236}">
                <a16:creationId xmlns:a16="http://schemas.microsoft.com/office/drawing/2014/main" id="{698C280C-EF18-1638-4ADF-0F9E259E9EA5}"/>
              </a:ext>
            </a:extLst>
          </p:cNvPr>
          <p:cNvPicPr>
            <a:picLocks noChangeAspect="1"/>
          </p:cNvPicPr>
          <p:nvPr/>
        </p:nvPicPr>
        <p:blipFill>
          <a:blip r:embed="rId2"/>
          <a:stretch>
            <a:fillRect/>
          </a:stretch>
        </p:blipFill>
        <p:spPr>
          <a:xfrm>
            <a:off x="4789" y="0"/>
            <a:ext cx="5488544" cy="6858000"/>
          </a:xfrm>
          <a:prstGeom prst="rect">
            <a:avLst/>
          </a:prstGeom>
        </p:spPr>
      </p:pic>
      <p:pic>
        <p:nvPicPr>
          <p:cNvPr id="3" name="Picture 2" descr="A qr code on a white background&#10;&#10;AI-generated content may be incorrect.">
            <a:extLst>
              <a:ext uri="{FF2B5EF4-FFF2-40B4-BE49-F238E27FC236}">
                <a16:creationId xmlns:a16="http://schemas.microsoft.com/office/drawing/2014/main" id="{8F89A49A-8D5A-74C7-BDDE-C3B12D960DAD}"/>
              </a:ext>
            </a:extLst>
          </p:cNvPr>
          <p:cNvPicPr>
            <a:picLocks noChangeAspect="1"/>
          </p:cNvPicPr>
          <p:nvPr/>
        </p:nvPicPr>
        <p:blipFill>
          <a:blip r:embed="rId3"/>
          <a:stretch>
            <a:fillRect/>
          </a:stretch>
        </p:blipFill>
        <p:spPr>
          <a:xfrm>
            <a:off x="6702302" y="668215"/>
            <a:ext cx="4695825" cy="4724400"/>
          </a:xfrm>
          <a:prstGeom prst="rect">
            <a:avLst/>
          </a:prstGeom>
        </p:spPr>
      </p:pic>
    </p:spTree>
    <p:extLst>
      <p:ext uri="{BB962C8B-B14F-4D97-AF65-F5344CB8AC3E}">
        <p14:creationId xmlns:p14="http://schemas.microsoft.com/office/powerpoint/2010/main" val="1621768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C0EF7E-B15F-21EF-7D56-77A0E1E309C1}"/>
              </a:ext>
            </a:extLst>
          </p:cNvPr>
          <p:cNvSpPr>
            <a:spLocks noGrp="1"/>
          </p:cNvSpPr>
          <p:nvPr>
            <p:ph type="title"/>
          </p:nvPr>
        </p:nvSpPr>
        <p:spPr>
          <a:xfrm>
            <a:off x="761800" y="762001"/>
            <a:ext cx="5334197" cy="1708242"/>
          </a:xfrm>
        </p:spPr>
        <p:txBody>
          <a:bodyPr vert="horz" lIns="91440" tIns="45720" rIns="91440" bIns="45720" rtlCol="0" anchor="ctr">
            <a:normAutofit/>
          </a:bodyPr>
          <a:lstStyle/>
          <a:p>
            <a:r>
              <a:rPr lang="en-US" sz="4000" dirty="0"/>
              <a:t>You have to present ID!!!</a:t>
            </a:r>
          </a:p>
        </p:txBody>
      </p:sp>
      <p:sp>
        <p:nvSpPr>
          <p:cNvPr id="4" name="Text Placeholder 3">
            <a:extLst>
              <a:ext uri="{FF2B5EF4-FFF2-40B4-BE49-F238E27FC236}">
                <a16:creationId xmlns:a16="http://schemas.microsoft.com/office/drawing/2014/main" id="{47819941-54F1-098D-2E12-E3DAD86E2310}"/>
              </a:ext>
            </a:extLst>
          </p:cNvPr>
          <p:cNvSpPr>
            <a:spLocks noGrp="1"/>
          </p:cNvSpPr>
          <p:nvPr>
            <p:ph type="body" sz="half" idx="2"/>
          </p:nvPr>
        </p:nvSpPr>
        <p:spPr>
          <a:xfrm>
            <a:off x="761800" y="2470244"/>
            <a:ext cx="5334197" cy="3769835"/>
          </a:xfrm>
        </p:spPr>
        <p:txBody>
          <a:bodyPr vert="horz" lIns="91440" tIns="45720" rIns="91440" bIns="45720" rtlCol="0" anchor="ctr">
            <a:noAutofit/>
          </a:bodyPr>
          <a:lstStyle/>
          <a:p>
            <a:pPr marL="342900" indent="-342900">
              <a:buChar char="•"/>
            </a:pPr>
            <a:r>
              <a:rPr lang="en-US" sz="2800"/>
              <a:t>Show ID</a:t>
            </a:r>
          </a:p>
          <a:p>
            <a:pPr marL="342900" indent="-342900">
              <a:buChar char="•"/>
            </a:pPr>
            <a:r>
              <a:rPr lang="en-US" sz="2400" dirty="0"/>
              <a:t>If you don't pick your book up you will need to pick it up Monday or Tuesday.</a:t>
            </a:r>
          </a:p>
          <a:p>
            <a:pPr marL="342900" indent="-342900">
              <a:buChar char="•"/>
            </a:pPr>
            <a:r>
              <a:rPr lang="en-US" sz="2400" dirty="0"/>
              <a:t>You can't pick up a book for another person.</a:t>
            </a:r>
          </a:p>
          <a:p>
            <a:pPr marL="342900" indent="-342900">
              <a:buChar char="•"/>
            </a:pPr>
            <a:r>
              <a:rPr lang="en-US" sz="2400" dirty="0"/>
              <a:t>You will sign off that you </a:t>
            </a:r>
            <a:r>
              <a:rPr lang="en-US" sz="2400"/>
              <a:t>received your book in good condition</a:t>
            </a:r>
            <a:endParaRPr lang="en-US" sz="2400" dirty="0"/>
          </a:p>
          <a:p>
            <a:pPr marL="342900" indent="-342900">
              <a:buChar char="•"/>
            </a:pPr>
            <a:r>
              <a:rPr lang="en-US" sz="2400" dirty="0"/>
              <a:t>Once you write in it – it's your book. No exchanges or refund.</a:t>
            </a:r>
          </a:p>
          <a:p>
            <a:pPr marL="342900" indent="-342900">
              <a:buChar char="•"/>
            </a:pPr>
            <a:endParaRPr lang="en-US" sz="1800" dirty="0"/>
          </a:p>
        </p:txBody>
      </p:sp>
      <p:pic>
        <p:nvPicPr>
          <p:cNvPr id="5" name="Picture 4" descr="A yellow and blue text on a white background&#10;&#10;AI-generated content may be incorrect.">
            <a:extLst>
              <a:ext uri="{FF2B5EF4-FFF2-40B4-BE49-F238E27FC236}">
                <a16:creationId xmlns:a16="http://schemas.microsoft.com/office/drawing/2014/main" id="{E539252C-6F0D-BFD0-F4AD-EAF94B137261}"/>
              </a:ext>
            </a:extLst>
          </p:cNvPr>
          <p:cNvPicPr>
            <a:picLocks noChangeAspect="1"/>
          </p:cNvPicPr>
          <p:nvPr/>
        </p:nvPicPr>
        <p:blipFill>
          <a:blip r:embed="rId2"/>
          <a:srcRect r="2927"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021454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772A-ECC0-A612-0EF2-5108CA4897CB}"/>
              </a:ext>
            </a:extLst>
          </p:cNvPr>
          <p:cNvSpPr>
            <a:spLocks noGrp="1"/>
          </p:cNvSpPr>
          <p:nvPr>
            <p:ph type="title"/>
          </p:nvPr>
        </p:nvSpPr>
        <p:spPr>
          <a:xfrm>
            <a:off x="8153400" y="1128094"/>
            <a:ext cx="3434180" cy="1415270"/>
          </a:xfrm>
        </p:spPr>
        <p:txBody>
          <a:bodyPr vert="horz" lIns="91440" tIns="45720" rIns="91440" bIns="45720" rtlCol="0" anchor="t">
            <a:normAutofit/>
          </a:bodyPr>
          <a:lstStyle/>
          <a:p>
            <a:r>
              <a:rPr lang="en-US" dirty="0"/>
              <a:t>What are you doing </a:t>
            </a:r>
            <a:r>
              <a:rPr lang="en-US"/>
              <a:t>after college?</a:t>
            </a:r>
          </a:p>
        </p:txBody>
      </p:sp>
      <p:pic>
        <p:nvPicPr>
          <p:cNvPr id="5" name="Picture 4" descr="A qr code on a blue background&#10;&#10;AI-generated content may be incorrect.">
            <a:extLst>
              <a:ext uri="{FF2B5EF4-FFF2-40B4-BE49-F238E27FC236}">
                <a16:creationId xmlns:a16="http://schemas.microsoft.com/office/drawing/2014/main" id="{3733429C-D88D-F61C-6C04-3BA7B1F03ABD}"/>
              </a:ext>
            </a:extLst>
          </p:cNvPr>
          <p:cNvPicPr>
            <a:picLocks noChangeAspect="1"/>
          </p:cNvPicPr>
          <p:nvPr/>
        </p:nvPicPr>
        <p:blipFill>
          <a:blip r:embed="rId2"/>
          <a:srcRect r="3" b="755"/>
          <a:stretch>
            <a:fillRect/>
          </a:stretch>
        </p:blipFill>
        <p:spPr>
          <a:xfrm>
            <a:off x="-9886" y="10"/>
            <a:ext cx="7572605" cy="6857990"/>
          </a:xfrm>
          <a:prstGeom prst="rect">
            <a:avLst/>
          </a:prstGeom>
        </p:spPr>
      </p:pic>
      <p:cxnSp>
        <p:nvCxnSpPr>
          <p:cNvPr id="14" name="Straight Connector 13">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D5BD3BF-A90C-12F1-4C28-D43B1B489BDD}"/>
              </a:ext>
            </a:extLst>
          </p:cNvPr>
          <p:cNvSpPr>
            <a:spLocks noGrp="1"/>
          </p:cNvSpPr>
          <p:nvPr>
            <p:ph type="body" sz="half" idx="2"/>
          </p:nvPr>
        </p:nvSpPr>
        <p:spPr>
          <a:xfrm>
            <a:off x="8153400" y="2543364"/>
            <a:ext cx="3434180" cy="3599019"/>
          </a:xfrm>
        </p:spPr>
        <p:txBody>
          <a:bodyPr vert="horz" lIns="91440" tIns="45720" rIns="91440" bIns="45720" rtlCol="0" anchor="t">
            <a:noAutofit/>
          </a:bodyPr>
          <a:lstStyle/>
          <a:p>
            <a:pPr marL="342900" indent="-342900">
              <a:buChar char="•"/>
            </a:pPr>
            <a:r>
              <a:rPr lang="en-US" sz="3200"/>
              <a:t>This will be included with your name and picture (formal). </a:t>
            </a:r>
          </a:p>
          <a:p>
            <a:pPr marL="342900" indent="-342900">
              <a:buChar char="•"/>
            </a:pPr>
            <a:r>
              <a:rPr lang="en-US" sz="3200"/>
              <a:t>You get one shot at this </a:t>
            </a:r>
          </a:p>
        </p:txBody>
      </p:sp>
    </p:spTree>
    <p:extLst>
      <p:ext uri="{BB962C8B-B14F-4D97-AF65-F5344CB8AC3E}">
        <p14:creationId xmlns:p14="http://schemas.microsoft.com/office/powerpoint/2010/main" val="2080415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a:extLst>
            <a:ext uri="{FF2B5EF4-FFF2-40B4-BE49-F238E27FC236}">
              <a16:creationId xmlns:a16="http://schemas.microsoft.com/office/drawing/2014/main" id="{7408D399-C1F3-0ECF-E0C4-C8F6DD834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8EE7B6-8FCE-76FF-7386-64650ED93ABC}"/>
              </a:ext>
            </a:extLst>
          </p:cNvPr>
          <p:cNvSpPr>
            <a:spLocks noGrp="1"/>
          </p:cNvSpPr>
          <p:nvPr>
            <p:ph type="title"/>
          </p:nvPr>
        </p:nvSpPr>
        <p:spPr>
          <a:xfrm>
            <a:off x="441960" y="188277"/>
            <a:ext cx="10515600" cy="1325563"/>
          </a:xfrm>
        </p:spPr>
        <p:txBody>
          <a:bodyPr>
            <a:normAutofit/>
          </a:bodyPr>
          <a:lstStyle/>
          <a:p>
            <a:r>
              <a:rPr lang="en-US" sz="6500" dirty="0">
                <a:latin typeface="Haettenschweiler" panose="020B0706040902060204" pitchFamily="34" charset="0"/>
              </a:rPr>
              <a:t>Graduation &amp; End of Year Info </a:t>
            </a:r>
          </a:p>
        </p:txBody>
      </p:sp>
      <p:sp>
        <p:nvSpPr>
          <p:cNvPr id="3" name="Content Placeholder 2">
            <a:extLst>
              <a:ext uri="{FF2B5EF4-FFF2-40B4-BE49-F238E27FC236}">
                <a16:creationId xmlns:a16="http://schemas.microsoft.com/office/drawing/2014/main" id="{D2D47B2D-4CCC-9B40-C109-361F74A0585A}"/>
              </a:ext>
            </a:extLst>
          </p:cNvPr>
          <p:cNvSpPr>
            <a:spLocks noGrp="1"/>
          </p:cNvSpPr>
          <p:nvPr>
            <p:ph idx="1"/>
          </p:nvPr>
        </p:nvSpPr>
        <p:spPr>
          <a:xfrm>
            <a:off x="441960" y="1402080"/>
            <a:ext cx="11577320" cy="5151120"/>
          </a:xfrm>
        </p:spPr>
        <p:txBody>
          <a:bodyPr>
            <a:normAutofit/>
          </a:bodyPr>
          <a:lstStyle/>
          <a:p>
            <a:pPr lvl="0"/>
            <a:r>
              <a:rPr lang="en-US" dirty="0">
                <a:hlinkClick r:id="rId2"/>
              </a:rPr>
              <a:t>Commencement Information Packet</a:t>
            </a:r>
            <a:endParaRPr lang="en-US" dirty="0"/>
          </a:p>
          <a:p>
            <a:pPr lvl="0"/>
            <a:r>
              <a:rPr lang="en-US" dirty="0"/>
              <a:t>Graduation Caps &amp; Gowns – You must have a cap &amp; gown to participate in graduation.  Go to </a:t>
            </a:r>
            <a:r>
              <a:rPr lang="en-US" u="sng" dirty="0">
                <a:hlinkClick r:id="rId3"/>
              </a:rPr>
              <a:t>www.atlgrad.com</a:t>
            </a:r>
            <a:r>
              <a:rPr lang="en-US" dirty="0"/>
              <a:t> to place your order.</a:t>
            </a:r>
          </a:p>
          <a:p>
            <a:pPr lvl="0"/>
            <a:r>
              <a:rPr lang="en-US" dirty="0"/>
              <a:t>Senior Final Exams –</a:t>
            </a:r>
          </a:p>
          <a:p>
            <a:pPr lvl="1"/>
            <a:r>
              <a:rPr lang="en-US" b="1" dirty="0"/>
              <a:t>May 11</a:t>
            </a:r>
            <a:r>
              <a:rPr lang="en-US" b="1" baseline="30000" dirty="0"/>
              <a:t>th</a:t>
            </a:r>
            <a:r>
              <a:rPr lang="en-US" b="1" dirty="0"/>
              <a:t> – May 13</a:t>
            </a:r>
            <a:r>
              <a:rPr lang="en-US" b="1" baseline="30000" dirty="0"/>
              <a:t>th</a:t>
            </a:r>
            <a:endParaRPr lang="en-US" b="1" dirty="0"/>
          </a:p>
          <a:p>
            <a:pPr lvl="0"/>
            <a:r>
              <a:rPr lang="en-US" dirty="0"/>
              <a:t>Graduation Practices (</a:t>
            </a:r>
            <a:r>
              <a:rPr lang="en-US" b="1" dirty="0"/>
              <a:t>mandatory</a:t>
            </a:r>
            <a:r>
              <a:rPr lang="en-US" dirty="0"/>
              <a:t>) – </a:t>
            </a:r>
          </a:p>
          <a:p>
            <a:pPr lvl="1"/>
            <a:r>
              <a:rPr lang="en-US" b="1" dirty="0"/>
              <a:t>May 13</a:t>
            </a:r>
            <a:r>
              <a:rPr lang="en-US" b="1" baseline="30000" dirty="0"/>
              <a:t>th</a:t>
            </a:r>
            <a:r>
              <a:rPr lang="en-US" dirty="0"/>
              <a:t> - 11:30 in PAC   </a:t>
            </a:r>
          </a:p>
          <a:p>
            <a:pPr lvl="1"/>
            <a:r>
              <a:rPr lang="en-US" b="1" dirty="0"/>
              <a:t>May 18</a:t>
            </a:r>
            <a:r>
              <a:rPr lang="en-US" b="1" baseline="30000" dirty="0"/>
              <a:t>th</a:t>
            </a:r>
            <a:r>
              <a:rPr lang="en-US" dirty="0"/>
              <a:t> – 8:20 am in Arena</a:t>
            </a:r>
          </a:p>
          <a:p>
            <a:pPr lvl="0"/>
            <a:r>
              <a:rPr lang="en-US" dirty="0"/>
              <a:t>Graduation – </a:t>
            </a:r>
          </a:p>
          <a:p>
            <a:pPr lvl="1"/>
            <a:r>
              <a:rPr lang="en-US" b="1" dirty="0"/>
              <a:t>May 19</a:t>
            </a:r>
            <a:r>
              <a:rPr lang="en-US" b="1" baseline="30000" dirty="0"/>
              <a:t>th</a:t>
            </a:r>
            <a:r>
              <a:rPr lang="en-US" b="1" dirty="0"/>
              <a:t> – 7:30 PM </a:t>
            </a:r>
            <a:r>
              <a:rPr lang="en-US" dirty="0"/>
              <a:t>KSU Convocation Center</a:t>
            </a:r>
          </a:p>
          <a:p>
            <a:pPr lvl="1"/>
            <a:r>
              <a:rPr lang="en-US" b="1" dirty="0"/>
              <a:t>ALL STUDENTS MUST ARRIVE BY 6PM </a:t>
            </a:r>
          </a:p>
        </p:txBody>
      </p:sp>
    </p:spTree>
    <p:extLst>
      <p:ext uri="{BB962C8B-B14F-4D97-AF65-F5344CB8AC3E}">
        <p14:creationId xmlns:p14="http://schemas.microsoft.com/office/powerpoint/2010/main" val="248793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a:extLst>
            <a:ext uri="{FF2B5EF4-FFF2-40B4-BE49-F238E27FC236}">
              <a16:creationId xmlns:a16="http://schemas.microsoft.com/office/drawing/2014/main" id="{9393BB02-443B-6FE2-56FF-332C7891AE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02ACB6-8DBF-E57B-9869-65E7A31AF906}"/>
              </a:ext>
            </a:extLst>
          </p:cNvPr>
          <p:cNvSpPr>
            <a:spLocks noGrp="1"/>
          </p:cNvSpPr>
          <p:nvPr>
            <p:ph type="title"/>
          </p:nvPr>
        </p:nvSpPr>
        <p:spPr>
          <a:xfrm>
            <a:off x="302940" y="423191"/>
            <a:ext cx="10515600" cy="1293849"/>
          </a:xfrm>
        </p:spPr>
        <p:txBody>
          <a:bodyPr>
            <a:normAutofit/>
          </a:bodyPr>
          <a:lstStyle/>
          <a:p>
            <a:r>
              <a:rPr lang="en-US" sz="6500" dirty="0">
                <a:latin typeface="Haettenschweiler" panose="020B0706040902060204" pitchFamily="34" charset="0"/>
              </a:rPr>
              <a:t>Graduation Contract</a:t>
            </a:r>
          </a:p>
        </p:txBody>
      </p:sp>
      <p:sp>
        <p:nvSpPr>
          <p:cNvPr id="11" name="Content Placeholder 10">
            <a:extLst>
              <a:ext uri="{FF2B5EF4-FFF2-40B4-BE49-F238E27FC236}">
                <a16:creationId xmlns:a16="http://schemas.microsoft.com/office/drawing/2014/main" id="{2B349C84-0172-B44D-58DD-94C8514CF9EB}"/>
              </a:ext>
            </a:extLst>
          </p:cNvPr>
          <p:cNvSpPr>
            <a:spLocks noGrp="1"/>
          </p:cNvSpPr>
          <p:nvPr>
            <p:ph idx="1"/>
          </p:nvPr>
        </p:nvSpPr>
        <p:spPr>
          <a:xfrm>
            <a:off x="302940" y="2086747"/>
            <a:ext cx="11695771" cy="3480934"/>
          </a:xfrm>
        </p:spPr>
        <p:txBody>
          <a:bodyPr>
            <a:normAutofit/>
          </a:bodyPr>
          <a:lstStyle/>
          <a:p>
            <a:pPr marL="0" indent="0" algn="ctr">
              <a:buNone/>
            </a:pPr>
            <a:endParaRPr lang="en-US" dirty="0"/>
          </a:p>
          <a:p>
            <a:pPr marL="0" indent="0" algn="ctr">
              <a:buNone/>
            </a:pPr>
            <a:r>
              <a:rPr lang="en-US" dirty="0"/>
              <a:t>THIS CONTRACT MUST BE SIGNED AND </a:t>
            </a:r>
            <a:r>
              <a:rPr lang="en-US" b="1" dirty="0"/>
              <a:t>RETURNED BY 4/30/26 TO THE COUNSELING OFFICE</a:t>
            </a:r>
            <a:r>
              <a:rPr lang="en-US" dirty="0"/>
              <a:t>. STUDENTS WILL NOT BE CLEARED AND MAY NOT PARTICIPATE IN COMMENCEMENT WITHOUT A SIGNED CONTRACT. </a:t>
            </a:r>
          </a:p>
          <a:p>
            <a:pPr marL="0" indent="0" algn="ctr">
              <a:buNone/>
            </a:pPr>
            <a:endParaRPr lang="en-US" dirty="0"/>
          </a:p>
          <a:p>
            <a:pPr marL="0" indent="0" algn="ctr">
              <a:buNone/>
            </a:pPr>
            <a:r>
              <a:rPr lang="en-US" dirty="0"/>
              <a:t>EXTRA COPIES CAN BE PICKED UP IN THE COUSELING OFFICE </a:t>
            </a:r>
          </a:p>
        </p:txBody>
      </p:sp>
      <p:pic>
        <p:nvPicPr>
          <p:cNvPr id="4" name="Picture 3">
            <a:extLst>
              <a:ext uri="{FF2B5EF4-FFF2-40B4-BE49-F238E27FC236}">
                <a16:creationId xmlns:a16="http://schemas.microsoft.com/office/drawing/2014/main" id="{DC2D1C57-C127-4EE7-0347-4C2C5DC18651}"/>
              </a:ext>
            </a:extLst>
          </p:cNvPr>
          <p:cNvPicPr>
            <a:picLocks noChangeAspect="1"/>
          </p:cNvPicPr>
          <p:nvPr/>
        </p:nvPicPr>
        <p:blipFill>
          <a:blip r:embed="rId2"/>
          <a:stretch>
            <a:fillRect/>
          </a:stretch>
        </p:blipFill>
        <p:spPr>
          <a:xfrm>
            <a:off x="8105571" y="256479"/>
            <a:ext cx="3893140" cy="2129309"/>
          </a:xfrm>
          <a:prstGeom prst="rect">
            <a:avLst/>
          </a:prstGeom>
        </p:spPr>
      </p:pic>
    </p:spTree>
    <p:extLst>
      <p:ext uri="{BB962C8B-B14F-4D97-AF65-F5344CB8AC3E}">
        <p14:creationId xmlns:p14="http://schemas.microsoft.com/office/powerpoint/2010/main" val="2525246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a:extLst>
            <a:ext uri="{FF2B5EF4-FFF2-40B4-BE49-F238E27FC236}">
              <a16:creationId xmlns:a16="http://schemas.microsoft.com/office/drawing/2014/main" id="{2BFFF9AE-AE17-0FDD-4DD0-A63253FF90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3BC7C6-52A3-45BB-3023-51B4984A4DDC}"/>
              </a:ext>
            </a:extLst>
          </p:cNvPr>
          <p:cNvSpPr>
            <a:spLocks noGrp="1"/>
          </p:cNvSpPr>
          <p:nvPr>
            <p:ph type="title"/>
          </p:nvPr>
        </p:nvSpPr>
        <p:spPr>
          <a:xfrm>
            <a:off x="113370" y="108647"/>
            <a:ext cx="10515600" cy="950719"/>
          </a:xfrm>
        </p:spPr>
        <p:txBody>
          <a:bodyPr>
            <a:normAutofit fontScale="90000"/>
          </a:bodyPr>
          <a:lstStyle/>
          <a:p>
            <a:r>
              <a:rPr lang="en-US" sz="6500" dirty="0">
                <a:latin typeface="Haettenschweiler" panose="020B0706040902060204" pitchFamily="34" charset="0"/>
              </a:rPr>
              <a:t>Graduation Contract (CONT)</a:t>
            </a:r>
          </a:p>
        </p:txBody>
      </p:sp>
      <p:sp>
        <p:nvSpPr>
          <p:cNvPr id="11" name="Content Placeholder 10">
            <a:extLst>
              <a:ext uri="{FF2B5EF4-FFF2-40B4-BE49-F238E27FC236}">
                <a16:creationId xmlns:a16="http://schemas.microsoft.com/office/drawing/2014/main" id="{063FD7EE-582F-58C8-FA57-A0E3B8FCAFEB}"/>
              </a:ext>
            </a:extLst>
          </p:cNvPr>
          <p:cNvSpPr>
            <a:spLocks noGrp="1"/>
          </p:cNvSpPr>
          <p:nvPr>
            <p:ph idx="1"/>
          </p:nvPr>
        </p:nvSpPr>
        <p:spPr>
          <a:xfrm>
            <a:off x="302940" y="1059366"/>
            <a:ext cx="11695771" cy="5542156"/>
          </a:xfrm>
        </p:spPr>
        <p:txBody>
          <a:bodyPr>
            <a:noAutofit/>
          </a:bodyPr>
          <a:lstStyle/>
          <a:p>
            <a:pPr marL="514350" indent="-514350">
              <a:buAutoNum type="arabicParenR"/>
            </a:pPr>
            <a:r>
              <a:rPr lang="en-US" sz="2200" dirty="0"/>
              <a:t>The student will attend the mandatory commencement practices on </a:t>
            </a:r>
            <a:r>
              <a:rPr lang="en-US" sz="2200" b="1" dirty="0"/>
              <a:t>May 13th (11:30 am</a:t>
            </a:r>
            <a:r>
              <a:rPr lang="en-US" sz="2200" dirty="0"/>
              <a:t>) and </a:t>
            </a:r>
            <a:r>
              <a:rPr lang="en-US" sz="2200" b="1" dirty="0"/>
              <a:t>May 18th (8:30 am) </a:t>
            </a:r>
            <a:r>
              <a:rPr lang="en-US" sz="2200" dirty="0"/>
              <a:t>and will follow all rules and policies for the school activity. </a:t>
            </a:r>
          </a:p>
          <a:p>
            <a:pPr marL="514350" indent="-514350">
              <a:buAutoNum type="arabicParenR"/>
            </a:pPr>
            <a:r>
              <a:rPr lang="en-US" sz="2200" dirty="0"/>
              <a:t>All </a:t>
            </a:r>
            <a:r>
              <a:rPr lang="en-US" sz="2200" b="1" dirty="0"/>
              <a:t>financial obligations must be cleared by May 18th</a:t>
            </a:r>
            <a:r>
              <a:rPr lang="en-US" sz="2200" dirty="0"/>
              <a:t>, prior to graduation practice. This includes:</a:t>
            </a:r>
          </a:p>
          <a:p>
            <a:pPr lvl="1"/>
            <a:r>
              <a:rPr lang="en-US" sz="2200" dirty="0"/>
              <a:t>Return of textbooks, media center materials, CCSD-issued laptops, and school issued uniforms and fine arts equipment. </a:t>
            </a:r>
          </a:p>
          <a:p>
            <a:pPr lvl="1"/>
            <a:r>
              <a:rPr lang="en-US" sz="2200" dirty="0"/>
              <a:t>Payment for lost textbooks, parking fines, athletic and/or fine arts equipment and uniforms, as well as CCSD-issued technology. </a:t>
            </a:r>
          </a:p>
          <a:p>
            <a:pPr marL="514350" indent="-514350">
              <a:buFont typeface="+mj-lt"/>
              <a:buAutoNum type="arabicParenR"/>
            </a:pPr>
            <a:r>
              <a:rPr lang="en-US" sz="2200" dirty="0"/>
              <a:t>This commencement is a formal ceremony and any disruptive behavior at the ceremony will result in the student being removed from the ceremony and will result in a delay of the receipt of the student’s diploma. </a:t>
            </a:r>
          </a:p>
          <a:p>
            <a:pPr marL="514350" indent="-514350">
              <a:buFont typeface="+mj-lt"/>
              <a:buAutoNum type="arabicParenR"/>
            </a:pPr>
            <a:r>
              <a:rPr lang="en-US" sz="2200" dirty="0"/>
              <a:t>A student may be denied the opportunity to participate in the ceremony if he/she is involved in any serious discipline event during the remainder of the 2026 school year. </a:t>
            </a:r>
          </a:p>
          <a:p>
            <a:pPr marL="514350" indent="-514350">
              <a:buFont typeface="+mj-lt"/>
              <a:buAutoNum type="arabicParenR"/>
            </a:pPr>
            <a:r>
              <a:rPr lang="en-US" sz="2200" dirty="0"/>
              <a:t>Students will be expected to follow the dress guidelines and all Cobb County School District policies. Any student improperly dressed for the ceremony will not be allowed to participate in the ceremony. </a:t>
            </a:r>
          </a:p>
        </p:txBody>
      </p:sp>
    </p:spTree>
    <p:extLst>
      <p:ext uri="{BB962C8B-B14F-4D97-AF65-F5344CB8AC3E}">
        <p14:creationId xmlns:p14="http://schemas.microsoft.com/office/powerpoint/2010/main" val="96661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CBA1-EE58-8A5C-E1C8-084336638C35}"/>
              </a:ext>
            </a:extLst>
          </p:cNvPr>
          <p:cNvSpPr>
            <a:spLocks noGrp="1"/>
          </p:cNvSpPr>
          <p:nvPr>
            <p:ph type="title"/>
          </p:nvPr>
        </p:nvSpPr>
        <p:spPr>
          <a:xfrm>
            <a:off x="119743" y="365125"/>
            <a:ext cx="10515600" cy="549275"/>
          </a:xfrm>
        </p:spPr>
        <p:txBody>
          <a:bodyPr>
            <a:normAutofit fontScale="90000"/>
          </a:bodyPr>
          <a:lstStyle/>
          <a:p>
            <a:r>
              <a:rPr lang="en-US" sz="7000" b="1" dirty="0">
                <a:solidFill>
                  <a:schemeClr val="bg1"/>
                </a:solidFill>
                <a:latin typeface="Alasassy Caps" pitchFamily="2" charset="0"/>
              </a:rPr>
              <a:t>Senior Clearance </a:t>
            </a:r>
          </a:p>
        </p:txBody>
      </p:sp>
      <p:pic>
        <p:nvPicPr>
          <p:cNvPr id="5" name="Content Placeholder 4">
            <a:extLst>
              <a:ext uri="{FF2B5EF4-FFF2-40B4-BE49-F238E27FC236}">
                <a16:creationId xmlns:a16="http://schemas.microsoft.com/office/drawing/2014/main" id="{53FCD23C-2BAD-4AEB-0764-CBA627EECA4A}"/>
              </a:ext>
            </a:extLst>
          </p:cNvPr>
          <p:cNvPicPr>
            <a:picLocks noGrp="1" noChangeAspect="1"/>
          </p:cNvPicPr>
          <p:nvPr>
            <p:ph idx="1"/>
          </p:nvPr>
        </p:nvPicPr>
        <p:blipFill>
          <a:blip r:embed="rId2"/>
          <a:stretch>
            <a:fillRect/>
          </a:stretch>
        </p:blipFill>
        <p:spPr>
          <a:xfrm>
            <a:off x="2079775" y="1079571"/>
            <a:ext cx="8032449" cy="5500389"/>
          </a:xfrm>
          <a:prstGeom prst="rect">
            <a:avLst/>
          </a:prstGeom>
        </p:spPr>
      </p:pic>
    </p:spTree>
    <p:extLst>
      <p:ext uri="{BB962C8B-B14F-4D97-AF65-F5344CB8AC3E}">
        <p14:creationId xmlns:p14="http://schemas.microsoft.com/office/powerpoint/2010/main" val="2839197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6224117A-7AB0-8205-C580-503C9B88D6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B88389-8394-1A46-3DAA-98B657F0593D}"/>
              </a:ext>
            </a:extLst>
          </p:cNvPr>
          <p:cNvSpPr>
            <a:spLocks noGrp="1"/>
          </p:cNvSpPr>
          <p:nvPr>
            <p:ph type="title"/>
          </p:nvPr>
        </p:nvSpPr>
        <p:spPr>
          <a:xfrm>
            <a:off x="119742" y="365125"/>
            <a:ext cx="11858898" cy="549275"/>
          </a:xfrm>
        </p:spPr>
        <p:txBody>
          <a:bodyPr>
            <a:normAutofit fontScale="90000"/>
          </a:bodyPr>
          <a:lstStyle/>
          <a:p>
            <a:pPr algn="ctr"/>
            <a:r>
              <a:rPr lang="en-US" sz="7000" b="1" dirty="0">
                <a:solidFill>
                  <a:schemeClr val="bg1"/>
                </a:solidFill>
                <a:latin typeface="Alasassy Caps" pitchFamily="2" charset="0"/>
              </a:rPr>
              <a:t>Senior Clearance – Counseling Survey 1 </a:t>
            </a:r>
          </a:p>
        </p:txBody>
      </p:sp>
      <p:pic>
        <p:nvPicPr>
          <p:cNvPr id="7" name="Content Placeholder 6">
            <a:extLst>
              <a:ext uri="{FF2B5EF4-FFF2-40B4-BE49-F238E27FC236}">
                <a16:creationId xmlns:a16="http://schemas.microsoft.com/office/drawing/2014/main" id="{A4DC9B48-6557-36E5-39DD-866FE9807103}"/>
              </a:ext>
            </a:extLst>
          </p:cNvPr>
          <p:cNvPicPr>
            <a:picLocks noGrp="1" noChangeAspect="1"/>
          </p:cNvPicPr>
          <p:nvPr>
            <p:ph idx="1"/>
          </p:nvPr>
        </p:nvPicPr>
        <p:blipFill>
          <a:blip r:embed="rId2"/>
          <a:stretch>
            <a:fillRect/>
          </a:stretch>
        </p:blipFill>
        <p:spPr>
          <a:xfrm>
            <a:off x="1690615" y="1048953"/>
            <a:ext cx="8810770" cy="5362642"/>
          </a:xfrm>
          <a:prstGeom prst="rect">
            <a:avLst/>
          </a:prstGeom>
        </p:spPr>
      </p:pic>
    </p:spTree>
    <p:extLst>
      <p:ext uri="{BB962C8B-B14F-4D97-AF65-F5344CB8AC3E}">
        <p14:creationId xmlns:p14="http://schemas.microsoft.com/office/powerpoint/2010/main" val="1577377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48A7DD3F-EECD-8ECC-E21C-A5B6E0A2C0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3E9EF-7835-358E-4F34-09F358C525C1}"/>
              </a:ext>
            </a:extLst>
          </p:cNvPr>
          <p:cNvSpPr>
            <a:spLocks noGrp="1"/>
          </p:cNvSpPr>
          <p:nvPr>
            <p:ph type="title"/>
          </p:nvPr>
        </p:nvSpPr>
        <p:spPr>
          <a:xfrm>
            <a:off x="119742" y="365125"/>
            <a:ext cx="11899538" cy="549275"/>
          </a:xfrm>
        </p:spPr>
        <p:txBody>
          <a:bodyPr>
            <a:normAutofit fontScale="90000"/>
          </a:bodyPr>
          <a:lstStyle/>
          <a:p>
            <a:pPr algn="ctr"/>
            <a:r>
              <a:rPr lang="en-US" sz="7000" b="1" dirty="0">
                <a:solidFill>
                  <a:schemeClr val="bg1"/>
                </a:solidFill>
                <a:latin typeface="Alasassy Caps" pitchFamily="2" charset="0"/>
              </a:rPr>
              <a:t>Senior Clearance – Counseling Survey 2 </a:t>
            </a:r>
          </a:p>
        </p:txBody>
      </p:sp>
      <p:pic>
        <p:nvPicPr>
          <p:cNvPr id="6" name="Content Placeholder 5">
            <a:extLst>
              <a:ext uri="{FF2B5EF4-FFF2-40B4-BE49-F238E27FC236}">
                <a16:creationId xmlns:a16="http://schemas.microsoft.com/office/drawing/2014/main" id="{660C3480-EE5D-2F1E-CE43-6C7909C8895C}"/>
              </a:ext>
            </a:extLst>
          </p:cNvPr>
          <p:cNvPicPr>
            <a:picLocks noGrp="1" noChangeAspect="1"/>
          </p:cNvPicPr>
          <p:nvPr>
            <p:ph idx="1"/>
          </p:nvPr>
        </p:nvPicPr>
        <p:blipFill>
          <a:blip r:embed="rId2"/>
          <a:stretch>
            <a:fillRect/>
          </a:stretch>
        </p:blipFill>
        <p:spPr>
          <a:xfrm>
            <a:off x="1713389" y="1189521"/>
            <a:ext cx="8765221" cy="5135078"/>
          </a:xfrm>
          <a:prstGeom prst="rect">
            <a:avLst/>
          </a:prstGeom>
        </p:spPr>
      </p:pic>
    </p:spTree>
    <p:extLst>
      <p:ext uri="{BB962C8B-B14F-4D97-AF65-F5344CB8AC3E}">
        <p14:creationId xmlns:p14="http://schemas.microsoft.com/office/powerpoint/2010/main" val="2640210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3F465E11-A551-8B6F-E1D4-ABA463ADEB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BCC0FE-F7A9-295E-50C4-0DD2950F9D92}"/>
              </a:ext>
            </a:extLst>
          </p:cNvPr>
          <p:cNvSpPr>
            <a:spLocks noGrp="1"/>
          </p:cNvSpPr>
          <p:nvPr>
            <p:ph type="title"/>
          </p:nvPr>
        </p:nvSpPr>
        <p:spPr>
          <a:xfrm>
            <a:off x="119742" y="365125"/>
            <a:ext cx="11838578" cy="549275"/>
          </a:xfrm>
        </p:spPr>
        <p:txBody>
          <a:bodyPr>
            <a:normAutofit fontScale="90000"/>
          </a:bodyPr>
          <a:lstStyle/>
          <a:p>
            <a:pPr algn="ctr"/>
            <a:r>
              <a:rPr lang="en-US" sz="7000" b="1" dirty="0">
                <a:solidFill>
                  <a:schemeClr val="bg1"/>
                </a:solidFill>
                <a:latin typeface="Alasassy Caps" pitchFamily="2" charset="0"/>
              </a:rPr>
              <a:t>Senior Clearance – Counseling Survey 3 </a:t>
            </a:r>
          </a:p>
        </p:txBody>
      </p:sp>
      <p:pic>
        <p:nvPicPr>
          <p:cNvPr id="7" name="Content Placeholder 6">
            <a:extLst>
              <a:ext uri="{FF2B5EF4-FFF2-40B4-BE49-F238E27FC236}">
                <a16:creationId xmlns:a16="http://schemas.microsoft.com/office/drawing/2014/main" id="{4A96A905-22BF-2A9D-FB94-BAFF7482EE41}"/>
              </a:ext>
            </a:extLst>
          </p:cNvPr>
          <p:cNvPicPr>
            <a:picLocks noGrp="1" noChangeAspect="1"/>
          </p:cNvPicPr>
          <p:nvPr>
            <p:ph idx="1"/>
          </p:nvPr>
        </p:nvPicPr>
        <p:blipFill>
          <a:blip r:embed="rId2"/>
          <a:stretch>
            <a:fillRect/>
          </a:stretch>
        </p:blipFill>
        <p:spPr>
          <a:xfrm>
            <a:off x="326146" y="1402496"/>
            <a:ext cx="11539708" cy="2447419"/>
          </a:xfrm>
          <a:prstGeom prst="rect">
            <a:avLst/>
          </a:prstGeom>
        </p:spPr>
      </p:pic>
    </p:spTree>
    <p:extLst>
      <p:ext uri="{BB962C8B-B14F-4D97-AF65-F5344CB8AC3E}">
        <p14:creationId xmlns:p14="http://schemas.microsoft.com/office/powerpoint/2010/main" val="755165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12D5C2-21D5-AC92-0203-5FD774A64A18}"/>
              </a:ext>
            </a:extLst>
          </p:cNvPr>
          <p:cNvSpPr>
            <a:spLocks noGrp="1"/>
          </p:cNvSpPr>
          <p:nvPr>
            <p:ph type="title"/>
          </p:nvPr>
        </p:nvSpPr>
        <p:spPr>
          <a:xfrm>
            <a:off x="839788" y="457200"/>
            <a:ext cx="6580189" cy="1600200"/>
          </a:xfrm>
        </p:spPr>
        <p:txBody>
          <a:bodyPr>
            <a:noAutofit/>
          </a:bodyPr>
          <a:lstStyle/>
          <a:p>
            <a:r>
              <a:rPr lang="en-US" sz="5500" dirty="0">
                <a:latin typeface="Haettenschweiler" panose="020B0706040902060204" pitchFamily="34" charset="0"/>
                <a:ea typeface="Cambria" panose="02040503050406030204" pitchFamily="18" charset="0"/>
              </a:rPr>
              <a:t>Senior Week: </a:t>
            </a:r>
            <a:br>
              <a:rPr lang="en-US" sz="5500" dirty="0">
                <a:latin typeface="Haettenschweiler" panose="020B0706040902060204" pitchFamily="34" charset="0"/>
                <a:ea typeface="Cambria" panose="02040503050406030204" pitchFamily="18" charset="0"/>
              </a:rPr>
            </a:br>
            <a:r>
              <a:rPr lang="en-US" sz="5500" dirty="0">
                <a:latin typeface="Haettenschweiler" panose="020B0706040902060204" pitchFamily="34" charset="0"/>
                <a:ea typeface="Cambria" panose="02040503050406030204" pitchFamily="18" charset="0"/>
              </a:rPr>
              <a:t>April 13th – 17th </a:t>
            </a:r>
            <a:endParaRPr lang="en-US" sz="5500" dirty="0"/>
          </a:p>
        </p:txBody>
      </p:sp>
      <p:pic>
        <p:nvPicPr>
          <p:cNvPr id="11" name="Content Placeholder 10" descr="A schedule of a senior citizen&#10;&#10;AI-generated content may be incorrect.">
            <a:extLst>
              <a:ext uri="{FF2B5EF4-FFF2-40B4-BE49-F238E27FC236}">
                <a16:creationId xmlns:a16="http://schemas.microsoft.com/office/drawing/2014/main" id="{2011B4E4-30BC-4C40-3C74-46F1EA8697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7535" y="266700"/>
            <a:ext cx="4248834" cy="6324600"/>
          </a:xfrm>
        </p:spPr>
      </p:pic>
      <p:sp>
        <p:nvSpPr>
          <p:cNvPr id="9" name="Text Placeholder 8">
            <a:extLst>
              <a:ext uri="{FF2B5EF4-FFF2-40B4-BE49-F238E27FC236}">
                <a16:creationId xmlns:a16="http://schemas.microsoft.com/office/drawing/2014/main" id="{F24A92FC-334D-EB76-D03A-D5F771EA91DD}"/>
              </a:ext>
            </a:extLst>
          </p:cNvPr>
          <p:cNvSpPr>
            <a:spLocks noGrp="1"/>
          </p:cNvSpPr>
          <p:nvPr>
            <p:ph type="body" sz="half" idx="2"/>
          </p:nvPr>
        </p:nvSpPr>
        <p:spPr>
          <a:xfrm>
            <a:off x="839787" y="2275840"/>
            <a:ext cx="6484557" cy="4226560"/>
          </a:xfrm>
        </p:spPr>
        <p:txBody>
          <a:bodyPr>
            <a:normAutofit/>
          </a:bodyPr>
          <a:lstStyle/>
          <a:p>
            <a:pPr algn="ctr">
              <a:lnSpc>
                <a:spcPct val="100000"/>
              </a:lnSpc>
            </a:pPr>
            <a:r>
              <a:rPr lang="en-US" sz="2700" b="1" i="1" dirty="0">
                <a:highlight>
                  <a:srgbClr val="FFFF99"/>
                </a:highlight>
                <a:latin typeface="Cambria" panose="02040503050406030204" pitchFamily="18" charset="0"/>
                <a:ea typeface="Cambria" panose="02040503050406030204" pitchFamily="18" charset="0"/>
              </a:rPr>
              <a:t>Last Day to pay Senior Dues is Wednesday, April 15</a:t>
            </a:r>
            <a:r>
              <a:rPr lang="en-US" sz="2700" b="1" i="1" baseline="30000" dirty="0">
                <a:highlight>
                  <a:srgbClr val="FFFF99"/>
                </a:highlight>
                <a:latin typeface="Cambria" panose="02040503050406030204" pitchFamily="18" charset="0"/>
                <a:ea typeface="Cambria" panose="02040503050406030204" pitchFamily="18" charset="0"/>
              </a:rPr>
              <a:t>th</a:t>
            </a:r>
            <a:r>
              <a:rPr lang="en-US" sz="2700" b="1" i="1" dirty="0">
                <a:highlight>
                  <a:srgbClr val="FFFF99"/>
                </a:highlight>
                <a:latin typeface="Cambria" panose="02040503050406030204" pitchFamily="18" charset="0"/>
                <a:ea typeface="Cambria" panose="02040503050406030204" pitchFamily="18" charset="0"/>
              </a:rPr>
              <a:t> by 11pm</a:t>
            </a:r>
          </a:p>
          <a:p>
            <a:r>
              <a:rPr lang="en-US" sz="2400" b="1" u="sng" dirty="0">
                <a:latin typeface="Cambria" panose="02040503050406030204" pitchFamily="18" charset="0"/>
                <a:ea typeface="Cambria" panose="02040503050406030204" pitchFamily="18" charset="0"/>
              </a:rPr>
              <a:t>Events</a:t>
            </a:r>
          </a:p>
          <a:p>
            <a:r>
              <a:rPr lang="en-US" sz="2400" b="1" dirty="0">
                <a:latin typeface="Cambria" panose="02040503050406030204" pitchFamily="18" charset="0"/>
                <a:ea typeface="Cambria" panose="02040503050406030204" pitchFamily="18" charset="0"/>
              </a:rPr>
              <a:t>Monday 4/13 – </a:t>
            </a:r>
            <a:r>
              <a:rPr lang="en-US" sz="2400" dirty="0">
                <a:latin typeface="Cambria" panose="02040503050406030204" pitchFamily="18" charset="0"/>
                <a:ea typeface="Cambria" panose="02040503050406030204" pitchFamily="18" charset="0"/>
              </a:rPr>
              <a:t>Co2026 Accessories</a:t>
            </a:r>
            <a:endParaRPr lang="en-US" sz="2400" i="1" dirty="0">
              <a:latin typeface="Cambria" panose="02040503050406030204" pitchFamily="18" charset="0"/>
              <a:ea typeface="Cambria" panose="02040503050406030204" pitchFamily="18" charset="0"/>
            </a:endParaRPr>
          </a:p>
          <a:p>
            <a:r>
              <a:rPr lang="en-US" sz="2400" b="1" dirty="0">
                <a:latin typeface="Cambria" panose="02040503050406030204" pitchFamily="18" charset="0"/>
                <a:ea typeface="Cambria" panose="02040503050406030204" pitchFamily="18" charset="0"/>
              </a:rPr>
              <a:t>Tuesday 4/14 – </a:t>
            </a:r>
            <a:r>
              <a:rPr lang="en-US" sz="2400" dirty="0">
                <a:latin typeface="Cambria" panose="02040503050406030204" pitchFamily="18" charset="0"/>
                <a:ea typeface="Cambria" panose="02040503050406030204" pitchFamily="18" charset="0"/>
              </a:rPr>
              <a:t>Senior Meeting/Cap &amp; Gowns</a:t>
            </a:r>
          </a:p>
          <a:p>
            <a:r>
              <a:rPr lang="en-US" sz="2400" b="1" dirty="0">
                <a:latin typeface="Cambria" panose="02040503050406030204" pitchFamily="18" charset="0"/>
                <a:ea typeface="Cambria" panose="02040503050406030204" pitchFamily="18" charset="0"/>
              </a:rPr>
              <a:t>Wednesday 4/15 – </a:t>
            </a:r>
            <a:r>
              <a:rPr lang="en-US" sz="2400" dirty="0">
                <a:latin typeface="Cambria" panose="02040503050406030204" pitchFamily="18" charset="0"/>
                <a:ea typeface="Cambria" panose="02040503050406030204" pitchFamily="18" charset="0"/>
              </a:rPr>
              <a:t>Ice Cream during lunch</a:t>
            </a:r>
          </a:p>
          <a:p>
            <a:r>
              <a:rPr lang="en-US" sz="2400" b="1" dirty="0">
                <a:latin typeface="Cambria" panose="02040503050406030204" pitchFamily="18" charset="0"/>
                <a:ea typeface="Cambria" panose="02040503050406030204" pitchFamily="18" charset="0"/>
              </a:rPr>
              <a:t>Thursday 4/16 – </a:t>
            </a:r>
            <a:r>
              <a:rPr lang="en-US" sz="2400" dirty="0">
                <a:latin typeface="Cambria" panose="02040503050406030204" pitchFamily="18" charset="0"/>
                <a:ea typeface="Cambria" panose="02040503050406030204" pitchFamily="18" charset="0"/>
              </a:rPr>
              <a:t>Senior Sunset w/Popcorn Bar</a:t>
            </a:r>
            <a:endParaRPr lang="en-US" sz="2400" i="1" dirty="0">
              <a:latin typeface="Cambria" panose="02040503050406030204" pitchFamily="18" charset="0"/>
              <a:ea typeface="Cambria" panose="02040503050406030204" pitchFamily="18" charset="0"/>
            </a:endParaRPr>
          </a:p>
          <a:p>
            <a:r>
              <a:rPr lang="en-US" sz="2400" b="1" dirty="0">
                <a:latin typeface="Cambria" panose="02040503050406030204" pitchFamily="18" charset="0"/>
                <a:ea typeface="Cambria" panose="02040503050406030204" pitchFamily="18" charset="0"/>
              </a:rPr>
              <a:t>Friday 4/17 – </a:t>
            </a:r>
            <a:r>
              <a:rPr lang="en-US" sz="2400" dirty="0">
                <a:latin typeface="Cambria" panose="02040503050406030204" pitchFamily="18" charset="0"/>
                <a:ea typeface="Cambria" panose="02040503050406030204" pitchFamily="18" charset="0"/>
              </a:rPr>
              <a:t>Senior Picnic </a:t>
            </a:r>
          </a:p>
        </p:txBody>
      </p:sp>
    </p:spTree>
    <p:extLst>
      <p:ext uri="{BB962C8B-B14F-4D97-AF65-F5344CB8AC3E}">
        <p14:creationId xmlns:p14="http://schemas.microsoft.com/office/powerpoint/2010/main" val="2185599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351</TotalTime>
  <Words>465</Words>
  <Application>Microsoft Office PowerPoint</Application>
  <PresentationFormat>Widescreen</PresentationFormat>
  <Paragraphs>49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Graduation &amp; End of Year Info </vt:lpstr>
      <vt:lpstr>Graduation Contract</vt:lpstr>
      <vt:lpstr>Graduation Contract (CONT)</vt:lpstr>
      <vt:lpstr>Senior Clearance </vt:lpstr>
      <vt:lpstr>Senior Clearance – Counseling Survey 1 </vt:lpstr>
      <vt:lpstr>Senior Clearance – Counseling Survey 2 </vt:lpstr>
      <vt:lpstr>Senior Clearance – Counseling Survey 3 </vt:lpstr>
      <vt:lpstr>Senior Week:  April 13th – 17th </vt:lpstr>
      <vt:lpstr>Senior Picnic &amp; Survey</vt:lpstr>
      <vt:lpstr>PowerPoint Presentation</vt:lpstr>
      <vt:lpstr>You have to present ID!!!</vt:lpstr>
      <vt:lpstr>What are you doing after college?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Amber Brattebo</dc:creator>
  <cp:lastModifiedBy>Amber Brattebo</cp:lastModifiedBy>
  <cp:revision>72</cp:revision>
  <dcterms:created xsi:type="dcterms:W3CDTF">2026-03-09T12:01:36Z</dcterms:created>
  <dcterms:modified xsi:type="dcterms:W3CDTF">2026-04-14T13:48:01Z</dcterms:modified>
</cp:coreProperties>
</file>