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265" r:id="rId4"/>
    <p:sldId id="267" r:id="rId5"/>
    <p:sldId id="268" r:id="rId6"/>
    <p:sldId id="266" r:id="rId7"/>
    <p:sldId id="258" r:id="rId8"/>
    <p:sldId id="257" r:id="rId9"/>
    <p:sldId id="259" r:id="rId10"/>
    <p:sldId id="291" r:id="rId11"/>
    <p:sldId id="276" r:id="rId12"/>
    <p:sldId id="260" r:id="rId13"/>
    <p:sldId id="261" r:id="rId14"/>
    <p:sldId id="313" r:id="rId15"/>
    <p:sldId id="301" r:id="rId16"/>
    <p:sldId id="302" r:id="rId17"/>
    <p:sldId id="263" r:id="rId18"/>
    <p:sldId id="273" r:id="rId19"/>
    <p:sldId id="274" r:id="rId20"/>
    <p:sldId id="293" r:id="rId21"/>
    <p:sldId id="290" r:id="rId22"/>
    <p:sldId id="272" r:id="rId23"/>
    <p:sldId id="269" r:id="rId24"/>
    <p:sldId id="300" r:id="rId25"/>
    <p:sldId id="292" r:id="rId26"/>
    <p:sldId id="296" r:id="rId27"/>
    <p:sldId id="298" r:id="rId28"/>
    <p:sldId id="297" r:id="rId29"/>
    <p:sldId id="305" r:id="rId30"/>
    <p:sldId id="299" r:id="rId31"/>
    <p:sldId id="270" r:id="rId32"/>
    <p:sldId id="308" r:id="rId33"/>
    <p:sldId id="283" r:id="rId34"/>
    <p:sldId id="310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EC874B-8023-4C3E-94CD-B9813C929784}" v="4" dt="2024-03-05T16:18:02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antoro" userId="e71d9675-3a8e-41c8-9599-f8e43be32b75" providerId="ADAL" clId="{7BEC874B-8023-4C3E-94CD-B9813C929784}"/>
    <pc:docChg chg="undo custSel addSld delSld modSld">
      <pc:chgData name="Stephanie Santoro" userId="e71d9675-3a8e-41c8-9599-f8e43be32b75" providerId="ADAL" clId="{7BEC874B-8023-4C3E-94CD-B9813C929784}" dt="2024-03-06T00:27:35.986" v="512" actId="6549"/>
      <pc:docMkLst>
        <pc:docMk/>
      </pc:docMkLst>
      <pc:sldChg chg="modSp mod">
        <pc:chgData name="Stephanie Santoro" userId="e71d9675-3a8e-41c8-9599-f8e43be32b75" providerId="ADAL" clId="{7BEC874B-8023-4C3E-94CD-B9813C929784}" dt="2024-03-04T18:48:21.943" v="1" actId="20577"/>
        <pc:sldMkLst>
          <pc:docMk/>
          <pc:sldMk cId="282018082" sldId="256"/>
        </pc:sldMkLst>
        <pc:spChg chg="mod">
          <ac:chgData name="Stephanie Santoro" userId="e71d9675-3a8e-41c8-9599-f8e43be32b75" providerId="ADAL" clId="{7BEC874B-8023-4C3E-94CD-B9813C929784}" dt="2024-03-04T18:48:21.943" v="1" actId="20577"/>
          <ac:spMkLst>
            <pc:docMk/>
            <pc:sldMk cId="282018082" sldId="256"/>
            <ac:spMk id="3" creationId="{00000000-0000-0000-0000-000000000000}"/>
          </ac:spMkLst>
        </pc:spChg>
      </pc:sldChg>
      <pc:sldChg chg="addSp delSp modSp mod setBg setClrOvrMap">
        <pc:chgData name="Stephanie Santoro" userId="e71d9675-3a8e-41c8-9599-f8e43be32b75" providerId="ADAL" clId="{7BEC874B-8023-4C3E-94CD-B9813C929784}" dt="2024-03-04T19:26:41.938" v="329" actId="207"/>
        <pc:sldMkLst>
          <pc:docMk/>
          <pc:sldMk cId="2651356917" sldId="258"/>
        </pc:sldMkLst>
        <pc:spChg chg="mod">
          <ac:chgData name="Stephanie Santoro" userId="e71d9675-3a8e-41c8-9599-f8e43be32b75" providerId="ADAL" clId="{7BEC874B-8023-4C3E-94CD-B9813C929784}" dt="2024-03-04T19:26:41.938" v="329" actId="207"/>
          <ac:spMkLst>
            <pc:docMk/>
            <pc:sldMk cId="2651356917" sldId="258"/>
            <ac:spMk id="3" creationId="{00000000-0000-0000-0000-000000000000}"/>
          </ac:spMkLst>
        </pc:spChg>
        <pc:spChg chg="mod">
          <ac:chgData name="Stephanie Santoro" userId="e71d9675-3a8e-41c8-9599-f8e43be32b75" providerId="ADAL" clId="{7BEC874B-8023-4C3E-94CD-B9813C929784}" dt="2024-03-04T19:26:20.936" v="328" actId="26606"/>
          <ac:spMkLst>
            <pc:docMk/>
            <pc:sldMk cId="2651356917" sldId="258"/>
            <ac:spMk id="22" creationId="{00000000-0000-0000-0000-000000000000}"/>
          </ac:spMkLst>
        </pc:spChg>
        <pc:spChg chg="mod">
          <ac:chgData name="Stephanie Santoro" userId="e71d9675-3a8e-41c8-9599-f8e43be32b75" providerId="ADAL" clId="{7BEC874B-8023-4C3E-94CD-B9813C929784}" dt="2024-03-04T19:26:20.936" v="328" actId="26606"/>
          <ac:spMkLst>
            <pc:docMk/>
            <pc:sldMk cId="2651356917" sldId="258"/>
            <ac:spMk id="23" creationId="{00000000-0000-0000-0000-000000000000}"/>
          </ac:spMkLst>
        </pc:spChg>
        <pc:spChg chg="add del">
          <ac:chgData name="Stephanie Santoro" userId="e71d9675-3a8e-41c8-9599-f8e43be32b75" providerId="ADAL" clId="{7BEC874B-8023-4C3E-94CD-B9813C929784}" dt="2024-03-04T19:26:20.936" v="328" actId="26606"/>
          <ac:spMkLst>
            <pc:docMk/>
            <pc:sldMk cId="2651356917" sldId="258"/>
            <ac:spMk id="30" creationId="{39E4C68A-A4A9-48A4-9FF2-D2896B1EA01F}"/>
          </ac:spMkLst>
        </pc:spChg>
        <pc:spChg chg="add del">
          <ac:chgData name="Stephanie Santoro" userId="e71d9675-3a8e-41c8-9599-f8e43be32b75" providerId="ADAL" clId="{7BEC874B-8023-4C3E-94CD-B9813C929784}" dt="2024-03-04T19:26:20.936" v="328" actId="26606"/>
          <ac:spMkLst>
            <pc:docMk/>
            <pc:sldMk cId="2651356917" sldId="258"/>
            <ac:spMk id="32" creationId="{E2B9AEA5-52CB-49A6-AF8A-33502F291B91}"/>
          </ac:spMkLst>
        </pc:spChg>
        <pc:picChg chg="add del">
          <ac:chgData name="Stephanie Santoro" userId="e71d9675-3a8e-41c8-9599-f8e43be32b75" providerId="ADAL" clId="{7BEC874B-8023-4C3E-94CD-B9813C929784}" dt="2024-03-04T19:26:10.324" v="326" actId="26606"/>
          <ac:picMkLst>
            <pc:docMk/>
            <pc:sldMk cId="2651356917" sldId="258"/>
            <ac:picMk id="25" creationId="{BF9CAA59-A3E6-7946-DA6E-34DD6C9FAF6A}"/>
          </ac:picMkLst>
        </pc:picChg>
        <pc:cxnChg chg="add del">
          <ac:chgData name="Stephanie Santoro" userId="e71d9675-3a8e-41c8-9599-f8e43be32b75" providerId="ADAL" clId="{7BEC874B-8023-4C3E-94CD-B9813C929784}" dt="2024-03-04T19:26:20.936" v="328" actId="26606"/>
          <ac:cxnSpMkLst>
            <pc:docMk/>
            <pc:sldMk cId="2651356917" sldId="258"/>
            <ac:cxnSpMk id="28" creationId="{B821C225-5C4D-4168-90AF-3D263D72CBA2}"/>
          </ac:cxnSpMkLst>
        </pc:cxnChg>
        <pc:cxnChg chg="add del">
          <ac:chgData name="Stephanie Santoro" userId="e71d9675-3a8e-41c8-9599-f8e43be32b75" providerId="ADAL" clId="{7BEC874B-8023-4C3E-94CD-B9813C929784}" dt="2024-03-04T19:26:10.324" v="326" actId="26606"/>
          <ac:cxnSpMkLst>
            <pc:docMk/>
            <pc:sldMk cId="2651356917" sldId="258"/>
            <ac:cxnSpMk id="29" creationId="{15F1CC53-719A-4763-BF30-5E25A63CEF3C}"/>
          </ac:cxnSpMkLst>
        </pc:cxnChg>
        <pc:cxnChg chg="add del">
          <ac:chgData name="Stephanie Santoro" userId="e71d9675-3a8e-41c8-9599-f8e43be32b75" providerId="ADAL" clId="{7BEC874B-8023-4C3E-94CD-B9813C929784}" dt="2024-03-04T19:26:10.324" v="326" actId="26606"/>
          <ac:cxnSpMkLst>
            <pc:docMk/>
            <pc:sldMk cId="2651356917" sldId="258"/>
            <ac:cxnSpMk id="31" creationId="{FBC3B7EE-8632-4756-A078-1B3B0DF3B53E}"/>
          </ac:cxnSpMkLst>
        </pc:cxnChg>
      </pc:sldChg>
      <pc:sldChg chg="modSp mod">
        <pc:chgData name="Stephanie Santoro" userId="e71d9675-3a8e-41c8-9599-f8e43be32b75" providerId="ADAL" clId="{7BEC874B-8023-4C3E-94CD-B9813C929784}" dt="2024-03-05T16:15:04.459" v="494" actId="20577"/>
        <pc:sldMkLst>
          <pc:docMk/>
          <pc:sldMk cId="2075441214" sldId="259"/>
        </pc:sldMkLst>
        <pc:spChg chg="mod">
          <ac:chgData name="Stephanie Santoro" userId="e71d9675-3a8e-41c8-9599-f8e43be32b75" providerId="ADAL" clId="{7BEC874B-8023-4C3E-94CD-B9813C929784}" dt="2024-03-04T18:54:04.815" v="28" actId="20577"/>
          <ac:spMkLst>
            <pc:docMk/>
            <pc:sldMk cId="2075441214" sldId="259"/>
            <ac:spMk id="2" creationId="{00000000-0000-0000-0000-000000000000}"/>
          </ac:spMkLst>
        </pc:spChg>
        <pc:spChg chg="mod">
          <ac:chgData name="Stephanie Santoro" userId="e71d9675-3a8e-41c8-9599-f8e43be32b75" providerId="ADAL" clId="{7BEC874B-8023-4C3E-94CD-B9813C929784}" dt="2024-03-04T19:26:51.463" v="330" actId="207"/>
          <ac:spMkLst>
            <pc:docMk/>
            <pc:sldMk cId="2075441214" sldId="259"/>
            <ac:spMk id="3" creationId="{00000000-0000-0000-0000-000000000000}"/>
          </ac:spMkLst>
        </pc:spChg>
        <pc:spChg chg="mod">
          <ac:chgData name="Stephanie Santoro" userId="e71d9675-3a8e-41c8-9599-f8e43be32b75" providerId="ADAL" clId="{7BEC874B-8023-4C3E-94CD-B9813C929784}" dt="2024-03-04T18:54:11.568" v="31" actId="20577"/>
          <ac:spMkLst>
            <pc:docMk/>
            <pc:sldMk cId="2075441214" sldId="259"/>
            <ac:spMk id="4" creationId="{00000000-0000-0000-0000-000000000000}"/>
          </ac:spMkLst>
        </pc:spChg>
        <pc:spChg chg="mod">
          <ac:chgData name="Stephanie Santoro" userId="e71d9675-3a8e-41c8-9599-f8e43be32b75" providerId="ADAL" clId="{7BEC874B-8023-4C3E-94CD-B9813C929784}" dt="2024-03-05T16:15:04.459" v="494" actId="20577"/>
          <ac:spMkLst>
            <pc:docMk/>
            <pc:sldMk cId="2075441214" sldId="259"/>
            <ac:spMk id="5" creationId="{00000000-0000-0000-0000-000000000000}"/>
          </ac:spMkLst>
        </pc:spChg>
      </pc:sldChg>
      <pc:sldChg chg="modSp mod">
        <pc:chgData name="Stephanie Santoro" userId="e71d9675-3a8e-41c8-9599-f8e43be32b75" providerId="ADAL" clId="{7BEC874B-8023-4C3E-94CD-B9813C929784}" dt="2024-03-04T18:57:22.415" v="270" actId="20577"/>
        <pc:sldMkLst>
          <pc:docMk/>
          <pc:sldMk cId="1869847449" sldId="260"/>
        </pc:sldMkLst>
        <pc:graphicFrameChg chg="mod modGraphic">
          <ac:chgData name="Stephanie Santoro" userId="e71d9675-3a8e-41c8-9599-f8e43be32b75" providerId="ADAL" clId="{7BEC874B-8023-4C3E-94CD-B9813C929784}" dt="2024-03-04T18:57:22.415" v="270" actId="20577"/>
          <ac:graphicFrameMkLst>
            <pc:docMk/>
            <pc:sldMk cId="1869847449" sldId="260"/>
            <ac:graphicFrameMk id="2" creationId="{34E69BD3-17E4-4730-A94D-BD0374D95ED0}"/>
          </ac:graphicFrameMkLst>
        </pc:graphicFrameChg>
      </pc:sldChg>
      <pc:sldChg chg="modSp mod">
        <pc:chgData name="Stephanie Santoro" userId="e71d9675-3a8e-41c8-9599-f8e43be32b75" providerId="ADAL" clId="{7BEC874B-8023-4C3E-94CD-B9813C929784}" dt="2024-03-06T00:27:35.986" v="512" actId="6549"/>
        <pc:sldMkLst>
          <pc:docMk/>
          <pc:sldMk cId="3367462174" sldId="261"/>
        </pc:sldMkLst>
        <pc:spChg chg="mod">
          <ac:chgData name="Stephanie Santoro" userId="e71d9675-3a8e-41c8-9599-f8e43be32b75" providerId="ADAL" clId="{7BEC874B-8023-4C3E-94CD-B9813C929784}" dt="2024-03-06T00:27:35.986" v="512" actId="6549"/>
          <ac:spMkLst>
            <pc:docMk/>
            <pc:sldMk cId="3367462174" sldId="261"/>
            <ac:spMk id="2" creationId="{00000000-0000-0000-0000-000000000000}"/>
          </ac:spMkLst>
        </pc:spChg>
      </pc:sldChg>
      <pc:sldChg chg="modSp mod">
        <pc:chgData name="Stephanie Santoro" userId="e71d9675-3a8e-41c8-9599-f8e43be32b75" providerId="ADAL" clId="{7BEC874B-8023-4C3E-94CD-B9813C929784}" dt="2024-03-04T19:00:58.877" v="310" actId="20577"/>
        <pc:sldMkLst>
          <pc:docMk/>
          <pc:sldMk cId="2632842608" sldId="269"/>
        </pc:sldMkLst>
        <pc:spChg chg="mod">
          <ac:chgData name="Stephanie Santoro" userId="e71d9675-3a8e-41c8-9599-f8e43be32b75" providerId="ADAL" clId="{7BEC874B-8023-4C3E-94CD-B9813C929784}" dt="2024-03-04T19:00:58.877" v="310" actId="20577"/>
          <ac:spMkLst>
            <pc:docMk/>
            <pc:sldMk cId="2632842608" sldId="269"/>
            <ac:spMk id="11" creationId="{00000000-0000-0000-0000-000000000000}"/>
          </ac:spMkLst>
        </pc:spChg>
      </pc:sldChg>
      <pc:sldChg chg="modSp mod">
        <pc:chgData name="Stephanie Santoro" userId="e71d9675-3a8e-41c8-9599-f8e43be32b75" providerId="ADAL" clId="{7BEC874B-8023-4C3E-94CD-B9813C929784}" dt="2024-03-04T19:00:08.285" v="304" actId="20577"/>
        <pc:sldMkLst>
          <pc:docMk/>
          <pc:sldMk cId="401246968" sldId="274"/>
        </pc:sldMkLst>
        <pc:graphicFrameChg chg="modGraphic">
          <ac:chgData name="Stephanie Santoro" userId="e71d9675-3a8e-41c8-9599-f8e43be32b75" providerId="ADAL" clId="{7BEC874B-8023-4C3E-94CD-B9813C929784}" dt="2024-03-04T19:00:08.285" v="304" actId="20577"/>
          <ac:graphicFrameMkLst>
            <pc:docMk/>
            <pc:sldMk cId="401246968" sldId="274"/>
            <ac:graphicFrameMk id="6" creationId="{00000000-0000-0000-0000-000000000000}"/>
          </ac:graphicFrameMkLst>
        </pc:graphicFrameChg>
      </pc:sldChg>
      <pc:sldChg chg="modSp mod">
        <pc:chgData name="Stephanie Santoro" userId="e71d9675-3a8e-41c8-9599-f8e43be32b75" providerId="ADAL" clId="{7BEC874B-8023-4C3E-94CD-B9813C929784}" dt="2024-03-04T18:54:51.436" v="33" actId="6549"/>
        <pc:sldMkLst>
          <pc:docMk/>
          <pc:sldMk cId="1109164361" sldId="276"/>
        </pc:sldMkLst>
        <pc:spChg chg="mod">
          <ac:chgData name="Stephanie Santoro" userId="e71d9675-3a8e-41c8-9599-f8e43be32b75" providerId="ADAL" clId="{7BEC874B-8023-4C3E-94CD-B9813C929784}" dt="2024-03-04T18:54:51.436" v="33" actId="6549"/>
          <ac:spMkLst>
            <pc:docMk/>
            <pc:sldMk cId="1109164361" sldId="276"/>
            <ac:spMk id="3" creationId="{00000000-0000-0000-0000-000000000000}"/>
          </ac:spMkLst>
        </pc:spChg>
      </pc:sldChg>
      <pc:sldChg chg="modSp mod">
        <pc:chgData name="Stephanie Santoro" userId="e71d9675-3a8e-41c8-9599-f8e43be32b75" providerId="ADAL" clId="{7BEC874B-8023-4C3E-94CD-B9813C929784}" dt="2024-03-05T16:10:12.842" v="394" actId="20577"/>
        <pc:sldMkLst>
          <pc:docMk/>
          <pc:sldMk cId="4027331598" sldId="283"/>
        </pc:sldMkLst>
        <pc:spChg chg="mod">
          <ac:chgData name="Stephanie Santoro" userId="e71d9675-3a8e-41c8-9599-f8e43be32b75" providerId="ADAL" clId="{7BEC874B-8023-4C3E-94CD-B9813C929784}" dt="2024-03-05T16:10:12.842" v="394" actId="20577"/>
          <ac:spMkLst>
            <pc:docMk/>
            <pc:sldMk cId="4027331598" sldId="283"/>
            <ac:spMk id="2" creationId="{00000000-0000-0000-0000-000000000000}"/>
          </ac:spMkLst>
        </pc:spChg>
      </pc:sldChg>
      <pc:sldChg chg="modSp mod">
        <pc:chgData name="Stephanie Santoro" userId="e71d9675-3a8e-41c8-9599-f8e43be32b75" providerId="ADAL" clId="{7BEC874B-8023-4C3E-94CD-B9813C929784}" dt="2024-03-04T19:03:32.197" v="314" actId="20577"/>
        <pc:sldMkLst>
          <pc:docMk/>
          <pc:sldMk cId="2247700978" sldId="296"/>
        </pc:sldMkLst>
        <pc:spChg chg="mod">
          <ac:chgData name="Stephanie Santoro" userId="e71d9675-3a8e-41c8-9599-f8e43be32b75" providerId="ADAL" clId="{7BEC874B-8023-4C3E-94CD-B9813C929784}" dt="2024-03-04T19:03:32.197" v="314" actId="20577"/>
          <ac:spMkLst>
            <pc:docMk/>
            <pc:sldMk cId="2247700978" sldId="296"/>
            <ac:spMk id="3" creationId="{4817859D-B5CA-48A5-878D-6A6D0BC088FF}"/>
          </ac:spMkLst>
        </pc:spChg>
      </pc:sldChg>
      <pc:sldChg chg="modSp mod">
        <pc:chgData name="Stephanie Santoro" userId="e71d9675-3a8e-41c8-9599-f8e43be32b75" providerId="ADAL" clId="{7BEC874B-8023-4C3E-94CD-B9813C929784}" dt="2024-03-04T19:28:08.602" v="386" actId="20577"/>
        <pc:sldMkLst>
          <pc:docMk/>
          <pc:sldMk cId="4120411448" sldId="297"/>
        </pc:sldMkLst>
        <pc:spChg chg="mod">
          <ac:chgData name="Stephanie Santoro" userId="e71d9675-3a8e-41c8-9599-f8e43be32b75" providerId="ADAL" clId="{7BEC874B-8023-4C3E-94CD-B9813C929784}" dt="2024-03-04T19:28:08.602" v="386" actId="20577"/>
          <ac:spMkLst>
            <pc:docMk/>
            <pc:sldMk cId="4120411448" sldId="297"/>
            <ac:spMk id="3" creationId="{72445C04-FF99-45E9-99AE-AF8C794292D7}"/>
          </ac:spMkLst>
        </pc:spChg>
      </pc:sldChg>
      <pc:sldChg chg="modSp mod">
        <pc:chgData name="Stephanie Santoro" userId="e71d9675-3a8e-41c8-9599-f8e43be32b75" providerId="ADAL" clId="{7BEC874B-8023-4C3E-94CD-B9813C929784}" dt="2024-03-04T19:03:43.980" v="317" actId="20577"/>
        <pc:sldMkLst>
          <pc:docMk/>
          <pc:sldMk cId="1073777019" sldId="298"/>
        </pc:sldMkLst>
        <pc:spChg chg="mod">
          <ac:chgData name="Stephanie Santoro" userId="e71d9675-3a8e-41c8-9599-f8e43be32b75" providerId="ADAL" clId="{7BEC874B-8023-4C3E-94CD-B9813C929784}" dt="2024-03-04T19:03:43.980" v="317" actId="20577"/>
          <ac:spMkLst>
            <pc:docMk/>
            <pc:sldMk cId="1073777019" sldId="298"/>
            <ac:spMk id="3" creationId="{246B9C5C-14BB-42AE-81B7-D0EF03F996A2}"/>
          </ac:spMkLst>
        </pc:spChg>
      </pc:sldChg>
      <pc:sldChg chg="addSp delSp modSp mod">
        <pc:chgData name="Stephanie Santoro" userId="e71d9675-3a8e-41c8-9599-f8e43be32b75" providerId="ADAL" clId="{7BEC874B-8023-4C3E-94CD-B9813C929784}" dt="2024-03-05T16:14:35.779" v="487" actId="1076"/>
        <pc:sldMkLst>
          <pc:docMk/>
          <pc:sldMk cId="4273621861" sldId="301"/>
        </pc:sldMkLst>
        <pc:spChg chg="del mod">
          <ac:chgData name="Stephanie Santoro" userId="e71d9675-3a8e-41c8-9599-f8e43be32b75" providerId="ADAL" clId="{7BEC874B-8023-4C3E-94CD-B9813C929784}" dt="2024-03-05T16:13:56.029" v="401" actId="478"/>
          <ac:spMkLst>
            <pc:docMk/>
            <pc:sldMk cId="4273621861" sldId="301"/>
            <ac:spMk id="2" creationId="{00000000-0000-0000-0000-000000000000}"/>
          </ac:spMkLst>
        </pc:spChg>
        <pc:spChg chg="mod">
          <ac:chgData name="Stephanie Santoro" userId="e71d9675-3a8e-41c8-9599-f8e43be32b75" providerId="ADAL" clId="{7BEC874B-8023-4C3E-94CD-B9813C929784}" dt="2024-03-05T16:14:21.728" v="485" actId="6549"/>
          <ac:spMkLst>
            <pc:docMk/>
            <pc:sldMk cId="4273621861" sldId="301"/>
            <ac:spMk id="6" creationId="{00000000-0000-0000-0000-000000000000}"/>
          </ac:spMkLst>
        </pc:spChg>
        <pc:spChg chg="mod">
          <ac:chgData name="Stephanie Santoro" userId="e71d9675-3a8e-41c8-9599-f8e43be32b75" providerId="ADAL" clId="{7BEC874B-8023-4C3E-94CD-B9813C929784}" dt="2024-03-05T16:14:17.132" v="484" actId="20577"/>
          <ac:spMkLst>
            <pc:docMk/>
            <pc:sldMk cId="4273621861" sldId="301"/>
            <ac:spMk id="11" creationId="{00000000-0000-0000-0000-000000000000}"/>
          </ac:spMkLst>
        </pc:spChg>
        <pc:spChg chg="add mod">
          <ac:chgData name="Stephanie Santoro" userId="e71d9675-3a8e-41c8-9599-f8e43be32b75" providerId="ADAL" clId="{7BEC874B-8023-4C3E-94CD-B9813C929784}" dt="2024-03-05T16:14:35.779" v="487" actId="1076"/>
          <ac:spMkLst>
            <pc:docMk/>
            <pc:sldMk cId="4273621861" sldId="301"/>
            <ac:spMk id="13" creationId="{2E7A71E3-8F24-4C62-9118-B713FF7286EB}"/>
          </ac:spMkLst>
        </pc:spChg>
      </pc:sldChg>
      <pc:sldChg chg="delSp del mod">
        <pc:chgData name="Stephanie Santoro" userId="e71d9675-3a8e-41c8-9599-f8e43be32b75" providerId="ADAL" clId="{7BEC874B-8023-4C3E-94CD-B9813C929784}" dt="2024-03-05T16:13:18.175" v="398" actId="2696"/>
        <pc:sldMkLst>
          <pc:docMk/>
          <pc:sldMk cId="3194716126" sldId="303"/>
        </pc:sldMkLst>
        <pc:picChg chg="del">
          <ac:chgData name="Stephanie Santoro" userId="e71d9675-3a8e-41c8-9599-f8e43be32b75" providerId="ADAL" clId="{7BEC874B-8023-4C3E-94CD-B9813C929784}" dt="2024-03-05T16:11:46.181" v="395" actId="478"/>
          <ac:picMkLst>
            <pc:docMk/>
            <pc:sldMk cId="3194716126" sldId="303"/>
            <ac:picMk id="6" creationId="{98E9DBDE-3358-4F3D-B345-4B2E2EC5876E}"/>
          </ac:picMkLst>
        </pc:picChg>
      </pc:sldChg>
      <pc:sldChg chg="addSp delSp mod">
        <pc:chgData name="Stephanie Santoro" userId="e71d9675-3a8e-41c8-9599-f8e43be32b75" providerId="ADAL" clId="{7BEC874B-8023-4C3E-94CD-B9813C929784}" dt="2024-03-04T19:11:44.191" v="324" actId="9405"/>
        <pc:sldMkLst>
          <pc:docMk/>
          <pc:sldMk cId="3286425469" sldId="305"/>
        </pc:sldMkLst>
        <pc:picChg chg="del">
          <ac:chgData name="Stephanie Santoro" userId="e71d9675-3a8e-41c8-9599-f8e43be32b75" providerId="ADAL" clId="{7BEC874B-8023-4C3E-94CD-B9813C929784}" dt="2024-03-04T19:05:34.804" v="318" actId="478"/>
          <ac:picMkLst>
            <pc:docMk/>
            <pc:sldMk cId="3286425469" sldId="305"/>
            <ac:picMk id="3" creationId="{A07CBDDA-CF0A-40D9-92E8-2BF8016DDF3A}"/>
          </ac:picMkLst>
        </pc:picChg>
        <pc:picChg chg="add">
          <ac:chgData name="Stephanie Santoro" userId="e71d9675-3a8e-41c8-9599-f8e43be32b75" providerId="ADAL" clId="{7BEC874B-8023-4C3E-94CD-B9813C929784}" dt="2024-03-04T19:06:26.987" v="321" actId="22"/>
          <ac:picMkLst>
            <pc:docMk/>
            <pc:sldMk cId="3286425469" sldId="305"/>
            <ac:picMk id="6" creationId="{70841282-58C2-4DA7-9E3E-8BF71B3AF2D3}"/>
          </ac:picMkLst>
        </pc:picChg>
        <pc:inkChg chg="del">
          <ac:chgData name="Stephanie Santoro" userId="e71d9675-3a8e-41c8-9599-f8e43be32b75" providerId="ADAL" clId="{7BEC874B-8023-4C3E-94CD-B9813C929784}" dt="2024-03-04T19:05:38.853" v="320" actId="478"/>
          <ac:inkMkLst>
            <pc:docMk/>
            <pc:sldMk cId="3286425469" sldId="305"/>
            <ac:inkMk id="2" creationId="{7479EE94-C80E-4350-A972-0C01DC2146C7}"/>
          </ac:inkMkLst>
        </pc:inkChg>
        <pc:inkChg chg="del">
          <ac:chgData name="Stephanie Santoro" userId="e71d9675-3a8e-41c8-9599-f8e43be32b75" providerId="ADAL" clId="{7BEC874B-8023-4C3E-94CD-B9813C929784}" dt="2024-03-04T19:05:37.447" v="319" actId="478"/>
          <ac:inkMkLst>
            <pc:docMk/>
            <pc:sldMk cId="3286425469" sldId="305"/>
            <ac:inkMk id="4" creationId="{CBB350C0-706B-4B7D-9C15-3CE7A7C82B87}"/>
          </ac:inkMkLst>
        </pc:inkChg>
        <pc:inkChg chg="add">
          <ac:chgData name="Stephanie Santoro" userId="e71d9675-3a8e-41c8-9599-f8e43be32b75" providerId="ADAL" clId="{7BEC874B-8023-4C3E-94CD-B9813C929784}" dt="2024-03-04T19:06:39.943" v="322" actId="9405"/>
          <ac:inkMkLst>
            <pc:docMk/>
            <pc:sldMk cId="3286425469" sldId="305"/>
            <ac:inkMk id="7" creationId="{42C80232-F5D3-4764-A03A-F09DA007314A}"/>
          </ac:inkMkLst>
        </pc:inkChg>
        <pc:inkChg chg="add">
          <ac:chgData name="Stephanie Santoro" userId="e71d9675-3a8e-41c8-9599-f8e43be32b75" providerId="ADAL" clId="{7BEC874B-8023-4C3E-94CD-B9813C929784}" dt="2024-03-04T19:11:39.108" v="323" actId="9405"/>
          <ac:inkMkLst>
            <pc:docMk/>
            <pc:sldMk cId="3286425469" sldId="305"/>
            <ac:inkMk id="8" creationId="{0D81ABDC-82BE-4447-89E3-A9E555E45954}"/>
          </ac:inkMkLst>
        </pc:inkChg>
        <pc:inkChg chg="add">
          <ac:chgData name="Stephanie Santoro" userId="e71d9675-3a8e-41c8-9599-f8e43be32b75" providerId="ADAL" clId="{7BEC874B-8023-4C3E-94CD-B9813C929784}" dt="2024-03-04T19:11:44.191" v="324" actId="9405"/>
          <ac:inkMkLst>
            <pc:docMk/>
            <pc:sldMk cId="3286425469" sldId="305"/>
            <ac:inkMk id="9" creationId="{BBB42B61-DB61-41CA-AA0B-9DBF6A32C970}"/>
          </ac:inkMkLst>
        </pc:inkChg>
      </pc:sldChg>
      <pc:sldChg chg="del">
        <pc:chgData name="Stephanie Santoro" userId="e71d9675-3a8e-41c8-9599-f8e43be32b75" providerId="ADAL" clId="{7BEC874B-8023-4C3E-94CD-B9813C929784}" dt="2024-03-05T16:16:45.795" v="496" actId="2696"/>
        <pc:sldMkLst>
          <pc:docMk/>
          <pc:sldMk cId="2259760949" sldId="307"/>
        </pc:sldMkLst>
      </pc:sldChg>
      <pc:sldChg chg="modSp mod">
        <pc:chgData name="Stephanie Santoro" userId="e71d9675-3a8e-41c8-9599-f8e43be32b75" providerId="ADAL" clId="{7BEC874B-8023-4C3E-94CD-B9813C929784}" dt="2024-03-04T19:29:40.274" v="388" actId="27636"/>
        <pc:sldMkLst>
          <pc:docMk/>
          <pc:sldMk cId="436766640" sldId="308"/>
        </pc:sldMkLst>
        <pc:spChg chg="mod">
          <ac:chgData name="Stephanie Santoro" userId="e71d9675-3a8e-41c8-9599-f8e43be32b75" providerId="ADAL" clId="{7BEC874B-8023-4C3E-94CD-B9813C929784}" dt="2024-03-04T19:29:40.274" v="388" actId="27636"/>
          <ac:spMkLst>
            <pc:docMk/>
            <pc:sldMk cId="436766640" sldId="308"/>
            <ac:spMk id="2" creationId="{00000000-0000-0000-0000-000000000000}"/>
          </ac:spMkLst>
        </pc:spChg>
      </pc:sldChg>
      <pc:sldChg chg="new del">
        <pc:chgData name="Stephanie Santoro" userId="e71d9675-3a8e-41c8-9599-f8e43be32b75" providerId="ADAL" clId="{7BEC874B-8023-4C3E-94CD-B9813C929784}" dt="2024-03-05T16:13:20.533" v="399" actId="2696"/>
        <pc:sldMkLst>
          <pc:docMk/>
          <pc:sldMk cId="1509334919" sldId="309"/>
        </pc:sldMkLst>
      </pc:sldChg>
      <pc:sldChg chg="add">
        <pc:chgData name="Stephanie Santoro" userId="e71d9675-3a8e-41c8-9599-f8e43be32b75" providerId="ADAL" clId="{7BEC874B-8023-4C3E-94CD-B9813C929784}" dt="2024-03-05T16:13:14.251" v="397"/>
        <pc:sldMkLst>
          <pc:docMk/>
          <pc:sldMk cId="2659345160" sldId="310"/>
        </pc:sldMkLst>
      </pc:sldChg>
      <pc:sldChg chg="add del">
        <pc:chgData name="Stephanie Santoro" userId="e71d9675-3a8e-41c8-9599-f8e43be32b75" providerId="ADAL" clId="{7BEC874B-8023-4C3E-94CD-B9813C929784}" dt="2024-03-05T16:18:11.893" v="500" actId="2696"/>
        <pc:sldMkLst>
          <pc:docMk/>
          <pc:sldMk cId="525378803" sldId="311"/>
        </pc:sldMkLst>
      </pc:sldChg>
      <pc:sldChg chg="new del">
        <pc:chgData name="Stephanie Santoro" userId="e71d9675-3a8e-41c8-9599-f8e43be32b75" providerId="ADAL" clId="{7BEC874B-8023-4C3E-94CD-B9813C929784}" dt="2024-03-05T16:18:08.078" v="499" actId="2696"/>
        <pc:sldMkLst>
          <pc:docMk/>
          <pc:sldMk cId="4213097032" sldId="312"/>
        </pc:sldMkLst>
      </pc:sldChg>
      <pc:sldChg chg="addSp modSp add mod setBg">
        <pc:chgData name="Stephanie Santoro" userId="e71d9675-3a8e-41c8-9599-f8e43be32b75" providerId="ADAL" clId="{7BEC874B-8023-4C3E-94CD-B9813C929784}" dt="2024-03-05T16:20:26.785" v="510" actId="1076"/>
        <pc:sldMkLst>
          <pc:docMk/>
          <pc:sldMk cId="2591673161" sldId="313"/>
        </pc:sldMkLst>
        <pc:spChg chg="add">
          <ac:chgData name="Stephanie Santoro" userId="e71d9675-3a8e-41c8-9599-f8e43be32b75" providerId="ADAL" clId="{7BEC874B-8023-4C3E-94CD-B9813C929784}" dt="2024-03-05T16:18:18.453" v="501" actId="26606"/>
          <ac:spMkLst>
            <pc:docMk/>
            <pc:sldMk cId="2591673161" sldId="313"/>
            <ac:spMk id="9" creationId="{EF936958-1A6E-4841-8289-4F7904B204E4}"/>
          </ac:spMkLst>
        </pc:spChg>
        <pc:spChg chg="add">
          <ac:chgData name="Stephanie Santoro" userId="e71d9675-3a8e-41c8-9599-f8e43be32b75" providerId="ADAL" clId="{7BEC874B-8023-4C3E-94CD-B9813C929784}" dt="2024-03-05T16:18:18.453" v="501" actId="26606"/>
          <ac:spMkLst>
            <pc:docMk/>
            <pc:sldMk cId="2591673161" sldId="313"/>
            <ac:spMk id="11" creationId="{A496451F-B44A-451D-AA20-B1DAA958C3F7}"/>
          </ac:spMkLst>
        </pc:spChg>
        <pc:spChg chg="add">
          <ac:chgData name="Stephanie Santoro" userId="e71d9675-3a8e-41c8-9599-f8e43be32b75" providerId="ADAL" clId="{7BEC874B-8023-4C3E-94CD-B9813C929784}" dt="2024-03-05T16:18:18.453" v="501" actId="26606"/>
          <ac:spMkLst>
            <pc:docMk/>
            <pc:sldMk cId="2591673161" sldId="313"/>
            <ac:spMk id="13" creationId="{2033E876-9C10-4610-867C-3F1C1290E0C3}"/>
          </ac:spMkLst>
        </pc:spChg>
        <pc:graphicFrameChg chg="mod modGraphic">
          <ac:chgData name="Stephanie Santoro" userId="e71d9675-3a8e-41c8-9599-f8e43be32b75" providerId="ADAL" clId="{7BEC874B-8023-4C3E-94CD-B9813C929784}" dt="2024-03-05T16:20:23.258" v="509" actId="1076"/>
          <ac:graphicFrameMkLst>
            <pc:docMk/>
            <pc:sldMk cId="2591673161" sldId="313"/>
            <ac:graphicFrameMk id="4" creationId="{8F9D0B58-11C7-439C-8F52-28C1D094D3D3}"/>
          </ac:graphicFrameMkLst>
        </pc:graphicFrameChg>
        <pc:picChg chg="add mod">
          <ac:chgData name="Stephanie Santoro" userId="e71d9675-3a8e-41c8-9599-f8e43be32b75" providerId="ADAL" clId="{7BEC874B-8023-4C3E-94CD-B9813C929784}" dt="2024-03-05T16:20:26.785" v="510" actId="1076"/>
          <ac:picMkLst>
            <pc:docMk/>
            <pc:sldMk cId="2591673161" sldId="313"/>
            <ac:picMk id="3" creationId="{4B60C06E-1201-42CC-BFBF-732DF7493D7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7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7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5EAE8-FC04-422A-BC5C-51DE3B0E29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25A3D4B-0777-4110-B97A-5471242AED4B}">
      <dgm:prSet/>
      <dgm:spPr/>
      <dgm:t>
        <a:bodyPr/>
        <a:lstStyle/>
        <a:p>
          <a:r>
            <a:rPr lang="en-US"/>
            <a:t>7 period day – six classes and lunch</a:t>
          </a:r>
        </a:p>
      </dgm:t>
    </dgm:pt>
    <dgm:pt modelId="{7A4C28FF-7B46-4FC5-84D2-B0017432A5C8}" type="parTrans" cxnId="{991BE14D-8B4E-44DE-A3A4-CB75A958FE2D}">
      <dgm:prSet/>
      <dgm:spPr/>
      <dgm:t>
        <a:bodyPr/>
        <a:lstStyle/>
        <a:p>
          <a:endParaRPr lang="en-US"/>
        </a:p>
      </dgm:t>
    </dgm:pt>
    <dgm:pt modelId="{38174747-DF83-477C-A10C-920011CD864B}" type="sibTrans" cxnId="{991BE14D-8B4E-44DE-A3A4-CB75A958FE2D}">
      <dgm:prSet/>
      <dgm:spPr/>
      <dgm:t>
        <a:bodyPr/>
        <a:lstStyle/>
        <a:p>
          <a:endParaRPr lang="en-US"/>
        </a:p>
      </dgm:t>
    </dgm:pt>
    <dgm:pt modelId="{3E6BB241-6278-45C5-96C6-4BE8D86EAD58}">
      <dgm:prSet/>
      <dgm:spPr/>
      <dgm:t>
        <a:bodyPr/>
        <a:lstStyle/>
        <a:p>
          <a:r>
            <a:rPr lang="en-US"/>
            <a:t>Each class earns .5 unit of credit</a:t>
          </a:r>
        </a:p>
      </dgm:t>
    </dgm:pt>
    <dgm:pt modelId="{5788843E-26C6-42B8-A4A5-1F034D792D84}" type="parTrans" cxnId="{7C1E63F8-19A5-4863-9CC9-3A9F9B0B6A5A}">
      <dgm:prSet/>
      <dgm:spPr/>
      <dgm:t>
        <a:bodyPr/>
        <a:lstStyle/>
        <a:p>
          <a:endParaRPr lang="en-US"/>
        </a:p>
      </dgm:t>
    </dgm:pt>
    <dgm:pt modelId="{658B0202-24DD-447E-AF19-638EAF0FA4C0}" type="sibTrans" cxnId="{7C1E63F8-19A5-4863-9CC9-3A9F9B0B6A5A}">
      <dgm:prSet/>
      <dgm:spPr/>
      <dgm:t>
        <a:bodyPr/>
        <a:lstStyle/>
        <a:p>
          <a:endParaRPr lang="en-US"/>
        </a:p>
      </dgm:t>
    </dgm:pt>
    <dgm:pt modelId="{54213D75-B80F-4D4E-8934-A40100616B55}">
      <dgm:prSet/>
      <dgm:spPr/>
      <dgm:t>
        <a:bodyPr/>
        <a:lstStyle/>
        <a:p>
          <a:r>
            <a:rPr lang="en-US"/>
            <a:t>3 units per semester</a:t>
          </a:r>
        </a:p>
      </dgm:t>
    </dgm:pt>
    <dgm:pt modelId="{F0D8C685-5A6A-4898-9684-46F65515D58A}" type="parTrans" cxnId="{026BB6E8-EEE0-4AC5-9AA4-D20B3F68672A}">
      <dgm:prSet/>
      <dgm:spPr/>
      <dgm:t>
        <a:bodyPr/>
        <a:lstStyle/>
        <a:p>
          <a:endParaRPr lang="en-US"/>
        </a:p>
      </dgm:t>
    </dgm:pt>
    <dgm:pt modelId="{425E9922-F12A-4E54-B9EB-0A188A3B28C3}" type="sibTrans" cxnId="{026BB6E8-EEE0-4AC5-9AA4-D20B3F68672A}">
      <dgm:prSet/>
      <dgm:spPr/>
      <dgm:t>
        <a:bodyPr/>
        <a:lstStyle/>
        <a:p>
          <a:endParaRPr lang="en-US"/>
        </a:p>
      </dgm:t>
    </dgm:pt>
    <dgm:pt modelId="{0357496B-E596-42D8-BCEC-72F852228F42}">
      <dgm:prSet/>
      <dgm:spPr/>
      <dgm:t>
        <a:bodyPr/>
        <a:lstStyle/>
        <a:p>
          <a:r>
            <a:rPr lang="en-US"/>
            <a:t>6 units per year</a:t>
          </a:r>
        </a:p>
      </dgm:t>
    </dgm:pt>
    <dgm:pt modelId="{5127F4FE-FF27-4C2B-AB02-3F405AAD01FD}" type="parTrans" cxnId="{FE9235E5-A25E-4CD4-87B3-F452F9894D8E}">
      <dgm:prSet/>
      <dgm:spPr/>
      <dgm:t>
        <a:bodyPr/>
        <a:lstStyle/>
        <a:p>
          <a:endParaRPr lang="en-US"/>
        </a:p>
      </dgm:t>
    </dgm:pt>
    <dgm:pt modelId="{7C1D89D3-DF73-474C-93A3-0967107DF3EF}" type="sibTrans" cxnId="{FE9235E5-A25E-4CD4-87B3-F452F9894D8E}">
      <dgm:prSet/>
      <dgm:spPr/>
      <dgm:t>
        <a:bodyPr/>
        <a:lstStyle/>
        <a:p>
          <a:endParaRPr lang="en-US"/>
        </a:p>
      </dgm:t>
    </dgm:pt>
    <dgm:pt modelId="{5BA13F84-94A3-4221-8DE9-9F3770649530}">
      <dgm:prSet/>
      <dgm:spPr/>
      <dgm:t>
        <a:bodyPr/>
        <a:lstStyle/>
        <a:p>
          <a:r>
            <a:rPr lang="en-US"/>
            <a:t>total of 24 over the 4 years</a:t>
          </a:r>
        </a:p>
      </dgm:t>
    </dgm:pt>
    <dgm:pt modelId="{A902755C-116A-44B5-91F0-B80366B59253}" type="parTrans" cxnId="{52C83900-BD27-4BDD-8793-2FA2110CA11E}">
      <dgm:prSet/>
      <dgm:spPr/>
      <dgm:t>
        <a:bodyPr/>
        <a:lstStyle/>
        <a:p>
          <a:endParaRPr lang="en-US"/>
        </a:p>
      </dgm:t>
    </dgm:pt>
    <dgm:pt modelId="{967290B9-AB18-4A45-A0F3-39C9C1806530}" type="sibTrans" cxnId="{52C83900-BD27-4BDD-8793-2FA2110CA11E}">
      <dgm:prSet/>
      <dgm:spPr/>
      <dgm:t>
        <a:bodyPr/>
        <a:lstStyle/>
        <a:p>
          <a:endParaRPr lang="en-US"/>
        </a:p>
      </dgm:t>
    </dgm:pt>
    <dgm:pt modelId="{5A76FFAA-77DD-40D6-ABEC-3C8BDE13F359}">
      <dgm:prSet/>
      <dgm:spPr/>
      <dgm:t>
        <a:bodyPr/>
        <a:lstStyle/>
        <a:p>
          <a:r>
            <a:rPr lang="en-US"/>
            <a:t>Two semester system- grades are posted to the transcript at the end of each semester</a:t>
          </a:r>
        </a:p>
      </dgm:t>
    </dgm:pt>
    <dgm:pt modelId="{49448567-D428-4F49-AFB7-369C0B24E6FB}" type="parTrans" cxnId="{96220A29-1CEF-493D-8DB8-DC7AF2E1ABFB}">
      <dgm:prSet/>
      <dgm:spPr/>
      <dgm:t>
        <a:bodyPr/>
        <a:lstStyle/>
        <a:p>
          <a:endParaRPr lang="en-US"/>
        </a:p>
      </dgm:t>
    </dgm:pt>
    <dgm:pt modelId="{28E46D7A-D81C-4F4B-93FF-98B66BCE3AB6}" type="sibTrans" cxnId="{96220A29-1CEF-493D-8DB8-DC7AF2E1ABFB}">
      <dgm:prSet/>
      <dgm:spPr/>
      <dgm:t>
        <a:bodyPr/>
        <a:lstStyle/>
        <a:p>
          <a:endParaRPr lang="en-US"/>
        </a:p>
      </dgm:t>
    </dgm:pt>
    <dgm:pt modelId="{A61C6BFF-0535-410F-A337-E87812E22C8B}">
      <dgm:prSet/>
      <dgm:spPr/>
      <dgm:t>
        <a:bodyPr/>
        <a:lstStyle/>
        <a:p>
          <a:r>
            <a:rPr lang="en-US"/>
            <a:t>Opportunities to earn more units of credit exist </a:t>
          </a:r>
          <a:r>
            <a:rPr lang="en-US">
              <a:latin typeface="Tw Cen MT Condensed" panose="020B0606020104020203"/>
            </a:rPr>
            <a:t>through</a:t>
          </a:r>
          <a:r>
            <a:rPr lang="en-US"/>
            <a:t> Morning Tuition, online learning and summer </a:t>
          </a:r>
          <a:r>
            <a:rPr lang="en-US">
              <a:latin typeface="Tw Cen MT Condensed" panose="020B0606020104020203"/>
            </a:rPr>
            <a:t>programs</a:t>
          </a:r>
          <a:endParaRPr lang="en-US"/>
        </a:p>
      </dgm:t>
    </dgm:pt>
    <dgm:pt modelId="{CB08037E-8522-452A-AA5D-9AF6A488B06C}" type="parTrans" cxnId="{344BCAD9-C28E-4BDD-880D-367196D3D43E}">
      <dgm:prSet/>
      <dgm:spPr/>
      <dgm:t>
        <a:bodyPr/>
        <a:lstStyle/>
        <a:p>
          <a:endParaRPr lang="en-US"/>
        </a:p>
      </dgm:t>
    </dgm:pt>
    <dgm:pt modelId="{478E2AF7-9DD5-418B-9984-0EED46694BED}" type="sibTrans" cxnId="{344BCAD9-C28E-4BDD-880D-367196D3D43E}">
      <dgm:prSet/>
      <dgm:spPr/>
      <dgm:t>
        <a:bodyPr/>
        <a:lstStyle/>
        <a:p>
          <a:endParaRPr lang="en-US"/>
        </a:p>
      </dgm:t>
    </dgm:pt>
    <dgm:pt modelId="{5CDC0239-4E88-460A-B627-F7BDF836E054}" type="pres">
      <dgm:prSet presAssocID="{AE75EAE8-FC04-422A-BC5C-51DE3B0E292E}" presName="root" presStyleCnt="0">
        <dgm:presLayoutVars>
          <dgm:dir/>
          <dgm:resizeHandles val="exact"/>
        </dgm:presLayoutVars>
      </dgm:prSet>
      <dgm:spPr/>
    </dgm:pt>
    <dgm:pt modelId="{0E784D2C-4BA9-45A4-808A-593DD2B16437}" type="pres">
      <dgm:prSet presAssocID="{625A3D4B-0777-4110-B97A-5471242AED4B}" presName="compNode" presStyleCnt="0"/>
      <dgm:spPr/>
    </dgm:pt>
    <dgm:pt modelId="{F2A69A6A-2541-4F2C-AC5F-7F31E1F8D20C}" type="pres">
      <dgm:prSet presAssocID="{625A3D4B-0777-4110-B97A-5471242AED4B}" presName="bgRect" presStyleLbl="bgShp" presStyleIdx="0" presStyleCnt="4"/>
      <dgm:spPr/>
    </dgm:pt>
    <dgm:pt modelId="{D7EF6CFE-F9D9-4E3D-AD7C-B55257E0CC02}" type="pres">
      <dgm:prSet presAssocID="{625A3D4B-0777-4110-B97A-5471242AED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BCE29662-AECF-42E2-81D6-2B2E5C29B185}" type="pres">
      <dgm:prSet presAssocID="{625A3D4B-0777-4110-B97A-5471242AED4B}" presName="spaceRect" presStyleCnt="0"/>
      <dgm:spPr/>
    </dgm:pt>
    <dgm:pt modelId="{3DBE5418-1D0B-4CAF-BE3D-532BF7B6900D}" type="pres">
      <dgm:prSet presAssocID="{625A3D4B-0777-4110-B97A-5471242AED4B}" presName="parTx" presStyleLbl="revTx" presStyleIdx="0" presStyleCnt="5">
        <dgm:presLayoutVars>
          <dgm:chMax val="0"/>
          <dgm:chPref val="0"/>
        </dgm:presLayoutVars>
      </dgm:prSet>
      <dgm:spPr/>
    </dgm:pt>
    <dgm:pt modelId="{FD548D2B-F2CE-4085-9A92-378B84588A8D}" type="pres">
      <dgm:prSet presAssocID="{38174747-DF83-477C-A10C-920011CD864B}" presName="sibTrans" presStyleCnt="0"/>
      <dgm:spPr/>
    </dgm:pt>
    <dgm:pt modelId="{4A22C53B-FA36-4D0A-A66A-FFF1B553115C}" type="pres">
      <dgm:prSet presAssocID="{3E6BB241-6278-45C5-96C6-4BE8D86EAD58}" presName="compNode" presStyleCnt="0"/>
      <dgm:spPr/>
    </dgm:pt>
    <dgm:pt modelId="{69874455-7011-494A-8F8B-22CB60601344}" type="pres">
      <dgm:prSet presAssocID="{3E6BB241-6278-45C5-96C6-4BE8D86EAD58}" presName="bgRect" presStyleLbl="bgShp" presStyleIdx="1" presStyleCnt="4"/>
      <dgm:spPr/>
    </dgm:pt>
    <dgm:pt modelId="{C4B8C419-5C3F-44E8-9536-478B8EA2486B}" type="pres">
      <dgm:prSet presAssocID="{3E6BB241-6278-45C5-96C6-4BE8D86EAD5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F2705C8D-D804-4BF7-8D2B-4C737BEBA54A}" type="pres">
      <dgm:prSet presAssocID="{3E6BB241-6278-45C5-96C6-4BE8D86EAD58}" presName="spaceRect" presStyleCnt="0"/>
      <dgm:spPr/>
    </dgm:pt>
    <dgm:pt modelId="{3B17B02E-D679-4C51-A8B3-FA9EDE6D4911}" type="pres">
      <dgm:prSet presAssocID="{3E6BB241-6278-45C5-96C6-4BE8D86EAD58}" presName="parTx" presStyleLbl="revTx" presStyleIdx="1" presStyleCnt="5">
        <dgm:presLayoutVars>
          <dgm:chMax val="0"/>
          <dgm:chPref val="0"/>
        </dgm:presLayoutVars>
      </dgm:prSet>
      <dgm:spPr/>
    </dgm:pt>
    <dgm:pt modelId="{EF31940E-0D27-455C-9029-1E07758B3C96}" type="pres">
      <dgm:prSet presAssocID="{3E6BB241-6278-45C5-96C6-4BE8D86EAD58}" presName="desTx" presStyleLbl="revTx" presStyleIdx="2" presStyleCnt="5">
        <dgm:presLayoutVars/>
      </dgm:prSet>
      <dgm:spPr/>
    </dgm:pt>
    <dgm:pt modelId="{1A5041FA-CA37-452F-968A-A4F385F76130}" type="pres">
      <dgm:prSet presAssocID="{658B0202-24DD-447E-AF19-638EAF0FA4C0}" presName="sibTrans" presStyleCnt="0"/>
      <dgm:spPr/>
    </dgm:pt>
    <dgm:pt modelId="{4257DF48-23D7-46D1-8592-D4BF27ADF837}" type="pres">
      <dgm:prSet presAssocID="{5A76FFAA-77DD-40D6-ABEC-3C8BDE13F359}" presName="compNode" presStyleCnt="0"/>
      <dgm:spPr/>
    </dgm:pt>
    <dgm:pt modelId="{F29709D4-6E9B-4A67-A5CE-8989DC8D9C92}" type="pres">
      <dgm:prSet presAssocID="{5A76FFAA-77DD-40D6-ABEC-3C8BDE13F359}" presName="bgRect" presStyleLbl="bgShp" presStyleIdx="2" presStyleCnt="4"/>
      <dgm:spPr/>
    </dgm:pt>
    <dgm:pt modelId="{11042098-7EDE-4B4E-9AED-535D2EDC56F3}" type="pres">
      <dgm:prSet presAssocID="{5A76FFAA-77DD-40D6-ABEC-3C8BDE13F35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CBEAA88-E061-4F4E-9708-462B3E614E60}" type="pres">
      <dgm:prSet presAssocID="{5A76FFAA-77DD-40D6-ABEC-3C8BDE13F359}" presName="spaceRect" presStyleCnt="0"/>
      <dgm:spPr/>
    </dgm:pt>
    <dgm:pt modelId="{DA1DD8D2-61EA-4912-A994-D7F69240104A}" type="pres">
      <dgm:prSet presAssocID="{5A76FFAA-77DD-40D6-ABEC-3C8BDE13F359}" presName="parTx" presStyleLbl="revTx" presStyleIdx="3" presStyleCnt="5">
        <dgm:presLayoutVars>
          <dgm:chMax val="0"/>
          <dgm:chPref val="0"/>
        </dgm:presLayoutVars>
      </dgm:prSet>
      <dgm:spPr/>
    </dgm:pt>
    <dgm:pt modelId="{1261C8D4-D4EA-4DD9-9CBD-1E3CDCBC4863}" type="pres">
      <dgm:prSet presAssocID="{28E46D7A-D81C-4F4B-93FF-98B66BCE3AB6}" presName="sibTrans" presStyleCnt="0"/>
      <dgm:spPr/>
    </dgm:pt>
    <dgm:pt modelId="{93F34266-0ABC-4ADE-855D-F6986EA9F66E}" type="pres">
      <dgm:prSet presAssocID="{A61C6BFF-0535-410F-A337-E87812E22C8B}" presName="compNode" presStyleCnt="0"/>
      <dgm:spPr/>
    </dgm:pt>
    <dgm:pt modelId="{C9EC228B-0547-4B40-9E60-088A04DA04D3}" type="pres">
      <dgm:prSet presAssocID="{A61C6BFF-0535-410F-A337-E87812E22C8B}" presName="bgRect" presStyleLbl="bgShp" presStyleIdx="3" presStyleCnt="4"/>
      <dgm:spPr/>
    </dgm:pt>
    <dgm:pt modelId="{15F8DFC0-FDC5-41DD-B4DE-87312B980361}" type="pres">
      <dgm:prSet presAssocID="{A61C6BFF-0535-410F-A337-E87812E22C8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6A1E792-66EA-4F81-B845-047571699F61}" type="pres">
      <dgm:prSet presAssocID="{A61C6BFF-0535-410F-A337-E87812E22C8B}" presName="spaceRect" presStyleCnt="0"/>
      <dgm:spPr/>
    </dgm:pt>
    <dgm:pt modelId="{76CE9CC7-E224-4B1B-8188-97A0C0F50FE8}" type="pres">
      <dgm:prSet presAssocID="{A61C6BFF-0535-410F-A337-E87812E22C8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2C83900-BD27-4BDD-8793-2FA2110CA11E}" srcId="{3E6BB241-6278-45C5-96C6-4BE8D86EAD58}" destId="{5BA13F84-94A3-4221-8DE9-9F3770649530}" srcOrd="2" destOrd="0" parTransId="{A902755C-116A-44B5-91F0-B80366B59253}" sibTransId="{967290B9-AB18-4A45-A0F3-39C9C1806530}"/>
    <dgm:cxn modelId="{96220A29-1CEF-493D-8DB8-DC7AF2E1ABFB}" srcId="{AE75EAE8-FC04-422A-BC5C-51DE3B0E292E}" destId="{5A76FFAA-77DD-40D6-ABEC-3C8BDE13F359}" srcOrd="2" destOrd="0" parTransId="{49448567-D428-4F49-AFB7-369C0B24E6FB}" sibTransId="{28E46D7A-D81C-4F4B-93FF-98B66BCE3AB6}"/>
    <dgm:cxn modelId="{2406042A-CAD5-43DB-A107-4BD547BD799D}" type="presOf" srcId="{5BA13F84-94A3-4221-8DE9-9F3770649530}" destId="{EF31940E-0D27-455C-9029-1E07758B3C96}" srcOrd="0" destOrd="2" presId="urn:microsoft.com/office/officeart/2018/2/layout/IconVerticalSolidList"/>
    <dgm:cxn modelId="{E88ABC3A-0187-476C-B94D-96729444381A}" type="presOf" srcId="{5A76FFAA-77DD-40D6-ABEC-3C8BDE13F359}" destId="{DA1DD8D2-61EA-4912-A994-D7F69240104A}" srcOrd="0" destOrd="0" presId="urn:microsoft.com/office/officeart/2018/2/layout/IconVerticalSolidList"/>
    <dgm:cxn modelId="{991BE14D-8B4E-44DE-A3A4-CB75A958FE2D}" srcId="{AE75EAE8-FC04-422A-BC5C-51DE3B0E292E}" destId="{625A3D4B-0777-4110-B97A-5471242AED4B}" srcOrd="0" destOrd="0" parTransId="{7A4C28FF-7B46-4FC5-84D2-B0017432A5C8}" sibTransId="{38174747-DF83-477C-A10C-920011CD864B}"/>
    <dgm:cxn modelId="{5BC02D4F-5A30-4E53-94C2-3D8630FBC4BE}" type="presOf" srcId="{AE75EAE8-FC04-422A-BC5C-51DE3B0E292E}" destId="{5CDC0239-4E88-460A-B627-F7BDF836E054}" srcOrd="0" destOrd="0" presId="urn:microsoft.com/office/officeart/2018/2/layout/IconVerticalSolidList"/>
    <dgm:cxn modelId="{95935872-482D-4718-A8A7-B794EFA4EB0A}" type="presOf" srcId="{54213D75-B80F-4D4E-8934-A40100616B55}" destId="{EF31940E-0D27-455C-9029-1E07758B3C96}" srcOrd="0" destOrd="0" presId="urn:microsoft.com/office/officeart/2018/2/layout/IconVerticalSolidList"/>
    <dgm:cxn modelId="{C69BD17E-55FF-4A36-B165-EC0A9C7CFB44}" type="presOf" srcId="{0357496B-E596-42D8-BCEC-72F852228F42}" destId="{EF31940E-0D27-455C-9029-1E07758B3C96}" srcOrd="0" destOrd="1" presId="urn:microsoft.com/office/officeart/2018/2/layout/IconVerticalSolidList"/>
    <dgm:cxn modelId="{80585480-9415-4C88-A008-8E59B7769105}" type="presOf" srcId="{A61C6BFF-0535-410F-A337-E87812E22C8B}" destId="{76CE9CC7-E224-4B1B-8188-97A0C0F50FE8}" srcOrd="0" destOrd="0" presId="urn:microsoft.com/office/officeart/2018/2/layout/IconVerticalSolidList"/>
    <dgm:cxn modelId="{C6438EA0-B107-4C26-BE21-D67B46E5FAC8}" type="presOf" srcId="{625A3D4B-0777-4110-B97A-5471242AED4B}" destId="{3DBE5418-1D0B-4CAF-BE3D-532BF7B6900D}" srcOrd="0" destOrd="0" presId="urn:microsoft.com/office/officeart/2018/2/layout/IconVerticalSolidList"/>
    <dgm:cxn modelId="{BD9EA7BC-53EF-43BF-8E7D-353FFF850EAE}" type="presOf" srcId="{3E6BB241-6278-45C5-96C6-4BE8D86EAD58}" destId="{3B17B02E-D679-4C51-A8B3-FA9EDE6D4911}" srcOrd="0" destOrd="0" presId="urn:microsoft.com/office/officeart/2018/2/layout/IconVerticalSolidList"/>
    <dgm:cxn modelId="{344BCAD9-C28E-4BDD-880D-367196D3D43E}" srcId="{AE75EAE8-FC04-422A-BC5C-51DE3B0E292E}" destId="{A61C6BFF-0535-410F-A337-E87812E22C8B}" srcOrd="3" destOrd="0" parTransId="{CB08037E-8522-452A-AA5D-9AF6A488B06C}" sibTransId="{478E2AF7-9DD5-418B-9984-0EED46694BED}"/>
    <dgm:cxn modelId="{FE9235E5-A25E-4CD4-87B3-F452F9894D8E}" srcId="{3E6BB241-6278-45C5-96C6-4BE8D86EAD58}" destId="{0357496B-E596-42D8-BCEC-72F852228F42}" srcOrd="1" destOrd="0" parTransId="{5127F4FE-FF27-4C2B-AB02-3F405AAD01FD}" sibTransId="{7C1D89D3-DF73-474C-93A3-0967107DF3EF}"/>
    <dgm:cxn modelId="{026BB6E8-EEE0-4AC5-9AA4-D20B3F68672A}" srcId="{3E6BB241-6278-45C5-96C6-4BE8D86EAD58}" destId="{54213D75-B80F-4D4E-8934-A40100616B55}" srcOrd="0" destOrd="0" parTransId="{F0D8C685-5A6A-4898-9684-46F65515D58A}" sibTransId="{425E9922-F12A-4E54-B9EB-0A188A3B28C3}"/>
    <dgm:cxn modelId="{7C1E63F8-19A5-4863-9CC9-3A9F9B0B6A5A}" srcId="{AE75EAE8-FC04-422A-BC5C-51DE3B0E292E}" destId="{3E6BB241-6278-45C5-96C6-4BE8D86EAD58}" srcOrd="1" destOrd="0" parTransId="{5788843E-26C6-42B8-A4A5-1F034D792D84}" sibTransId="{658B0202-24DD-447E-AF19-638EAF0FA4C0}"/>
    <dgm:cxn modelId="{137D16C4-46D7-4730-B909-4CDE4B4733C8}" type="presParOf" srcId="{5CDC0239-4E88-460A-B627-F7BDF836E054}" destId="{0E784D2C-4BA9-45A4-808A-593DD2B16437}" srcOrd="0" destOrd="0" presId="urn:microsoft.com/office/officeart/2018/2/layout/IconVerticalSolidList"/>
    <dgm:cxn modelId="{B4882398-F495-4C06-818F-823A55550122}" type="presParOf" srcId="{0E784D2C-4BA9-45A4-808A-593DD2B16437}" destId="{F2A69A6A-2541-4F2C-AC5F-7F31E1F8D20C}" srcOrd="0" destOrd="0" presId="urn:microsoft.com/office/officeart/2018/2/layout/IconVerticalSolidList"/>
    <dgm:cxn modelId="{461E6B8E-85BF-42AB-B8B1-3D01EA33DBBC}" type="presParOf" srcId="{0E784D2C-4BA9-45A4-808A-593DD2B16437}" destId="{D7EF6CFE-F9D9-4E3D-AD7C-B55257E0CC02}" srcOrd="1" destOrd="0" presId="urn:microsoft.com/office/officeart/2018/2/layout/IconVerticalSolidList"/>
    <dgm:cxn modelId="{DE4E7A17-795D-46C5-89FE-105908C79F22}" type="presParOf" srcId="{0E784D2C-4BA9-45A4-808A-593DD2B16437}" destId="{BCE29662-AECF-42E2-81D6-2B2E5C29B185}" srcOrd="2" destOrd="0" presId="urn:microsoft.com/office/officeart/2018/2/layout/IconVerticalSolidList"/>
    <dgm:cxn modelId="{83268FC9-C1AE-4873-940C-AF08CD13DC30}" type="presParOf" srcId="{0E784D2C-4BA9-45A4-808A-593DD2B16437}" destId="{3DBE5418-1D0B-4CAF-BE3D-532BF7B6900D}" srcOrd="3" destOrd="0" presId="urn:microsoft.com/office/officeart/2018/2/layout/IconVerticalSolidList"/>
    <dgm:cxn modelId="{092EFC6F-2B98-4FDA-B6DE-60FFE59E3832}" type="presParOf" srcId="{5CDC0239-4E88-460A-B627-F7BDF836E054}" destId="{FD548D2B-F2CE-4085-9A92-378B84588A8D}" srcOrd="1" destOrd="0" presId="urn:microsoft.com/office/officeart/2018/2/layout/IconVerticalSolidList"/>
    <dgm:cxn modelId="{47175376-4D1F-486E-AAE9-C281C2D2685D}" type="presParOf" srcId="{5CDC0239-4E88-460A-B627-F7BDF836E054}" destId="{4A22C53B-FA36-4D0A-A66A-FFF1B553115C}" srcOrd="2" destOrd="0" presId="urn:microsoft.com/office/officeart/2018/2/layout/IconVerticalSolidList"/>
    <dgm:cxn modelId="{DF8D2451-9985-4DEF-BEBE-5A4139C75F9E}" type="presParOf" srcId="{4A22C53B-FA36-4D0A-A66A-FFF1B553115C}" destId="{69874455-7011-494A-8F8B-22CB60601344}" srcOrd="0" destOrd="0" presId="urn:microsoft.com/office/officeart/2018/2/layout/IconVerticalSolidList"/>
    <dgm:cxn modelId="{A75A0630-DEAD-449C-87B2-9F2640EF675E}" type="presParOf" srcId="{4A22C53B-FA36-4D0A-A66A-FFF1B553115C}" destId="{C4B8C419-5C3F-44E8-9536-478B8EA2486B}" srcOrd="1" destOrd="0" presId="urn:microsoft.com/office/officeart/2018/2/layout/IconVerticalSolidList"/>
    <dgm:cxn modelId="{2B1B0358-2293-413B-B2D4-8BFA20BCCF3F}" type="presParOf" srcId="{4A22C53B-FA36-4D0A-A66A-FFF1B553115C}" destId="{F2705C8D-D804-4BF7-8D2B-4C737BEBA54A}" srcOrd="2" destOrd="0" presId="urn:microsoft.com/office/officeart/2018/2/layout/IconVerticalSolidList"/>
    <dgm:cxn modelId="{C8D208B9-2151-4F29-90FE-159A36683F9E}" type="presParOf" srcId="{4A22C53B-FA36-4D0A-A66A-FFF1B553115C}" destId="{3B17B02E-D679-4C51-A8B3-FA9EDE6D4911}" srcOrd="3" destOrd="0" presId="urn:microsoft.com/office/officeart/2018/2/layout/IconVerticalSolidList"/>
    <dgm:cxn modelId="{39EE6611-05B1-4138-B7E9-596ECCE2064D}" type="presParOf" srcId="{4A22C53B-FA36-4D0A-A66A-FFF1B553115C}" destId="{EF31940E-0D27-455C-9029-1E07758B3C96}" srcOrd="4" destOrd="0" presId="urn:microsoft.com/office/officeart/2018/2/layout/IconVerticalSolidList"/>
    <dgm:cxn modelId="{FDA607F9-1878-435B-AE08-382DCF7CE9DA}" type="presParOf" srcId="{5CDC0239-4E88-460A-B627-F7BDF836E054}" destId="{1A5041FA-CA37-452F-968A-A4F385F76130}" srcOrd="3" destOrd="0" presId="urn:microsoft.com/office/officeart/2018/2/layout/IconVerticalSolidList"/>
    <dgm:cxn modelId="{B253F102-C780-47C0-8B67-7B23BDAA47E2}" type="presParOf" srcId="{5CDC0239-4E88-460A-B627-F7BDF836E054}" destId="{4257DF48-23D7-46D1-8592-D4BF27ADF837}" srcOrd="4" destOrd="0" presId="urn:microsoft.com/office/officeart/2018/2/layout/IconVerticalSolidList"/>
    <dgm:cxn modelId="{8F2ECCF7-5F77-4171-9B42-DBDF2A706145}" type="presParOf" srcId="{4257DF48-23D7-46D1-8592-D4BF27ADF837}" destId="{F29709D4-6E9B-4A67-A5CE-8989DC8D9C92}" srcOrd="0" destOrd="0" presId="urn:microsoft.com/office/officeart/2018/2/layout/IconVerticalSolidList"/>
    <dgm:cxn modelId="{9E3CFB41-A6B1-451A-893A-F42A058D08D1}" type="presParOf" srcId="{4257DF48-23D7-46D1-8592-D4BF27ADF837}" destId="{11042098-7EDE-4B4E-9AED-535D2EDC56F3}" srcOrd="1" destOrd="0" presId="urn:microsoft.com/office/officeart/2018/2/layout/IconVerticalSolidList"/>
    <dgm:cxn modelId="{650347D5-49AB-4800-A08F-91ECA69A8DDE}" type="presParOf" srcId="{4257DF48-23D7-46D1-8592-D4BF27ADF837}" destId="{DCBEAA88-E061-4F4E-9708-462B3E614E60}" srcOrd="2" destOrd="0" presId="urn:microsoft.com/office/officeart/2018/2/layout/IconVerticalSolidList"/>
    <dgm:cxn modelId="{A92D6145-D161-4AF6-B669-134722E57AEE}" type="presParOf" srcId="{4257DF48-23D7-46D1-8592-D4BF27ADF837}" destId="{DA1DD8D2-61EA-4912-A994-D7F69240104A}" srcOrd="3" destOrd="0" presId="urn:microsoft.com/office/officeart/2018/2/layout/IconVerticalSolidList"/>
    <dgm:cxn modelId="{5DF9B7F5-43FA-4B68-A6BD-A0E3B985D239}" type="presParOf" srcId="{5CDC0239-4E88-460A-B627-F7BDF836E054}" destId="{1261C8D4-D4EA-4DD9-9CBD-1E3CDCBC4863}" srcOrd="5" destOrd="0" presId="urn:microsoft.com/office/officeart/2018/2/layout/IconVerticalSolidList"/>
    <dgm:cxn modelId="{FEEBE871-CBDD-4A3D-BCC1-BE9A576460C8}" type="presParOf" srcId="{5CDC0239-4E88-460A-B627-F7BDF836E054}" destId="{93F34266-0ABC-4ADE-855D-F6986EA9F66E}" srcOrd="6" destOrd="0" presId="urn:microsoft.com/office/officeart/2018/2/layout/IconVerticalSolidList"/>
    <dgm:cxn modelId="{9D4031B4-2C66-42C5-990F-B1E01795E000}" type="presParOf" srcId="{93F34266-0ABC-4ADE-855D-F6986EA9F66E}" destId="{C9EC228B-0547-4B40-9E60-088A04DA04D3}" srcOrd="0" destOrd="0" presId="urn:microsoft.com/office/officeart/2018/2/layout/IconVerticalSolidList"/>
    <dgm:cxn modelId="{8375E470-3CF1-43BB-971D-C0FC4BB38805}" type="presParOf" srcId="{93F34266-0ABC-4ADE-855D-F6986EA9F66E}" destId="{15F8DFC0-FDC5-41DD-B4DE-87312B980361}" srcOrd="1" destOrd="0" presId="urn:microsoft.com/office/officeart/2018/2/layout/IconVerticalSolidList"/>
    <dgm:cxn modelId="{71B58FC6-F789-4E1C-9758-338B0325895F}" type="presParOf" srcId="{93F34266-0ABC-4ADE-855D-F6986EA9F66E}" destId="{F6A1E792-66EA-4F81-B845-047571699F61}" srcOrd="2" destOrd="0" presId="urn:microsoft.com/office/officeart/2018/2/layout/IconVerticalSolidList"/>
    <dgm:cxn modelId="{1944A1B2-D970-49F8-8D71-8508BE4142B2}" type="presParOf" srcId="{93F34266-0ABC-4ADE-855D-F6986EA9F66E}" destId="{76CE9CC7-E224-4B1B-8188-97A0C0F50F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76BBDC-E36B-4644-B017-6556566F781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A59B0B1-FDE4-4F53-BFC5-05271FE8953D}">
      <dgm:prSet/>
      <dgm:spPr/>
      <dgm:t>
        <a:bodyPr/>
        <a:lstStyle/>
        <a:p>
          <a:r>
            <a:rPr lang="en-US"/>
            <a:t>First-year students are eligible first semester.  Must  earn 2.5 units the first semester  in order to be eligible for the spring semester.</a:t>
          </a:r>
        </a:p>
      </dgm:t>
    </dgm:pt>
    <dgm:pt modelId="{4ECD44F5-E119-4CAC-AC6C-AAFADDF4F586}" type="parTrans" cxnId="{98A1B15F-A1AD-42AF-86EC-3160974195C4}">
      <dgm:prSet/>
      <dgm:spPr/>
      <dgm:t>
        <a:bodyPr/>
        <a:lstStyle/>
        <a:p>
          <a:endParaRPr lang="en-US"/>
        </a:p>
      </dgm:t>
    </dgm:pt>
    <dgm:pt modelId="{9C9FB128-B74F-4B70-9AC3-BDF038CD9197}" type="sibTrans" cxnId="{98A1B15F-A1AD-42AF-86EC-3160974195C4}">
      <dgm:prSet/>
      <dgm:spPr/>
      <dgm:t>
        <a:bodyPr/>
        <a:lstStyle/>
        <a:p>
          <a:endParaRPr lang="en-US"/>
        </a:p>
      </dgm:t>
    </dgm:pt>
    <dgm:pt modelId="{90116AF6-8656-4E22-AB86-516A3E3F46C5}">
      <dgm:prSet/>
      <dgm:spPr/>
      <dgm:t>
        <a:bodyPr/>
        <a:lstStyle/>
        <a:p>
          <a:r>
            <a:rPr lang="en-US"/>
            <a:t>Second-year students must have accumulated 5 total Carnegie units in the first year and have earned 2.5 units the previous semester.</a:t>
          </a:r>
        </a:p>
      </dgm:t>
    </dgm:pt>
    <dgm:pt modelId="{8B321F13-DBCF-480C-BE55-1B61A40BF352}" type="parTrans" cxnId="{2E58FFCC-562A-4062-B143-A6560629675E}">
      <dgm:prSet/>
      <dgm:spPr/>
      <dgm:t>
        <a:bodyPr/>
        <a:lstStyle/>
        <a:p>
          <a:endParaRPr lang="en-US"/>
        </a:p>
      </dgm:t>
    </dgm:pt>
    <dgm:pt modelId="{0C9B453A-09C6-43A4-B4BF-320D6833A6A3}" type="sibTrans" cxnId="{2E58FFCC-562A-4062-B143-A6560629675E}">
      <dgm:prSet/>
      <dgm:spPr/>
      <dgm:t>
        <a:bodyPr/>
        <a:lstStyle/>
        <a:p>
          <a:endParaRPr lang="en-US"/>
        </a:p>
      </dgm:t>
    </dgm:pt>
    <dgm:pt modelId="{885F5F51-FC4B-4112-970B-DE7C6C61DBBA}" type="pres">
      <dgm:prSet presAssocID="{D476BBDC-E36B-4644-B017-6556566F78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51B8CF-E1C0-4D4E-918A-75A9607BE720}" type="pres">
      <dgm:prSet presAssocID="{4A59B0B1-FDE4-4F53-BFC5-05271FE8953D}" presName="hierRoot1" presStyleCnt="0"/>
      <dgm:spPr/>
    </dgm:pt>
    <dgm:pt modelId="{4C5680FC-7A30-4CD5-9517-0B1E0223866B}" type="pres">
      <dgm:prSet presAssocID="{4A59B0B1-FDE4-4F53-BFC5-05271FE8953D}" presName="composite" presStyleCnt="0"/>
      <dgm:spPr/>
    </dgm:pt>
    <dgm:pt modelId="{7C6E9C2C-6130-4C9C-92DA-E100DB44A7A5}" type="pres">
      <dgm:prSet presAssocID="{4A59B0B1-FDE4-4F53-BFC5-05271FE8953D}" presName="background" presStyleLbl="node0" presStyleIdx="0" presStyleCnt="2"/>
      <dgm:spPr/>
    </dgm:pt>
    <dgm:pt modelId="{CF1F18A4-E13F-447D-A3A0-FBA8720D1C48}" type="pres">
      <dgm:prSet presAssocID="{4A59B0B1-FDE4-4F53-BFC5-05271FE8953D}" presName="text" presStyleLbl="fgAcc0" presStyleIdx="0" presStyleCnt="2">
        <dgm:presLayoutVars>
          <dgm:chPref val="3"/>
        </dgm:presLayoutVars>
      </dgm:prSet>
      <dgm:spPr/>
    </dgm:pt>
    <dgm:pt modelId="{44E56A09-A89E-47A0-981B-2FF8119489B6}" type="pres">
      <dgm:prSet presAssocID="{4A59B0B1-FDE4-4F53-BFC5-05271FE8953D}" presName="hierChild2" presStyleCnt="0"/>
      <dgm:spPr/>
    </dgm:pt>
    <dgm:pt modelId="{5E27C753-F386-478A-BC28-ADE055179605}" type="pres">
      <dgm:prSet presAssocID="{90116AF6-8656-4E22-AB86-516A3E3F46C5}" presName="hierRoot1" presStyleCnt="0"/>
      <dgm:spPr/>
    </dgm:pt>
    <dgm:pt modelId="{7B33412A-D9BA-402B-8BFF-40786B844353}" type="pres">
      <dgm:prSet presAssocID="{90116AF6-8656-4E22-AB86-516A3E3F46C5}" presName="composite" presStyleCnt="0"/>
      <dgm:spPr/>
    </dgm:pt>
    <dgm:pt modelId="{1BE740EE-D4BC-4C63-B358-FC81DEEFD4DD}" type="pres">
      <dgm:prSet presAssocID="{90116AF6-8656-4E22-AB86-516A3E3F46C5}" presName="background" presStyleLbl="node0" presStyleIdx="1" presStyleCnt="2"/>
      <dgm:spPr/>
    </dgm:pt>
    <dgm:pt modelId="{3E321157-1D4A-4B1A-A405-9CA7E93ABD03}" type="pres">
      <dgm:prSet presAssocID="{90116AF6-8656-4E22-AB86-516A3E3F46C5}" presName="text" presStyleLbl="fgAcc0" presStyleIdx="1" presStyleCnt="2">
        <dgm:presLayoutVars>
          <dgm:chPref val="3"/>
        </dgm:presLayoutVars>
      </dgm:prSet>
      <dgm:spPr/>
    </dgm:pt>
    <dgm:pt modelId="{8AA7AEBA-5277-4838-85A2-F800657DB083}" type="pres">
      <dgm:prSet presAssocID="{90116AF6-8656-4E22-AB86-516A3E3F46C5}" presName="hierChild2" presStyleCnt="0"/>
      <dgm:spPr/>
    </dgm:pt>
  </dgm:ptLst>
  <dgm:cxnLst>
    <dgm:cxn modelId="{377F5410-3A8D-48CC-946A-D210E063F096}" type="presOf" srcId="{90116AF6-8656-4E22-AB86-516A3E3F46C5}" destId="{3E321157-1D4A-4B1A-A405-9CA7E93ABD03}" srcOrd="0" destOrd="0" presId="urn:microsoft.com/office/officeart/2005/8/layout/hierarchy1"/>
    <dgm:cxn modelId="{EDF48621-7AD1-4386-B355-374CAC1BDAD8}" type="presOf" srcId="{D476BBDC-E36B-4644-B017-6556566F7811}" destId="{885F5F51-FC4B-4112-970B-DE7C6C61DBBA}" srcOrd="0" destOrd="0" presId="urn:microsoft.com/office/officeart/2005/8/layout/hierarchy1"/>
    <dgm:cxn modelId="{98A1B15F-A1AD-42AF-86EC-3160974195C4}" srcId="{D476BBDC-E36B-4644-B017-6556566F7811}" destId="{4A59B0B1-FDE4-4F53-BFC5-05271FE8953D}" srcOrd="0" destOrd="0" parTransId="{4ECD44F5-E119-4CAC-AC6C-AAFADDF4F586}" sibTransId="{9C9FB128-B74F-4B70-9AC3-BDF038CD9197}"/>
    <dgm:cxn modelId="{2E58FFCC-562A-4062-B143-A6560629675E}" srcId="{D476BBDC-E36B-4644-B017-6556566F7811}" destId="{90116AF6-8656-4E22-AB86-516A3E3F46C5}" srcOrd="1" destOrd="0" parTransId="{8B321F13-DBCF-480C-BE55-1B61A40BF352}" sibTransId="{0C9B453A-09C6-43A4-B4BF-320D6833A6A3}"/>
    <dgm:cxn modelId="{CC986DF4-DD07-48C3-80AB-92A2E71E43AE}" type="presOf" srcId="{4A59B0B1-FDE4-4F53-BFC5-05271FE8953D}" destId="{CF1F18A4-E13F-447D-A3A0-FBA8720D1C48}" srcOrd="0" destOrd="0" presId="urn:microsoft.com/office/officeart/2005/8/layout/hierarchy1"/>
    <dgm:cxn modelId="{25258383-934E-45A4-A2A4-EB93230AFBD9}" type="presParOf" srcId="{885F5F51-FC4B-4112-970B-DE7C6C61DBBA}" destId="{B451B8CF-E1C0-4D4E-918A-75A9607BE720}" srcOrd="0" destOrd="0" presId="urn:microsoft.com/office/officeart/2005/8/layout/hierarchy1"/>
    <dgm:cxn modelId="{4078397B-074A-46F8-BDAD-37F1464CE1FB}" type="presParOf" srcId="{B451B8CF-E1C0-4D4E-918A-75A9607BE720}" destId="{4C5680FC-7A30-4CD5-9517-0B1E0223866B}" srcOrd="0" destOrd="0" presId="urn:microsoft.com/office/officeart/2005/8/layout/hierarchy1"/>
    <dgm:cxn modelId="{536C37F3-3007-4A43-BBE6-7AD7D07B83D8}" type="presParOf" srcId="{4C5680FC-7A30-4CD5-9517-0B1E0223866B}" destId="{7C6E9C2C-6130-4C9C-92DA-E100DB44A7A5}" srcOrd="0" destOrd="0" presId="urn:microsoft.com/office/officeart/2005/8/layout/hierarchy1"/>
    <dgm:cxn modelId="{32292EA8-3290-4E25-89FE-489F13478B67}" type="presParOf" srcId="{4C5680FC-7A30-4CD5-9517-0B1E0223866B}" destId="{CF1F18A4-E13F-447D-A3A0-FBA8720D1C48}" srcOrd="1" destOrd="0" presId="urn:microsoft.com/office/officeart/2005/8/layout/hierarchy1"/>
    <dgm:cxn modelId="{9B4D5B96-A400-4922-922B-0A4632D3B19E}" type="presParOf" srcId="{B451B8CF-E1C0-4D4E-918A-75A9607BE720}" destId="{44E56A09-A89E-47A0-981B-2FF8119489B6}" srcOrd="1" destOrd="0" presId="urn:microsoft.com/office/officeart/2005/8/layout/hierarchy1"/>
    <dgm:cxn modelId="{1B8BCA67-93A6-47D2-B78D-2B77B3A890F2}" type="presParOf" srcId="{885F5F51-FC4B-4112-970B-DE7C6C61DBBA}" destId="{5E27C753-F386-478A-BC28-ADE055179605}" srcOrd="1" destOrd="0" presId="urn:microsoft.com/office/officeart/2005/8/layout/hierarchy1"/>
    <dgm:cxn modelId="{C23D07A6-B8E5-4B65-98B0-221922DE3060}" type="presParOf" srcId="{5E27C753-F386-478A-BC28-ADE055179605}" destId="{7B33412A-D9BA-402B-8BFF-40786B844353}" srcOrd="0" destOrd="0" presId="urn:microsoft.com/office/officeart/2005/8/layout/hierarchy1"/>
    <dgm:cxn modelId="{0BC34E4E-9778-4EE1-8518-D52F9EBE4712}" type="presParOf" srcId="{7B33412A-D9BA-402B-8BFF-40786B844353}" destId="{1BE740EE-D4BC-4C63-B358-FC81DEEFD4DD}" srcOrd="0" destOrd="0" presId="urn:microsoft.com/office/officeart/2005/8/layout/hierarchy1"/>
    <dgm:cxn modelId="{DB564D65-0086-4982-94F6-78E8AC354F9E}" type="presParOf" srcId="{7B33412A-D9BA-402B-8BFF-40786B844353}" destId="{3E321157-1D4A-4B1A-A405-9CA7E93ABD03}" srcOrd="1" destOrd="0" presId="urn:microsoft.com/office/officeart/2005/8/layout/hierarchy1"/>
    <dgm:cxn modelId="{217168C4-6379-4142-B82B-90348F5B3993}" type="presParOf" srcId="{5E27C753-F386-478A-BC28-ADE055179605}" destId="{8AA7AEBA-5277-4838-85A2-F800657DB0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8A11AF-44EA-494F-B42B-43A60BFD214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87461EE-31A6-4619-834F-653AA7CB2A53}">
      <dgm:prSet/>
      <dgm:spPr/>
      <dgm:t>
        <a:bodyPr/>
        <a:lstStyle/>
        <a:p>
          <a:pPr>
            <a:defRPr cap="all"/>
          </a:pPr>
          <a:r>
            <a:rPr lang="en-US"/>
            <a:t>No state curriculum for support</a:t>
          </a:r>
        </a:p>
      </dgm:t>
    </dgm:pt>
    <dgm:pt modelId="{BBA9ADFF-FF5B-446D-9C9E-3864F15D2C4D}" type="parTrans" cxnId="{E815FA94-F973-463C-952B-627544B9CBCE}">
      <dgm:prSet/>
      <dgm:spPr/>
      <dgm:t>
        <a:bodyPr/>
        <a:lstStyle/>
        <a:p>
          <a:endParaRPr lang="en-US"/>
        </a:p>
      </dgm:t>
    </dgm:pt>
    <dgm:pt modelId="{1F046180-D6F2-41B5-B3B9-450163ECC79A}" type="sibTrans" cxnId="{E815FA94-F973-463C-952B-627544B9CBCE}">
      <dgm:prSet/>
      <dgm:spPr/>
      <dgm:t>
        <a:bodyPr/>
        <a:lstStyle/>
        <a:p>
          <a:endParaRPr lang="en-US"/>
        </a:p>
      </dgm:t>
    </dgm:pt>
    <dgm:pt modelId="{F5534A25-4120-40B0-80D0-38414B9AD77A}">
      <dgm:prSet/>
      <dgm:spPr/>
      <dgm:t>
        <a:bodyPr/>
        <a:lstStyle/>
        <a:p>
          <a:pPr>
            <a:defRPr cap="all"/>
          </a:pPr>
          <a:r>
            <a:rPr lang="en-US"/>
            <a:t>2 classes per day allows for more practice and processing time</a:t>
          </a:r>
        </a:p>
      </dgm:t>
    </dgm:pt>
    <dgm:pt modelId="{3894FAA1-ECC2-49C1-8790-D1F5C4A40E10}" type="parTrans" cxnId="{355CA95B-4569-4271-9445-2DB28793A46B}">
      <dgm:prSet/>
      <dgm:spPr/>
      <dgm:t>
        <a:bodyPr/>
        <a:lstStyle/>
        <a:p>
          <a:endParaRPr lang="en-US"/>
        </a:p>
      </dgm:t>
    </dgm:pt>
    <dgm:pt modelId="{ED61FDA6-5CD4-4C6B-94F8-173263AFE3AE}" type="sibTrans" cxnId="{355CA95B-4569-4271-9445-2DB28793A46B}">
      <dgm:prSet/>
      <dgm:spPr/>
      <dgm:t>
        <a:bodyPr/>
        <a:lstStyle/>
        <a:p>
          <a:endParaRPr lang="en-US"/>
        </a:p>
      </dgm:t>
    </dgm:pt>
    <dgm:pt modelId="{256D66E5-D0F5-41E6-A265-F589A9515D00}">
      <dgm:prSet/>
      <dgm:spPr/>
      <dgm:t>
        <a:bodyPr/>
        <a:lstStyle/>
        <a:p>
          <a:pPr>
            <a:defRPr cap="all"/>
          </a:pPr>
          <a:r>
            <a:rPr lang="en-US"/>
            <a:t>Math support is an academic elective</a:t>
          </a:r>
        </a:p>
      </dgm:t>
    </dgm:pt>
    <dgm:pt modelId="{A6539E67-F97A-4236-81C5-54CE86607CD3}" type="parTrans" cxnId="{3B43C2FC-981E-49E1-9A74-F2D5CA4044CC}">
      <dgm:prSet/>
      <dgm:spPr/>
      <dgm:t>
        <a:bodyPr/>
        <a:lstStyle/>
        <a:p>
          <a:endParaRPr lang="en-US"/>
        </a:p>
      </dgm:t>
    </dgm:pt>
    <dgm:pt modelId="{969BC277-3F3D-47CB-B072-61279F409396}" type="sibTrans" cxnId="{3B43C2FC-981E-49E1-9A74-F2D5CA4044CC}">
      <dgm:prSet/>
      <dgm:spPr/>
      <dgm:t>
        <a:bodyPr/>
        <a:lstStyle/>
        <a:p>
          <a:endParaRPr lang="en-US"/>
        </a:p>
      </dgm:t>
    </dgm:pt>
    <dgm:pt modelId="{63C5A8AC-27FE-4D0E-805F-2E9CF7DC3760}">
      <dgm:prSet/>
      <dgm:spPr/>
      <dgm:t>
        <a:bodyPr/>
        <a:lstStyle/>
        <a:p>
          <a:pPr>
            <a:defRPr cap="all"/>
          </a:pPr>
          <a:r>
            <a:rPr lang="en-US" dirty="0"/>
            <a:t>Students can waive out of Support with parent permission</a:t>
          </a:r>
        </a:p>
      </dgm:t>
    </dgm:pt>
    <dgm:pt modelId="{F7123392-B748-47AC-8D67-8912B942E3E0}" type="parTrans" cxnId="{3C6BD4F0-78FA-461E-95A8-422F9CE069A3}">
      <dgm:prSet/>
      <dgm:spPr/>
      <dgm:t>
        <a:bodyPr/>
        <a:lstStyle/>
        <a:p>
          <a:endParaRPr lang="en-US"/>
        </a:p>
      </dgm:t>
    </dgm:pt>
    <dgm:pt modelId="{4D9E8581-B32C-41D7-B48F-35C6EF35BC6D}" type="sibTrans" cxnId="{3C6BD4F0-78FA-461E-95A8-422F9CE069A3}">
      <dgm:prSet/>
      <dgm:spPr/>
      <dgm:t>
        <a:bodyPr/>
        <a:lstStyle/>
        <a:p>
          <a:endParaRPr lang="en-US"/>
        </a:p>
      </dgm:t>
    </dgm:pt>
    <dgm:pt modelId="{C5EC6C8C-5918-4EDE-B7E7-E082E9E42B1A}" type="pres">
      <dgm:prSet presAssocID="{B88A11AF-44EA-494F-B42B-43A60BFD2141}" presName="root" presStyleCnt="0">
        <dgm:presLayoutVars>
          <dgm:dir/>
          <dgm:resizeHandles val="exact"/>
        </dgm:presLayoutVars>
      </dgm:prSet>
      <dgm:spPr/>
    </dgm:pt>
    <dgm:pt modelId="{FD5970F8-91F8-4471-B611-5DBF9F0B66A4}" type="pres">
      <dgm:prSet presAssocID="{187461EE-31A6-4619-834F-653AA7CB2A53}" presName="compNode" presStyleCnt="0"/>
      <dgm:spPr/>
    </dgm:pt>
    <dgm:pt modelId="{6E648863-36D6-4F47-818D-1A573C3100AA}" type="pres">
      <dgm:prSet presAssocID="{187461EE-31A6-4619-834F-653AA7CB2A53}" presName="iconBgRect" presStyleLbl="bgShp" presStyleIdx="0" presStyleCnt="4"/>
      <dgm:spPr/>
    </dgm:pt>
    <dgm:pt modelId="{80EE6C9C-7A60-4617-A0F6-ABBF67ADB368}" type="pres">
      <dgm:prSet presAssocID="{187461EE-31A6-4619-834F-653AA7CB2A5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240E548-C8DE-4D71-A55D-04967FD57CE2}" type="pres">
      <dgm:prSet presAssocID="{187461EE-31A6-4619-834F-653AA7CB2A53}" presName="spaceRect" presStyleCnt="0"/>
      <dgm:spPr/>
    </dgm:pt>
    <dgm:pt modelId="{166D7430-3B93-42C7-A5C0-2B521E82924F}" type="pres">
      <dgm:prSet presAssocID="{187461EE-31A6-4619-834F-653AA7CB2A53}" presName="textRect" presStyleLbl="revTx" presStyleIdx="0" presStyleCnt="4">
        <dgm:presLayoutVars>
          <dgm:chMax val="1"/>
          <dgm:chPref val="1"/>
        </dgm:presLayoutVars>
      </dgm:prSet>
      <dgm:spPr/>
    </dgm:pt>
    <dgm:pt modelId="{F2833DE4-B3AD-4C8D-98B1-3D32155E6666}" type="pres">
      <dgm:prSet presAssocID="{1F046180-D6F2-41B5-B3B9-450163ECC79A}" presName="sibTrans" presStyleCnt="0"/>
      <dgm:spPr/>
    </dgm:pt>
    <dgm:pt modelId="{C5336457-B48B-40FA-9B49-5BB8EBFF03C0}" type="pres">
      <dgm:prSet presAssocID="{F5534A25-4120-40B0-80D0-38414B9AD77A}" presName="compNode" presStyleCnt="0"/>
      <dgm:spPr/>
    </dgm:pt>
    <dgm:pt modelId="{3A4F9AAF-4D21-47F9-BE03-B22980712498}" type="pres">
      <dgm:prSet presAssocID="{F5534A25-4120-40B0-80D0-38414B9AD77A}" presName="iconBgRect" presStyleLbl="bgShp" presStyleIdx="1" presStyleCnt="4"/>
      <dgm:spPr/>
    </dgm:pt>
    <dgm:pt modelId="{17346CAB-13DD-48C8-BEA4-E061FF7C67CF}" type="pres">
      <dgm:prSet presAssocID="{F5534A25-4120-40B0-80D0-38414B9AD77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E2EEC096-8906-4E72-A5F0-8F63BE8E2F45}" type="pres">
      <dgm:prSet presAssocID="{F5534A25-4120-40B0-80D0-38414B9AD77A}" presName="spaceRect" presStyleCnt="0"/>
      <dgm:spPr/>
    </dgm:pt>
    <dgm:pt modelId="{1A61B28B-F9B9-4F04-93B1-C70EFD868C16}" type="pres">
      <dgm:prSet presAssocID="{F5534A25-4120-40B0-80D0-38414B9AD77A}" presName="textRect" presStyleLbl="revTx" presStyleIdx="1" presStyleCnt="4">
        <dgm:presLayoutVars>
          <dgm:chMax val="1"/>
          <dgm:chPref val="1"/>
        </dgm:presLayoutVars>
      </dgm:prSet>
      <dgm:spPr/>
    </dgm:pt>
    <dgm:pt modelId="{C9042944-DF36-46CB-9E20-4CFDE37FA755}" type="pres">
      <dgm:prSet presAssocID="{ED61FDA6-5CD4-4C6B-94F8-173263AFE3AE}" presName="sibTrans" presStyleCnt="0"/>
      <dgm:spPr/>
    </dgm:pt>
    <dgm:pt modelId="{10F1B42E-350F-4D38-9A8B-04206D5134CC}" type="pres">
      <dgm:prSet presAssocID="{256D66E5-D0F5-41E6-A265-F589A9515D00}" presName="compNode" presStyleCnt="0"/>
      <dgm:spPr/>
    </dgm:pt>
    <dgm:pt modelId="{36571F62-C5DF-4BBA-8C1C-9BECF3652F5B}" type="pres">
      <dgm:prSet presAssocID="{256D66E5-D0F5-41E6-A265-F589A9515D00}" presName="iconBgRect" presStyleLbl="bgShp" presStyleIdx="2" presStyleCnt="4"/>
      <dgm:spPr/>
    </dgm:pt>
    <dgm:pt modelId="{D26A2F26-6434-4F39-B2E8-9B67ECE845B1}" type="pres">
      <dgm:prSet presAssocID="{256D66E5-D0F5-41E6-A265-F589A9515D0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2C9CFFD-1BF5-4A68-BB3D-A47BC7F59D5C}" type="pres">
      <dgm:prSet presAssocID="{256D66E5-D0F5-41E6-A265-F589A9515D00}" presName="spaceRect" presStyleCnt="0"/>
      <dgm:spPr/>
    </dgm:pt>
    <dgm:pt modelId="{5E1B3446-181A-4161-921E-5A500A7FA220}" type="pres">
      <dgm:prSet presAssocID="{256D66E5-D0F5-41E6-A265-F589A9515D00}" presName="textRect" presStyleLbl="revTx" presStyleIdx="2" presStyleCnt="4">
        <dgm:presLayoutVars>
          <dgm:chMax val="1"/>
          <dgm:chPref val="1"/>
        </dgm:presLayoutVars>
      </dgm:prSet>
      <dgm:spPr/>
    </dgm:pt>
    <dgm:pt modelId="{AED8F6AE-6221-4C23-8E1B-31DF738ECECE}" type="pres">
      <dgm:prSet presAssocID="{969BC277-3F3D-47CB-B072-61279F409396}" presName="sibTrans" presStyleCnt="0"/>
      <dgm:spPr/>
    </dgm:pt>
    <dgm:pt modelId="{3DCA0CB5-163E-403B-B377-B87712585FB2}" type="pres">
      <dgm:prSet presAssocID="{63C5A8AC-27FE-4D0E-805F-2E9CF7DC3760}" presName="compNode" presStyleCnt="0"/>
      <dgm:spPr/>
    </dgm:pt>
    <dgm:pt modelId="{8382FDBD-1536-48AC-B056-2FF768CF6E1C}" type="pres">
      <dgm:prSet presAssocID="{63C5A8AC-27FE-4D0E-805F-2E9CF7DC3760}" presName="iconBgRect" presStyleLbl="bgShp" presStyleIdx="3" presStyleCnt="4"/>
      <dgm:spPr/>
    </dgm:pt>
    <dgm:pt modelId="{7DC0BCEB-145C-4587-B450-8B87212510EA}" type="pres">
      <dgm:prSet presAssocID="{63C5A8AC-27FE-4D0E-805F-2E9CF7DC376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97D96F6C-D4AE-4CA2-801F-96EB9BF11E8A}" type="pres">
      <dgm:prSet presAssocID="{63C5A8AC-27FE-4D0E-805F-2E9CF7DC3760}" presName="spaceRect" presStyleCnt="0"/>
      <dgm:spPr/>
    </dgm:pt>
    <dgm:pt modelId="{EC4035C7-E181-48F9-A5C0-A0BBE3B89E45}" type="pres">
      <dgm:prSet presAssocID="{63C5A8AC-27FE-4D0E-805F-2E9CF7DC376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878C913-1C27-44EE-9167-BA9FE7596D44}" type="presOf" srcId="{256D66E5-D0F5-41E6-A265-F589A9515D00}" destId="{5E1B3446-181A-4161-921E-5A500A7FA220}" srcOrd="0" destOrd="0" presId="urn:microsoft.com/office/officeart/2018/5/layout/IconCircleLabelList"/>
    <dgm:cxn modelId="{355CA95B-4569-4271-9445-2DB28793A46B}" srcId="{B88A11AF-44EA-494F-B42B-43A60BFD2141}" destId="{F5534A25-4120-40B0-80D0-38414B9AD77A}" srcOrd="1" destOrd="0" parTransId="{3894FAA1-ECC2-49C1-8790-D1F5C4A40E10}" sibTransId="{ED61FDA6-5CD4-4C6B-94F8-173263AFE3AE}"/>
    <dgm:cxn modelId="{97C5694E-1541-4992-9A8F-E4FDE97C1A57}" type="presOf" srcId="{F5534A25-4120-40B0-80D0-38414B9AD77A}" destId="{1A61B28B-F9B9-4F04-93B1-C70EFD868C16}" srcOrd="0" destOrd="0" presId="urn:microsoft.com/office/officeart/2018/5/layout/IconCircleLabelList"/>
    <dgm:cxn modelId="{9C95F972-1ED5-4BEE-8BBA-E8EF93996437}" type="presOf" srcId="{B88A11AF-44EA-494F-B42B-43A60BFD2141}" destId="{C5EC6C8C-5918-4EDE-B7E7-E082E9E42B1A}" srcOrd="0" destOrd="0" presId="urn:microsoft.com/office/officeart/2018/5/layout/IconCircleLabelList"/>
    <dgm:cxn modelId="{E815FA94-F973-463C-952B-627544B9CBCE}" srcId="{B88A11AF-44EA-494F-B42B-43A60BFD2141}" destId="{187461EE-31A6-4619-834F-653AA7CB2A53}" srcOrd="0" destOrd="0" parTransId="{BBA9ADFF-FF5B-446D-9C9E-3864F15D2C4D}" sibTransId="{1F046180-D6F2-41B5-B3B9-450163ECC79A}"/>
    <dgm:cxn modelId="{DB15A7F0-AC06-4871-B3DB-FCCF9FB258B6}" type="presOf" srcId="{187461EE-31A6-4619-834F-653AA7CB2A53}" destId="{166D7430-3B93-42C7-A5C0-2B521E82924F}" srcOrd="0" destOrd="0" presId="urn:microsoft.com/office/officeart/2018/5/layout/IconCircleLabelList"/>
    <dgm:cxn modelId="{3C6BD4F0-78FA-461E-95A8-422F9CE069A3}" srcId="{B88A11AF-44EA-494F-B42B-43A60BFD2141}" destId="{63C5A8AC-27FE-4D0E-805F-2E9CF7DC3760}" srcOrd="3" destOrd="0" parTransId="{F7123392-B748-47AC-8D67-8912B942E3E0}" sibTransId="{4D9E8581-B32C-41D7-B48F-35C6EF35BC6D}"/>
    <dgm:cxn modelId="{A5A8D5FA-8588-47A1-9B85-386E0EFA0E3A}" type="presOf" srcId="{63C5A8AC-27FE-4D0E-805F-2E9CF7DC3760}" destId="{EC4035C7-E181-48F9-A5C0-A0BBE3B89E45}" srcOrd="0" destOrd="0" presId="urn:microsoft.com/office/officeart/2018/5/layout/IconCircleLabelList"/>
    <dgm:cxn modelId="{3B43C2FC-981E-49E1-9A74-F2D5CA4044CC}" srcId="{B88A11AF-44EA-494F-B42B-43A60BFD2141}" destId="{256D66E5-D0F5-41E6-A265-F589A9515D00}" srcOrd="2" destOrd="0" parTransId="{A6539E67-F97A-4236-81C5-54CE86607CD3}" sibTransId="{969BC277-3F3D-47CB-B072-61279F409396}"/>
    <dgm:cxn modelId="{561FA258-F0F7-464B-A700-F541E1D51339}" type="presParOf" srcId="{C5EC6C8C-5918-4EDE-B7E7-E082E9E42B1A}" destId="{FD5970F8-91F8-4471-B611-5DBF9F0B66A4}" srcOrd="0" destOrd="0" presId="urn:microsoft.com/office/officeart/2018/5/layout/IconCircleLabelList"/>
    <dgm:cxn modelId="{35C9E027-B0AC-495F-B5B4-EC6179F86B75}" type="presParOf" srcId="{FD5970F8-91F8-4471-B611-5DBF9F0B66A4}" destId="{6E648863-36D6-4F47-818D-1A573C3100AA}" srcOrd="0" destOrd="0" presId="urn:microsoft.com/office/officeart/2018/5/layout/IconCircleLabelList"/>
    <dgm:cxn modelId="{8391F8EF-41F5-4149-B5C1-04C66DE896F8}" type="presParOf" srcId="{FD5970F8-91F8-4471-B611-5DBF9F0B66A4}" destId="{80EE6C9C-7A60-4617-A0F6-ABBF67ADB368}" srcOrd="1" destOrd="0" presId="urn:microsoft.com/office/officeart/2018/5/layout/IconCircleLabelList"/>
    <dgm:cxn modelId="{73270F21-A2AB-4E66-9C6C-72D7CB7FB451}" type="presParOf" srcId="{FD5970F8-91F8-4471-B611-5DBF9F0B66A4}" destId="{D240E548-C8DE-4D71-A55D-04967FD57CE2}" srcOrd="2" destOrd="0" presId="urn:microsoft.com/office/officeart/2018/5/layout/IconCircleLabelList"/>
    <dgm:cxn modelId="{FFCE6E1C-45D3-49D9-B3D3-C84DF26D685D}" type="presParOf" srcId="{FD5970F8-91F8-4471-B611-5DBF9F0B66A4}" destId="{166D7430-3B93-42C7-A5C0-2B521E82924F}" srcOrd="3" destOrd="0" presId="urn:microsoft.com/office/officeart/2018/5/layout/IconCircleLabelList"/>
    <dgm:cxn modelId="{F66EEFDC-2202-4594-B76B-86D92692DC80}" type="presParOf" srcId="{C5EC6C8C-5918-4EDE-B7E7-E082E9E42B1A}" destId="{F2833DE4-B3AD-4C8D-98B1-3D32155E6666}" srcOrd="1" destOrd="0" presId="urn:microsoft.com/office/officeart/2018/5/layout/IconCircleLabelList"/>
    <dgm:cxn modelId="{12719149-A480-4D88-B19C-7FB57A9489CD}" type="presParOf" srcId="{C5EC6C8C-5918-4EDE-B7E7-E082E9E42B1A}" destId="{C5336457-B48B-40FA-9B49-5BB8EBFF03C0}" srcOrd="2" destOrd="0" presId="urn:microsoft.com/office/officeart/2018/5/layout/IconCircleLabelList"/>
    <dgm:cxn modelId="{CE67FE9E-B3B1-4E01-BC82-34A734E7E12D}" type="presParOf" srcId="{C5336457-B48B-40FA-9B49-5BB8EBFF03C0}" destId="{3A4F9AAF-4D21-47F9-BE03-B22980712498}" srcOrd="0" destOrd="0" presId="urn:microsoft.com/office/officeart/2018/5/layout/IconCircleLabelList"/>
    <dgm:cxn modelId="{775AE780-02FB-4DD0-8341-079B68FD9500}" type="presParOf" srcId="{C5336457-B48B-40FA-9B49-5BB8EBFF03C0}" destId="{17346CAB-13DD-48C8-BEA4-E061FF7C67CF}" srcOrd="1" destOrd="0" presId="urn:microsoft.com/office/officeart/2018/5/layout/IconCircleLabelList"/>
    <dgm:cxn modelId="{C4112A70-F102-4721-B233-1DC23D77626D}" type="presParOf" srcId="{C5336457-B48B-40FA-9B49-5BB8EBFF03C0}" destId="{E2EEC096-8906-4E72-A5F0-8F63BE8E2F45}" srcOrd="2" destOrd="0" presId="urn:microsoft.com/office/officeart/2018/5/layout/IconCircleLabelList"/>
    <dgm:cxn modelId="{81F7A987-6AC6-4A54-88F0-4F1EAFBADB77}" type="presParOf" srcId="{C5336457-B48B-40FA-9B49-5BB8EBFF03C0}" destId="{1A61B28B-F9B9-4F04-93B1-C70EFD868C16}" srcOrd="3" destOrd="0" presId="urn:microsoft.com/office/officeart/2018/5/layout/IconCircleLabelList"/>
    <dgm:cxn modelId="{EF1B2D6E-5F7F-409B-8A5F-4EAEEBB5DE3E}" type="presParOf" srcId="{C5EC6C8C-5918-4EDE-B7E7-E082E9E42B1A}" destId="{C9042944-DF36-46CB-9E20-4CFDE37FA755}" srcOrd="3" destOrd="0" presId="urn:microsoft.com/office/officeart/2018/5/layout/IconCircleLabelList"/>
    <dgm:cxn modelId="{C774C25F-4053-4B3D-818B-7FD59A2CB713}" type="presParOf" srcId="{C5EC6C8C-5918-4EDE-B7E7-E082E9E42B1A}" destId="{10F1B42E-350F-4D38-9A8B-04206D5134CC}" srcOrd="4" destOrd="0" presId="urn:microsoft.com/office/officeart/2018/5/layout/IconCircleLabelList"/>
    <dgm:cxn modelId="{702470F5-D70B-4A45-BC37-AE45C5672ED7}" type="presParOf" srcId="{10F1B42E-350F-4D38-9A8B-04206D5134CC}" destId="{36571F62-C5DF-4BBA-8C1C-9BECF3652F5B}" srcOrd="0" destOrd="0" presId="urn:microsoft.com/office/officeart/2018/5/layout/IconCircleLabelList"/>
    <dgm:cxn modelId="{FA96A59F-10EE-4F44-A28E-DD865CD60A22}" type="presParOf" srcId="{10F1B42E-350F-4D38-9A8B-04206D5134CC}" destId="{D26A2F26-6434-4F39-B2E8-9B67ECE845B1}" srcOrd="1" destOrd="0" presId="urn:microsoft.com/office/officeart/2018/5/layout/IconCircleLabelList"/>
    <dgm:cxn modelId="{2CF0C886-7AE5-4080-B092-88D83FCC9698}" type="presParOf" srcId="{10F1B42E-350F-4D38-9A8B-04206D5134CC}" destId="{52C9CFFD-1BF5-4A68-BB3D-A47BC7F59D5C}" srcOrd="2" destOrd="0" presId="urn:microsoft.com/office/officeart/2018/5/layout/IconCircleLabelList"/>
    <dgm:cxn modelId="{B70309EB-8907-49F4-BEC2-B31B9D882DF8}" type="presParOf" srcId="{10F1B42E-350F-4D38-9A8B-04206D5134CC}" destId="{5E1B3446-181A-4161-921E-5A500A7FA220}" srcOrd="3" destOrd="0" presId="urn:microsoft.com/office/officeart/2018/5/layout/IconCircleLabelList"/>
    <dgm:cxn modelId="{C432A74C-C274-4993-A0A6-D850A48D9711}" type="presParOf" srcId="{C5EC6C8C-5918-4EDE-B7E7-E082E9E42B1A}" destId="{AED8F6AE-6221-4C23-8E1B-31DF738ECECE}" srcOrd="5" destOrd="0" presId="urn:microsoft.com/office/officeart/2018/5/layout/IconCircleLabelList"/>
    <dgm:cxn modelId="{340DFBAC-EE10-45F5-A731-F02DC226E20C}" type="presParOf" srcId="{C5EC6C8C-5918-4EDE-B7E7-E082E9E42B1A}" destId="{3DCA0CB5-163E-403B-B377-B87712585FB2}" srcOrd="6" destOrd="0" presId="urn:microsoft.com/office/officeart/2018/5/layout/IconCircleLabelList"/>
    <dgm:cxn modelId="{58D13ED9-D7FA-43B1-9A51-134B84AF1065}" type="presParOf" srcId="{3DCA0CB5-163E-403B-B377-B87712585FB2}" destId="{8382FDBD-1536-48AC-B056-2FF768CF6E1C}" srcOrd="0" destOrd="0" presId="urn:microsoft.com/office/officeart/2018/5/layout/IconCircleLabelList"/>
    <dgm:cxn modelId="{3AF54062-8252-431F-A024-BD25D216D2E3}" type="presParOf" srcId="{3DCA0CB5-163E-403B-B377-B87712585FB2}" destId="{7DC0BCEB-145C-4587-B450-8B87212510EA}" srcOrd="1" destOrd="0" presId="urn:microsoft.com/office/officeart/2018/5/layout/IconCircleLabelList"/>
    <dgm:cxn modelId="{D1670EF9-6E2B-4F7F-9EAF-55C4F69E0371}" type="presParOf" srcId="{3DCA0CB5-163E-403B-B377-B87712585FB2}" destId="{97D96F6C-D4AE-4CA2-801F-96EB9BF11E8A}" srcOrd="2" destOrd="0" presId="urn:microsoft.com/office/officeart/2018/5/layout/IconCircleLabelList"/>
    <dgm:cxn modelId="{589483D2-4542-4A05-9BC6-4037B4F3E1CE}" type="presParOf" srcId="{3DCA0CB5-163E-403B-B377-B87712585FB2}" destId="{EC4035C7-E181-48F9-A5C0-A0BBE3B89E4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271A11-1ABB-4BB0-97B4-B2258504A9A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3DFC6F-2D27-440F-A315-DFBA230309F8}">
      <dgm:prSet/>
      <dgm:spPr/>
      <dgm:t>
        <a:bodyPr/>
        <a:lstStyle/>
        <a:p>
          <a:r>
            <a:rPr lang="en-US"/>
            <a:t>Set state curriculum to review, revisit and expand understanding of foundational algebra concepts</a:t>
          </a:r>
        </a:p>
      </dgm:t>
    </dgm:pt>
    <dgm:pt modelId="{A8A18961-E028-4005-B334-A7BB1A570A88}" type="parTrans" cxnId="{F2CADEE9-76C9-4B2C-A2A7-B65611DD65DD}">
      <dgm:prSet/>
      <dgm:spPr/>
      <dgm:t>
        <a:bodyPr/>
        <a:lstStyle/>
        <a:p>
          <a:endParaRPr lang="en-US"/>
        </a:p>
      </dgm:t>
    </dgm:pt>
    <dgm:pt modelId="{E8196E9C-E82D-416C-86FE-47D4A682D2D9}" type="sibTrans" cxnId="{F2CADEE9-76C9-4B2C-A2A7-B65611DD65DD}">
      <dgm:prSet/>
      <dgm:spPr/>
      <dgm:t>
        <a:bodyPr/>
        <a:lstStyle/>
        <a:p>
          <a:endParaRPr lang="en-US"/>
        </a:p>
      </dgm:t>
    </dgm:pt>
    <dgm:pt modelId="{DBB75212-0970-458C-9429-9F3685910A1C}">
      <dgm:prSet/>
      <dgm:spPr/>
      <dgm:t>
        <a:bodyPr/>
        <a:lstStyle/>
        <a:p>
          <a:r>
            <a:rPr lang="en-US"/>
            <a:t>2 Math classes per day allowing more practice &amp; processing time</a:t>
          </a:r>
        </a:p>
      </dgm:t>
    </dgm:pt>
    <dgm:pt modelId="{AA35E187-5CF5-4F53-9596-19B1931EBEFD}" type="parTrans" cxnId="{2E683465-E500-4F0E-917A-10CB0B7408D4}">
      <dgm:prSet/>
      <dgm:spPr/>
      <dgm:t>
        <a:bodyPr/>
        <a:lstStyle/>
        <a:p>
          <a:endParaRPr lang="en-US"/>
        </a:p>
      </dgm:t>
    </dgm:pt>
    <dgm:pt modelId="{EB44C804-0D67-4D8A-A395-583F97EE2565}" type="sibTrans" cxnId="{2E683465-E500-4F0E-917A-10CB0B7408D4}">
      <dgm:prSet/>
      <dgm:spPr/>
      <dgm:t>
        <a:bodyPr/>
        <a:lstStyle/>
        <a:p>
          <a:endParaRPr lang="en-US"/>
        </a:p>
      </dgm:t>
    </dgm:pt>
    <dgm:pt modelId="{DD28D560-2F1A-4B2A-96F1-BE1582F4C2FE}">
      <dgm:prSet/>
      <dgm:spPr/>
      <dgm:t>
        <a:bodyPr/>
        <a:lstStyle/>
        <a:p>
          <a:r>
            <a:rPr lang="en-US"/>
            <a:t>CORE Math credit </a:t>
          </a:r>
        </a:p>
      </dgm:t>
    </dgm:pt>
    <dgm:pt modelId="{DCEC441C-2183-4E24-9719-6BCC1B7D7CE9}" type="parTrans" cxnId="{759B4838-E2E0-4F47-9DB7-E2614E5B2BEE}">
      <dgm:prSet/>
      <dgm:spPr/>
      <dgm:t>
        <a:bodyPr/>
        <a:lstStyle/>
        <a:p>
          <a:endParaRPr lang="en-US"/>
        </a:p>
      </dgm:t>
    </dgm:pt>
    <dgm:pt modelId="{9E3051C3-5558-452F-97FC-05744C151FE1}" type="sibTrans" cxnId="{759B4838-E2E0-4F47-9DB7-E2614E5B2BEE}">
      <dgm:prSet/>
      <dgm:spPr/>
      <dgm:t>
        <a:bodyPr/>
        <a:lstStyle/>
        <a:p>
          <a:endParaRPr lang="en-US"/>
        </a:p>
      </dgm:t>
    </dgm:pt>
    <dgm:pt modelId="{045C21F1-4B56-43BD-B79E-9070752DC977}">
      <dgm:prSet/>
      <dgm:spPr/>
      <dgm:t>
        <a:bodyPr/>
        <a:lstStyle/>
        <a:p>
          <a:r>
            <a:rPr lang="en-US"/>
            <a:t>Students who take Foundations of Alg must take the course the entire year and cannot waive midway through the year</a:t>
          </a:r>
        </a:p>
      </dgm:t>
    </dgm:pt>
    <dgm:pt modelId="{068394B6-DD38-4B21-BFE6-3E6B9154457E}" type="parTrans" cxnId="{7D8BF723-B7DA-4CEC-978C-E7E9BA9DA0E1}">
      <dgm:prSet/>
      <dgm:spPr/>
      <dgm:t>
        <a:bodyPr/>
        <a:lstStyle/>
        <a:p>
          <a:endParaRPr lang="en-US"/>
        </a:p>
      </dgm:t>
    </dgm:pt>
    <dgm:pt modelId="{2D025557-ED1E-4253-AEB4-6F116E5ECAC8}" type="sibTrans" cxnId="{7D8BF723-B7DA-4CEC-978C-E7E9BA9DA0E1}">
      <dgm:prSet/>
      <dgm:spPr/>
      <dgm:t>
        <a:bodyPr/>
        <a:lstStyle/>
        <a:p>
          <a:endParaRPr lang="en-US"/>
        </a:p>
      </dgm:t>
    </dgm:pt>
    <dgm:pt modelId="{963A84A5-582F-4115-B553-F3A3ABACEAA5}" type="pres">
      <dgm:prSet presAssocID="{90271A11-1ABB-4BB0-97B4-B2258504A9A4}" presName="linear" presStyleCnt="0">
        <dgm:presLayoutVars>
          <dgm:animLvl val="lvl"/>
          <dgm:resizeHandles val="exact"/>
        </dgm:presLayoutVars>
      </dgm:prSet>
      <dgm:spPr/>
    </dgm:pt>
    <dgm:pt modelId="{2C56C6F1-6227-44E2-B1DC-7D01C3A9A89A}" type="pres">
      <dgm:prSet presAssocID="{083DFC6F-2D27-440F-A315-DFBA230309F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EE84B24-2E4A-46ED-9307-C93AA04FDC8A}" type="pres">
      <dgm:prSet presAssocID="{E8196E9C-E82D-416C-86FE-47D4A682D2D9}" presName="spacer" presStyleCnt="0"/>
      <dgm:spPr/>
    </dgm:pt>
    <dgm:pt modelId="{1CE9EF57-AD9B-4D00-A1D7-5356802CC279}" type="pres">
      <dgm:prSet presAssocID="{DBB75212-0970-458C-9429-9F3685910A1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DEA284-C35E-4E48-BFD8-CFE057DA4026}" type="pres">
      <dgm:prSet presAssocID="{EB44C804-0D67-4D8A-A395-583F97EE2565}" presName="spacer" presStyleCnt="0"/>
      <dgm:spPr/>
    </dgm:pt>
    <dgm:pt modelId="{E7F4FF17-E162-4566-A565-5C8A8D06519C}" type="pres">
      <dgm:prSet presAssocID="{DD28D560-2F1A-4B2A-96F1-BE1582F4C2F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DC464FB-ECF6-4284-B05E-56EB4C3C7E09}" type="pres">
      <dgm:prSet presAssocID="{9E3051C3-5558-452F-97FC-05744C151FE1}" presName="spacer" presStyleCnt="0"/>
      <dgm:spPr/>
    </dgm:pt>
    <dgm:pt modelId="{12AFC97F-0501-4D68-B39B-5C13B85A798C}" type="pres">
      <dgm:prSet presAssocID="{045C21F1-4B56-43BD-B79E-9070752DC97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D8BF723-B7DA-4CEC-978C-E7E9BA9DA0E1}" srcId="{90271A11-1ABB-4BB0-97B4-B2258504A9A4}" destId="{045C21F1-4B56-43BD-B79E-9070752DC977}" srcOrd="3" destOrd="0" parTransId="{068394B6-DD38-4B21-BFE6-3E6B9154457E}" sibTransId="{2D025557-ED1E-4253-AEB4-6F116E5ECAC8}"/>
    <dgm:cxn modelId="{759B4838-E2E0-4F47-9DB7-E2614E5B2BEE}" srcId="{90271A11-1ABB-4BB0-97B4-B2258504A9A4}" destId="{DD28D560-2F1A-4B2A-96F1-BE1582F4C2FE}" srcOrd="2" destOrd="0" parTransId="{DCEC441C-2183-4E24-9719-6BCC1B7D7CE9}" sibTransId="{9E3051C3-5558-452F-97FC-05744C151FE1}"/>
    <dgm:cxn modelId="{2E683465-E500-4F0E-917A-10CB0B7408D4}" srcId="{90271A11-1ABB-4BB0-97B4-B2258504A9A4}" destId="{DBB75212-0970-458C-9429-9F3685910A1C}" srcOrd="1" destOrd="0" parTransId="{AA35E187-5CF5-4F53-9596-19B1931EBEFD}" sibTransId="{EB44C804-0D67-4D8A-A395-583F97EE2565}"/>
    <dgm:cxn modelId="{EE86746E-371C-431B-B33E-264723CBA43D}" type="presOf" srcId="{90271A11-1ABB-4BB0-97B4-B2258504A9A4}" destId="{963A84A5-582F-4115-B553-F3A3ABACEAA5}" srcOrd="0" destOrd="0" presId="urn:microsoft.com/office/officeart/2005/8/layout/vList2"/>
    <dgm:cxn modelId="{F36F028D-E4A2-46DA-A7CC-F6B388DFB7E9}" type="presOf" srcId="{DD28D560-2F1A-4B2A-96F1-BE1582F4C2FE}" destId="{E7F4FF17-E162-4566-A565-5C8A8D06519C}" srcOrd="0" destOrd="0" presId="urn:microsoft.com/office/officeart/2005/8/layout/vList2"/>
    <dgm:cxn modelId="{0737A1BA-2CCA-43FD-92A6-A611D6423D71}" type="presOf" srcId="{083DFC6F-2D27-440F-A315-DFBA230309F8}" destId="{2C56C6F1-6227-44E2-B1DC-7D01C3A9A89A}" srcOrd="0" destOrd="0" presId="urn:microsoft.com/office/officeart/2005/8/layout/vList2"/>
    <dgm:cxn modelId="{F2CADEE9-76C9-4B2C-A2A7-B65611DD65DD}" srcId="{90271A11-1ABB-4BB0-97B4-B2258504A9A4}" destId="{083DFC6F-2D27-440F-A315-DFBA230309F8}" srcOrd="0" destOrd="0" parTransId="{A8A18961-E028-4005-B334-A7BB1A570A88}" sibTransId="{E8196E9C-E82D-416C-86FE-47D4A682D2D9}"/>
    <dgm:cxn modelId="{4BE7FDF8-DA7F-43B7-9DEB-50A65F1DCDC2}" type="presOf" srcId="{045C21F1-4B56-43BD-B79E-9070752DC977}" destId="{12AFC97F-0501-4D68-B39B-5C13B85A798C}" srcOrd="0" destOrd="0" presId="urn:microsoft.com/office/officeart/2005/8/layout/vList2"/>
    <dgm:cxn modelId="{ECE4E9FE-8BDF-4D6E-A1F9-4D51C1CE82E0}" type="presOf" srcId="{DBB75212-0970-458C-9429-9F3685910A1C}" destId="{1CE9EF57-AD9B-4D00-A1D7-5356802CC279}" srcOrd="0" destOrd="0" presId="urn:microsoft.com/office/officeart/2005/8/layout/vList2"/>
    <dgm:cxn modelId="{FD8FE07B-DCA3-414F-913A-546867DD479F}" type="presParOf" srcId="{963A84A5-582F-4115-B553-F3A3ABACEAA5}" destId="{2C56C6F1-6227-44E2-B1DC-7D01C3A9A89A}" srcOrd="0" destOrd="0" presId="urn:microsoft.com/office/officeart/2005/8/layout/vList2"/>
    <dgm:cxn modelId="{335F2BEF-CFED-43E7-B7CF-CB1AA28EF115}" type="presParOf" srcId="{963A84A5-582F-4115-B553-F3A3ABACEAA5}" destId="{1EE84B24-2E4A-46ED-9307-C93AA04FDC8A}" srcOrd="1" destOrd="0" presId="urn:microsoft.com/office/officeart/2005/8/layout/vList2"/>
    <dgm:cxn modelId="{8EBBB3B8-9FE8-4E2A-BF00-EDF9D755D464}" type="presParOf" srcId="{963A84A5-582F-4115-B553-F3A3ABACEAA5}" destId="{1CE9EF57-AD9B-4D00-A1D7-5356802CC279}" srcOrd="2" destOrd="0" presId="urn:microsoft.com/office/officeart/2005/8/layout/vList2"/>
    <dgm:cxn modelId="{55DB611C-B092-40B1-97EC-CB345E2CA1AC}" type="presParOf" srcId="{963A84A5-582F-4115-B553-F3A3ABACEAA5}" destId="{6BDEA284-C35E-4E48-BFD8-CFE057DA4026}" srcOrd="3" destOrd="0" presId="urn:microsoft.com/office/officeart/2005/8/layout/vList2"/>
    <dgm:cxn modelId="{8BFB96A3-AAE3-4199-AE96-095B732D5CAC}" type="presParOf" srcId="{963A84A5-582F-4115-B553-F3A3ABACEAA5}" destId="{E7F4FF17-E162-4566-A565-5C8A8D06519C}" srcOrd="4" destOrd="0" presId="urn:microsoft.com/office/officeart/2005/8/layout/vList2"/>
    <dgm:cxn modelId="{0BCA45BA-5B70-4B70-B0B1-8FEA6058F131}" type="presParOf" srcId="{963A84A5-582F-4115-B553-F3A3ABACEAA5}" destId="{9DC464FB-ECF6-4284-B05E-56EB4C3C7E09}" srcOrd="5" destOrd="0" presId="urn:microsoft.com/office/officeart/2005/8/layout/vList2"/>
    <dgm:cxn modelId="{9A7AA5D2-7706-4C31-B022-761C9A7168E0}" type="presParOf" srcId="{963A84A5-582F-4115-B553-F3A3ABACEAA5}" destId="{12AFC97F-0501-4D68-B39B-5C13B85A79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1E854A-D282-4707-BCAF-B14B89C243C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A1494E8-9B53-4A46-9745-14026DF34D2F}">
      <dgm:prSet/>
      <dgm:spPr/>
      <dgm:t>
        <a:bodyPr/>
        <a:lstStyle/>
        <a:p>
          <a:r>
            <a:rPr lang="en-US"/>
            <a:t>ALL honors course will earn an .5 Extra Quality Point and AP will earn a 1.0 Extra Quality Point.</a:t>
          </a:r>
        </a:p>
      </dgm:t>
    </dgm:pt>
    <dgm:pt modelId="{A2708D96-30F3-4C8D-9996-8146DBA1E033}" type="parTrans" cxnId="{039EB250-584C-4E35-99F8-9E8A54019235}">
      <dgm:prSet/>
      <dgm:spPr/>
      <dgm:t>
        <a:bodyPr/>
        <a:lstStyle/>
        <a:p>
          <a:endParaRPr lang="en-US"/>
        </a:p>
      </dgm:t>
    </dgm:pt>
    <dgm:pt modelId="{A36A89E0-1892-4E7D-93F6-A5FA66ACEECB}" type="sibTrans" cxnId="{039EB250-584C-4E35-99F8-9E8A54019235}">
      <dgm:prSet/>
      <dgm:spPr/>
      <dgm:t>
        <a:bodyPr/>
        <a:lstStyle/>
        <a:p>
          <a:endParaRPr lang="en-US"/>
        </a:p>
      </dgm:t>
    </dgm:pt>
    <dgm:pt modelId="{6956EF1C-C4EF-4952-B6C9-6683EB47438F}">
      <dgm:prSet/>
      <dgm:spPr/>
      <dgm:t>
        <a:bodyPr/>
        <a:lstStyle/>
        <a:p>
          <a:r>
            <a:rPr lang="en-US"/>
            <a:t>A in a college prep course is 4.0</a:t>
          </a:r>
        </a:p>
      </dgm:t>
    </dgm:pt>
    <dgm:pt modelId="{68AA4FEA-30D3-4DD9-B1E8-3271BB2C9F47}" type="parTrans" cxnId="{65D1D0D0-BA8A-460B-9663-A0CDC93F0547}">
      <dgm:prSet/>
      <dgm:spPr/>
      <dgm:t>
        <a:bodyPr/>
        <a:lstStyle/>
        <a:p>
          <a:endParaRPr lang="en-US"/>
        </a:p>
      </dgm:t>
    </dgm:pt>
    <dgm:pt modelId="{9622B7C5-52AB-4C85-ACA2-FDBDC8F75C91}" type="sibTrans" cxnId="{65D1D0D0-BA8A-460B-9663-A0CDC93F0547}">
      <dgm:prSet/>
      <dgm:spPr/>
      <dgm:t>
        <a:bodyPr/>
        <a:lstStyle/>
        <a:p>
          <a:endParaRPr lang="en-US"/>
        </a:p>
      </dgm:t>
    </dgm:pt>
    <dgm:pt modelId="{CB85AB8E-E711-42B1-8B11-03A4F11B748B}">
      <dgm:prSet/>
      <dgm:spPr/>
      <dgm:t>
        <a:bodyPr/>
        <a:lstStyle/>
        <a:p>
          <a:r>
            <a:rPr lang="en-US"/>
            <a:t>A in an honors course is 4.5</a:t>
          </a:r>
        </a:p>
      </dgm:t>
    </dgm:pt>
    <dgm:pt modelId="{389E7C6A-1D28-482E-B240-627A7B4BEA0F}" type="parTrans" cxnId="{9BAFE332-BBCC-477C-B7C1-4BA21330AE5A}">
      <dgm:prSet/>
      <dgm:spPr/>
      <dgm:t>
        <a:bodyPr/>
        <a:lstStyle/>
        <a:p>
          <a:endParaRPr lang="en-US"/>
        </a:p>
      </dgm:t>
    </dgm:pt>
    <dgm:pt modelId="{C1206809-CFF3-46ED-832E-55A67B55E3D2}" type="sibTrans" cxnId="{9BAFE332-BBCC-477C-B7C1-4BA21330AE5A}">
      <dgm:prSet/>
      <dgm:spPr/>
      <dgm:t>
        <a:bodyPr/>
        <a:lstStyle/>
        <a:p>
          <a:endParaRPr lang="en-US"/>
        </a:p>
      </dgm:t>
    </dgm:pt>
    <dgm:pt modelId="{FE26D668-AB81-4837-96C5-CBF34440430B}">
      <dgm:prSet/>
      <dgm:spPr/>
      <dgm:t>
        <a:bodyPr/>
        <a:lstStyle/>
        <a:p>
          <a:r>
            <a:rPr lang="en-US"/>
            <a:t>A in an AP course is 5.0</a:t>
          </a:r>
        </a:p>
      </dgm:t>
    </dgm:pt>
    <dgm:pt modelId="{07BB70B2-FC0B-4FDB-814C-53AF7EB5D1D3}" type="parTrans" cxnId="{0BFD617D-C00C-429B-9BDD-82FEDF940122}">
      <dgm:prSet/>
      <dgm:spPr/>
      <dgm:t>
        <a:bodyPr/>
        <a:lstStyle/>
        <a:p>
          <a:endParaRPr lang="en-US"/>
        </a:p>
      </dgm:t>
    </dgm:pt>
    <dgm:pt modelId="{603DAC24-7FFD-4C7E-A460-C5D7BCDFCC91}" type="sibTrans" cxnId="{0BFD617D-C00C-429B-9BDD-82FEDF940122}">
      <dgm:prSet/>
      <dgm:spPr/>
      <dgm:t>
        <a:bodyPr/>
        <a:lstStyle/>
        <a:p>
          <a:endParaRPr lang="en-US"/>
        </a:p>
      </dgm:t>
    </dgm:pt>
    <dgm:pt modelId="{769F8BBF-148F-483B-9BC6-31C56D7B72CD}" type="pres">
      <dgm:prSet presAssocID="{F51E854A-D282-4707-BCAF-B14B89C243C7}" presName="root" presStyleCnt="0">
        <dgm:presLayoutVars>
          <dgm:dir/>
          <dgm:resizeHandles val="exact"/>
        </dgm:presLayoutVars>
      </dgm:prSet>
      <dgm:spPr/>
    </dgm:pt>
    <dgm:pt modelId="{AAF2663C-0A2D-4BDB-AD8C-F132C703ED94}" type="pres">
      <dgm:prSet presAssocID="{2A1494E8-9B53-4A46-9745-14026DF34D2F}" presName="compNode" presStyleCnt="0"/>
      <dgm:spPr/>
    </dgm:pt>
    <dgm:pt modelId="{419FAB09-4076-4559-97DC-D6698F020F56}" type="pres">
      <dgm:prSet presAssocID="{2A1494E8-9B53-4A46-9745-14026DF34D2F}" presName="bgRect" presStyleLbl="bgShp" presStyleIdx="0" presStyleCnt="4"/>
      <dgm:spPr/>
    </dgm:pt>
    <dgm:pt modelId="{7F766CBA-8298-45E2-815D-9A6477589AD6}" type="pres">
      <dgm:prSet presAssocID="{2A1494E8-9B53-4A46-9745-14026DF34D2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D53ABFF6-6E53-4BBB-84E3-84707D1AE7E2}" type="pres">
      <dgm:prSet presAssocID="{2A1494E8-9B53-4A46-9745-14026DF34D2F}" presName="spaceRect" presStyleCnt="0"/>
      <dgm:spPr/>
    </dgm:pt>
    <dgm:pt modelId="{C680A129-CA53-4517-AFA4-FA51B22F142F}" type="pres">
      <dgm:prSet presAssocID="{2A1494E8-9B53-4A46-9745-14026DF34D2F}" presName="parTx" presStyleLbl="revTx" presStyleIdx="0" presStyleCnt="4">
        <dgm:presLayoutVars>
          <dgm:chMax val="0"/>
          <dgm:chPref val="0"/>
        </dgm:presLayoutVars>
      </dgm:prSet>
      <dgm:spPr/>
    </dgm:pt>
    <dgm:pt modelId="{90EF8C02-8CDB-4373-95D6-2CC010765873}" type="pres">
      <dgm:prSet presAssocID="{A36A89E0-1892-4E7D-93F6-A5FA66ACEECB}" presName="sibTrans" presStyleCnt="0"/>
      <dgm:spPr/>
    </dgm:pt>
    <dgm:pt modelId="{70E2E10F-34EF-4E84-B9EB-64D466B55B6B}" type="pres">
      <dgm:prSet presAssocID="{6956EF1C-C4EF-4952-B6C9-6683EB47438F}" presName="compNode" presStyleCnt="0"/>
      <dgm:spPr/>
    </dgm:pt>
    <dgm:pt modelId="{8BA820DB-88D0-4844-B2FA-9F1A4B4BE139}" type="pres">
      <dgm:prSet presAssocID="{6956EF1C-C4EF-4952-B6C9-6683EB47438F}" presName="bgRect" presStyleLbl="bgShp" presStyleIdx="1" presStyleCnt="4"/>
      <dgm:spPr/>
    </dgm:pt>
    <dgm:pt modelId="{E06E3C1A-530D-4DDD-AD92-20BAAB0366E4}" type="pres">
      <dgm:prSet presAssocID="{6956EF1C-C4EF-4952-B6C9-6683EB47438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F0DC60B-D454-4E43-962E-5D5792631C41}" type="pres">
      <dgm:prSet presAssocID="{6956EF1C-C4EF-4952-B6C9-6683EB47438F}" presName="spaceRect" presStyleCnt="0"/>
      <dgm:spPr/>
    </dgm:pt>
    <dgm:pt modelId="{DE8695C2-15CC-4FEA-B1FC-86228D98F905}" type="pres">
      <dgm:prSet presAssocID="{6956EF1C-C4EF-4952-B6C9-6683EB47438F}" presName="parTx" presStyleLbl="revTx" presStyleIdx="1" presStyleCnt="4">
        <dgm:presLayoutVars>
          <dgm:chMax val="0"/>
          <dgm:chPref val="0"/>
        </dgm:presLayoutVars>
      </dgm:prSet>
      <dgm:spPr/>
    </dgm:pt>
    <dgm:pt modelId="{74E6D434-8F8D-4592-8A6D-ECFB63E5CA82}" type="pres">
      <dgm:prSet presAssocID="{9622B7C5-52AB-4C85-ACA2-FDBDC8F75C91}" presName="sibTrans" presStyleCnt="0"/>
      <dgm:spPr/>
    </dgm:pt>
    <dgm:pt modelId="{E0F89B44-37FF-4297-A496-D4F7CC90D0FA}" type="pres">
      <dgm:prSet presAssocID="{CB85AB8E-E711-42B1-8B11-03A4F11B748B}" presName="compNode" presStyleCnt="0"/>
      <dgm:spPr/>
    </dgm:pt>
    <dgm:pt modelId="{B18D23C8-BD70-42A2-BFF2-E480079800CA}" type="pres">
      <dgm:prSet presAssocID="{CB85AB8E-E711-42B1-8B11-03A4F11B748B}" presName="bgRect" presStyleLbl="bgShp" presStyleIdx="2" presStyleCnt="4"/>
      <dgm:spPr/>
    </dgm:pt>
    <dgm:pt modelId="{DFB6A30F-F33D-42B8-A1B8-83E47E014E2A}" type="pres">
      <dgm:prSet presAssocID="{CB85AB8E-E711-42B1-8B11-03A4F11B748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89A7756B-F9A7-4A10-BE42-D87D541460C2}" type="pres">
      <dgm:prSet presAssocID="{CB85AB8E-E711-42B1-8B11-03A4F11B748B}" presName="spaceRect" presStyleCnt="0"/>
      <dgm:spPr/>
    </dgm:pt>
    <dgm:pt modelId="{386847F1-9DCE-4F4E-80E1-3DFAE2A783A9}" type="pres">
      <dgm:prSet presAssocID="{CB85AB8E-E711-42B1-8B11-03A4F11B748B}" presName="parTx" presStyleLbl="revTx" presStyleIdx="2" presStyleCnt="4">
        <dgm:presLayoutVars>
          <dgm:chMax val="0"/>
          <dgm:chPref val="0"/>
        </dgm:presLayoutVars>
      </dgm:prSet>
      <dgm:spPr/>
    </dgm:pt>
    <dgm:pt modelId="{70E184B3-0EBE-450D-92A7-F3C8EF302113}" type="pres">
      <dgm:prSet presAssocID="{C1206809-CFF3-46ED-832E-55A67B55E3D2}" presName="sibTrans" presStyleCnt="0"/>
      <dgm:spPr/>
    </dgm:pt>
    <dgm:pt modelId="{F189BD9D-D256-43A8-B5D0-D0C21B6BFEEF}" type="pres">
      <dgm:prSet presAssocID="{FE26D668-AB81-4837-96C5-CBF34440430B}" presName="compNode" presStyleCnt="0"/>
      <dgm:spPr/>
    </dgm:pt>
    <dgm:pt modelId="{639553BC-93D5-40C9-9CDD-645A2C191E85}" type="pres">
      <dgm:prSet presAssocID="{FE26D668-AB81-4837-96C5-CBF34440430B}" presName="bgRect" presStyleLbl="bgShp" presStyleIdx="3" presStyleCnt="4"/>
      <dgm:spPr/>
    </dgm:pt>
    <dgm:pt modelId="{25F2F14F-E93D-49EB-BADA-346D4DA1CE57}" type="pres">
      <dgm:prSet presAssocID="{FE26D668-AB81-4837-96C5-CBF34440430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F43C29A6-3F42-4B98-B7CC-5E0B14B20195}" type="pres">
      <dgm:prSet presAssocID="{FE26D668-AB81-4837-96C5-CBF34440430B}" presName="spaceRect" presStyleCnt="0"/>
      <dgm:spPr/>
    </dgm:pt>
    <dgm:pt modelId="{6B4AF98D-B075-4CA9-9384-05F5E554E1E4}" type="pres">
      <dgm:prSet presAssocID="{FE26D668-AB81-4837-96C5-CBF34440430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DE8CC00-6C50-4D48-A8C9-B2952C7B3804}" type="presOf" srcId="{FE26D668-AB81-4837-96C5-CBF34440430B}" destId="{6B4AF98D-B075-4CA9-9384-05F5E554E1E4}" srcOrd="0" destOrd="0" presId="urn:microsoft.com/office/officeart/2018/2/layout/IconVerticalSolidList"/>
    <dgm:cxn modelId="{40341F04-70DD-45EA-88A7-94F8F0828AB6}" type="presOf" srcId="{2A1494E8-9B53-4A46-9745-14026DF34D2F}" destId="{C680A129-CA53-4517-AFA4-FA51B22F142F}" srcOrd="0" destOrd="0" presId="urn:microsoft.com/office/officeart/2018/2/layout/IconVerticalSolidList"/>
    <dgm:cxn modelId="{9BAFE332-BBCC-477C-B7C1-4BA21330AE5A}" srcId="{F51E854A-D282-4707-BCAF-B14B89C243C7}" destId="{CB85AB8E-E711-42B1-8B11-03A4F11B748B}" srcOrd="2" destOrd="0" parTransId="{389E7C6A-1D28-482E-B240-627A7B4BEA0F}" sibTransId="{C1206809-CFF3-46ED-832E-55A67B55E3D2}"/>
    <dgm:cxn modelId="{7D355748-2DDC-47F8-9157-388F4F1703A5}" type="presOf" srcId="{CB85AB8E-E711-42B1-8B11-03A4F11B748B}" destId="{386847F1-9DCE-4F4E-80E1-3DFAE2A783A9}" srcOrd="0" destOrd="0" presId="urn:microsoft.com/office/officeart/2018/2/layout/IconVerticalSolidList"/>
    <dgm:cxn modelId="{039EB250-584C-4E35-99F8-9E8A54019235}" srcId="{F51E854A-D282-4707-BCAF-B14B89C243C7}" destId="{2A1494E8-9B53-4A46-9745-14026DF34D2F}" srcOrd="0" destOrd="0" parTransId="{A2708D96-30F3-4C8D-9996-8146DBA1E033}" sibTransId="{A36A89E0-1892-4E7D-93F6-A5FA66ACEECB}"/>
    <dgm:cxn modelId="{3993D270-69E9-4C5B-A239-7F5B70D88081}" type="presOf" srcId="{F51E854A-D282-4707-BCAF-B14B89C243C7}" destId="{769F8BBF-148F-483B-9BC6-31C56D7B72CD}" srcOrd="0" destOrd="0" presId="urn:microsoft.com/office/officeart/2018/2/layout/IconVerticalSolidList"/>
    <dgm:cxn modelId="{5DE67479-3197-4C72-8581-7955DA003350}" type="presOf" srcId="{6956EF1C-C4EF-4952-B6C9-6683EB47438F}" destId="{DE8695C2-15CC-4FEA-B1FC-86228D98F905}" srcOrd="0" destOrd="0" presId="urn:microsoft.com/office/officeart/2018/2/layout/IconVerticalSolidList"/>
    <dgm:cxn modelId="{0BFD617D-C00C-429B-9BDD-82FEDF940122}" srcId="{F51E854A-D282-4707-BCAF-B14B89C243C7}" destId="{FE26D668-AB81-4837-96C5-CBF34440430B}" srcOrd="3" destOrd="0" parTransId="{07BB70B2-FC0B-4FDB-814C-53AF7EB5D1D3}" sibTransId="{603DAC24-7FFD-4C7E-A460-C5D7BCDFCC91}"/>
    <dgm:cxn modelId="{65D1D0D0-BA8A-460B-9663-A0CDC93F0547}" srcId="{F51E854A-D282-4707-BCAF-B14B89C243C7}" destId="{6956EF1C-C4EF-4952-B6C9-6683EB47438F}" srcOrd="1" destOrd="0" parTransId="{68AA4FEA-30D3-4DD9-B1E8-3271BB2C9F47}" sibTransId="{9622B7C5-52AB-4C85-ACA2-FDBDC8F75C91}"/>
    <dgm:cxn modelId="{DE1652DD-2E98-4B85-9FB0-813990419599}" type="presParOf" srcId="{769F8BBF-148F-483B-9BC6-31C56D7B72CD}" destId="{AAF2663C-0A2D-4BDB-AD8C-F132C703ED94}" srcOrd="0" destOrd="0" presId="urn:microsoft.com/office/officeart/2018/2/layout/IconVerticalSolidList"/>
    <dgm:cxn modelId="{96D02185-485A-4F55-97AD-7FCB57AE5E6C}" type="presParOf" srcId="{AAF2663C-0A2D-4BDB-AD8C-F132C703ED94}" destId="{419FAB09-4076-4559-97DC-D6698F020F56}" srcOrd="0" destOrd="0" presId="urn:microsoft.com/office/officeart/2018/2/layout/IconVerticalSolidList"/>
    <dgm:cxn modelId="{B1CF0E20-9DAD-495A-BACB-8AC8F82B80B9}" type="presParOf" srcId="{AAF2663C-0A2D-4BDB-AD8C-F132C703ED94}" destId="{7F766CBA-8298-45E2-815D-9A6477589AD6}" srcOrd="1" destOrd="0" presId="urn:microsoft.com/office/officeart/2018/2/layout/IconVerticalSolidList"/>
    <dgm:cxn modelId="{CAC1A8DF-4CF5-40F8-8480-C792436AEE6C}" type="presParOf" srcId="{AAF2663C-0A2D-4BDB-AD8C-F132C703ED94}" destId="{D53ABFF6-6E53-4BBB-84E3-84707D1AE7E2}" srcOrd="2" destOrd="0" presId="urn:microsoft.com/office/officeart/2018/2/layout/IconVerticalSolidList"/>
    <dgm:cxn modelId="{356C81C9-4D12-4790-96CE-90B880C0B80B}" type="presParOf" srcId="{AAF2663C-0A2D-4BDB-AD8C-F132C703ED94}" destId="{C680A129-CA53-4517-AFA4-FA51B22F142F}" srcOrd="3" destOrd="0" presId="urn:microsoft.com/office/officeart/2018/2/layout/IconVerticalSolidList"/>
    <dgm:cxn modelId="{913A23F0-B3B2-4041-9814-2BB9BED695B0}" type="presParOf" srcId="{769F8BBF-148F-483B-9BC6-31C56D7B72CD}" destId="{90EF8C02-8CDB-4373-95D6-2CC010765873}" srcOrd="1" destOrd="0" presId="urn:microsoft.com/office/officeart/2018/2/layout/IconVerticalSolidList"/>
    <dgm:cxn modelId="{79E2C04C-3DFA-4FDE-8900-38CF5E90E898}" type="presParOf" srcId="{769F8BBF-148F-483B-9BC6-31C56D7B72CD}" destId="{70E2E10F-34EF-4E84-B9EB-64D466B55B6B}" srcOrd="2" destOrd="0" presId="urn:microsoft.com/office/officeart/2018/2/layout/IconVerticalSolidList"/>
    <dgm:cxn modelId="{2CB9B855-F4FA-437A-8AF7-B29DC1E1558A}" type="presParOf" srcId="{70E2E10F-34EF-4E84-B9EB-64D466B55B6B}" destId="{8BA820DB-88D0-4844-B2FA-9F1A4B4BE139}" srcOrd="0" destOrd="0" presId="urn:microsoft.com/office/officeart/2018/2/layout/IconVerticalSolidList"/>
    <dgm:cxn modelId="{E0C74D25-5B25-41A9-8AC9-EE93CE7BC544}" type="presParOf" srcId="{70E2E10F-34EF-4E84-B9EB-64D466B55B6B}" destId="{E06E3C1A-530D-4DDD-AD92-20BAAB0366E4}" srcOrd="1" destOrd="0" presId="urn:microsoft.com/office/officeart/2018/2/layout/IconVerticalSolidList"/>
    <dgm:cxn modelId="{3E159CB2-D828-49A3-8C44-7DDC3D350CC0}" type="presParOf" srcId="{70E2E10F-34EF-4E84-B9EB-64D466B55B6B}" destId="{2F0DC60B-D454-4E43-962E-5D5792631C41}" srcOrd="2" destOrd="0" presId="urn:microsoft.com/office/officeart/2018/2/layout/IconVerticalSolidList"/>
    <dgm:cxn modelId="{A5FC87DB-AF63-477F-84F3-BF36D651F756}" type="presParOf" srcId="{70E2E10F-34EF-4E84-B9EB-64D466B55B6B}" destId="{DE8695C2-15CC-4FEA-B1FC-86228D98F905}" srcOrd="3" destOrd="0" presId="urn:microsoft.com/office/officeart/2018/2/layout/IconVerticalSolidList"/>
    <dgm:cxn modelId="{F06C14B2-9371-4EF5-9740-8A925E7D6F8A}" type="presParOf" srcId="{769F8BBF-148F-483B-9BC6-31C56D7B72CD}" destId="{74E6D434-8F8D-4592-8A6D-ECFB63E5CA82}" srcOrd="3" destOrd="0" presId="urn:microsoft.com/office/officeart/2018/2/layout/IconVerticalSolidList"/>
    <dgm:cxn modelId="{69FE1DDF-B138-4744-AEA4-CCBECA6BFC12}" type="presParOf" srcId="{769F8BBF-148F-483B-9BC6-31C56D7B72CD}" destId="{E0F89B44-37FF-4297-A496-D4F7CC90D0FA}" srcOrd="4" destOrd="0" presId="urn:microsoft.com/office/officeart/2018/2/layout/IconVerticalSolidList"/>
    <dgm:cxn modelId="{EBD9A6FA-79F0-4527-8355-8E18002A0796}" type="presParOf" srcId="{E0F89B44-37FF-4297-A496-D4F7CC90D0FA}" destId="{B18D23C8-BD70-42A2-BFF2-E480079800CA}" srcOrd="0" destOrd="0" presId="urn:microsoft.com/office/officeart/2018/2/layout/IconVerticalSolidList"/>
    <dgm:cxn modelId="{7CD09EED-0C33-4C38-9CB8-3AB03EC309C9}" type="presParOf" srcId="{E0F89B44-37FF-4297-A496-D4F7CC90D0FA}" destId="{DFB6A30F-F33D-42B8-A1B8-83E47E014E2A}" srcOrd="1" destOrd="0" presId="urn:microsoft.com/office/officeart/2018/2/layout/IconVerticalSolidList"/>
    <dgm:cxn modelId="{056FC576-CF1A-4F0E-8276-2DE0D8979314}" type="presParOf" srcId="{E0F89B44-37FF-4297-A496-D4F7CC90D0FA}" destId="{89A7756B-F9A7-4A10-BE42-D87D541460C2}" srcOrd="2" destOrd="0" presId="urn:microsoft.com/office/officeart/2018/2/layout/IconVerticalSolidList"/>
    <dgm:cxn modelId="{EE296956-C37A-4B56-AAED-926AA8A56956}" type="presParOf" srcId="{E0F89B44-37FF-4297-A496-D4F7CC90D0FA}" destId="{386847F1-9DCE-4F4E-80E1-3DFAE2A783A9}" srcOrd="3" destOrd="0" presId="urn:microsoft.com/office/officeart/2018/2/layout/IconVerticalSolidList"/>
    <dgm:cxn modelId="{006EDC20-5DF2-40CA-A26F-E2E797ACD837}" type="presParOf" srcId="{769F8BBF-148F-483B-9BC6-31C56D7B72CD}" destId="{70E184B3-0EBE-450D-92A7-F3C8EF302113}" srcOrd="5" destOrd="0" presId="urn:microsoft.com/office/officeart/2018/2/layout/IconVerticalSolidList"/>
    <dgm:cxn modelId="{29186923-E1BE-4E98-8209-928F7B2651DA}" type="presParOf" srcId="{769F8BBF-148F-483B-9BC6-31C56D7B72CD}" destId="{F189BD9D-D256-43A8-B5D0-D0C21B6BFEEF}" srcOrd="6" destOrd="0" presId="urn:microsoft.com/office/officeart/2018/2/layout/IconVerticalSolidList"/>
    <dgm:cxn modelId="{E159A67A-11CC-4554-8C8B-A581C735E5A5}" type="presParOf" srcId="{F189BD9D-D256-43A8-B5D0-D0C21B6BFEEF}" destId="{639553BC-93D5-40C9-9CDD-645A2C191E85}" srcOrd="0" destOrd="0" presId="urn:microsoft.com/office/officeart/2018/2/layout/IconVerticalSolidList"/>
    <dgm:cxn modelId="{A058627D-FA21-49AE-99E6-BD596D607C43}" type="presParOf" srcId="{F189BD9D-D256-43A8-B5D0-D0C21B6BFEEF}" destId="{25F2F14F-E93D-49EB-BADA-346D4DA1CE57}" srcOrd="1" destOrd="0" presId="urn:microsoft.com/office/officeart/2018/2/layout/IconVerticalSolidList"/>
    <dgm:cxn modelId="{DC49E4B5-2143-4EA1-A0B5-DA110CF87192}" type="presParOf" srcId="{F189BD9D-D256-43A8-B5D0-D0C21B6BFEEF}" destId="{F43C29A6-3F42-4B98-B7CC-5E0B14B20195}" srcOrd="2" destOrd="0" presId="urn:microsoft.com/office/officeart/2018/2/layout/IconVerticalSolidList"/>
    <dgm:cxn modelId="{E33F742A-3684-4597-B540-958F4D2D78A1}" type="presParOf" srcId="{F189BD9D-D256-43A8-B5D0-D0C21B6BFEEF}" destId="{6B4AF98D-B075-4CA9-9384-05F5E554E1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CB72B5-42EF-41C2-B94A-56CDFF77179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938B319-6AC9-4966-AF63-C18C0838CDCA}">
      <dgm:prSet/>
      <dgm:spPr/>
      <dgm:t>
        <a:bodyPr/>
        <a:lstStyle/>
        <a:p>
          <a:r>
            <a:rPr lang="en-US"/>
            <a:t>-Students are not allowed to retake assessments to improve their grade.  Be well prepared for every assessment!</a:t>
          </a:r>
        </a:p>
      </dgm:t>
    </dgm:pt>
    <dgm:pt modelId="{3A8994F9-47E4-41BB-BBD9-F2A193865393}" type="parTrans" cxnId="{F44BB765-93FB-468E-90E6-75CAC8BEEF5E}">
      <dgm:prSet/>
      <dgm:spPr/>
      <dgm:t>
        <a:bodyPr/>
        <a:lstStyle/>
        <a:p>
          <a:endParaRPr lang="en-US"/>
        </a:p>
      </dgm:t>
    </dgm:pt>
    <dgm:pt modelId="{A2A2F835-95C3-4790-8AD5-6382AD09E031}" type="sibTrans" cxnId="{F44BB765-93FB-468E-90E6-75CAC8BEEF5E}">
      <dgm:prSet/>
      <dgm:spPr/>
      <dgm:t>
        <a:bodyPr/>
        <a:lstStyle/>
        <a:p>
          <a:endParaRPr lang="en-US"/>
        </a:p>
      </dgm:t>
    </dgm:pt>
    <dgm:pt modelId="{FCD6A21A-802D-4088-9121-BD5AA2018312}">
      <dgm:prSet/>
      <dgm:spPr/>
      <dgm:t>
        <a:bodyPr/>
        <a:lstStyle/>
        <a:p>
          <a:r>
            <a:rPr lang="en-US"/>
            <a:t>-Regular homework is expected.  Missing homework will result in a grade of zero.  Stay on top of all assignments!</a:t>
          </a:r>
        </a:p>
      </dgm:t>
    </dgm:pt>
    <dgm:pt modelId="{6CC4BFC5-B6B3-4418-8275-D892DF3E3651}" type="parTrans" cxnId="{EA62E821-B53B-42D5-BC1E-24C16FFCA146}">
      <dgm:prSet/>
      <dgm:spPr/>
      <dgm:t>
        <a:bodyPr/>
        <a:lstStyle/>
        <a:p>
          <a:endParaRPr lang="en-US"/>
        </a:p>
      </dgm:t>
    </dgm:pt>
    <dgm:pt modelId="{505E72C1-8E87-48C3-B2B1-D70140C1365F}" type="sibTrans" cxnId="{EA62E821-B53B-42D5-BC1E-24C16FFCA146}">
      <dgm:prSet/>
      <dgm:spPr/>
      <dgm:t>
        <a:bodyPr/>
        <a:lstStyle/>
        <a:p>
          <a:endParaRPr lang="en-US"/>
        </a:p>
      </dgm:t>
    </dgm:pt>
    <dgm:pt modelId="{7CBE2C64-FC0E-4CFF-BF58-AE5703215F6B}">
      <dgm:prSet/>
      <dgm:spPr/>
      <dgm:t>
        <a:bodyPr/>
        <a:lstStyle/>
        <a:p>
          <a:r>
            <a:rPr lang="en-US"/>
            <a:t>-Teachers are available before and after school as well as WEBs for extra help and make up work.</a:t>
          </a:r>
        </a:p>
      </dgm:t>
    </dgm:pt>
    <dgm:pt modelId="{E47B8240-6441-4FD0-B650-90F21EAB934A}" type="parTrans" cxnId="{6322B104-999D-4729-B4B5-0F9FE7B811BA}">
      <dgm:prSet/>
      <dgm:spPr/>
      <dgm:t>
        <a:bodyPr/>
        <a:lstStyle/>
        <a:p>
          <a:endParaRPr lang="en-US"/>
        </a:p>
      </dgm:t>
    </dgm:pt>
    <dgm:pt modelId="{0664BAA9-2D08-4AE9-BD4F-8424A2D183A0}" type="sibTrans" cxnId="{6322B104-999D-4729-B4B5-0F9FE7B811BA}">
      <dgm:prSet/>
      <dgm:spPr/>
      <dgm:t>
        <a:bodyPr/>
        <a:lstStyle/>
        <a:p>
          <a:endParaRPr lang="en-US"/>
        </a:p>
      </dgm:t>
    </dgm:pt>
    <dgm:pt modelId="{488D247E-CAAE-4E8B-81C8-C6045C6D24C7}">
      <dgm:prSet/>
      <dgm:spPr/>
      <dgm:t>
        <a:bodyPr/>
        <a:lstStyle/>
        <a:p>
          <a:r>
            <a:rPr lang="en-US"/>
            <a:t>-Use WEB time wisely!</a:t>
          </a:r>
        </a:p>
      </dgm:t>
    </dgm:pt>
    <dgm:pt modelId="{E1BED3BE-4A39-48D8-8E96-FA0C32E66E69}" type="parTrans" cxnId="{37B6DB5A-6437-487A-BF30-07905BD9EBFB}">
      <dgm:prSet/>
      <dgm:spPr/>
      <dgm:t>
        <a:bodyPr/>
        <a:lstStyle/>
        <a:p>
          <a:endParaRPr lang="en-US"/>
        </a:p>
      </dgm:t>
    </dgm:pt>
    <dgm:pt modelId="{2191A7B5-A2EB-4972-8656-854BBB938E42}" type="sibTrans" cxnId="{37B6DB5A-6437-487A-BF30-07905BD9EBFB}">
      <dgm:prSet/>
      <dgm:spPr/>
      <dgm:t>
        <a:bodyPr/>
        <a:lstStyle/>
        <a:p>
          <a:endParaRPr lang="en-US"/>
        </a:p>
      </dgm:t>
    </dgm:pt>
    <dgm:pt modelId="{6F9DE26C-962A-46EE-B268-4CAD1AB5464F}">
      <dgm:prSet/>
      <dgm:spPr/>
      <dgm:t>
        <a:bodyPr/>
        <a:lstStyle/>
        <a:p>
          <a:r>
            <a:rPr lang="en-US"/>
            <a:t>-Take a course load that is right for your student.  We want BALANCE!</a:t>
          </a:r>
        </a:p>
      </dgm:t>
    </dgm:pt>
    <dgm:pt modelId="{BF2EE22A-51C9-4FF1-BFC8-B851993E0C26}" type="parTrans" cxnId="{91A00EEA-F3FC-40CD-81C4-EBA3E938488D}">
      <dgm:prSet/>
      <dgm:spPr/>
      <dgm:t>
        <a:bodyPr/>
        <a:lstStyle/>
        <a:p>
          <a:endParaRPr lang="en-US"/>
        </a:p>
      </dgm:t>
    </dgm:pt>
    <dgm:pt modelId="{3A0E5ED7-B063-4981-AD41-2C57F0F108FE}" type="sibTrans" cxnId="{91A00EEA-F3FC-40CD-81C4-EBA3E938488D}">
      <dgm:prSet/>
      <dgm:spPr/>
      <dgm:t>
        <a:bodyPr/>
        <a:lstStyle/>
        <a:p>
          <a:endParaRPr lang="en-US"/>
        </a:p>
      </dgm:t>
    </dgm:pt>
    <dgm:pt modelId="{E8965CA5-38A5-43B1-8690-137A9ADBDB8E}" type="pres">
      <dgm:prSet presAssocID="{4CCB72B5-42EF-41C2-B94A-56CDFF771790}" presName="root" presStyleCnt="0">
        <dgm:presLayoutVars>
          <dgm:dir/>
          <dgm:resizeHandles val="exact"/>
        </dgm:presLayoutVars>
      </dgm:prSet>
      <dgm:spPr/>
    </dgm:pt>
    <dgm:pt modelId="{CA8C3BBF-F9FE-4811-88D5-DD44328CD181}" type="pres">
      <dgm:prSet presAssocID="{6938B319-6AC9-4966-AF63-C18C0838CDCA}" presName="compNode" presStyleCnt="0"/>
      <dgm:spPr/>
    </dgm:pt>
    <dgm:pt modelId="{B417E3E7-15F6-4B5F-810E-C3F5A4DA7AC7}" type="pres">
      <dgm:prSet presAssocID="{6938B319-6AC9-4966-AF63-C18C0838CDCA}" presName="bgRect" presStyleLbl="bgShp" presStyleIdx="0" presStyleCnt="5"/>
      <dgm:spPr/>
    </dgm:pt>
    <dgm:pt modelId="{08FC6D7B-8871-462B-BFB3-93427E1BE263}" type="pres">
      <dgm:prSet presAssocID="{6938B319-6AC9-4966-AF63-C18C0838CDC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9CB3002-4F9C-4A9F-9F98-27DA98CBC511}" type="pres">
      <dgm:prSet presAssocID="{6938B319-6AC9-4966-AF63-C18C0838CDCA}" presName="spaceRect" presStyleCnt="0"/>
      <dgm:spPr/>
    </dgm:pt>
    <dgm:pt modelId="{029C51B9-D8C3-41C8-B4F5-3E75B9C381D7}" type="pres">
      <dgm:prSet presAssocID="{6938B319-6AC9-4966-AF63-C18C0838CDCA}" presName="parTx" presStyleLbl="revTx" presStyleIdx="0" presStyleCnt="5">
        <dgm:presLayoutVars>
          <dgm:chMax val="0"/>
          <dgm:chPref val="0"/>
        </dgm:presLayoutVars>
      </dgm:prSet>
      <dgm:spPr/>
    </dgm:pt>
    <dgm:pt modelId="{95754533-C01F-466C-8509-A8A41A6685D2}" type="pres">
      <dgm:prSet presAssocID="{A2A2F835-95C3-4790-8AD5-6382AD09E031}" presName="sibTrans" presStyleCnt="0"/>
      <dgm:spPr/>
    </dgm:pt>
    <dgm:pt modelId="{D4B05881-702E-4888-81F5-71D1BF362C6D}" type="pres">
      <dgm:prSet presAssocID="{FCD6A21A-802D-4088-9121-BD5AA2018312}" presName="compNode" presStyleCnt="0"/>
      <dgm:spPr/>
    </dgm:pt>
    <dgm:pt modelId="{8314D9F6-F6F6-48A4-AAE3-43A520699248}" type="pres">
      <dgm:prSet presAssocID="{FCD6A21A-802D-4088-9121-BD5AA2018312}" presName="bgRect" presStyleLbl="bgShp" presStyleIdx="1" presStyleCnt="5"/>
      <dgm:spPr/>
    </dgm:pt>
    <dgm:pt modelId="{4F651EC9-7AE0-407F-B324-F8B95DF9ACEB}" type="pres">
      <dgm:prSet presAssocID="{FCD6A21A-802D-4088-9121-BD5AA201831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EF32F5A1-7DF8-4888-A5E3-E5EB33C8B8B8}" type="pres">
      <dgm:prSet presAssocID="{FCD6A21A-802D-4088-9121-BD5AA2018312}" presName="spaceRect" presStyleCnt="0"/>
      <dgm:spPr/>
    </dgm:pt>
    <dgm:pt modelId="{C8AA8F00-6CDD-47E7-896A-8B5FC2A38681}" type="pres">
      <dgm:prSet presAssocID="{FCD6A21A-802D-4088-9121-BD5AA2018312}" presName="parTx" presStyleLbl="revTx" presStyleIdx="1" presStyleCnt="5">
        <dgm:presLayoutVars>
          <dgm:chMax val="0"/>
          <dgm:chPref val="0"/>
        </dgm:presLayoutVars>
      </dgm:prSet>
      <dgm:spPr/>
    </dgm:pt>
    <dgm:pt modelId="{95EC4BB5-EF6C-430C-B7D9-40B279EACC48}" type="pres">
      <dgm:prSet presAssocID="{505E72C1-8E87-48C3-B2B1-D70140C1365F}" presName="sibTrans" presStyleCnt="0"/>
      <dgm:spPr/>
    </dgm:pt>
    <dgm:pt modelId="{17004803-855A-43EC-BFEC-C1F13AFA7D9E}" type="pres">
      <dgm:prSet presAssocID="{7CBE2C64-FC0E-4CFF-BF58-AE5703215F6B}" presName="compNode" presStyleCnt="0"/>
      <dgm:spPr/>
    </dgm:pt>
    <dgm:pt modelId="{54FDCB3D-280C-4E1C-BB3B-BCEE651A00E9}" type="pres">
      <dgm:prSet presAssocID="{7CBE2C64-FC0E-4CFF-BF58-AE5703215F6B}" presName="bgRect" presStyleLbl="bgShp" presStyleIdx="2" presStyleCnt="5"/>
      <dgm:spPr/>
    </dgm:pt>
    <dgm:pt modelId="{B8A1CCEB-B474-4E63-9B4A-69410E8774D4}" type="pres">
      <dgm:prSet presAssocID="{7CBE2C64-FC0E-4CFF-BF58-AE5703215F6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ackboard"/>
        </a:ext>
      </dgm:extLst>
    </dgm:pt>
    <dgm:pt modelId="{DE43A011-A486-45C1-A4A3-9118500DD146}" type="pres">
      <dgm:prSet presAssocID="{7CBE2C64-FC0E-4CFF-BF58-AE5703215F6B}" presName="spaceRect" presStyleCnt="0"/>
      <dgm:spPr/>
    </dgm:pt>
    <dgm:pt modelId="{256F4DD0-655B-4DD6-948D-3CB102FEE9FB}" type="pres">
      <dgm:prSet presAssocID="{7CBE2C64-FC0E-4CFF-BF58-AE5703215F6B}" presName="parTx" presStyleLbl="revTx" presStyleIdx="2" presStyleCnt="5">
        <dgm:presLayoutVars>
          <dgm:chMax val="0"/>
          <dgm:chPref val="0"/>
        </dgm:presLayoutVars>
      </dgm:prSet>
      <dgm:spPr/>
    </dgm:pt>
    <dgm:pt modelId="{6003A569-841B-4CE9-9185-7E7C99E95DF0}" type="pres">
      <dgm:prSet presAssocID="{0664BAA9-2D08-4AE9-BD4F-8424A2D183A0}" presName="sibTrans" presStyleCnt="0"/>
      <dgm:spPr/>
    </dgm:pt>
    <dgm:pt modelId="{8CAF2997-6E25-48F5-951F-C4E05ED56E70}" type="pres">
      <dgm:prSet presAssocID="{488D247E-CAAE-4E8B-81C8-C6045C6D24C7}" presName="compNode" presStyleCnt="0"/>
      <dgm:spPr/>
    </dgm:pt>
    <dgm:pt modelId="{5CF84B6F-06FF-4566-A7D8-66B5169870A3}" type="pres">
      <dgm:prSet presAssocID="{488D247E-CAAE-4E8B-81C8-C6045C6D24C7}" presName="bgRect" presStyleLbl="bgShp" presStyleIdx="3" presStyleCnt="5"/>
      <dgm:spPr/>
    </dgm:pt>
    <dgm:pt modelId="{1EA65D47-0200-46F0-8672-732AFC74D5D5}" type="pres">
      <dgm:prSet presAssocID="{488D247E-CAAE-4E8B-81C8-C6045C6D24C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F41667B2-93A6-4162-B216-7C4AF2C06F52}" type="pres">
      <dgm:prSet presAssocID="{488D247E-CAAE-4E8B-81C8-C6045C6D24C7}" presName="spaceRect" presStyleCnt="0"/>
      <dgm:spPr/>
    </dgm:pt>
    <dgm:pt modelId="{44BB0226-A70D-4D4B-8248-DA54D6619546}" type="pres">
      <dgm:prSet presAssocID="{488D247E-CAAE-4E8B-81C8-C6045C6D24C7}" presName="parTx" presStyleLbl="revTx" presStyleIdx="3" presStyleCnt="5">
        <dgm:presLayoutVars>
          <dgm:chMax val="0"/>
          <dgm:chPref val="0"/>
        </dgm:presLayoutVars>
      </dgm:prSet>
      <dgm:spPr/>
    </dgm:pt>
    <dgm:pt modelId="{6DC53012-653E-475D-924D-23CA4CF974B2}" type="pres">
      <dgm:prSet presAssocID="{2191A7B5-A2EB-4972-8656-854BBB938E42}" presName="sibTrans" presStyleCnt="0"/>
      <dgm:spPr/>
    </dgm:pt>
    <dgm:pt modelId="{B640E54B-DEF5-4B39-910F-ABDA3BAE6A1A}" type="pres">
      <dgm:prSet presAssocID="{6F9DE26C-962A-46EE-B268-4CAD1AB5464F}" presName="compNode" presStyleCnt="0"/>
      <dgm:spPr/>
    </dgm:pt>
    <dgm:pt modelId="{AEA3161E-5C9A-4AF2-B02E-2DD8F7BD153B}" type="pres">
      <dgm:prSet presAssocID="{6F9DE26C-962A-46EE-B268-4CAD1AB5464F}" presName="bgRect" presStyleLbl="bgShp" presStyleIdx="4" presStyleCnt="5"/>
      <dgm:spPr/>
    </dgm:pt>
    <dgm:pt modelId="{F3C41709-6ABC-42D5-8997-DD45EBEA785F}" type="pres">
      <dgm:prSet presAssocID="{6F9DE26C-962A-46EE-B268-4CAD1AB5464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nis racket and ball"/>
        </a:ext>
      </dgm:extLst>
    </dgm:pt>
    <dgm:pt modelId="{6AA8A554-B1E4-439F-AE5B-3073109EE024}" type="pres">
      <dgm:prSet presAssocID="{6F9DE26C-962A-46EE-B268-4CAD1AB5464F}" presName="spaceRect" presStyleCnt="0"/>
      <dgm:spPr/>
    </dgm:pt>
    <dgm:pt modelId="{116461AE-3E81-4A0C-93FB-B00CC0FEBF1E}" type="pres">
      <dgm:prSet presAssocID="{6F9DE26C-962A-46EE-B268-4CAD1AB5464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322B104-999D-4729-B4B5-0F9FE7B811BA}" srcId="{4CCB72B5-42EF-41C2-B94A-56CDFF771790}" destId="{7CBE2C64-FC0E-4CFF-BF58-AE5703215F6B}" srcOrd="2" destOrd="0" parTransId="{E47B8240-6441-4FD0-B650-90F21EAB934A}" sibTransId="{0664BAA9-2D08-4AE9-BD4F-8424A2D183A0}"/>
    <dgm:cxn modelId="{66ACB507-187A-4872-A1B2-B30E8B2F02CC}" type="presOf" srcId="{488D247E-CAAE-4E8B-81C8-C6045C6D24C7}" destId="{44BB0226-A70D-4D4B-8248-DA54D6619546}" srcOrd="0" destOrd="0" presId="urn:microsoft.com/office/officeart/2018/2/layout/IconVerticalSolidList"/>
    <dgm:cxn modelId="{EA62E821-B53B-42D5-BC1E-24C16FFCA146}" srcId="{4CCB72B5-42EF-41C2-B94A-56CDFF771790}" destId="{FCD6A21A-802D-4088-9121-BD5AA2018312}" srcOrd="1" destOrd="0" parTransId="{6CC4BFC5-B6B3-4418-8275-D892DF3E3651}" sibTransId="{505E72C1-8E87-48C3-B2B1-D70140C1365F}"/>
    <dgm:cxn modelId="{F44BB765-93FB-468E-90E6-75CAC8BEEF5E}" srcId="{4CCB72B5-42EF-41C2-B94A-56CDFF771790}" destId="{6938B319-6AC9-4966-AF63-C18C0838CDCA}" srcOrd="0" destOrd="0" parTransId="{3A8994F9-47E4-41BB-BBD9-F2A193865393}" sibTransId="{A2A2F835-95C3-4790-8AD5-6382AD09E031}"/>
    <dgm:cxn modelId="{A0224A6B-866B-4D6E-92DC-DBEC69B65937}" type="presOf" srcId="{FCD6A21A-802D-4088-9121-BD5AA2018312}" destId="{C8AA8F00-6CDD-47E7-896A-8B5FC2A38681}" srcOrd="0" destOrd="0" presId="urn:microsoft.com/office/officeart/2018/2/layout/IconVerticalSolidList"/>
    <dgm:cxn modelId="{299B1C72-E6D2-40D8-B405-31B13F278E74}" type="presOf" srcId="{6F9DE26C-962A-46EE-B268-4CAD1AB5464F}" destId="{116461AE-3E81-4A0C-93FB-B00CC0FEBF1E}" srcOrd="0" destOrd="0" presId="urn:microsoft.com/office/officeart/2018/2/layout/IconVerticalSolidList"/>
    <dgm:cxn modelId="{37B6DB5A-6437-487A-BF30-07905BD9EBFB}" srcId="{4CCB72B5-42EF-41C2-B94A-56CDFF771790}" destId="{488D247E-CAAE-4E8B-81C8-C6045C6D24C7}" srcOrd="3" destOrd="0" parTransId="{E1BED3BE-4A39-48D8-8E96-FA0C32E66E69}" sibTransId="{2191A7B5-A2EB-4972-8656-854BBB938E42}"/>
    <dgm:cxn modelId="{3B0D407F-6273-4788-AE67-6F4064A10EFE}" type="presOf" srcId="{4CCB72B5-42EF-41C2-B94A-56CDFF771790}" destId="{E8965CA5-38A5-43B1-8690-137A9ADBDB8E}" srcOrd="0" destOrd="0" presId="urn:microsoft.com/office/officeart/2018/2/layout/IconVerticalSolidList"/>
    <dgm:cxn modelId="{DDF66CB3-78C2-4A7A-AB9C-A3C65D90CA40}" type="presOf" srcId="{6938B319-6AC9-4966-AF63-C18C0838CDCA}" destId="{029C51B9-D8C3-41C8-B4F5-3E75B9C381D7}" srcOrd="0" destOrd="0" presId="urn:microsoft.com/office/officeart/2018/2/layout/IconVerticalSolidList"/>
    <dgm:cxn modelId="{91A00EEA-F3FC-40CD-81C4-EBA3E938488D}" srcId="{4CCB72B5-42EF-41C2-B94A-56CDFF771790}" destId="{6F9DE26C-962A-46EE-B268-4CAD1AB5464F}" srcOrd="4" destOrd="0" parTransId="{BF2EE22A-51C9-4FF1-BFC8-B851993E0C26}" sibTransId="{3A0E5ED7-B063-4981-AD41-2C57F0F108FE}"/>
    <dgm:cxn modelId="{5EB31EEA-4D24-4A43-870B-0C52C8D12218}" type="presOf" srcId="{7CBE2C64-FC0E-4CFF-BF58-AE5703215F6B}" destId="{256F4DD0-655B-4DD6-948D-3CB102FEE9FB}" srcOrd="0" destOrd="0" presId="urn:microsoft.com/office/officeart/2018/2/layout/IconVerticalSolidList"/>
    <dgm:cxn modelId="{77A5429B-C03E-4CD9-92FC-134957AD8749}" type="presParOf" srcId="{E8965CA5-38A5-43B1-8690-137A9ADBDB8E}" destId="{CA8C3BBF-F9FE-4811-88D5-DD44328CD181}" srcOrd="0" destOrd="0" presId="urn:microsoft.com/office/officeart/2018/2/layout/IconVerticalSolidList"/>
    <dgm:cxn modelId="{0C862D20-FB14-4834-B4CC-754FDA7D0354}" type="presParOf" srcId="{CA8C3BBF-F9FE-4811-88D5-DD44328CD181}" destId="{B417E3E7-15F6-4B5F-810E-C3F5A4DA7AC7}" srcOrd="0" destOrd="0" presId="urn:microsoft.com/office/officeart/2018/2/layout/IconVerticalSolidList"/>
    <dgm:cxn modelId="{41247343-7944-4ED4-9D8A-0B083ACDF128}" type="presParOf" srcId="{CA8C3BBF-F9FE-4811-88D5-DD44328CD181}" destId="{08FC6D7B-8871-462B-BFB3-93427E1BE263}" srcOrd="1" destOrd="0" presId="urn:microsoft.com/office/officeart/2018/2/layout/IconVerticalSolidList"/>
    <dgm:cxn modelId="{5A53A832-21FB-4E4E-A656-315247C35D7C}" type="presParOf" srcId="{CA8C3BBF-F9FE-4811-88D5-DD44328CD181}" destId="{B9CB3002-4F9C-4A9F-9F98-27DA98CBC511}" srcOrd="2" destOrd="0" presId="urn:microsoft.com/office/officeart/2018/2/layout/IconVerticalSolidList"/>
    <dgm:cxn modelId="{78FA4C6F-4165-4577-85D9-63EDD4BC5579}" type="presParOf" srcId="{CA8C3BBF-F9FE-4811-88D5-DD44328CD181}" destId="{029C51B9-D8C3-41C8-B4F5-3E75B9C381D7}" srcOrd="3" destOrd="0" presId="urn:microsoft.com/office/officeart/2018/2/layout/IconVerticalSolidList"/>
    <dgm:cxn modelId="{394B9E95-5322-4367-9C3D-DF6588505AC2}" type="presParOf" srcId="{E8965CA5-38A5-43B1-8690-137A9ADBDB8E}" destId="{95754533-C01F-466C-8509-A8A41A6685D2}" srcOrd="1" destOrd="0" presId="urn:microsoft.com/office/officeart/2018/2/layout/IconVerticalSolidList"/>
    <dgm:cxn modelId="{9EC7EECA-8050-4878-A488-4C7A94E0075B}" type="presParOf" srcId="{E8965CA5-38A5-43B1-8690-137A9ADBDB8E}" destId="{D4B05881-702E-4888-81F5-71D1BF362C6D}" srcOrd="2" destOrd="0" presId="urn:microsoft.com/office/officeart/2018/2/layout/IconVerticalSolidList"/>
    <dgm:cxn modelId="{9484627D-4E2D-4432-9094-1EA32CBDB901}" type="presParOf" srcId="{D4B05881-702E-4888-81F5-71D1BF362C6D}" destId="{8314D9F6-F6F6-48A4-AAE3-43A520699248}" srcOrd="0" destOrd="0" presId="urn:microsoft.com/office/officeart/2018/2/layout/IconVerticalSolidList"/>
    <dgm:cxn modelId="{D0698856-369F-4C23-AFB8-EC4E18276387}" type="presParOf" srcId="{D4B05881-702E-4888-81F5-71D1BF362C6D}" destId="{4F651EC9-7AE0-407F-B324-F8B95DF9ACEB}" srcOrd="1" destOrd="0" presId="urn:microsoft.com/office/officeart/2018/2/layout/IconVerticalSolidList"/>
    <dgm:cxn modelId="{3EBA665B-4D5D-47FD-A72D-91E0B93C2827}" type="presParOf" srcId="{D4B05881-702E-4888-81F5-71D1BF362C6D}" destId="{EF32F5A1-7DF8-4888-A5E3-E5EB33C8B8B8}" srcOrd="2" destOrd="0" presId="urn:microsoft.com/office/officeart/2018/2/layout/IconVerticalSolidList"/>
    <dgm:cxn modelId="{82CFDED3-4562-4F99-8E62-1046B9FEE6BD}" type="presParOf" srcId="{D4B05881-702E-4888-81F5-71D1BF362C6D}" destId="{C8AA8F00-6CDD-47E7-896A-8B5FC2A38681}" srcOrd="3" destOrd="0" presId="urn:microsoft.com/office/officeart/2018/2/layout/IconVerticalSolidList"/>
    <dgm:cxn modelId="{A6CB3E98-2483-464F-8280-CF64678CB74F}" type="presParOf" srcId="{E8965CA5-38A5-43B1-8690-137A9ADBDB8E}" destId="{95EC4BB5-EF6C-430C-B7D9-40B279EACC48}" srcOrd="3" destOrd="0" presId="urn:microsoft.com/office/officeart/2018/2/layout/IconVerticalSolidList"/>
    <dgm:cxn modelId="{06F24ABD-2E36-41CF-AE4F-4B8208053E85}" type="presParOf" srcId="{E8965CA5-38A5-43B1-8690-137A9ADBDB8E}" destId="{17004803-855A-43EC-BFEC-C1F13AFA7D9E}" srcOrd="4" destOrd="0" presId="urn:microsoft.com/office/officeart/2018/2/layout/IconVerticalSolidList"/>
    <dgm:cxn modelId="{9776E0C6-219F-4C39-9502-BA5122010122}" type="presParOf" srcId="{17004803-855A-43EC-BFEC-C1F13AFA7D9E}" destId="{54FDCB3D-280C-4E1C-BB3B-BCEE651A00E9}" srcOrd="0" destOrd="0" presId="urn:microsoft.com/office/officeart/2018/2/layout/IconVerticalSolidList"/>
    <dgm:cxn modelId="{1E57B7AB-5FB7-46C2-9D7E-90864B2C2FA3}" type="presParOf" srcId="{17004803-855A-43EC-BFEC-C1F13AFA7D9E}" destId="{B8A1CCEB-B474-4E63-9B4A-69410E8774D4}" srcOrd="1" destOrd="0" presId="urn:microsoft.com/office/officeart/2018/2/layout/IconVerticalSolidList"/>
    <dgm:cxn modelId="{1D860105-15D7-4A05-A136-94D30AE3DB05}" type="presParOf" srcId="{17004803-855A-43EC-BFEC-C1F13AFA7D9E}" destId="{DE43A011-A486-45C1-A4A3-9118500DD146}" srcOrd="2" destOrd="0" presId="urn:microsoft.com/office/officeart/2018/2/layout/IconVerticalSolidList"/>
    <dgm:cxn modelId="{77A63DDF-B234-4D17-8EBE-1C2B4D1AA7F1}" type="presParOf" srcId="{17004803-855A-43EC-BFEC-C1F13AFA7D9E}" destId="{256F4DD0-655B-4DD6-948D-3CB102FEE9FB}" srcOrd="3" destOrd="0" presId="urn:microsoft.com/office/officeart/2018/2/layout/IconVerticalSolidList"/>
    <dgm:cxn modelId="{D08DECFF-A24A-49BA-AC0B-4A5566E836FD}" type="presParOf" srcId="{E8965CA5-38A5-43B1-8690-137A9ADBDB8E}" destId="{6003A569-841B-4CE9-9185-7E7C99E95DF0}" srcOrd="5" destOrd="0" presId="urn:microsoft.com/office/officeart/2018/2/layout/IconVerticalSolidList"/>
    <dgm:cxn modelId="{B0DF9857-1A9D-4754-9F66-92CEA3E9B8E8}" type="presParOf" srcId="{E8965CA5-38A5-43B1-8690-137A9ADBDB8E}" destId="{8CAF2997-6E25-48F5-951F-C4E05ED56E70}" srcOrd="6" destOrd="0" presId="urn:microsoft.com/office/officeart/2018/2/layout/IconVerticalSolidList"/>
    <dgm:cxn modelId="{00C64E61-1207-4E73-90ED-BD6EB7D84184}" type="presParOf" srcId="{8CAF2997-6E25-48F5-951F-C4E05ED56E70}" destId="{5CF84B6F-06FF-4566-A7D8-66B5169870A3}" srcOrd="0" destOrd="0" presId="urn:microsoft.com/office/officeart/2018/2/layout/IconVerticalSolidList"/>
    <dgm:cxn modelId="{96DB0F06-1507-4140-92A7-5F6986EEB777}" type="presParOf" srcId="{8CAF2997-6E25-48F5-951F-C4E05ED56E70}" destId="{1EA65D47-0200-46F0-8672-732AFC74D5D5}" srcOrd="1" destOrd="0" presId="urn:microsoft.com/office/officeart/2018/2/layout/IconVerticalSolidList"/>
    <dgm:cxn modelId="{2263ECFF-07D5-43BE-A7C8-6A0F20C32FE4}" type="presParOf" srcId="{8CAF2997-6E25-48F5-951F-C4E05ED56E70}" destId="{F41667B2-93A6-4162-B216-7C4AF2C06F52}" srcOrd="2" destOrd="0" presId="urn:microsoft.com/office/officeart/2018/2/layout/IconVerticalSolidList"/>
    <dgm:cxn modelId="{E14F630A-86A2-46DE-8F91-4681335C25E0}" type="presParOf" srcId="{8CAF2997-6E25-48F5-951F-C4E05ED56E70}" destId="{44BB0226-A70D-4D4B-8248-DA54D6619546}" srcOrd="3" destOrd="0" presId="urn:microsoft.com/office/officeart/2018/2/layout/IconVerticalSolidList"/>
    <dgm:cxn modelId="{D7AC2043-82CF-4770-8116-246D90F43161}" type="presParOf" srcId="{E8965CA5-38A5-43B1-8690-137A9ADBDB8E}" destId="{6DC53012-653E-475D-924D-23CA4CF974B2}" srcOrd="7" destOrd="0" presId="urn:microsoft.com/office/officeart/2018/2/layout/IconVerticalSolidList"/>
    <dgm:cxn modelId="{4B0CB365-BDE7-4CDE-AE49-851765258387}" type="presParOf" srcId="{E8965CA5-38A5-43B1-8690-137A9ADBDB8E}" destId="{B640E54B-DEF5-4B39-910F-ABDA3BAE6A1A}" srcOrd="8" destOrd="0" presId="urn:microsoft.com/office/officeart/2018/2/layout/IconVerticalSolidList"/>
    <dgm:cxn modelId="{DF5A0E25-9347-4FA8-98FF-9E503ECE8763}" type="presParOf" srcId="{B640E54B-DEF5-4B39-910F-ABDA3BAE6A1A}" destId="{AEA3161E-5C9A-4AF2-B02E-2DD8F7BD153B}" srcOrd="0" destOrd="0" presId="urn:microsoft.com/office/officeart/2018/2/layout/IconVerticalSolidList"/>
    <dgm:cxn modelId="{39F77A2D-9B24-4370-A007-2A6603DA5EE0}" type="presParOf" srcId="{B640E54B-DEF5-4B39-910F-ABDA3BAE6A1A}" destId="{F3C41709-6ABC-42D5-8997-DD45EBEA785F}" srcOrd="1" destOrd="0" presId="urn:microsoft.com/office/officeart/2018/2/layout/IconVerticalSolidList"/>
    <dgm:cxn modelId="{E87DB5CA-BABA-4354-A690-1AAFC2F0361F}" type="presParOf" srcId="{B640E54B-DEF5-4B39-910F-ABDA3BAE6A1A}" destId="{6AA8A554-B1E4-439F-AE5B-3073109EE024}" srcOrd="2" destOrd="0" presId="urn:microsoft.com/office/officeart/2018/2/layout/IconVerticalSolidList"/>
    <dgm:cxn modelId="{FB43B8BE-0369-48BB-BD7B-8A56BB62766E}" type="presParOf" srcId="{B640E54B-DEF5-4B39-910F-ABDA3BAE6A1A}" destId="{116461AE-3E81-4A0C-93FB-B00CC0FEBF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69A6A-2541-4F2C-AC5F-7F31E1F8D20C}">
      <dsp:nvSpPr>
        <dsp:cNvPr id="0" name=""/>
        <dsp:cNvSpPr/>
      </dsp:nvSpPr>
      <dsp:spPr>
        <a:xfrm>
          <a:off x="0" y="2051"/>
          <a:ext cx="4947047" cy="1039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F6CFE-F9D9-4E3D-AD7C-B55257E0CC02}">
      <dsp:nvSpPr>
        <dsp:cNvPr id="0" name=""/>
        <dsp:cNvSpPr/>
      </dsp:nvSpPr>
      <dsp:spPr>
        <a:xfrm>
          <a:off x="314458" y="235946"/>
          <a:ext cx="571743" cy="5717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E5418-1D0B-4CAF-BE3D-532BF7B6900D}">
      <dsp:nvSpPr>
        <dsp:cNvPr id="0" name=""/>
        <dsp:cNvSpPr/>
      </dsp:nvSpPr>
      <dsp:spPr>
        <a:xfrm>
          <a:off x="1200661" y="2051"/>
          <a:ext cx="3746385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7 period day – six classes and lunch</a:t>
          </a:r>
        </a:p>
      </dsp:txBody>
      <dsp:txXfrm>
        <a:off x="1200661" y="2051"/>
        <a:ext cx="3746385" cy="1039533"/>
      </dsp:txXfrm>
    </dsp:sp>
    <dsp:sp modelId="{69874455-7011-494A-8F8B-22CB60601344}">
      <dsp:nvSpPr>
        <dsp:cNvPr id="0" name=""/>
        <dsp:cNvSpPr/>
      </dsp:nvSpPr>
      <dsp:spPr>
        <a:xfrm>
          <a:off x="0" y="1301468"/>
          <a:ext cx="4947047" cy="10395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8C419-5C3F-44E8-9536-478B8EA2486B}">
      <dsp:nvSpPr>
        <dsp:cNvPr id="0" name=""/>
        <dsp:cNvSpPr/>
      </dsp:nvSpPr>
      <dsp:spPr>
        <a:xfrm>
          <a:off x="314458" y="1535363"/>
          <a:ext cx="571743" cy="5717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7B02E-D679-4C51-A8B3-FA9EDE6D4911}">
      <dsp:nvSpPr>
        <dsp:cNvPr id="0" name=""/>
        <dsp:cNvSpPr/>
      </dsp:nvSpPr>
      <dsp:spPr>
        <a:xfrm>
          <a:off x="1200661" y="1301468"/>
          <a:ext cx="2226171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Each class earns .5 unit of credit</a:t>
          </a:r>
        </a:p>
      </dsp:txBody>
      <dsp:txXfrm>
        <a:off x="1200661" y="1301468"/>
        <a:ext cx="2226171" cy="1039533"/>
      </dsp:txXfrm>
    </dsp:sp>
    <dsp:sp modelId="{EF31940E-0D27-455C-9029-1E07758B3C96}">
      <dsp:nvSpPr>
        <dsp:cNvPr id="0" name=""/>
        <dsp:cNvSpPr/>
      </dsp:nvSpPr>
      <dsp:spPr>
        <a:xfrm>
          <a:off x="3426832" y="1301468"/>
          <a:ext cx="1520214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3 units per semester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6 units per year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total of 24 over the 4 years</a:t>
          </a:r>
        </a:p>
      </dsp:txBody>
      <dsp:txXfrm>
        <a:off x="3426832" y="1301468"/>
        <a:ext cx="1520214" cy="1039533"/>
      </dsp:txXfrm>
    </dsp:sp>
    <dsp:sp modelId="{F29709D4-6E9B-4A67-A5CE-8989DC8D9C92}">
      <dsp:nvSpPr>
        <dsp:cNvPr id="0" name=""/>
        <dsp:cNvSpPr/>
      </dsp:nvSpPr>
      <dsp:spPr>
        <a:xfrm>
          <a:off x="0" y="2600885"/>
          <a:ext cx="4947047" cy="10395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42098-7EDE-4B4E-9AED-535D2EDC56F3}">
      <dsp:nvSpPr>
        <dsp:cNvPr id="0" name=""/>
        <dsp:cNvSpPr/>
      </dsp:nvSpPr>
      <dsp:spPr>
        <a:xfrm>
          <a:off x="314458" y="2834780"/>
          <a:ext cx="571743" cy="5717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DD8D2-61EA-4912-A994-D7F69240104A}">
      <dsp:nvSpPr>
        <dsp:cNvPr id="0" name=""/>
        <dsp:cNvSpPr/>
      </dsp:nvSpPr>
      <dsp:spPr>
        <a:xfrm>
          <a:off x="1200661" y="2600885"/>
          <a:ext cx="3746385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Two semester system- grades are posted to the transcript at the end of each semester</a:t>
          </a:r>
        </a:p>
      </dsp:txBody>
      <dsp:txXfrm>
        <a:off x="1200661" y="2600885"/>
        <a:ext cx="3746385" cy="1039533"/>
      </dsp:txXfrm>
    </dsp:sp>
    <dsp:sp modelId="{C9EC228B-0547-4B40-9E60-088A04DA04D3}">
      <dsp:nvSpPr>
        <dsp:cNvPr id="0" name=""/>
        <dsp:cNvSpPr/>
      </dsp:nvSpPr>
      <dsp:spPr>
        <a:xfrm>
          <a:off x="0" y="3900303"/>
          <a:ext cx="4947047" cy="10395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8DFC0-FDC5-41DD-B4DE-87312B980361}">
      <dsp:nvSpPr>
        <dsp:cNvPr id="0" name=""/>
        <dsp:cNvSpPr/>
      </dsp:nvSpPr>
      <dsp:spPr>
        <a:xfrm>
          <a:off x="314458" y="4134198"/>
          <a:ext cx="571743" cy="5717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E9CC7-E224-4B1B-8188-97A0C0F50FE8}">
      <dsp:nvSpPr>
        <dsp:cNvPr id="0" name=""/>
        <dsp:cNvSpPr/>
      </dsp:nvSpPr>
      <dsp:spPr>
        <a:xfrm>
          <a:off x="1200661" y="3900303"/>
          <a:ext cx="3746385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Opportunities to earn more units of credit exist </a:t>
          </a:r>
          <a:r>
            <a:rPr lang="en-US" sz="1900" kern="1200">
              <a:latin typeface="Tw Cen MT Condensed" panose="020B0606020104020203"/>
            </a:rPr>
            <a:t>through</a:t>
          </a:r>
          <a:r>
            <a:rPr lang="en-US" sz="1900" kern="1200"/>
            <a:t> Morning Tuition, online learning and summer </a:t>
          </a:r>
          <a:r>
            <a:rPr lang="en-US" sz="1900" kern="1200">
              <a:latin typeface="Tw Cen MT Condensed" panose="020B0606020104020203"/>
            </a:rPr>
            <a:t>programs</a:t>
          </a:r>
          <a:endParaRPr lang="en-US" sz="1900" kern="1200"/>
        </a:p>
      </dsp:txBody>
      <dsp:txXfrm>
        <a:off x="1200661" y="3900303"/>
        <a:ext cx="3746385" cy="1039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E9C2C-6130-4C9C-92DA-E100DB44A7A5}">
      <dsp:nvSpPr>
        <dsp:cNvPr id="0" name=""/>
        <dsp:cNvSpPr/>
      </dsp:nvSpPr>
      <dsp:spPr>
        <a:xfrm>
          <a:off x="889" y="854760"/>
          <a:ext cx="3123607" cy="1983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F18A4-E13F-447D-A3A0-FBA8720D1C48}">
      <dsp:nvSpPr>
        <dsp:cNvPr id="0" name=""/>
        <dsp:cNvSpPr/>
      </dsp:nvSpPr>
      <dsp:spPr>
        <a:xfrm>
          <a:off x="347957" y="1184474"/>
          <a:ext cx="3123607" cy="1983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First-year students are eligible first semester.  Must  earn 2.5 units the first semester  in order to be eligible for the spring semester.</a:t>
          </a:r>
        </a:p>
      </dsp:txBody>
      <dsp:txXfrm>
        <a:off x="406051" y="1242568"/>
        <a:ext cx="3007419" cy="1867302"/>
      </dsp:txXfrm>
    </dsp:sp>
    <dsp:sp modelId="{1BE740EE-D4BC-4C63-B358-FC81DEEFD4DD}">
      <dsp:nvSpPr>
        <dsp:cNvPr id="0" name=""/>
        <dsp:cNvSpPr/>
      </dsp:nvSpPr>
      <dsp:spPr>
        <a:xfrm>
          <a:off x="3818632" y="854760"/>
          <a:ext cx="3123607" cy="1983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21157-1D4A-4B1A-A405-9CA7E93ABD03}">
      <dsp:nvSpPr>
        <dsp:cNvPr id="0" name=""/>
        <dsp:cNvSpPr/>
      </dsp:nvSpPr>
      <dsp:spPr>
        <a:xfrm>
          <a:off x="4165699" y="1184474"/>
          <a:ext cx="3123607" cy="1983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Second-year students must have accumulated 5 total Carnegie units in the first year and have earned 2.5 units the previous semester.</a:t>
          </a:r>
        </a:p>
      </dsp:txBody>
      <dsp:txXfrm>
        <a:off x="4223793" y="1242568"/>
        <a:ext cx="3007419" cy="1867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48863-36D6-4F47-818D-1A573C3100AA}">
      <dsp:nvSpPr>
        <dsp:cNvPr id="0" name=""/>
        <dsp:cNvSpPr/>
      </dsp:nvSpPr>
      <dsp:spPr>
        <a:xfrm>
          <a:off x="316100" y="1045268"/>
          <a:ext cx="982195" cy="9821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E6C9C-7A60-4617-A0F6-ABBF67ADB368}">
      <dsp:nvSpPr>
        <dsp:cNvPr id="0" name=""/>
        <dsp:cNvSpPr/>
      </dsp:nvSpPr>
      <dsp:spPr>
        <a:xfrm>
          <a:off x="525420" y="1254589"/>
          <a:ext cx="563554" cy="5635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D7430-3B93-42C7-A5C0-2B521E82924F}">
      <dsp:nvSpPr>
        <dsp:cNvPr id="0" name=""/>
        <dsp:cNvSpPr/>
      </dsp:nvSpPr>
      <dsp:spPr>
        <a:xfrm>
          <a:off x="2119" y="2333393"/>
          <a:ext cx="1610156" cy="64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No state curriculum for support</a:t>
          </a:r>
        </a:p>
      </dsp:txBody>
      <dsp:txXfrm>
        <a:off x="2119" y="2333393"/>
        <a:ext cx="1610156" cy="644062"/>
      </dsp:txXfrm>
    </dsp:sp>
    <dsp:sp modelId="{3A4F9AAF-4D21-47F9-BE03-B22980712498}">
      <dsp:nvSpPr>
        <dsp:cNvPr id="0" name=""/>
        <dsp:cNvSpPr/>
      </dsp:nvSpPr>
      <dsp:spPr>
        <a:xfrm>
          <a:off x="2208034" y="1045268"/>
          <a:ext cx="982195" cy="9821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46CAB-13DD-48C8-BEA4-E061FF7C67CF}">
      <dsp:nvSpPr>
        <dsp:cNvPr id="0" name=""/>
        <dsp:cNvSpPr/>
      </dsp:nvSpPr>
      <dsp:spPr>
        <a:xfrm>
          <a:off x="2417354" y="1254589"/>
          <a:ext cx="563554" cy="5635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1B28B-F9B9-4F04-93B1-C70EFD868C16}">
      <dsp:nvSpPr>
        <dsp:cNvPr id="0" name=""/>
        <dsp:cNvSpPr/>
      </dsp:nvSpPr>
      <dsp:spPr>
        <a:xfrm>
          <a:off x="1894053" y="2333393"/>
          <a:ext cx="1610156" cy="64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2 classes per day allows for more practice and processing time</a:t>
          </a:r>
        </a:p>
      </dsp:txBody>
      <dsp:txXfrm>
        <a:off x="1894053" y="2333393"/>
        <a:ext cx="1610156" cy="644062"/>
      </dsp:txXfrm>
    </dsp:sp>
    <dsp:sp modelId="{36571F62-C5DF-4BBA-8C1C-9BECF3652F5B}">
      <dsp:nvSpPr>
        <dsp:cNvPr id="0" name=""/>
        <dsp:cNvSpPr/>
      </dsp:nvSpPr>
      <dsp:spPr>
        <a:xfrm>
          <a:off x="4099967" y="1045268"/>
          <a:ext cx="982195" cy="9821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A2F26-6434-4F39-B2E8-9B67ECE845B1}">
      <dsp:nvSpPr>
        <dsp:cNvPr id="0" name=""/>
        <dsp:cNvSpPr/>
      </dsp:nvSpPr>
      <dsp:spPr>
        <a:xfrm>
          <a:off x="4309287" y="1254589"/>
          <a:ext cx="563554" cy="5635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B3446-181A-4161-921E-5A500A7FA220}">
      <dsp:nvSpPr>
        <dsp:cNvPr id="0" name=""/>
        <dsp:cNvSpPr/>
      </dsp:nvSpPr>
      <dsp:spPr>
        <a:xfrm>
          <a:off x="3785987" y="2333393"/>
          <a:ext cx="1610156" cy="64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Math support is an academic elective</a:t>
          </a:r>
        </a:p>
      </dsp:txBody>
      <dsp:txXfrm>
        <a:off x="3785987" y="2333393"/>
        <a:ext cx="1610156" cy="644062"/>
      </dsp:txXfrm>
    </dsp:sp>
    <dsp:sp modelId="{8382FDBD-1536-48AC-B056-2FF768CF6E1C}">
      <dsp:nvSpPr>
        <dsp:cNvPr id="0" name=""/>
        <dsp:cNvSpPr/>
      </dsp:nvSpPr>
      <dsp:spPr>
        <a:xfrm>
          <a:off x="5991901" y="1045268"/>
          <a:ext cx="982195" cy="9821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0BCEB-145C-4587-B450-8B87212510EA}">
      <dsp:nvSpPr>
        <dsp:cNvPr id="0" name=""/>
        <dsp:cNvSpPr/>
      </dsp:nvSpPr>
      <dsp:spPr>
        <a:xfrm>
          <a:off x="6201221" y="1254589"/>
          <a:ext cx="563554" cy="5635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035C7-E181-48F9-A5C0-A0BBE3B89E45}">
      <dsp:nvSpPr>
        <dsp:cNvPr id="0" name=""/>
        <dsp:cNvSpPr/>
      </dsp:nvSpPr>
      <dsp:spPr>
        <a:xfrm>
          <a:off x="5677920" y="2333393"/>
          <a:ext cx="1610156" cy="64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Students can waive out of Support with parent permission</a:t>
          </a:r>
        </a:p>
      </dsp:txBody>
      <dsp:txXfrm>
        <a:off x="5677920" y="2333393"/>
        <a:ext cx="1610156" cy="644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6C6F1-6227-44E2-B1DC-7D01C3A9A89A}">
      <dsp:nvSpPr>
        <dsp:cNvPr id="0" name=""/>
        <dsp:cNvSpPr/>
      </dsp:nvSpPr>
      <dsp:spPr>
        <a:xfrm>
          <a:off x="0" y="466765"/>
          <a:ext cx="4231481" cy="9558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Set state curriculum to review, revisit and expand understanding of foundational algebra concepts</a:t>
          </a:r>
        </a:p>
      </dsp:txBody>
      <dsp:txXfrm>
        <a:off x="46663" y="513428"/>
        <a:ext cx="4138155" cy="862564"/>
      </dsp:txXfrm>
    </dsp:sp>
    <dsp:sp modelId="{1CE9EF57-AD9B-4D00-A1D7-5356802CC279}">
      <dsp:nvSpPr>
        <dsp:cNvPr id="0" name=""/>
        <dsp:cNvSpPr/>
      </dsp:nvSpPr>
      <dsp:spPr>
        <a:xfrm>
          <a:off x="0" y="1477375"/>
          <a:ext cx="4231481" cy="955890"/>
        </a:xfrm>
        <a:prstGeom prst="roundRect">
          <a:avLst/>
        </a:prstGeom>
        <a:solidFill>
          <a:schemeClr val="accent2">
            <a:hueOff val="-5027201"/>
            <a:satOff val="3909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 Math classes per day allowing more practice &amp; processing time</a:t>
          </a:r>
        </a:p>
      </dsp:txBody>
      <dsp:txXfrm>
        <a:off x="46663" y="1524038"/>
        <a:ext cx="4138155" cy="862564"/>
      </dsp:txXfrm>
    </dsp:sp>
    <dsp:sp modelId="{E7F4FF17-E162-4566-A565-5C8A8D06519C}">
      <dsp:nvSpPr>
        <dsp:cNvPr id="0" name=""/>
        <dsp:cNvSpPr/>
      </dsp:nvSpPr>
      <dsp:spPr>
        <a:xfrm>
          <a:off x="0" y="2487985"/>
          <a:ext cx="4231481" cy="955890"/>
        </a:xfrm>
        <a:prstGeom prst="roundRect">
          <a:avLst/>
        </a:prstGeom>
        <a:solidFill>
          <a:schemeClr val="accent2">
            <a:hueOff val="-10054402"/>
            <a:satOff val="7819"/>
            <a:lumOff val="23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CORE Math credit </a:t>
          </a:r>
        </a:p>
      </dsp:txBody>
      <dsp:txXfrm>
        <a:off x="46663" y="2534648"/>
        <a:ext cx="4138155" cy="862564"/>
      </dsp:txXfrm>
    </dsp:sp>
    <dsp:sp modelId="{12AFC97F-0501-4D68-B39B-5C13B85A798C}">
      <dsp:nvSpPr>
        <dsp:cNvPr id="0" name=""/>
        <dsp:cNvSpPr/>
      </dsp:nvSpPr>
      <dsp:spPr>
        <a:xfrm>
          <a:off x="0" y="3498595"/>
          <a:ext cx="4231481" cy="955890"/>
        </a:xfrm>
        <a:prstGeom prst="roundRect">
          <a:avLst/>
        </a:prstGeom>
        <a:solidFill>
          <a:schemeClr val="accent2">
            <a:hueOff val="-15081603"/>
            <a:satOff val="11728"/>
            <a:lumOff val="353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Students who take Foundations of Alg must take the course the entire year and cannot waive midway through the year</a:t>
          </a:r>
        </a:p>
      </dsp:txBody>
      <dsp:txXfrm>
        <a:off x="46663" y="3545258"/>
        <a:ext cx="4138155" cy="8625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FAB09-4076-4559-97DC-D6698F020F56}">
      <dsp:nvSpPr>
        <dsp:cNvPr id="0" name=""/>
        <dsp:cNvSpPr/>
      </dsp:nvSpPr>
      <dsp:spPr>
        <a:xfrm>
          <a:off x="0" y="2051"/>
          <a:ext cx="4947047" cy="1039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66CBA-8298-45E2-815D-9A6477589AD6}">
      <dsp:nvSpPr>
        <dsp:cNvPr id="0" name=""/>
        <dsp:cNvSpPr/>
      </dsp:nvSpPr>
      <dsp:spPr>
        <a:xfrm>
          <a:off x="314458" y="235946"/>
          <a:ext cx="571743" cy="5717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0A129-CA53-4517-AFA4-FA51B22F142F}">
      <dsp:nvSpPr>
        <dsp:cNvPr id="0" name=""/>
        <dsp:cNvSpPr/>
      </dsp:nvSpPr>
      <dsp:spPr>
        <a:xfrm>
          <a:off x="1200661" y="2051"/>
          <a:ext cx="3746385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ALL honors course will earn an .5 Extra Quality Point and AP will earn a 1.0 Extra Quality Point.</a:t>
          </a:r>
        </a:p>
      </dsp:txBody>
      <dsp:txXfrm>
        <a:off x="1200661" y="2051"/>
        <a:ext cx="3746385" cy="1039533"/>
      </dsp:txXfrm>
    </dsp:sp>
    <dsp:sp modelId="{8BA820DB-88D0-4844-B2FA-9F1A4B4BE139}">
      <dsp:nvSpPr>
        <dsp:cNvPr id="0" name=""/>
        <dsp:cNvSpPr/>
      </dsp:nvSpPr>
      <dsp:spPr>
        <a:xfrm>
          <a:off x="0" y="1301468"/>
          <a:ext cx="4947047" cy="10395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E3C1A-530D-4DDD-AD92-20BAAB0366E4}">
      <dsp:nvSpPr>
        <dsp:cNvPr id="0" name=""/>
        <dsp:cNvSpPr/>
      </dsp:nvSpPr>
      <dsp:spPr>
        <a:xfrm>
          <a:off x="314458" y="1535363"/>
          <a:ext cx="571743" cy="5717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695C2-15CC-4FEA-B1FC-86228D98F905}">
      <dsp:nvSpPr>
        <dsp:cNvPr id="0" name=""/>
        <dsp:cNvSpPr/>
      </dsp:nvSpPr>
      <dsp:spPr>
        <a:xfrm>
          <a:off x="1200661" y="1301468"/>
          <a:ext cx="3746385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 in a college prep course is 4.0</a:t>
          </a:r>
        </a:p>
      </dsp:txBody>
      <dsp:txXfrm>
        <a:off x="1200661" y="1301468"/>
        <a:ext cx="3746385" cy="1039533"/>
      </dsp:txXfrm>
    </dsp:sp>
    <dsp:sp modelId="{B18D23C8-BD70-42A2-BFF2-E480079800CA}">
      <dsp:nvSpPr>
        <dsp:cNvPr id="0" name=""/>
        <dsp:cNvSpPr/>
      </dsp:nvSpPr>
      <dsp:spPr>
        <a:xfrm>
          <a:off x="0" y="2600885"/>
          <a:ext cx="4947047" cy="10395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6A30F-F33D-42B8-A1B8-83E47E014E2A}">
      <dsp:nvSpPr>
        <dsp:cNvPr id="0" name=""/>
        <dsp:cNvSpPr/>
      </dsp:nvSpPr>
      <dsp:spPr>
        <a:xfrm>
          <a:off x="314458" y="2834780"/>
          <a:ext cx="571743" cy="5717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847F1-9DCE-4F4E-80E1-3DFAE2A783A9}">
      <dsp:nvSpPr>
        <dsp:cNvPr id="0" name=""/>
        <dsp:cNvSpPr/>
      </dsp:nvSpPr>
      <dsp:spPr>
        <a:xfrm>
          <a:off x="1200661" y="2600885"/>
          <a:ext cx="3746385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 in an honors course is 4.5</a:t>
          </a:r>
        </a:p>
      </dsp:txBody>
      <dsp:txXfrm>
        <a:off x="1200661" y="2600885"/>
        <a:ext cx="3746385" cy="1039533"/>
      </dsp:txXfrm>
    </dsp:sp>
    <dsp:sp modelId="{639553BC-93D5-40C9-9CDD-645A2C191E85}">
      <dsp:nvSpPr>
        <dsp:cNvPr id="0" name=""/>
        <dsp:cNvSpPr/>
      </dsp:nvSpPr>
      <dsp:spPr>
        <a:xfrm>
          <a:off x="0" y="3900303"/>
          <a:ext cx="4947047" cy="10395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2F14F-E93D-49EB-BADA-346D4DA1CE57}">
      <dsp:nvSpPr>
        <dsp:cNvPr id="0" name=""/>
        <dsp:cNvSpPr/>
      </dsp:nvSpPr>
      <dsp:spPr>
        <a:xfrm>
          <a:off x="314458" y="4134198"/>
          <a:ext cx="571743" cy="5717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AF98D-B075-4CA9-9384-05F5E554E1E4}">
      <dsp:nvSpPr>
        <dsp:cNvPr id="0" name=""/>
        <dsp:cNvSpPr/>
      </dsp:nvSpPr>
      <dsp:spPr>
        <a:xfrm>
          <a:off x="1200661" y="3900303"/>
          <a:ext cx="3746385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 in an AP course is 5.0</a:t>
          </a:r>
        </a:p>
      </dsp:txBody>
      <dsp:txXfrm>
        <a:off x="1200661" y="3900303"/>
        <a:ext cx="3746385" cy="10395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7E3E7-15F6-4B5F-810E-C3F5A4DA7AC7}">
      <dsp:nvSpPr>
        <dsp:cNvPr id="0" name=""/>
        <dsp:cNvSpPr/>
      </dsp:nvSpPr>
      <dsp:spPr>
        <a:xfrm>
          <a:off x="0" y="3844"/>
          <a:ext cx="4231481" cy="818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C6D7B-8871-462B-BFB3-93427E1BE263}">
      <dsp:nvSpPr>
        <dsp:cNvPr id="0" name=""/>
        <dsp:cNvSpPr/>
      </dsp:nvSpPr>
      <dsp:spPr>
        <a:xfrm>
          <a:off x="247725" y="188103"/>
          <a:ext cx="450409" cy="4504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C51B9-D8C3-41C8-B4F5-3E75B9C381D7}">
      <dsp:nvSpPr>
        <dsp:cNvPr id="0" name=""/>
        <dsp:cNvSpPr/>
      </dsp:nvSpPr>
      <dsp:spPr>
        <a:xfrm>
          <a:off x="945860" y="3844"/>
          <a:ext cx="3285620" cy="81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70" tIns="86670" rIns="86670" bIns="8667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-Students are not allowed to retake assessments to improve their grade.  Be well prepared for every assessment!</a:t>
          </a:r>
        </a:p>
      </dsp:txBody>
      <dsp:txXfrm>
        <a:off x="945860" y="3844"/>
        <a:ext cx="3285620" cy="818926"/>
      </dsp:txXfrm>
    </dsp:sp>
    <dsp:sp modelId="{8314D9F6-F6F6-48A4-AAE3-43A520699248}">
      <dsp:nvSpPr>
        <dsp:cNvPr id="0" name=""/>
        <dsp:cNvSpPr/>
      </dsp:nvSpPr>
      <dsp:spPr>
        <a:xfrm>
          <a:off x="0" y="1027503"/>
          <a:ext cx="4231481" cy="818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51EC9-7AE0-407F-B324-F8B95DF9ACEB}">
      <dsp:nvSpPr>
        <dsp:cNvPr id="0" name=""/>
        <dsp:cNvSpPr/>
      </dsp:nvSpPr>
      <dsp:spPr>
        <a:xfrm>
          <a:off x="247725" y="1211761"/>
          <a:ext cx="450409" cy="4504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A8F00-6CDD-47E7-896A-8B5FC2A38681}">
      <dsp:nvSpPr>
        <dsp:cNvPr id="0" name=""/>
        <dsp:cNvSpPr/>
      </dsp:nvSpPr>
      <dsp:spPr>
        <a:xfrm>
          <a:off x="945860" y="1027503"/>
          <a:ext cx="3285620" cy="81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70" tIns="86670" rIns="86670" bIns="8667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-Regular homework is expected.  Missing homework will result in a grade of zero.  Stay on top of all assignments!</a:t>
          </a:r>
        </a:p>
      </dsp:txBody>
      <dsp:txXfrm>
        <a:off x="945860" y="1027503"/>
        <a:ext cx="3285620" cy="818926"/>
      </dsp:txXfrm>
    </dsp:sp>
    <dsp:sp modelId="{54FDCB3D-280C-4E1C-BB3B-BCEE651A00E9}">
      <dsp:nvSpPr>
        <dsp:cNvPr id="0" name=""/>
        <dsp:cNvSpPr/>
      </dsp:nvSpPr>
      <dsp:spPr>
        <a:xfrm>
          <a:off x="0" y="2051161"/>
          <a:ext cx="4231481" cy="8189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1CCEB-B474-4E63-9B4A-69410E8774D4}">
      <dsp:nvSpPr>
        <dsp:cNvPr id="0" name=""/>
        <dsp:cNvSpPr/>
      </dsp:nvSpPr>
      <dsp:spPr>
        <a:xfrm>
          <a:off x="247725" y="2235420"/>
          <a:ext cx="450409" cy="4504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F4DD0-655B-4DD6-948D-3CB102FEE9FB}">
      <dsp:nvSpPr>
        <dsp:cNvPr id="0" name=""/>
        <dsp:cNvSpPr/>
      </dsp:nvSpPr>
      <dsp:spPr>
        <a:xfrm>
          <a:off x="945860" y="2051161"/>
          <a:ext cx="3285620" cy="81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70" tIns="86670" rIns="86670" bIns="8667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-Teachers are available before and after school as well as WEBs for extra help and make up work.</a:t>
          </a:r>
        </a:p>
      </dsp:txBody>
      <dsp:txXfrm>
        <a:off x="945860" y="2051161"/>
        <a:ext cx="3285620" cy="818926"/>
      </dsp:txXfrm>
    </dsp:sp>
    <dsp:sp modelId="{5CF84B6F-06FF-4566-A7D8-66B5169870A3}">
      <dsp:nvSpPr>
        <dsp:cNvPr id="0" name=""/>
        <dsp:cNvSpPr/>
      </dsp:nvSpPr>
      <dsp:spPr>
        <a:xfrm>
          <a:off x="0" y="3074820"/>
          <a:ext cx="4231481" cy="8189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65D47-0200-46F0-8672-732AFC74D5D5}">
      <dsp:nvSpPr>
        <dsp:cNvPr id="0" name=""/>
        <dsp:cNvSpPr/>
      </dsp:nvSpPr>
      <dsp:spPr>
        <a:xfrm>
          <a:off x="247725" y="3259078"/>
          <a:ext cx="450409" cy="4504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B0226-A70D-4D4B-8248-DA54D6619546}">
      <dsp:nvSpPr>
        <dsp:cNvPr id="0" name=""/>
        <dsp:cNvSpPr/>
      </dsp:nvSpPr>
      <dsp:spPr>
        <a:xfrm>
          <a:off x="945860" y="3074820"/>
          <a:ext cx="3285620" cy="81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70" tIns="86670" rIns="86670" bIns="8667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-Use WEB time wisely!</a:t>
          </a:r>
        </a:p>
      </dsp:txBody>
      <dsp:txXfrm>
        <a:off x="945860" y="3074820"/>
        <a:ext cx="3285620" cy="818926"/>
      </dsp:txXfrm>
    </dsp:sp>
    <dsp:sp modelId="{AEA3161E-5C9A-4AF2-B02E-2DD8F7BD153B}">
      <dsp:nvSpPr>
        <dsp:cNvPr id="0" name=""/>
        <dsp:cNvSpPr/>
      </dsp:nvSpPr>
      <dsp:spPr>
        <a:xfrm>
          <a:off x="0" y="4098478"/>
          <a:ext cx="4231481" cy="8189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41709-6ABC-42D5-8997-DD45EBEA785F}">
      <dsp:nvSpPr>
        <dsp:cNvPr id="0" name=""/>
        <dsp:cNvSpPr/>
      </dsp:nvSpPr>
      <dsp:spPr>
        <a:xfrm>
          <a:off x="247725" y="4282737"/>
          <a:ext cx="450409" cy="4504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461AE-3E81-4A0C-93FB-B00CC0FEBF1E}">
      <dsp:nvSpPr>
        <dsp:cNvPr id="0" name=""/>
        <dsp:cNvSpPr/>
      </dsp:nvSpPr>
      <dsp:spPr>
        <a:xfrm>
          <a:off x="945860" y="4098478"/>
          <a:ext cx="3285620" cy="81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70" tIns="86670" rIns="86670" bIns="8667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-Take a course load that is right for your student.  We want BALANCE!</a:t>
          </a:r>
        </a:p>
      </dsp:txBody>
      <dsp:txXfrm>
        <a:off x="945860" y="4098478"/>
        <a:ext cx="3285620" cy="818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27E53601-BFE2-4C1B-926E-AF9B69807D0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89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29989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300E9F85-E081-44E0-92DF-C253E69B9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4T19:06:39.9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1,'-1'61,"2"68,0-127,-1 0,1 0,-1 0,1 0,0 0,0 0,0-1,0 1,0 0,0-1,0 1,1-1,-1 1,0-1,1 1,0-1,-1 0,1 0,0 0,-1 0,1 0,0 0,0 0,0-1,0 1,0-1,0 1,0-1,0 0,4 0,9 2,1-2,0 0,17-3,-6 1,277 13,-248-7,268-1,-177-4,-123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4T19:11:39.1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19,'192'-13,"-104"8,92 5,-68 2,106 15,1305-19,-816 3,-455 18,-245-20,1 2,-1-1,1 1,-1 0,1 0,-1 1,0 0,0 0,0 1,0 0,0 0,0 1,10 7,-7-3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4T19:11:44.1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1,'2750'0,"-2178"16,-495-5,-60-8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789137D0-BA72-447A-96A8-6072D246D40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3" tIns="46586" rIns="93173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10E5A7F1-3D85-4A1C-B81C-6E041D34E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2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5A7F1-3D85-4A1C-B81C-6E041D34E8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Students</a:t>
            </a:r>
            <a:r>
              <a:rPr lang="en-US" baseline="0"/>
              <a:t> are recommended for honors if they have an A average or based on teacher recommendation and highly motivated.  Must enjoy reading!!  47% of current 9</a:t>
            </a:r>
            <a:r>
              <a:rPr lang="en-US" baseline="30000"/>
              <a:t>th</a:t>
            </a:r>
            <a:r>
              <a:rPr lang="en-US" baseline="0"/>
              <a:t> graders are taking honors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5A7F1-3D85-4A1C-B81C-6E041D34E8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2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5A7F1-3D85-4A1C-B81C-6E041D34E8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4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based on</a:t>
            </a:r>
            <a:r>
              <a:rPr lang="en-US" baseline="0"/>
              <a:t> test average not overall grade.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5A7F1-3D85-4A1C-B81C-6E041D34E8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20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5A7F1-3D85-4A1C-B81C-6E041D34E8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332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57% of current</a:t>
            </a:r>
            <a:r>
              <a:rPr lang="en-US" baseline="0"/>
              <a:t> 9</a:t>
            </a:r>
            <a:r>
              <a:rPr lang="en-US" baseline="30000"/>
              <a:t>th</a:t>
            </a:r>
            <a:r>
              <a:rPr lang="en-US" baseline="0"/>
              <a:t> graders are taking APHG.  94% of last year’s 352 students earned a 3 or higher on the test.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5A7F1-3D85-4A1C-B81C-6E041D34E8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9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29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9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83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353A-821C-4DB0-AA54-BB546B5B0B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6428-FCFE-4EC7-A00A-20EB57C51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353A-821C-4DB0-AA54-BB546B5B0B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6428-FCFE-4EC7-A00A-20EB57C51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03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9A255-C95D-4EE9-B4B7-5BF81906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89688-4BFF-4FDA-A849-D2D65152B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16507-1F9E-45BD-9D0D-20541A83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7B015-34C1-423F-8C11-D40F9552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3F9-1C37-4D67-BF48-C2C78104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18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592D-874E-46C1-80FF-44388D2E6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BBAF-D631-43BC-9977-BAA3A443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74E0E-FE09-4FE2-AF52-A0608388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BC0C4-304A-47E7-8348-F813F64E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787A8-C8A8-4C9A-AD1A-658FF7BD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36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6DBE3-D808-4A1D-A6BF-9FA8DFAA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EC26B-F814-40A4-9AB2-5F2F02A2C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14D7E-3B1B-4645-AFB7-516DC563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E7545-B1A3-4C13-A9D1-6AACF2DB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D1B61-E4E8-466E-9EEE-7CE74581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76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E0052-7DFD-4EF8-AA83-3CEE151C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7DBDE-8863-4C13-A610-5530EBADD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86B91-76D4-4EB5-86E9-327BDC6EC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8B1E2-2C5B-4794-8921-7564E4EB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BE9DC-5F96-45B4-9A85-F188EA9D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92DC0-E7AD-4537-9E6E-0EF59529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84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C2DF-9976-4265-93BC-50E6F836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86E4C-6DF6-49E2-9F5A-083492F71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E5A8D-0F81-4F47-ABE7-9F75DDF42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DFDB5-BBBC-4E86-8F11-41A257791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AE102-4A66-4B66-8A7D-1F8172A79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8D295E-452C-45F0-9AE6-1A01B4BB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0635EE-F69F-41D7-85E8-28AACE2C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1A98A3-4668-4DA4-BF93-3F054EE6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3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DAFF-AC67-451C-89EA-AE6C4F29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40DAE-0823-4930-8893-01755C43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A1A84-439F-4BE4-A2CB-DC6754AD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C039E-34CD-46D4-9FBC-03D65305C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3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96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089AD-729D-449A-8765-1AB39F76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CE355-F758-4FF4-A348-B8DCA94E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37B8E-1F4C-45A6-A544-2AE40BF4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82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D51A-FDCD-4D04-B60E-8086E693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00670-C421-4681-8B94-6F3ED572E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605A6-57C4-4768-9F58-3E3B4C773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E989A-74D0-499C-89B8-AECB7BA2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B2F6C-7F50-4FA8-BCB5-94BB9425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B095C-6155-4924-9E84-7407B222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54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3B89-592D-48FE-84A9-AEB39EE7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58619-B1E4-4858-9C3B-6BBFD5C2F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7F1CD-0DC4-4B18-8660-8B1F10BB5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29EF3-E7A3-46EF-966E-3265A7F8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5CE95-D1D1-4D37-83B3-1D663BB0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B68A2-9101-4631-A73E-9DFBB925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70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4E94-9707-4432-9DD0-F2C5A157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4918E-F61A-4EDE-AC79-C8F5F4047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D1C98-6FF6-479A-83CC-91107DC9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1C5F1-48A2-4D8D-A824-770128E1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5F00A-D85C-41F8-BAD5-547FA696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2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FF76B5-5B21-4B1F-9C9B-B002A844E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16068-973E-40C8-8710-AEAFC1C57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2B617-0F9B-40AE-8293-120CBF90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BD6B2-FFC1-4D2E-BB0A-4A54A863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E231B-0167-49B4-AA50-3EF49BC1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76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8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6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4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dirty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3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69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DDD3CA-8619-4094-8C07-E9AB599A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3AE63-32A9-4E1C-A49C-FAD702BB1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054B2-DBE1-4E50-A979-725E535B9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0DE9E-5408-4D9E-AE1D-5CB6088DC07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DE2E1-37AA-4A66-95F8-2E18793E0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F7D84-D20A-4651-BFA1-A8DCB8BF7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9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customXml" Target="../ink/ink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Anilda.cook@cobbk12.org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6144986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/>
              <a:t>Walton High School</a:t>
            </a:r>
            <a:br>
              <a:rPr lang="en-US" b="1"/>
            </a:br>
            <a:r>
              <a:rPr lang="en-US" b="1"/>
              <a:t>Educate. Inspire. Empower.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400" y="4960137"/>
            <a:ext cx="2228850" cy="1463040"/>
          </a:xfrm>
        </p:spPr>
        <p:txBody>
          <a:bodyPr>
            <a:normAutofit/>
          </a:bodyPr>
          <a:lstStyle/>
          <a:p>
            <a:r>
              <a:rPr lang="en-US" sz="2000" dirty="0"/>
              <a:t>Class of 2028</a:t>
            </a:r>
          </a:p>
          <a:p>
            <a:r>
              <a:rPr lang="en-US" sz="2000" dirty="0"/>
              <a:t>High School Transition</a:t>
            </a:r>
          </a:p>
        </p:txBody>
      </p:sp>
    </p:spTree>
    <p:extLst>
      <p:ext uri="{BB962C8B-B14F-4D97-AF65-F5344CB8AC3E}">
        <p14:creationId xmlns:p14="http://schemas.microsoft.com/office/powerpoint/2010/main" val="28201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</a:rPr>
              <a:t>Foundations of Algebra A&amp;B (fall) &amp; </a:t>
            </a: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Algebra 93 A&amp;B (</a:t>
            </a:r>
            <a:r>
              <a:rPr lang="en-US" sz="3400" b="1" dirty="0" err="1">
                <a:solidFill>
                  <a:srgbClr val="FFFFFF"/>
                </a:solidFill>
              </a:rPr>
              <a:t>SPring</a:t>
            </a:r>
            <a:r>
              <a:rPr lang="en-US" sz="3400" b="1" dirty="0">
                <a:solidFill>
                  <a:srgbClr val="FFFFFF"/>
                </a:solidFill>
              </a:rPr>
              <a:t>)</a:t>
            </a:r>
          </a:p>
        </p:txBody>
      </p: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CB1219F8-3E29-473B-8C2B-D19376CF08F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83684696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916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 rot="-5400000">
            <a:off x="1219200" y="3540125"/>
            <a:ext cx="8223250" cy="59372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 rot="-5400000">
            <a:off x="207963" y="3922713"/>
            <a:ext cx="8223250" cy="50355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 rot="16200000">
            <a:off x="900113" y="3714750"/>
            <a:ext cx="8869362" cy="63706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 rot="16200000">
            <a:off x="-77788" y="4164013"/>
            <a:ext cx="8869363" cy="5473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8757B-4F0E-423E-92D1-19123F606546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E69BD3-17E4-4730-A94D-BD0374D95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862154"/>
              </p:ext>
            </p:extLst>
          </p:nvPr>
        </p:nvGraphicFramePr>
        <p:xfrm>
          <a:off x="-16476" y="0"/>
          <a:ext cx="9160477" cy="8734943"/>
        </p:xfrm>
        <a:graphic>
          <a:graphicData uri="http://schemas.openxmlformats.org/drawingml/2006/table">
            <a:tbl>
              <a:tblPr/>
              <a:tblGrid>
                <a:gridCol w="2359786">
                  <a:extLst>
                    <a:ext uri="{9D8B030D-6E8A-4147-A177-3AD203B41FA5}">
                      <a16:colId xmlns:a16="http://schemas.microsoft.com/office/drawing/2014/main" val="914555031"/>
                    </a:ext>
                  </a:extLst>
                </a:gridCol>
                <a:gridCol w="2266897">
                  <a:extLst>
                    <a:ext uri="{9D8B030D-6E8A-4147-A177-3AD203B41FA5}">
                      <a16:colId xmlns:a16="http://schemas.microsoft.com/office/drawing/2014/main" val="344493783"/>
                    </a:ext>
                  </a:extLst>
                </a:gridCol>
                <a:gridCol w="2266897">
                  <a:extLst>
                    <a:ext uri="{9D8B030D-6E8A-4147-A177-3AD203B41FA5}">
                      <a16:colId xmlns:a16="http://schemas.microsoft.com/office/drawing/2014/main" val="760776536"/>
                    </a:ext>
                  </a:extLst>
                </a:gridCol>
                <a:gridCol w="2266897">
                  <a:extLst>
                    <a:ext uri="{9D8B030D-6E8A-4147-A177-3AD203B41FA5}">
                      <a16:colId xmlns:a16="http://schemas.microsoft.com/office/drawing/2014/main" val="3719374073"/>
                    </a:ext>
                  </a:extLst>
                </a:gridCol>
              </a:tblGrid>
              <a:tr h="15267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i="0" dirty="0">
                          <a:effectLst/>
                          <a:latin typeface="Georgia" panose="02040502050405020303" pitchFamily="18" charset="0"/>
                        </a:rPr>
                        <a:t>9</a:t>
                      </a:r>
                      <a:r>
                        <a:rPr lang="en-US" sz="1200" b="1" i="0" baseline="30000" dirty="0">
                          <a:effectLst/>
                          <a:latin typeface="Georgia" panose="02040502050405020303" pitchFamily="18" charset="0"/>
                        </a:rPr>
                        <a:t>th</a:t>
                      </a:r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808F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F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F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F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i="0" dirty="0">
                          <a:effectLst/>
                          <a:latin typeface="Georgia" panose="02040502050405020303" pitchFamily="18" charset="0"/>
                        </a:rPr>
                        <a:t>10</a:t>
                      </a:r>
                      <a:r>
                        <a:rPr lang="en-US" sz="1200" b="1" i="0" baseline="30000" dirty="0">
                          <a:effectLst/>
                          <a:latin typeface="Georgia" panose="02040502050405020303" pitchFamily="18" charset="0"/>
                        </a:rPr>
                        <a:t>th</a:t>
                      </a:r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808F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8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8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8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i="0">
                          <a:effectLst/>
                          <a:latin typeface="Georgia" panose="02040502050405020303" pitchFamily="18" charset="0"/>
                        </a:rPr>
                        <a:t>11</a:t>
                      </a:r>
                      <a:r>
                        <a:rPr lang="en-US" sz="1200" b="1" i="0" baseline="30000">
                          <a:effectLst/>
                          <a:latin typeface="Georgia" panose="02040502050405020303" pitchFamily="18" charset="0"/>
                        </a:rPr>
                        <a:t>th</a:t>
                      </a:r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108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7D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7D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7D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i="0">
                          <a:effectLst/>
                          <a:latin typeface="Georgia" panose="02040502050405020303" pitchFamily="18" charset="0"/>
                        </a:rPr>
                        <a:t>12th</a:t>
                      </a:r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B07D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7D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7D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7D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856038"/>
                  </a:ext>
                </a:extLst>
              </a:tr>
              <a:tr h="402782"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it-IT" sz="1200" b="0" i="0" dirty="0">
                          <a:effectLst/>
                          <a:latin typeface="Georgia" panose="02040502050405020303" pitchFamily="18" charset="0"/>
                        </a:rPr>
                        <a:t>Enhanced Honors Geometry/Enhanced Honors Advanced Algebra</a:t>
                      </a:r>
                      <a:endParaRPr lang="it-IT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B07D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7D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F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7D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AP </a:t>
                      </a:r>
                      <a:r>
                        <a:rPr lang="en-US" sz="1200" b="0" i="0" dirty="0" err="1">
                          <a:effectLst/>
                          <a:latin typeface="Georgia" panose="02040502050405020303" pitchFamily="18" charset="0"/>
                        </a:rPr>
                        <a:t>PreCalc</a:t>
                      </a:r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 BC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B07D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7E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8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7E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AP Calculus BC </a:t>
                      </a:r>
                      <a:endParaRPr lang="en-US" sz="1200" b="0" i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507E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82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7D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82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Multivariable Calculus </a:t>
                      </a:r>
                      <a:endParaRPr lang="en-US" sz="1200" b="0" i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1082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07F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7D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07F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033475"/>
                  </a:ext>
                </a:extLst>
              </a:tr>
              <a:tr h="337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AP </a:t>
                      </a:r>
                      <a:r>
                        <a:rPr lang="en-US" sz="1200" b="0" i="0" dirty="0" err="1">
                          <a:effectLst/>
                          <a:latin typeface="Georgia" panose="02040502050405020303" pitchFamily="18" charset="0"/>
                        </a:rPr>
                        <a:t>PreCalc</a:t>
                      </a:r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 AB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B07D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7E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AP Calculus AB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808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8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82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08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AP Calculus BC </a:t>
                      </a:r>
                      <a:endParaRPr lang="en-US" sz="1200" b="0" i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208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87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07F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87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546858"/>
                  </a:ext>
                </a:extLst>
              </a:tr>
              <a:tr h="53249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Honors Geometry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D08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08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7D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8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Honors Advanced Algebra 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D08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87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87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AP PreCalculus AB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B087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08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8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8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AP Calculus AB </a:t>
                      </a:r>
                      <a:endParaRPr lang="en-US" sz="1200" b="0" i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D08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87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87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87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641896"/>
                  </a:ext>
                </a:extLst>
              </a:tr>
              <a:tr h="29306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Geometry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409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09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08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09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Advanced Algebra 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409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92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87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92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PreCalculus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A092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9B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08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09B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AP Calculus AB OR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AP Statistics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609B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9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87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9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137449"/>
                  </a:ext>
                </a:extLst>
              </a:tr>
              <a:tr h="604112"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Honors Algebra 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E0A2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A2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09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0A2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Honors Geometry &amp;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Honors Advanced Algebra 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E0A2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9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092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9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AP PreCalculus AB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809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9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09B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9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AP Calculus AB </a:t>
                      </a:r>
                      <a:endParaRPr lang="en-US" sz="1200" b="0" i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B09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9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9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9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324828"/>
                  </a:ext>
                </a:extLst>
              </a:tr>
              <a:tr h="395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Honors Geometry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E0A2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9B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9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9B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Honors Advanced Algebra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109B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9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9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9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AP PreCalculus AB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B09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9D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9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09D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089762"/>
                  </a:ext>
                </a:extLst>
              </a:tr>
              <a:tr h="62554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Algebra 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409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09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0A2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09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Geometry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409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9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9B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9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Advanced Algebra 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809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9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9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9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GSE </a:t>
                      </a:r>
                      <a:r>
                        <a:rPr lang="en-US" sz="1200" b="0" i="0" dirty="0" err="1">
                          <a:effectLst/>
                          <a:latin typeface="Georgia" panose="02040502050405020303" pitchFamily="18" charset="0"/>
                        </a:rPr>
                        <a:t>PreCalculus</a:t>
                      </a:r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809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09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09D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09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819596"/>
                  </a:ext>
                </a:extLst>
              </a:tr>
              <a:tr h="603530">
                <a:tc>
                  <a:txBody>
                    <a:bodyPr/>
                    <a:lstStyle/>
                    <a:p>
                      <a:pPr algn="l" rtl="0" fontAlgn="base"/>
                      <a:r>
                        <a:rPr lang="it-IT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it-IT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it-IT" sz="1200" b="0" i="0" dirty="0">
                          <a:effectLst/>
                          <a:latin typeface="Georgia" panose="02040502050405020303" pitchFamily="18" charset="0"/>
                        </a:rPr>
                        <a:t>Algebra &amp; </a:t>
                      </a:r>
                      <a:endParaRPr lang="it-IT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it-IT" sz="1200" b="0" i="0" dirty="0">
                          <a:effectLst/>
                          <a:latin typeface="Georgia" panose="02040502050405020303" pitchFamily="18" charset="0"/>
                        </a:rPr>
                        <a:t>Algebra Support </a:t>
                      </a:r>
                      <a:endParaRPr lang="it-IT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it-IT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it-IT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F09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9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09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9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Geometry 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F09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9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9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9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Advanced Algebra  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B09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9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9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9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PreCalculus OR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r>
                        <a:rPr lang="en-US" sz="1200" b="0" i="0" baseline="30000" dirty="0">
                          <a:effectLst/>
                          <a:latin typeface="Georgia" panose="02040502050405020303" pitchFamily="18" charset="0"/>
                        </a:rPr>
                        <a:t>th</a:t>
                      </a:r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 year option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B09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9B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094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09B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62882"/>
                  </a:ext>
                </a:extLst>
              </a:tr>
              <a:tr h="61397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Foundations of Algebra (fall) &amp;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Algebra 93 (spring)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F09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9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09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9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Geometry 103 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F09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9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9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09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Advanced Algebra 113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209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97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96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97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r>
                        <a:rPr lang="en-US" sz="1200" b="0" i="0" baseline="30000" dirty="0">
                          <a:effectLst/>
                          <a:latin typeface="Georgia" panose="02040502050405020303" pitchFamily="18" charset="0"/>
                        </a:rPr>
                        <a:t>th</a:t>
                      </a:r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 year option (AMDM or Statistical Reasoning)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A097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9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09B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09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002015"/>
                  </a:ext>
                </a:extLst>
              </a:tr>
              <a:tr h="98249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Foundations of Algebra (SG)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&amp;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Algebra (SG)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C09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9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09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9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Geometry (SG) &amp;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Geometry Support (SG)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C09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9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9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9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it-IT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it-IT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it-IT" sz="1200" b="0" i="0" dirty="0">
                          <a:effectLst/>
                          <a:latin typeface="Georgia" panose="02040502050405020303" pitchFamily="18" charset="0"/>
                        </a:rPr>
                        <a:t>Advanced Algebra (SG) &amp; </a:t>
                      </a:r>
                      <a:endParaRPr lang="it-IT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it-IT" sz="1200" b="0" i="0" dirty="0">
                          <a:effectLst/>
                          <a:latin typeface="Georgia" panose="02040502050405020303" pitchFamily="18" charset="0"/>
                        </a:rPr>
                        <a:t>Advaced Algebra Support (SG) </a:t>
                      </a:r>
                      <a:endParaRPr lang="it-IT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509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98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097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098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r>
                        <a:rPr lang="en-US" sz="1200" b="0" i="0" baseline="30000" dirty="0">
                          <a:effectLst/>
                          <a:latin typeface="Georgia" panose="02040502050405020303" pitchFamily="18" charset="0"/>
                        </a:rPr>
                        <a:t>th</a:t>
                      </a:r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 year option  (AMDM or Statistical Reasoning)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E098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9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09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9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638879"/>
                  </a:ext>
                </a:extLst>
              </a:tr>
              <a:tr h="22103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effectLst/>
                          <a:latin typeface="Georgia" panose="02040502050405020303" pitchFamily="18" charset="0"/>
                        </a:rPr>
                        <a:t>  </a:t>
                      </a:r>
                      <a:endParaRPr lang="en-US" sz="1600" b="0" i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D0B2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0B2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9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B2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effectLst/>
                          <a:latin typeface="Georgia" panose="02040502050405020303" pitchFamily="18" charset="0"/>
                        </a:rPr>
                        <a:t> AP Statistics can be taken any time after successful completion of Enhanced Hon Geo/Adv </a:t>
                      </a:r>
                      <a:r>
                        <a:rPr lang="en-US" sz="1000" b="0" i="0" dirty="0" err="1">
                          <a:effectLst/>
                          <a:latin typeface="Georgia" panose="02040502050405020303" pitchFamily="18" charset="0"/>
                        </a:rPr>
                        <a:t>Alg</a:t>
                      </a:r>
                      <a:r>
                        <a:rPr lang="en-US" sz="1000" b="0" i="0" dirty="0">
                          <a:effectLst/>
                          <a:latin typeface="Georgia" panose="02040502050405020303" pitchFamily="18" charset="0"/>
                        </a:rPr>
                        <a:t> or Honors Geometry as an elective for any student in grades 10-12.</a:t>
                      </a:r>
                      <a:endParaRPr lang="en-US" sz="1000" b="0" i="0" dirty="0">
                        <a:effectLst/>
                      </a:endParaRPr>
                    </a:p>
                  </a:txBody>
                  <a:tcPr marL="49972" marR="49972" marT="24986" marB="24986">
                    <a:lnL w="7620" cap="flat" cmpd="sng" algn="ctr">
                      <a:solidFill>
                        <a:srgbClr val="D0B2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A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9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A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571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847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Science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 fontScale="92500" lnSpcReduction="10000"/>
          </a:bodyPr>
          <a:lstStyle/>
          <a:p>
            <a:pPr marL="109220" indent="0">
              <a:buNone/>
            </a:pPr>
            <a:endParaRPr lang="en-US" sz="1900" b="1" u="sng" dirty="0"/>
          </a:p>
          <a:p>
            <a:pPr marL="109220" indent="0">
              <a:buNone/>
            </a:pPr>
            <a:r>
              <a:rPr lang="en-US" sz="1900" dirty="0"/>
              <a:t>All rising 9</a:t>
            </a:r>
            <a:r>
              <a:rPr lang="en-US" sz="1900" baseline="30000" dirty="0"/>
              <a:t>th</a:t>
            </a:r>
            <a:r>
              <a:rPr lang="en-US" sz="1900" dirty="0"/>
              <a:t> graders will take Biology.  Biology is the study of living things from the molecular level to the larger ecological levels</a:t>
            </a:r>
          </a:p>
          <a:p>
            <a:pPr marL="109220" indent="0">
              <a:buNone/>
            </a:pPr>
            <a:r>
              <a:rPr lang="en-US" sz="1900" b="1" u="sng" dirty="0"/>
              <a:t>Biology</a:t>
            </a:r>
            <a:endParaRPr lang="en-US" sz="1900" dirty="0"/>
          </a:p>
          <a:p>
            <a:pPr marL="109220" indent="0">
              <a:buNone/>
            </a:pPr>
            <a:r>
              <a:rPr lang="en-US" sz="1900" dirty="0"/>
              <a:t>Estimated 1 hour per week for HW and review outside of class</a:t>
            </a:r>
            <a:r>
              <a:rPr lang="en-US" sz="1900" b="1" u="sng" dirty="0"/>
              <a:t> </a:t>
            </a:r>
          </a:p>
          <a:p>
            <a:pPr marL="109220" indent="0">
              <a:buNone/>
            </a:pPr>
            <a:endParaRPr lang="en-US" sz="1900" dirty="0"/>
          </a:p>
          <a:p>
            <a:pPr marL="109220" indent="0">
              <a:buNone/>
            </a:pPr>
            <a:r>
              <a:rPr lang="en-US" sz="1900" b="1" u="sng" dirty="0"/>
              <a:t>Honors Biology</a:t>
            </a:r>
            <a:endParaRPr lang="en-US" sz="1900" dirty="0"/>
          </a:p>
          <a:p>
            <a:pPr marL="109220" indent="0">
              <a:buNone/>
            </a:pPr>
            <a:r>
              <a:rPr lang="en-US" sz="1900" dirty="0"/>
              <a:t>Students must have been recommended for Honors 9</a:t>
            </a:r>
            <a:r>
              <a:rPr lang="en-US" sz="1900" baseline="30000" dirty="0"/>
              <a:t>th</a:t>
            </a:r>
            <a:r>
              <a:rPr lang="en-US" sz="1900" dirty="0"/>
              <a:t> Lit (but may choose to waive out).</a:t>
            </a:r>
          </a:p>
          <a:p>
            <a:pPr marL="109220" indent="0">
              <a:buNone/>
            </a:pPr>
            <a:r>
              <a:rPr lang="en-US" sz="1900" dirty="0"/>
              <a:t>3 hours homework per week</a:t>
            </a:r>
          </a:p>
          <a:p>
            <a:pPr marL="109220" indent="0">
              <a:buNone/>
            </a:pPr>
            <a:r>
              <a:rPr lang="en-US" sz="1900" dirty="0"/>
              <a:t>Tests will consist of more analytical and more critical thinking problems</a:t>
            </a:r>
          </a:p>
          <a:p>
            <a:pPr marL="109220" indent="0">
              <a:buNone/>
            </a:pPr>
            <a:r>
              <a:rPr lang="en-US" sz="1900" dirty="0"/>
              <a:t>Course is a pre-requisite for many AP science courses such as AP Biology</a:t>
            </a:r>
          </a:p>
          <a:p>
            <a:pPr marL="109220" indent="0">
              <a:buNone/>
            </a:pPr>
            <a:endParaRPr lang="en-US" sz="1900" u="sng" dirty="0"/>
          </a:p>
        </p:txBody>
      </p:sp>
    </p:spTree>
    <p:extLst>
      <p:ext uri="{BB962C8B-B14F-4D97-AF65-F5344CB8AC3E}">
        <p14:creationId xmlns:p14="http://schemas.microsoft.com/office/powerpoint/2010/main" val="3367462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F936958-1A6E-4841-8289-4F7904B20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96451F-B44A-451D-AA20-B1DAA958C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3E876-9C10-4610-867C-3F1C1290E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9D0B58-11C7-439C-8F52-28C1D094D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732583"/>
              </p:ext>
            </p:extLst>
          </p:nvPr>
        </p:nvGraphicFramePr>
        <p:xfrm>
          <a:off x="840357" y="386447"/>
          <a:ext cx="7463283" cy="4265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387">
                  <a:extLst>
                    <a:ext uri="{9D8B030D-6E8A-4147-A177-3AD203B41FA5}">
                      <a16:colId xmlns:a16="http://schemas.microsoft.com/office/drawing/2014/main" val="634881557"/>
                    </a:ext>
                  </a:extLst>
                </a:gridCol>
                <a:gridCol w="1250438">
                  <a:extLst>
                    <a:ext uri="{9D8B030D-6E8A-4147-A177-3AD203B41FA5}">
                      <a16:colId xmlns:a16="http://schemas.microsoft.com/office/drawing/2014/main" val="1001478832"/>
                    </a:ext>
                  </a:extLst>
                </a:gridCol>
                <a:gridCol w="1611325">
                  <a:extLst>
                    <a:ext uri="{9D8B030D-6E8A-4147-A177-3AD203B41FA5}">
                      <a16:colId xmlns:a16="http://schemas.microsoft.com/office/drawing/2014/main" val="3912304153"/>
                    </a:ext>
                  </a:extLst>
                </a:gridCol>
                <a:gridCol w="1531981">
                  <a:extLst>
                    <a:ext uri="{9D8B030D-6E8A-4147-A177-3AD203B41FA5}">
                      <a16:colId xmlns:a16="http://schemas.microsoft.com/office/drawing/2014/main" val="976879240"/>
                    </a:ext>
                  </a:extLst>
                </a:gridCol>
                <a:gridCol w="1893152">
                  <a:extLst>
                    <a:ext uri="{9D8B030D-6E8A-4147-A177-3AD203B41FA5}">
                      <a16:colId xmlns:a16="http://schemas.microsoft.com/office/drawing/2014/main" val="2931870287"/>
                    </a:ext>
                  </a:extLst>
                </a:gridCol>
              </a:tblGrid>
              <a:tr h="27979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</a:t>
                      </a:r>
                      <a:r>
                        <a:rPr lang="en-US" sz="1200" baseline="30000"/>
                        <a:t>th</a:t>
                      </a:r>
                      <a:endParaRPr lang="en-US" sz="1200"/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</a:t>
                      </a:r>
                      <a:r>
                        <a:rPr lang="en-US" sz="1200" baseline="30000"/>
                        <a:t>th</a:t>
                      </a:r>
                      <a:endParaRPr lang="en-US" sz="1200"/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</a:t>
                      </a:r>
                      <a:r>
                        <a:rPr lang="en-US" sz="1200" baseline="30000"/>
                        <a:t>th</a:t>
                      </a:r>
                      <a:endParaRPr lang="en-US" sz="1200"/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</a:t>
                      </a:r>
                      <a:r>
                        <a:rPr lang="en-US" sz="1200" baseline="30000"/>
                        <a:t>th</a:t>
                      </a:r>
                      <a:r>
                        <a:rPr lang="en-US" sz="1200"/>
                        <a:t> </a:t>
                      </a:r>
                    </a:p>
                  </a:txBody>
                  <a:tcPr marL="60242" marR="60242" marT="30121" marB="30121"/>
                </a:tc>
                <a:extLst>
                  <a:ext uri="{0D108BD9-81ED-4DB2-BD59-A6C34878D82A}">
                    <a16:rowId xmlns:a16="http://schemas.microsoft.com/office/drawing/2014/main" val="885653088"/>
                  </a:ext>
                </a:extLst>
              </a:tr>
              <a:tr h="2020106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Honors</a:t>
                      </a:r>
                    </a:p>
                  </a:txBody>
                  <a:tcPr marL="60242" marR="60242" marT="30121" marB="301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Honors Biology </a:t>
                      </a:r>
                      <a:r>
                        <a:rPr lang="en-US" sz="1000"/>
                        <a:t>(students recommended for Hon English)</a:t>
                      </a:r>
                      <a:endParaRPr lang="en-US" sz="1200"/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Honors Chemistry</a:t>
                      </a:r>
                      <a:r>
                        <a:rPr lang="en-US" sz="1200"/>
                        <a:t> </a:t>
                      </a:r>
                      <a:r>
                        <a:rPr lang="en-US" sz="1000"/>
                        <a:t>(taken concurrently with geometry or higher math)</a:t>
                      </a:r>
                    </a:p>
                    <a:p>
                      <a:endParaRPr lang="en-US" sz="1000"/>
                    </a:p>
                    <a:p>
                      <a:r>
                        <a:rPr lang="en-US" sz="1000" u="sng"/>
                        <a:t>Available Electives</a:t>
                      </a:r>
                    </a:p>
                    <a:p>
                      <a:r>
                        <a:rPr lang="en-US" sz="1000" b="1"/>
                        <a:t>Honors Anatomy/Physiology</a:t>
                      </a:r>
                      <a:endParaRPr lang="en-US" sz="1200" b="1"/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Honors Physics</a:t>
                      </a:r>
                    </a:p>
                    <a:p>
                      <a:r>
                        <a:rPr lang="en-US" sz="1200" b="1"/>
                        <a:t>AP Physics 1</a:t>
                      </a:r>
                    </a:p>
                    <a:p>
                      <a:r>
                        <a:rPr lang="en-US" sz="1200" b="1"/>
                        <a:t>AP Physics C</a:t>
                      </a:r>
                    </a:p>
                    <a:p>
                      <a:endParaRPr lang="en-US" sz="1200" b="1"/>
                    </a:p>
                    <a:p>
                      <a:r>
                        <a:rPr lang="en-US" sz="1000" u="sng"/>
                        <a:t>Available Electives</a:t>
                      </a:r>
                    </a:p>
                    <a:p>
                      <a:r>
                        <a:rPr lang="en-US" sz="1000" b="1"/>
                        <a:t>AP Biology</a:t>
                      </a:r>
                    </a:p>
                    <a:p>
                      <a:r>
                        <a:rPr lang="en-US" sz="1000" b="1"/>
                        <a:t>AP Chemistry</a:t>
                      </a:r>
                    </a:p>
                    <a:p>
                      <a:r>
                        <a:rPr lang="en-US" sz="1000" b="1"/>
                        <a:t>AP Environmental Science</a:t>
                      </a:r>
                    </a:p>
                    <a:p>
                      <a:r>
                        <a:rPr lang="en-US" sz="1000" b="1"/>
                        <a:t>Honors Anatomy/Physiology</a:t>
                      </a:r>
                    </a:p>
                    <a:p>
                      <a:r>
                        <a:rPr lang="en-US" sz="1000" b="1"/>
                        <a:t>Honors Biotechnology</a:t>
                      </a:r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r>
                        <a:rPr lang="en-US" sz="1200" u="sng"/>
                        <a:t>Course Options</a:t>
                      </a:r>
                    </a:p>
                    <a:p>
                      <a:r>
                        <a:rPr lang="en-US" sz="1000" b="1"/>
                        <a:t>Honors Physics</a:t>
                      </a:r>
                    </a:p>
                    <a:p>
                      <a:r>
                        <a:rPr lang="en-US" sz="1000" b="1"/>
                        <a:t>AP Physics 1</a:t>
                      </a:r>
                    </a:p>
                    <a:p>
                      <a:r>
                        <a:rPr lang="en-US" sz="1000" b="1"/>
                        <a:t>AP Physics 2</a:t>
                      </a:r>
                    </a:p>
                    <a:p>
                      <a:r>
                        <a:rPr lang="en-US" sz="1000" b="1"/>
                        <a:t>AP Physics C</a:t>
                      </a:r>
                    </a:p>
                    <a:p>
                      <a:r>
                        <a:rPr lang="en-US" sz="1000" b="1"/>
                        <a:t>AP Physics Emag</a:t>
                      </a:r>
                    </a:p>
                    <a:p>
                      <a:r>
                        <a:rPr lang="en-US" sz="1000" b="1"/>
                        <a:t>AP Biology</a:t>
                      </a:r>
                    </a:p>
                    <a:p>
                      <a:r>
                        <a:rPr lang="en-US" sz="1000" b="1"/>
                        <a:t>AP Chemistry</a:t>
                      </a:r>
                    </a:p>
                    <a:p>
                      <a:r>
                        <a:rPr lang="en-US" sz="1000" b="1"/>
                        <a:t>AP Environmental Science</a:t>
                      </a:r>
                    </a:p>
                    <a:p>
                      <a:r>
                        <a:rPr lang="en-US" sz="1000" b="1"/>
                        <a:t>Honors Anatomy Physiology</a:t>
                      </a:r>
                    </a:p>
                    <a:p>
                      <a:r>
                        <a:rPr lang="en-US" sz="1000" b="1"/>
                        <a:t>Honors Biotechnology</a:t>
                      </a:r>
                    </a:p>
                  </a:txBody>
                  <a:tcPr marL="60242" marR="60242" marT="30121" marB="30121"/>
                </a:tc>
                <a:extLst>
                  <a:ext uri="{0D108BD9-81ED-4DB2-BD59-A6C34878D82A}">
                    <a16:rowId xmlns:a16="http://schemas.microsoft.com/office/drawing/2014/main" val="1038429762"/>
                  </a:ext>
                </a:extLst>
              </a:tr>
              <a:tr h="1243657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College Prep</a:t>
                      </a:r>
                    </a:p>
                  </a:txBody>
                  <a:tcPr marL="60242" marR="60242" marT="30121" marB="301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Biology</a:t>
                      </a:r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Chemistry</a:t>
                      </a:r>
                    </a:p>
                    <a:p>
                      <a:endParaRPr lang="en-US" sz="1200" b="1"/>
                    </a:p>
                    <a:p>
                      <a:r>
                        <a:rPr lang="en-US" sz="1000" u="sng"/>
                        <a:t>Available Electives</a:t>
                      </a:r>
                    </a:p>
                    <a:p>
                      <a:r>
                        <a:rPr lang="en-US" sz="1000" b="1"/>
                        <a:t>Anatomy/Physiology</a:t>
                      </a:r>
                    </a:p>
                    <a:p>
                      <a:r>
                        <a:rPr lang="en-US" sz="1000" b="1"/>
                        <a:t>Environmental Science</a:t>
                      </a:r>
                    </a:p>
                    <a:p>
                      <a:endParaRPr lang="en-US" sz="1200" b="1"/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Physics</a:t>
                      </a:r>
                    </a:p>
                    <a:p>
                      <a:endParaRPr lang="en-US" sz="1200" b="1"/>
                    </a:p>
                    <a:p>
                      <a:r>
                        <a:rPr lang="en-US" sz="1000" u="sng"/>
                        <a:t>Available Electives</a:t>
                      </a:r>
                    </a:p>
                    <a:p>
                      <a:r>
                        <a:rPr lang="en-US" sz="1000" b="1"/>
                        <a:t>Anatomy/Physiology</a:t>
                      </a:r>
                    </a:p>
                    <a:p>
                      <a:r>
                        <a:rPr lang="en-US" sz="1000" b="1"/>
                        <a:t>Forensics</a:t>
                      </a:r>
                    </a:p>
                    <a:p>
                      <a:r>
                        <a:rPr lang="en-US" sz="1000" b="1"/>
                        <a:t>Environmental Science</a:t>
                      </a:r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r>
                        <a:rPr lang="en-US" sz="1200" u="sng"/>
                        <a:t>Course Options</a:t>
                      </a:r>
                    </a:p>
                    <a:p>
                      <a:r>
                        <a:rPr lang="en-US" sz="1000" b="1"/>
                        <a:t>Anatomy/Physiology</a:t>
                      </a:r>
                    </a:p>
                    <a:p>
                      <a:r>
                        <a:rPr lang="en-US" sz="1000" b="1"/>
                        <a:t>Environmental Science</a:t>
                      </a:r>
                    </a:p>
                    <a:p>
                      <a:r>
                        <a:rPr lang="en-US" sz="1000" b="1"/>
                        <a:t>Astronomy</a:t>
                      </a:r>
                    </a:p>
                    <a:p>
                      <a:r>
                        <a:rPr lang="en-US" sz="1000" b="1"/>
                        <a:t>Forensics</a:t>
                      </a:r>
                    </a:p>
                  </a:txBody>
                  <a:tcPr marL="60242" marR="60242" marT="30121" marB="30121"/>
                </a:tc>
                <a:extLst>
                  <a:ext uri="{0D108BD9-81ED-4DB2-BD59-A6C34878D82A}">
                    <a16:rowId xmlns:a16="http://schemas.microsoft.com/office/drawing/2014/main" val="1300363017"/>
                  </a:ext>
                </a:extLst>
              </a:tr>
              <a:tr h="721562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93/IEP Placement</a:t>
                      </a:r>
                    </a:p>
                  </a:txBody>
                  <a:tcPr marL="60242" marR="60242" marT="30121" marB="301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Biology 93</a:t>
                      </a:r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Environmental Science 103</a:t>
                      </a:r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Physics 113</a:t>
                      </a:r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r>
                        <a:rPr lang="en-US" sz="1200" u="sng" dirty="0"/>
                        <a:t>Course Options</a:t>
                      </a:r>
                    </a:p>
                    <a:p>
                      <a:r>
                        <a:rPr lang="en-US" sz="1000" b="1" dirty="0"/>
                        <a:t>Anatomy/Physiology 123</a:t>
                      </a:r>
                    </a:p>
                    <a:p>
                      <a:r>
                        <a:rPr lang="en-US" sz="1000" b="1" dirty="0"/>
                        <a:t>Astronomy - Teamed</a:t>
                      </a:r>
                    </a:p>
                    <a:p>
                      <a:r>
                        <a:rPr lang="en-US" sz="1000" b="1" dirty="0"/>
                        <a:t>Chemistry -Teamed</a:t>
                      </a:r>
                    </a:p>
                  </a:txBody>
                  <a:tcPr marL="60242" marR="60242" marT="30121" marB="30121"/>
                </a:tc>
                <a:extLst>
                  <a:ext uri="{0D108BD9-81ED-4DB2-BD59-A6C34878D82A}">
                    <a16:rowId xmlns:a16="http://schemas.microsoft.com/office/drawing/2014/main" val="355400668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B60C06E-1201-42CC-BFBF-732DF7493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41" y="4727327"/>
            <a:ext cx="6767277" cy="18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7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World Geography                                            AP Human Geography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9793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Summer 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57037" y="970182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57037" y="1824901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2. Know the relative location of most of the countries in the world, plus several sub-national regions.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7250" y="258334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Curriculum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04637" y="354624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Thematic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Catch Up Unit: Physical Geo. &amp; History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General Geographical Concepts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Demography &amp; Migration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Cultural Geography (language &amp; religion)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Political Geography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Agriculture and Rural Land Use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Industrialization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Urbanization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324" y="949653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Summer Packet – will be posted on Walton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w Cen MT" panose="020B0602020104020603"/>
              </a:rPr>
              <a:t>Website at the end of the semester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49" y="36869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Thematic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Semester 1: Physical Geography, Cultural Geography, and Demography &amp; Migration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Semester 2: Political, Environmental and Economic Geography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A71E3-8F24-4C62-9118-B713FF7286EB}"/>
              </a:ext>
            </a:extLst>
          </p:cNvPr>
          <p:cNvSpPr txBox="1"/>
          <p:nvPr/>
        </p:nvSpPr>
        <p:spPr>
          <a:xfrm>
            <a:off x="5119099" y="985570"/>
            <a:ext cx="4649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Summer Packet – will be posted on Walton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w Cen MT" panose="020B0602020104020603"/>
              </a:rPr>
              <a:t>Website at the end of the semester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621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507" y="39862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World Geography                                         AP Human Geography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616442"/>
            <a:ext cx="25908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Homework per day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3123" y="968163"/>
            <a:ext cx="3837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30-45 minutes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1352192"/>
            <a:ext cx="21336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Writing component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3123" y="1676400"/>
            <a:ext cx="3970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7-part free response questions (FRQs) which account for 50% of unit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678668"/>
            <a:ext cx="21336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Reading component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3123" y="2964089"/>
            <a:ext cx="383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Textbook is written at the 11-12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grade level (used sparingly)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3123" y="3610243"/>
            <a:ext cx="3903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Most parallel readings are written at the college level and are assessed through reading quizzes and Socratic seminars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0900" y="4462408"/>
            <a:ext cx="2362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Grading Scale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05608" y="483656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Homework		10%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Reading Assessments	20%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Tests			40%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Project			10%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Student Enrichment Grades	  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Final Exam		15%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" y="968163"/>
            <a:ext cx="3837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15-25 minutes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042" y="1652337"/>
            <a:ext cx="39700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3- or4-part free response questions (FRQs) throughout the semester (20% of unit assessments)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One formal DBQ essay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2964089"/>
            <a:ext cx="383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Various articles/book chapters/PSAT-style readings given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" y="3610243"/>
            <a:ext cx="390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Reading Quizzes used to assess reading per chapter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483656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  <a:tab pos="211137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Tests		40%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Reading Assessments   15%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Daily/HW	    20%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Projects/DBQ	    20%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Final Exam	    10%</a:t>
            </a:r>
          </a:p>
        </p:txBody>
      </p:sp>
    </p:spTree>
    <p:extLst>
      <p:ext uri="{BB962C8B-B14F-4D97-AF65-F5344CB8AC3E}">
        <p14:creationId xmlns:p14="http://schemas.microsoft.com/office/powerpoint/2010/main" val="3454891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 rot="16200000">
            <a:off x="1327150" y="3244850"/>
            <a:ext cx="8229600" cy="65309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 rot="16200000">
            <a:off x="1327150" y="3244850"/>
            <a:ext cx="8229600" cy="65309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 rot="16200000">
            <a:off x="1887538" y="3052763"/>
            <a:ext cx="8229600" cy="71532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E8BC3-5644-4D69-9A47-0FD33EAA8E78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458CC8-1287-4C44-96BC-B3C6CCBD0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386373"/>
              </p:ext>
            </p:extLst>
          </p:nvPr>
        </p:nvGraphicFramePr>
        <p:xfrm>
          <a:off x="482600" y="643467"/>
          <a:ext cx="8178799" cy="6338323"/>
        </p:xfrm>
        <a:graphic>
          <a:graphicData uri="http://schemas.openxmlformats.org/drawingml/2006/table">
            <a:tbl>
              <a:tblPr/>
              <a:tblGrid>
                <a:gridCol w="1633474">
                  <a:extLst>
                    <a:ext uri="{9D8B030D-6E8A-4147-A177-3AD203B41FA5}">
                      <a16:colId xmlns:a16="http://schemas.microsoft.com/office/drawing/2014/main" val="1025755135"/>
                    </a:ext>
                  </a:extLst>
                </a:gridCol>
                <a:gridCol w="1085178">
                  <a:extLst>
                    <a:ext uri="{9D8B030D-6E8A-4147-A177-3AD203B41FA5}">
                      <a16:colId xmlns:a16="http://schemas.microsoft.com/office/drawing/2014/main" val="3838969776"/>
                    </a:ext>
                  </a:extLst>
                </a:gridCol>
                <a:gridCol w="2056122">
                  <a:extLst>
                    <a:ext uri="{9D8B030D-6E8A-4147-A177-3AD203B41FA5}">
                      <a16:colId xmlns:a16="http://schemas.microsoft.com/office/drawing/2014/main" val="2967927320"/>
                    </a:ext>
                  </a:extLst>
                </a:gridCol>
                <a:gridCol w="1770551">
                  <a:extLst>
                    <a:ext uri="{9D8B030D-6E8A-4147-A177-3AD203B41FA5}">
                      <a16:colId xmlns:a16="http://schemas.microsoft.com/office/drawing/2014/main" val="1331974761"/>
                    </a:ext>
                  </a:extLst>
                </a:gridCol>
                <a:gridCol w="1633474">
                  <a:extLst>
                    <a:ext uri="{9D8B030D-6E8A-4147-A177-3AD203B41FA5}">
                      <a16:colId xmlns:a16="http://schemas.microsoft.com/office/drawing/2014/main" val="3371986892"/>
                    </a:ext>
                  </a:extLst>
                </a:gridCol>
              </a:tblGrid>
              <a:tr h="17364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E0F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F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0F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0F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9</a:t>
                      </a:r>
                      <a:r>
                        <a:rPr lang="en-US" sz="1200" b="0" i="0" baseline="30000">
                          <a:effectLst/>
                          <a:latin typeface="Georgia" panose="02040502050405020303" pitchFamily="18" charset="0"/>
                        </a:rPr>
                        <a:t>th</a:t>
                      </a:r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E0F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F7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F7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F7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10</a:t>
                      </a:r>
                      <a:r>
                        <a:rPr lang="en-US" sz="1200" b="0" i="0" baseline="30000">
                          <a:effectLst/>
                          <a:latin typeface="Georgia" panose="02040502050405020303" pitchFamily="18" charset="0"/>
                        </a:rPr>
                        <a:t>th</a:t>
                      </a:r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B0F7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11</a:t>
                      </a:r>
                      <a:r>
                        <a:rPr lang="en-US" sz="1200" b="0" i="0" baseline="30000">
                          <a:effectLst/>
                          <a:latin typeface="Georgia" panose="02040502050405020303" pitchFamily="18" charset="0"/>
                        </a:rPr>
                        <a:t>th</a:t>
                      </a:r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2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F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F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0F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12th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20F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E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E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E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384818"/>
                  </a:ext>
                </a:extLst>
              </a:tr>
              <a:tr h="104188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ISA Spanish Students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E0E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E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0F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0E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AP Human Geography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E0E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F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F7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0F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AP U.S. Government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*ISA class with Spanish component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70F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E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E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AP U.S. History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*ISA class with Spanish component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00E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F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World History (any level)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*Students should consider taking AP European History as an elective.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2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E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319206"/>
                  </a:ext>
                </a:extLst>
              </a:tr>
              <a:tr h="158453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Advanced Placement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600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0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0E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00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AP Human Geography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600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00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0F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00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AP U.S. Government &amp; AP Microeconomics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*Possible AP electives include AP Macroeconomics, AP Comparative Gov and AP European History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300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03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E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03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AP U.S. History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*Possible AP electives include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AP Macroeconomics, AP Comparative Gov, AP European History, AP Art History,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AP Psychology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9003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0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00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AP World History 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*Possible AP electives include AP Macroeconomics, AP Comparative Gov, AP European History, AP Art History and AP Psychology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200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00E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0E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08453"/>
                  </a:ext>
                </a:extLst>
              </a:tr>
              <a:tr h="49923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Honors Level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700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0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00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00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AP Human Geography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700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0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00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0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Honors U.S. Government &amp; Honors Economics 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800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0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03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00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Honors U.S. History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600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0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Honors World History 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03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00E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003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134706"/>
                  </a:ext>
                </a:extLst>
              </a:tr>
              <a:tr h="39070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College Prep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30F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0F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00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0F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World Geography 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30F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0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0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0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U.S. Government  &amp; Economics 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800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1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00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1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U.S. History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101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0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00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World History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700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003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370954"/>
                  </a:ext>
                </a:extLst>
              </a:tr>
              <a:tr h="39070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3 – Level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0F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F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0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F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U.S. Government 103 &amp; Economics 103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80F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0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1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00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U.S. History 113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700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00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World History 123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F0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279911"/>
                  </a:ext>
                </a:extLst>
              </a:tr>
              <a:tr h="1584536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effectLst/>
                          <a:latin typeface="Georgia" panose="02040502050405020303" pitchFamily="18" charset="0"/>
                        </a:rPr>
                        <a:t>Graduation Requirements:</a:t>
                      </a:r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1 unit of World History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1 unit of U.S. History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½ unit of Government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½ unit of Economics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F00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0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0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effectLst/>
                          <a:latin typeface="Georgia" panose="02040502050405020303" pitchFamily="18" charset="0"/>
                        </a:rPr>
                        <a:t>AP Microeconomics – meets the Economics graduation requirement </a:t>
                      </a:r>
                      <a:endParaRPr lang="en-US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000" b="0" i="0" dirty="0">
                          <a:effectLst/>
                          <a:latin typeface="Georgia" panose="02040502050405020303" pitchFamily="18" charset="0"/>
                        </a:rPr>
                        <a:t>AP Macroeconomics – counts as an academic elective </a:t>
                      </a:r>
                      <a:endParaRPr lang="en-US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0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000" b="0" i="0" dirty="0">
                          <a:effectLst/>
                          <a:latin typeface="Georgia" panose="02040502050405020303" pitchFamily="18" charset="0"/>
                        </a:rPr>
                        <a:t>AP U.S. Government – meets the Government graduation requirement </a:t>
                      </a:r>
                      <a:endParaRPr lang="en-US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000" b="0" i="0" dirty="0">
                          <a:effectLst/>
                          <a:latin typeface="Georgia" panose="02040502050405020303" pitchFamily="18" charset="0"/>
                        </a:rPr>
                        <a:t>AP Comparative Government – counts as an academic elective </a:t>
                      </a:r>
                      <a:endParaRPr lang="en-US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0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000" b="1" i="0" dirty="0">
                          <a:effectLst/>
                          <a:latin typeface="Georgia" panose="02040502050405020303" pitchFamily="18" charset="0"/>
                        </a:rPr>
                        <a:t>Level recommendations will be made each year by social studies teachers to ensure proper level placement and rigor of coursework.  All 3-level classes can only be taken with teacher recommendation.</a:t>
                      </a:r>
                      <a:r>
                        <a:rPr lang="en-US" sz="10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F00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00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70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779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435"/>
            <a:ext cx="7797662" cy="1151965"/>
          </a:xfrm>
        </p:spPr>
        <p:txBody>
          <a:bodyPr/>
          <a:lstStyle/>
          <a:p>
            <a:r>
              <a:rPr lang="en-US" b="1"/>
              <a:t>World Languages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93276652"/>
              </p:ext>
            </p:extLst>
          </p:nvPr>
        </p:nvGraphicFramePr>
        <p:xfrm>
          <a:off x="609600" y="1295400"/>
          <a:ext cx="7886700" cy="1546296"/>
        </p:xfrm>
        <a:graphic>
          <a:graphicData uri="http://schemas.openxmlformats.org/drawingml/2006/table">
            <a:tbl>
              <a:tblPr/>
              <a:tblGrid>
                <a:gridCol w="1839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0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15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reshman</a:t>
                      </a:r>
                      <a:endParaRPr lang="en-US" sz="1400" kern="1400" err="1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Sophomore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Junior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Senior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1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Chinese 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Chinese 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Chinese III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Chinese IV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1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Latin 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Latin 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Honors Latin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 Latin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Latin 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Honors Latin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 Latin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Honors Latin 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 rot="16200000">
            <a:off x="-1838325" y="8050213"/>
            <a:ext cx="7886700" cy="893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19311"/>
              </p:ext>
            </p:extLst>
          </p:nvPr>
        </p:nvGraphicFramePr>
        <p:xfrm>
          <a:off x="612742" y="2969443"/>
          <a:ext cx="6146806" cy="2241396"/>
        </p:xfrm>
        <a:graphic>
          <a:graphicData uri="http://schemas.openxmlformats.org/drawingml/2006/table">
            <a:tbl>
              <a:tblPr/>
              <a:tblGrid>
                <a:gridCol w="105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6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Freshman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Sophomore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Junior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Senior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84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French 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French III Honors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French IV Honors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 French Language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34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French 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French IIA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French III Honors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French IV Honors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ontrol 2"/>
          <p:cNvSpPr>
            <a:spLocks noChangeArrowheads="1" noChangeShapeType="1"/>
          </p:cNvSpPr>
          <p:nvPr/>
        </p:nvSpPr>
        <p:spPr bwMode="auto">
          <a:xfrm rot="16200000">
            <a:off x="-327025" y="6503989"/>
            <a:ext cx="7954963" cy="24003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rol 3"/>
          <p:cNvSpPr>
            <a:spLocks noChangeArrowheads="1" noChangeShapeType="1"/>
          </p:cNvSpPr>
          <p:nvPr/>
        </p:nvSpPr>
        <p:spPr bwMode="auto">
          <a:xfrm rot="16200000">
            <a:off x="2406650" y="6043613"/>
            <a:ext cx="7954963" cy="28384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B1A71151-C79B-42F2-BDB5-F33C2D922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96397"/>
              </p:ext>
            </p:extLst>
          </p:nvPr>
        </p:nvGraphicFramePr>
        <p:xfrm>
          <a:off x="296562" y="1072298"/>
          <a:ext cx="8471864" cy="472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596">
                  <a:extLst>
                    <a:ext uri="{9D8B030D-6E8A-4147-A177-3AD203B41FA5}">
                      <a16:colId xmlns:a16="http://schemas.microsoft.com/office/drawing/2014/main" val="3495026537"/>
                    </a:ext>
                  </a:extLst>
                </a:gridCol>
                <a:gridCol w="2156756">
                  <a:extLst>
                    <a:ext uri="{9D8B030D-6E8A-4147-A177-3AD203B41FA5}">
                      <a16:colId xmlns:a16="http://schemas.microsoft.com/office/drawing/2014/main" val="1101200981"/>
                    </a:ext>
                  </a:extLst>
                </a:gridCol>
                <a:gridCol w="2156756">
                  <a:extLst>
                    <a:ext uri="{9D8B030D-6E8A-4147-A177-3AD203B41FA5}">
                      <a16:colId xmlns:a16="http://schemas.microsoft.com/office/drawing/2014/main" val="104041918"/>
                    </a:ext>
                  </a:extLst>
                </a:gridCol>
                <a:gridCol w="2156756">
                  <a:extLst>
                    <a:ext uri="{9D8B030D-6E8A-4147-A177-3AD203B41FA5}">
                      <a16:colId xmlns:a16="http://schemas.microsoft.com/office/drawing/2014/main" val="339256616"/>
                    </a:ext>
                  </a:extLst>
                </a:gridCol>
              </a:tblGrid>
              <a:tr h="966765">
                <a:tc>
                  <a:txBody>
                    <a:bodyPr/>
                    <a:lstStyle/>
                    <a:p>
                      <a:r>
                        <a:rPr lang="en-US"/>
                        <a:t>Freshman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Sophomore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Junior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508174"/>
                  </a:ext>
                </a:extLst>
              </a:tr>
              <a:tr h="273613">
                <a:tc>
                  <a:txBody>
                    <a:bodyPr/>
                    <a:lstStyle/>
                    <a:p>
                      <a:r>
                        <a:rPr lang="en-US" dirty="0"/>
                        <a:t>Chinese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Chinese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 Chinese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 Chinese 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705040"/>
                  </a:ext>
                </a:extLst>
              </a:tr>
              <a:tr h="273613">
                <a:tc>
                  <a:txBody>
                    <a:bodyPr/>
                    <a:lstStyle/>
                    <a:p>
                      <a:r>
                        <a:rPr lang="en-US" dirty="0"/>
                        <a:t>Chinese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 Chinese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 Chinese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 Chinese 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315030"/>
                  </a:ext>
                </a:extLst>
              </a:tr>
              <a:tr h="547225">
                <a:tc>
                  <a:txBody>
                    <a:bodyPr/>
                    <a:lstStyle/>
                    <a:p>
                      <a:r>
                        <a:rPr lang="en-US"/>
                        <a:t>Latin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Latin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H Latin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 Latin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879859"/>
                  </a:ext>
                </a:extLst>
              </a:tr>
              <a:tr h="966765">
                <a:tc>
                  <a:txBody>
                    <a:bodyPr/>
                    <a:lstStyle/>
                    <a:p>
                      <a:r>
                        <a:rPr lang="en-US"/>
                        <a:t>Latin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 Latin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 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 Latin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170751"/>
                  </a:ext>
                </a:extLst>
              </a:tr>
              <a:tr h="966765">
                <a:tc>
                  <a:txBody>
                    <a:bodyPr/>
                    <a:lstStyle/>
                    <a:p>
                      <a:r>
                        <a:rPr lang="en-US"/>
                        <a:t>French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French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 French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 French IVH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365447"/>
                  </a:ext>
                </a:extLst>
              </a:tr>
              <a:tr h="547225">
                <a:tc>
                  <a:txBody>
                    <a:bodyPr/>
                    <a:lstStyle/>
                    <a:p>
                      <a:r>
                        <a:rPr lang="en-US" dirty="0"/>
                        <a:t>French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 French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 French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 French Lang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48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626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0288" y="228600"/>
            <a:ext cx="7797662" cy="1151965"/>
          </a:xfrm>
        </p:spPr>
        <p:txBody>
          <a:bodyPr/>
          <a:lstStyle/>
          <a:p>
            <a:r>
              <a:rPr lang="en-US" b="1"/>
              <a:t>World Languages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6251258"/>
              </p:ext>
            </p:extLst>
          </p:nvPr>
        </p:nvGraphicFramePr>
        <p:xfrm>
          <a:off x="228600" y="1447799"/>
          <a:ext cx="8321039" cy="4194671"/>
        </p:xfrm>
        <a:graphic>
          <a:graphicData uri="http://schemas.openxmlformats.org/drawingml/2006/table">
            <a:tbl>
              <a:tblPr/>
              <a:tblGrid>
                <a:gridCol w="789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3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2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460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Freshman (Fall)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Freshman (Spring)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Sophomore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Junior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Senior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85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Language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Track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IIA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IIB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III Honors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IV Honors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 Spanish Language or 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V Honors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85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Advanced  Track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IIA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IIB Honors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III/IV Honors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(Pre-AP Spanish)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 Spanish Language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AP Spanish Literature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98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V Honors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 Spanish Language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971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Language Track for entering freshmen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IA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IB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Fall Semester: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IIA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Spring Semester:</a:t>
                      </a: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Spanish IIB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or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IIB Honors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III Honors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or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Pre-AP (for students from Honors Spanish II)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IV Honors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or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 Spanish Language (for students who completed Pre-AP)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 rot="16200000">
            <a:off x="2108200" y="5394325"/>
            <a:ext cx="7954963" cy="34861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 rot="16200000">
            <a:off x="2108200" y="5394325"/>
            <a:ext cx="7954963" cy="34861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6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A7119-9884-4177-8B78-F8E14974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Rigorous course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1D58-CE48-4072-B0A5-5F577B2398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sz="2400"/>
              <a:t>Challenging course work directly relates to standardized test scores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/>
              <a:t>Challenge yourself in areas of strength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/>
              <a:t>COGAT/IOWA scores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/>
              <a:t>College admissions- progression in your rigor over the four years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/>
              <a:t>Prepared for post-secondary work</a:t>
            </a:r>
          </a:p>
        </p:txBody>
      </p:sp>
    </p:spTree>
    <p:extLst>
      <p:ext uri="{BB962C8B-B14F-4D97-AF65-F5344CB8AC3E}">
        <p14:creationId xmlns:p14="http://schemas.microsoft.com/office/powerpoint/2010/main" val="421517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90AAC386-A18D-4525-AD1B-4D227ED3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7404" y="643467"/>
            <a:ext cx="2604756" cy="5571066"/>
          </a:xfrm>
        </p:spPr>
        <p:txBody>
          <a:bodyPr>
            <a:normAutofit/>
          </a:bodyPr>
          <a:lstStyle/>
          <a:p>
            <a:r>
              <a:rPr lang="en-US" b="1"/>
              <a:t>Academic Program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4C4AD0-FE94-4E84-ACA6-CC5BF1A1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90097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1">
            <a:extLst>
              <a:ext uri="{FF2B5EF4-FFF2-40B4-BE49-F238E27FC236}">
                <a16:creationId xmlns:a16="http://schemas.microsoft.com/office/drawing/2014/main" id="{D3A833ED-67B3-4990-9D44-1D099EBC112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207295"/>
              </p:ext>
            </p:extLst>
          </p:nvPr>
        </p:nvGraphicFramePr>
        <p:xfrm>
          <a:off x="707231" y="933450"/>
          <a:ext cx="4947047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4874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90AAC386-A18D-4525-AD1B-4D227ED3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7404" y="643467"/>
            <a:ext cx="2604756" cy="5571066"/>
          </a:xfrm>
        </p:spPr>
        <p:txBody>
          <a:bodyPr>
            <a:normAutofit/>
          </a:bodyPr>
          <a:lstStyle/>
          <a:p>
            <a:r>
              <a:rPr lang="en-US" b="1"/>
              <a:t>GPA and Extra Quality Points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C34C4AD0-FE94-4E84-ACA6-CC5BF1A1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90097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7E6CC340-A6D9-49B2-94E5-7E48052899F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7025234"/>
              </p:ext>
            </p:extLst>
          </p:nvPr>
        </p:nvGraphicFramePr>
        <p:xfrm>
          <a:off x="707231" y="933450"/>
          <a:ext cx="4947047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850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3591" y="804333"/>
            <a:ext cx="2543925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300">
                <a:solidFill>
                  <a:srgbClr val="FFFFFF"/>
                </a:solidFill>
              </a:rPr>
              <a:t>How to have a balanced schedule as a  freshman…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713286" y="804333"/>
            <a:ext cx="4729502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109728" indent="0">
              <a:buNone/>
            </a:pPr>
            <a:r>
              <a:rPr lang="en-US" u="sng" dirty="0"/>
              <a:t>Student #1 (4.25)</a:t>
            </a:r>
          </a:p>
          <a:p>
            <a:pPr marL="109728" indent="0">
              <a:buNone/>
            </a:pPr>
            <a:r>
              <a:rPr lang="en-US" dirty="0"/>
              <a:t>9th Lit - 94</a:t>
            </a:r>
          </a:p>
          <a:p>
            <a:pPr marL="109728" indent="0">
              <a:buNone/>
            </a:pPr>
            <a:r>
              <a:rPr lang="en-US" dirty="0"/>
              <a:t>H Algebra- 95</a:t>
            </a:r>
          </a:p>
          <a:p>
            <a:pPr marL="109728" indent="0">
              <a:buNone/>
            </a:pPr>
            <a:r>
              <a:rPr lang="en-US" dirty="0"/>
              <a:t>Biology- 94</a:t>
            </a:r>
          </a:p>
          <a:p>
            <a:pPr marL="109728" indent="0">
              <a:buNone/>
            </a:pPr>
            <a:r>
              <a:rPr lang="en-US" dirty="0"/>
              <a:t>AP Human </a:t>
            </a:r>
            <a:r>
              <a:rPr lang="en-US" dirty="0" err="1"/>
              <a:t>Geog</a:t>
            </a:r>
            <a:r>
              <a:rPr lang="en-US" dirty="0"/>
              <a:t>- 90</a:t>
            </a:r>
          </a:p>
          <a:p>
            <a:pPr marL="109728" indent="0">
              <a:buNone/>
            </a:pPr>
            <a:r>
              <a:rPr lang="en-US" dirty="0"/>
              <a:t>Spanish II – 95</a:t>
            </a:r>
          </a:p>
          <a:p>
            <a:pPr marL="109728" indent="0">
              <a:buNone/>
            </a:pPr>
            <a:r>
              <a:rPr lang="en-US" dirty="0"/>
              <a:t>Health - 100</a:t>
            </a:r>
          </a:p>
        </p:txBody>
      </p:sp>
    </p:spTree>
    <p:extLst>
      <p:ext uri="{BB962C8B-B14F-4D97-AF65-F5344CB8AC3E}">
        <p14:creationId xmlns:p14="http://schemas.microsoft.com/office/powerpoint/2010/main" val="1109643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23591" y="804333"/>
            <a:ext cx="2543925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300">
                <a:solidFill>
                  <a:srgbClr val="FFFFFF"/>
                </a:solidFill>
              </a:rPr>
              <a:t>How to have a balanced schedule as a  freshman…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713286" y="804333"/>
            <a:ext cx="4729502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90000"/>
              </a:lnSpc>
              <a:buFont typeface="Wingdings 3"/>
              <a:buNone/>
            </a:pPr>
            <a:r>
              <a:rPr lang="en-US" u="sng" dirty="0"/>
              <a:t>Student #2 (4.0)</a:t>
            </a:r>
          </a:p>
          <a:p>
            <a:pPr marL="109728" indent="0">
              <a:lnSpc>
                <a:spcPct val="90000"/>
              </a:lnSpc>
              <a:buFont typeface="Wingdings 3"/>
              <a:buNone/>
            </a:pPr>
            <a:r>
              <a:rPr lang="en-US" dirty="0"/>
              <a:t>9th Lit- 92</a:t>
            </a:r>
          </a:p>
          <a:p>
            <a:pPr marL="109728" indent="0">
              <a:lnSpc>
                <a:spcPct val="90000"/>
              </a:lnSpc>
              <a:buFont typeface="Wingdings 3"/>
              <a:buNone/>
            </a:pPr>
            <a:r>
              <a:rPr lang="en-US" dirty="0"/>
              <a:t>Foundation of </a:t>
            </a:r>
            <a:r>
              <a:rPr lang="en-US" dirty="0" err="1"/>
              <a:t>Alg</a:t>
            </a:r>
            <a:r>
              <a:rPr lang="en-US" dirty="0"/>
              <a:t> A- 94</a:t>
            </a:r>
          </a:p>
          <a:p>
            <a:pPr marL="109728" indent="0">
              <a:lnSpc>
                <a:spcPct val="90000"/>
              </a:lnSpc>
              <a:buFont typeface="Wingdings 3"/>
              <a:buNone/>
            </a:pPr>
            <a:r>
              <a:rPr lang="en-US" dirty="0"/>
              <a:t>Foundations of </a:t>
            </a:r>
            <a:r>
              <a:rPr lang="en-US" dirty="0" err="1"/>
              <a:t>Alg</a:t>
            </a:r>
            <a:r>
              <a:rPr lang="en-US" dirty="0"/>
              <a:t> B-94 </a:t>
            </a:r>
          </a:p>
          <a:p>
            <a:pPr marL="109728" indent="0">
              <a:lnSpc>
                <a:spcPct val="90000"/>
              </a:lnSpc>
              <a:buFont typeface="Wingdings 3"/>
              <a:buNone/>
            </a:pPr>
            <a:r>
              <a:rPr lang="en-US" dirty="0"/>
              <a:t>Biology 93- 91</a:t>
            </a:r>
          </a:p>
          <a:p>
            <a:pPr marL="109728" indent="0">
              <a:lnSpc>
                <a:spcPct val="90000"/>
              </a:lnSpc>
              <a:buFont typeface="Wingdings 3"/>
              <a:buNone/>
            </a:pPr>
            <a:r>
              <a:rPr lang="en-US" dirty="0"/>
              <a:t>Study skills – 99</a:t>
            </a:r>
          </a:p>
          <a:p>
            <a:pPr marL="109728" indent="0">
              <a:lnSpc>
                <a:spcPct val="90000"/>
              </a:lnSpc>
              <a:buFont typeface="Wingdings 3"/>
              <a:buNone/>
            </a:pPr>
            <a:r>
              <a:rPr lang="en-US" dirty="0"/>
              <a:t>Spanish I -90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343400" y="1444624"/>
            <a:ext cx="4040188" cy="39417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42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23591" y="804333"/>
            <a:ext cx="2543925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300">
                <a:solidFill>
                  <a:srgbClr val="FFFFFF"/>
                </a:solidFill>
              </a:rPr>
              <a:t>How to have a balanced schedule as a  freshman…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713286" y="804333"/>
            <a:ext cx="4729502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90000"/>
              </a:lnSpc>
              <a:buFont typeface="Wingdings 3"/>
              <a:buNone/>
            </a:pPr>
            <a:r>
              <a:rPr lang="en-US" u="sng" dirty="0"/>
              <a:t>Student #4 (3.583)</a:t>
            </a:r>
          </a:p>
          <a:p>
            <a:pPr marL="109728" indent="0">
              <a:lnSpc>
                <a:spcPct val="90000"/>
              </a:lnSpc>
              <a:buFont typeface="Wingdings 3"/>
              <a:buNone/>
            </a:pPr>
            <a:r>
              <a:rPr lang="en-US" dirty="0"/>
              <a:t>Honors 9th Lit- 82</a:t>
            </a:r>
          </a:p>
          <a:p>
            <a:pPr marL="109728" indent="0">
              <a:lnSpc>
                <a:spcPct val="90000"/>
              </a:lnSpc>
              <a:buFont typeface="Wingdings 3"/>
              <a:buNone/>
            </a:pPr>
            <a:r>
              <a:rPr lang="en-US" dirty="0"/>
              <a:t>H Geometry- 82</a:t>
            </a:r>
          </a:p>
          <a:p>
            <a:pPr marL="109728" indent="0">
              <a:lnSpc>
                <a:spcPct val="90000"/>
              </a:lnSpc>
              <a:buFont typeface="Wingdings 3"/>
              <a:buNone/>
            </a:pPr>
            <a:r>
              <a:rPr lang="en-US" dirty="0"/>
              <a:t>Honors Biology - 87</a:t>
            </a:r>
          </a:p>
          <a:p>
            <a:pPr marL="109728" indent="0">
              <a:lnSpc>
                <a:spcPct val="90000"/>
              </a:lnSpc>
              <a:buFont typeface="Wingdings 3"/>
              <a:buNone/>
            </a:pPr>
            <a:r>
              <a:rPr lang="en-US" dirty="0"/>
              <a:t>AP Human- 86</a:t>
            </a:r>
          </a:p>
          <a:p>
            <a:pPr marL="109728" indent="0">
              <a:lnSpc>
                <a:spcPct val="90000"/>
              </a:lnSpc>
              <a:buFont typeface="Wingdings 3"/>
              <a:buNone/>
            </a:pPr>
            <a:r>
              <a:rPr lang="en-US" dirty="0"/>
              <a:t>Spanish II – 89</a:t>
            </a:r>
          </a:p>
          <a:p>
            <a:pPr marL="109728" indent="0">
              <a:lnSpc>
                <a:spcPct val="90000"/>
              </a:lnSpc>
              <a:buFont typeface="Wingdings 3"/>
              <a:buNone/>
            </a:pPr>
            <a:r>
              <a:rPr lang="en-US" dirty="0"/>
              <a:t>Orchestra-98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343400" y="1444624"/>
            <a:ext cx="4040188" cy="39417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61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78747-9C85-4282-A85B-38554287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High school hints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797893-5922-4238-8A36-1E2C7528D59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5677325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093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2DEE3-8810-4FBC-95D7-9ECC6C59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High School Course Registration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7859D-B5CA-48A5-878D-6A6D0BC088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01995" y="2489202"/>
            <a:ext cx="5942448" cy="3554614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-List of courses generated from MS teacher recommendations made on criteria set by Walton.</a:t>
            </a:r>
          </a:p>
          <a:p>
            <a:r>
              <a:rPr lang="en-US" dirty="0">
                <a:solidFill>
                  <a:srgbClr val="FFFFFF"/>
                </a:solidFill>
              </a:rPr>
              <a:t>-Every list of courses should include English, Math and Science.  Any other classes listed are considered electives for 9th graders</a:t>
            </a:r>
          </a:p>
          <a:p>
            <a:r>
              <a:rPr lang="en-US" dirty="0">
                <a:solidFill>
                  <a:srgbClr val="FFFFFF"/>
                </a:solidFill>
              </a:rPr>
              <a:t>-Walton is a traditional bell schedule with a 7 period day.  This means a full-time student should have 6 courses and a lunch.</a:t>
            </a:r>
          </a:p>
          <a:p>
            <a:r>
              <a:rPr lang="en-US" dirty="0">
                <a:solidFill>
                  <a:srgbClr val="FFFFFF"/>
                </a:solidFill>
              </a:rPr>
              <a:t>-Elective registration opens tomorrow, March 6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at 8am and will close at 11:45pm on Sunday, March 17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7700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83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8D30E-3903-4700-ABA5-0023F8C2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Why is registration important?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865A63A4-9A81-4ACA-B3A0-25A76BC02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4" r="12969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B9C5C-14BB-42AE-81B7-D0EF03F996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21989" y="917725"/>
            <a:ext cx="2568554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sz="1900" dirty="0">
                <a:solidFill>
                  <a:srgbClr val="FFFFFF"/>
                </a:solidFill>
              </a:rPr>
              <a:t>-We build our master schedule and hire staff according to student course requests.</a:t>
            </a:r>
          </a:p>
          <a:p>
            <a:endParaRPr lang="en-US" sz="1900" dirty="0">
              <a:solidFill>
                <a:srgbClr val="FFFFFF"/>
              </a:solidFill>
            </a:endParaRPr>
          </a:p>
          <a:p>
            <a:r>
              <a:rPr lang="en-US" sz="1900" dirty="0">
                <a:solidFill>
                  <a:srgbClr val="FFFFFF"/>
                </a:solidFill>
              </a:rPr>
              <a:t>-It is NOT possible to "try out" a course and then change your mind.</a:t>
            </a:r>
          </a:p>
          <a:p>
            <a:endParaRPr lang="en-US" sz="1900" dirty="0">
              <a:solidFill>
                <a:srgbClr val="FFFFFF"/>
              </a:solidFill>
            </a:endParaRPr>
          </a:p>
          <a:p>
            <a:r>
              <a:rPr lang="en-US" sz="1900" dirty="0">
                <a:solidFill>
                  <a:srgbClr val="FFFFFF"/>
                </a:solidFill>
              </a:rPr>
              <a:t>-We want to make sure that all students are adequately challenged and progressing toward high school graduation requirements.</a:t>
            </a:r>
          </a:p>
          <a:p>
            <a:endParaRPr lang="en-US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77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8C592-A3BB-4792-80B4-2CCD483C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Elective course registration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45C04-FF99-45E9-99AE-AF8C794292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01995" y="2489202"/>
            <a:ext cx="5942448" cy="3554614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-ALL students must complete elective course registration!!</a:t>
            </a:r>
          </a:p>
          <a:p>
            <a:r>
              <a:rPr lang="en-US" dirty="0">
                <a:solidFill>
                  <a:srgbClr val="FFFFFF"/>
                </a:solidFill>
              </a:rPr>
              <a:t>-Elective course registration can be accessed through the student's CTLS (Dickerson – HR tile &amp; Dodgen – 3</a:t>
            </a:r>
            <a:r>
              <a:rPr lang="en-US" baseline="30000" dirty="0">
                <a:solidFill>
                  <a:srgbClr val="FFFFFF"/>
                </a:solidFill>
              </a:rPr>
              <a:t>rd</a:t>
            </a:r>
            <a:r>
              <a:rPr lang="en-US" dirty="0">
                <a:solidFill>
                  <a:srgbClr val="FFFFFF"/>
                </a:solidFill>
              </a:rPr>
              <a:t> period class).</a:t>
            </a:r>
          </a:p>
          <a:p>
            <a:r>
              <a:rPr lang="en-US" dirty="0">
                <a:solidFill>
                  <a:srgbClr val="FFFFFF"/>
                </a:solidFill>
              </a:rPr>
              <a:t>-Prepare ahead of time and read carefully – can only submit elective registration ONE TIME!</a:t>
            </a:r>
          </a:p>
          <a:p>
            <a:r>
              <a:rPr lang="en-US" dirty="0">
                <a:solidFill>
                  <a:srgbClr val="FFFFFF"/>
                </a:solidFill>
              </a:rPr>
              <a:t>-What you will find in the CTLS homeroom:</a:t>
            </a:r>
          </a:p>
          <a:p>
            <a:pPr marL="310515" lvl="2" indent="0">
              <a:buNone/>
            </a:pPr>
            <a:r>
              <a:rPr lang="en-US" dirty="0">
                <a:solidFill>
                  <a:srgbClr val="FFFFFF"/>
                </a:solidFill>
              </a:rPr>
              <a:t>1.  Link to elective course registration</a:t>
            </a:r>
          </a:p>
          <a:p>
            <a:pPr marL="310515" lvl="2" indent="0">
              <a:buNone/>
            </a:pPr>
            <a:r>
              <a:rPr lang="en-US" dirty="0">
                <a:solidFill>
                  <a:srgbClr val="FFFFFF"/>
                </a:solidFill>
              </a:rPr>
              <a:t>2.  Link to electronic waiver form</a:t>
            </a:r>
          </a:p>
          <a:p>
            <a:pPr marL="310515" lvl="2" indent="0">
              <a:buNone/>
            </a:pPr>
            <a:r>
              <a:rPr lang="en-US" dirty="0">
                <a:solidFill>
                  <a:srgbClr val="FFFFFF"/>
                </a:solidFill>
              </a:rPr>
              <a:t>3.  Information about registering &amp; paying for zero period</a:t>
            </a:r>
          </a:p>
          <a:p>
            <a:pPr marL="310515" lvl="2" indent="0">
              <a:buNone/>
            </a:pPr>
            <a:r>
              <a:rPr lang="en-US" dirty="0">
                <a:solidFill>
                  <a:srgbClr val="FFFFFF"/>
                </a:solidFill>
              </a:rPr>
              <a:t>4.  Link to online course form</a:t>
            </a:r>
          </a:p>
          <a:p>
            <a:pPr marL="310515" lvl="2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310515" lvl="2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11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41282-58C2-4DA7-9E3E-8BF71B3AF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64" y="0"/>
            <a:ext cx="5532071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C80232-F5D3-4764-A03A-F09DA007314A}"/>
                  </a:ext>
                </a:extLst>
              </p14:cNvPr>
              <p14:cNvContentPartPr/>
              <p14:nvPr/>
            </p14:nvContentPartPr>
            <p14:xfrm>
              <a:off x="3208893" y="2182991"/>
              <a:ext cx="364320" cy="88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C80232-F5D3-4764-A03A-F09DA00731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5253" y="2075351"/>
                <a:ext cx="4719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D81ABDC-82BE-4447-89E3-A9E555E45954}"/>
                  </a:ext>
                </a:extLst>
              </p14:cNvPr>
              <p14:cNvContentPartPr/>
              <p14:nvPr/>
            </p14:nvContentPartPr>
            <p14:xfrm>
              <a:off x="2002533" y="6505511"/>
              <a:ext cx="1221480" cy="28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D81ABDC-82BE-4447-89E3-A9E555E459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8533" y="6397871"/>
                <a:ext cx="13291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B42B61-DB61-41CA-AA0B-9DBF6A32C970}"/>
                  </a:ext>
                </a:extLst>
              </p14:cNvPr>
              <p14:cNvContentPartPr/>
              <p14:nvPr/>
            </p14:nvContentPartPr>
            <p14:xfrm>
              <a:off x="1971573" y="6767591"/>
              <a:ext cx="1230120" cy="11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B42B61-DB61-41CA-AA0B-9DBF6A32C9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17573" y="6659951"/>
                <a:ext cx="1337760" cy="22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6425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7AA58-6185-467E-8D53-830706AC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Zero period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5D4A2-4174-41D1-817B-622F400736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01995" y="2489202"/>
            <a:ext cx="5942448" cy="3554614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sz="1300" dirty="0">
                <a:solidFill>
                  <a:srgbClr val="FFFFFF"/>
                </a:solidFill>
              </a:rPr>
              <a:t>-This is NOT required and is NOT for everyone.</a:t>
            </a:r>
          </a:p>
          <a:p>
            <a:r>
              <a:rPr lang="en-US" sz="1300" dirty="0">
                <a:solidFill>
                  <a:srgbClr val="FFFFFF"/>
                </a:solidFill>
              </a:rPr>
              <a:t>-Zero period classes meet Monday-Thursday 7:10 – 8:10am</a:t>
            </a:r>
          </a:p>
          <a:p>
            <a:r>
              <a:rPr lang="en-US" sz="1300" dirty="0">
                <a:solidFill>
                  <a:srgbClr val="FFFFFF"/>
                </a:solidFill>
              </a:rPr>
              <a:t>-Parent/guardian is responsible for transportation.</a:t>
            </a:r>
          </a:p>
          <a:p>
            <a:r>
              <a:rPr lang="en-US" sz="1300" dirty="0">
                <a:solidFill>
                  <a:srgbClr val="FFFFFF"/>
                </a:solidFill>
              </a:rPr>
              <a:t>-Who takes zero period?</a:t>
            </a:r>
          </a:p>
          <a:p>
            <a:pPr marL="264795" lvl="1">
              <a:buFont typeface="Wingdings 3" panose="020B0602020104020603" pitchFamily="34" charset="0"/>
              <a:buChar char=""/>
            </a:pPr>
            <a:r>
              <a:rPr lang="en-US" sz="1300" dirty="0">
                <a:solidFill>
                  <a:srgbClr val="FFFFFF"/>
                </a:solidFill>
              </a:rPr>
              <a:t>-Course 8 (extra course)</a:t>
            </a:r>
          </a:p>
          <a:p>
            <a:r>
              <a:rPr lang="en-US" sz="1300" dirty="0">
                <a:solidFill>
                  <a:srgbClr val="FFFFFF"/>
                </a:solidFill>
              </a:rPr>
              <a:t>- Example:  Student wants to take English, math, science, social studies, orchestra, Spanish and Latin or a STEM student is taking English, math, science, social studies, orchestra, Spanish, and a STEM elective.</a:t>
            </a:r>
          </a:p>
          <a:p>
            <a:r>
              <a:rPr lang="en-US" sz="1300" dirty="0">
                <a:solidFill>
                  <a:srgbClr val="FFFFFF"/>
                </a:solidFill>
              </a:rPr>
              <a:t>-If interested in zero period, you must express interest and pay for the course NOW.  If no zero period class works in your schedule, you will receive a refund.</a:t>
            </a:r>
          </a:p>
          <a:p>
            <a:r>
              <a:rPr lang="en-US" sz="1300" dirty="0">
                <a:solidFill>
                  <a:srgbClr val="FFFFFF"/>
                </a:solidFill>
              </a:rPr>
              <a:t>-Cost is $300.  Email Anilda Cook at </a:t>
            </a:r>
            <a:r>
              <a:rPr lang="en-US" sz="1300" dirty="0">
                <a:solidFill>
                  <a:srgbClr val="FFFFFF"/>
                </a:solidFill>
                <a:hlinkClick r:id="rId2"/>
              </a:rPr>
              <a:t>Anilda.cook@cobbk12.org</a:t>
            </a:r>
            <a:r>
              <a:rPr lang="en-US" sz="1300" dirty="0">
                <a:solidFill>
                  <a:srgbClr val="FFFFFF"/>
                </a:solidFill>
              </a:rPr>
              <a:t> for more information.  Deadline to register and pay for zero period is April 1</a:t>
            </a:r>
            <a:r>
              <a:rPr lang="en-US" sz="1300" baseline="30000" dirty="0">
                <a:solidFill>
                  <a:srgbClr val="FFFFFF"/>
                </a:solidFill>
              </a:rPr>
              <a:t>st</a:t>
            </a:r>
            <a:r>
              <a:rPr lang="en-US" sz="1300" dirty="0">
                <a:solidFill>
                  <a:srgbClr val="FFFFFF"/>
                </a:solidFill>
              </a:rPr>
              <a:t>.</a:t>
            </a:r>
          </a:p>
          <a:p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68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en-US" b="1"/>
              <a:t>Promotion</a:t>
            </a:r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9097CD60-87A3-49C4-B6E6-73162B5C7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095" y="2754624"/>
            <a:ext cx="2711704" cy="271170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797709" y="2286000"/>
            <a:ext cx="4260441" cy="4023360"/>
          </a:xfrm>
        </p:spPr>
        <p:txBody>
          <a:bodyPr>
            <a:normAutofit/>
          </a:bodyPr>
          <a:lstStyle/>
          <a:p>
            <a:r>
              <a:rPr lang="en-US" sz="2400"/>
              <a:t>Promotion Rules</a:t>
            </a:r>
          </a:p>
          <a:p>
            <a:pPr marL="109728" indent="0">
              <a:buNone/>
            </a:pPr>
            <a:r>
              <a:rPr lang="en-US" sz="2400"/>
              <a:t>  10th grade: 5 units, including one full credit in English, math and science</a:t>
            </a:r>
          </a:p>
          <a:p>
            <a:pPr marL="109728" indent="0">
              <a:buNone/>
            </a:pPr>
            <a:r>
              <a:rPr lang="en-US" sz="2400"/>
              <a:t>  11th grade: 10 units, including two full credits in English, math and science</a:t>
            </a:r>
          </a:p>
          <a:p>
            <a:pPr marL="109728" indent="0">
              <a:buNone/>
            </a:pPr>
            <a:r>
              <a:rPr lang="en-US" sz="2400"/>
              <a:t>  12th grade: 16 units</a:t>
            </a:r>
          </a:p>
          <a:p>
            <a:pPr marL="109728" indent="0">
              <a:buNone/>
            </a:pPr>
            <a:r>
              <a:rPr lang="en-US"/>
              <a:t> </a:t>
            </a:r>
          </a:p>
          <a:p>
            <a:pPr marL="109728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8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Waivers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pPr marL="109728" indent="0">
              <a:buNone/>
            </a:pPr>
            <a:r>
              <a:rPr lang="en-US" b="1" dirty="0"/>
              <a:t>What is a waiver?</a:t>
            </a:r>
          </a:p>
          <a:p>
            <a:r>
              <a:rPr lang="en-US" dirty="0"/>
              <a:t>A form you submit to request a course one academic level different from the teacher recommendation.</a:t>
            </a:r>
          </a:p>
          <a:p>
            <a:pPr marL="109728" indent="0">
              <a:buNone/>
            </a:pPr>
            <a:r>
              <a:rPr lang="en-US" b="1" dirty="0"/>
              <a:t>How do I submit a waiver?</a:t>
            </a:r>
          </a:p>
          <a:p>
            <a:r>
              <a:rPr lang="en-US" dirty="0"/>
              <a:t>Electronic form will be distributed, and waivers are due April 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pPr marL="109728" indent="0">
              <a:buNone/>
            </a:pPr>
            <a:r>
              <a:rPr lang="en-US" b="1" dirty="0"/>
              <a:t>What does this mean for my child?</a:t>
            </a:r>
          </a:p>
          <a:p>
            <a:r>
              <a:rPr lang="en-US" dirty="0"/>
              <a:t>Your child will be required to stay in the course for the semester even if the teacher decides he/she is misplaced.</a:t>
            </a:r>
          </a:p>
        </p:txBody>
      </p:sp>
    </p:spTree>
    <p:extLst>
      <p:ext uri="{BB962C8B-B14F-4D97-AF65-F5344CB8AC3E}">
        <p14:creationId xmlns:p14="http://schemas.microsoft.com/office/powerpoint/2010/main" val="2544928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Other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FAQs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 fontScale="70000" lnSpcReduction="20000"/>
          </a:bodyPr>
          <a:lstStyle/>
          <a:p>
            <a:pPr marL="109728" indent="0">
              <a:buNone/>
            </a:pPr>
            <a:r>
              <a:rPr lang="en-US" b="1" dirty="0"/>
              <a:t>What if my child is in STEM or ISA?</a:t>
            </a:r>
          </a:p>
          <a:p>
            <a:pPr marL="109728" indent="0">
              <a:buNone/>
            </a:pPr>
            <a:r>
              <a:rPr lang="en-US" dirty="0"/>
              <a:t>-Once your child commits to the STEM or ISA program, the school will automatically update course lists.</a:t>
            </a:r>
            <a:r>
              <a:rPr lang="en-US" b="1" dirty="0"/>
              <a:t>	</a:t>
            </a:r>
          </a:p>
          <a:p>
            <a:pPr marL="109728" indent="0">
              <a:buNone/>
            </a:pPr>
            <a:endParaRPr lang="en-US" b="1" dirty="0"/>
          </a:p>
          <a:p>
            <a:pPr marL="109728" indent="0">
              <a:buNone/>
            </a:pPr>
            <a:r>
              <a:rPr lang="en-US" b="1" dirty="0"/>
              <a:t>What if I want to drop a class on my student’s course list?</a:t>
            </a:r>
          </a:p>
          <a:p>
            <a:pPr marL="109728" indent="0">
              <a:buNone/>
            </a:pPr>
            <a:r>
              <a:rPr lang="en-US" dirty="0"/>
              <a:t>-You will do this through the elective registration form found in the CTLS homeroom.</a:t>
            </a:r>
          </a:p>
          <a:p>
            <a:pPr marL="109728" indent="0">
              <a:buNone/>
            </a:pPr>
            <a:endParaRPr lang="en-US" b="1" dirty="0"/>
          </a:p>
          <a:p>
            <a:pPr marL="109728" indent="0">
              <a:buNone/>
            </a:pPr>
            <a:r>
              <a:rPr lang="en-US" b="1" dirty="0"/>
              <a:t>What if my child is taking a course over the summer?</a:t>
            </a:r>
          </a:p>
          <a:p>
            <a:pPr marL="109728" indent="0">
              <a:buNone/>
            </a:pPr>
            <a:r>
              <a:rPr lang="en-US" dirty="0"/>
              <a:t>-You can find information about the process in the CTLS homeroom.  There is an online form linked in CTLS.  You are responsible for registering your child through CVA or GAVS.  </a:t>
            </a:r>
          </a:p>
          <a:p>
            <a:pPr marL="109728" indent="0">
              <a:buNone/>
            </a:pPr>
            <a:endParaRPr lang="en-US" b="1" dirty="0"/>
          </a:p>
          <a:p>
            <a:pPr marL="109728" indent="0">
              <a:buNone/>
            </a:pPr>
            <a:r>
              <a:rPr lang="en-US" b="1" dirty="0"/>
              <a:t>Who should I direct my questions to?</a:t>
            </a:r>
          </a:p>
          <a:p>
            <a:pPr marL="109728" indent="0">
              <a:buNone/>
            </a:pPr>
            <a:r>
              <a:rPr lang="en-US" dirty="0"/>
              <a:t>For now, your 8th-grade middle school counselors:</a:t>
            </a:r>
          </a:p>
          <a:p>
            <a:pPr marL="109728" indent="0">
              <a:buNone/>
            </a:pPr>
            <a:r>
              <a:rPr lang="en-US" dirty="0"/>
              <a:t>Dickerson – Ms. Jackson</a:t>
            </a:r>
          </a:p>
          <a:p>
            <a:pPr marL="109728" indent="0">
              <a:buNone/>
            </a:pPr>
            <a:r>
              <a:rPr lang="en-US" dirty="0"/>
              <a:t>Dodgen – Ms. Hammonds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66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45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Walton 101</a:t>
            </a:r>
          </a:p>
        </p:txBody>
      </p:sp>
      <p:pic>
        <p:nvPicPr>
          <p:cNvPr id="1026" name="Picture 2" descr="Image result for Information. Size: 229 x 137. Source: bayciss.org.au">
            <a:extLst>
              <a:ext uri="{FF2B5EF4-FFF2-40B4-BE49-F238E27FC236}">
                <a16:creationId xmlns:a16="http://schemas.microsoft.com/office/drawing/2014/main" id="{DCE0AC35-5B8D-4CFC-9BA2-648CAB6A0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1039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PTSA Sponsored – Learn the Nuts N Bolts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128016" lvl="1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Wednesday, April 17</a:t>
            </a:r>
            <a:r>
              <a:rPr lang="en-US" sz="2000" baseline="30000" dirty="0">
                <a:solidFill>
                  <a:srgbClr val="FFFFFF"/>
                </a:solidFill>
              </a:rPr>
              <a:t>th</a:t>
            </a:r>
            <a:endParaRPr lang="en-US" sz="2000" dirty="0">
              <a:solidFill>
                <a:srgbClr val="FFFFFF"/>
              </a:solidFill>
            </a:endParaRPr>
          </a:p>
          <a:p>
            <a:pPr marL="128016" lvl="1" indent="0">
              <a:buNone/>
            </a:pPr>
            <a:r>
              <a:rPr lang="en-US" dirty="0">
                <a:solidFill>
                  <a:srgbClr val="FFFFFF"/>
                </a:solidFill>
              </a:rPr>
              <a:t>6:00 p.m.</a:t>
            </a:r>
          </a:p>
          <a:p>
            <a:pPr marL="128016" lvl="1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128016" lvl="1" indent="0">
              <a:buNone/>
            </a:pPr>
            <a:r>
              <a:rPr lang="en-US" dirty="0">
                <a:solidFill>
                  <a:srgbClr val="FFFFFF"/>
                </a:solidFill>
              </a:rPr>
              <a:t>Lecture Hall (inside the library)</a:t>
            </a:r>
          </a:p>
        </p:txBody>
      </p:sp>
    </p:spTree>
    <p:extLst>
      <p:ext uri="{BB962C8B-B14F-4D97-AF65-F5344CB8AC3E}">
        <p14:creationId xmlns:p14="http://schemas.microsoft.com/office/powerpoint/2010/main" val="4027331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0F9AA-54AE-4DF8-A183-C97BB445A3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A25F05-45E8-4EC1-9419-6BB1119CD3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C09E9E16-8EA7-4172-B051-966EF4167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45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en-US" b="1"/>
              <a:t>Eligibility- GHSA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189B5A93-9B35-45B6-AA2C-9C8757954D1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84083480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Sports and Exercise : Spotlight on Statistics: U.S. Bureau of Labor  Statistics">
            <a:extLst>
              <a:ext uri="{FF2B5EF4-FFF2-40B4-BE49-F238E27FC236}">
                <a16:creationId xmlns:a16="http://schemas.microsoft.com/office/drawing/2014/main" id="{EA7385D3-4501-4CA7-8E70-F00FD476B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54" y="665519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8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8BA90A1-6BEC-48B7-BBE0-886326225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950F2D-29CC-4F1C-8AFA-D6AE15BF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1628775" y="5329238"/>
            <a:ext cx="6800850" cy="37576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02225"/>
              </p:ext>
            </p:extLst>
          </p:nvPr>
        </p:nvGraphicFramePr>
        <p:xfrm>
          <a:off x="482600" y="966055"/>
          <a:ext cx="8178800" cy="49258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21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7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3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>
                          <a:solidFill>
                            <a:srgbClr val="000000"/>
                          </a:solidFill>
                          <a:effectLst/>
                        </a:rPr>
                        <a:t>Subjects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>
                          <a:solidFill>
                            <a:srgbClr val="000000"/>
                          </a:solidFill>
                          <a:effectLst/>
                        </a:rPr>
                        <a:t>Diploma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3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English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4 units of English Language Arts required for all students including 1 unit of 9th Literature/Composition and 1 unit of American Literature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3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Mathematics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4 units of Mathematics required for all students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33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Science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4 units of Science required for all students, to include 1 unit of Biology, 1 unit of Physical Science or Physics, 1 unit of Chemistry, Earth Science, Environmental Science, or an AP Science, and 1 additional unit of science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33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Social Studies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3 units of Social Studies required for all students, to include 1 unit of World History, 1 unit of United States History, 1/2 unit of American Government, and 1/2 unit of Economics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3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Health &amp; Physical Education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1 unit of Health and Personal Fitness are required for all students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13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Career Technical Education and/or Modern Language/Latin and/or Fine Arts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A total of 3 units are required from Career Technical Education, Modern Language, Latin and/or Fine Arts.  Students planning to enter or transfer into a University System of Georgia institution or other post-secondary institution must take 2 units of the same modern language or Latin.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3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Electives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4 additional elective units for all students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3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Total Units Minimum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23 units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49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English Options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1676400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/>
              <a:t>Ninth Lit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1 summer reading novel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3 parallel readings per semester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Vocabulary book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Fundamentals of argumentative, expository and narrative writing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Homework: 30-45 minutes per week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Most reading assignments completed in class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5400" y="1676009"/>
            <a:ext cx="3657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/>
              <a:t>Ninth Lit Honors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1 summer reading novel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3 parallel readings per semester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Accelerated vocabulary book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Longer, more analytic writing pieces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Homework: 2-2.5 hours per week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Independent reading is expected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5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 rot="16200000">
            <a:off x="1149350" y="3317875"/>
            <a:ext cx="8183563" cy="63896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 rot="16200000">
            <a:off x="1149350" y="3317875"/>
            <a:ext cx="8183563" cy="63896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rol 2"/>
          <p:cNvSpPr>
            <a:spLocks noChangeArrowheads="1" noChangeShapeType="1"/>
          </p:cNvSpPr>
          <p:nvPr/>
        </p:nvSpPr>
        <p:spPr bwMode="auto">
          <a:xfrm rot="16200000">
            <a:off x="1149350" y="3436938"/>
            <a:ext cx="8183563" cy="63896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 rot="16200000">
            <a:off x="1149350" y="3436938"/>
            <a:ext cx="8183563" cy="63896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 rot="16200000">
            <a:off x="1149350" y="3436938"/>
            <a:ext cx="8183563" cy="63896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rol 2"/>
          <p:cNvSpPr>
            <a:spLocks noChangeArrowheads="1" noChangeShapeType="1"/>
          </p:cNvSpPr>
          <p:nvPr/>
        </p:nvSpPr>
        <p:spPr bwMode="auto">
          <a:xfrm rot="16200000">
            <a:off x="736600" y="2540000"/>
            <a:ext cx="8183562" cy="63039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51C076-CF4F-448F-A77E-C0E1B3951D9D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77DF12-640C-40A5-AA69-CB32125DF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502075"/>
              </p:ext>
            </p:extLst>
          </p:nvPr>
        </p:nvGraphicFramePr>
        <p:xfrm>
          <a:off x="482598" y="660398"/>
          <a:ext cx="8178799" cy="5967881"/>
        </p:xfrm>
        <a:graphic>
          <a:graphicData uri="http://schemas.openxmlformats.org/drawingml/2006/table">
            <a:tbl>
              <a:tblPr/>
              <a:tblGrid>
                <a:gridCol w="1579280">
                  <a:extLst>
                    <a:ext uri="{9D8B030D-6E8A-4147-A177-3AD203B41FA5}">
                      <a16:colId xmlns:a16="http://schemas.microsoft.com/office/drawing/2014/main" val="202665867"/>
                    </a:ext>
                  </a:extLst>
                </a:gridCol>
                <a:gridCol w="1861673">
                  <a:extLst>
                    <a:ext uri="{9D8B030D-6E8A-4147-A177-3AD203B41FA5}">
                      <a16:colId xmlns:a16="http://schemas.microsoft.com/office/drawing/2014/main" val="3155609452"/>
                    </a:ext>
                  </a:extLst>
                </a:gridCol>
                <a:gridCol w="1673411">
                  <a:extLst>
                    <a:ext uri="{9D8B030D-6E8A-4147-A177-3AD203B41FA5}">
                      <a16:colId xmlns:a16="http://schemas.microsoft.com/office/drawing/2014/main" val="3539587214"/>
                    </a:ext>
                  </a:extLst>
                </a:gridCol>
                <a:gridCol w="1673411">
                  <a:extLst>
                    <a:ext uri="{9D8B030D-6E8A-4147-A177-3AD203B41FA5}">
                      <a16:colId xmlns:a16="http://schemas.microsoft.com/office/drawing/2014/main" val="936247855"/>
                    </a:ext>
                  </a:extLst>
                </a:gridCol>
                <a:gridCol w="1391024">
                  <a:extLst>
                    <a:ext uri="{9D8B030D-6E8A-4147-A177-3AD203B41FA5}">
                      <a16:colId xmlns:a16="http://schemas.microsoft.com/office/drawing/2014/main" val="3656052304"/>
                    </a:ext>
                  </a:extLst>
                </a:gridCol>
              </a:tblGrid>
              <a:tr h="21231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908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8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8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8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i="0">
                          <a:effectLst/>
                          <a:latin typeface="Georgia" panose="02040502050405020303" pitchFamily="18" charset="0"/>
                        </a:rPr>
                        <a:t>9</a:t>
                      </a:r>
                      <a:r>
                        <a:rPr lang="en-US" sz="1200" b="1" i="0" baseline="30000">
                          <a:effectLst/>
                          <a:latin typeface="Georgia" panose="02040502050405020303" pitchFamily="18" charset="0"/>
                        </a:rPr>
                        <a:t>th</a:t>
                      </a:r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908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9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09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09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i="0">
                          <a:effectLst/>
                          <a:latin typeface="Georgia" panose="02040502050405020303" pitchFamily="18" charset="0"/>
                        </a:rPr>
                        <a:t>10</a:t>
                      </a:r>
                      <a:r>
                        <a:rPr lang="en-US" sz="1200" b="1" i="0" baseline="30000">
                          <a:effectLst/>
                          <a:latin typeface="Georgia" panose="02040502050405020303" pitchFamily="18" charset="0"/>
                        </a:rPr>
                        <a:t>th</a:t>
                      </a:r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609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8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8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8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i="0">
                          <a:effectLst/>
                          <a:latin typeface="Georgia" panose="02040502050405020303" pitchFamily="18" charset="0"/>
                        </a:rPr>
                        <a:t>11</a:t>
                      </a:r>
                      <a:r>
                        <a:rPr lang="en-US" sz="1200" b="1" i="0" baseline="30000">
                          <a:effectLst/>
                          <a:latin typeface="Georgia" panose="02040502050405020303" pitchFamily="18" charset="0"/>
                        </a:rPr>
                        <a:t>th</a:t>
                      </a:r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C08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08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08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08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i="0">
                          <a:effectLst/>
                          <a:latin typeface="Georgia" panose="02040502050405020303" pitchFamily="18" charset="0"/>
                        </a:rPr>
                        <a:t>12th</a:t>
                      </a:r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308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82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82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82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679203"/>
                  </a:ext>
                </a:extLst>
              </a:tr>
              <a:tr h="904083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Honors/AP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108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8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8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8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1200" b="0" i="0" baseline="30000"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 Lit/Comp  Honors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Calibri" panose="020F0502020204030204" pitchFamily="34" charset="0"/>
                        </a:rPr>
                        <a:t>*80 or below = possibility of moving to on-level 10</a:t>
                      </a:r>
                      <a:r>
                        <a:rPr lang="en-US" sz="1200" b="1" i="0" baseline="30000"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200" b="1" i="0">
                          <a:effectLst/>
                          <a:latin typeface="Calibri" panose="020F0502020204030204" pitchFamily="34" charset="0"/>
                        </a:rPr>
                        <a:t> World Lit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108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09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AP Language/Comp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(see below)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C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08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8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08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American Lit/Comp  (LA) Honors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Calibri" panose="020F0502020204030204" pitchFamily="34" charset="0"/>
                        </a:rPr>
                        <a:t>*C or lower = move to on level Eng. Lit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408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82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08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82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AP English Lit/Comp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F082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8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82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8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768614"/>
                  </a:ext>
                </a:extLst>
              </a:tr>
              <a:tr h="904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200" b="0" i="0" baseline="30000"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 World Lit/Comp Honors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Calibri" panose="020F0502020204030204" pitchFamily="34" charset="0"/>
                        </a:rPr>
                        <a:t>*C or lower = move to on level Am Lit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C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8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08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8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*AP Language/American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Lit (see below)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OR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American Lit/Comp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Honors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108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8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082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08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722070"/>
                  </a:ext>
                </a:extLst>
              </a:tr>
              <a:tr h="78503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Honors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A082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82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8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82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1200" b="0" i="0" baseline="30000"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 Lit/Comp Honors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Calibri" panose="020F0502020204030204" pitchFamily="34" charset="0"/>
                        </a:rPr>
                        <a:t>*80 or below = possibility of moving to on-level 10</a:t>
                      </a:r>
                      <a:r>
                        <a:rPr lang="en-US" sz="1200" b="1" i="0" baseline="30000"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200" b="1" i="0">
                          <a:effectLst/>
                          <a:latin typeface="Calibri" panose="020F0502020204030204" pitchFamily="34" charset="0"/>
                        </a:rPr>
                        <a:t> World Lit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A082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9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09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200" b="0" i="0" baseline="30000"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 World Lit/Comp Honors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Calibri" panose="020F0502020204030204" pitchFamily="34" charset="0"/>
                        </a:rPr>
                        <a:t>*C or lower = move to on level Am Lit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609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7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8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7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American Lit/Comp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Honors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A07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7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8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07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British Lit/Comp  Honors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OR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AP English Lit/Comp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E07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7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8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7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735507"/>
                  </a:ext>
                </a:extLst>
              </a:tr>
              <a:tr h="66599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College Prep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108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8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082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8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1200" b="0" i="0" baseline="30000"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 Lit/Comp 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Calibri" panose="020F0502020204030204" pitchFamily="34" charset="0"/>
                        </a:rPr>
                        <a:t>A = possibility of moving to Honors World Lit/Comp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108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82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09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82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200" b="0" i="0" baseline="30000"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 World Lit/Comp 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F082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9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07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09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American Lit/Comp 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709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09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07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09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British Lit/Comp 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Or 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Dramatic Writing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409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A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7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A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17354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Small Group </a:t>
                      </a:r>
                      <a:endParaRPr lang="en-US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(IEP placement)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50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81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1200" b="0" i="0" baseline="30000"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 Lit/Comp (SG)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50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9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082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9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World Lit/Comp (SG)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809D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9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09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9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American Lit/Comp (SG)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109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9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09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9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British Lit/Comp (SG)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A096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A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749049"/>
                  </a:ext>
                </a:extLst>
              </a:tr>
              <a:tr h="1618349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effectLst/>
                          <a:latin typeface="Calibri" panose="020F0502020204030204" pitchFamily="34" charset="0"/>
                        </a:rPr>
                        <a:t>4 Units of English Required.  Must include: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1" i="0">
                          <a:effectLst/>
                          <a:latin typeface="Calibri" panose="020F0502020204030204" pitchFamily="34" charset="0"/>
                        </a:rPr>
                        <a:t>*1 unit of 9</a:t>
                      </a:r>
                      <a:r>
                        <a:rPr lang="en-US" sz="1200" b="1" i="0" baseline="30000"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200" b="1" i="0">
                          <a:effectLst/>
                          <a:latin typeface="Calibri" panose="020F0502020204030204" pitchFamily="34" charset="0"/>
                        </a:rPr>
                        <a:t> Lit/Comp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1" i="0">
                          <a:effectLst/>
                          <a:latin typeface="Calibri" panose="020F0502020204030204" pitchFamily="34" charset="0"/>
                        </a:rPr>
                        <a:t>                And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1" i="0">
                          <a:effectLst/>
                          <a:latin typeface="Calibri" panose="020F0502020204030204" pitchFamily="34" charset="0"/>
                        </a:rPr>
                        <a:t>*1 unit of American Lit/Comp or AP Lang/Amer. Lit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F09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9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9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</a:rPr>
                        <a:t>NOTES: </a:t>
                      </a:r>
                      <a:endParaRPr lang="en-US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</a:rPr>
                        <a:t>*Students in Honors 9</a:t>
                      </a:r>
                      <a:r>
                        <a:rPr lang="en-US" sz="1000" b="0" i="0" baseline="30000" dirty="0"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</a:rPr>
                        <a:t> Lit/Comp have the possibility of taking AP Language in 10</a:t>
                      </a:r>
                      <a:r>
                        <a:rPr lang="en-US" sz="1000" b="0" i="0" baseline="30000" dirty="0"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</a:rPr>
                        <a:t> grade </a:t>
                      </a:r>
                      <a:r>
                        <a:rPr lang="en-US" sz="1000" b="1" i="0" dirty="0">
                          <a:effectLst/>
                          <a:latin typeface="Calibri" panose="020F0502020204030204" pitchFamily="34" charset="0"/>
                        </a:rPr>
                        <a:t>OR 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en-US" sz="1000" b="0" i="0" baseline="30000" dirty="0"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</a:rPr>
                        <a:t> grade depending on their English grades.  </a:t>
                      </a:r>
                      <a:r>
                        <a:rPr lang="en-US" sz="1000" b="1" i="0" dirty="0">
                          <a:effectLst/>
                          <a:latin typeface="Calibri" panose="020F0502020204030204" pitchFamily="34" charset="0"/>
                        </a:rPr>
                        <a:t>Students cannot take AP Language in both 10</a:t>
                      </a:r>
                      <a:r>
                        <a:rPr lang="en-US" sz="1000" b="1" i="0" baseline="30000" dirty="0"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000" b="1" i="0" dirty="0">
                          <a:effectLst/>
                          <a:latin typeface="Calibri" panose="020F0502020204030204" pitchFamily="34" charset="0"/>
                        </a:rPr>
                        <a:t> and 11</a:t>
                      </a:r>
                      <a:r>
                        <a:rPr lang="en-US" sz="1000" b="1" i="0" baseline="30000" dirty="0"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000" b="1" i="0" dirty="0">
                          <a:effectLst/>
                          <a:latin typeface="Calibri" panose="020F0502020204030204" pitchFamily="34" charset="0"/>
                        </a:rPr>
                        <a:t> grades.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</a:rPr>
                        <a:t>*For each English class, there are a minimum of three parallel readings each semester. </a:t>
                      </a:r>
                      <a:endParaRPr lang="en-US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</a:rPr>
                        <a:t>*The research paper is written during the 2</a:t>
                      </a:r>
                      <a:r>
                        <a:rPr lang="en-US" sz="1000" b="0" i="0" baseline="30000" dirty="0"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</a:rPr>
                        <a:t> semester of honors World Lit and all American Literature classes as well as 1</a:t>
                      </a:r>
                      <a:r>
                        <a:rPr lang="en-US" sz="1000" b="0" i="0" baseline="30000" dirty="0"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</a:rPr>
                        <a:t> semester of all British Literature classes and Dramatic Writing.  A research paper is also a component of AP English Language and Composition and AP English Literature and Composition. </a:t>
                      </a:r>
                      <a:endParaRPr lang="en-US" sz="1000" b="0" i="0" dirty="0">
                        <a:effectLst/>
                      </a:endParaRPr>
                    </a:p>
                  </a:txBody>
                  <a:tcPr marL="54361" marR="54361" marT="27181" marB="27181">
                    <a:lnL w="7620" cap="flat" cmpd="sng" algn="ctr">
                      <a:solidFill>
                        <a:srgbClr val="F09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9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174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04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Mathematics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119307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Enhanced Courses-</a:t>
            </a:r>
          </a:p>
          <a:p>
            <a:pPr marL="109728" indent="0">
              <a:buNone/>
            </a:pPr>
            <a:r>
              <a:rPr lang="en-US" sz="2400" dirty="0"/>
              <a:t>-go at a faster pace </a:t>
            </a:r>
          </a:p>
          <a:p>
            <a:pPr marL="109728" indent="0">
              <a:buNone/>
            </a:pPr>
            <a:r>
              <a:rPr lang="en-US" sz="2400" dirty="0"/>
              <a:t>-include 2 years of curriculum- </a:t>
            </a:r>
          </a:p>
          <a:p>
            <a:pPr marL="109728" indent="0">
              <a:buNone/>
            </a:pPr>
            <a:r>
              <a:rPr lang="en-US" sz="2400" dirty="0"/>
              <a:t>-very little calculator usage</a:t>
            </a:r>
          </a:p>
          <a:p>
            <a:pPr marL="109728" indent="0">
              <a:buNone/>
            </a:pPr>
            <a:r>
              <a:rPr lang="en-US" sz="2400" dirty="0"/>
              <a:t>-Accelerated courses earn ½ EQP</a:t>
            </a:r>
          </a:p>
          <a:p>
            <a:pPr marL="109728" indent="0">
              <a:buNone/>
            </a:pPr>
            <a:r>
              <a:rPr lang="en-US" sz="2400" dirty="0"/>
              <a:t>-Embedded credit</a:t>
            </a:r>
          </a:p>
          <a:p>
            <a:pPr marL="109728" indent="0">
              <a:buNone/>
            </a:pPr>
            <a:endParaRPr lang="en-US" sz="3700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/>
              <a:t>Honors Courses- </a:t>
            </a:r>
          </a:p>
          <a:p>
            <a:pPr marL="109728" indent="0">
              <a:buNone/>
            </a:pPr>
            <a:r>
              <a:rPr lang="en-US" sz="8000" dirty="0"/>
              <a:t>-more rigorous</a:t>
            </a:r>
          </a:p>
          <a:p>
            <a:pPr marL="109728" indent="0">
              <a:buNone/>
            </a:pPr>
            <a:r>
              <a:rPr lang="en-US" sz="8000" dirty="0"/>
              <a:t>-higher-order thinking questions, </a:t>
            </a:r>
          </a:p>
          <a:p>
            <a:pPr marL="109728" indent="0">
              <a:buNone/>
            </a:pPr>
            <a:r>
              <a:rPr lang="en-US" sz="8000" dirty="0"/>
              <a:t>-can take two math courses during sophomore year to reach Calculus</a:t>
            </a:r>
          </a:p>
          <a:p>
            <a:pPr marL="109728" indent="0">
              <a:buNone/>
            </a:pPr>
            <a:r>
              <a:rPr lang="en-US" sz="8000" dirty="0"/>
              <a:t>-less calculator usage</a:t>
            </a:r>
          </a:p>
          <a:p>
            <a:pPr marL="109728" indent="0">
              <a:buNone/>
            </a:pPr>
            <a:r>
              <a:rPr lang="en-US" sz="8000" dirty="0"/>
              <a:t>- Honors courses earn ½ EQP</a:t>
            </a:r>
          </a:p>
          <a:p>
            <a:pPr marL="109728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054816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**All Algebra courses take the same Ga Milestones EOC</a:t>
            </a:r>
          </a:p>
        </p:txBody>
      </p:sp>
    </p:spTree>
    <p:extLst>
      <p:ext uri="{BB962C8B-B14F-4D97-AF65-F5344CB8AC3E}">
        <p14:creationId xmlns:p14="http://schemas.microsoft.com/office/powerpoint/2010/main" val="207544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en-US" b="1"/>
              <a:t>GSE Algebra with support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6CFAFEB-33A0-4297-824C-79567BF7218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08652229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431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4A21DF"/>
      </a:accent1>
      <a:accent2>
        <a:srgbClr val="4E19D3"/>
      </a:accent2>
      <a:accent3>
        <a:srgbClr val="F2220C"/>
      </a:accent3>
      <a:accent4>
        <a:srgbClr val="F2220C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3284</Words>
  <Application>Microsoft Office PowerPoint</Application>
  <PresentationFormat>On-screen Show (4:3)</PresentationFormat>
  <Paragraphs>660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Georgia</vt:lpstr>
      <vt:lpstr>Times New Roman</vt:lpstr>
      <vt:lpstr>Tw Cen MT</vt:lpstr>
      <vt:lpstr>Tw Cen MT Condensed</vt:lpstr>
      <vt:lpstr>Wingdings 3</vt:lpstr>
      <vt:lpstr>Integral</vt:lpstr>
      <vt:lpstr>Office Theme</vt:lpstr>
      <vt:lpstr>Walton High School Educate. Inspire. Empower.</vt:lpstr>
      <vt:lpstr>Academic Program</vt:lpstr>
      <vt:lpstr>Promotion</vt:lpstr>
      <vt:lpstr>Eligibility- GHSA</vt:lpstr>
      <vt:lpstr>PowerPoint Presentation</vt:lpstr>
      <vt:lpstr>English Options</vt:lpstr>
      <vt:lpstr>PowerPoint Presentation</vt:lpstr>
      <vt:lpstr>Mathematics</vt:lpstr>
      <vt:lpstr>GSE Algebra with support</vt:lpstr>
      <vt:lpstr>Foundations of Algebra A&amp;B (fall) &amp;  Algebra 93 A&amp;B (SPring)</vt:lpstr>
      <vt:lpstr>PowerPoint Presentation</vt:lpstr>
      <vt:lpstr>Science</vt:lpstr>
      <vt:lpstr>PowerPoint Presentation</vt:lpstr>
      <vt:lpstr>PowerPoint Presentation</vt:lpstr>
      <vt:lpstr>PowerPoint Presentation</vt:lpstr>
      <vt:lpstr>PowerPoint Presentation</vt:lpstr>
      <vt:lpstr>World Languages</vt:lpstr>
      <vt:lpstr>World Languages</vt:lpstr>
      <vt:lpstr>Rigorous course work</vt:lpstr>
      <vt:lpstr>GPA and Extra Quality Points</vt:lpstr>
      <vt:lpstr>How to have a balanced schedule as a  freshman…</vt:lpstr>
      <vt:lpstr>How to have a balanced schedule as a  freshman…</vt:lpstr>
      <vt:lpstr>How to have a balanced schedule as a  freshman…</vt:lpstr>
      <vt:lpstr>High school hints </vt:lpstr>
      <vt:lpstr>High School Course Registration</vt:lpstr>
      <vt:lpstr>Why is registration important?</vt:lpstr>
      <vt:lpstr>Elective course registration</vt:lpstr>
      <vt:lpstr>PowerPoint Presentation</vt:lpstr>
      <vt:lpstr>Zero period</vt:lpstr>
      <vt:lpstr>Waivers</vt:lpstr>
      <vt:lpstr>Other  FAQs</vt:lpstr>
      <vt:lpstr>Walton 101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Walton High School Educate. Inspire. Empower.</dc:title>
  <dc:creator>Laura Clary</dc:creator>
  <cp:lastModifiedBy>Stephanie Santoro</cp:lastModifiedBy>
  <cp:revision>5</cp:revision>
  <cp:lastPrinted>2024-03-04T19:23:22Z</cp:lastPrinted>
  <dcterms:created xsi:type="dcterms:W3CDTF">2021-03-11T18:05:47Z</dcterms:created>
  <dcterms:modified xsi:type="dcterms:W3CDTF">2024-03-06T00:27:38Z</dcterms:modified>
</cp:coreProperties>
</file>