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30" r:id="rId1"/>
  </p:sldMasterIdLst>
  <p:notesMasterIdLst>
    <p:notesMasterId r:id="rId23"/>
  </p:notesMasterIdLst>
  <p:sldIdLst>
    <p:sldId id="262" r:id="rId2"/>
    <p:sldId id="277" r:id="rId3"/>
    <p:sldId id="291" r:id="rId4"/>
    <p:sldId id="268" r:id="rId5"/>
    <p:sldId id="283" r:id="rId6"/>
    <p:sldId id="269" r:id="rId7"/>
    <p:sldId id="279" r:id="rId8"/>
    <p:sldId id="259" r:id="rId9"/>
    <p:sldId id="281" r:id="rId10"/>
    <p:sldId id="297" r:id="rId11"/>
    <p:sldId id="298" r:id="rId12"/>
    <p:sldId id="276" r:id="rId13"/>
    <p:sldId id="272" r:id="rId14"/>
    <p:sldId id="274" r:id="rId15"/>
    <p:sldId id="273" r:id="rId16"/>
    <p:sldId id="299" r:id="rId17"/>
    <p:sldId id="295" r:id="rId18"/>
    <p:sldId id="294" r:id="rId19"/>
    <p:sldId id="296" r:id="rId20"/>
    <p:sldId id="293" r:id="rId21"/>
    <p:sldId id="282" r:id="rId2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A6713B-BD3B-0D0B-A20B-702A95549CB5}" v="7" dt="2022-02-08T15:14:12.127"/>
    <p1510:client id="{67667F6F-0AA5-EAD5-03B3-1F02EBEF53F7}" v="101" dt="2022-02-14T16:30:37.948"/>
    <p1510:client id="{860EBDB2-16F6-25DD-45BB-03273B59B2AE}" v="9" dt="2022-02-14T16:26:11.138"/>
    <p1510:client id="{ADD08DC3-A061-55C9-BDEF-1DA962A36709}" v="87" dt="2022-02-17T15:25:35.663"/>
    <p1510:client id="{AECA8213-9C6E-4CED-A154-312A7E22FCA2}" v="29" dt="2022-02-07T16:41:10.508"/>
    <p1510:client id="{B8A5D989-0799-E20D-0526-F780D7930FC1}" v="151" dt="2022-02-14T16:29:48.361"/>
    <p1510:client id="{D93ED8AE-859A-F04C-E6A6-A7369B67D413}" v="2" dt="2022-02-17T22:19:18.690"/>
    <p1510:client id="{DE6F34E5-B3A3-4C67-9B40-BE29C48F1ADF}" v="670" dt="2021-04-29T16:14:39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4211" autoAdjust="0"/>
  </p:normalViewPr>
  <p:slideViewPr>
    <p:cSldViewPr snapToGrid="0" snapToObjects="1">
      <p:cViewPr varScale="1">
        <p:scale>
          <a:sx n="56" d="100"/>
          <a:sy n="56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88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B3ABE-B6BF-4166-B0A0-5AB8BE94703A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3595A0-8FAD-4AB5-9DA6-629C1B56624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</a:rPr>
            <a:t>Sunday Night Call Out</a:t>
          </a:r>
        </a:p>
      </dgm:t>
    </dgm:pt>
    <dgm:pt modelId="{C4EBA815-53BE-47A1-91D5-AA4AD8DCCFB4}" type="parTrans" cxnId="{8DDED653-A011-4136-AC9F-70D11E94C99C}">
      <dgm:prSet/>
      <dgm:spPr/>
      <dgm:t>
        <a:bodyPr/>
        <a:lstStyle/>
        <a:p>
          <a:endParaRPr lang="en-US"/>
        </a:p>
      </dgm:t>
    </dgm:pt>
    <dgm:pt modelId="{CE877649-B893-478F-A28A-5D8848094AE9}" type="sibTrans" cxnId="{8DDED653-A011-4136-AC9F-70D11E94C99C}">
      <dgm:prSet/>
      <dgm:spPr/>
      <dgm:t>
        <a:bodyPr/>
        <a:lstStyle/>
        <a:p>
          <a:endParaRPr lang="en-US"/>
        </a:p>
      </dgm:t>
    </dgm:pt>
    <dgm:pt modelId="{992694D0-5517-44AE-80C7-F31036FF8AA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</a:rPr>
            <a:t>Weekly Newsletters </a:t>
          </a:r>
        </a:p>
      </dgm:t>
    </dgm:pt>
    <dgm:pt modelId="{2C5724E7-C120-41CB-A7B0-F3442B1FFD9D}" type="parTrans" cxnId="{5D10DCAD-F435-467B-9841-4AD820F9FCB2}">
      <dgm:prSet/>
      <dgm:spPr/>
      <dgm:t>
        <a:bodyPr/>
        <a:lstStyle/>
        <a:p>
          <a:endParaRPr lang="en-US"/>
        </a:p>
      </dgm:t>
    </dgm:pt>
    <dgm:pt modelId="{0A9481AD-C9F5-4BF5-A928-47529D0DDFC6}" type="sibTrans" cxnId="{5D10DCAD-F435-467B-9841-4AD820F9FCB2}">
      <dgm:prSet/>
      <dgm:spPr/>
      <dgm:t>
        <a:bodyPr/>
        <a:lstStyle/>
        <a:p>
          <a:endParaRPr lang="en-US"/>
        </a:p>
      </dgm:t>
    </dgm:pt>
    <dgm:pt modelId="{77AD7F91-00D1-49E6-80ED-3262D25DD11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  <a:latin typeface="Calibri Light" panose="020F0302020204030204"/>
            </a:rPr>
            <a:t>CTLS</a:t>
          </a:r>
          <a:endParaRPr lang="en-US" b="0" dirty="0">
            <a:solidFill>
              <a:schemeClr val="tx1"/>
            </a:solidFill>
          </a:endParaRPr>
        </a:p>
      </dgm:t>
    </dgm:pt>
    <dgm:pt modelId="{F6758226-735C-4E23-BF63-6A7075D4186B}" type="parTrans" cxnId="{35418D89-E8AE-4D4F-AEF8-D3072FFE2FDB}">
      <dgm:prSet/>
      <dgm:spPr/>
      <dgm:t>
        <a:bodyPr/>
        <a:lstStyle/>
        <a:p>
          <a:endParaRPr lang="en-US"/>
        </a:p>
      </dgm:t>
    </dgm:pt>
    <dgm:pt modelId="{BEF49C63-4741-4AF2-84AB-2A5E1420B2BD}" type="sibTrans" cxnId="{35418D89-E8AE-4D4F-AEF8-D3072FFE2FDB}">
      <dgm:prSet/>
      <dgm:spPr/>
      <dgm:t>
        <a:bodyPr/>
        <a:lstStyle/>
        <a:p>
          <a:endParaRPr lang="en-US"/>
        </a:p>
      </dgm:t>
    </dgm:pt>
    <dgm:pt modelId="{24B5D800-D0D4-44D0-9F48-7F2CA6CB916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err="1">
              <a:solidFill>
                <a:schemeClr val="tx1"/>
              </a:solidFill>
              <a:effectLst/>
            </a:rPr>
            <a:t>ParentVue</a:t>
          </a:r>
          <a:endParaRPr lang="en-US" b="0" dirty="0">
            <a:solidFill>
              <a:schemeClr val="tx1"/>
            </a:solidFill>
            <a:effectLst/>
          </a:endParaRPr>
        </a:p>
      </dgm:t>
    </dgm:pt>
    <dgm:pt modelId="{47F19F5F-493E-41DD-B3C5-9CD639C27524}" type="parTrans" cxnId="{584FAA55-7173-4C10-9D91-FE521961A62C}">
      <dgm:prSet/>
      <dgm:spPr/>
      <dgm:t>
        <a:bodyPr/>
        <a:lstStyle/>
        <a:p>
          <a:endParaRPr lang="en-US"/>
        </a:p>
      </dgm:t>
    </dgm:pt>
    <dgm:pt modelId="{06434062-B120-459B-8337-3105EA387156}" type="sibTrans" cxnId="{584FAA55-7173-4C10-9D91-FE521961A62C}">
      <dgm:prSet/>
      <dgm:spPr/>
      <dgm:t>
        <a:bodyPr/>
        <a:lstStyle/>
        <a:p>
          <a:endParaRPr lang="en-US"/>
        </a:p>
      </dgm:t>
    </dgm:pt>
    <dgm:pt modelId="{76310BBD-7E5A-4F35-9D23-33822D6829D4}">
      <dgm:prSet/>
      <dgm:spPr/>
      <dgm:t>
        <a:bodyPr/>
        <a:lstStyle/>
        <a:p>
          <a:r>
            <a:rPr lang="en-US" b="0" dirty="0"/>
            <a:t>All progress reports are posted electronically – no paper copies</a:t>
          </a:r>
        </a:p>
      </dgm:t>
    </dgm:pt>
    <dgm:pt modelId="{24477B0D-9CE9-4FEB-9EB8-AB4E591265B9}" type="parTrans" cxnId="{61FF90B9-A5D5-422A-801F-D7FABFC7347E}">
      <dgm:prSet/>
      <dgm:spPr/>
      <dgm:t>
        <a:bodyPr/>
        <a:lstStyle/>
        <a:p>
          <a:endParaRPr lang="en-US"/>
        </a:p>
      </dgm:t>
    </dgm:pt>
    <dgm:pt modelId="{FC68BAAF-8A96-44BD-916C-FEBC8482AC85}" type="sibTrans" cxnId="{61FF90B9-A5D5-422A-801F-D7FABFC7347E}">
      <dgm:prSet/>
      <dgm:spPr/>
      <dgm:t>
        <a:bodyPr/>
        <a:lstStyle/>
        <a:p>
          <a:endParaRPr lang="en-US"/>
        </a:p>
      </dgm:t>
    </dgm:pt>
    <dgm:pt modelId="{46F21F88-BD0D-4534-B67C-D2EDE4E31EFE}" type="pres">
      <dgm:prSet presAssocID="{F67B3ABE-B6BF-4166-B0A0-5AB8BE94703A}" presName="Name0" presStyleCnt="0">
        <dgm:presLayoutVars>
          <dgm:dir/>
          <dgm:animLvl val="lvl"/>
          <dgm:resizeHandles val="exact"/>
        </dgm:presLayoutVars>
      </dgm:prSet>
      <dgm:spPr/>
    </dgm:pt>
    <dgm:pt modelId="{B802EF2F-9B7C-4C88-9A1E-A6C757C23246}" type="pres">
      <dgm:prSet presAssocID="{8B3595A0-8FAD-4AB5-9DA6-629C1B56624F}" presName="linNode" presStyleCnt="0"/>
      <dgm:spPr/>
    </dgm:pt>
    <dgm:pt modelId="{4275752D-07B2-4291-AA18-A3D29B58D930}" type="pres">
      <dgm:prSet presAssocID="{8B3595A0-8FAD-4AB5-9DA6-629C1B56624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980E485-4C4E-4880-915E-2BD8336BF45C}" type="pres">
      <dgm:prSet presAssocID="{CE877649-B893-478F-A28A-5D8848094AE9}" presName="sp" presStyleCnt="0"/>
      <dgm:spPr/>
    </dgm:pt>
    <dgm:pt modelId="{1E0347EC-F394-4B82-97A7-52B11D9D90C1}" type="pres">
      <dgm:prSet presAssocID="{992694D0-5517-44AE-80C7-F31036FF8AA8}" presName="linNode" presStyleCnt="0"/>
      <dgm:spPr/>
    </dgm:pt>
    <dgm:pt modelId="{551367AE-B617-44DE-923B-7FD08C7B47CB}" type="pres">
      <dgm:prSet presAssocID="{992694D0-5517-44AE-80C7-F31036FF8AA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3B4D07E-4B5E-4BF7-B922-F1D535F5EA37}" type="pres">
      <dgm:prSet presAssocID="{0A9481AD-C9F5-4BF5-A928-47529D0DDFC6}" presName="sp" presStyleCnt="0"/>
      <dgm:spPr/>
    </dgm:pt>
    <dgm:pt modelId="{08503C43-EA5A-4109-93E4-9825BFBB5681}" type="pres">
      <dgm:prSet presAssocID="{77AD7F91-00D1-49E6-80ED-3262D25DD111}" presName="linNode" presStyleCnt="0"/>
      <dgm:spPr/>
    </dgm:pt>
    <dgm:pt modelId="{7AFAE2B0-35F0-4CBC-A0C7-94FA5BBD79D4}" type="pres">
      <dgm:prSet presAssocID="{77AD7F91-00D1-49E6-80ED-3262D25DD11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18DF4FE-DDAA-4FE8-AC2A-A03248D6B8AA}" type="pres">
      <dgm:prSet presAssocID="{BEF49C63-4741-4AF2-84AB-2A5E1420B2BD}" presName="sp" presStyleCnt="0"/>
      <dgm:spPr/>
    </dgm:pt>
    <dgm:pt modelId="{AF479990-A8C0-4F83-A433-E028D81199EF}" type="pres">
      <dgm:prSet presAssocID="{24B5D800-D0D4-44D0-9F48-7F2CA6CB916A}" presName="linNode" presStyleCnt="0"/>
      <dgm:spPr/>
    </dgm:pt>
    <dgm:pt modelId="{35749FB2-E49C-4262-AB26-50A80D5AB163}" type="pres">
      <dgm:prSet presAssocID="{24B5D800-D0D4-44D0-9F48-7F2CA6CB916A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2AB676E6-51F0-43D5-B865-AFB95204185C}" type="pres">
      <dgm:prSet presAssocID="{24B5D800-D0D4-44D0-9F48-7F2CA6CB916A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83623015-F661-46FD-8159-C764D32E01BD}" type="presOf" srcId="{992694D0-5517-44AE-80C7-F31036FF8AA8}" destId="{551367AE-B617-44DE-923B-7FD08C7B47CB}" srcOrd="0" destOrd="0" presId="urn:microsoft.com/office/officeart/2005/8/layout/vList5"/>
    <dgm:cxn modelId="{B7711542-058C-4179-AF32-24B3D7FACB26}" type="presOf" srcId="{8B3595A0-8FAD-4AB5-9DA6-629C1B56624F}" destId="{4275752D-07B2-4291-AA18-A3D29B58D930}" srcOrd="0" destOrd="0" presId="urn:microsoft.com/office/officeart/2005/8/layout/vList5"/>
    <dgm:cxn modelId="{8DDED653-A011-4136-AC9F-70D11E94C99C}" srcId="{F67B3ABE-B6BF-4166-B0A0-5AB8BE94703A}" destId="{8B3595A0-8FAD-4AB5-9DA6-629C1B56624F}" srcOrd="0" destOrd="0" parTransId="{C4EBA815-53BE-47A1-91D5-AA4AD8DCCFB4}" sibTransId="{CE877649-B893-478F-A28A-5D8848094AE9}"/>
    <dgm:cxn modelId="{584FAA55-7173-4C10-9D91-FE521961A62C}" srcId="{F67B3ABE-B6BF-4166-B0A0-5AB8BE94703A}" destId="{24B5D800-D0D4-44D0-9F48-7F2CA6CB916A}" srcOrd="3" destOrd="0" parTransId="{47F19F5F-493E-41DD-B3C5-9CD639C27524}" sibTransId="{06434062-B120-459B-8337-3105EA387156}"/>
    <dgm:cxn modelId="{35418D89-E8AE-4D4F-AEF8-D3072FFE2FDB}" srcId="{F67B3ABE-B6BF-4166-B0A0-5AB8BE94703A}" destId="{77AD7F91-00D1-49E6-80ED-3262D25DD111}" srcOrd="2" destOrd="0" parTransId="{F6758226-735C-4E23-BF63-6A7075D4186B}" sibTransId="{BEF49C63-4741-4AF2-84AB-2A5E1420B2BD}"/>
    <dgm:cxn modelId="{3348D897-C5F8-48F0-BAF6-A150A4B18A39}" type="presOf" srcId="{24B5D800-D0D4-44D0-9F48-7F2CA6CB916A}" destId="{35749FB2-E49C-4262-AB26-50A80D5AB163}" srcOrd="0" destOrd="0" presId="urn:microsoft.com/office/officeart/2005/8/layout/vList5"/>
    <dgm:cxn modelId="{5D10DCAD-F435-467B-9841-4AD820F9FCB2}" srcId="{F67B3ABE-B6BF-4166-B0A0-5AB8BE94703A}" destId="{992694D0-5517-44AE-80C7-F31036FF8AA8}" srcOrd="1" destOrd="0" parTransId="{2C5724E7-C120-41CB-A7B0-F3442B1FFD9D}" sibTransId="{0A9481AD-C9F5-4BF5-A928-47529D0DDFC6}"/>
    <dgm:cxn modelId="{61FF90B9-A5D5-422A-801F-D7FABFC7347E}" srcId="{24B5D800-D0D4-44D0-9F48-7F2CA6CB916A}" destId="{76310BBD-7E5A-4F35-9D23-33822D6829D4}" srcOrd="0" destOrd="0" parTransId="{24477B0D-9CE9-4FEB-9EB8-AB4E591265B9}" sibTransId="{FC68BAAF-8A96-44BD-916C-FEBC8482AC85}"/>
    <dgm:cxn modelId="{1B6347CD-4962-48B4-A067-3EB5E7945725}" type="presOf" srcId="{76310BBD-7E5A-4F35-9D23-33822D6829D4}" destId="{2AB676E6-51F0-43D5-B865-AFB95204185C}" srcOrd="0" destOrd="0" presId="urn:microsoft.com/office/officeart/2005/8/layout/vList5"/>
    <dgm:cxn modelId="{A552E2CF-2BAA-4A3D-B471-FA81F43810E0}" type="presOf" srcId="{77AD7F91-00D1-49E6-80ED-3262D25DD111}" destId="{7AFAE2B0-35F0-4CBC-A0C7-94FA5BBD79D4}" srcOrd="0" destOrd="0" presId="urn:microsoft.com/office/officeart/2005/8/layout/vList5"/>
    <dgm:cxn modelId="{CD5501DB-78BE-44C7-853E-BE296B0C394C}" type="presOf" srcId="{F67B3ABE-B6BF-4166-B0A0-5AB8BE94703A}" destId="{46F21F88-BD0D-4534-B67C-D2EDE4E31EFE}" srcOrd="0" destOrd="0" presId="urn:microsoft.com/office/officeart/2005/8/layout/vList5"/>
    <dgm:cxn modelId="{664C85C7-397B-49CE-A39A-32617ACE0DB9}" type="presParOf" srcId="{46F21F88-BD0D-4534-B67C-D2EDE4E31EFE}" destId="{B802EF2F-9B7C-4C88-9A1E-A6C757C23246}" srcOrd="0" destOrd="0" presId="urn:microsoft.com/office/officeart/2005/8/layout/vList5"/>
    <dgm:cxn modelId="{4A2F9E21-1C14-4E8B-9CDB-E2063A79B402}" type="presParOf" srcId="{B802EF2F-9B7C-4C88-9A1E-A6C757C23246}" destId="{4275752D-07B2-4291-AA18-A3D29B58D930}" srcOrd="0" destOrd="0" presId="urn:microsoft.com/office/officeart/2005/8/layout/vList5"/>
    <dgm:cxn modelId="{50972F43-98D0-4C94-9B67-B30124C3229B}" type="presParOf" srcId="{46F21F88-BD0D-4534-B67C-D2EDE4E31EFE}" destId="{7980E485-4C4E-4880-915E-2BD8336BF45C}" srcOrd="1" destOrd="0" presId="urn:microsoft.com/office/officeart/2005/8/layout/vList5"/>
    <dgm:cxn modelId="{0B0BEC3D-D575-4981-8F73-55C19C8E1877}" type="presParOf" srcId="{46F21F88-BD0D-4534-B67C-D2EDE4E31EFE}" destId="{1E0347EC-F394-4B82-97A7-52B11D9D90C1}" srcOrd="2" destOrd="0" presId="urn:microsoft.com/office/officeart/2005/8/layout/vList5"/>
    <dgm:cxn modelId="{E72ED9C5-CA3B-4547-AD78-9D30C64A3FA7}" type="presParOf" srcId="{1E0347EC-F394-4B82-97A7-52B11D9D90C1}" destId="{551367AE-B617-44DE-923B-7FD08C7B47CB}" srcOrd="0" destOrd="0" presId="urn:microsoft.com/office/officeart/2005/8/layout/vList5"/>
    <dgm:cxn modelId="{E4264683-F501-4308-9443-96F74EE25666}" type="presParOf" srcId="{46F21F88-BD0D-4534-B67C-D2EDE4E31EFE}" destId="{E3B4D07E-4B5E-4BF7-B922-F1D535F5EA37}" srcOrd="3" destOrd="0" presId="urn:microsoft.com/office/officeart/2005/8/layout/vList5"/>
    <dgm:cxn modelId="{F0EE7874-14C9-406D-8373-CAB18895A52B}" type="presParOf" srcId="{46F21F88-BD0D-4534-B67C-D2EDE4E31EFE}" destId="{08503C43-EA5A-4109-93E4-9825BFBB5681}" srcOrd="4" destOrd="0" presId="urn:microsoft.com/office/officeart/2005/8/layout/vList5"/>
    <dgm:cxn modelId="{50CF9F0D-9476-45D7-8A6C-47673CCED092}" type="presParOf" srcId="{08503C43-EA5A-4109-93E4-9825BFBB5681}" destId="{7AFAE2B0-35F0-4CBC-A0C7-94FA5BBD79D4}" srcOrd="0" destOrd="0" presId="urn:microsoft.com/office/officeart/2005/8/layout/vList5"/>
    <dgm:cxn modelId="{DED84AEC-86A4-4593-9E03-3140555A0452}" type="presParOf" srcId="{46F21F88-BD0D-4534-B67C-D2EDE4E31EFE}" destId="{618DF4FE-DDAA-4FE8-AC2A-A03248D6B8AA}" srcOrd="5" destOrd="0" presId="urn:microsoft.com/office/officeart/2005/8/layout/vList5"/>
    <dgm:cxn modelId="{08B3A565-27FA-410E-8239-B8A1CAA22498}" type="presParOf" srcId="{46F21F88-BD0D-4534-B67C-D2EDE4E31EFE}" destId="{AF479990-A8C0-4F83-A433-E028D81199EF}" srcOrd="6" destOrd="0" presId="urn:microsoft.com/office/officeart/2005/8/layout/vList5"/>
    <dgm:cxn modelId="{BA978761-777A-4B6E-BEDD-BEE9389AA615}" type="presParOf" srcId="{AF479990-A8C0-4F83-A433-E028D81199EF}" destId="{35749FB2-E49C-4262-AB26-50A80D5AB163}" srcOrd="0" destOrd="0" presId="urn:microsoft.com/office/officeart/2005/8/layout/vList5"/>
    <dgm:cxn modelId="{226640AA-C81E-4FFC-A4C0-988D969CD5D2}" type="presParOf" srcId="{AF479990-A8C0-4F83-A433-E028D81199EF}" destId="{2AB676E6-51F0-43D5-B865-AFB9520418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62A395-3225-4343-A0FB-27D429F92F0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8E96A3D-DB8B-4A0B-97DD-4AB5438622D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HS Algebra</a:t>
          </a:r>
        </a:p>
      </dgm:t>
    </dgm:pt>
    <dgm:pt modelId="{94126FE0-74DF-488E-95AC-6C781747229B}" type="parTrans" cxnId="{7C88AA22-BA3C-44F3-942A-074EA0E95558}">
      <dgm:prSet/>
      <dgm:spPr/>
      <dgm:t>
        <a:bodyPr/>
        <a:lstStyle/>
        <a:p>
          <a:endParaRPr lang="en-US"/>
        </a:p>
      </dgm:t>
    </dgm:pt>
    <dgm:pt modelId="{0B2B594E-A970-46B9-9096-539F1C883895}" type="sibTrans" cxnId="{7C88AA22-BA3C-44F3-942A-074EA0E95558}">
      <dgm:prSet/>
      <dgm:spPr/>
      <dgm:t>
        <a:bodyPr/>
        <a:lstStyle/>
        <a:p>
          <a:endParaRPr lang="en-US"/>
        </a:p>
      </dgm:t>
    </dgm:pt>
    <dgm:pt modelId="{DA4285FD-D3AB-454E-BC00-DB8DBB9B4A8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Math 7/8</a:t>
          </a:r>
        </a:p>
      </dgm:t>
    </dgm:pt>
    <dgm:pt modelId="{C7D9562E-3373-4A82-874E-1944C453B938}" type="parTrans" cxnId="{9E1997A5-EE79-46CA-A043-8AF170A36281}">
      <dgm:prSet/>
      <dgm:spPr/>
      <dgm:t>
        <a:bodyPr/>
        <a:lstStyle/>
        <a:p>
          <a:endParaRPr lang="en-US"/>
        </a:p>
      </dgm:t>
    </dgm:pt>
    <dgm:pt modelId="{25406F27-EA8D-4B0C-B8EB-F187172847B8}" type="sibTrans" cxnId="{9E1997A5-EE79-46CA-A043-8AF170A36281}">
      <dgm:prSet/>
      <dgm:spPr/>
      <dgm:t>
        <a:bodyPr/>
        <a:lstStyle/>
        <a:p>
          <a:endParaRPr lang="en-US"/>
        </a:p>
      </dgm:t>
    </dgm:pt>
    <dgm:pt modelId="{AAFC17DD-AB32-4218-930E-450A35BAD85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Math 6/7</a:t>
          </a:r>
        </a:p>
      </dgm:t>
    </dgm:pt>
    <dgm:pt modelId="{FA19359F-5C4B-4581-A363-9F394E105CA6}" type="parTrans" cxnId="{C1B559B2-C4F1-45B0-BE31-28A9132BA331}">
      <dgm:prSet/>
      <dgm:spPr/>
      <dgm:t>
        <a:bodyPr/>
        <a:lstStyle/>
        <a:p>
          <a:endParaRPr lang="en-US"/>
        </a:p>
      </dgm:t>
    </dgm:pt>
    <dgm:pt modelId="{3B86FB0A-010E-4CD5-AFBE-A16CD04AA607}" type="sibTrans" cxnId="{C1B559B2-C4F1-45B0-BE31-28A9132BA331}">
      <dgm:prSet/>
      <dgm:spPr/>
      <dgm:t>
        <a:bodyPr/>
        <a:lstStyle/>
        <a:p>
          <a:endParaRPr lang="en-US"/>
        </a:p>
      </dgm:t>
    </dgm:pt>
    <dgm:pt modelId="{062FECBD-4E03-4B1A-BAD4-C6AFF2D17DA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HS Physical Science</a:t>
          </a:r>
        </a:p>
      </dgm:t>
    </dgm:pt>
    <dgm:pt modelId="{841FDF0A-0664-4554-9138-A530969D6F3F}" type="parTrans" cxnId="{8375BDC2-3CA0-460B-B623-DE5E09FD70D0}">
      <dgm:prSet/>
      <dgm:spPr/>
      <dgm:t>
        <a:bodyPr/>
        <a:lstStyle/>
        <a:p>
          <a:endParaRPr lang="en-US"/>
        </a:p>
      </dgm:t>
    </dgm:pt>
    <dgm:pt modelId="{A3F3D2EB-FE17-4B88-A24F-5F1F1ECB7E47}" type="sibTrans" cxnId="{8375BDC2-3CA0-460B-B623-DE5E09FD70D0}">
      <dgm:prSet/>
      <dgm:spPr/>
      <dgm:t>
        <a:bodyPr/>
        <a:lstStyle/>
        <a:p>
          <a:endParaRPr lang="en-US"/>
        </a:p>
      </dgm:t>
    </dgm:pt>
    <dgm:pt modelId="{6CA467B3-841A-4C8E-85DD-74A920DAFD2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Calibri"/>
              <a:cs typeface="Calibri"/>
            </a:rPr>
            <a:t>AC Science</a:t>
          </a:r>
        </a:p>
      </dgm:t>
    </dgm:pt>
    <dgm:pt modelId="{E5D5EE18-BBA3-4492-803D-FB1A55A6FAD5}" type="parTrans" cxnId="{1D0C601F-88C2-477C-B998-862C44A4C272}">
      <dgm:prSet/>
      <dgm:spPr/>
      <dgm:t>
        <a:bodyPr/>
        <a:lstStyle/>
        <a:p>
          <a:endParaRPr lang="en-US"/>
        </a:p>
      </dgm:t>
    </dgm:pt>
    <dgm:pt modelId="{0009683E-2117-4974-861E-3A44072B3CE5}" type="sibTrans" cxnId="{1D0C601F-88C2-477C-B998-862C44A4C272}">
      <dgm:prSet/>
      <dgm:spPr/>
      <dgm:t>
        <a:bodyPr/>
        <a:lstStyle/>
        <a:p>
          <a:endParaRPr lang="en-US"/>
        </a:p>
      </dgm:t>
    </dgm:pt>
    <dgm:pt modelId="{B0A40F90-5098-4604-BD73-AA04B423892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HS Visual Art</a:t>
          </a:r>
        </a:p>
      </dgm:t>
    </dgm:pt>
    <dgm:pt modelId="{BD5004A4-5C05-44FD-A19B-8D6B4F3B157A}" type="parTrans" cxnId="{320AA6E3-5767-477D-BD35-4B7E4E54212D}">
      <dgm:prSet/>
      <dgm:spPr/>
      <dgm:t>
        <a:bodyPr/>
        <a:lstStyle/>
        <a:p>
          <a:endParaRPr lang="en-US"/>
        </a:p>
      </dgm:t>
    </dgm:pt>
    <dgm:pt modelId="{6BE433E9-8B0A-4893-9B54-89DE30968542}" type="sibTrans" cxnId="{320AA6E3-5767-477D-BD35-4B7E4E54212D}">
      <dgm:prSet/>
      <dgm:spPr/>
      <dgm:t>
        <a:bodyPr/>
        <a:lstStyle/>
        <a:p>
          <a:endParaRPr lang="en-US"/>
        </a:p>
      </dgm:t>
    </dgm:pt>
    <dgm:pt modelId="{671AA257-DF18-456C-BC10-F2DE8A1D0DA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Teacher Recommendation</a:t>
          </a:r>
        </a:p>
      </dgm:t>
    </dgm:pt>
    <dgm:pt modelId="{E1E614FA-4BA9-4201-8397-FB4568B8012D}" type="parTrans" cxnId="{1C582825-3676-4E48-988A-FEC0F58571E4}">
      <dgm:prSet/>
      <dgm:spPr/>
      <dgm:t>
        <a:bodyPr/>
        <a:lstStyle/>
        <a:p>
          <a:endParaRPr lang="en-US"/>
        </a:p>
      </dgm:t>
    </dgm:pt>
    <dgm:pt modelId="{C0C76BC9-A0D9-4F1F-9132-8569302789DF}" type="sibTrans" cxnId="{1C582825-3676-4E48-988A-FEC0F58571E4}">
      <dgm:prSet/>
      <dgm:spPr/>
      <dgm:t>
        <a:bodyPr/>
        <a:lstStyle/>
        <a:p>
          <a:endParaRPr lang="en-US"/>
        </a:p>
      </dgm:t>
    </dgm:pt>
    <dgm:pt modelId="{2B60C0CB-802D-4E36-B640-409F4EF41DD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HS Spanish	</a:t>
          </a:r>
        </a:p>
      </dgm:t>
    </dgm:pt>
    <dgm:pt modelId="{709989AB-E778-431B-A694-F98B1A268BD6}" type="parTrans" cxnId="{54753906-7AAF-4D87-9181-76B5C18A28EC}">
      <dgm:prSet/>
      <dgm:spPr/>
      <dgm:t>
        <a:bodyPr/>
        <a:lstStyle/>
        <a:p>
          <a:endParaRPr lang="en-US"/>
        </a:p>
      </dgm:t>
    </dgm:pt>
    <dgm:pt modelId="{72AF6DA6-AED8-44D3-B1FB-54B51D88E604}" type="sibTrans" cxnId="{54753906-7AAF-4D87-9181-76B5C18A28EC}">
      <dgm:prSet/>
      <dgm:spPr/>
      <dgm:t>
        <a:bodyPr/>
        <a:lstStyle/>
        <a:p>
          <a:endParaRPr lang="en-US"/>
        </a:p>
      </dgm:t>
    </dgm:pt>
    <dgm:pt modelId="{F4CAF5DA-9EAD-429E-AA38-CF6CE1B5365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Spanish Academy</a:t>
          </a:r>
        </a:p>
        <a:p>
          <a:pPr>
            <a:lnSpc>
              <a:spcPct val="100000"/>
            </a:lnSpc>
          </a:pP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Data Driven</a:t>
          </a:r>
          <a:endParaRPr lang="en-US" sz="1600" dirty="0">
            <a:latin typeface="Calibri Light" panose="020F0302020204030204"/>
          </a:endParaRPr>
        </a:p>
      </dgm:t>
    </dgm:pt>
    <dgm:pt modelId="{5E7F938B-7434-4D3F-B00B-BCABE7A35133}" type="parTrans" cxnId="{BC295CBE-F319-4CBD-AD93-73ECD67C9AF4}">
      <dgm:prSet/>
      <dgm:spPr/>
      <dgm:t>
        <a:bodyPr/>
        <a:lstStyle/>
        <a:p>
          <a:endParaRPr lang="en-US"/>
        </a:p>
      </dgm:t>
    </dgm:pt>
    <dgm:pt modelId="{06EFEC91-9012-4D59-B5DB-84E602AD2514}" type="sibTrans" cxnId="{BC295CBE-F319-4CBD-AD93-73ECD67C9AF4}">
      <dgm:prSet/>
      <dgm:spPr/>
      <dgm:t>
        <a:bodyPr/>
        <a:lstStyle/>
        <a:p>
          <a:endParaRPr lang="en-US"/>
        </a:p>
      </dgm:t>
    </dgm:pt>
    <dgm:pt modelId="{C115D5F0-E652-457A-81AC-35FE285CAAE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HS LAS</a:t>
          </a:r>
        </a:p>
      </dgm:t>
    </dgm:pt>
    <dgm:pt modelId="{788602FD-A67B-46E7-8964-CED03B24AF09}" type="parTrans" cxnId="{7B6B82C1-E71A-4F96-8C02-9236FB3DA192}">
      <dgm:prSet/>
      <dgm:spPr/>
      <dgm:t>
        <a:bodyPr/>
        <a:lstStyle/>
        <a:p>
          <a:endParaRPr lang="en-US"/>
        </a:p>
      </dgm:t>
    </dgm:pt>
    <dgm:pt modelId="{B9C1DD72-7EF5-4935-AE69-870AC5C6BCC7}" type="sibTrans" cxnId="{7B6B82C1-E71A-4F96-8C02-9236FB3DA192}">
      <dgm:prSet/>
      <dgm:spPr/>
      <dgm:t>
        <a:bodyPr/>
        <a:lstStyle/>
        <a:p>
          <a:endParaRPr lang="en-US"/>
        </a:p>
      </dgm:t>
    </dgm:pt>
    <dgm:pt modelId="{F6A196F2-B7E1-4027-9324-9370CA8518E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Leadership, Law, and Public Service </a:t>
          </a:r>
          <a:r>
            <a:rPr lang="en-US" sz="1600" dirty="0"/>
            <a:t>Academy</a:t>
          </a:r>
        </a:p>
      </dgm:t>
    </dgm:pt>
    <dgm:pt modelId="{6835EB96-34CD-46D7-ADC0-9326E3A02436}" type="parTrans" cxnId="{6FAEE0A1-DA6C-4EFB-B81E-48B7B5D973B9}">
      <dgm:prSet/>
      <dgm:spPr/>
      <dgm:t>
        <a:bodyPr/>
        <a:lstStyle/>
        <a:p>
          <a:endParaRPr lang="en-US"/>
        </a:p>
      </dgm:t>
    </dgm:pt>
    <dgm:pt modelId="{44E6EDD3-1626-4507-8FC3-3F647B068B87}" type="sibTrans" cxnId="{6FAEE0A1-DA6C-4EFB-B81E-48B7B5D973B9}">
      <dgm:prSet/>
      <dgm:spPr/>
      <dgm:t>
        <a:bodyPr/>
        <a:lstStyle/>
        <a:p>
          <a:endParaRPr lang="en-US"/>
        </a:p>
      </dgm:t>
    </dgm:pt>
    <dgm:pt modelId="{69C0FD4B-F4C8-4DF9-A6E0-11CF8C03BD00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Calibri"/>
              <a:cs typeface="Calibri"/>
            </a:rPr>
            <a:t>Teacher Recommendation </a:t>
          </a:r>
        </a:p>
      </dgm:t>
    </dgm:pt>
    <dgm:pt modelId="{794E597B-3023-429B-A4D5-224116E52B04}" type="parTrans" cxnId="{B40D8B4A-4397-4298-B0EC-C50629E43EE2}">
      <dgm:prSet/>
      <dgm:spPr/>
      <dgm:t>
        <a:bodyPr/>
        <a:lstStyle/>
        <a:p>
          <a:endParaRPr lang="en-US"/>
        </a:p>
      </dgm:t>
    </dgm:pt>
    <dgm:pt modelId="{A58F713E-110F-4393-AEA4-1D7F11F7B9B1}" type="sibTrans" cxnId="{B40D8B4A-4397-4298-B0EC-C50629E43EE2}">
      <dgm:prSet/>
      <dgm:spPr/>
      <dgm:t>
        <a:bodyPr/>
        <a:lstStyle/>
        <a:p>
          <a:endParaRPr lang="en-US"/>
        </a:p>
      </dgm:t>
    </dgm:pt>
    <dgm:pt modelId="{90DE3CC2-D2BF-4250-AE8D-5691B6247DD7}" type="pres">
      <dgm:prSet presAssocID="{5962A395-3225-4343-A0FB-27D429F92F08}" presName="root" presStyleCnt="0">
        <dgm:presLayoutVars>
          <dgm:dir/>
          <dgm:resizeHandles val="exact"/>
        </dgm:presLayoutVars>
      </dgm:prSet>
      <dgm:spPr/>
    </dgm:pt>
    <dgm:pt modelId="{C35CEA71-5279-4C92-BCA4-908FA9CE357F}" type="pres">
      <dgm:prSet presAssocID="{E8E96A3D-DB8B-4A0B-97DD-4AB5438622D2}" presName="compNode" presStyleCnt="0"/>
      <dgm:spPr/>
    </dgm:pt>
    <dgm:pt modelId="{AA3E302E-EAFE-4330-AAF0-C7413A934207}" type="pres">
      <dgm:prSet presAssocID="{E8E96A3D-DB8B-4A0B-97DD-4AB5438622D2}" presName="bgRect" presStyleLbl="bgShp" presStyleIdx="0" presStyleCnt="5" custLinFactNeighborX="-10688" custLinFactNeighborY="-50469"/>
      <dgm:spPr/>
    </dgm:pt>
    <dgm:pt modelId="{873F13E6-B0C2-4456-A803-5765553EE55A}" type="pres">
      <dgm:prSet presAssocID="{E8E96A3D-DB8B-4A0B-97DD-4AB5438622D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64034C00-0AA2-4211-9CBA-3E729D9A99E4}" type="pres">
      <dgm:prSet presAssocID="{E8E96A3D-DB8B-4A0B-97DD-4AB5438622D2}" presName="spaceRect" presStyleCnt="0"/>
      <dgm:spPr/>
    </dgm:pt>
    <dgm:pt modelId="{9D9AB47C-213C-4D6A-8FB0-1DC336613F87}" type="pres">
      <dgm:prSet presAssocID="{E8E96A3D-DB8B-4A0B-97DD-4AB5438622D2}" presName="parTx" presStyleLbl="revTx" presStyleIdx="0" presStyleCnt="10">
        <dgm:presLayoutVars>
          <dgm:chMax val="0"/>
          <dgm:chPref val="0"/>
        </dgm:presLayoutVars>
      </dgm:prSet>
      <dgm:spPr/>
    </dgm:pt>
    <dgm:pt modelId="{92EDDB6E-3BE4-402E-B68D-2665AA2A9E73}" type="pres">
      <dgm:prSet presAssocID="{E8E96A3D-DB8B-4A0B-97DD-4AB5438622D2}" presName="desTx" presStyleLbl="revTx" presStyleIdx="1" presStyleCnt="10">
        <dgm:presLayoutVars/>
      </dgm:prSet>
      <dgm:spPr/>
    </dgm:pt>
    <dgm:pt modelId="{57C397F5-D978-47E1-ADF0-8D020E98B7FA}" type="pres">
      <dgm:prSet presAssocID="{0B2B594E-A970-46B9-9096-539F1C883895}" presName="sibTrans" presStyleCnt="0"/>
      <dgm:spPr/>
    </dgm:pt>
    <dgm:pt modelId="{622121A3-5133-4E15-BCC8-24E98824DB16}" type="pres">
      <dgm:prSet presAssocID="{062FECBD-4E03-4B1A-BAD4-C6AFF2D17DA3}" presName="compNode" presStyleCnt="0"/>
      <dgm:spPr/>
    </dgm:pt>
    <dgm:pt modelId="{383BF68E-E7CD-45F5-A58C-7BE395172764}" type="pres">
      <dgm:prSet presAssocID="{062FECBD-4E03-4B1A-BAD4-C6AFF2D17DA3}" presName="bgRect" presStyleLbl="bgShp" presStyleIdx="1" presStyleCnt="5"/>
      <dgm:spPr/>
    </dgm:pt>
    <dgm:pt modelId="{031AD0BE-13EB-4DB3-816E-C049AD59CD37}" type="pres">
      <dgm:prSet presAssocID="{062FECBD-4E03-4B1A-BAD4-C6AFF2D17DA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31B95134-570B-436B-A1DB-F706AC59DE4A}" type="pres">
      <dgm:prSet presAssocID="{062FECBD-4E03-4B1A-BAD4-C6AFF2D17DA3}" presName="spaceRect" presStyleCnt="0"/>
      <dgm:spPr/>
    </dgm:pt>
    <dgm:pt modelId="{91288EEC-0F5A-41B2-BD26-A07CCC417E69}" type="pres">
      <dgm:prSet presAssocID="{062FECBD-4E03-4B1A-BAD4-C6AFF2D17DA3}" presName="parTx" presStyleLbl="revTx" presStyleIdx="2" presStyleCnt="10">
        <dgm:presLayoutVars>
          <dgm:chMax val="0"/>
          <dgm:chPref val="0"/>
        </dgm:presLayoutVars>
      </dgm:prSet>
      <dgm:spPr/>
    </dgm:pt>
    <dgm:pt modelId="{1F534176-D07A-41D2-92AB-07C1F60A1673}" type="pres">
      <dgm:prSet presAssocID="{062FECBD-4E03-4B1A-BAD4-C6AFF2D17DA3}" presName="desTx" presStyleLbl="revTx" presStyleIdx="3" presStyleCnt="10">
        <dgm:presLayoutVars/>
      </dgm:prSet>
      <dgm:spPr/>
    </dgm:pt>
    <dgm:pt modelId="{040F62D4-2C23-4909-9246-CEA7CE1A2D82}" type="pres">
      <dgm:prSet presAssocID="{A3F3D2EB-FE17-4B88-A24F-5F1F1ECB7E47}" presName="sibTrans" presStyleCnt="0"/>
      <dgm:spPr/>
    </dgm:pt>
    <dgm:pt modelId="{9E29B94B-96BD-41FB-8CE7-E9C9B3E4B7FB}" type="pres">
      <dgm:prSet presAssocID="{B0A40F90-5098-4604-BD73-AA04B4238924}" presName="compNode" presStyleCnt="0"/>
      <dgm:spPr/>
    </dgm:pt>
    <dgm:pt modelId="{CD88C076-277C-4CA5-A1D1-C3C81E17D71C}" type="pres">
      <dgm:prSet presAssocID="{B0A40F90-5098-4604-BD73-AA04B4238924}" presName="bgRect" presStyleLbl="bgShp" presStyleIdx="2" presStyleCnt="5"/>
      <dgm:spPr/>
    </dgm:pt>
    <dgm:pt modelId="{FCEFE633-3CD5-4A7E-BFC8-34839DB5F668}" type="pres">
      <dgm:prSet presAssocID="{B0A40F90-5098-4604-BD73-AA04B423892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57FDF29F-CF76-49F0-9C86-A6354F5FAEC1}" type="pres">
      <dgm:prSet presAssocID="{B0A40F90-5098-4604-BD73-AA04B4238924}" presName="spaceRect" presStyleCnt="0"/>
      <dgm:spPr/>
    </dgm:pt>
    <dgm:pt modelId="{A183A056-A81A-4540-8A67-399E8CF72C54}" type="pres">
      <dgm:prSet presAssocID="{B0A40F90-5098-4604-BD73-AA04B4238924}" presName="parTx" presStyleLbl="revTx" presStyleIdx="4" presStyleCnt="10">
        <dgm:presLayoutVars>
          <dgm:chMax val="0"/>
          <dgm:chPref val="0"/>
        </dgm:presLayoutVars>
      </dgm:prSet>
      <dgm:spPr/>
    </dgm:pt>
    <dgm:pt modelId="{62C3F03D-F880-4D8E-A93D-4DD46597EE21}" type="pres">
      <dgm:prSet presAssocID="{B0A40F90-5098-4604-BD73-AA04B4238924}" presName="desTx" presStyleLbl="revTx" presStyleIdx="5" presStyleCnt="10">
        <dgm:presLayoutVars/>
      </dgm:prSet>
      <dgm:spPr/>
    </dgm:pt>
    <dgm:pt modelId="{B02448A5-9EFD-4C0B-AB70-DB9A1145C5E2}" type="pres">
      <dgm:prSet presAssocID="{6BE433E9-8B0A-4893-9B54-89DE30968542}" presName="sibTrans" presStyleCnt="0"/>
      <dgm:spPr/>
    </dgm:pt>
    <dgm:pt modelId="{AB4851F2-3F6A-4DF1-9701-9A4370D73064}" type="pres">
      <dgm:prSet presAssocID="{2B60C0CB-802D-4E36-B640-409F4EF41DDE}" presName="compNode" presStyleCnt="0"/>
      <dgm:spPr/>
    </dgm:pt>
    <dgm:pt modelId="{7F50BDBD-5F2B-4A77-ACE0-DBEE8C504EDB}" type="pres">
      <dgm:prSet presAssocID="{2B60C0CB-802D-4E36-B640-409F4EF41DDE}" presName="bgRect" presStyleLbl="bgShp" presStyleIdx="3" presStyleCnt="5"/>
      <dgm:spPr/>
    </dgm:pt>
    <dgm:pt modelId="{75C5766E-0A95-4084-A004-39D7DB12B57C}" type="pres">
      <dgm:prSet presAssocID="{2B60C0CB-802D-4E36-B640-409F4EF41DD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obe with solid fill"/>
        </a:ext>
      </dgm:extLst>
    </dgm:pt>
    <dgm:pt modelId="{3AFCEE5D-A998-4EB3-B34A-7491352D9275}" type="pres">
      <dgm:prSet presAssocID="{2B60C0CB-802D-4E36-B640-409F4EF41DDE}" presName="spaceRect" presStyleCnt="0"/>
      <dgm:spPr/>
    </dgm:pt>
    <dgm:pt modelId="{43C50643-3DCE-494B-A990-72DBC2EC8B2F}" type="pres">
      <dgm:prSet presAssocID="{2B60C0CB-802D-4E36-B640-409F4EF41DDE}" presName="parTx" presStyleLbl="revTx" presStyleIdx="6" presStyleCnt="10">
        <dgm:presLayoutVars>
          <dgm:chMax val="0"/>
          <dgm:chPref val="0"/>
        </dgm:presLayoutVars>
      </dgm:prSet>
      <dgm:spPr/>
    </dgm:pt>
    <dgm:pt modelId="{7F4410DB-B95B-4398-BE53-3E0EB7D825C3}" type="pres">
      <dgm:prSet presAssocID="{2B60C0CB-802D-4E36-B640-409F4EF41DDE}" presName="desTx" presStyleLbl="revTx" presStyleIdx="7" presStyleCnt="10">
        <dgm:presLayoutVars/>
      </dgm:prSet>
      <dgm:spPr/>
    </dgm:pt>
    <dgm:pt modelId="{02BD303D-7B5E-443C-8402-581F273BDD5C}" type="pres">
      <dgm:prSet presAssocID="{72AF6DA6-AED8-44D3-B1FB-54B51D88E604}" presName="sibTrans" presStyleCnt="0"/>
      <dgm:spPr/>
    </dgm:pt>
    <dgm:pt modelId="{13FBD040-DD4A-43BC-A64C-77CC65CCCA63}" type="pres">
      <dgm:prSet presAssocID="{C115D5F0-E652-457A-81AC-35FE285CAAE3}" presName="compNode" presStyleCnt="0"/>
      <dgm:spPr/>
    </dgm:pt>
    <dgm:pt modelId="{9DB1B0F5-B23F-44DC-99BB-245A55CF50D3}" type="pres">
      <dgm:prSet presAssocID="{C115D5F0-E652-457A-81AC-35FE285CAAE3}" presName="bgRect" presStyleLbl="bgShp" presStyleIdx="4" presStyleCnt="5"/>
      <dgm:spPr/>
    </dgm:pt>
    <dgm:pt modelId="{C44896EB-8F71-4427-9746-76BF2A770D11}" type="pres">
      <dgm:prSet presAssocID="{C115D5F0-E652-457A-81AC-35FE285CAAE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22044CCD-E84A-4BE1-AB72-A3DC85F0984F}" type="pres">
      <dgm:prSet presAssocID="{C115D5F0-E652-457A-81AC-35FE285CAAE3}" presName="spaceRect" presStyleCnt="0"/>
      <dgm:spPr/>
    </dgm:pt>
    <dgm:pt modelId="{DD79EEC9-B9B1-47CD-9BEA-56D3EF17562A}" type="pres">
      <dgm:prSet presAssocID="{C115D5F0-E652-457A-81AC-35FE285CAAE3}" presName="parTx" presStyleLbl="revTx" presStyleIdx="8" presStyleCnt="10">
        <dgm:presLayoutVars>
          <dgm:chMax val="0"/>
          <dgm:chPref val="0"/>
        </dgm:presLayoutVars>
      </dgm:prSet>
      <dgm:spPr/>
    </dgm:pt>
    <dgm:pt modelId="{9BDB176D-3E37-48D2-84CA-0E38572CFB7F}" type="pres">
      <dgm:prSet presAssocID="{C115D5F0-E652-457A-81AC-35FE285CAAE3}" presName="desTx" presStyleLbl="revTx" presStyleIdx="9" presStyleCnt="10">
        <dgm:presLayoutVars/>
      </dgm:prSet>
      <dgm:spPr/>
    </dgm:pt>
  </dgm:ptLst>
  <dgm:cxnLst>
    <dgm:cxn modelId="{54753906-7AAF-4D87-9181-76B5C18A28EC}" srcId="{5962A395-3225-4343-A0FB-27D429F92F08}" destId="{2B60C0CB-802D-4E36-B640-409F4EF41DDE}" srcOrd="3" destOrd="0" parTransId="{709989AB-E778-431B-A694-F98B1A268BD6}" sibTransId="{72AF6DA6-AED8-44D3-B1FB-54B51D88E604}"/>
    <dgm:cxn modelId="{44A93E0F-893E-4005-B37A-D0B22F6E0288}" type="presOf" srcId="{6CA467B3-841A-4C8E-85DD-74A920DAFD25}" destId="{1F534176-D07A-41D2-92AB-07C1F60A1673}" srcOrd="0" destOrd="0" presId="urn:microsoft.com/office/officeart/2018/2/layout/IconVerticalSolidList"/>
    <dgm:cxn modelId="{57DF2418-0CB4-48F8-8280-0DAE7DE57866}" type="presOf" srcId="{5962A395-3225-4343-A0FB-27D429F92F08}" destId="{90DE3CC2-D2BF-4250-AE8D-5691B6247DD7}" srcOrd="0" destOrd="0" presId="urn:microsoft.com/office/officeart/2018/2/layout/IconVerticalSolidList"/>
    <dgm:cxn modelId="{1D0C601F-88C2-477C-B998-862C44A4C272}" srcId="{062FECBD-4E03-4B1A-BAD4-C6AFF2D17DA3}" destId="{6CA467B3-841A-4C8E-85DD-74A920DAFD25}" srcOrd="0" destOrd="0" parTransId="{E5D5EE18-BBA3-4492-803D-FB1A55A6FAD5}" sibTransId="{0009683E-2117-4974-861E-3A44072B3CE5}"/>
    <dgm:cxn modelId="{7C88AA22-BA3C-44F3-942A-074EA0E95558}" srcId="{5962A395-3225-4343-A0FB-27D429F92F08}" destId="{E8E96A3D-DB8B-4A0B-97DD-4AB5438622D2}" srcOrd="0" destOrd="0" parTransId="{94126FE0-74DF-488E-95AC-6C781747229B}" sibTransId="{0B2B594E-A970-46B9-9096-539F1C883895}"/>
    <dgm:cxn modelId="{F4C6DF23-916E-49C0-A6F6-47BFAD6DDEE2}" type="presOf" srcId="{C115D5F0-E652-457A-81AC-35FE285CAAE3}" destId="{DD79EEC9-B9B1-47CD-9BEA-56D3EF17562A}" srcOrd="0" destOrd="0" presId="urn:microsoft.com/office/officeart/2018/2/layout/IconVerticalSolidList"/>
    <dgm:cxn modelId="{1C582825-3676-4E48-988A-FEC0F58571E4}" srcId="{B0A40F90-5098-4604-BD73-AA04B4238924}" destId="{671AA257-DF18-456C-BC10-F2DE8A1D0DA9}" srcOrd="0" destOrd="0" parTransId="{E1E614FA-4BA9-4201-8397-FB4568B8012D}" sibTransId="{C0C76BC9-A0D9-4F1F-9132-8569302789DF}"/>
    <dgm:cxn modelId="{B4B0CF26-7ACB-48B8-BF09-8015ADF32EB5}" type="presOf" srcId="{69C0FD4B-F4C8-4DF9-A6E0-11CF8C03BD00}" destId="{1F534176-D07A-41D2-92AB-07C1F60A1673}" srcOrd="0" destOrd="1" presId="urn:microsoft.com/office/officeart/2018/2/layout/IconVerticalSolidList"/>
    <dgm:cxn modelId="{99B97B2C-8085-40FB-BDE5-17C709E0D78D}" type="presOf" srcId="{062FECBD-4E03-4B1A-BAD4-C6AFF2D17DA3}" destId="{91288EEC-0F5A-41B2-BD26-A07CCC417E69}" srcOrd="0" destOrd="0" presId="urn:microsoft.com/office/officeart/2018/2/layout/IconVerticalSolidList"/>
    <dgm:cxn modelId="{9C215F37-3E40-42E3-8EBE-E68C71176926}" type="presOf" srcId="{DA4285FD-D3AB-454E-BC00-DB8DBB9B4A8D}" destId="{92EDDB6E-3BE4-402E-B68D-2665AA2A9E73}" srcOrd="0" destOrd="0" presId="urn:microsoft.com/office/officeart/2018/2/layout/IconVerticalSolidList"/>
    <dgm:cxn modelId="{931F263E-23A1-4287-835B-7ABDEFF219AC}" type="presOf" srcId="{E8E96A3D-DB8B-4A0B-97DD-4AB5438622D2}" destId="{9D9AB47C-213C-4D6A-8FB0-1DC336613F87}" srcOrd="0" destOrd="0" presId="urn:microsoft.com/office/officeart/2018/2/layout/IconVerticalSolidList"/>
    <dgm:cxn modelId="{B40D8B4A-4397-4298-B0EC-C50629E43EE2}" srcId="{062FECBD-4E03-4B1A-BAD4-C6AFF2D17DA3}" destId="{69C0FD4B-F4C8-4DF9-A6E0-11CF8C03BD00}" srcOrd="1" destOrd="0" parTransId="{794E597B-3023-429B-A4D5-224116E52B04}" sibTransId="{A58F713E-110F-4393-AEA4-1D7F11F7B9B1}"/>
    <dgm:cxn modelId="{0381BC71-22E4-4831-BD84-85A5D5E9AA11}" type="presOf" srcId="{F4CAF5DA-9EAD-429E-AA38-CF6CE1B53654}" destId="{7F4410DB-B95B-4398-BE53-3E0EB7D825C3}" srcOrd="0" destOrd="0" presId="urn:microsoft.com/office/officeart/2018/2/layout/IconVerticalSolidList"/>
    <dgm:cxn modelId="{8B0D0054-FF63-4648-B646-51B4FAD55244}" type="presOf" srcId="{2B60C0CB-802D-4E36-B640-409F4EF41DDE}" destId="{43C50643-3DCE-494B-A990-72DBC2EC8B2F}" srcOrd="0" destOrd="0" presId="urn:microsoft.com/office/officeart/2018/2/layout/IconVerticalSolidList"/>
    <dgm:cxn modelId="{F830438A-3F66-40A5-BB61-ED9C3B74EE45}" type="presOf" srcId="{AAFC17DD-AB32-4218-930E-450A35BAD85D}" destId="{92EDDB6E-3BE4-402E-B68D-2665AA2A9E73}" srcOrd="0" destOrd="1" presId="urn:microsoft.com/office/officeart/2018/2/layout/IconVerticalSolidList"/>
    <dgm:cxn modelId="{CDC8878B-23FB-466F-9B47-D6183CFD9013}" type="presOf" srcId="{B0A40F90-5098-4604-BD73-AA04B4238924}" destId="{A183A056-A81A-4540-8A67-399E8CF72C54}" srcOrd="0" destOrd="0" presId="urn:microsoft.com/office/officeart/2018/2/layout/IconVerticalSolidList"/>
    <dgm:cxn modelId="{6FAEE0A1-DA6C-4EFB-B81E-48B7B5D973B9}" srcId="{C115D5F0-E652-457A-81AC-35FE285CAAE3}" destId="{F6A196F2-B7E1-4027-9324-9370CA8518E8}" srcOrd="0" destOrd="0" parTransId="{6835EB96-34CD-46D7-ADC0-9326E3A02436}" sibTransId="{44E6EDD3-1626-4507-8FC3-3F647B068B87}"/>
    <dgm:cxn modelId="{9E1997A5-EE79-46CA-A043-8AF170A36281}" srcId="{E8E96A3D-DB8B-4A0B-97DD-4AB5438622D2}" destId="{DA4285FD-D3AB-454E-BC00-DB8DBB9B4A8D}" srcOrd="0" destOrd="0" parTransId="{C7D9562E-3373-4A82-874E-1944C453B938}" sibTransId="{25406F27-EA8D-4B0C-B8EB-F187172847B8}"/>
    <dgm:cxn modelId="{C1B559B2-C4F1-45B0-BE31-28A9132BA331}" srcId="{E8E96A3D-DB8B-4A0B-97DD-4AB5438622D2}" destId="{AAFC17DD-AB32-4218-930E-450A35BAD85D}" srcOrd="1" destOrd="0" parTransId="{FA19359F-5C4B-4581-A363-9F394E105CA6}" sibTransId="{3B86FB0A-010E-4CD5-AFBE-A16CD04AA607}"/>
    <dgm:cxn modelId="{BC295CBE-F319-4CBD-AD93-73ECD67C9AF4}" srcId="{2B60C0CB-802D-4E36-B640-409F4EF41DDE}" destId="{F4CAF5DA-9EAD-429E-AA38-CF6CE1B53654}" srcOrd="0" destOrd="0" parTransId="{5E7F938B-7434-4D3F-B00B-BCABE7A35133}" sibTransId="{06EFEC91-9012-4D59-B5DB-84E602AD2514}"/>
    <dgm:cxn modelId="{7B6B82C1-E71A-4F96-8C02-9236FB3DA192}" srcId="{5962A395-3225-4343-A0FB-27D429F92F08}" destId="{C115D5F0-E652-457A-81AC-35FE285CAAE3}" srcOrd="4" destOrd="0" parTransId="{788602FD-A67B-46E7-8964-CED03B24AF09}" sibTransId="{B9C1DD72-7EF5-4935-AE69-870AC5C6BCC7}"/>
    <dgm:cxn modelId="{8375BDC2-3CA0-460B-B623-DE5E09FD70D0}" srcId="{5962A395-3225-4343-A0FB-27D429F92F08}" destId="{062FECBD-4E03-4B1A-BAD4-C6AFF2D17DA3}" srcOrd="1" destOrd="0" parTransId="{841FDF0A-0664-4554-9138-A530969D6F3F}" sibTransId="{A3F3D2EB-FE17-4B88-A24F-5F1F1ECB7E47}"/>
    <dgm:cxn modelId="{9B83D5D6-713D-4112-8845-17CF032DC4F7}" type="presOf" srcId="{F6A196F2-B7E1-4027-9324-9370CA8518E8}" destId="{9BDB176D-3E37-48D2-84CA-0E38572CFB7F}" srcOrd="0" destOrd="0" presId="urn:microsoft.com/office/officeart/2018/2/layout/IconVerticalSolidList"/>
    <dgm:cxn modelId="{87BECADA-083A-4213-8B0C-B71CBF4C3CB8}" type="presOf" srcId="{671AA257-DF18-456C-BC10-F2DE8A1D0DA9}" destId="{62C3F03D-F880-4D8E-A93D-4DD46597EE21}" srcOrd="0" destOrd="0" presId="urn:microsoft.com/office/officeart/2018/2/layout/IconVerticalSolidList"/>
    <dgm:cxn modelId="{320AA6E3-5767-477D-BD35-4B7E4E54212D}" srcId="{5962A395-3225-4343-A0FB-27D429F92F08}" destId="{B0A40F90-5098-4604-BD73-AA04B4238924}" srcOrd="2" destOrd="0" parTransId="{BD5004A4-5C05-44FD-A19B-8D6B4F3B157A}" sibTransId="{6BE433E9-8B0A-4893-9B54-89DE30968542}"/>
    <dgm:cxn modelId="{B65A03A1-F2A5-45A7-9DF4-04DB2B184592}" type="presParOf" srcId="{90DE3CC2-D2BF-4250-AE8D-5691B6247DD7}" destId="{C35CEA71-5279-4C92-BCA4-908FA9CE357F}" srcOrd="0" destOrd="0" presId="urn:microsoft.com/office/officeart/2018/2/layout/IconVerticalSolidList"/>
    <dgm:cxn modelId="{BC942264-9C9D-4897-A248-17C0C5B64AAE}" type="presParOf" srcId="{C35CEA71-5279-4C92-BCA4-908FA9CE357F}" destId="{AA3E302E-EAFE-4330-AAF0-C7413A934207}" srcOrd="0" destOrd="0" presId="urn:microsoft.com/office/officeart/2018/2/layout/IconVerticalSolidList"/>
    <dgm:cxn modelId="{A918C1B4-D57B-4944-9ECC-B7ABD2F8B8B1}" type="presParOf" srcId="{C35CEA71-5279-4C92-BCA4-908FA9CE357F}" destId="{873F13E6-B0C2-4456-A803-5765553EE55A}" srcOrd="1" destOrd="0" presId="urn:microsoft.com/office/officeart/2018/2/layout/IconVerticalSolidList"/>
    <dgm:cxn modelId="{122E8B50-8423-4EE3-8989-047250D6B643}" type="presParOf" srcId="{C35CEA71-5279-4C92-BCA4-908FA9CE357F}" destId="{64034C00-0AA2-4211-9CBA-3E729D9A99E4}" srcOrd="2" destOrd="0" presId="urn:microsoft.com/office/officeart/2018/2/layout/IconVerticalSolidList"/>
    <dgm:cxn modelId="{80BCCB6B-28C6-4D8A-A135-D181B2176930}" type="presParOf" srcId="{C35CEA71-5279-4C92-BCA4-908FA9CE357F}" destId="{9D9AB47C-213C-4D6A-8FB0-1DC336613F87}" srcOrd="3" destOrd="0" presId="urn:microsoft.com/office/officeart/2018/2/layout/IconVerticalSolidList"/>
    <dgm:cxn modelId="{628E3727-B42C-4F26-98BB-F668E2170F8F}" type="presParOf" srcId="{C35CEA71-5279-4C92-BCA4-908FA9CE357F}" destId="{92EDDB6E-3BE4-402E-B68D-2665AA2A9E73}" srcOrd="4" destOrd="0" presId="urn:microsoft.com/office/officeart/2018/2/layout/IconVerticalSolidList"/>
    <dgm:cxn modelId="{B2984A4E-6DFB-4054-AAFF-666EC013E19D}" type="presParOf" srcId="{90DE3CC2-D2BF-4250-AE8D-5691B6247DD7}" destId="{57C397F5-D978-47E1-ADF0-8D020E98B7FA}" srcOrd="1" destOrd="0" presId="urn:microsoft.com/office/officeart/2018/2/layout/IconVerticalSolidList"/>
    <dgm:cxn modelId="{B867E27E-89A4-4BE2-8F6D-102D2E4B7B6A}" type="presParOf" srcId="{90DE3CC2-D2BF-4250-AE8D-5691B6247DD7}" destId="{622121A3-5133-4E15-BCC8-24E98824DB16}" srcOrd="2" destOrd="0" presId="urn:microsoft.com/office/officeart/2018/2/layout/IconVerticalSolidList"/>
    <dgm:cxn modelId="{D713B8D7-7363-4CCF-9FB6-ABD7D121AE30}" type="presParOf" srcId="{622121A3-5133-4E15-BCC8-24E98824DB16}" destId="{383BF68E-E7CD-45F5-A58C-7BE395172764}" srcOrd="0" destOrd="0" presId="urn:microsoft.com/office/officeart/2018/2/layout/IconVerticalSolidList"/>
    <dgm:cxn modelId="{4AC2D522-A31D-4B2D-9567-4ED085846493}" type="presParOf" srcId="{622121A3-5133-4E15-BCC8-24E98824DB16}" destId="{031AD0BE-13EB-4DB3-816E-C049AD59CD37}" srcOrd="1" destOrd="0" presId="urn:microsoft.com/office/officeart/2018/2/layout/IconVerticalSolidList"/>
    <dgm:cxn modelId="{503F1156-1AF4-4D92-9776-10CBEA3FE7EA}" type="presParOf" srcId="{622121A3-5133-4E15-BCC8-24E98824DB16}" destId="{31B95134-570B-436B-A1DB-F706AC59DE4A}" srcOrd="2" destOrd="0" presId="urn:microsoft.com/office/officeart/2018/2/layout/IconVerticalSolidList"/>
    <dgm:cxn modelId="{BFF8BDB9-7BEE-4CEB-94EE-5C00D5FDF3F6}" type="presParOf" srcId="{622121A3-5133-4E15-BCC8-24E98824DB16}" destId="{91288EEC-0F5A-41B2-BD26-A07CCC417E69}" srcOrd="3" destOrd="0" presId="urn:microsoft.com/office/officeart/2018/2/layout/IconVerticalSolidList"/>
    <dgm:cxn modelId="{EE1C0C86-4161-40CD-9995-C145B5C1CB54}" type="presParOf" srcId="{622121A3-5133-4E15-BCC8-24E98824DB16}" destId="{1F534176-D07A-41D2-92AB-07C1F60A1673}" srcOrd="4" destOrd="0" presId="urn:microsoft.com/office/officeart/2018/2/layout/IconVerticalSolidList"/>
    <dgm:cxn modelId="{7E5F44BF-43D4-49E0-A90A-687CD2F7B1E4}" type="presParOf" srcId="{90DE3CC2-D2BF-4250-AE8D-5691B6247DD7}" destId="{040F62D4-2C23-4909-9246-CEA7CE1A2D82}" srcOrd="3" destOrd="0" presId="urn:microsoft.com/office/officeart/2018/2/layout/IconVerticalSolidList"/>
    <dgm:cxn modelId="{2EAA82E5-D240-44E6-8019-24EBB48D8D3E}" type="presParOf" srcId="{90DE3CC2-D2BF-4250-AE8D-5691B6247DD7}" destId="{9E29B94B-96BD-41FB-8CE7-E9C9B3E4B7FB}" srcOrd="4" destOrd="0" presId="urn:microsoft.com/office/officeart/2018/2/layout/IconVerticalSolidList"/>
    <dgm:cxn modelId="{6C5CFC63-1623-4C68-8F49-6420046AC9FA}" type="presParOf" srcId="{9E29B94B-96BD-41FB-8CE7-E9C9B3E4B7FB}" destId="{CD88C076-277C-4CA5-A1D1-C3C81E17D71C}" srcOrd="0" destOrd="0" presId="urn:microsoft.com/office/officeart/2018/2/layout/IconVerticalSolidList"/>
    <dgm:cxn modelId="{998E7834-1A97-48C7-B087-AB5BE8B6A757}" type="presParOf" srcId="{9E29B94B-96BD-41FB-8CE7-E9C9B3E4B7FB}" destId="{FCEFE633-3CD5-4A7E-BFC8-34839DB5F668}" srcOrd="1" destOrd="0" presId="urn:microsoft.com/office/officeart/2018/2/layout/IconVerticalSolidList"/>
    <dgm:cxn modelId="{C6528CC4-9B06-4BBE-AC54-DE6813556000}" type="presParOf" srcId="{9E29B94B-96BD-41FB-8CE7-E9C9B3E4B7FB}" destId="{57FDF29F-CF76-49F0-9C86-A6354F5FAEC1}" srcOrd="2" destOrd="0" presId="urn:microsoft.com/office/officeart/2018/2/layout/IconVerticalSolidList"/>
    <dgm:cxn modelId="{33D1375C-ED94-4413-A6DE-AE6D536D857A}" type="presParOf" srcId="{9E29B94B-96BD-41FB-8CE7-E9C9B3E4B7FB}" destId="{A183A056-A81A-4540-8A67-399E8CF72C54}" srcOrd="3" destOrd="0" presId="urn:microsoft.com/office/officeart/2018/2/layout/IconVerticalSolidList"/>
    <dgm:cxn modelId="{36E80A0E-DCE3-46AC-B0C4-A01D90D98770}" type="presParOf" srcId="{9E29B94B-96BD-41FB-8CE7-E9C9B3E4B7FB}" destId="{62C3F03D-F880-4D8E-A93D-4DD46597EE21}" srcOrd="4" destOrd="0" presId="urn:microsoft.com/office/officeart/2018/2/layout/IconVerticalSolidList"/>
    <dgm:cxn modelId="{C3E5DC18-1AD8-4B89-9F1A-41F38546222B}" type="presParOf" srcId="{90DE3CC2-D2BF-4250-AE8D-5691B6247DD7}" destId="{B02448A5-9EFD-4C0B-AB70-DB9A1145C5E2}" srcOrd="5" destOrd="0" presId="urn:microsoft.com/office/officeart/2018/2/layout/IconVerticalSolidList"/>
    <dgm:cxn modelId="{6A036EF2-5302-4910-9038-35B05FFE8992}" type="presParOf" srcId="{90DE3CC2-D2BF-4250-AE8D-5691B6247DD7}" destId="{AB4851F2-3F6A-4DF1-9701-9A4370D73064}" srcOrd="6" destOrd="0" presId="urn:microsoft.com/office/officeart/2018/2/layout/IconVerticalSolidList"/>
    <dgm:cxn modelId="{DA8C94BB-8C37-40AB-91D5-CA3D45FD7956}" type="presParOf" srcId="{AB4851F2-3F6A-4DF1-9701-9A4370D73064}" destId="{7F50BDBD-5F2B-4A77-ACE0-DBEE8C504EDB}" srcOrd="0" destOrd="0" presId="urn:microsoft.com/office/officeart/2018/2/layout/IconVerticalSolidList"/>
    <dgm:cxn modelId="{FD526663-E485-4C0E-BED8-C015957ADDBC}" type="presParOf" srcId="{AB4851F2-3F6A-4DF1-9701-9A4370D73064}" destId="{75C5766E-0A95-4084-A004-39D7DB12B57C}" srcOrd="1" destOrd="0" presId="urn:microsoft.com/office/officeart/2018/2/layout/IconVerticalSolidList"/>
    <dgm:cxn modelId="{2511BB7B-3D82-4A6C-BA23-15440FDBF15E}" type="presParOf" srcId="{AB4851F2-3F6A-4DF1-9701-9A4370D73064}" destId="{3AFCEE5D-A998-4EB3-B34A-7491352D9275}" srcOrd="2" destOrd="0" presId="urn:microsoft.com/office/officeart/2018/2/layout/IconVerticalSolidList"/>
    <dgm:cxn modelId="{3D7A955D-46E6-44CC-A539-DDA42CA2429C}" type="presParOf" srcId="{AB4851F2-3F6A-4DF1-9701-9A4370D73064}" destId="{43C50643-3DCE-494B-A990-72DBC2EC8B2F}" srcOrd="3" destOrd="0" presId="urn:microsoft.com/office/officeart/2018/2/layout/IconVerticalSolidList"/>
    <dgm:cxn modelId="{0E3191E5-0838-42C0-AD38-ADA59317DE4F}" type="presParOf" srcId="{AB4851F2-3F6A-4DF1-9701-9A4370D73064}" destId="{7F4410DB-B95B-4398-BE53-3E0EB7D825C3}" srcOrd="4" destOrd="0" presId="urn:microsoft.com/office/officeart/2018/2/layout/IconVerticalSolidList"/>
    <dgm:cxn modelId="{BF1B34DD-21E5-4456-8ED8-8F4D16506070}" type="presParOf" srcId="{90DE3CC2-D2BF-4250-AE8D-5691B6247DD7}" destId="{02BD303D-7B5E-443C-8402-581F273BDD5C}" srcOrd="7" destOrd="0" presId="urn:microsoft.com/office/officeart/2018/2/layout/IconVerticalSolidList"/>
    <dgm:cxn modelId="{4D9B229A-90B7-4E8C-9986-8C4EC7870A18}" type="presParOf" srcId="{90DE3CC2-D2BF-4250-AE8D-5691B6247DD7}" destId="{13FBD040-DD4A-43BC-A64C-77CC65CCCA63}" srcOrd="8" destOrd="0" presId="urn:microsoft.com/office/officeart/2018/2/layout/IconVerticalSolidList"/>
    <dgm:cxn modelId="{DFA46FAC-6EAF-4278-85E7-C33EDD1DE946}" type="presParOf" srcId="{13FBD040-DD4A-43BC-A64C-77CC65CCCA63}" destId="{9DB1B0F5-B23F-44DC-99BB-245A55CF50D3}" srcOrd="0" destOrd="0" presId="urn:microsoft.com/office/officeart/2018/2/layout/IconVerticalSolidList"/>
    <dgm:cxn modelId="{E33AEDD2-DF1C-45B8-B3E5-1B8FCFC0840B}" type="presParOf" srcId="{13FBD040-DD4A-43BC-A64C-77CC65CCCA63}" destId="{C44896EB-8F71-4427-9746-76BF2A770D11}" srcOrd="1" destOrd="0" presId="urn:microsoft.com/office/officeart/2018/2/layout/IconVerticalSolidList"/>
    <dgm:cxn modelId="{10E74D89-894D-4D30-843C-D496D10FF7BC}" type="presParOf" srcId="{13FBD040-DD4A-43BC-A64C-77CC65CCCA63}" destId="{22044CCD-E84A-4BE1-AB72-A3DC85F0984F}" srcOrd="2" destOrd="0" presId="urn:microsoft.com/office/officeart/2018/2/layout/IconVerticalSolidList"/>
    <dgm:cxn modelId="{DA82CA4C-F46C-45C5-82A1-62A317FAEB35}" type="presParOf" srcId="{13FBD040-DD4A-43BC-A64C-77CC65CCCA63}" destId="{DD79EEC9-B9B1-47CD-9BEA-56D3EF17562A}" srcOrd="3" destOrd="0" presId="urn:microsoft.com/office/officeart/2018/2/layout/IconVerticalSolidList"/>
    <dgm:cxn modelId="{36939DED-C0AE-410E-A4B5-B472495F7449}" type="presParOf" srcId="{13FBD040-DD4A-43BC-A64C-77CC65CCCA63}" destId="{9BDB176D-3E37-48D2-84CA-0E38572CFB7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5752D-07B2-4291-AA18-A3D29B58D930}">
      <dsp:nvSpPr>
        <dsp:cNvPr id="0" name=""/>
        <dsp:cNvSpPr/>
      </dsp:nvSpPr>
      <dsp:spPr>
        <a:xfrm>
          <a:off x="0" y="2374"/>
          <a:ext cx="1606150" cy="1142165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solidFill>
                <a:schemeClr val="tx1"/>
              </a:solidFill>
            </a:rPr>
            <a:t>Sunday Night Call Out</a:t>
          </a:r>
        </a:p>
      </dsp:txBody>
      <dsp:txXfrm>
        <a:off x="55756" y="58130"/>
        <a:ext cx="1494638" cy="1030653"/>
      </dsp:txXfrm>
    </dsp:sp>
    <dsp:sp modelId="{551367AE-B617-44DE-923B-7FD08C7B47CB}">
      <dsp:nvSpPr>
        <dsp:cNvPr id="0" name=""/>
        <dsp:cNvSpPr/>
      </dsp:nvSpPr>
      <dsp:spPr>
        <a:xfrm>
          <a:off x="0" y="1201648"/>
          <a:ext cx="1606150" cy="1142165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solidFill>
                <a:schemeClr val="tx1"/>
              </a:solidFill>
            </a:rPr>
            <a:t>Weekly Newsletters </a:t>
          </a:r>
        </a:p>
      </dsp:txBody>
      <dsp:txXfrm>
        <a:off x="55756" y="1257404"/>
        <a:ext cx="1494638" cy="1030653"/>
      </dsp:txXfrm>
    </dsp:sp>
    <dsp:sp modelId="{7AFAE2B0-35F0-4CBC-A0C7-94FA5BBD79D4}">
      <dsp:nvSpPr>
        <dsp:cNvPr id="0" name=""/>
        <dsp:cNvSpPr/>
      </dsp:nvSpPr>
      <dsp:spPr>
        <a:xfrm>
          <a:off x="0" y="2400922"/>
          <a:ext cx="1606150" cy="1142165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solidFill>
                <a:schemeClr val="tx1"/>
              </a:solidFill>
              <a:latin typeface="Calibri Light" panose="020F0302020204030204"/>
            </a:rPr>
            <a:t>CTLS</a:t>
          </a:r>
          <a:endParaRPr lang="en-US" sz="2100" b="0" kern="1200" dirty="0">
            <a:solidFill>
              <a:schemeClr val="tx1"/>
            </a:solidFill>
          </a:endParaRPr>
        </a:p>
      </dsp:txBody>
      <dsp:txXfrm>
        <a:off x="55756" y="2456678"/>
        <a:ext cx="1494638" cy="1030653"/>
      </dsp:txXfrm>
    </dsp:sp>
    <dsp:sp modelId="{2AB676E6-51F0-43D5-B865-AFB95204185C}">
      <dsp:nvSpPr>
        <dsp:cNvPr id="0" name=""/>
        <dsp:cNvSpPr/>
      </dsp:nvSpPr>
      <dsp:spPr>
        <a:xfrm rot="5400000">
          <a:off x="2576973" y="2743589"/>
          <a:ext cx="913732" cy="28553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All progress reports are posted electronically – no paper copies</a:t>
          </a:r>
        </a:p>
      </dsp:txBody>
      <dsp:txXfrm rot="-5400000">
        <a:off x="1606151" y="3759017"/>
        <a:ext cx="2810773" cy="824522"/>
      </dsp:txXfrm>
    </dsp:sp>
    <dsp:sp modelId="{35749FB2-E49C-4262-AB26-50A80D5AB163}">
      <dsp:nvSpPr>
        <dsp:cNvPr id="0" name=""/>
        <dsp:cNvSpPr/>
      </dsp:nvSpPr>
      <dsp:spPr>
        <a:xfrm>
          <a:off x="0" y="3600195"/>
          <a:ext cx="1606150" cy="1142165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 err="1">
              <a:solidFill>
                <a:schemeClr val="tx1"/>
              </a:solidFill>
              <a:effectLst/>
            </a:rPr>
            <a:t>ParentVue</a:t>
          </a:r>
          <a:endParaRPr lang="en-US" sz="2100" b="0" kern="1200" dirty="0">
            <a:solidFill>
              <a:schemeClr val="tx1"/>
            </a:solidFill>
            <a:effectLst/>
          </a:endParaRPr>
        </a:p>
      </dsp:txBody>
      <dsp:txXfrm>
        <a:off x="55756" y="3655951"/>
        <a:ext cx="1494638" cy="1030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E302E-EAFE-4330-AAF0-C7413A934207}">
      <dsp:nvSpPr>
        <dsp:cNvPr id="0" name=""/>
        <dsp:cNvSpPr/>
      </dsp:nvSpPr>
      <dsp:spPr>
        <a:xfrm>
          <a:off x="0" y="0"/>
          <a:ext cx="6248400" cy="9403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F13E6-B0C2-4456-A803-5765553EE55A}">
      <dsp:nvSpPr>
        <dsp:cNvPr id="0" name=""/>
        <dsp:cNvSpPr/>
      </dsp:nvSpPr>
      <dsp:spPr>
        <a:xfrm>
          <a:off x="284446" y="218748"/>
          <a:ext cx="517175" cy="5171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AB47C-213C-4D6A-8FB0-1DC336613F87}">
      <dsp:nvSpPr>
        <dsp:cNvPr id="0" name=""/>
        <dsp:cNvSpPr/>
      </dsp:nvSpPr>
      <dsp:spPr>
        <a:xfrm>
          <a:off x="1086067" y="7176"/>
          <a:ext cx="2811780" cy="94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17" tIns="99517" rIns="99517" bIns="9951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HS Algebra</a:t>
          </a:r>
        </a:p>
      </dsp:txBody>
      <dsp:txXfrm>
        <a:off x="1086067" y="7176"/>
        <a:ext cx="2811780" cy="940318"/>
      </dsp:txXfrm>
    </dsp:sp>
    <dsp:sp modelId="{92EDDB6E-3BE4-402E-B68D-2665AA2A9E73}">
      <dsp:nvSpPr>
        <dsp:cNvPr id="0" name=""/>
        <dsp:cNvSpPr/>
      </dsp:nvSpPr>
      <dsp:spPr>
        <a:xfrm>
          <a:off x="3897847" y="7176"/>
          <a:ext cx="2349490" cy="94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17" tIns="99517" rIns="99517" bIns="9951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Math 7/8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Math 6/7</a:t>
          </a:r>
        </a:p>
      </dsp:txBody>
      <dsp:txXfrm>
        <a:off x="3897847" y="7176"/>
        <a:ext cx="2349490" cy="940318"/>
      </dsp:txXfrm>
    </dsp:sp>
    <dsp:sp modelId="{383BF68E-E7CD-45F5-A58C-7BE395172764}">
      <dsp:nvSpPr>
        <dsp:cNvPr id="0" name=""/>
        <dsp:cNvSpPr/>
      </dsp:nvSpPr>
      <dsp:spPr>
        <a:xfrm>
          <a:off x="0" y="1182574"/>
          <a:ext cx="6248400" cy="9403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AD0BE-13EB-4DB3-816E-C049AD59CD37}">
      <dsp:nvSpPr>
        <dsp:cNvPr id="0" name=""/>
        <dsp:cNvSpPr/>
      </dsp:nvSpPr>
      <dsp:spPr>
        <a:xfrm>
          <a:off x="284446" y="1394146"/>
          <a:ext cx="517175" cy="5171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88EEC-0F5A-41B2-BD26-A07CCC417E69}">
      <dsp:nvSpPr>
        <dsp:cNvPr id="0" name=""/>
        <dsp:cNvSpPr/>
      </dsp:nvSpPr>
      <dsp:spPr>
        <a:xfrm>
          <a:off x="1086067" y="1182574"/>
          <a:ext cx="2811780" cy="94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17" tIns="99517" rIns="99517" bIns="9951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HS Physical Science</a:t>
          </a:r>
        </a:p>
      </dsp:txBody>
      <dsp:txXfrm>
        <a:off x="1086067" y="1182574"/>
        <a:ext cx="2811780" cy="940318"/>
      </dsp:txXfrm>
    </dsp:sp>
    <dsp:sp modelId="{1F534176-D07A-41D2-92AB-07C1F60A1673}">
      <dsp:nvSpPr>
        <dsp:cNvPr id="0" name=""/>
        <dsp:cNvSpPr/>
      </dsp:nvSpPr>
      <dsp:spPr>
        <a:xfrm>
          <a:off x="3897847" y="1182574"/>
          <a:ext cx="2349490" cy="94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17" tIns="99517" rIns="99517" bIns="9951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  <a:cs typeface="Calibri"/>
            </a:rPr>
            <a:t>AC Science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  <a:cs typeface="Calibri"/>
            </a:rPr>
            <a:t>Teacher Recommendation </a:t>
          </a:r>
        </a:p>
      </dsp:txBody>
      <dsp:txXfrm>
        <a:off x="3897847" y="1182574"/>
        <a:ext cx="2349490" cy="940318"/>
      </dsp:txXfrm>
    </dsp:sp>
    <dsp:sp modelId="{CD88C076-277C-4CA5-A1D1-C3C81E17D71C}">
      <dsp:nvSpPr>
        <dsp:cNvPr id="0" name=""/>
        <dsp:cNvSpPr/>
      </dsp:nvSpPr>
      <dsp:spPr>
        <a:xfrm>
          <a:off x="0" y="2357972"/>
          <a:ext cx="6248400" cy="9403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FE633-3CD5-4A7E-BFC8-34839DB5F668}">
      <dsp:nvSpPr>
        <dsp:cNvPr id="0" name=""/>
        <dsp:cNvSpPr/>
      </dsp:nvSpPr>
      <dsp:spPr>
        <a:xfrm>
          <a:off x="284446" y="2569543"/>
          <a:ext cx="517175" cy="5171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3A056-A81A-4540-8A67-399E8CF72C54}">
      <dsp:nvSpPr>
        <dsp:cNvPr id="0" name=""/>
        <dsp:cNvSpPr/>
      </dsp:nvSpPr>
      <dsp:spPr>
        <a:xfrm>
          <a:off x="1086067" y="2357972"/>
          <a:ext cx="2811780" cy="94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17" tIns="99517" rIns="99517" bIns="9951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HS Visual Art</a:t>
          </a:r>
        </a:p>
      </dsp:txBody>
      <dsp:txXfrm>
        <a:off x="1086067" y="2357972"/>
        <a:ext cx="2811780" cy="940318"/>
      </dsp:txXfrm>
    </dsp:sp>
    <dsp:sp modelId="{62C3F03D-F880-4D8E-A93D-4DD46597EE21}">
      <dsp:nvSpPr>
        <dsp:cNvPr id="0" name=""/>
        <dsp:cNvSpPr/>
      </dsp:nvSpPr>
      <dsp:spPr>
        <a:xfrm>
          <a:off x="3897847" y="2357972"/>
          <a:ext cx="2349490" cy="94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17" tIns="99517" rIns="99517" bIns="9951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Teacher Recommendation</a:t>
          </a:r>
        </a:p>
      </dsp:txBody>
      <dsp:txXfrm>
        <a:off x="3897847" y="2357972"/>
        <a:ext cx="2349490" cy="940318"/>
      </dsp:txXfrm>
    </dsp:sp>
    <dsp:sp modelId="{7F50BDBD-5F2B-4A77-ACE0-DBEE8C504EDB}">
      <dsp:nvSpPr>
        <dsp:cNvPr id="0" name=""/>
        <dsp:cNvSpPr/>
      </dsp:nvSpPr>
      <dsp:spPr>
        <a:xfrm>
          <a:off x="0" y="3533370"/>
          <a:ext cx="6248400" cy="9403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5766E-0A95-4084-A004-39D7DB12B57C}">
      <dsp:nvSpPr>
        <dsp:cNvPr id="0" name=""/>
        <dsp:cNvSpPr/>
      </dsp:nvSpPr>
      <dsp:spPr>
        <a:xfrm>
          <a:off x="284446" y="3744941"/>
          <a:ext cx="517175" cy="5171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50643-3DCE-494B-A990-72DBC2EC8B2F}">
      <dsp:nvSpPr>
        <dsp:cNvPr id="0" name=""/>
        <dsp:cNvSpPr/>
      </dsp:nvSpPr>
      <dsp:spPr>
        <a:xfrm>
          <a:off x="1086067" y="3533370"/>
          <a:ext cx="2811780" cy="94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17" tIns="99517" rIns="99517" bIns="9951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HS Spanish	</a:t>
          </a:r>
        </a:p>
      </dsp:txBody>
      <dsp:txXfrm>
        <a:off x="1086067" y="3533370"/>
        <a:ext cx="2811780" cy="940318"/>
      </dsp:txXfrm>
    </dsp:sp>
    <dsp:sp modelId="{7F4410DB-B95B-4398-BE53-3E0EB7D825C3}">
      <dsp:nvSpPr>
        <dsp:cNvPr id="0" name=""/>
        <dsp:cNvSpPr/>
      </dsp:nvSpPr>
      <dsp:spPr>
        <a:xfrm>
          <a:off x="3897847" y="3533370"/>
          <a:ext cx="2349490" cy="94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17" tIns="99517" rIns="99517" bIns="9951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Spanish Academy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Data Driven</a:t>
          </a:r>
          <a:endParaRPr lang="en-US" sz="1600" kern="1200" dirty="0">
            <a:latin typeface="Calibri Light" panose="020F0302020204030204"/>
          </a:endParaRPr>
        </a:p>
      </dsp:txBody>
      <dsp:txXfrm>
        <a:off x="3897847" y="3533370"/>
        <a:ext cx="2349490" cy="940318"/>
      </dsp:txXfrm>
    </dsp:sp>
    <dsp:sp modelId="{9DB1B0F5-B23F-44DC-99BB-245A55CF50D3}">
      <dsp:nvSpPr>
        <dsp:cNvPr id="0" name=""/>
        <dsp:cNvSpPr/>
      </dsp:nvSpPr>
      <dsp:spPr>
        <a:xfrm>
          <a:off x="0" y="4708768"/>
          <a:ext cx="6248400" cy="9403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896EB-8F71-4427-9746-76BF2A770D11}">
      <dsp:nvSpPr>
        <dsp:cNvPr id="0" name=""/>
        <dsp:cNvSpPr/>
      </dsp:nvSpPr>
      <dsp:spPr>
        <a:xfrm>
          <a:off x="284446" y="4920339"/>
          <a:ext cx="517175" cy="5171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9EEC9-B9B1-47CD-9BEA-56D3EF17562A}">
      <dsp:nvSpPr>
        <dsp:cNvPr id="0" name=""/>
        <dsp:cNvSpPr/>
      </dsp:nvSpPr>
      <dsp:spPr>
        <a:xfrm>
          <a:off x="1086067" y="4708768"/>
          <a:ext cx="2811780" cy="94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17" tIns="99517" rIns="99517" bIns="9951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HS LAS</a:t>
          </a:r>
        </a:p>
      </dsp:txBody>
      <dsp:txXfrm>
        <a:off x="1086067" y="4708768"/>
        <a:ext cx="2811780" cy="940318"/>
      </dsp:txXfrm>
    </dsp:sp>
    <dsp:sp modelId="{9BDB176D-3E37-48D2-84CA-0E38572CFB7F}">
      <dsp:nvSpPr>
        <dsp:cNvPr id="0" name=""/>
        <dsp:cNvSpPr/>
      </dsp:nvSpPr>
      <dsp:spPr>
        <a:xfrm>
          <a:off x="3897847" y="4708768"/>
          <a:ext cx="2349490" cy="94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17" tIns="99517" rIns="99517" bIns="9951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Leadership, Law, and Public Service </a:t>
          </a:r>
          <a:r>
            <a:rPr lang="en-US" sz="1600" kern="1200" dirty="0"/>
            <a:t>Academy</a:t>
          </a:r>
        </a:p>
      </dsp:txBody>
      <dsp:txXfrm>
        <a:off x="3897847" y="4708768"/>
        <a:ext cx="2349490" cy="940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bbk12org-my.sharepoint.com/:b:/g/personal/jennifer_anthony_cobbk12_org/ER-6NZDmwXtJo3mOcMjFDEEBItEvDoZcihL9S4VWYhdKUw?e=KAbybK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Waltz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8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https://cobbk12org-my.sharepoint.com/:b:/g/personal/jennifer_anthony_cobbk12_org/ER-6NZDmwXtJo3mOcMjFDEEBItEvDoZcihL9S4VWYhdKUw?e=KAbybK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>
                <a:cs typeface="Calibri" panose="020F0502020204030204"/>
              </a:rPr>
              <a:t>Waltz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63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Waltz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27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Waltz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22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McAfee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22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McAfee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21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McAfee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22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McAfee </a:t>
            </a:r>
          </a:p>
          <a:p>
            <a:r>
              <a:rPr lang="en-US" dirty="0">
                <a:cs typeface="Calibri" panose="020F0502020204030204"/>
              </a:rPr>
              <a:t>When assigned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61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</a:rPr>
              <a:t>McAfee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What do we do?</a:t>
            </a:r>
            <a:endParaRPr lang="en-US"/>
          </a:p>
          <a:p>
            <a:pPr lvl="1"/>
            <a:r>
              <a:rPr lang="en-US" dirty="0">
                <a:ea typeface="+mn-lt"/>
                <a:cs typeface="+mn-lt"/>
              </a:rPr>
              <a:t>School counselors help students reach their maximum potential by providing academic, social/emotional, and career support </a:t>
            </a:r>
          </a:p>
          <a:p>
            <a:pPr lvl="1"/>
            <a:r>
              <a:rPr lang="en-US" dirty="0"/>
              <a:t>School Social Workers help parents, students, and school staff identify needs that interfere with learning and work with students to get the services they need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5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Waltz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52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Waltz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13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Waltz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16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Waltz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6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Waltz</a:t>
            </a:r>
          </a:p>
          <a:p>
            <a:r>
              <a:rPr lang="en-US" dirty="0">
                <a:cs typeface="Calibri"/>
              </a:rPr>
              <a:t>Update-add teacher profiles (percentage that's gifted certified (70%), ESOL certified, advanced degrees)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3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Waltz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05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Waltz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37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McAfee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McAfee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28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Waltz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91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Waltz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8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6205D-5097-4908-996E-3C1F812D9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156B1-28EA-42E2-A66C-9229552C0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0D3E8-DBC1-4D9F-BEFD-FCEBA9D6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8B56A-5866-4382-88CB-64B0B1A0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FE990-A657-493C-B1E0-48699E3D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6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220E-6C94-4767-9307-49EFCD96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F596E-47EB-4CE2-B999-10A648A56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2CD2D-9BF0-4F4B-B28C-5825485B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22430-64DE-4D46-9EAD-A76F7664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17633-F4E3-452B-AFA2-D8A7EF51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9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0AD8AA-ED5C-46DB-952E-2D53A92AA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5DB52-CA76-4483-8A3D-24369D704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8F95C-BBE4-4D8A-86F8-A0D53C0E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6503B-8B4E-4362-A2EF-A13CC735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C0C8F-DDF8-4596-9717-517AAECC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1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D31C2-FE8B-4FCE-9768-A4ABB3876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468F1-A438-4941-ADBB-F96AC96A6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341D3-DB43-4827-ABBB-8C23AF35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86B62-9E2B-433E-A123-58C2875B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6AA67-FB60-410F-AD00-D7399762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8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3F55-0F70-4F32-841C-10E3F7099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5476E-43CE-487C-A9E7-A4E1ED944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D50EC-6222-4E40-A3B6-EF692407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2F105-06A7-484F-BEE3-C01BC246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631CF-2002-4148-AC50-6856D6B7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5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E5BE9-0459-4645-B0FD-32B7FB65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292EC-F19D-44C0-8FA3-0D59AFFC2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517AA-FDC5-4E88-BEB1-129D402B9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51C9B-FEDF-42B7-8470-7D57455D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4E1B5-5A69-4C53-A1D6-CB1592FC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588BE-1AF6-4D6F-B118-D96492493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1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A117-BF6D-4821-9749-53E1BC49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AB94F-FAEF-49D0-BC7F-EDFD36F22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9D32E-A5A9-4F70-8C27-6239C54BB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B4E4B-D510-474E-8383-0C94EF28C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C187A-BBE3-434F-BEC6-D4F0D6C47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1452BC-8D0C-4A60-AA79-C7E1B2A2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92FC3D-C625-4F53-9FBF-2DB78627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EE9B5-C972-46FD-AFAF-F7B021D3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6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B2728-0372-4E38-A82C-FF754333D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6BD6C-7214-4AC1-B4F1-EA1D987D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6B35-BD30-4355-94D5-A9D62669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C7370-6F72-4F35-87E3-51717547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9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45CA0-5EF5-456B-B6B1-18B0AB1D6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A8DBBC-91AE-451D-8498-F8C7E9EC8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0302C-C3D7-4BF4-AF5D-3171ADB7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7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77D9-EF35-4054-83F5-178D8C41F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1490A-22CF-4729-AC05-FB8482C2B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AA215-E275-407C-B124-9CFD39A7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F7730-BA0F-4DFE-B9B1-702C3302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F1001-C75E-492A-957E-EF9B672F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6A29F-4E23-4B36-B46E-776362BC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3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F147-D5F0-4FF5-B935-B80D716A0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4780D8-E0BD-4DCC-BC9D-8FA12DF1B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240F0-6024-4267-8E44-4088B7BE1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C2B79-A74C-4FFB-860D-BD30DBD8F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8602F-5AF1-426C-BE6A-179F23E0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CB3CD-D5C4-410E-9EDF-999CF93C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2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8F2BCD-A4AB-4C7C-8D95-97DE99DB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BE81D-D51B-455C-9160-42CC3ABD3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6B421-A0AE-4550-AFFC-30D3D157D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9E69F-9113-480C-8ED4-6C8B55C7A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7D6E0-A9B4-459C-8BE7-C6FFA4A0C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3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onald.Stanley@cobbk12.org" TargetMode="External"/><Relationship Id="rId2" Type="http://schemas.openxmlformats.org/officeDocument/2006/relationships/hyperlink" Target="mailto:James.Rawls@cobbk12.org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hyperlink" Target="http://www.cobbk12.org/daniell" TargetMode="External"/><Relationship Id="rId4" Type="http://schemas.openxmlformats.org/officeDocument/2006/relationships/hyperlink" Target="mailto:Cayce.Pope@cobbk12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partofthemusic.org/group/index.php?id=561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187" y="1607127"/>
            <a:ext cx="5466813" cy="3648364"/>
          </a:xfrm>
        </p:spPr>
        <p:txBody>
          <a:bodyPr anchor="b">
            <a:noAutofit/>
          </a:bodyPr>
          <a:lstStyle/>
          <a:p>
            <a:pPr algn="l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Rising 6th Grade </a:t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Parent Night</a:t>
            </a:r>
          </a:p>
        </p:txBody>
      </p:sp>
      <p:sp>
        <p:nvSpPr>
          <p:cNvPr id="26" name="Freeform: Shape 2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34BB13-C178-4E1A-AE56-D23BBD9BDB4F}"/>
              </a:ext>
            </a:extLst>
          </p:cNvPr>
          <p:cNvPicPr/>
          <p:nvPr/>
        </p:nvPicPr>
        <p:blipFill rotWithShape="1">
          <a:blip r:embed="rId3"/>
          <a:srcRect l="7790" r="4946" b="4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7A473F-4980-495C-BD01-0340301AFA5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801" y="33301"/>
            <a:ext cx="3505200" cy="10086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Ink Free" panose="03080402000500000000" pitchFamily="66" charset="0"/>
              </a:rPr>
              <a:t>AC Classes</a:t>
            </a:r>
            <a:endParaRPr lang="en-US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9629A0-9357-400D-AAAB-7CC465CC0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95" y="1843246"/>
            <a:ext cx="11569160" cy="4869711"/>
          </a:xfrm>
          <a:prstGeom prst="rect">
            <a:avLst/>
          </a:prstGeom>
        </p:spPr>
      </p:pic>
      <p:pic>
        <p:nvPicPr>
          <p:cNvPr id="1026" name="Picture 2" descr="Daniell Middle School">
            <a:extLst>
              <a:ext uri="{FF2B5EF4-FFF2-40B4-BE49-F238E27FC236}">
                <a16:creationId xmlns:a16="http://schemas.microsoft.com/office/drawing/2014/main" id="{D8F82E92-6DA2-49E5-A801-55EF78C54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0325" y="431312"/>
            <a:ext cx="2414763" cy="153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1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CA1E0-4EC5-4A46-9E88-1C9E19DC8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nk Free" panose="03080402000500000000" pitchFamily="66" charset="0"/>
                <a:cs typeface="Calibri Light"/>
              </a:rPr>
              <a:t>Pathways Towards HS Credit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1C5351-EC67-4259-B18B-0C0769961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1129177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Daniell Middle School">
            <a:extLst>
              <a:ext uri="{FF2B5EF4-FFF2-40B4-BE49-F238E27FC236}">
                <a16:creationId xmlns:a16="http://schemas.microsoft.com/office/drawing/2014/main" id="{77F09CA0-714A-4AE5-8C5A-8E0C33D8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3" y="4398077"/>
            <a:ext cx="3501434" cy="22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77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12121" y="321734"/>
            <a:ext cx="5136412" cy="1135737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Ink Free" panose="03080402000500000000" pitchFamily="66" charset="0"/>
              </a:rPr>
              <a:t>PBIS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556F34-73BC-4013-8334-E3BCAB4E78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96" r="5784"/>
          <a:stretch/>
        </p:blipFill>
        <p:spPr>
          <a:xfrm>
            <a:off x="-2" y="10"/>
            <a:ext cx="5779884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1" y="1439360"/>
            <a:ext cx="5452532" cy="4753285"/>
          </a:xfrm>
        </p:spPr>
        <p:txBody>
          <a:bodyPr>
            <a:normAutofit/>
          </a:bodyPr>
          <a:lstStyle/>
          <a:p>
            <a:r>
              <a:rPr lang="en-US" sz="1800" i="1" dirty="0"/>
              <a:t>SWARM</a:t>
            </a:r>
            <a:r>
              <a:rPr lang="en-US" sz="1800" dirty="0"/>
              <a:t> –</a:t>
            </a:r>
            <a:r>
              <a:rPr lang="en-US" sz="1800" i="1" dirty="0"/>
              <a:t>SWARM</a:t>
            </a:r>
            <a:r>
              <a:rPr lang="en-US" sz="1800" dirty="0"/>
              <a:t> is the model for behavior expectations</a:t>
            </a:r>
          </a:p>
          <a:p>
            <a:pPr lvl="1"/>
            <a:r>
              <a:rPr lang="en-US" sz="1800" dirty="0"/>
              <a:t>S – Show Positive Leadership</a:t>
            </a:r>
          </a:p>
          <a:p>
            <a:pPr lvl="1"/>
            <a:r>
              <a:rPr lang="en-US" sz="1800" dirty="0"/>
              <a:t>W – Work Hard</a:t>
            </a:r>
          </a:p>
          <a:p>
            <a:pPr lvl="1"/>
            <a:r>
              <a:rPr lang="en-US" sz="1800" dirty="0"/>
              <a:t>A – Accept Accountability </a:t>
            </a:r>
          </a:p>
          <a:p>
            <a:pPr lvl="1"/>
            <a:r>
              <a:rPr lang="en-US" sz="1800" dirty="0"/>
              <a:t>R – Respect Others</a:t>
            </a:r>
          </a:p>
          <a:p>
            <a:pPr lvl="1"/>
            <a:r>
              <a:rPr lang="en-US" sz="1800" dirty="0"/>
              <a:t>M – Make Good Choices</a:t>
            </a:r>
          </a:p>
          <a:p>
            <a:r>
              <a:rPr lang="en-US" sz="1800" dirty="0"/>
              <a:t> Student Recognition:</a:t>
            </a:r>
          </a:p>
          <a:p>
            <a:pPr lvl="1"/>
            <a:r>
              <a:rPr lang="en-US" sz="1800" dirty="0"/>
              <a:t>SWARM Points</a:t>
            </a:r>
          </a:p>
          <a:p>
            <a:pPr lvl="1"/>
            <a:r>
              <a:rPr lang="en-US" sz="1800" dirty="0"/>
              <a:t>Hot Spot</a:t>
            </a:r>
          </a:p>
          <a:p>
            <a:pPr lvl="1"/>
            <a:r>
              <a:rPr lang="en-US" sz="1800" dirty="0"/>
              <a:t>J.J. Days</a:t>
            </a:r>
          </a:p>
          <a:p>
            <a:pPr lvl="1"/>
            <a:r>
              <a:rPr lang="en-US" sz="1800" dirty="0"/>
              <a:t>Student of the Month</a:t>
            </a:r>
          </a:p>
          <a:p>
            <a:pPr lvl="1"/>
            <a:r>
              <a:rPr lang="en-US" sz="1800" dirty="0"/>
              <a:t>Honors Days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21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5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7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4105" y="541005"/>
            <a:ext cx="4977976" cy="145405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Ink Free"/>
              </a:rPr>
              <a:t>Lockers </a:t>
            </a:r>
            <a:endParaRPr lang="en-US" sz="4800" b="1" dirty="0">
              <a:solidFill>
                <a:srgbClr val="000000"/>
              </a:solidFill>
              <a:latin typeface="Ink Free" panose="03080402000500000000" pitchFamily="66" charset="0"/>
            </a:endParaRPr>
          </a:p>
        </p:txBody>
      </p:sp>
      <p:sp>
        <p:nvSpPr>
          <p:cNvPr id="30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building, ball, room, telephone&#10;&#10;Description automatically generated">
            <a:extLst>
              <a:ext uri="{FF2B5EF4-FFF2-40B4-BE49-F238E27FC236}">
                <a16:creationId xmlns:a16="http://schemas.microsoft.com/office/drawing/2014/main" id="{21D1E88C-4BC8-4FB8-A061-67FDE71A5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17" y="1629089"/>
            <a:ext cx="3629094" cy="362002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0574" y="1838325"/>
            <a:ext cx="4977578" cy="447866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Students are assigned lockers around 2</a:t>
            </a:r>
            <a:r>
              <a:rPr lang="en-US" baseline="30000" dirty="0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nd</a:t>
            </a:r>
            <a:r>
              <a:rPr lang="en-US" dirty="0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week of school</a:t>
            </a:r>
          </a:p>
          <a:p>
            <a:r>
              <a:rPr lang="en-US" dirty="0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Gym lockers are also provided, </a:t>
            </a:r>
            <a:r>
              <a:rPr lang="en-US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if </a:t>
            </a:r>
            <a:r>
              <a:rPr lang="en-US" dirty="0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students are dressing out</a:t>
            </a:r>
            <a:endParaRPr lang="en-US">
              <a:solidFill>
                <a:srgbClr val="000000"/>
              </a:solidFill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</a:effectLst>
              <a:cs typeface="Calibri"/>
            </a:endParaRPr>
          </a:p>
          <a:p>
            <a:r>
              <a:rPr lang="en-US" dirty="0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Need Practice?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Apps 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Combo Lock 101 ($.99)</a:t>
            </a:r>
            <a:endParaRPr lang="en-US" sz="2800" dirty="0">
              <a:solidFill>
                <a:srgbClr val="000000"/>
              </a:solidFill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</a:effectLst>
              <a:cs typeface="Calibri"/>
            </a:endParaRPr>
          </a:p>
          <a:p>
            <a:pPr lvl="2"/>
            <a:r>
              <a:rPr lang="en-US" sz="2800" dirty="0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School Lock ($.99)</a:t>
            </a:r>
            <a:endParaRPr lang="en-US" sz="2800" dirty="0">
              <a:solidFill>
                <a:srgbClr val="000000"/>
              </a:solidFill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</a:effectLst>
              <a:cs typeface="Calibri"/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Master Lock</a:t>
            </a:r>
            <a:endParaRPr lang="en-US" sz="2800">
              <a:solidFill>
                <a:srgbClr val="000000"/>
              </a:solidFill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</a:effectLst>
              <a:cs typeface="Calibri"/>
            </a:endParaRPr>
          </a:p>
          <a:p>
            <a:endParaRPr lang="en-US" sz="2000" dirty="0">
              <a:solidFill>
                <a:srgbClr val="000000"/>
              </a:solidFill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</a:effectLst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701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EC0AAA-0054-473E-80A1-0415E3AE1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47" r="7533" b="-1"/>
          <a:stretch/>
        </p:blipFill>
        <p:spPr>
          <a:xfrm>
            <a:off x="-1" y="3725"/>
            <a:ext cx="5504917" cy="685054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6BA5DB7-BF33-463C-AE3A-DD318F534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Ink Free" panose="03080402000500000000" pitchFamily="66" charset="0"/>
              </a:rPr>
              <a:t>Transportation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0574" y="2282174"/>
            <a:ext cx="4977578" cy="3955334"/>
          </a:xfrm>
        </p:spPr>
        <p:txBody>
          <a:bodyPr anchor="ctr">
            <a:normAutofit/>
          </a:bodyPr>
          <a:lstStyle/>
          <a:p>
            <a:pPr>
              <a:buClr>
                <a:srgbClr val="A2273E"/>
              </a:buClr>
            </a:pPr>
            <a:r>
              <a:rPr lang="en-US" sz="2000" i="1" dirty="0">
                <a:solidFill>
                  <a:srgbClr val="000000"/>
                </a:solidFill>
              </a:rPr>
              <a:t>Here Comes the Bus</a:t>
            </a:r>
            <a:r>
              <a:rPr lang="en-US" sz="2000" dirty="0">
                <a:solidFill>
                  <a:srgbClr val="000000"/>
                </a:solidFill>
              </a:rPr>
              <a:t> – Bus Tracking </a:t>
            </a:r>
            <a:endParaRPr lang="en-US" sz="2000" i="1" dirty="0">
              <a:solidFill>
                <a:srgbClr val="000000"/>
              </a:solidFill>
            </a:endParaRPr>
          </a:p>
          <a:p>
            <a:pPr>
              <a:buClr>
                <a:srgbClr val="A2273E"/>
              </a:buClr>
            </a:pPr>
            <a:r>
              <a:rPr lang="en-US" sz="2000" dirty="0">
                <a:solidFill>
                  <a:srgbClr val="000000"/>
                </a:solidFill>
              </a:rPr>
              <a:t>Bus routes will be updated in late July 2022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>
              <a:buClr>
                <a:srgbClr val="A2273E"/>
              </a:buClr>
            </a:pPr>
            <a:r>
              <a:rPr lang="en-US" sz="2000" dirty="0">
                <a:solidFill>
                  <a:srgbClr val="000000"/>
                </a:solidFill>
              </a:rPr>
              <a:t>Bus Notes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lvl="1">
              <a:buClr>
                <a:srgbClr val="A2273E"/>
              </a:buClr>
            </a:pPr>
            <a:r>
              <a:rPr lang="en-US" sz="2000" dirty="0">
                <a:solidFill>
                  <a:srgbClr val="000000"/>
                </a:solidFill>
              </a:rPr>
              <a:t>Needed when riding a different bus home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lvl="2">
              <a:buClr>
                <a:srgbClr val="A2273E"/>
              </a:buClr>
            </a:pPr>
            <a:r>
              <a:rPr lang="en-US" dirty="0">
                <a:solidFill>
                  <a:srgbClr val="000000"/>
                </a:solidFill>
              </a:rPr>
              <a:t>May be denied because other bus is full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lvl="1">
              <a:buClr>
                <a:srgbClr val="A2273E"/>
              </a:buClr>
            </a:pPr>
            <a:r>
              <a:rPr lang="en-US" sz="2000" dirty="0">
                <a:solidFill>
                  <a:srgbClr val="000000"/>
                </a:solidFill>
              </a:rPr>
              <a:t>Not needed when riding home via car</a:t>
            </a:r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>
              <a:buClr>
                <a:srgbClr val="A2273E"/>
              </a:buClr>
            </a:pPr>
            <a:r>
              <a:rPr lang="en-US" sz="2000" dirty="0">
                <a:solidFill>
                  <a:srgbClr val="000000"/>
                </a:solidFill>
                <a:cs typeface="Calibri" panose="020F0502020204030204"/>
              </a:rPr>
              <a:t>Car riders are not given placards </a:t>
            </a:r>
          </a:p>
        </p:txBody>
      </p:sp>
    </p:spTree>
    <p:extLst>
      <p:ext uri="{BB962C8B-B14F-4D97-AF65-F5344CB8AC3E}">
        <p14:creationId xmlns:p14="http://schemas.microsoft.com/office/powerpoint/2010/main" val="3563994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000" b="1">
                <a:latin typeface="Ink Free" panose="03080402000500000000" pitchFamily="66" charset="0"/>
              </a:rPr>
              <a:t>The Logistics of Being a Middle Schooler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1800" dirty="0"/>
              <a:t>Middle School </a:t>
            </a:r>
            <a:r>
              <a:rPr lang="en-US" sz="1800"/>
              <a:t>Hours </a:t>
            </a:r>
            <a:r>
              <a:rPr lang="en-US" sz="1800" dirty="0"/>
              <a:t>(9:15 – 4:15)</a:t>
            </a:r>
          </a:p>
          <a:p>
            <a:pPr lvl="1"/>
            <a:r>
              <a:rPr lang="en-US" sz="1800" dirty="0"/>
              <a:t>There is </a:t>
            </a:r>
            <a:r>
              <a:rPr lang="en-US" sz="1800" b="1" dirty="0"/>
              <a:t>NO</a:t>
            </a:r>
            <a:r>
              <a:rPr lang="en-US" sz="1800"/>
              <a:t> </a:t>
            </a:r>
            <a:r>
              <a:rPr lang="en-US" sz="1800" dirty="0"/>
              <a:t>ASP</a:t>
            </a:r>
            <a:endParaRPr lang="en-US" sz="1800">
              <a:cs typeface="Calibri"/>
            </a:endParaRPr>
          </a:p>
          <a:p>
            <a:pPr lvl="1"/>
            <a:r>
              <a:rPr lang="en-US" sz="1800" dirty="0"/>
              <a:t>Have a plan if your student:</a:t>
            </a:r>
          </a:p>
          <a:p>
            <a:pPr lvl="2"/>
            <a:r>
              <a:rPr lang="en-US" sz="1800" dirty="0"/>
              <a:t>Misses the bus</a:t>
            </a:r>
          </a:p>
          <a:p>
            <a:pPr lvl="2"/>
            <a:r>
              <a:rPr lang="en-US" sz="1800" dirty="0"/>
              <a:t>Loses their key</a:t>
            </a:r>
          </a:p>
          <a:p>
            <a:pPr lvl="2"/>
            <a:r>
              <a:rPr lang="en-US" sz="1800" dirty="0"/>
              <a:t>Feels unsafe</a:t>
            </a:r>
          </a:p>
          <a:p>
            <a:r>
              <a:rPr lang="en-US" sz="1800" dirty="0"/>
              <a:t>Hygiene – MS Bodies are different</a:t>
            </a:r>
          </a:p>
          <a:p>
            <a:pPr lvl="1"/>
            <a:r>
              <a:rPr lang="en-US" sz="1800" dirty="0"/>
              <a:t>Practice </a:t>
            </a:r>
            <a:r>
              <a:rPr lang="en-US" sz="1800"/>
              <a:t>good hygiene</a:t>
            </a:r>
            <a:r>
              <a:rPr lang="en-US" sz="1800" dirty="0"/>
              <a:t> </a:t>
            </a:r>
            <a:endParaRPr lang="en-US" sz="1800">
              <a:cs typeface="Calibri"/>
            </a:endParaRPr>
          </a:p>
          <a:p>
            <a:r>
              <a:rPr lang="en-US" sz="1800" dirty="0"/>
              <a:t>Emergency Contacts </a:t>
            </a:r>
          </a:p>
          <a:p>
            <a:pPr lvl="1"/>
            <a:r>
              <a:rPr lang="en-US" sz="1800" dirty="0"/>
              <a:t>Make sure your student knows phone numbers &amp; home address</a:t>
            </a:r>
          </a:p>
          <a:p>
            <a:pPr marL="0" indent="0">
              <a:buNone/>
            </a:pPr>
            <a:endParaRPr lang="en-US" sz="1500" dirty="0">
              <a:cs typeface="Calibri" panose="020F0502020204030204"/>
            </a:endParaRPr>
          </a:p>
        </p:txBody>
      </p:sp>
      <p:pic>
        <p:nvPicPr>
          <p:cNvPr id="2050" name="Picture 2" descr="Daniell Middle School">
            <a:extLst>
              <a:ext uri="{FF2B5EF4-FFF2-40B4-BE49-F238E27FC236}">
                <a16:creationId xmlns:a16="http://schemas.microsoft.com/office/drawing/2014/main" id="{09A967D1-4823-4B48-8CD7-0D74655FA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1" r="11398" b="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2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12"/>
    </mc:Choice>
    <mc:Fallback xmlns="">
      <p:transition spd="slow" advTm="12821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69A4DC-2B70-4F67-86FB-1A9CBD131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3" t="7142" r="10962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2A7AF-EB92-4093-AE80-D865FD8C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735" y="592722"/>
            <a:ext cx="4383786" cy="1124712"/>
          </a:xfrm>
        </p:spPr>
        <p:txBody>
          <a:bodyPr anchor="b">
            <a:normAutofit fontScale="90000"/>
          </a:bodyPr>
          <a:lstStyle/>
          <a:p>
            <a:r>
              <a:rPr lang="en-US" b="1" dirty="0">
                <a:latin typeface="Ink Free"/>
              </a:rPr>
              <a:t>School Logistics Continued</a:t>
            </a:r>
            <a:r>
              <a:rPr lang="en-US" b="1">
                <a:latin typeface="Ink Free"/>
              </a:rPr>
              <a:t>...</a:t>
            </a:r>
            <a:endParaRPr lang="en-US" b="1" dirty="0">
              <a:latin typeface="Ink Free" panose="03080402000500000000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0E61-5EDE-46BA-AD49-DC779585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125980"/>
            <a:ext cx="5252466" cy="4496562"/>
          </a:xfrm>
          <a:noFill/>
        </p:spPr>
        <p:txBody>
          <a:bodyPr anchor="t">
            <a:normAutofit/>
          </a:bodyPr>
          <a:lstStyle/>
          <a:p>
            <a:r>
              <a:rPr lang="en-US" sz="2400" dirty="0"/>
              <a:t>School Supply Lists </a:t>
            </a:r>
          </a:p>
          <a:p>
            <a:pPr lvl="1"/>
            <a:r>
              <a:rPr lang="en-US" dirty="0"/>
              <a:t>Available on the Daniell Website </a:t>
            </a:r>
          </a:p>
          <a:p>
            <a:pPr lvl="1"/>
            <a:r>
              <a:rPr lang="en-US" dirty="0"/>
              <a:t>Don’t need to bring them all the first day</a:t>
            </a:r>
          </a:p>
          <a:p>
            <a:pPr lvl="1"/>
            <a:endParaRPr lang="en-US" dirty="0"/>
          </a:p>
          <a:p>
            <a:r>
              <a:rPr lang="en-US" sz="2400" dirty="0"/>
              <a:t>Technology </a:t>
            </a:r>
          </a:p>
          <a:p>
            <a:pPr lvl="1"/>
            <a:r>
              <a:rPr lang="en-US" dirty="0"/>
              <a:t>Cobb provided laptops</a:t>
            </a:r>
            <a:endParaRPr lang="en-US" dirty="0">
              <a:cs typeface="Calibri"/>
            </a:endParaRPr>
          </a:p>
          <a:p>
            <a:pPr lvl="1"/>
            <a:r>
              <a:rPr lang="en-US">
                <a:cs typeface="Calibri"/>
              </a:rPr>
              <a:t>Students are </a:t>
            </a:r>
            <a:r>
              <a:rPr lang="en-US" dirty="0">
                <a:cs typeface="Calibri"/>
              </a:rPr>
              <a:t>expected to bring </a:t>
            </a:r>
            <a:r>
              <a:rPr lang="en-US">
                <a:cs typeface="Calibri"/>
              </a:rPr>
              <a:t>their laptop every day</a:t>
            </a: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r>
              <a:rPr lang="en-US" sz="2400" dirty="0"/>
              <a:t>Sneak-a-Peek 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1400" dirty="0"/>
          </a:p>
          <a:p>
            <a:pPr lvl="1"/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87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A1461C4C-52F7-4F03-80F3-BF3D6AEB5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760" y="3336462"/>
            <a:ext cx="5122239" cy="3521539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4CCAA-2414-426F-AA12-5E296F0C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Ink Free" panose="03080402000500000000" pitchFamily="66" charset="0"/>
              </a:rPr>
              <a:t>Supports for your Students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5F5A0-CAD5-4A3D-865F-04E987ACD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48227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dirty="0">
                <a:ea typeface="+mn-lt"/>
                <a:cs typeface="+mn-lt"/>
              </a:rPr>
              <a:t>Student Support Team: 2 Counselors and a School Social Worker</a:t>
            </a:r>
          </a:p>
          <a:p>
            <a:r>
              <a:rPr lang="en-US" sz="2000" dirty="0"/>
              <a:t>How do we support your student?</a:t>
            </a:r>
          </a:p>
          <a:p>
            <a:pPr lvl="1"/>
            <a:r>
              <a:rPr lang="en-US" sz="2000" dirty="0"/>
              <a:t>Individual meetings, mediation, small group sessions, classroom lessons</a:t>
            </a:r>
          </a:p>
          <a:p>
            <a:r>
              <a:rPr lang="en-US" sz="2000" dirty="0"/>
              <a:t>What do we talk about?</a:t>
            </a:r>
          </a:p>
          <a:p>
            <a:pPr lvl="1"/>
            <a:r>
              <a:rPr lang="en-US" sz="2000" dirty="0"/>
              <a:t>School Issues: study skills, goal setting, test anxiety, grades, discipline</a:t>
            </a:r>
          </a:p>
          <a:p>
            <a:pPr lvl="1"/>
            <a:r>
              <a:rPr lang="en-US" sz="2000" dirty="0"/>
              <a:t>Home Life: divorce (parents), siblings, living situation</a:t>
            </a:r>
          </a:p>
          <a:p>
            <a:pPr lvl="1"/>
            <a:r>
              <a:rPr lang="en-US" sz="2000" dirty="0"/>
              <a:t>Personal Issues: self-esteem, body image, self-harm, suicidal thoughts</a:t>
            </a:r>
          </a:p>
          <a:p>
            <a:pPr lvl="1"/>
            <a:r>
              <a:rPr lang="en-US" sz="2000" dirty="0"/>
              <a:t>Social Issues: drama, teasing/bullying, relationships</a:t>
            </a:r>
          </a:p>
          <a:p>
            <a:pPr lvl="1"/>
            <a:r>
              <a:rPr lang="en-US" sz="2000" dirty="0"/>
              <a:t>Grief/Loss</a:t>
            </a:r>
          </a:p>
          <a:p>
            <a:pPr lvl="1"/>
            <a:r>
              <a:rPr lang="en-US" sz="2000" dirty="0"/>
              <a:t>Your Future! </a:t>
            </a:r>
          </a:p>
          <a:p>
            <a:pPr lvl="1"/>
            <a:endParaRPr lang="en-US" sz="1100" dirty="0"/>
          </a:p>
          <a:p>
            <a:pPr lvl="1"/>
            <a:endParaRPr lang="en-US" sz="1100" dirty="0"/>
          </a:p>
          <a:p>
            <a:pPr lvl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7487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06"/>
    </mc:Choice>
    <mc:Fallback xmlns="">
      <p:transition spd="slow" advTm="11180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A637C2-4C5F-4F81-80AD-1F536819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41" y="843280"/>
            <a:ext cx="4394321" cy="2848733"/>
          </a:xfrm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Ink Free" panose="03080402000500000000" pitchFamily="66" charset="0"/>
              </a:rPr>
              <a:t>Extracurricular Opportunities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750080-466D-43E8-9EEC-A73F11588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9472" y="843280"/>
            <a:ext cx="3706047" cy="58724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Clubs – Over 25 at Daniell</a:t>
            </a:r>
          </a:p>
          <a:p>
            <a:pPr lvl="1"/>
            <a:r>
              <a:rPr lang="en-US" sz="2000" dirty="0"/>
              <a:t>DNN (Daniell News Network)</a:t>
            </a:r>
          </a:p>
          <a:p>
            <a:pPr lvl="1"/>
            <a:r>
              <a:rPr lang="en-US" sz="2000" dirty="0"/>
              <a:t> Run Girl Run 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/>
              <a:t>Anime club</a:t>
            </a:r>
          </a:p>
          <a:p>
            <a:pPr lvl="1"/>
            <a:r>
              <a:rPr lang="en-US" sz="2000" dirty="0"/>
              <a:t>Art club</a:t>
            </a:r>
          </a:p>
          <a:p>
            <a:pPr lvl="1"/>
            <a:r>
              <a:rPr lang="en-US" sz="2000" dirty="0"/>
              <a:t>Garden Club</a:t>
            </a:r>
          </a:p>
          <a:p>
            <a:pPr lvl="1"/>
            <a:r>
              <a:rPr lang="en-US" sz="2000" dirty="0"/>
              <a:t>National Junior Honor Society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/>
              <a:t> Lego Robotics</a:t>
            </a:r>
          </a:p>
          <a:p>
            <a:pPr lvl="1"/>
            <a:r>
              <a:rPr lang="en-US" sz="2000" dirty="0"/>
              <a:t>Academic Bowl</a:t>
            </a:r>
          </a:p>
          <a:p>
            <a:pPr lvl="1"/>
            <a:r>
              <a:rPr lang="en-US" sz="2000" dirty="0"/>
              <a:t>Spanish Club</a:t>
            </a:r>
          </a:p>
          <a:p>
            <a:pPr lvl="1"/>
            <a:r>
              <a:rPr lang="en-US" sz="2000" dirty="0"/>
              <a:t>Intramurals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175B60-EA06-43B4-9351-D0FEDC8B3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63280" y="860998"/>
            <a:ext cx="3706047" cy="474732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SHS Junior </a:t>
            </a:r>
            <a:r>
              <a:rPr lang="en-US" sz="2200">
                <a:solidFill>
                  <a:schemeClr val="accent1">
                    <a:lumMod val="60000"/>
                    <a:lumOff val="40000"/>
                  </a:schemeClr>
                </a:solidFill>
              </a:rPr>
              <a:t>Jacket Athletics</a:t>
            </a:r>
            <a:endParaRPr lang="en-US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000" dirty="0"/>
              <a:t>Baseball</a:t>
            </a:r>
          </a:p>
          <a:p>
            <a:pPr lvl="1"/>
            <a:r>
              <a:rPr lang="en-US" sz="2000" dirty="0"/>
              <a:t>Basketball</a:t>
            </a:r>
          </a:p>
          <a:p>
            <a:pPr lvl="1"/>
            <a:r>
              <a:rPr lang="en-US" sz="2000" dirty="0"/>
              <a:t>Cheerleading</a:t>
            </a:r>
          </a:p>
          <a:p>
            <a:pPr lvl="1"/>
            <a:r>
              <a:rPr lang="en-US" sz="2000" dirty="0"/>
              <a:t>Cross Country</a:t>
            </a:r>
          </a:p>
          <a:p>
            <a:pPr lvl="1"/>
            <a:r>
              <a:rPr lang="en-US" sz="2000" dirty="0"/>
              <a:t>Football</a:t>
            </a:r>
          </a:p>
          <a:p>
            <a:pPr lvl="1"/>
            <a:r>
              <a:rPr lang="en-US" sz="2000" dirty="0"/>
              <a:t>Lacrosse</a:t>
            </a:r>
          </a:p>
          <a:p>
            <a:pPr lvl="1"/>
            <a:r>
              <a:rPr lang="en-US" sz="2000" dirty="0"/>
              <a:t>Softball</a:t>
            </a:r>
          </a:p>
        </p:txBody>
      </p:sp>
      <p:pic>
        <p:nvPicPr>
          <p:cNvPr id="1030" name="Picture 6" descr="Daniell Middle School">
            <a:extLst>
              <a:ext uri="{FF2B5EF4-FFF2-40B4-BE49-F238E27FC236}">
                <a16:creationId xmlns:a16="http://schemas.microsoft.com/office/drawing/2014/main" id="{292D0433-10DF-4A65-8B1C-5AC52B849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039" y="2428898"/>
            <a:ext cx="5986110" cy="380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5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16411"/>
    </mc:Choice>
    <mc:Fallback xmlns="">
      <p:transition spd="slow" advTm="11641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1F2775-E600-4723-B95A-5DABF124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r>
              <a:rPr lang="en-US" b="1" dirty="0">
                <a:latin typeface="Ink Free" panose="03080402000500000000" pitchFamily="66" charset="0"/>
              </a:rPr>
              <a:t>PTSA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D4E5B-94AE-4684-AADC-73CAFBBFF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55" y="566030"/>
            <a:ext cx="9875259" cy="244412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E44CD7-56C8-410A-86FE-673E41BF9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779" y="3884452"/>
            <a:ext cx="5723021" cy="2398713"/>
          </a:xfrm>
        </p:spPr>
        <p:txBody>
          <a:bodyPr anchor="ctr">
            <a:normAutofit/>
          </a:bodyPr>
          <a:lstStyle/>
          <a:p>
            <a:r>
              <a:rPr lang="en-US" sz="1900"/>
              <a:t>J.J. Daniell Middle School staff and students are fortunate to enjoy the support of many families and community members. </a:t>
            </a:r>
          </a:p>
          <a:p>
            <a:r>
              <a:rPr lang="en-US" sz="1900"/>
              <a:t>Support and encourage the Daniell faculty, staff, and students throughout the school year. </a:t>
            </a:r>
          </a:p>
          <a:p>
            <a:r>
              <a:rPr lang="en-US" sz="1900"/>
              <a:t>For more information on the PTSA and their activity, please visit their Facebook page – Junior Jackets PTSA</a:t>
            </a:r>
          </a:p>
        </p:txBody>
      </p:sp>
    </p:spTree>
    <p:extLst>
      <p:ext uri="{BB962C8B-B14F-4D97-AF65-F5344CB8AC3E}">
        <p14:creationId xmlns:p14="http://schemas.microsoft.com/office/powerpoint/2010/main" val="5876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68"/>
    </mc:Choice>
    <mc:Fallback xmlns="">
      <p:transition spd="slow" advTm="339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13451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>
                <a:solidFill>
                  <a:schemeClr val="bg1"/>
                </a:solidFill>
                <a:latin typeface="Ink Free" panose="03080402000500000000" pitchFamily="66" charset="0"/>
              </a:rPr>
              <a:t>Our Mission: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5914238" y="4043495"/>
            <a:ext cx="5956183" cy="1855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4000" b="1" i="1" kern="1200" dirty="0">
                <a:solidFill>
                  <a:schemeClr val="bg1"/>
                </a:solidFill>
                <a:latin typeface="Ink Free" panose="03080402000500000000" pitchFamily="66" charset="0"/>
              </a:rPr>
              <a:t>Prepare all students for academic success </a:t>
            </a:r>
            <a:endParaRPr lang="en-US" sz="4000" b="1" kern="120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picture containing food&#10;&#10;Description automatically generated">
            <a:extLst>
              <a:ext uri="{FF2B5EF4-FFF2-40B4-BE49-F238E27FC236}">
                <a16:creationId xmlns:a16="http://schemas.microsoft.com/office/drawing/2014/main" id="{D580474F-7B9C-4248-A7CB-3CC242BA3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82" y="1100963"/>
            <a:ext cx="4047843" cy="328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5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BF144-2E21-43A8-B2CF-DE07A953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Ink Free" panose="03080402000500000000" pitchFamily="66" charset="0"/>
              </a:rPr>
              <a:t>Why Daniell?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40A10-3D06-4D00-A8B2-C4542BD1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9" y="1869897"/>
            <a:ext cx="7579064" cy="4458984"/>
          </a:xfrm>
        </p:spPr>
        <p:txBody>
          <a:bodyPr numCol="2" anchor="ctr">
            <a:normAutofit/>
          </a:bodyPr>
          <a:lstStyle/>
          <a:p>
            <a:pPr lvl="0"/>
            <a:r>
              <a:rPr lang="en-US" sz="2000" dirty="0"/>
              <a:t>Top 1% most diverse public middle schools in America</a:t>
            </a:r>
          </a:p>
          <a:p>
            <a:pPr lvl="0"/>
            <a:r>
              <a:rPr lang="en-US" sz="2000" dirty="0"/>
              <a:t>Top 10% Best public middle schools in America</a:t>
            </a:r>
          </a:p>
          <a:p>
            <a:pPr lvl="0"/>
            <a:r>
              <a:rPr lang="en-US" sz="2000" dirty="0"/>
              <a:t>4 Consecutive 5-star climate rating </a:t>
            </a:r>
          </a:p>
          <a:p>
            <a:pPr lvl="0"/>
            <a:r>
              <a:rPr lang="en-US" sz="2000" dirty="0" err="1"/>
              <a:t>AdvancED</a:t>
            </a:r>
            <a:r>
              <a:rPr lang="en-US" sz="2000" dirty="0"/>
              <a:t> Accredited School</a:t>
            </a:r>
          </a:p>
          <a:p>
            <a:pPr lvl="0"/>
            <a:r>
              <a:rPr lang="en-US" sz="2000" dirty="0"/>
              <a:t>2018 ASCA RAMP award counseling program</a:t>
            </a:r>
          </a:p>
          <a:p>
            <a:pPr lvl="0"/>
            <a:r>
              <a:rPr lang="en-US" sz="2000" dirty="0"/>
              <a:t>Georgia School of Excellence</a:t>
            </a:r>
          </a:p>
          <a:p>
            <a:pPr lvl="0"/>
            <a:r>
              <a:rPr lang="en-US" sz="2000" dirty="0"/>
              <a:t>MIE certified school</a:t>
            </a:r>
          </a:p>
          <a:p>
            <a:pPr lvl="0"/>
            <a:r>
              <a:rPr lang="en-US" sz="2000" dirty="0"/>
              <a:t>Ability to earn up to 5 HS credits </a:t>
            </a:r>
          </a:p>
          <a:p>
            <a:pPr lvl="0"/>
            <a:r>
              <a:rPr lang="en-US" sz="2000" dirty="0"/>
              <a:t>30% increase in gifted enrollment</a:t>
            </a:r>
          </a:p>
          <a:p>
            <a:pPr lvl="0"/>
            <a:r>
              <a:rPr lang="en-US" sz="2000" dirty="0"/>
              <a:t> 8</a:t>
            </a:r>
            <a:r>
              <a:rPr lang="en-US" sz="2000" baseline="30000" dirty="0"/>
              <a:t>th</a:t>
            </a:r>
            <a:r>
              <a:rPr lang="en-US" sz="2000" dirty="0"/>
              <a:t> Grade Academies</a:t>
            </a:r>
          </a:p>
          <a:p>
            <a:pPr lvl="0"/>
            <a:r>
              <a:rPr lang="en-US" sz="2000" dirty="0"/>
              <a:t>PBIS Operational School</a:t>
            </a:r>
          </a:p>
          <a:p>
            <a:pPr lvl="0"/>
            <a:r>
              <a:rPr lang="en-US" sz="2000" dirty="0"/>
              <a:t>½ staff have earned advanced degrees</a:t>
            </a:r>
          </a:p>
          <a:p>
            <a:r>
              <a:rPr lang="en-US" sz="2000"/>
              <a:t>70%  of the staff is gifted endorsed</a:t>
            </a:r>
            <a:endParaRPr lang="en-US" sz="200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DB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04D7A-8D18-4C10-9003-A0ABFD0A8E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-8" b="-8"/>
          <a:stretch/>
        </p:blipFill>
        <p:spPr>
          <a:xfrm>
            <a:off x="8402300" y="1745127"/>
            <a:ext cx="3373159" cy="336774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68597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614C2-8F3B-4AB9-9965-C840EDEB0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Ink Free" panose="03080402000500000000" pitchFamily="66" charset="0"/>
              </a:rPr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7E1E4-D2CA-4AB1-8DC1-794BCFA39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8659" y="1413369"/>
            <a:ext cx="5136416" cy="490148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Mr. James Rawls, Principal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James.Rawls@cobbk12.org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Mr. Nicholas Waltz, 6</a:t>
            </a:r>
            <a:r>
              <a:rPr lang="en-US" sz="2000" baseline="30000" dirty="0"/>
              <a:t>th</a:t>
            </a:r>
            <a:r>
              <a:rPr lang="en-US" sz="2000" dirty="0"/>
              <a:t> Grade Administrator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Nicholas.Waltz@cobbk12.org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Ms. Cayce Pope, 6</a:t>
            </a:r>
            <a:r>
              <a:rPr lang="en-US" sz="2000" baseline="30000" dirty="0"/>
              <a:t>th</a:t>
            </a:r>
            <a:r>
              <a:rPr lang="en-US" sz="2000" dirty="0"/>
              <a:t> Grade Counselor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Cayce.Pope@cobbk12.org</a:t>
            </a:r>
            <a:endParaRPr lang="en-US" sz="2000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14350" lvl="1"/>
            <a:r>
              <a:rPr lang="en-US" sz="2000" i="1" dirty="0"/>
              <a:t>For more information and to watch a recording of this session please visit </a:t>
            </a:r>
            <a:r>
              <a:rPr lang="en-US" sz="2000" i="1" dirty="0">
                <a:hlinkClick r:id="rId5"/>
              </a:rPr>
              <a:t>www.cobbk12.org/daniell</a:t>
            </a:r>
            <a:endParaRPr lang="en-US" sz="2000" i="1" dirty="0"/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building, ball, room, telephone&#10;&#10;Description automatically generated">
            <a:extLst>
              <a:ext uri="{FF2B5EF4-FFF2-40B4-BE49-F238E27FC236}">
                <a16:creationId xmlns:a16="http://schemas.microsoft.com/office/drawing/2014/main" id="{37680DE9-C772-4F6D-B143-17F0486D6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8360" r="757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549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191A07-6F80-4CD3-80D3-00BD9E88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53" y="223008"/>
            <a:ext cx="4803636" cy="1311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Ink Free" panose="03080402000500000000" pitchFamily="66" charset="0"/>
              </a:rPr>
              <a:t>School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78D50-4621-4F9C-BD05-CAB1A9BEB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1" y="1355115"/>
            <a:ext cx="5557520" cy="412266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Current Enrollment: 921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cs typeface="Calibri"/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Student Groups: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31% Black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29% Hispanic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26% White  </a:t>
            </a:r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 9% Asian  </a:t>
            </a:r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 5% Multiracial </a:t>
            </a:r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endParaRPr lang="en-US" sz="1100" dirty="0">
              <a:solidFill>
                <a:srgbClr val="000000"/>
              </a:solidFill>
              <a:cs typeface="Calibri" panose="020F0502020204030204"/>
            </a:endParaRPr>
          </a:p>
          <a:p>
            <a:endParaRPr lang="en-US" sz="1100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19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354E5B4-CBA8-44EC-B7EB-74FD85AA24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67" r="4935" b="3"/>
          <a:stretch/>
        </p:blipFill>
        <p:spPr>
          <a:xfrm>
            <a:off x="6802332" y="224126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E05C0-1CCF-4098-88E0-7072B5D74106}"/>
              </a:ext>
            </a:extLst>
          </p:cNvPr>
          <p:cNvSpPr txBox="1"/>
          <p:nvPr/>
        </p:nvSpPr>
        <p:spPr>
          <a:xfrm>
            <a:off x="382438" y="4508740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Teacher Profiles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Calibri"/>
              </a:rPr>
              <a:t>70% Gifted Certified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Calibri"/>
              </a:rPr>
              <a:t>50% Advanced degrees</a:t>
            </a:r>
          </a:p>
        </p:txBody>
      </p:sp>
    </p:spTree>
    <p:extLst>
      <p:ext uri="{BB962C8B-B14F-4D97-AF65-F5344CB8AC3E}">
        <p14:creationId xmlns:p14="http://schemas.microsoft.com/office/powerpoint/2010/main" val="97626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A7A67-00DA-4503-B2AF-0D31587F1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647" y="236383"/>
            <a:ext cx="3689091" cy="1022989"/>
          </a:xfrm>
        </p:spPr>
        <p:txBody>
          <a:bodyPr>
            <a:normAutofit/>
          </a:bodyPr>
          <a:lstStyle/>
          <a:p>
            <a:r>
              <a:rPr lang="en-US" b="1" dirty="0">
                <a:latin typeface="Ink Free" panose="03080402000500000000" pitchFamily="66" charset="0"/>
              </a:rPr>
              <a:t>Communication</a:t>
            </a:r>
            <a:endParaRPr lang="en-US" dirty="0">
              <a:latin typeface="Ink Free" panose="03080402000500000000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BFC0C0-D272-4700-89D4-391B9DC846EB}"/>
              </a:ext>
            </a:extLst>
          </p:cNvPr>
          <p:cNvPicPr/>
          <p:nvPr/>
        </p:nvPicPr>
        <p:blipFill rotWithShape="1">
          <a:blip r:embed="rId3"/>
          <a:srcRect t="7375" r="-4" b="3480"/>
          <a:stretch/>
        </p:blipFill>
        <p:spPr bwMode="auto">
          <a:xfrm>
            <a:off x="20" y="62640"/>
            <a:ext cx="6783601" cy="679536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BF4EF14-8AEB-4341-893F-2C9F0CA4F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22221"/>
              </p:ext>
            </p:extLst>
          </p:nvPr>
        </p:nvGraphicFramePr>
        <p:xfrm>
          <a:off x="7233647" y="1600138"/>
          <a:ext cx="4461529" cy="474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6196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1AF21-B79C-4E4F-9F61-81FD470B42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20" r="1500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Arc 11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05AF8-2B63-4752-9E88-0C7553231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Ink Free" panose="03080402000500000000" pitchFamily="66" charset="0"/>
              </a:rPr>
              <a:t>Multiple Teacher Expectations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FB67C-D731-4BF6-B770-1E257664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Your student will have 7 different teachers</a:t>
            </a:r>
          </a:p>
          <a:p>
            <a:pPr lvl="1"/>
            <a:r>
              <a:rPr lang="en-US" sz="2000" dirty="0"/>
              <a:t>Please include students full name when contacting teachers</a:t>
            </a:r>
          </a:p>
          <a:p>
            <a:pPr lvl="1"/>
            <a:r>
              <a:rPr lang="en-US" sz="2000" dirty="0"/>
              <a:t>Please allow up to 24 hours for reply 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Student Accountability</a:t>
            </a:r>
          </a:p>
          <a:p>
            <a:pPr lvl="1"/>
            <a:r>
              <a:rPr lang="en-US" sz="2000" dirty="0" err="1"/>
              <a:t>StudentVue</a:t>
            </a:r>
            <a:endParaRPr lang="en-US" sz="2000" dirty="0"/>
          </a:p>
          <a:p>
            <a:pPr lvl="1"/>
            <a:r>
              <a:rPr lang="en-US" sz="2000" dirty="0"/>
              <a:t>Homework – Nightly studying</a:t>
            </a:r>
          </a:p>
          <a:p>
            <a:pPr lvl="1"/>
            <a:r>
              <a:rPr lang="en-US" sz="2000" dirty="0"/>
              <a:t>Due dates</a:t>
            </a:r>
          </a:p>
          <a:p>
            <a:r>
              <a:rPr lang="en-US" sz="2000" dirty="0"/>
              <a:t>Organization</a:t>
            </a:r>
          </a:p>
          <a:p>
            <a:pPr lvl="1"/>
            <a:r>
              <a:rPr lang="en-US" sz="2000" dirty="0"/>
              <a:t>Binders, folders, supplies, instruments</a:t>
            </a:r>
          </a:p>
          <a:p>
            <a:pPr lvl="1"/>
            <a:r>
              <a:rPr lang="en-US" sz="2000" dirty="0"/>
              <a:t>Agendas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5174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59127-069B-44A9-8122-D11A6FC4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94944"/>
            <a:ext cx="6610388" cy="104241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Ink Free" panose="03080402000500000000" pitchFamily="66" charset="0"/>
              </a:rPr>
              <a:t>6</a:t>
            </a:r>
            <a:r>
              <a:rPr lang="en-US" sz="4800" b="1" baseline="30000" dirty="0">
                <a:solidFill>
                  <a:srgbClr val="FFFFFF"/>
                </a:solidFill>
                <a:latin typeface="Ink Free" panose="03080402000500000000" pitchFamily="66" charset="0"/>
              </a:rPr>
              <a:t>th</a:t>
            </a:r>
            <a:r>
              <a:rPr lang="en-US" sz="4800" b="1" dirty="0">
                <a:solidFill>
                  <a:srgbClr val="FFFFFF"/>
                </a:solidFill>
                <a:latin typeface="Ink Free" panose="03080402000500000000" pitchFamily="66" charset="0"/>
              </a:rPr>
              <a:t> Grade Schedule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4DE3B-6C90-4983-95B2-F763B6572839}"/>
              </a:ext>
            </a:extLst>
          </p:cNvPr>
          <p:cNvSpPr txBox="1"/>
          <p:nvPr/>
        </p:nvSpPr>
        <p:spPr>
          <a:xfrm>
            <a:off x="7776594" y="2127680"/>
            <a:ext cx="4060272" cy="4373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6" name="Content Placeholder 2">
            <a:extLst>
              <a:ext uri="{FF2B5EF4-FFF2-40B4-BE49-F238E27FC236}">
                <a16:creationId xmlns:a16="http://schemas.microsoft.com/office/drawing/2014/main" id="{58B58682-3F23-461C-B531-234608803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78392" y="2526069"/>
            <a:ext cx="5054735" cy="347633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E5E4AF-D426-4471-AE06-06506525E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173515"/>
              </p:ext>
            </p:extLst>
          </p:nvPr>
        </p:nvGraphicFramePr>
        <p:xfrm>
          <a:off x="617903" y="2610083"/>
          <a:ext cx="6297930" cy="3008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8815">
                  <a:extLst>
                    <a:ext uri="{9D8B030D-6E8A-4147-A177-3AD203B41FA5}">
                      <a16:colId xmlns:a16="http://schemas.microsoft.com/office/drawing/2014/main" val="6361745"/>
                    </a:ext>
                  </a:extLst>
                </a:gridCol>
                <a:gridCol w="3079115">
                  <a:extLst>
                    <a:ext uri="{9D8B030D-6E8A-4147-A177-3AD203B41FA5}">
                      <a16:colId xmlns:a16="http://schemas.microsoft.com/office/drawing/2014/main" val="2893356418"/>
                    </a:ext>
                  </a:extLst>
                </a:gridCol>
              </a:tblGrid>
              <a:tr h="33083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2021-2022 Daily Bell Schedule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189967"/>
                  </a:ext>
                </a:extLst>
              </a:tr>
              <a:tr h="396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Homeroom/Breakfast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8:50-9:11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474206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r>
                        <a:rPr lang="en-US" sz="1400" baseline="30000" dirty="0">
                          <a:effectLst/>
                        </a:rPr>
                        <a:t>st</a:t>
                      </a:r>
                      <a:r>
                        <a:rPr lang="en-US" sz="1400" dirty="0">
                          <a:effectLst/>
                        </a:rPr>
                        <a:t> Period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9:15-10:05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508855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r>
                        <a:rPr lang="en-US" sz="1400" baseline="30000" dirty="0">
                          <a:effectLst/>
                        </a:rPr>
                        <a:t>nd</a:t>
                      </a:r>
                      <a:r>
                        <a:rPr lang="en-US" sz="1400" dirty="0">
                          <a:effectLst/>
                        </a:rPr>
                        <a:t> Period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10:09-10:59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3779678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r>
                        <a:rPr lang="en-US" sz="1400" baseline="30000" dirty="0">
                          <a:effectLst/>
                        </a:rPr>
                        <a:t>rd</a:t>
                      </a:r>
                      <a:r>
                        <a:rPr lang="en-US" sz="1400" dirty="0">
                          <a:effectLst/>
                        </a:rPr>
                        <a:t> Period / Lunch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11:03-12:40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569531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4th Period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12:44-1:34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0122669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 Period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1:38-2:28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5254608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 Period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2:32-3:22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2958293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 Period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3:26-4:15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48873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A431095-D309-4395-AB41-2FC1A07CCB26}"/>
              </a:ext>
            </a:extLst>
          </p:cNvPr>
          <p:cNvSpPr txBox="1"/>
          <p:nvPr/>
        </p:nvSpPr>
        <p:spPr>
          <a:xfrm>
            <a:off x="2553419" y="37323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Ink Free" panose="03080402000500000000" pitchFamily="66" charset="0"/>
              </a:rPr>
              <a:t>Connections Classes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Two periods/Day</a:t>
            </a:r>
          </a:p>
          <a:p>
            <a:r>
              <a:rPr lang="en-US" sz="2000" dirty="0"/>
              <a:t>Year-long</a:t>
            </a:r>
            <a:endParaRPr lang="en-US" sz="2000">
              <a:cs typeface="Calibri"/>
            </a:endParaRPr>
          </a:p>
          <a:p>
            <a:pPr lvl="1"/>
            <a:r>
              <a:rPr lang="en-US" sz="2000" dirty="0"/>
              <a:t>Band</a:t>
            </a:r>
          </a:p>
          <a:p>
            <a:pPr lvl="1"/>
            <a:r>
              <a:rPr lang="en-US" sz="2000" dirty="0"/>
              <a:t>Chorus</a:t>
            </a:r>
          </a:p>
          <a:p>
            <a:pPr lvl="1"/>
            <a:r>
              <a:rPr lang="en-US" sz="2000" dirty="0"/>
              <a:t>Orchestra</a:t>
            </a:r>
          </a:p>
          <a:p>
            <a:pPr lvl="1"/>
            <a:r>
              <a:rPr lang="en-US" sz="2000" dirty="0">
                <a:cs typeface="Calibri"/>
              </a:rPr>
              <a:t>Math Support </a:t>
            </a:r>
            <a:endParaRPr lang="en-US" sz="2000" dirty="0"/>
          </a:p>
          <a:p>
            <a:r>
              <a:rPr lang="en-US" sz="2000" dirty="0"/>
              <a:t>9 Weeks</a:t>
            </a:r>
          </a:p>
          <a:p>
            <a:pPr lvl="1"/>
            <a:r>
              <a:rPr lang="en-US" sz="2000" dirty="0"/>
              <a:t>PE</a:t>
            </a:r>
            <a:endParaRPr lang="en-US" sz="2000">
              <a:cs typeface="Calibri"/>
            </a:endParaRPr>
          </a:p>
          <a:p>
            <a:pPr lvl="1"/>
            <a:r>
              <a:rPr lang="en-US" sz="2000" dirty="0"/>
              <a:t>Art</a:t>
            </a:r>
          </a:p>
          <a:p>
            <a:pPr lvl="1"/>
            <a:r>
              <a:rPr lang="en-US" sz="2000" dirty="0"/>
              <a:t>Technology</a:t>
            </a:r>
          </a:p>
          <a:p>
            <a:pPr lvl="1"/>
            <a:r>
              <a:rPr lang="en-US" sz="2000" dirty="0"/>
              <a:t>Family &amp; Consumer Science (FACS)</a:t>
            </a:r>
          </a:p>
          <a:p>
            <a:pPr lvl="1"/>
            <a:endParaRPr lang="en-US" sz="2000" dirty="0">
              <a:cs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B2933-C9F2-494B-BAE8-6DB72A0BCE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99" r="1504" b="4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9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BF144-2E21-43A8-B2CF-DE07A953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Ink Free" panose="03080402000500000000" pitchFamily="66" charset="0"/>
              </a:rPr>
              <a:t>Daniell Performing Arts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6F1BC-395C-49E4-8FE8-2BFE7F8FD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en-US" sz="2000" dirty="0"/>
              <a:t>Band, Chorus, and Orchestra</a:t>
            </a:r>
          </a:p>
          <a:p>
            <a:r>
              <a:rPr lang="en-US" sz="2000" dirty="0"/>
              <a:t> Classes are part of the school day leaving time for students to participate in sports and clubs</a:t>
            </a:r>
          </a:p>
          <a:p>
            <a:pPr lvl="1"/>
            <a:r>
              <a:rPr lang="en-US" sz="2000" dirty="0"/>
              <a:t>Year-long commitment</a:t>
            </a:r>
          </a:p>
          <a:p>
            <a:r>
              <a:rPr lang="en-US" sz="2000" dirty="0"/>
              <a:t>No prior knowledge needed</a:t>
            </a:r>
          </a:p>
          <a:p>
            <a:r>
              <a:rPr lang="en-US" sz="2000" dirty="0"/>
              <a:t>Concerned about the financial aspect? We are always more than willing to assist. </a:t>
            </a:r>
          </a:p>
          <a:p>
            <a:r>
              <a:rPr lang="en-US" sz="2000" dirty="0"/>
              <a:t>To learn more or to sign up for a Performing Arts Class visit:</a:t>
            </a:r>
          </a:p>
          <a:p>
            <a:pPr lvl="1"/>
            <a:r>
              <a:rPr lang="en-US" sz="2000" dirty="0">
                <a:hlinkClick r:id="rId3"/>
              </a:rPr>
              <a:t>Be Part of the Band &amp; Orchestra (bepartofthemusic.org)</a:t>
            </a:r>
            <a:endParaRPr lang="en-US" sz="200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DB5C87D-124B-4EA0-9414-652793B787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3394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47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819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8ED53-C41E-400E-A315-ECD1E4FB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466" y="780655"/>
            <a:ext cx="3751662" cy="326116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Ink Free" panose="03080402000500000000" pitchFamily="66" charset="0"/>
              </a:rPr>
              <a:t>Core Academic Classes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6" y="458922"/>
            <a:ext cx="2138070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7" y="2469002"/>
            <a:ext cx="2146028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E54B0-DB56-41AF-809B-520BD55A9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20" y="4629777"/>
            <a:ext cx="6675119" cy="16520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739C8-0A6A-47DD-A744-8D01B0226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1639" y="900442"/>
            <a:ext cx="3514088" cy="504841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English Language Arts</a:t>
            </a:r>
          </a:p>
          <a:p>
            <a:r>
              <a:rPr lang="en-US" sz="2400" dirty="0"/>
              <a:t>Math</a:t>
            </a:r>
          </a:p>
          <a:p>
            <a:r>
              <a:rPr lang="en-US" sz="2400" dirty="0"/>
              <a:t>Science</a:t>
            </a:r>
          </a:p>
          <a:p>
            <a:r>
              <a:rPr lang="en-US" sz="2400" dirty="0"/>
              <a:t>Social Studies</a:t>
            </a:r>
          </a:p>
          <a:p>
            <a:r>
              <a:rPr lang="en-US" sz="2400" dirty="0"/>
              <a:t>Enrichment </a:t>
            </a:r>
          </a:p>
          <a:p>
            <a:pPr lvl="1"/>
            <a:r>
              <a:rPr lang="en-US" sz="2000" dirty="0"/>
              <a:t>Placement is data driven</a:t>
            </a:r>
          </a:p>
          <a:p>
            <a:pPr lvl="1"/>
            <a:r>
              <a:rPr lang="en-US" sz="2000" dirty="0"/>
              <a:t>Math</a:t>
            </a:r>
          </a:p>
          <a:p>
            <a:pPr lvl="1"/>
            <a:r>
              <a:rPr lang="en-US" sz="2000" dirty="0"/>
              <a:t>Writing</a:t>
            </a:r>
          </a:p>
          <a:p>
            <a:pPr lvl="1"/>
            <a:r>
              <a:rPr lang="en-US" sz="2000" dirty="0"/>
              <a:t>Reading</a:t>
            </a:r>
          </a:p>
          <a:p>
            <a:pPr lvl="1"/>
            <a:r>
              <a:rPr lang="en-US" sz="2000" dirty="0"/>
              <a:t>Science PBL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69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1027</Words>
  <Application>Microsoft Office PowerPoint</Application>
  <PresentationFormat>Widescreen</PresentationFormat>
  <Paragraphs>224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Rising 6th Grade  Parent Night</vt:lpstr>
      <vt:lpstr>Our Mission: </vt:lpstr>
      <vt:lpstr>School Profile</vt:lpstr>
      <vt:lpstr>Communication</vt:lpstr>
      <vt:lpstr>Multiple Teacher Expectations </vt:lpstr>
      <vt:lpstr>6th Grade Schedule</vt:lpstr>
      <vt:lpstr>Connections Classes</vt:lpstr>
      <vt:lpstr>Daniell Performing Arts </vt:lpstr>
      <vt:lpstr>Core Academic Classes</vt:lpstr>
      <vt:lpstr>AC Classes</vt:lpstr>
      <vt:lpstr>Pathways Towards HS Credit</vt:lpstr>
      <vt:lpstr>PBIS</vt:lpstr>
      <vt:lpstr>Lockers </vt:lpstr>
      <vt:lpstr>Transportation</vt:lpstr>
      <vt:lpstr>The Logistics of Being a Middle Schooler</vt:lpstr>
      <vt:lpstr>School Logistics Continued...</vt:lpstr>
      <vt:lpstr>Supports for your Students</vt:lpstr>
      <vt:lpstr>Extracurricular Opportunities </vt:lpstr>
      <vt:lpstr>PTSA</vt:lpstr>
      <vt:lpstr>Why Daniell?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Rising 6th Grade  Parent Night</dc:title>
  <dc:creator/>
  <cp:lastModifiedBy/>
  <cp:revision>93</cp:revision>
  <dcterms:created xsi:type="dcterms:W3CDTF">2021-04-20T13:46:31Z</dcterms:created>
  <dcterms:modified xsi:type="dcterms:W3CDTF">2022-02-18T13:13:12Z</dcterms:modified>
</cp:coreProperties>
</file>