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1" r:id="rId3"/>
    <p:sldId id="295" r:id="rId4"/>
    <p:sldId id="299" r:id="rId5"/>
    <p:sldId id="282" r:id="rId6"/>
    <p:sldId id="306" r:id="rId7"/>
    <p:sldId id="288" r:id="rId8"/>
    <p:sldId id="303" r:id="rId9"/>
    <p:sldId id="283" r:id="rId10"/>
    <p:sldId id="290" r:id="rId11"/>
    <p:sldId id="307" r:id="rId12"/>
    <p:sldId id="284" r:id="rId13"/>
    <p:sldId id="292" r:id="rId14"/>
    <p:sldId id="304" r:id="rId15"/>
    <p:sldId id="294" r:id="rId16"/>
    <p:sldId id="285" r:id="rId17"/>
    <p:sldId id="289" r:id="rId18"/>
    <p:sldId id="301" r:id="rId19"/>
    <p:sldId id="286" r:id="rId20"/>
    <p:sldId id="293" r:id="rId21"/>
    <p:sldId id="296" r:id="rId22"/>
    <p:sldId id="300" r:id="rId23"/>
    <p:sldId id="297" r:id="rId24"/>
    <p:sldId id="298" r:id="rId25"/>
    <p:sldId id="30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F0656A-2410-41BB-AEA5-DD2075491434}" v="20" dt="2023-01-16T20:50:23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9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069BA-C15E-4BD1-93DC-335BC69B7454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4E223-94E0-47C5-AAFF-A0224194F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d80ff972f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d80ff972f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73B9-26E0-4E92-AC89-5D081FD65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AEB532-2F18-41FB-A338-594065E48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FA556-9533-4EFE-869D-97387C6EE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84D-0F1F-4E8C-9557-27E1DAC0725A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2D8E6-968F-47F3-B640-8ABFDF60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950A9-E492-4D24-A7BD-A7382E11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079-E5CA-4AF0-AB7E-42AF9D4F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6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B90C-D2D8-44EA-8ED9-F4E3093C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D9D27-5F2F-47A4-93D4-C5826F9C8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68B23-DEB6-4A5F-8607-E6D3C706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84D-0F1F-4E8C-9557-27E1DAC0725A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6C863-FF20-4B27-9B6E-214B210B4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58D12-2B30-4050-B009-2A85E138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079-E5CA-4AF0-AB7E-42AF9D4F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4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B1D326-4CAF-41D8-90DF-B2357B9F4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43304-C14B-4505-835C-BECB12600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537F8-6146-4669-8197-25661E99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84D-0F1F-4E8C-9557-27E1DAC0725A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BCAFE-E77A-4AD8-B1E9-8F5572C2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EC238-88D6-4190-96E4-2DF143F97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079-E5CA-4AF0-AB7E-42AF9D4F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1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E6A62-8735-45FD-A112-AFAD98BD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F5FF-A9F4-417B-A1FF-4AD5ABE62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4C7DF-51AB-4C35-8D70-74AF0E64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84D-0F1F-4E8C-9557-27E1DAC0725A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57335-E987-4770-BB96-0E8ACF2AA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E9C7A-419C-4B48-B7A5-3CA8496F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079-E5CA-4AF0-AB7E-42AF9D4F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53FD-A5F0-4A19-A85A-C243B720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4BA34-D38E-4454-A4B9-1E7C3C4AF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4FCC5-3E55-4EB1-907E-61877C8F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84D-0F1F-4E8C-9557-27E1DAC0725A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25C18-E20E-4395-9F25-F5E7895A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FF1FE-2A16-4215-A8C3-EFE2BA11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079-E5CA-4AF0-AB7E-42AF9D4F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3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A294-4348-4134-B265-ADF7B853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196F2-CE31-4893-9E82-A754629A7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601F4-8480-4D34-96BD-61A94CC98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F408B-1994-4539-BD35-8455798D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84D-0F1F-4E8C-9557-27E1DAC0725A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E0F50-8846-4685-AA72-00E8F811B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A6737-E61F-4248-80E1-BA5FCDB1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079-E5CA-4AF0-AB7E-42AF9D4F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BD15-1759-435D-837F-2FCEA8FC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A59A3-EDBD-4670-8DB5-4EC3FE7CA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1236F-8CE9-4791-AC70-50A49DA31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F1CAD-C302-4B1B-9D68-78ED74155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C38A0-CFBB-4D14-B960-521A13ECC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EB5C0-1E80-4B81-9C6B-0C1C1996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84D-0F1F-4E8C-9557-27E1DAC0725A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E7DF4-4BDE-4444-9A50-93A84718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92F2D5-8FCC-4F45-A56C-79826D55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079-E5CA-4AF0-AB7E-42AF9D4F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9456-7034-40A1-BA5B-23331F71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F259E-7DA2-4B90-BD30-09C8A0E7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84D-0F1F-4E8C-9557-27E1DAC0725A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72632-958E-4F80-AB7B-EEE404A6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83E6F-35FA-4BAB-BF35-DD7D8502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079-E5CA-4AF0-AB7E-42AF9D4F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5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693A9-2865-4545-997F-B3D6A78A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84D-0F1F-4E8C-9557-27E1DAC0725A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685E4-6498-487A-9B85-6475ECFA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6EB3A-8327-4892-B115-BF5418CE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079-E5CA-4AF0-AB7E-42AF9D4F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7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296F-71C5-453E-A041-04637D6C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544A-7543-4063-B1C2-2F8097177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4DDAF-B85A-4F3A-9AA0-3285547BB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0E971-26B4-4578-9D18-4970F8FC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84D-0F1F-4E8C-9557-27E1DAC0725A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01521-E7BB-483C-8C8D-8A55F93A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6684C-55F1-4358-BF8C-947C50EC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079-E5CA-4AF0-AB7E-42AF9D4F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8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CD984-C940-4184-9EEC-E79FA3346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2CE822-95C5-43A0-A3F7-11DC72E40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6BEF5-2692-4D43-AF35-4CAA18483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72B60-3726-4E90-9B2F-D0D6A414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784D-0F1F-4E8C-9557-27E1DAC0725A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7BFDB-C8D5-44A5-BF5E-EB6CC8A11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76D54-7938-4B5B-95FB-BF4DDFA1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B079-E5CA-4AF0-AB7E-42AF9D4F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8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5DC68-E971-4B17-8D4B-5D5ECE03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58B5C-E349-4F10-B31C-5B7F00A66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F32D0-7142-4A2A-8FDC-7FCA83126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784D-0F1F-4E8C-9557-27E1DAC0725A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74434-D7DE-4F39-A155-87FCB2CCB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74F3F-2191-422B-A491-995E856CC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B079-E5CA-4AF0-AB7E-42AF9D4F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8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D2FD-424E-44DA-87AB-AF71ACD20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Fact Fluency with K-2</a:t>
            </a:r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Wall of advesive notes with one standing out">
            <a:extLst>
              <a:ext uri="{FF2B5EF4-FFF2-40B4-BE49-F238E27FC236}">
                <a16:creationId xmlns:a16="http://schemas.microsoft.com/office/drawing/2014/main" id="{6F0D1D47-2A0B-411A-89D5-9FA170624D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62" r="24227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Worry Not Happy Hip Hop Instrumental Music 2018 Positive Cheerful Rap Beat Prod. Ihaksi">
            <a:hlinkClick r:id="" action="ppaction://media"/>
            <a:extLst>
              <a:ext uri="{FF2B5EF4-FFF2-40B4-BE49-F238E27FC236}">
                <a16:creationId xmlns:a16="http://schemas.microsoft.com/office/drawing/2014/main" id="{B94EF11B-27D4-4FC4-B431-629682521A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1920" y="627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87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78"/>
    </mc:Choice>
    <mc:Fallback xmlns="">
      <p:transition spd="slow" advTm="1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C4007103-DC4E-43BD-8821-59C96D6D3E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0" dirty="0"/>
              <a:t>15+5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77"/>
    </mc:Choice>
    <mc:Fallback xmlns="">
      <p:transition spd="slow" advClick="0" advTm="237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DDE77-7C53-4CC5-9AD1-1E626E2E17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48" r="1" b="26639"/>
          <a:stretch/>
        </p:blipFill>
        <p:spPr>
          <a:xfrm>
            <a:off x="196850" y="453576"/>
            <a:ext cx="11290957" cy="62327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1BFF3B-7D0A-4DDA-9991-D11BEA4ACCD8}"/>
              </a:ext>
            </a:extLst>
          </p:cNvPr>
          <p:cNvSpPr txBox="1"/>
          <p:nvPr/>
        </p:nvSpPr>
        <p:spPr>
          <a:xfrm>
            <a:off x="8971630" y="0"/>
            <a:ext cx="409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many?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8"/>
    </mc:Choice>
    <mc:Fallback xmlns="">
      <p:transition spd="slow" advTm="282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F1BE7814-2B1E-4154-8706-BE0297552D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0" dirty="0"/>
              <a:t>3+6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48"/>
    </mc:Choice>
    <mc:Fallback xmlns="">
      <p:transition spd="slow" advClick="0" advTm="324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52CC124E-C8A8-47E2-9152-5E8205CAA8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0" dirty="0"/>
              <a:t>5+6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5"/>
    </mc:Choice>
    <mc:Fallback xmlns="">
      <p:transition spd="slow" advClick="0" advTm="330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20;p28">
            <a:extLst>
              <a:ext uri="{FF2B5EF4-FFF2-40B4-BE49-F238E27FC236}">
                <a16:creationId xmlns:a16="http://schemas.microsoft.com/office/drawing/2014/main" id="{D7AB4BEC-8B22-4803-8815-4ADDEB8E795B}"/>
              </a:ext>
            </a:extLst>
          </p:cNvPr>
          <p:cNvGrpSpPr/>
          <p:nvPr/>
        </p:nvGrpSpPr>
        <p:grpSpPr>
          <a:xfrm>
            <a:off x="1677815" y="333466"/>
            <a:ext cx="9213705" cy="6402614"/>
            <a:chOff x="1383175" y="240213"/>
            <a:chExt cx="6377661" cy="4663086"/>
          </a:xfrm>
        </p:grpSpPr>
        <p:sp>
          <p:nvSpPr>
            <p:cNvPr id="6" name="Google Shape;221;p28">
              <a:extLst>
                <a:ext uri="{FF2B5EF4-FFF2-40B4-BE49-F238E27FC236}">
                  <a16:creationId xmlns:a16="http://schemas.microsoft.com/office/drawing/2014/main" id="{9121A7ED-1726-40E1-A8DD-B93A8B1D7C98}"/>
                </a:ext>
              </a:extLst>
            </p:cNvPr>
            <p:cNvSpPr/>
            <p:nvPr/>
          </p:nvSpPr>
          <p:spPr>
            <a:xfrm>
              <a:off x="1383175" y="240213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7" name="Google Shape;222;p28">
              <a:extLst>
                <a:ext uri="{FF2B5EF4-FFF2-40B4-BE49-F238E27FC236}">
                  <a16:creationId xmlns:a16="http://schemas.microsoft.com/office/drawing/2014/main" id="{74EDAEBD-5134-4662-AEB1-3B46981B7E02}"/>
                </a:ext>
              </a:extLst>
            </p:cNvPr>
            <p:cNvSpPr/>
            <p:nvPr/>
          </p:nvSpPr>
          <p:spPr>
            <a:xfrm>
              <a:off x="2833025" y="1831288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8" name="Google Shape;223;p28">
              <a:extLst>
                <a:ext uri="{FF2B5EF4-FFF2-40B4-BE49-F238E27FC236}">
                  <a16:creationId xmlns:a16="http://schemas.microsoft.com/office/drawing/2014/main" id="{B92EE7E3-79BB-47F8-ABE2-29DB924DB5CC}"/>
                </a:ext>
              </a:extLst>
            </p:cNvPr>
            <p:cNvSpPr/>
            <p:nvPr/>
          </p:nvSpPr>
          <p:spPr>
            <a:xfrm>
              <a:off x="2108100" y="1035763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9" name="Google Shape;224;p28">
              <a:extLst>
                <a:ext uri="{FF2B5EF4-FFF2-40B4-BE49-F238E27FC236}">
                  <a16:creationId xmlns:a16="http://schemas.microsoft.com/office/drawing/2014/main" id="{528A254E-9B77-4798-9F6F-B109A1E60C33}"/>
                </a:ext>
              </a:extLst>
            </p:cNvPr>
            <p:cNvSpPr/>
            <p:nvPr/>
          </p:nvSpPr>
          <p:spPr>
            <a:xfrm>
              <a:off x="1383175" y="1831288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10" name="Google Shape;225;p28">
              <a:extLst>
                <a:ext uri="{FF2B5EF4-FFF2-40B4-BE49-F238E27FC236}">
                  <a16:creationId xmlns:a16="http://schemas.microsoft.com/office/drawing/2014/main" id="{59DECCF5-D771-4B99-8582-84C3A634244C}"/>
                </a:ext>
              </a:extLst>
            </p:cNvPr>
            <p:cNvSpPr/>
            <p:nvPr/>
          </p:nvSpPr>
          <p:spPr>
            <a:xfrm>
              <a:off x="2833025" y="240213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11" name="Google Shape;226;p28">
              <a:extLst>
                <a:ext uri="{FF2B5EF4-FFF2-40B4-BE49-F238E27FC236}">
                  <a16:creationId xmlns:a16="http://schemas.microsoft.com/office/drawing/2014/main" id="{E9A0843D-D5F0-4EFD-A173-5AAF9E32FFB5}"/>
                </a:ext>
              </a:extLst>
            </p:cNvPr>
            <p:cNvSpPr/>
            <p:nvPr/>
          </p:nvSpPr>
          <p:spPr>
            <a:xfrm>
              <a:off x="4265911" y="1867498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12" name="Google Shape;227;p28">
              <a:extLst>
                <a:ext uri="{FF2B5EF4-FFF2-40B4-BE49-F238E27FC236}">
                  <a16:creationId xmlns:a16="http://schemas.microsoft.com/office/drawing/2014/main" id="{40C02D4C-0F98-4320-9B38-92C45023E84F}"/>
                </a:ext>
              </a:extLst>
            </p:cNvPr>
            <p:cNvSpPr/>
            <p:nvPr/>
          </p:nvSpPr>
          <p:spPr>
            <a:xfrm>
              <a:off x="5715761" y="3458573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13" name="Google Shape;228;p28">
              <a:extLst>
                <a:ext uri="{FF2B5EF4-FFF2-40B4-BE49-F238E27FC236}">
                  <a16:creationId xmlns:a16="http://schemas.microsoft.com/office/drawing/2014/main" id="{AEE74F04-0F3D-4691-A2AA-36C7FD0598A9}"/>
                </a:ext>
              </a:extLst>
            </p:cNvPr>
            <p:cNvSpPr/>
            <p:nvPr/>
          </p:nvSpPr>
          <p:spPr>
            <a:xfrm>
              <a:off x="4990836" y="2663048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14" name="Google Shape;229;p28">
              <a:extLst>
                <a:ext uri="{FF2B5EF4-FFF2-40B4-BE49-F238E27FC236}">
                  <a16:creationId xmlns:a16="http://schemas.microsoft.com/office/drawing/2014/main" id="{E1CF58BE-E2FB-45B7-890F-9E19AF2BD08B}"/>
                </a:ext>
              </a:extLst>
            </p:cNvPr>
            <p:cNvSpPr/>
            <p:nvPr/>
          </p:nvSpPr>
          <p:spPr>
            <a:xfrm>
              <a:off x="4265911" y="3458573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15" name="Google Shape;230;p28">
              <a:extLst>
                <a:ext uri="{FF2B5EF4-FFF2-40B4-BE49-F238E27FC236}">
                  <a16:creationId xmlns:a16="http://schemas.microsoft.com/office/drawing/2014/main" id="{E35700A1-320E-4D21-AD9D-ABF2E48A02F6}"/>
                </a:ext>
              </a:extLst>
            </p:cNvPr>
            <p:cNvSpPr/>
            <p:nvPr/>
          </p:nvSpPr>
          <p:spPr>
            <a:xfrm>
              <a:off x="5715761" y="1867498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16" name="Google Shape;231;p28">
              <a:extLst>
                <a:ext uri="{FF2B5EF4-FFF2-40B4-BE49-F238E27FC236}">
                  <a16:creationId xmlns:a16="http://schemas.microsoft.com/office/drawing/2014/main" id="{692A1DB7-961B-4606-B362-D037A68C5338}"/>
                </a:ext>
              </a:extLst>
            </p:cNvPr>
            <p:cNvSpPr/>
            <p:nvPr/>
          </p:nvSpPr>
          <p:spPr>
            <a:xfrm>
              <a:off x="7160836" y="240223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17" name="Google Shape;232;p28">
              <a:extLst>
                <a:ext uri="{FF2B5EF4-FFF2-40B4-BE49-F238E27FC236}">
                  <a16:creationId xmlns:a16="http://schemas.microsoft.com/office/drawing/2014/main" id="{8AD717A1-AAAB-483A-9B09-2CB3A1EB78C8}"/>
                </a:ext>
              </a:extLst>
            </p:cNvPr>
            <p:cNvSpPr/>
            <p:nvPr/>
          </p:nvSpPr>
          <p:spPr>
            <a:xfrm>
              <a:off x="7160836" y="1035773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18" name="Google Shape;233;p28">
              <a:extLst>
                <a:ext uri="{FF2B5EF4-FFF2-40B4-BE49-F238E27FC236}">
                  <a16:creationId xmlns:a16="http://schemas.microsoft.com/office/drawing/2014/main" id="{B8E4A27A-1B3B-4428-AE47-801E1ECDB96F}"/>
                </a:ext>
              </a:extLst>
            </p:cNvPr>
            <p:cNvSpPr/>
            <p:nvPr/>
          </p:nvSpPr>
          <p:spPr>
            <a:xfrm>
              <a:off x="1383186" y="4278698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EA9C11B-A9FE-4AE0-AA83-266E85489403}"/>
              </a:ext>
            </a:extLst>
          </p:cNvPr>
          <p:cNvSpPr txBox="1"/>
          <p:nvPr/>
        </p:nvSpPr>
        <p:spPr>
          <a:xfrm>
            <a:off x="9265920" y="5984111"/>
            <a:ext cx="409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many?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708"/>
    </mc:Choice>
    <mc:Fallback xmlns="">
      <p:transition spd="slow" advClick="0" advTm="4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B4B55F20-72FF-4C05-A62C-D4F837A4E1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0" dirty="0"/>
              <a:t>0+1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46"/>
    </mc:Choice>
    <mc:Fallback xmlns="">
      <p:transition spd="slow" advClick="0" advTm="264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B1EE8621-1036-4975-A698-82F18BC2E7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0" dirty="0"/>
              <a:t>2+2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42"/>
    </mc:Choice>
    <mc:Fallback xmlns="">
      <p:transition spd="slow" advClick="0" advTm="264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5823D9DB-8EB4-4426-845C-510D112E6F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0" dirty="0"/>
              <a:t>6+6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41"/>
    </mc:Choice>
    <mc:Fallback xmlns="">
      <p:transition spd="slow" advClick="0" advTm="404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01;p19">
            <a:extLst>
              <a:ext uri="{FF2B5EF4-FFF2-40B4-BE49-F238E27FC236}">
                <a16:creationId xmlns:a16="http://schemas.microsoft.com/office/drawing/2014/main" id="{C3AB5398-0357-47AF-9FC1-1B9991741826}"/>
              </a:ext>
            </a:extLst>
          </p:cNvPr>
          <p:cNvGrpSpPr/>
          <p:nvPr/>
        </p:nvGrpSpPr>
        <p:grpSpPr>
          <a:xfrm>
            <a:off x="2306198" y="386160"/>
            <a:ext cx="7193402" cy="6085679"/>
            <a:chOff x="1472900" y="484675"/>
            <a:chExt cx="2478475" cy="2399375"/>
          </a:xfrm>
        </p:grpSpPr>
        <p:sp>
          <p:nvSpPr>
            <p:cNvPr id="6" name="Google Shape;102;p19">
              <a:extLst>
                <a:ext uri="{FF2B5EF4-FFF2-40B4-BE49-F238E27FC236}">
                  <a16:creationId xmlns:a16="http://schemas.microsoft.com/office/drawing/2014/main" id="{6FC63DC6-AC87-4C44-8444-73AC06512495}"/>
                </a:ext>
              </a:extLst>
            </p:cNvPr>
            <p:cNvSpPr/>
            <p:nvPr/>
          </p:nvSpPr>
          <p:spPr>
            <a:xfrm>
              <a:off x="1472900" y="484675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;p19">
              <a:extLst>
                <a:ext uri="{FF2B5EF4-FFF2-40B4-BE49-F238E27FC236}">
                  <a16:creationId xmlns:a16="http://schemas.microsoft.com/office/drawing/2014/main" id="{DDFB5DBF-DD31-449A-A0E6-FD3837209C84}"/>
                </a:ext>
              </a:extLst>
            </p:cNvPr>
            <p:cNvSpPr/>
            <p:nvPr/>
          </p:nvSpPr>
          <p:spPr>
            <a:xfrm>
              <a:off x="1490075" y="1372063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4;p19">
              <a:extLst>
                <a:ext uri="{FF2B5EF4-FFF2-40B4-BE49-F238E27FC236}">
                  <a16:creationId xmlns:a16="http://schemas.microsoft.com/office/drawing/2014/main" id="{F3FB52C5-1AEB-4E74-B47B-C96AC80707F2}"/>
                </a:ext>
              </a:extLst>
            </p:cNvPr>
            <p:cNvSpPr/>
            <p:nvPr/>
          </p:nvSpPr>
          <p:spPr>
            <a:xfrm>
              <a:off x="2420725" y="1363650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5;p19">
              <a:extLst>
                <a:ext uri="{FF2B5EF4-FFF2-40B4-BE49-F238E27FC236}">
                  <a16:creationId xmlns:a16="http://schemas.microsoft.com/office/drawing/2014/main" id="{DEA876F7-D937-4980-920E-4657D24BBA3D}"/>
                </a:ext>
              </a:extLst>
            </p:cNvPr>
            <p:cNvSpPr/>
            <p:nvPr/>
          </p:nvSpPr>
          <p:spPr>
            <a:xfrm>
              <a:off x="3351375" y="2259450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6;p19">
              <a:extLst>
                <a:ext uri="{FF2B5EF4-FFF2-40B4-BE49-F238E27FC236}">
                  <a16:creationId xmlns:a16="http://schemas.microsoft.com/office/drawing/2014/main" id="{88688E49-15F2-4A62-AECE-0932710746F5}"/>
                </a:ext>
              </a:extLst>
            </p:cNvPr>
            <p:cNvSpPr/>
            <p:nvPr/>
          </p:nvSpPr>
          <p:spPr>
            <a:xfrm>
              <a:off x="3351375" y="484675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7;p19">
              <a:extLst>
                <a:ext uri="{FF2B5EF4-FFF2-40B4-BE49-F238E27FC236}">
                  <a16:creationId xmlns:a16="http://schemas.microsoft.com/office/drawing/2014/main" id="{57EBDC19-4736-4FBB-81D7-71393F28C59D}"/>
                </a:ext>
              </a:extLst>
            </p:cNvPr>
            <p:cNvSpPr/>
            <p:nvPr/>
          </p:nvSpPr>
          <p:spPr>
            <a:xfrm>
              <a:off x="1490075" y="2259450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8;p19">
              <a:extLst>
                <a:ext uri="{FF2B5EF4-FFF2-40B4-BE49-F238E27FC236}">
                  <a16:creationId xmlns:a16="http://schemas.microsoft.com/office/drawing/2014/main" id="{B56DCB30-9B8B-4F9D-B6B1-6F8344A023E1}"/>
                </a:ext>
              </a:extLst>
            </p:cNvPr>
            <p:cNvSpPr/>
            <p:nvPr/>
          </p:nvSpPr>
          <p:spPr>
            <a:xfrm>
              <a:off x="2420725" y="484675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C2672EC-DF24-4EA0-9E10-8FB7DD820DDE}"/>
              </a:ext>
            </a:extLst>
          </p:cNvPr>
          <p:cNvSpPr txBox="1"/>
          <p:nvPr/>
        </p:nvSpPr>
        <p:spPr>
          <a:xfrm>
            <a:off x="8341360" y="2936240"/>
            <a:ext cx="409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many?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4"/>
    </mc:Choice>
    <mc:Fallback xmlns="">
      <p:transition spd="slow" advClick="0" advTm="5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1BFE93A4-B8BF-4CFA-A603-7CF2BA59E1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0" dirty="0"/>
              <a:t>5+2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647"/>
    </mc:Choice>
    <mc:Fallback xmlns="">
      <p:transition spd="slow" advClick="0" advTm="464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FB949376-DAF8-4A3E-ADCD-EEC1D7A624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0" dirty="0"/>
              <a:t>7+7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195"/>
    </mc:Choice>
    <mc:Fallback xmlns="">
      <p:transition spd="slow" advClick="0" advTm="419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24D5B72F-F715-4A2D-84EA-675174B263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0" dirty="0"/>
              <a:t>8+8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63"/>
    </mc:Choice>
    <mc:Fallback xmlns="">
      <p:transition spd="slow" advClick="0" advTm="266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826BFBD0-64D6-4208-A0CC-0BBA6DA9AE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0" dirty="0"/>
              <a:t>3+1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31"/>
    </mc:Choice>
    <mc:Fallback xmlns="">
      <p:transition spd="slow" advClick="0" advTm="303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88;p18">
            <a:extLst>
              <a:ext uri="{FF2B5EF4-FFF2-40B4-BE49-F238E27FC236}">
                <a16:creationId xmlns:a16="http://schemas.microsoft.com/office/drawing/2014/main" id="{E7461AC5-505B-474D-8E3C-616C10FB45C5}"/>
              </a:ext>
            </a:extLst>
          </p:cNvPr>
          <p:cNvGrpSpPr/>
          <p:nvPr/>
        </p:nvGrpSpPr>
        <p:grpSpPr>
          <a:xfrm>
            <a:off x="1352858" y="747009"/>
            <a:ext cx="9731702" cy="5338831"/>
            <a:chOff x="1472900" y="484675"/>
            <a:chExt cx="4323025" cy="2399400"/>
          </a:xfrm>
        </p:grpSpPr>
        <p:sp>
          <p:nvSpPr>
            <p:cNvPr id="6" name="Google Shape;89;p18">
              <a:extLst>
                <a:ext uri="{FF2B5EF4-FFF2-40B4-BE49-F238E27FC236}">
                  <a16:creationId xmlns:a16="http://schemas.microsoft.com/office/drawing/2014/main" id="{BDCEB8BA-39F0-470B-8414-A8F918B2E30A}"/>
                </a:ext>
              </a:extLst>
            </p:cNvPr>
            <p:cNvSpPr/>
            <p:nvPr/>
          </p:nvSpPr>
          <p:spPr>
            <a:xfrm>
              <a:off x="1472900" y="484675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0;p18">
              <a:extLst>
                <a:ext uri="{FF2B5EF4-FFF2-40B4-BE49-F238E27FC236}">
                  <a16:creationId xmlns:a16="http://schemas.microsoft.com/office/drawing/2014/main" id="{79BE0B14-BB03-4DAC-AB95-12F76B414CE1}"/>
                </a:ext>
              </a:extLst>
            </p:cNvPr>
            <p:cNvSpPr/>
            <p:nvPr/>
          </p:nvSpPr>
          <p:spPr>
            <a:xfrm>
              <a:off x="1472900" y="1372063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;p18">
              <a:extLst>
                <a:ext uri="{FF2B5EF4-FFF2-40B4-BE49-F238E27FC236}">
                  <a16:creationId xmlns:a16="http://schemas.microsoft.com/office/drawing/2014/main" id="{A6731D83-9E1D-4F46-9417-0A245A8067DE}"/>
                </a:ext>
              </a:extLst>
            </p:cNvPr>
            <p:cNvSpPr/>
            <p:nvPr/>
          </p:nvSpPr>
          <p:spPr>
            <a:xfrm>
              <a:off x="2420725" y="2259475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2;p18">
              <a:extLst>
                <a:ext uri="{FF2B5EF4-FFF2-40B4-BE49-F238E27FC236}">
                  <a16:creationId xmlns:a16="http://schemas.microsoft.com/office/drawing/2014/main" id="{5BFE2328-B7BB-411A-B2F7-9A864BBA92BE}"/>
                </a:ext>
              </a:extLst>
            </p:cNvPr>
            <p:cNvSpPr/>
            <p:nvPr/>
          </p:nvSpPr>
          <p:spPr>
            <a:xfrm>
              <a:off x="4272000" y="484675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;p18">
              <a:extLst>
                <a:ext uri="{FF2B5EF4-FFF2-40B4-BE49-F238E27FC236}">
                  <a16:creationId xmlns:a16="http://schemas.microsoft.com/office/drawing/2014/main" id="{3E536384-B011-4610-AE41-31E7D797DC79}"/>
                </a:ext>
              </a:extLst>
            </p:cNvPr>
            <p:cNvSpPr/>
            <p:nvPr/>
          </p:nvSpPr>
          <p:spPr>
            <a:xfrm>
              <a:off x="2420725" y="1372075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4;p18">
              <a:extLst>
                <a:ext uri="{FF2B5EF4-FFF2-40B4-BE49-F238E27FC236}">
                  <a16:creationId xmlns:a16="http://schemas.microsoft.com/office/drawing/2014/main" id="{2950C50E-24DE-4DE6-8729-0D19F93B9788}"/>
                </a:ext>
              </a:extLst>
            </p:cNvPr>
            <p:cNvSpPr/>
            <p:nvPr/>
          </p:nvSpPr>
          <p:spPr>
            <a:xfrm>
              <a:off x="1490075" y="2259450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5;p18">
              <a:extLst>
                <a:ext uri="{FF2B5EF4-FFF2-40B4-BE49-F238E27FC236}">
                  <a16:creationId xmlns:a16="http://schemas.microsoft.com/office/drawing/2014/main" id="{2010AA7F-F264-4AB3-9F2E-5CFD21C970B8}"/>
                </a:ext>
              </a:extLst>
            </p:cNvPr>
            <p:cNvSpPr/>
            <p:nvPr/>
          </p:nvSpPr>
          <p:spPr>
            <a:xfrm>
              <a:off x="2420725" y="484675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;p18">
              <a:extLst>
                <a:ext uri="{FF2B5EF4-FFF2-40B4-BE49-F238E27FC236}">
                  <a16:creationId xmlns:a16="http://schemas.microsoft.com/office/drawing/2014/main" id="{5694DCA8-8105-484D-9C06-468FCA390F4C}"/>
                </a:ext>
              </a:extLst>
            </p:cNvPr>
            <p:cNvSpPr/>
            <p:nvPr/>
          </p:nvSpPr>
          <p:spPr>
            <a:xfrm>
              <a:off x="5195925" y="1372075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898D314-74D6-45E8-AFA9-BA68E9C906A8}"/>
              </a:ext>
            </a:extLst>
          </p:cNvPr>
          <p:cNvSpPr txBox="1"/>
          <p:nvPr/>
        </p:nvSpPr>
        <p:spPr>
          <a:xfrm>
            <a:off x="7721600" y="5354320"/>
            <a:ext cx="409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many?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75"/>
    </mc:Choice>
    <mc:Fallback xmlns="">
      <p:transition spd="slow" advClick="0" advTm="4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B1A73022-3165-4DAA-AA5C-2C5434D99D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0" dirty="0"/>
              <a:t>1+1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21"/>
    </mc:Choice>
    <mc:Fallback xmlns="">
      <p:transition spd="slow" advClick="0" advTm="232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4E462E7A-9F8B-4706-BE92-D03979187B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0" dirty="0"/>
              <a:t>2+3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79"/>
    </mc:Choice>
    <mc:Fallback xmlns="">
      <p:transition spd="slow" advClick="0" advTm="297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13;p20">
            <a:extLst>
              <a:ext uri="{FF2B5EF4-FFF2-40B4-BE49-F238E27FC236}">
                <a16:creationId xmlns:a16="http://schemas.microsoft.com/office/drawing/2014/main" id="{9C956E98-8A0F-452E-AF2E-83DD5C08EC6D}"/>
              </a:ext>
            </a:extLst>
          </p:cNvPr>
          <p:cNvGrpSpPr/>
          <p:nvPr/>
        </p:nvGrpSpPr>
        <p:grpSpPr>
          <a:xfrm>
            <a:off x="1989656" y="444172"/>
            <a:ext cx="7631863" cy="6291908"/>
            <a:chOff x="1472900" y="484675"/>
            <a:chExt cx="3399100" cy="3269825"/>
          </a:xfrm>
        </p:grpSpPr>
        <p:sp>
          <p:nvSpPr>
            <p:cNvPr id="6" name="Google Shape;114;p20">
              <a:extLst>
                <a:ext uri="{FF2B5EF4-FFF2-40B4-BE49-F238E27FC236}">
                  <a16:creationId xmlns:a16="http://schemas.microsoft.com/office/drawing/2014/main" id="{FF730E42-B29A-4879-B6B6-366FF6FA68A2}"/>
                </a:ext>
              </a:extLst>
            </p:cNvPr>
            <p:cNvSpPr/>
            <p:nvPr/>
          </p:nvSpPr>
          <p:spPr>
            <a:xfrm>
              <a:off x="1472900" y="484675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5;p20">
              <a:extLst>
                <a:ext uri="{FF2B5EF4-FFF2-40B4-BE49-F238E27FC236}">
                  <a16:creationId xmlns:a16="http://schemas.microsoft.com/office/drawing/2014/main" id="{F3670F32-9520-4B13-B719-939BD4066A0A}"/>
                </a:ext>
              </a:extLst>
            </p:cNvPr>
            <p:cNvSpPr/>
            <p:nvPr/>
          </p:nvSpPr>
          <p:spPr>
            <a:xfrm>
              <a:off x="3351375" y="2259450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6;p20">
              <a:extLst>
                <a:ext uri="{FF2B5EF4-FFF2-40B4-BE49-F238E27FC236}">
                  <a16:creationId xmlns:a16="http://schemas.microsoft.com/office/drawing/2014/main" id="{55F869CB-837B-420C-A330-5FDC833D011F}"/>
                </a:ext>
              </a:extLst>
            </p:cNvPr>
            <p:cNvSpPr/>
            <p:nvPr/>
          </p:nvSpPr>
          <p:spPr>
            <a:xfrm>
              <a:off x="4272000" y="3129900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7;p20">
              <a:extLst>
                <a:ext uri="{FF2B5EF4-FFF2-40B4-BE49-F238E27FC236}">
                  <a16:creationId xmlns:a16="http://schemas.microsoft.com/office/drawing/2014/main" id="{E5093FA6-A00A-48F3-86B5-2A864CDB36FB}"/>
                </a:ext>
              </a:extLst>
            </p:cNvPr>
            <p:cNvSpPr/>
            <p:nvPr/>
          </p:nvSpPr>
          <p:spPr>
            <a:xfrm>
              <a:off x="4272000" y="2259450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8;p20">
              <a:extLst>
                <a:ext uri="{FF2B5EF4-FFF2-40B4-BE49-F238E27FC236}">
                  <a16:creationId xmlns:a16="http://schemas.microsoft.com/office/drawing/2014/main" id="{015A06ED-9E35-446C-A3DC-7BD7CD651E3B}"/>
                </a:ext>
              </a:extLst>
            </p:cNvPr>
            <p:cNvSpPr/>
            <p:nvPr/>
          </p:nvSpPr>
          <p:spPr>
            <a:xfrm>
              <a:off x="2420725" y="1363650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9;p20">
              <a:extLst>
                <a:ext uri="{FF2B5EF4-FFF2-40B4-BE49-F238E27FC236}">
                  <a16:creationId xmlns:a16="http://schemas.microsoft.com/office/drawing/2014/main" id="{62380587-F445-4F21-8892-FD32CD869007}"/>
                </a:ext>
              </a:extLst>
            </p:cNvPr>
            <p:cNvSpPr/>
            <p:nvPr/>
          </p:nvSpPr>
          <p:spPr>
            <a:xfrm>
              <a:off x="1472900" y="1363650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0;p20">
              <a:extLst>
                <a:ext uri="{FF2B5EF4-FFF2-40B4-BE49-F238E27FC236}">
                  <a16:creationId xmlns:a16="http://schemas.microsoft.com/office/drawing/2014/main" id="{79A8D06A-9B2E-4EBB-B51B-5623B5921443}"/>
                </a:ext>
              </a:extLst>
            </p:cNvPr>
            <p:cNvSpPr/>
            <p:nvPr/>
          </p:nvSpPr>
          <p:spPr>
            <a:xfrm>
              <a:off x="2420725" y="484675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C0E977E-4801-4E65-9205-8887521DA649}"/>
              </a:ext>
            </a:extLst>
          </p:cNvPr>
          <p:cNvSpPr txBox="1"/>
          <p:nvPr/>
        </p:nvSpPr>
        <p:spPr>
          <a:xfrm>
            <a:off x="883920" y="5689600"/>
            <a:ext cx="409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many?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337"/>
    </mc:Choice>
    <mc:Fallback xmlns="">
      <p:transition spd="slow" advClick="0" advTm="4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AFB7B64C-2CEC-49A9-B793-650FBC257E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18000" dirty="0"/>
              <a:t>2+1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822"/>
    </mc:Choice>
    <mc:Fallback xmlns="">
      <p:transition spd="slow" advClick="0" advTm="382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76;p17">
            <a:extLst>
              <a:ext uri="{FF2B5EF4-FFF2-40B4-BE49-F238E27FC236}">
                <a16:creationId xmlns:a16="http://schemas.microsoft.com/office/drawing/2014/main" id="{4E39E8B9-D7FA-4E25-8FA1-97B9D1701B12}"/>
              </a:ext>
            </a:extLst>
          </p:cNvPr>
          <p:cNvGrpSpPr/>
          <p:nvPr/>
        </p:nvGrpSpPr>
        <p:grpSpPr>
          <a:xfrm>
            <a:off x="969210" y="520190"/>
            <a:ext cx="10359190" cy="5118609"/>
            <a:chOff x="1472898" y="545461"/>
            <a:chExt cx="5289779" cy="2338585"/>
          </a:xfrm>
        </p:grpSpPr>
        <p:sp>
          <p:nvSpPr>
            <p:cNvPr id="4" name="Google Shape;77;p17">
              <a:extLst>
                <a:ext uri="{FF2B5EF4-FFF2-40B4-BE49-F238E27FC236}">
                  <a16:creationId xmlns:a16="http://schemas.microsoft.com/office/drawing/2014/main" id="{3865CAE2-E84D-4767-B738-A57E6543739B}"/>
                </a:ext>
              </a:extLst>
            </p:cNvPr>
            <p:cNvSpPr/>
            <p:nvPr/>
          </p:nvSpPr>
          <p:spPr>
            <a:xfrm>
              <a:off x="1472898" y="545461"/>
              <a:ext cx="600000" cy="5637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8;p17">
              <a:extLst>
                <a:ext uri="{FF2B5EF4-FFF2-40B4-BE49-F238E27FC236}">
                  <a16:creationId xmlns:a16="http://schemas.microsoft.com/office/drawing/2014/main" id="{F7030B74-BA6B-4350-97BF-7122C3F2B9B1}"/>
                </a:ext>
              </a:extLst>
            </p:cNvPr>
            <p:cNvSpPr/>
            <p:nvPr/>
          </p:nvSpPr>
          <p:spPr>
            <a:xfrm>
              <a:off x="3351381" y="2320346"/>
              <a:ext cx="600000" cy="5637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9;p17">
              <a:extLst>
                <a:ext uri="{FF2B5EF4-FFF2-40B4-BE49-F238E27FC236}">
                  <a16:creationId xmlns:a16="http://schemas.microsoft.com/office/drawing/2014/main" id="{D13BC43D-27E1-4318-AB11-6354AABEFCE0}"/>
                </a:ext>
              </a:extLst>
            </p:cNvPr>
            <p:cNvSpPr/>
            <p:nvPr/>
          </p:nvSpPr>
          <p:spPr>
            <a:xfrm>
              <a:off x="5229846" y="545566"/>
              <a:ext cx="600000" cy="5637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0;p17">
              <a:extLst>
                <a:ext uri="{FF2B5EF4-FFF2-40B4-BE49-F238E27FC236}">
                  <a16:creationId xmlns:a16="http://schemas.microsoft.com/office/drawing/2014/main" id="{50F3B27B-C945-4CEB-871F-E5BFA7DA869B}"/>
                </a:ext>
              </a:extLst>
            </p:cNvPr>
            <p:cNvSpPr/>
            <p:nvPr/>
          </p:nvSpPr>
          <p:spPr>
            <a:xfrm>
              <a:off x="6162676" y="1424552"/>
              <a:ext cx="600000" cy="5637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1;p17">
              <a:extLst>
                <a:ext uri="{FF2B5EF4-FFF2-40B4-BE49-F238E27FC236}">
                  <a16:creationId xmlns:a16="http://schemas.microsoft.com/office/drawing/2014/main" id="{08307FD7-E10C-4943-B2A4-E1AE36C2AC87}"/>
                </a:ext>
              </a:extLst>
            </p:cNvPr>
            <p:cNvSpPr/>
            <p:nvPr/>
          </p:nvSpPr>
          <p:spPr>
            <a:xfrm>
              <a:off x="2420717" y="1424553"/>
              <a:ext cx="600000" cy="5637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82;p17">
              <a:extLst>
                <a:ext uri="{FF2B5EF4-FFF2-40B4-BE49-F238E27FC236}">
                  <a16:creationId xmlns:a16="http://schemas.microsoft.com/office/drawing/2014/main" id="{CF950DF7-CD8F-4C03-8B15-BF0365A7E0CD}"/>
                </a:ext>
              </a:extLst>
            </p:cNvPr>
            <p:cNvSpPr/>
            <p:nvPr/>
          </p:nvSpPr>
          <p:spPr>
            <a:xfrm>
              <a:off x="1490071" y="2320346"/>
              <a:ext cx="600000" cy="5637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3;p17">
              <a:extLst>
                <a:ext uri="{FF2B5EF4-FFF2-40B4-BE49-F238E27FC236}">
                  <a16:creationId xmlns:a16="http://schemas.microsoft.com/office/drawing/2014/main" id="{451F3E12-056F-4011-A9CD-62399E608756}"/>
                </a:ext>
              </a:extLst>
            </p:cNvPr>
            <p:cNvSpPr/>
            <p:nvPr/>
          </p:nvSpPr>
          <p:spPr>
            <a:xfrm>
              <a:off x="3351381" y="545566"/>
              <a:ext cx="600000" cy="5637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B0A3FA0-AE00-42B3-B959-BA66A954E08D}"/>
              </a:ext>
            </a:extLst>
          </p:cNvPr>
          <p:cNvSpPr txBox="1"/>
          <p:nvPr/>
        </p:nvSpPr>
        <p:spPr>
          <a:xfrm>
            <a:off x="7721600" y="5354320"/>
            <a:ext cx="409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many?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35"/>
    </mc:Choice>
    <mc:Fallback xmlns="">
      <p:transition spd="slow" advClick="0" advTm="6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4F50D919-AC8C-485A-AEC3-08AA88D3CB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 altLang="en-US" sz="20000" dirty="0"/>
              <a:t>5+5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56"/>
    </mc:Choice>
    <mc:Fallback xmlns="">
      <p:transition spd="slow" advClick="0" advTm="425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47EAF-5F3C-4895-AB05-DFD6ECB7E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3" b="99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31EB6C-DAC1-41E4-9CFC-1258788D4190}"/>
              </a:ext>
            </a:extLst>
          </p:cNvPr>
          <p:cNvSpPr txBox="1"/>
          <p:nvPr/>
        </p:nvSpPr>
        <p:spPr>
          <a:xfrm>
            <a:off x="7174362" y="6015642"/>
            <a:ext cx="409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many?</a:t>
            </a:r>
          </a:p>
        </p:txBody>
      </p:sp>
    </p:spTree>
    <p:extLst>
      <p:ext uri="{BB962C8B-B14F-4D97-AF65-F5344CB8AC3E}">
        <p14:creationId xmlns:p14="http://schemas.microsoft.com/office/powerpoint/2010/main" val="23496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0"/>
    </mc:Choice>
    <mc:Fallback xmlns="">
      <p:transition spd="slow" advTm="233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1174FF67-8BF9-4F52-B689-92DB07D096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0" dirty="0"/>
              <a:t>10+3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51"/>
    </mc:Choice>
    <mc:Fallback xmlns="">
      <p:transition spd="slow" advClick="0" advTm="345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9;p26">
            <a:extLst>
              <a:ext uri="{FF2B5EF4-FFF2-40B4-BE49-F238E27FC236}">
                <a16:creationId xmlns:a16="http://schemas.microsoft.com/office/drawing/2014/main" id="{AF0ACB8A-6D21-4129-873E-156B372CABDB}"/>
              </a:ext>
            </a:extLst>
          </p:cNvPr>
          <p:cNvGrpSpPr/>
          <p:nvPr/>
        </p:nvGrpSpPr>
        <p:grpSpPr>
          <a:xfrm>
            <a:off x="1473200" y="365761"/>
            <a:ext cx="8595359" cy="5994400"/>
            <a:chOff x="1387175" y="252000"/>
            <a:chExt cx="4932586" cy="3842961"/>
          </a:xfrm>
        </p:grpSpPr>
        <p:sp>
          <p:nvSpPr>
            <p:cNvPr id="6" name="Google Shape;190;p26">
              <a:extLst>
                <a:ext uri="{FF2B5EF4-FFF2-40B4-BE49-F238E27FC236}">
                  <a16:creationId xmlns:a16="http://schemas.microsoft.com/office/drawing/2014/main" id="{B45F6837-DBB0-4699-8B87-9925F5196827}"/>
                </a:ext>
              </a:extLst>
            </p:cNvPr>
            <p:cNvSpPr/>
            <p:nvPr/>
          </p:nvSpPr>
          <p:spPr>
            <a:xfrm>
              <a:off x="1387175" y="252000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7" name="Google Shape;191;p26">
              <a:extLst>
                <a:ext uri="{FF2B5EF4-FFF2-40B4-BE49-F238E27FC236}">
                  <a16:creationId xmlns:a16="http://schemas.microsoft.com/office/drawing/2014/main" id="{FBAF9E20-D095-4C9A-9D3E-73564F857315}"/>
                </a:ext>
              </a:extLst>
            </p:cNvPr>
            <p:cNvSpPr/>
            <p:nvPr/>
          </p:nvSpPr>
          <p:spPr>
            <a:xfrm>
              <a:off x="2837025" y="1843075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8" name="Google Shape;192;p26">
              <a:extLst>
                <a:ext uri="{FF2B5EF4-FFF2-40B4-BE49-F238E27FC236}">
                  <a16:creationId xmlns:a16="http://schemas.microsoft.com/office/drawing/2014/main" id="{A8B23E2E-09C2-47D9-ACAD-263202F148FE}"/>
                </a:ext>
              </a:extLst>
            </p:cNvPr>
            <p:cNvSpPr/>
            <p:nvPr/>
          </p:nvSpPr>
          <p:spPr>
            <a:xfrm>
              <a:off x="2112100" y="1047550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9" name="Google Shape;193;p26">
              <a:extLst>
                <a:ext uri="{FF2B5EF4-FFF2-40B4-BE49-F238E27FC236}">
                  <a16:creationId xmlns:a16="http://schemas.microsoft.com/office/drawing/2014/main" id="{268FCB03-A577-47B8-AC80-EDC15F3ABE45}"/>
                </a:ext>
              </a:extLst>
            </p:cNvPr>
            <p:cNvSpPr/>
            <p:nvPr/>
          </p:nvSpPr>
          <p:spPr>
            <a:xfrm>
              <a:off x="1387175" y="1843075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10" name="Google Shape;194;p26">
              <a:extLst>
                <a:ext uri="{FF2B5EF4-FFF2-40B4-BE49-F238E27FC236}">
                  <a16:creationId xmlns:a16="http://schemas.microsoft.com/office/drawing/2014/main" id="{81264C53-D586-4F60-A934-E0BA488E530D}"/>
                </a:ext>
              </a:extLst>
            </p:cNvPr>
            <p:cNvSpPr/>
            <p:nvPr/>
          </p:nvSpPr>
          <p:spPr>
            <a:xfrm>
              <a:off x="2837025" y="252000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11" name="Google Shape;195;p26">
              <a:extLst>
                <a:ext uri="{FF2B5EF4-FFF2-40B4-BE49-F238E27FC236}">
                  <a16:creationId xmlns:a16="http://schemas.microsoft.com/office/drawing/2014/main" id="{C609F150-A21C-45D9-BFCD-504AB69DA84A}"/>
                </a:ext>
              </a:extLst>
            </p:cNvPr>
            <p:cNvSpPr/>
            <p:nvPr/>
          </p:nvSpPr>
          <p:spPr>
            <a:xfrm>
              <a:off x="4269911" y="1879286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12" name="Google Shape;196;p26">
              <a:extLst>
                <a:ext uri="{FF2B5EF4-FFF2-40B4-BE49-F238E27FC236}">
                  <a16:creationId xmlns:a16="http://schemas.microsoft.com/office/drawing/2014/main" id="{F24DA3EA-2400-4939-92EE-EA4E341BBF29}"/>
                </a:ext>
              </a:extLst>
            </p:cNvPr>
            <p:cNvSpPr/>
            <p:nvPr/>
          </p:nvSpPr>
          <p:spPr>
            <a:xfrm>
              <a:off x="5719761" y="3470361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13" name="Google Shape;197;p26">
              <a:extLst>
                <a:ext uri="{FF2B5EF4-FFF2-40B4-BE49-F238E27FC236}">
                  <a16:creationId xmlns:a16="http://schemas.microsoft.com/office/drawing/2014/main" id="{1295F3FD-B6AF-4269-AD10-A4892A8BDE52}"/>
                </a:ext>
              </a:extLst>
            </p:cNvPr>
            <p:cNvSpPr/>
            <p:nvPr/>
          </p:nvSpPr>
          <p:spPr>
            <a:xfrm>
              <a:off x="4994836" y="2674836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14" name="Google Shape;198;p26">
              <a:extLst>
                <a:ext uri="{FF2B5EF4-FFF2-40B4-BE49-F238E27FC236}">
                  <a16:creationId xmlns:a16="http://schemas.microsoft.com/office/drawing/2014/main" id="{4019848C-44C7-4075-950D-9DD43CA6E105}"/>
                </a:ext>
              </a:extLst>
            </p:cNvPr>
            <p:cNvSpPr/>
            <p:nvPr/>
          </p:nvSpPr>
          <p:spPr>
            <a:xfrm>
              <a:off x="4269911" y="3470361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  <p:sp>
          <p:nvSpPr>
            <p:cNvPr id="15" name="Google Shape;199;p26">
              <a:extLst>
                <a:ext uri="{FF2B5EF4-FFF2-40B4-BE49-F238E27FC236}">
                  <a16:creationId xmlns:a16="http://schemas.microsoft.com/office/drawing/2014/main" id="{0F9A4803-E4DC-419C-88BE-4A2BFF040498}"/>
                </a:ext>
              </a:extLst>
            </p:cNvPr>
            <p:cNvSpPr/>
            <p:nvPr/>
          </p:nvSpPr>
          <p:spPr>
            <a:xfrm>
              <a:off x="5719761" y="1879286"/>
              <a:ext cx="600000" cy="624600"/>
            </a:xfrm>
            <a:prstGeom prst="ellipse">
              <a:avLst/>
            </a:prstGeom>
            <a:solidFill>
              <a:srgbClr val="CC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B5394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EB639F6-0FF3-471E-A161-231A885C200D}"/>
              </a:ext>
            </a:extLst>
          </p:cNvPr>
          <p:cNvSpPr txBox="1"/>
          <p:nvPr/>
        </p:nvSpPr>
        <p:spPr>
          <a:xfrm>
            <a:off x="427950" y="5894429"/>
            <a:ext cx="409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many?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20"/>
    </mc:Choice>
    <mc:Fallback xmlns="">
      <p:transition spd="slow" advClick="0" advTm="4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F750EBD0-252C-4DC6-8A4D-160275BDEA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0000" dirty="0"/>
              <a:t>4+1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80"/>
    </mc:Choice>
    <mc:Fallback xmlns="">
      <p:transition spd="slow" advClick="0" advTm="218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44</Words>
  <Application>Microsoft Office PowerPoint</Application>
  <PresentationFormat>Widescreen</PresentationFormat>
  <Paragraphs>25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Fact Fluency with K-2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List </dc:title>
  <dc:creator>Raven Brown</dc:creator>
  <cp:lastModifiedBy>Lisa Daves</cp:lastModifiedBy>
  <cp:revision>8</cp:revision>
  <dcterms:created xsi:type="dcterms:W3CDTF">2021-02-20T21:58:51Z</dcterms:created>
  <dcterms:modified xsi:type="dcterms:W3CDTF">2023-01-26T18:33:57Z</dcterms:modified>
</cp:coreProperties>
</file>