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740" r:id="rId5"/>
  </p:sldMasterIdLst>
  <p:notesMasterIdLst>
    <p:notesMasterId r:id="rId26"/>
  </p:notesMasterIdLst>
  <p:sldIdLst>
    <p:sldId id="256" r:id="rId6"/>
    <p:sldId id="292" r:id="rId7"/>
    <p:sldId id="276" r:id="rId8"/>
    <p:sldId id="298" r:id="rId9"/>
    <p:sldId id="264" r:id="rId10"/>
    <p:sldId id="300" r:id="rId11"/>
    <p:sldId id="299" r:id="rId12"/>
    <p:sldId id="302" r:id="rId13"/>
    <p:sldId id="272" r:id="rId14"/>
    <p:sldId id="293" r:id="rId15"/>
    <p:sldId id="294" r:id="rId16"/>
    <p:sldId id="257" r:id="rId17"/>
    <p:sldId id="259" r:id="rId18"/>
    <p:sldId id="295" r:id="rId19"/>
    <p:sldId id="296" r:id="rId20"/>
    <p:sldId id="297" r:id="rId21"/>
    <p:sldId id="266" r:id="rId22"/>
    <p:sldId id="262" r:id="rId23"/>
    <p:sldId id="261" r:id="rId24"/>
    <p:sldId id="265"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A1"/>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7" d="100"/>
          <a:sy n="67" d="100"/>
        </p:scale>
        <p:origin x="620"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oy Pirkle" userId="83ad24b7-17b0-43f9-b16d-3ec576ea5deb" providerId="ADAL" clId="{6FFEFC37-4168-48CF-9658-1E12A2B0EC63}"/>
    <pc:docChg chg="custSel addSld delSld modSld sldOrd">
      <pc:chgData name="Troy Pirkle" userId="83ad24b7-17b0-43f9-b16d-3ec576ea5deb" providerId="ADAL" clId="{6FFEFC37-4168-48CF-9658-1E12A2B0EC63}" dt="2024-08-02T17:16:43.083" v="198" actId="20577"/>
      <pc:docMkLst>
        <pc:docMk/>
      </pc:docMkLst>
      <pc:sldChg chg="modNotesTx">
        <pc:chgData name="Troy Pirkle" userId="83ad24b7-17b0-43f9-b16d-3ec576ea5deb" providerId="ADAL" clId="{6FFEFC37-4168-48CF-9658-1E12A2B0EC63}" dt="2024-08-02T17:06:18.059" v="134" actId="20577"/>
        <pc:sldMkLst>
          <pc:docMk/>
          <pc:sldMk cId="4100348809" sldId="257"/>
        </pc:sldMkLst>
      </pc:sldChg>
      <pc:sldChg chg="modNotesTx">
        <pc:chgData name="Troy Pirkle" userId="83ad24b7-17b0-43f9-b16d-3ec576ea5deb" providerId="ADAL" clId="{6FFEFC37-4168-48CF-9658-1E12A2B0EC63}" dt="2024-08-02T17:16:43.083" v="198" actId="20577"/>
        <pc:sldMkLst>
          <pc:docMk/>
          <pc:sldMk cId="2043781824" sldId="261"/>
        </pc:sldMkLst>
      </pc:sldChg>
      <pc:sldChg chg="modNotesTx">
        <pc:chgData name="Troy Pirkle" userId="83ad24b7-17b0-43f9-b16d-3ec576ea5deb" providerId="ADAL" clId="{6FFEFC37-4168-48CF-9658-1E12A2B0EC63}" dt="2024-08-02T17:16:23.483" v="185" actId="20577"/>
        <pc:sldMkLst>
          <pc:docMk/>
          <pc:sldMk cId="2083095311" sldId="262"/>
        </pc:sldMkLst>
      </pc:sldChg>
      <pc:sldChg chg="ord modNotesTx">
        <pc:chgData name="Troy Pirkle" userId="83ad24b7-17b0-43f9-b16d-3ec576ea5deb" providerId="ADAL" clId="{6FFEFC37-4168-48CF-9658-1E12A2B0EC63}" dt="2024-08-02T17:08:37.589" v="136"/>
        <pc:sldMkLst>
          <pc:docMk/>
          <pc:sldMk cId="3238670271" sldId="264"/>
        </pc:sldMkLst>
      </pc:sldChg>
      <pc:sldChg chg="ord modNotesTx">
        <pc:chgData name="Troy Pirkle" userId="83ad24b7-17b0-43f9-b16d-3ec576ea5deb" providerId="ADAL" clId="{6FFEFC37-4168-48CF-9658-1E12A2B0EC63}" dt="2024-08-02T17:16:12.757" v="166" actId="20577"/>
        <pc:sldMkLst>
          <pc:docMk/>
          <pc:sldMk cId="53848694" sldId="266"/>
        </pc:sldMkLst>
      </pc:sldChg>
      <pc:sldChg chg="modNotesTx">
        <pc:chgData name="Troy Pirkle" userId="83ad24b7-17b0-43f9-b16d-3ec576ea5deb" providerId="ADAL" clId="{6FFEFC37-4168-48CF-9658-1E12A2B0EC63}" dt="2024-08-02T17:05:51.797" v="109" actId="20577"/>
        <pc:sldMkLst>
          <pc:docMk/>
          <pc:sldMk cId="4195329535" sldId="272"/>
        </pc:sldMkLst>
      </pc:sldChg>
      <pc:sldChg chg="modNotesTx">
        <pc:chgData name="Troy Pirkle" userId="83ad24b7-17b0-43f9-b16d-3ec576ea5deb" providerId="ADAL" clId="{6FFEFC37-4168-48CF-9658-1E12A2B0EC63}" dt="2024-08-02T17:04:53.819" v="52" actId="20577"/>
        <pc:sldMkLst>
          <pc:docMk/>
          <pc:sldMk cId="700051827" sldId="276"/>
        </pc:sldMkLst>
      </pc:sldChg>
      <pc:sldChg chg="modNotesTx">
        <pc:chgData name="Troy Pirkle" userId="83ad24b7-17b0-43f9-b16d-3ec576ea5deb" providerId="ADAL" clId="{6FFEFC37-4168-48CF-9658-1E12A2B0EC63}" dt="2024-08-02T17:03:55.066" v="44" actId="20577"/>
        <pc:sldMkLst>
          <pc:docMk/>
          <pc:sldMk cId="1287800614" sldId="292"/>
        </pc:sldMkLst>
      </pc:sldChg>
      <pc:sldChg chg="modNotesTx">
        <pc:chgData name="Troy Pirkle" userId="83ad24b7-17b0-43f9-b16d-3ec576ea5deb" providerId="ADAL" clId="{6FFEFC37-4168-48CF-9658-1E12A2B0EC63}" dt="2024-08-02T17:11:12.583" v="143" actId="20577"/>
        <pc:sldMkLst>
          <pc:docMk/>
          <pc:sldMk cId="193494837" sldId="293"/>
        </pc:sldMkLst>
      </pc:sldChg>
      <pc:sldChg chg="modNotesTx">
        <pc:chgData name="Troy Pirkle" userId="83ad24b7-17b0-43f9-b16d-3ec576ea5deb" providerId="ADAL" clId="{6FFEFC37-4168-48CF-9658-1E12A2B0EC63}" dt="2024-08-02T17:06:07.968" v="126" actId="20577"/>
        <pc:sldMkLst>
          <pc:docMk/>
          <pc:sldMk cId="1977875272" sldId="294"/>
        </pc:sldMkLst>
      </pc:sldChg>
      <pc:sldChg chg="modSp mod ord">
        <pc:chgData name="Troy Pirkle" userId="83ad24b7-17b0-43f9-b16d-3ec576ea5deb" providerId="ADAL" clId="{6FFEFC37-4168-48CF-9658-1E12A2B0EC63}" dt="2024-08-02T17:15:39.571" v="159" actId="20577"/>
        <pc:sldMkLst>
          <pc:docMk/>
          <pc:sldMk cId="3472755908" sldId="297"/>
        </pc:sldMkLst>
        <pc:spChg chg="mod">
          <ac:chgData name="Troy Pirkle" userId="83ad24b7-17b0-43f9-b16d-3ec576ea5deb" providerId="ADAL" clId="{6FFEFC37-4168-48CF-9658-1E12A2B0EC63}" dt="2024-08-02T17:15:39.571" v="159" actId="20577"/>
          <ac:spMkLst>
            <pc:docMk/>
            <pc:sldMk cId="3472755908" sldId="297"/>
            <ac:spMk id="3" creationId="{DCF3CA8E-6E31-4E99-98D8-A7F724D2972C}"/>
          </ac:spMkLst>
        </pc:spChg>
      </pc:sldChg>
      <pc:sldChg chg="modNotesTx">
        <pc:chgData name="Troy Pirkle" userId="83ad24b7-17b0-43f9-b16d-3ec576ea5deb" providerId="ADAL" clId="{6FFEFC37-4168-48CF-9658-1E12A2B0EC63}" dt="2024-08-02T17:05:03.246" v="60" actId="20577"/>
        <pc:sldMkLst>
          <pc:docMk/>
          <pc:sldMk cId="3773252744" sldId="298"/>
        </pc:sldMkLst>
      </pc:sldChg>
      <pc:sldChg chg="modNotesTx">
        <pc:chgData name="Troy Pirkle" userId="83ad24b7-17b0-43f9-b16d-3ec576ea5deb" providerId="ADAL" clId="{6FFEFC37-4168-48CF-9658-1E12A2B0EC63}" dt="2024-08-02T17:05:16.604" v="88" actId="20577"/>
        <pc:sldMkLst>
          <pc:docMk/>
          <pc:sldMk cId="207887076" sldId="299"/>
        </pc:sldMkLst>
      </pc:sldChg>
      <pc:sldChg chg="modNotesTx">
        <pc:chgData name="Troy Pirkle" userId="83ad24b7-17b0-43f9-b16d-3ec576ea5deb" providerId="ADAL" clId="{6FFEFC37-4168-48CF-9658-1E12A2B0EC63}" dt="2024-08-02T17:05:12.882" v="85" actId="20577"/>
        <pc:sldMkLst>
          <pc:docMk/>
          <pc:sldMk cId="1172225694" sldId="300"/>
        </pc:sldMkLst>
      </pc:sldChg>
      <pc:sldChg chg="addSp delSp modSp mod ord modAnim">
        <pc:chgData name="Troy Pirkle" userId="83ad24b7-17b0-43f9-b16d-3ec576ea5deb" providerId="ADAL" clId="{6FFEFC37-4168-48CF-9658-1E12A2B0EC63}" dt="2024-08-02T16:45:49.502" v="17" actId="14100"/>
        <pc:sldMkLst>
          <pc:docMk/>
          <pc:sldMk cId="1658295101" sldId="301"/>
        </pc:sldMkLst>
        <pc:picChg chg="add mod">
          <ac:chgData name="Troy Pirkle" userId="83ad24b7-17b0-43f9-b16d-3ec576ea5deb" providerId="ADAL" clId="{6FFEFC37-4168-48CF-9658-1E12A2B0EC63}" dt="2024-08-02T16:45:49.502" v="17" actId="14100"/>
          <ac:picMkLst>
            <pc:docMk/>
            <pc:sldMk cId="1658295101" sldId="301"/>
            <ac:picMk id="2" creationId="{F3E2C8F5-7258-1CF5-10AA-3E7E92E94761}"/>
          </ac:picMkLst>
        </pc:picChg>
        <pc:picChg chg="del mod">
          <ac:chgData name="Troy Pirkle" userId="83ad24b7-17b0-43f9-b16d-3ec576ea5deb" providerId="ADAL" clId="{6FFEFC37-4168-48CF-9658-1E12A2B0EC63}" dt="2024-08-02T16:41:31.343" v="10" actId="21"/>
          <ac:picMkLst>
            <pc:docMk/>
            <pc:sldMk cId="1658295101" sldId="301"/>
            <ac:picMk id="5" creationId="{40C029CA-C443-EE48-8E26-974528E5B272}"/>
          </ac:picMkLst>
        </pc:picChg>
      </pc:sldChg>
      <pc:sldChg chg="addSp delSp modSp mod modNotesTx">
        <pc:chgData name="Troy Pirkle" userId="83ad24b7-17b0-43f9-b16d-3ec576ea5deb" providerId="ADAL" clId="{6FFEFC37-4168-48CF-9658-1E12A2B0EC63}" dt="2024-08-02T17:05:33.150" v="92" actId="20577"/>
        <pc:sldMkLst>
          <pc:docMk/>
          <pc:sldMk cId="2801133209" sldId="302"/>
        </pc:sldMkLst>
        <pc:spChg chg="del">
          <ac:chgData name="Troy Pirkle" userId="83ad24b7-17b0-43f9-b16d-3ec576ea5deb" providerId="ADAL" clId="{6FFEFC37-4168-48CF-9658-1E12A2B0EC63}" dt="2024-08-02T09:21:53.954" v="0"/>
          <ac:spMkLst>
            <pc:docMk/>
            <pc:sldMk cId="2801133209" sldId="302"/>
            <ac:spMk id="3" creationId="{108E0BC0-4868-EAF9-1326-AC60A739601E}"/>
          </ac:spMkLst>
        </pc:spChg>
        <pc:spChg chg="add del mod">
          <ac:chgData name="Troy Pirkle" userId="83ad24b7-17b0-43f9-b16d-3ec576ea5deb" providerId="ADAL" clId="{6FFEFC37-4168-48CF-9658-1E12A2B0EC63}" dt="2024-08-02T09:25:24.969" v="2" actId="22"/>
          <ac:spMkLst>
            <pc:docMk/>
            <pc:sldMk cId="2801133209" sldId="302"/>
            <ac:spMk id="7" creationId="{C4D77D19-5F34-FAEC-76AF-F91A09E23030}"/>
          </ac:spMkLst>
        </pc:spChg>
        <pc:picChg chg="add mod ord">
          <ac:chgData name="Troy Pirkle" userId="83ad24b7-17b0-43f9-b16d-3ec576ea5deb" providerId="ADAL" clId="{6FFEFC37-4168-48CF-9658-1E12A2B0EC63}" dt="2024-08-02T09:25:43.797" v="3" actId="14100"/>
          <ac:picMkLst>
            <pc:docMk/>
            <pc:sldMk cId="2801133209" sldId="302"/>
            <ac:picMk id="9" creationId="{83E0634B-ED7A-32F5-CF51-5E798505B2BC}"/>
          </ac:picMkLst>
        </pc:picChg>
        <pc:picChg chg="add del mod">
          <ac:chgData name="Troy Pirkle" userId="83ad24b7-17b0-43f9-b16d-3ec576ea5deb" providerId="ADAL" clId="{6FFEFC37-4168-48CF-9658-1E12A2B0EC63}" dt="2024-08-02T09:21:55.875" v="1" actId="478"/>
          <ac:picMkLst>
            <pc:docMk/>
            <pc:sldMk cId="2801133209" sldId="302"/>
            <ac:picMk id="1026" creationId="{767B86A7-8210-4F56-9B0C-EB20ADB91C4A}"/>
          </ac:picMkLst>
        </pc:picChg>
      </pc:sldChg>
      <pc:sldChg chg="addSp modSp new del mod modAnim">
        <pc:chgData name="Troy Pirkle" userId="83ad24b7-17b0-43f9-b16d-3ec576ea5deb" providerId="ADAL" clId="{6FFEFC37-4168-48CF-9658-1E12A2B0EC63}" dt="2024-08-02T16:48:59.522" v="21" actId="47"/>
        <pc:sldMkLst>
          <pc:docMk/>
          <pc:sldMk cId="2369679840" sldId="303"/>
        </pc:sldMkLst>
        <pc:picChg chg="add mod">
          <ac:chgData name="Troy Pirkle" userId="83ad24b7-17b0-43f9-b16d-3ec576ea5deb" providerId="ADAL" clId="{6FFEFC37-4168-48CF-9658-1E12A2B0EC63}" dt="2024-08-02T16:48:45.949" v="20" actId="14100"/>
          <ac:picMkLst>
            <pc:docMk/>
            <pc:sldMk cId="2369679840" sldId="303"/>
            <ac:picMk id="4" creationId="{E95CBF33-BF08-C010-39A0-8092457BC6AD}"/>
          </ac:picMkLst>
        </pc:picChg>
      </pc:sldChg>
    </pc:docChg>
  </pc:docChgLst>
  <pc:docChgLst>
    <pc:chgData name="Troy Pirkle" userId="S::troy.pirkle@cobbk12.org::83ad24b7-17b0-43f9-b16d-3ec576ea5deb" providerId="AD" clId="Web-{908A6777-BAD4-4FF4-A009-831F6FC72603}"/>
    <pc:docChg chg="addSld delSld modSld sldOrd">
      <pc:chgData name="Troy Pirkle" userId="S::troy.pirkle@cobbk12.org::83ad24b7-17b0-43f9-b16d-3ec576ea5deb" providerId="AD" clId="Web-{908A6777-BAD4-4FF4-A009-831F6FC72603}" dt="2024-08-01T16:05:40.617" v="109"/>
      <pc:docMkLst>
        <pc:docMk/>
      </pc:docMkLst>
      <pc:sldChg chg="del">
        <pc:chgData name="Troy Pirkle" userId="S::troy.pirkle@cobbk12.org::83ad24b7-17b0-43f9-b16d-3ec576ea5deb" providerId="AD" clId="Web-{908A6777-BAD4-4FF4-A009-831F6FC72603}" dt="2024-08-01T16:05:40.617" v="109"/>
        <pc:sldMkLst>
          <pc:docMk/>
          <pc:sldMk cId="733696639" sldId="288"/>
        </pc:sldMkLst>
      </pc:sldChg>
      <pc:sldChg chg="new del">
        <pc:chgData name="Troy Pirkle" userId="S::troy.pirkle@cobbk12.org::83ad24b7-17b0-43f9-b16d-3ec576ea5deb" providerId="AD" clId="Web-{908A6777-BAD4-4FF4-A009-831F6FC72603}" dt="2024-08-01T15:54:55.066" v="1"/>
        <pc:sldMkLst>
          <pc:docMk/>
          <pc:sldMk cId="1240482871" sldId="302"/>
        </pc:sldMkLst>
      </pc:sldChg>
      <pc:sldChg chg="addSp modSp new mod ord modClrScheme chgLayout">
        <pc:chgData name="Troy Pirkle" userId="S::troy.pirkle@cobbk12.org::83ad24b7-17b0-43f9-b16d-3ec576ea5deb" providerId="AD" clId="Web-{908A6777-BAD4-4FF4-A009-831F6FC72603}" dt="2024-08-01T16:04:55.569" v="108" actId="20577"/>
        <pc:sldMkLst>
          <pc:docMk/>
          <pc:sldMk cId="2801133209" sldId="302"/>
        </pc:sldMkLst>
        <pc:spChg chg="mod ord">
          <ac:chgData name="Troy Pirkle" userId="S::troy.pirkle@cobbk12.org::83ad24b7-17b0-43f9-b16d-3ec576ea5deb" providerId="AD" clId="Web-{908A6777-BAD4-4FF4-A009-831F6FC72603}" dt="2024-08-01T16:01:40.396" v="39"/>
          <ac:spMkLst>
            <pc:docMk/>
            <pc:sldMk cId="2801133209" sldId="302"/>
            <ac:spMk id="2" creationId="{B7D23C7D-FEC4-B19F-D1D7-0FD088E66B17}"/>
          </ac:spMkLst>
        </pc:spChg>
        <pc:spChg chg="mod ord">
          <ac:chgData name="Troy Pirkle" userId="S::troy.pirkle@cobbk12.org::83ad24b7-17b0-43f9-b16d-3ec576ea5deb" providerId="AD" clId="Web-{908A6777-BAD4-4FF4-A009-831F6FC72603}" dt="2024-08-01T16:01:50.803" v="51" actId="20577"/>
          <ac:spMkLst>
            <pc:docMk/>
            <pc:sldMk cId="2801133209" sldId="302"/>
            <ac:spMk id="3" creationId="{108E0BC0-4868-EAF9-1326-AC60A739601E}"/>
          </ac:spMkLst>
        </pc:spChg>
        <pc:spChg chg="add mod ord">
          <ac:chgData name="Troy Pirkle" userId="S::troy.pirkle@cobbk12.org::83ad24b7-17b0-43f9-b16d-3ec576ea5deb" providerId="AD" clId="Web-{908A6777-BAD4-4FF4-A009-831F6FC72603}" dt="2024-08-01T16:04:55.569" v="108" actId="20577"/>
          <ac:spMkLst>
            <pc:docMk/>
            <pc:sldMk cId="2801133209" sldId="302"/>
            <ac:spMk id="4" creationId="{2DAB56C4-611C-19D7-62E1-4B5287AF966D}"/>
          </ac:spMkLst>
        </pc:spChg>
        <pc:spChg chg="add mod ord">
          <ac:chgData name="Troy Pirkle" userId="S::troy.pirkle@cobbk12.org::83ad24b7-17b0-43f9-b16d-3ec576ea5deb" providerId="AD" clId="Web-{908A6777-BAD4-4FF4-A009-831F6FC72603}" dt="2024-08-01T16:04:49.835" v="107" actId="20577"/>
          <ac:spMkLst>
            <pc:docMk/>
            <pc:sldMk cId="2801133209" sldId="302"/>
            <ac:spMk id="5" creationId="{C8F6A7B6-319C-E82A-F189-7E6F17D96B7B}"/>
          </ac:spMkLst>
        </pc:spChg>
        <pc:spChg chg="add mod ord">
          <ac:chgData name="Troy Pirkle" userId="S::troy.pirkle@cobbk12.org::83ad24b7-17b0-43f9-b16d-3ec576ea5deb" providerId="AD" clId="Web-{908A6777-BAD4-4FF4-A009-831F6FC72603}" dt="2024-08-01T16:04:06.257" v="106" actId="20577"/>
          <ac:spMkLst>
            <pc:docMk/>
            <pc:sldMk cId="2801133209" sldId="302"/>
            <ac:spMk id="6" creationId="{855D8666-5AE0-1971-FDB0-2CF5DE4E629E}"/>
          </ac:spMkLst>
        </pc:spChg>
      </pc:sldChg>
    </pc:docChg>
  </pc:docChgLst>
  <pc:docChgLst>
    <pc:chgData name="Matthew Short" userId="caf39b71-d530-41d6-9581-024878cb81e8" providerId="ADAL" clId="{57C5FE42-7124-4C7A-ADF3-64A7A7837EA8}"/>
    <pc:docChg chg="delSld">
      <pc:chgData name="Matthew Short" userId="caf39b71-d530-41d6-9581-024878cb81e8" providerId="ADAL" clId="{57C5FE42-7124-4C7A-ADF3-64A7A7837EA8}" dt="2024-08-06T13:19:45.427" v="0" actId="2696"/>
      <pc:docMkLst>
        <pc:docMk/>
      </pc:docMkLst>
      <pc:sldChg chg="del">
        <pc:chgData name="Matthew Short" userId="caf39b71-d530-41d6-9581-024878cb81e8" providerId="ADAL" clId="{57C5FE42-7124-4C7A-ADF3-64A7A7837EA8}" dt="2024-08-06T13:19:45.427" v="0" actId="2696"/>
        <pc:sldMkLst>
          <pc:docMk/>
          <pc:sldMk cId="1658295101" sldId="30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DB5BB-D273-4F25-B3B8-668295E623F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85C0A7-1CEF-483C-9E1E-2404B80B42F2}">
      <dgm:prSet custT="1"/>
      <dgm:spPr/>
      <dgm:t>
        <a:bodyPr/>
        <a:lstStyle/>
        <a:p>
          <a:pPr rtl="0">
            <a:lnSpc>
              <a:spcPct val="100000"/>
            </a:lnSpc>
            <a:defRPr b="1"/>
          </a:pPr>
          <a:r>
            <a:rPr lang="en-US" sz="1800" dirty="0"/>
            <a:t>Freshman Football Game vs.  </a:t>
          </a:r>
          <a:r>
            <a:rPr lang="en-US" sz="1800" dirty="0">
              <a:latin typeface="Trebuchet MS" panose="020B0603020202020204"/>
            </a:rPr>
            <a:t>North Cobb</a:t>
          </a:r>
          <a:r>
            <a:rPr lang="en-US" sz="1800" dirty="0"/>
            <a:t>  on Thursday, August </a:t>
          </a:r>
          <a:r>
            <a:rPr lang="en-US" sz="1800" dirty="0">
              <a:latin typeface="Trebuchet MS" panose="020B0603020202020204"/>
            </a:rPr>
            <a:t>29</a:t>
          </a:r>
          <a:endParaRPr lang="en-US" sz="1800" dirty="0"/>
        </a:p>
      </dgm:t>
    </dgm:pt>
    <dgm:pt modelId="{BAF1FA33-6BCA-41D7-BB43-ADBB241C5E24}" type="parTrans" cxnId="{0F4382E5-867B-440F-BF11-72BA59F363F8}">
      <dgm:prSet/>
      <dgm:spPr/>
      <dgm:t>
        <a:bodyPr/>
        <a:lstStyle/>
        <a:p>
          <a:endParaRPr lang="en-US" sz="1800"/>
        </a:p>
      </dgm:t>
    </dgm:pt>
    <dgm:pt modelId="{B6295281-C12F-47E8-9544-32373168F4C8}" type="sibTrans" cxnId="{0F4382E5-867B-440F-BF11-72BA59F363F8}">
      <dgm:prSet/>
      <dgm:spPr/>
      <dgm:t>
        <a:bodyPr/>
        <a:lstStyle/>
        <a:p>
          <a:endParaRPr lang="en-US" sz="1800"/>
        </a:p>
      </dgm:t>
    </dgm:pt>
    <dgm:pt modelId="{BBC492B2-A4D0-4970-BBE4-93CDE7649E6D}">
      <dgm:prSet custT="1"/>
      <dgm:spPr/>
      <dgm:t>
        <a:bodyPr/>
        <a:lstStyle/>
        <a:p>
          <a:pPr>
            <a:lnSpc>
              <a:spcPct val="100000"/>
            </a:lnSpc>
          </a:pPr>
          <a:endParaRPr lang="en-US" sz="1400"/>
        </a:p>
        <a:p>
          <a:pPr>
            <a:lnSpc>
              <a:spcPct val="100000"/>
            </a:lnSpc>
          </a:pPr>
          <a:r>
            <a:rPr lang="en-US" sz="1400" dirty="0"/>
            <a:t>Freshman Celebration</a:t>
          </a:r>
        </a:p>
      </dgm:t>
    </dgm:pt>
    <dgm:pt modelId="{288E6902-42DC-48CA-9D7E-E235BC1A43F2}" type="parTrans" cxnId="{59E9FF97-A05D-488C-B2BD-D3EB11CB732F}">
      <dgm:prSet/>
      <dgm:spPr/>
      <dgm:t>
        <a:bodyPr/>
        <a:lstStyle/>
        <a:p>
          <a:endParaRPr lang="en-US" sz="1800"/>
        </a:p>
      </dgm:t>
    </dgm:pt>
    <dgm:pt modelId="{6C81AB01-97E3-4EB6-9657-853C2E5C2381}" type="sibTrans" cxnId="{59E9FF97-A05D-488C-B2BD-D3EB11CB732F}">
      <dgm:prSet/>
      <dgm:spPr/>
      <dgm:t>
        <a:bodyPr/>
        <a:lstStyle/>
        <a:p>
          <a:endParaRPr lang="en-US" sz="1800"/>
        </a:p>
      </dgm:t>
    </dgm:pt>
    <dgm:pt modelId="{012C2D6C-EF9A-459E-B42E-B0412285397B}">
      <dgm:prSet custT="1"/>
      <dgm:spPr/>
      <dgm:t>
        <a:bodyPr/>
        <a:lstStyle/>
        <a:p>
          <a:pPr>
            <a:lnSpc>
              <a:spcPct val="100000"/>
            </a:lnSpc>
          </a:pPr>
          <a:r>
            <a:rPr lang="en-US" sz="1400" dirty="0"/>
            <a:t>Make it your night!</a:t>
          </a:r>
        </a:p>
      </dgm:t>
    </dgm:pt>
    <dgm:pt modelId="{C15BC354-CDA5-4139-97E7-349940140855}" type="parTrans" cxnId="{A3C26C82-3375-4898-8641-EFCCD500886C}">
      <dgm:prSet/>
      <dgm:spPr/>
      <dgm:t>
        <a:bodyPr/>
        <a:lstStyle/>
        <a:p>
          <a:endParaRPr lang="en-US" sz="1800"/>
        </a:p>
      </dgm:t>
    </dgm:pt>
    <dgm:pt modelId="{689C1070-93B1-4850-8D41-3539D49AE81B}" type="sibTrans" cxnId="{A3C26C82-3375-4898-8641-EFCCD500886C}">
      <dgm:prSet/>
      <dgm:spPr/>
      <dgm:t>
        <a:bodyPr/>
        <a:lstStyle/>
        <a:p>
          <a:endParaRPr lang="en-US" sz="1800"/>
        </a:p>
      </dgm:t>
    </dgm:pt>
    <dgm:pt modelId="{EA4B79C2-7EAC-4C17-A7C5-397AB8537B19}">
      <dgm:prSet custT="1"/>
      <dgm:spPr/>
      <dgm:t>
        <a:bodyPr/>
        <a:lstStyle/>
        <a:p>
          <a:pPr rtl="0">
            <a:lnSpc>
              <a:spcPct val="100000"/>
            </a:lnSpc>
            <a:defRPr b="1"/>
          </a:pPr>
          <a:r>
            <a:rPr lang="en-US" sz="1800" dirty="0"/>
            <a:t>Homecoming Game vs.</a:t>
          </a:r>
          <a:r>
            <a:rPr lang="en-US" sz="1800" dirty="0">
              <a:latin typeface="Trebuchet MS" panose="020B0603020202020204"/>
            </a:rPr>
            <a:t> Etowah</a:t>
          </a:r>
          <a:r>
            <a:rPr lang="en-US" sz="1800" dirty="0"/>
            <a:t> on Friday, October </a:t>
          </a:r>
          <a:r>
            <a:rPr lang="en-US" sz="1800" dirty="0">
              <a:latin typeface="Trebuchet MS" panose="020B0603020202020204"/>
            </a:rPr>
            <a:t>18</a:t>
          </a:r>
          <a:endParaRPr lang="en-US" sz="1800" dirty="0"/>
        </a:p>
      </dgm:t>
    </dgm:pt>
    <dgm:pt modelId="{0C57A40A-3D34-4B06-AF84-0F5863E01AFD}" type="parTrans" cxnId="{52FAE760-674B-4780-A95E-DE32EB896F0D}">
      <dgm:prSet/>
      <dgm:spPr/>
      <dgm:t>
        <a:bodyPr/>
        <a:lstStyle/>
        <a:p>
          <a:endParaRPr lang="en-US" sz="1800"/>
        </a:p>
      </dgm:t>
    </dgm:pt>
    <dgm:pt modelId="{B8D30F8B-F5F0-49EC-ADE3-EFE4724C3B85}" type="sibTrans" cxnId="{52FAE760-674B-4780-A95E-DE32EB896F0D}">
      <dgm:prSet/>
      <dgm:spPr/>
      <dgm:t>
        <a:bodyPr/>
        <a:lstStyle/>
        <a:p>
          <a:endParaRPr lang="en-US" sz="1800"/>
        </a:p>
      </dgm:t>
    </dgm:pt>
    <dgm:pt modelId="{352BFC92-8C05-402F-92D8-D939267A5250}">
      <dgm:prSet custT="1"/>
      <dgm:spPr/>
      <dgm:t>
        <a:bodyPr/>
        <a:lstStyle/>
        <a:p>
          <a:pPr>
            <a:lnSpc>
              <a:spcPct val="100000"/>
            </a:lnSpc>
          </a:pPr>
          <a:r>
            <a:rPr lang="en-US" sz="1400" dirty="0"/>
            <a:t>Spirit Week – </a:t>
          </a:r>
          <a:r>
            <a:rPr lang="en-US" sz="1400" dirty="0">
              <a:latin typeface="Trebuchet MS" panose="020B0603020202020204"/>
            </a:rPr>
            <a:t>10/14</a:t>
          </a:r>
          <a:r>
            <a:rPr lang="en-US" sz="1400" dirty="0"/>
            <a:t> – </a:t>
          </a:r>
          <a:r>
            <a:rPr lang="en-US" sz="1400" dirty="0">
              <a:latin typeface="Trebuchet MS" panose="020B0603020202020204"/>
            </a:rPr>
            <a:t>10/18</a:t>
          </a:r>
          <a:endParaRPr lang="en-US" sz="1400" dirty="0"/>
        </a:p>
      </dgm:t>
    </dgm:pt>
    <dgm:pt modelId="{5A473AD6-F9ED-4866-A6D4-B0E568A7BFD2}" type="parTrans" cxnId="{E2EDDE13-F7CD-4A06-BD88-3B0D3DA51DE1}">
      <dgm:prSet/>
      <dgm:spPr/>
      <dgm:t>
        <a:bodyPr/>
        <a:lstStyle/>
        <a:p>
          <a:endParaRPr lang="en-US" sz="1800"/>
        </a:p>
      </dgm:t>
    </dgm:pt>
    <dgm:pt modelId="{9BFA428D-218F-48C7-8B4F-42C2ED90EDD0}" type="sibTrans" cxnId="{E2EDDE13-F7CD-4A06-BD88-3B0D3DA51DE1}">
      <dgm:prSet/>
      <dgm:spPr/>
      <dgm:t>
        <a:bodyPr/>
        <a:lstStyle/>
        <a:p>
          <a:endParaRPr lang="en-US" sz="1800"/>
        </a:p>
      </dgm:t>
    </dgm:pt>
    <dgm:pt modelId="{AD113F95-9F3D-4D06-B5DB-8BDEE1FC3DEE}">
      <dgm:prSet custT="1"/>
      <dgm:spPr/>
      <dgm:t>
        <a:bodyPr/>
        <a:lstStyle/>
        <a:p>
          <a:pPr>
            <a:lnSpc>
              <a:spcPct val="100000"/>
            </a:lnSpc>
          </a:pPr>
          <a:r>
            <a:rPr lang="en-US" sz="1400" dirty="0"/>
            <a:t>Homecoming Parade – </a:t>
          </a:r>
          <a:r>
            <a:rPr lang="en-US" sz="1400" dirty="0">
              <a:latin typeface="Trebuchet MS" panose="020B0603020202020204"/>
            </a:rPr>
            <a:t>10/18</a:t>
          </a:r>
          <a:endParaRPr lang="en-US" sz="1400" dirty="0"/>
        </a:p>
      </dgm:t>
    </dgm:pt>
    <dgm:pt modelId="{77454199-2060-4CE6-A861-232A192D01F4}" type="parTrans" cxnId="{E6AAAA0D-CAD1-45A5-A7AC-67EE667E1A8B}">
      <dgm:prSet/>
      <dgm:spPr/>
      <dgm:t>
        <a:bodyPr/>
        <a:lstStyle/>
        <a:p>
          <a:endParaRPr lang="en-US" sz="1800"/>
        </a:p>
      </dgm:t>
    </dgm:pt>
    <dgm:pt modelId="{1045F225-DA66-4AC2-A0CF-B52AE52062B9}" type="sibTrans" cxnId="{E6AAAA0D-CAD1-45A5-A7AC-67EE667E1A8B}">
      <dgm:prSet/>
      <dgm:spPr/>
      <dgm:t>
        <a:bodyPr/>
        <a:lstStyle/>
        <a:p>
          <a:endParaRPr lang="en-US" sz="1800"/>
        </a:p>
      </dgm:t>
    </dgm:pt>
    <dgm:pt modelId="{D90421D3-C94E-42C1-A1FC-25F012FFCCA1}">
      <dgm:prSet custT="1"/>
      <dgm:spPr/>
      <dgm:t>
        <a:bodyPr/>
        <a:lstStyle/>
        <a:p>
          <a:pPr>
            <a:lnSpc>
              <a:spcPct val="100000"/>
            </a:lnSpc>
            <a:defRPr b="1"/>
          </a:pPr>
          <a:r>
            <a:rPr lang="en-US" sz="1800" dirty="0"/>
            <a:t>Winterfest</a:t>
          </a:r>
        </a:p>
      </dgm:t>
    </dgm:pt>
    <dgm:pt modelId="{7CF3BD65-16CB-41EE-AD38-18FD27A0B56E}" type="parTrans" cxnId="{FC8CC4CF-928A-49DB-B026-F28255AA46C0}">
      <dgm:prSet/>
      <dgm:spPr/>
      <dgm:t>
        <a:bodyPr/>
        <a:lstStyle/>
        <a:p>
          <a:endParaRPr lang="en-US" sz="1800"/>
        </a:p>
      </dgm:t>
    </dgm:pt>
    <dgm:pt modelId="{1D28E61C-BF57-477D-8183-CE7AD6A7C351}" type="sibTrans" cxnId="{FC8CC4CF-928A-49DB-B026-F28255AA46C0}">
      <dgm:prSet/>
      <dgm:spPr/>
      <dgm:t>
        <a:bodyPr/>
        <a:lstStyle/>
        <a:p>
          <a:endParaRPr lang="en-US" sz="1800"/>
        </a:p>
      </dgm:t>
    </dgm:pt>
    <dgm:pt modelId="{B7BCE6E8-F886-4AAC-B4F1-FA9FA12741E8}">
      <dgm:prSet custT="1"/>
      <dgm:spPr/>
      <dgm:t>
        <a:bodyPr/>
        <a:lstStyle/>
        <a:p>
          <a:pPr rtl="0">
            <a:lnSpc>
              <a:spcPct val="100000"/>
            </a:lnSpc>
          </a:pPr>
          <a:r>
            <a:rPr lang="en-US" sz="1400" dirty="0"/>
            <a:t>January </a:t>
          </a:r>
          <a:r>
            <a:rPr lang="en-US" sz="1400" dirty="0">
              <a:latin typeface="Trebuchet MS" panose="020B0603020202020204"/>
            </a:rPr>
            <a:t>17, 2025</a:t>
          </a:r>
          <a:endParaRPr lang="en-US" sz="1400" dirty="0"/>
        </a:p>
      </dgm:t>
    </dgm:pt>
    <dgm:pt modelId="{B7CC7554-142A-481A-B9EA-79C2F2609F41}" type="parTrans" cxnId="{0CE8AEB4-77EE-4975-8865-AE983CA647D8}">
      <dgm:prSet/>
      <dgm:spPr/>
      <dgm:t>
        <a:bodyPr/>
        <a:lstStyle/>
        <a:p>
          <a:endParaRPr lang="en-US" sz="1800"/>
        </a:p>
      </dgm:t>
    </dgm:pt>
    <dgm:pt modelId="{F244AC4E-6DF4-414F-ADE4-0F4765F3854B}" type="sibTrans" cxnId="{0CE8AEB4-77EE-4975-8865-AE983CA647D8}">
      <dgm:prSet/>
      <dgm:spPr/>
      <dgm:t>
        <a:bodyPr/>
        <a:lstStyle/>
        <a:p>
          <a:endParaRPr lang="en-US" sz="1800"/>
        </a:p>
      </dgm:t>
    </dgm:pt>
    <dgm:pt modelId="{BF68644E-41B0-49F2-91D0-5C703F3C6092}">
      <dgm:prSet custT="1"/>
      <dgm:spPr/>
      <dgm:t>
        <a:bodyPr/>
        <a:lstStyle/>
        <a:p>
          <a:pPr>
            <a:lnSpc>
              <a:spcPct val="100000"/>
            </a:lnSpc>
            <a:defRPr b="1"/>
          </a:pPr>
          <a:r>
            <a:rPr lang="en-US" sz="1800" dirty="0"/>
            <a:t>Freshman Advisement</a:t>
          </a:r>
        </a:p>
      </dgm:t>
    </dgm:pt>
    <dgm:pt modelId="{7A42E954-B3BC-447B-ADDF-0CC0928BE5D6}" type="parTrans" cxnId="{9CCB5992-6EDA-4DCD-BFA6-82CEEEED0778}">
      <dgm:prSet/>
      <dgm:spPr/>
      <dgm:t>
        <a:bodyPr/>
        <a:lstStyle/>
        <a:p>
          <a:endParaRPr lang="en-US" sz="1800"/>
        </a:p>
      </dgm:t>
    </dgm:pt>
    <dgm:pt modelId="{3B723B61-398A-4A83-B848-2016E0FC8414}" type="sibTrans" cxnId="{9CCB5992-6EDA-4DCD-BFA6-82CEEEED0778}">
      <dgm:prSet/>
      <dgm:spPr/>
      <dgm:t>
        <a:bodyPr/>
        <a:lstStyle/>
        <a:p>
          <a:endParaRPr lang="en-US" sz="1800"/>
        </a:p>
      </dgm:t>
    </dgm:pt>
    <dgm:pt modelId="{9ADFC340-DD9B-47BB-80AB-8FCB554888C6}">
      <dgm:prSet custT="1"/>
      <dgm:spPr/>
      <dgm:t>
        <a:bodyPr/>
        <a:lstStyle/>
        <a:p>
          <a:pPr>
            <a:lnSpc>
              <a:spcPct val="100000"/>
            </a:lnSpc>
          </a:pPr>
          <a:r>
            <a:rPr lang="en-US" sz="1400" dirty="0"/>
            <a:t>Spring </a:t>
          </a:r>
          <a:r>
            <a:rPr lang="en-US" sz="1400" dirty="0">
              <a:latin typeface="Trebuchet MS" panose="020B0603020202020204"/>
            </a:rPr>
            <a:t>2025</a:t>
          </a:r>
          <a:endParaRPr lang="en-US" sz="1400" dirty="0"/>
        </a:p>
      </dgm:t>
    </dgm:pt>
    <dgm:pt modelId="{4C3C797D-3004-49F7-A1ED-D2CC95C435EC}" type="parTrans" cxnId="{0DFB7C6D-2919-437C-8F2B-79DD006861AF}">
      <dgm:prSet/>
      <dgm:spPr/>
      <dgm:t>
        <a:bodyPr/>
        <a:lstStyle/>
        <a:p>
          <a:endParaRPr lang="en-US" sz="1800"/>
        </a:p>
      </dgm:t>
    </dgm:pt>
    <dgm:pt modelId="{D0CBA8F8-A945-4BEC-937A-4E82947E3881}" type="sibTrans" cxnId="{0DFB7C6D-2919-437C-8F2B-79DD006861AF}">
      <dgm:prSet/>
      <dgm:spPr/>
      <dgm:t>
        <a:bodyPr/>
        <a:lstStyle/>
        <a:p>
          <a:endParaRPr lang="en-US" sz="1800"/>
        </a:p>
      </dgm:t>
    </dgm:pt>
    <dgm:pt modelId="{B8FF2364-34FF-45D1-80F5-45143801CD59}" type="pres">
      <dgm:prSet presAssocID="{580DB5BB-D273-4F25-B3B8-668295E623FD}" presName="root" presStyleCnt="0">
        <dgm:presLayoutVars>
          <dgm:dir/>
          <dgm:resizeHandles val="exact"/>
        </dgm:presLayoutVars>
      </dgm:prSet>
      <dgm:spPr/>
    </dgm:pt>
    <dgm:pt modelId="{37BEF8B8-352C-41A1-A967-884BF398C7D8}" type="pres">
      <dgm:prSet presAssocID="{3D85C0A7-1CEF-483C-9E1E-2404B80B42F2}" presName="compNode" presStyleCnt="0"/>
      <dgm:spPr/>
    </dgm:pt>
    <dgm:pt modelId="{94529065-4860-490F-950C-501633129CA5}" type="pres">
      <dgm:prSet presAssocID="{3D85C0A7-1CEF-483C-9E1E-2404B80B42F2}" presName="iconRect" presStyleLbl="node1" presStyleIdx="0" presStyleCnt="4"/>
      <dgm:spPr>
        <a:blipFill>
          <a:blip xmlns:r="http://schemas.openxmlformats.org/officeDocument/2006/relationships" r:embed="rId1">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otball with solid fill"/>
        </a:ext>
      </dgm:extLst>
    </dgm:pt>
    <dgm:pt modelId="{88B15816-67C4-4C77-8500-F75571A67038}" type="pres">
      <dgm:prSet presAssocID="{3D85C0A7-1CEF-483C-9E1E-2404B80B42F2}" presName="iconSpace" presStyleCnt="0"/>
      <dgm:spPr/>
    </dgm:pt>
    <dgm:pt modelId="{2BB84D1E-021F-428C-B023-A379062D212F}" type="pres">
      <dgm:prSet presAssocID="{3D85C0A7-1CEF-483C-9E1E-2404B80B42F2}" presName="parTx" presStyleLbl="revTx" presStyleIdx="0" presStyleCnt="8">
        <dgm:presLayoutVars>
          <dgm:chMax val="0"/>
          <dgm:chPref val="0"/>
        </dgm:presLayoutVars>
      </dgm:prSet>
      <dgm:spPr/>
    </dgm:pt>
    <dgm:pt modelId="{7966C69F-EC8B-47E0-AD22-ADB9CF4AEE8B}" type="pres">
      <dgm:prSet presAssocID="{3D85C0A7-1CEF-483C-9E1E-2404B80B42F2}" presName="txSpace" presStyleCnt="0"/>
      <dgm:spPr/>
    </dgm:pt>
    <dgm:pt modelId="{602B2CD9-C0D5-4821-961F-6112F2D5E44F}" type="pres">
      <dgm:prSet presAssocID="{3D85C0A7-1CEF-483C-9E1E-2404B80B42F2}" presName="desTx" presStyleLbl="revTx" presStyleIdx="1" presStyleCnt="8">
        <dgm:presLayoutVars/>
      </dgm:prSet>
      <dgm:spPr/>
    </dgm:pt>
    <dgm:pt modelId="{CE446F53-0A14-46C2-806B-62C8527232D0}" type="pres">
      <dgm:prSet presAssocID="{B6295281-C12F-47E8-9544-32373168F4C8}" presName="sibTrans" presStyleCnt="0"/>
      <dgm:spPr/>
    </dgm:pt>
    <dgm:pt modelId="{417BE657-4707-46D0-834C-F98CE616D8BE}" type="pres">
      <dgm:prSet presAssocID="{EA4B79C2-7EAC-4C17-A7C5-397AB8537B19}" presName="compNode" presStyleCnt="0"/>
      <dgm:spPr/>
    </dgm:pt>
    <dgm:pt modelId="{291909C0-3B8F-4585-B953-130FA2FD2B1D}" type="pres">
      <dgm:prSet presAssocID="{EA4B79C2-7EAC-4C17-A7C5-397AB8537B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otball with solid fill"/>
        </a:ext>
      </dgm:extLst>
    </dgm:pt>
    <dgm:pt modelId="{3DC55338-8E34-4BF1-970B-3DEE5ECD974F}" type="pres">
      <dgm:prSet presAssocID="{EA4B79C2-7EAC-4C17-A7C5-397AB8537B19}" presName="iconSpace" presStyleCnt="0"/>
      <dgm:spPr/>
    </dgm:pt>
    <dgm:pt modelId="{97AC371F-3499-4410-8A7C-D3DD98740F0D}" type="pres">
      <dgm:prSet presAssocID="{EA4B79C2-7EAC-4C17-A7C5-397AB8537B19}" presName="parTx" presStyleLbl="revTx" presStyleIdx="2" presStyleCnt="8">
        <dgm:presLayoutVars>
          <dgm:chMax val="0"/>
          <dgm:chPref val="0"/>
        </dgm:presLayoutVars>
      </dgm:prSet>
      <dgm:spPr/>
    </dgm:pt>
    <dgm:pt modelId="{39CBC02F-92A5-44BB-A552-008911B51E80}" type="pres">
      <dgm:prSet presAssocID="{EA4B79C2-7EAC-4C17-A7C5-397AB8537B19}" presName="txSpace" presStyleCnt="0"/>
      <dgm:spPr/>
    </dgm:pt>
    <dgm:pt modelId="{18EE66EE-4766-4248-AF87-02131E665712}" type="pres">
      <dgm:prSet presAssocID="{EA4B79C2-7EAC-4C17-A7C5-397AB8537B19}" presName="desTx" presStyleLbl="revTx" presStyleIdx="3" presStyleCnt="8">
        <dgm:presLayoutVars/>
      </dgm:prSet>
      <dgm:spPr/>
    </dgm:pt>
    <dgm:pt modelId="{19F8B70A-158E-4B99-88E1-AFC57612A49E}" type="pres">
      <dgm:prSet presAssocID="{B8D30F8B-F5F0-49EC-ADE3-EFE4724C3B85}" presName="sibTrans" presStyleCnt="0"/>
      <dgm:spPr/>
    </dgm:pt>
    <dgm:pt modelId="{0422C2F2-CB35-4FF3-8F4B-9C6140AAFE6B}" type="pres">
      <dgm:prSet presAssocID="{D90421D3-C94E-42C1-A1FC-25F012FFCCA1}" presName="compNode" presStyleCnt="0"/>
      <dgm:spPr/>
    </dgm:pt>
    <dgm:pt modelId="{CA480659-6A2A-4CD3-9521-5EA86A646E5F}" type="pres">
      <dgm:prSet presAssocID="{D90421D3-C94E-42C1-A1FC-25F012FFCCA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nowflake with solid fill"/>
        </a:ext>
      </dgm:extLst>
    </dgm:pt>
    <dgm:pt modelId="{C11676FD-C10B-42A3-B1FA-569C086F67D2}" type="pres">
      <dgm:prSet presAssocID="{D90421D3-C94E-42C1-A1FC-25F012FFCCA1}" presName="iconSpace" presStyleCnt="0"/>
      <dgm:spPr/>
    </dgm:pt>
    <dgm:pt modelId="{CCE4038A-FD33-4D02-A66C-FF1EA736907D}" type="pres">
      <dgm:prSet presAssocID="{D90421D3-C94E-42C1-A1FC-25F012FFCCA1}" presName="parTx" presStyleLbl="revTx" presStyleIdx="4" presStyleCnt="8">
        <dgm:presLayoutVars>
          <dgm:chMax val="0"/>
          <dgm:chPref val="0"/>
        </dgm:presLayoutVars>
      </dgm:prSet>
      <dgm:spPr/>
    </dgm:pt>
    <dgm:pt modelId="{2D70B1A0-E1E2-4659-9923-66F273A12A69}" type="pres">
      <dgm:prSet presAssocID="{D90421D3-C94E-42C1-A1FC-25F012FFCCA1}" presName="txSpace" presStyleCnt="0"/>
      <dgm:spPr/>
    </dgm:pt>
    <dgm:pt modelId="{182F3959-B5E6-4F54-B2DF-B1702E9884BC}" type="pres">
      <dgm:prSet presAssocID="{D90421D3-C94E-42C1-A1FC-25F012FFCCA1}" presName="desTx" presStyleLbl="revTx" presStyleIdx="5" presStyleCnt="8" custLinFactY="-83" custLinFactNeighborX="83" custLinFactNeighborY="-100000">
        <dgm:presLayoutVars/>
      </dgm:prSet>
      <dgm:spPr/>
    </dgm:pt>
    <dgm:pt modelId="{768AC374-3ACA-4E9A-A355-CC4932A1C4BC}" type="pres">
      <dgm:prSet presAssocID="{1D28E61C-BF57-477D-8183-CE7AD6A7C351}" presName="sibTrans" presStyleCnt="0"/>
      <dgm:spPr/>
    </dgm:pt>
    <dgm:pt modelId="{3A911626-9E5A-4D1B-AFBD-CFC7348008D1}" type="pres">
      <dgm:prSet presAssocID="{BF68644E-41B0-49F2-91D0-5C703F3C6092}" presName="compNode" presStyleCnt="0"/>
      <dgm:spPr/>
    </dgm:pt>
    <dgm:pt modelId="{7FAA21C6-C4A8-459D-8758-88FC28B59592}" type="pres">
      <dgm:prSet presAssocID="{BF68644E-41B0-49F2-91D0-5C703F3C609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with solid fill"/>
        </a:ext>
      </dgm:extLst>
    </dgm:pt>
    <dgm:pt modelId="{D21C4C65-CCEB-4CF6-AB1A-0B3525CC383C}" type="pres">
      <dgm:prSet presAssocID="{BF68644E-41B0-49F2-91D0-5C703F3C6092}" presName="iconSpace" presStyleCnt="0"/>
      <dgm:spPr/>
    </dgm:pt>
    <dgm:pt modelId="{E78043A7-3ECB-46DD-B53D-EE6120E26091}" type="pres">
      <dgm:prSet presAssocID="{BF68644E-41B0-49F2-91D0-5C703F3C6092}" presName="parTx" presStyleLbl="revTx" presStyleIdx="6" presStyleCnt="8">
        <dgm:presLayoutVars>
          <dgm:chMax val="0"/>
          <dgm:chPref val="0"/>
        </dgm:presLayoutVars>
      </dgm:prSet>
      <dgm:spPr/>
    </dgm:pt>
    <dgm:pt modelId="{04A9B702-EEF2-46D8-BC8C-AA9FF6BE4722}" type="pres">
      <dgm:prSet presAssocID="{BF68644E-41B0-49F2-91D0-5C703F3C6092}" presName="txSpace" presStyleCnt="0"/>
      <dgm:spPr/>
    </dgm:pt>
    <dgm:pt modelId="{2743587E-3487-450C-AFBB-5E4F79453880}" type="pres">
      <dgm:prSet presAssocID="{BF68644E-41B0-49F2-91D0-5C703F3C6092}" presName="desTx" presStyleLbl="revTx" presStyleIdx="7" presStyleCnt="8" custLinFactNeighborX="1082" custLinFactNeighborY="-63553">
        <dgm:presLayoutVars/>
      </dgm:prSet>
      <dgm:spPr/>
    </dgm:pt>
  </dgm:ptLst>
  <dgm:cxnLst>
    <dgm:cxn modelId="{6E222609-CF3B-427D-B44D-5F0C5F3F1D08}" type="presOf" srcId="{9ADFC340-DD9B-47BB-80AB-8FCB554888C6}" destId="{2743587E-3487-450C-AFBB-5E4F79453880}" srcOrd="0" destOrd="0" presId="urn:microsoft.com/office/officeart/2018/2/layout/IconLabelDescriptionList"/>
    <dgm:cxn modelId="{E6AAAA0D-CAD1-45A5-A7AC-67EE667E1A8B}" srcId="{EA4B79C2-7EAC-4C17-A7C5-397AB8537B19}" destId="{AD113F95-9F3D-4D06-B5DB-8BDEE1FC3DEE}" srcOrd="1" destOrd="0" parTransId="{77454199-2060-4CE6-A861-232A192D01F4}" sibTransId="{1045F225-DA66-4AC2-A0CF-B52AE52062B9}"/>
    <dgm:cxn modelId="{944EFB11-E01D-41B6-BC97-D6266A915E7C}" type="presOf" srcId="{AD113F95-9F3D-4D06-B5DB-8BDEE1FC3DEE}" destId="{18EE66EE-4766-4248-AF87-02131E665712}" srcOrd="0" destOrd="1" presId="urn:microsoft.com/office/officeart/2018/2/layout/IconLabelDescriptionList"/>
    <dgm:cxn modelId="{E2EDDE13-F7CD-4A06-BD88-3B0D3DA51DE1}" srcId="{EA4B79C2-7EAC-4C17-A7C5-397AB8537B19}" destId="{352BFC92-8C05-402F-92D8-D939267A5250}" srcOrd="0" destOrd="0" parTransId="{5A473AD6-F9ED-4866-A6D4-B0E568A7BFD2}" sibTransId="{9BFA428D-218F-48C7-8B4F-42C2ED90EDD0}"/>
    <dgm:cxn modelId="{56EB7619-7086-4093-BFEA-A69DA319D268}" type="presOf" srcId="{B7BCE6E8-F886-4AAC-B4F1-FA9FA12741E8}" destId="{182F3959-B5E6-4F54-B2DF-B1702E9884BC}" srcOrd="0" destOrd="0" presId="urn:microsoft.com/office/officeart/2018/2/layout/IconLabelDescriptionList"/>
    <dgm:cxn modelId="{DA93FE2A-C437-4958-B78D-A43072552C7C}" type="presOf" srcId="{EA4B79C2-7EAC-4C17-A7C5-397AB8537B19}" destId="{97AC371F-3499-4410-8A7C-D3DD98740F0D}" srcOrd="0" destOrd="0" presId="urn:microsoft.com/office/officeart/2018/2/layout/IconLabelDescriptionList"/>
    <dgm:cxn modelId="{52FAE760-674B-4780-A95E-DE32EB896F0D}" srcId="{580DB5BB-D273-4F25-B3B8-668295E623FD}" destId="{EA4B79C2-7EAC-4C17-A7C5-397AB8537B19}" srcOrd="1" destOrd="0" parTransId="{0C57A40A-3D34-4B06-AF84-0F5863E01AFD}" sibTransId="{B8D30F8B-F5F0-49EC-ADE3-EFE4724C3B85}"/>
    <dgm:cxn modelId="{3A662963-B23D-4B41-BEA3-DB21AD9E7C39}" type="presOf" srcId="{352BFC92-8C05-402F-92D8-D939267A5250}" destId="{18EE66EE-4766-4248-AF87-02131E665712}" srcOrd="0" destOrd="0" presId="urn:microsoft.com/office/officeart/2018/2/layout/IconLabelDescriptionList"/>
    <dgm:cxn modelId="{293DA24B-3E31-4524-A3A6-1146D0F83DA1}" type="presOf" srcId="{D90421D3-C94E-42C1-A1FC-25F012FFCCA1}" destId="{CCE4038A-FD33-4D02-A66C-FF1EA736907D}" srcOrd="0" destOrd="0" presId="urn:microsoft.com/office/officeart/2018/2/layout/IconLabelDescriptionList"/>
    <dgm:cxn modelId="{0DFB7C6D-2919-437C-8F2B-79DD006861AF}" srcId="{BF68644E-41B0-49F2-91D0-5C703F3C6092}" destId="{9ADFC340-DD9B-47BB-80AB-8FCB554888C6}" srcOrd="0" destOrd="0" parTransId="{4C3C797D-3004-49F7-A1ED-D2CC95C435EC}" sibTransId="{D0CBA8F8-A945-4BEC-937A-4E82947E3881}"/>
    <dgm:cxn modelId="{EB5BA579-DE1D-4C2A-94A5-430EA331ED5C}" type="presOf" srcId="{BF68644E-41B0-49F2-91D0-5C703F3C6092}" destId="{E78043A7-3ECB-46DD-B53D-EE6120E26091}" srcOrd="0" destOrd="0" presId="urn:microsoft.com/office/officeart/2018/2/layout/IconLabelDescriptionList"/>
    <dgm:cxn modelId="{A3C26C82-3375-4898-8641-EFCCD500886C}" srcId="{3D85C0A7-1CEF-483C-9E1E-2404B80B42F2}" destId="{012C2D6C-EF9A-459E-B42E-B0412285397B}" srcOrd="1" destOrd="0" parTransId="{C15BC354-CDA5-4139-97E7-349940140855}" sibTransId="{689C1070-93B1-4850-8D41-3539D49AE81B}"/>
    <dgm:cxn modelId="{DABB4D8A-1F66-482A-86C3-2287A7C81D47}" type="presOf" srcId="{012C2D6C-EF9A-459E-B42E-B0412285397B}" destId="{602B2CD9-C0D5-4821-961F-6112F2D5E44F}" srcOrd="0" destOrd="1" presId="urn:microsoft.com/office/officeart/2018/2/layout/IconLabelDescriptionList"/>
    <dgm:cxn modelId="{9CCB5992-6EDA-4DCD-BFA6-82CEEEED0778}" srcId="{580DB5BB-D273-4F25-B3B8-668295E623FD}" destId="{BF68644E-41B0-49F2-91D0-5C703F3C6092}" srcOrd="3" destOrd="0" parTransId="{7A42E954-B3BC-447B-ADDF-0CC0928BE5D6}" sibTransId="{3B723B61-398A-4A83-B848-2016E0FC8414}"/>
    <dgm:cxn modelId="{59E9FF97-A05D-488C-B2BD-D3EB11CB732F}" srcId="{3D85C0A7-1CEF-483C-9E1E-2404B80B42F2}" destId="{BBC492B2-A4D0-4970-BBE4-93CDE7649E6D}" srcOrd="0" destOrd="0" parTransId="{288E6902-42DC-48CA-9D7E-E235BC1A43F2}" sibTransId="{6C81AB01-97E3-4EB6-9657-853C2E5C2381}"/>
    <dgm:cxn modelId="{308377B2-6331-478E-BEF1-28087FCCA903}" type="presOf" srcId="{580DB5BB-D273-4F25-B3B8-668295E623FD}" destId="{B8FF2364-34FF-45D1-80F5-45143801CD59}" srcOrd="0" destOrd="0" presId="urn:microsoft.com/office/officeart/2018/2/layout/IconLabelDescriptionList"/>
    <dgm:cxn modelId="{0CE8AEB4-77EE-4975-8865-AE983CA647D8}" srcId="{D90421D3-C94E-42C1-A1FC-25F012FFCCA1}" destId="{B7BCE6E8-F886-4AAC-B4F1-FA9FA12741E8}" srcOrd="0" destOrd="0" parTransId="{B7CC7554-142A-481A-B9EA-79C2F2609F41}" sibTransId="{F244AC4E-6DF4-414F-ADE4-0F4765F3854B}"/>
    <dgm:cxn modelId="{FC8CC4CF-928A-49DB-B026-F28255AA46C0}" srcId="{580DB5BB-D273-4F25-B3B8-668295E623FD}" destId="{D90421D3-C94E-42C1-A1FC-25F012FFCCA1}" srcOrd="2" destOrd="0" parTransId="{7CF3BD65-16CB-41EE-AD38-18FD27A0B56E}" sibTransId="{1D28E61C-BF57-477D-8183-CE7AD6A7C351}"/>
    <dgm:cxn modelId="{099127E2-7AF9-491B-ACB9-B7451A67EDD3}" type="presOf" srcId="{3D85C0A7-1CEF-483C-9E1E-2404B80B42F2}" destId="{2BB84D1E-021F-428C-B023-A379062D212F}" srcOrd="0" destOrd="0" presId="urn:microsoft.com/office/officeart/2018/2/layout/IconLabelDescriptionList"/>
    <dgm:cxn modelId="{0F4382E5-867B-440F-BF11-72BA59F363F8}" srcId="{580DB5BB-D273-4F25-B3B8-668295E623FD}" destId="{3D85C0A7-1CEF-483C-9E1E-2404B80B42F2}" srcOrd="0" destOrd="0" parTransId="{BAF1FA33-6BCA-41D7-BB43-ADBB241C5E24}" sibTransId="{B6295281-C12F-47E8-9544-32373168F4C8}"/>
    <dgm:cxn modelId="{1538F1EB-7C89-4848-ABD5-A62F308C88E6}" type="presOf" srcId="{BBC492B2-A4D0-4970-BBE4-93CDE7649E6D}" destId="{602B2CD9-C0D5-4821-961F-6112F2D5E44F}" srcOrd="0" destOrd="0" presId="urn:microsoft.com/office/officeart/2018/2/layout/IconLabelDescriptionList"/>
    <dgm:cxn modelId="{8A73DF75-4EBA-4010-98B5-95DA88A7B1CC}" type="presParOf" srcId="{B8FF2364-34FF-45D1-80F5-45143801CD59}" destId="{37BEF8B8-352C-41A1-A967-884BF398C7D8}" srcOrd="0" destOrd="0" presId="urn:microsoft.com/office/officeart/2018/2/layout/IconLabelDescriptionList"/>
    <dgm:cxn modelId="{D1D344AF-B1E9-4694-B691-BE552BD57C37}" type="presParOf" srcId="{37BEF8B8-352C-41A1-A967-884BF398C7D8}" destId="{94529065-4860-490F-950C-501633129CA5}" srcOrd="0" destOrd="0" presId="urn:microsoft.com/office/officeart/2018/2/layout/IconLabelDescriptionList"/>
    <dgm:cxn modelId="{F7F62FEC-68C3-4627-810C-374B05B52691}" type="presParOf" srcId="{37BEF8B8-352C-41A1-A967-884BF398C7D8}" destId="{88B15816-67C4-4C77-8500-F75571A67038}" srcOrd="1" destOrd="0" presId="urn:microsoft.com/office/officeart/2018/2/layout/IconLabelDescriptionList"/>
    <dgm:cxn modelId="{FE23BEF7-580E-4A61-9C00-399D3D0C5C43}" type="presParOf" srcId="{37BEF8B8-352C-41A1-A967-884BF398C7D8}" destId="{2BB84D1E-021F-428C-B023-A379062D212F}" srcOrd="2" destOrd="0" presId="urn:microsoft.com/office/officeart/2018/2/layout/IconLabelDescriptionList"/>
    <dgm:cxn modelId="{D1CA21C8-C79D-4B12-AD44-4C8609EF98FE}" type="presParOf" srcId="{37BEF8B8-352C-41A1-A967-884BF398C7D8}" destId="{7966C69F-EC8B-47E0-AD22-ADB9CF4AEE8B}" srcOrd="3" destOrd="0" presId="urn:microsoft.com/office/officeart/2018/2/layout/IconLabelDescriptionList"/>
    <dgm:cxn modelId="{8C071A12-2FCA-459B-BE64-9FE83C3117EF}" type="presParOf" srcId="{37BEF8B8-352C-41A1-A967-884BF398C7D8}" destId="{602B2CD9-C0D5-4821-961F-6112F2D5E44F}" srcOrd="4" destOrd="0" presId="urn:microsoft.com/office/officeart/2018/2/layout/IconLabelDescriptionList"/>
    <dgm:cxn modelId="{EBD69FFF-259C-4DF8-98FD-D813A430D432}" type="presParOf" srcId="{B8FF2364-34FF-45D1-80F5-45143801CD59}" destId="{CE446F53-0A14-46C2-806B-62C8527232D0}" srcOrd="1" destOrd="0" presId="urn:microsoft.com/office/officeart/2018/2/layout/IconLabelDescriptionList"/>
    <dgm:cxn modelId="{C220785C-A0D1-496D-834A-4793B13CF752}" type="presParOf" srcId="{B8FF2364-34FF-45D1-80F5-45143801CD59}" destId="{417BE657-4707-46D0-834C-F98CE616D8BE}" srcOrd="2" destOrd="0" presId="urn:microsoft.com/office/officeart/2018/2/layout/IconLabelDescriptionList"/>
    <dgm:cxn modelId="{54012CE0-A26F-4AE5-8095-47BC8C709BC7}" type="presParOf" srcId="{417BE657-4707-46D0-834C-F98CE616D8BE}" destId="{291909C0-3B8F-4585-B953-130FA2FD2B1D}" srcOrd="0" destOrd="0" presId="urn:microsoft.com/office/officeart/2018/2/layout/IconLabelDescriptionList"/>
    <dgm:cxn modelId="{6147FE1B-ED7F-4BAE-B644-99E6C5AE2B04}" type="presParOf" srcId="{417BE657-4707-46D0-834C-F98CE616D8BE}" destId="{3DC55338-8E34-4BF1-970B-3DEE5ECD974F}" srcOrd="1" destOrd="0" presId="urn:microsoft.com/office/officeart/2018/2/layout/IconLabelDescriptionList"/>
    <dgm:cxn modelId="{0241EEA8-5E18-4C12-9134-8D63AABE6610}" type="presParOf" srcId="{417BE657-4707-46D0-834C-F98CE616D8BE}" destId="{97AC371F-3499-4410-8A7C-D3DD98740F0D}" srcOrd="2" destOrd="0" presId="urn:microsoft.com/office/officeart/2018/2/layout/IconLabelDescriptionList"/>
    <dgm:cxn modelId="{28921DFD-22D1-4129-9521-5ED79ACE4775}" type="presParOf" srcId="{417BE657-4707-46D0-834C-F98CE616D8BE}" destId="{39CBC02F-92A5-44BB-A552-008911B51E80}" srcOrd="3" destOrd="0" presId="urn:microsoft.com/office/officeart/2018/2/layout/IconLabelDescriptionList"/>
    <dgm:cxn modelId="{2032168A-B292-42B5-8B29-45B2A88038A2}" type="presParOf" srcId="{417BE657-4707-46D0-834C-F98CE616D8BE}" destId="{18EE66EE-4766-4248-AF87-02131E665712}" srcOrd="4" destOrd="0" presId="urn:microsoft.com/office/officeart/2018/2/layout/IconLabelDescriptionList"/>
    <dgm:cxn modelId="{F2CDF2AF-620A-463A-A840-50D4132F9CE8}" type="presParOf" srcId="{B8FF2364-34FF-45D1-80F5-45143801CD59}" destId="{19F8B70A-158E-4B99-88E1-AFC57612A49E}" srcOrd="3" destOrd="0" presId="urn:microsoft.com/office/officeart/2018/2/layout/IconLabelDescriptionList"/>
    <dgm:cxn modelId="{30FB6D98-C4A2-44C1-B6E4-D4CA0482CAB0}" type="presParOf" srcId="{B8FF2364-34FF-45D1-80F5-45143801CD59}" destId="{0422C2F2-CB35-4FF3-8F4B-9C6140AAFE6B}" srcOrd="4" destOrd="0" presId="urn:microsoft.com/office/officeart/2018/2/layout/IconLabelDescriptionList"/>
    <dgm:cxn modelId="{8046BDA6-8709-4F0F-BD32-5EFA91014792}" type="presParOf" srcId="{0422C2F2-CB35-4FF3-8F4B-9C6140AAFE6B}" destId="{CA480659-6A2A-4CD3-9521-5EA86A646E5F}" srcOrd="0" destOrd="0" presId="urn:microsoft.com/office/officeart/2018/2/layout/IconLabelDescriptionList"/>
    <dgm:cxn modelId="{2290E6C4-C49D-48B5-A766-25EE6EC10044}" type="presParOf" srcId="{0422C2F2-CB35-4FF3-8F4B-9C6140AAFE6B}" destId="{C11676FD-C10B-42A3-B1FA-569C086F67D2}" srcOrd="1" destOrd="0" presId="urn:microsoft.com/office/officeart/2018/2/layout/IconLabelDescriptionList"/>
    <dgm:cxn modelId="{F4FCB8C9-5F7E-4B80-9781-4CE8DD9EFC2E}" type="presParOf" srcId="{0422C2F2-CB35-4FF3-8F4B-9C6140AAFE6B}" destId="{CCE4038A-FD33-4D02-A66C-FF1EA736907D}" srcOrd="2" destOrd="0" presId="urn:microsoft.com/office/officeart/2018/2/layout/IconLabelDescriptionList"/>
    <dgm:cxn modelId="{F4BFA8D5-11A8-4C19-BFDC-9BF79A9357AA}" type="presParOf" srcId="{0422C2F2-CB35-4FF3-8F4B-9C6140AAFE6B}" destId="{2D70B1A0-E1E2-4659-9923-66F273A12A69}" srcOrd="3" destOrd="0" presId="urn:microsoft.com/office/officeart/2018/2/layout/IconLabelDescriptionList"/>
    <dgm:cxn modelId="{12503D8C-EE64-4A33-A4A3-C78EFE60004D}" type="presParOf" srcId="{0422C2F2-CB35-4FF3-8F4B-9C6140AAFE6B}" destId="{182F3959-B5E6-4F54-B2DF-B1702E9884BC}" srcOrd="4" destOrd="0" presId="urn:microsoft.com/office/officeart/2018/2/layout/IconLabelDescriptionList"/>
    <dgm:cxn modelId="{2A274BA5-B47E-467B-8DD7-28F276D5764D}" type="presParOf" srcId="{B8FF2364-34FF-45D1-80F5-45143801CD59}" destId="{768AC374-3ACA-4E9A-A355-CC4932A1C4BC}" srcOrd="5" destOrd="0" presId="urn:microsoft.com/office/officeart/2018/2/layout/IconLabelDescriptionList"/>
    <dgm:cxn modelId="{24D2DDCA-73AF-4EEB-8020-A5F4E9F24C23}" type="presParOf" srcId="{B8FF2364-34FF-45D1-80F5-45143801CD59}" destId="{3A911626-9E5A-4D1B-AFBD-CFC7348008D1}" srcOrd="6" destOrd="0" presId="urn:microsoft.com/office/officeart/2018/2/layout/IconLabelDescriptionList"/>
    <dgm:cxn modelId="{6087D0FD-24A6-43D2-90C4-62661BA190A6}" type="presParOf" srcId="{3A911626-9E5A-4D1B-AFBD-CFC7348008D1}" destId="{7FAA21C6-C4A8-459D-8758-88FC28B59592}" srcOrd="0" destOrd="0" presId="urn:microsoft.com/office/officeart/2018/2/layout/IconLabelDescriptionList"/>
    <dgm:cxn modelId="{536370EB-1C63-4659-8F6E-716C3764E755}" type="presParOf" srcId="{3A911626-9E5A-4D1B-AFBD-CFC7348008D1}" destId="{D21C4C65-CCEB-4CF6-AB1A-0B3525CC383C}" srcOrd="1" destOrd="0" presId="urn:microsoft.com/office/officeart/2018/2/layout/IconLabelDescriptionList"/>
    <dgm:cxn modelId="{78786534-4637-4F4F-8884-0CC8CB469870}" type="presParOf" srcId="{3A911626-9E5A-4D1B-AFBD-CFC7348008D1}" destId="{E78043A7-3ECB-46DD-B53D-EE6120E26091}" srcOrd="2" destOrd="0" presId="urn:microsoft.com/office/officeart/2018/2/layout/IconLabelDescriptionList"/>
    <dgm:cxn modelId="{37AF2A54-05B2-4F40-BF18-0B8B72332E33}" type="presParOf" srcId="{3A911626-9E5A-4D1B-AFBD-CFC7348008D1}" destId="{04A9B702-EEF2-46D8-BC8C-AA9FF6BE4722}" srcOrd="3" destOrd="0" presId="urn:microsoft.com/office/officeart/2018/2/layout/IconLabelDescriptionList"/>
    <dgm:cxn modelId="{BED347C2-00DC-48E7-8A89-10FB8B31AFE5}" type="presParOf" srcId="{3A911626-9E5A-4D1B-AFBD-CFC7348008D1}" destId="{2743587E-3487-450C-AFBB-5E4F79453880}" srcOrd="4" destOrd="0" presId="urn:microsoft.com/office/officeart/2018/2/layout/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29065-4860-490F-950C-501633129CA5}">
      <dsp:nvSpPr>
        <dsp:cNvPr id="0" name=""/>
        <dsp:cNvSpPr/>
      </dsp:nvSpPr>
      <dsp:spPr>
        <a:xfrm>
          <a:off x="1535" y="298125"/>
          <a:ext cx="729421" cy="729421"/>
        </a:xfrm>
        <a:prstGeom prst="rect">
          <a:avLst/>
        </a:prstGeom>
        <a:blipFill>
          <a:blip xmlns:r="http://schemas.openxmlformats.org/officeDocument/2006/relationships" r:embed="rId1">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84D1E-021F-428C-B023-A379062D212F}">
      <dsp:nvSpPr>
        <dsp:cNvPr id="0" name=""/>
        <dsp:cNvSpPr/>
      </dsp:nvSpPr>
      <dsp:spPr>
        <a:xfrm>
          <a:off x="1535" y="1151651"/>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rtl="0">
            <a:lnSpc>
              <a:spcPct val="100000"/>
            </a:lnSpc>
            <a:spcBef>
              <a:spcPct val="0"/>
            </a:spcBef>
            <a:spcAft>
              <a:spcPct val="35000"/>
            </a:spcAft>
            <a:buNone/>
            <a:defRPr b="1"/>
          </a:pPr>
          <a:r>
            <a:rPr lang="en-US" sz="1800" kern="1200" dirty="0"/>
            <a:t>Freshman Football Game vs.  </a:t>
          </a:r>
          <a:r>
            <a:rPr lang="en-US" sz="1800" kern="1200" dirty="0">
              <a:latin typeface="Trebuchet MS" panose="020B0603020202020204"/>
            </a:rPr>
            <a:t>North Cobb</a:t>
          </a:r>
          <a:r>
            <a:rPr lang="en-US" sz="1800" kern="1200" dirty="0"/>
            <a:t>  on Thursday, August </a:t>
          </a:r>
          <a:r>
            <a:rPr lang="en-US" sz="1800" kern="1200" dirty="0">
              <a:latin typeface="Trebuchet MS" panose="020B0603020202020204"/>
            </a:rPr>
            <a:t>29</a:t>
          </a:r>
          <a:endParaRPr lang="en-US" sz="1800" kern="1200" dirty="0"/>
        </a:p>
      </dsp:txBody>
      <dsp:txXfrm>
        <a:off x="1535" y="1151651"/>
        <a:ext cx="2084062" cy="1074594"/>
      </dsp:txXfrm>
    </dsp:sp>
    <dsp:sp modelId="{602B2CD9-C0D5-4821-961F-6112F2D5E44F}">
      <dsp:nvSpPr>
        <dsp:cNvPr id="0" name=""/>
        <dsp:cNvSpPr/>
      </dsp:nvSpPr>
      <dsp:spPr>
        <a:xfrm>
          <a:off x="1535" y="2283969"/>
          <a:ext cx="2084062" cy="900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en-US" sz="1400" kern="1200"/>
        </a:p>
        <a:p>
          <a:pPr marL="0" lvl="0" indent="0" algn="l" defTabSz="622300">
            <a:lnSpc>
              <a:spcPct val="100000"/>
            </a:lnSpc>
            <a:spcBef>
              <a:spcPct val="0"/>
            </a:spcBef>
            <a:spcAft>
              <a:spcPct val="35000"/>
            </a:spcAft>
            <a:buNone/>
          </a:pPr>
          <a:r>
            <a:rPr lang="en-US" sz="1400" kern="1200" dirty="0"/>
            <a:t>Freshman Celebration</a:t>
          </a:r>
        </a:p>
        <a:p>
          <a:pPr marL="0" lvl="0" indent="0" algn="l" defTabSz="622300">
            <a:lnSpc>
              <a:spcPct val="100000"/>
            </a:lnSpc>
            <a:spcBef>
              <a:spcPct val="0"/>
            </a:spcBef>
            <a:spcAft>
              <a:spcPct val="35000"/>
            </a:spcAft>
            <a:buNone/>
          </a:pPr>
          <a:r>
            <a:rPr lang="en-US" sz="1400" kern="1200" dirty="0"/>
            <a:t>Make it your night!</a:t>
          </a:r>
        </a:p>
      </dsp:txBody>
      <dsp:txXfrm>
        <a:off x="1535" y="2283969"/>
        <a:ext cx="2084062" cy="900299"/>
      </dsp:txXfrm>
    </dsp:sp>
    <dsp:sp modelId="{291909C0-3B8F-4585-B953-130FA2FD2B1D}">
      <dsp:nvSpPr>
        <dsp:cNvPr id="0" name=""/>
        <dsp:cNvSpPr/>
      </dsp:nvSpPr>
      <dsp:spPr>
        <a:xfrm>
          <a:off x="2450308" y="298125"/>
          <a:ext cx="729421" cy="729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C371F-3499-4410-8A7C-D3DD98740F0D}">
      <dsp:nvSpPr>
        <dsp:cNvPr id="0" name=""/>
        <dsp:cNvSpPr/>
      </dsp:nvSpPr>
      <dsp:spPr>
        <a:xfrm>
          <a:off x="2450308" y="1151651"/>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rtl="0">
            <a:lnSpc>
              <a:spcPct val="100000"/>
            </a:lnSpc>
            <a:spcBef>
              <a:spcPct val="0"/>
            </a:spcBef>
            <a:spcAft>
              <a:spcPct val="35000"/>
            </a:spcAft>
            <a:buNone/>
            <a:defRPr b="1"/>
          </a:pPr>
          <a:r>
            <a:rPr lang="en-US" sz="1800" kern="1200" dirty="0"/>
            <a:t>Homecoming Game vs.</a:t>
          </a:r>
          <a:r>
            <a:rPr lang="en-US" sz="1800" kern="1200" dirty="0">
              <a:latin typeface="Trebuchet MS" panose="020B0603020202020204"/>
            </a:rPr>
            <a:t> Etowah</a:t>
          </a:r>
          <a:r>
            <a:rPr lang="en-US" sz="1800" kern="1200" dirty="0"/>
            <a:t> on Friday, October </a:t>
          </a:r>
          <a:r>
            <a:rPr lang="en-US" sz="1800" kern="1200" dirty="0">
              <a:latin typeface="Trebuchet MS" panose="020B0603020202020204"/>
            </a:rPr>
            <a:t>18</a:t>
          </a:r>
          <a:endParaRPr lang="en-US" sz="1800" kern="1200" dirty="0"/>
        </a:p>
      </dsp:txBody>
      <dsp:txXfrm>
        <a:off x="2450308" y="1151651"/>
        <a:ext cx="2084062" cy="1074594"/>
      </dsp:txXfrm>
    </dsp:sp>
    <dsp:sp modelId="{18EE66EE-4766-4248-AF87-02131E665712}">
      <dsp:nvSpPr>
        <dsp:cNvPr id="0" name=""/>
        <dsp:cNvSpPr/>
      </dsp:nvSpPr>
      <dsp:spPr>
        <a:xfrm>
          <a:off x="2450308" y="2283969"/>
          <a:ext cx="2084062" cy="900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Spirit Week – </a:t>
          </a:r>
          <a:r>
            <a:rPr lang="en-US" sz="1400" kern="1200" dirty="0">
              <a:latin typeface="Trebuchet MS" panose="020B0603020202020204"/>
            </a:rPr>
            <a:t>10/14</a:t>
          </a:r>
          <a:r>
            <a:rPr lang="en-US" sz="1400" kern="1200" dirty="0"/>
            <a:t> – </a:t>
          </a:r>
          <a:r>
            <a:rPr lang="en-US" sz="1400" kern="1200" dirty="0">
              <a:latin typeface="Trebuchet MS" panose="020B0603020202020204"/>
            </a:rPr>
            <a:t>10/18</a:t>
          </a:r>
          <a:endParaRPr lang="en-US" sz="1400" kern="1200" dirty="0"/>
        </a:p>
        <a:p>
          <a:pPr marL="0" lvl="0" indent="0" algn="l" defTabSz="622300">
            <a:lnSpc>
              <a:spcPct val="100000"/>
            </a:lnSpc>
            <a:spcBef>
              <a:spcPct val="0"/>
            </a:spcBef>
            <a:spcAft>
              <a:spcPct val="35000"/>
            </a:spcAft>
            <a:buNone/>
          </a:pPr>
          <a:r>
            <a:rPr lang="en-US" sz="1400" kern="1200" dirty="0"/>
            <a:t>Homecoming Parade – </a:t>
          </a:r>
          <a:r>
            <a:rPr lang="en-US" sz="1400" kern="1200" dirty="0">
              <a:latin typeface="Trebuchet MS" panose="020B0603020202020204"/>
            </a:rPr>
            <a:t>10/18</a:t>
          </a:r>
          <a:endParaRPr lang="en-US" sz="1400" kern="1200" dirty="0"/>
        </a:p>
      </dsp:txBody>
      <dsp:txXfrm>
        <a:off x="2450308" y="2283969"/>
        <a:ext cx="2084062" cy="900299"/>
      </dsp:txXfrm>
    </dsp:sp>
    <dsp:sp modelId="{CA480659-6A2A-4CD3-9521-5EA86A646E5F}">
      <dsp:nvSpPr>
        <dsp:cNvPr id="0" name=""/>
        <dsp:cNvSpPr/>
      </dsp:nvSpPr>
      <dsp:spPr>
        <a:xfrm>
          <a:off x="4899081" y="298125"/>
          <a:ext cx="729421" cy="72942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4038A-FD33-4D02-A66C-FF1EA736907D}">
      <dsp:nvSpPr>
        <dsp:cNvPr id="0" name=""/>
        <dsp:cNvSpPr/>
      </dsp:nvSpPr>
      <dsp:spPr>
        <a:xfrm>
          <a:off x="4899081" y="1151651"/>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Winterfest</a:t>
          </a:r>
        </a:p>
      </dsp:txBody>
      <dsp:txXfrm>
        <a:off x="4899081" y="1151651"/>
        <a:ext cx="2084062" cy="1074594"/>
      </dsp:txXfrm>
    </dsp:sp>
    <dsp:sp modelId="{182F3959-B5E6-4F54-B2DF-B1702E9884BC}">
      <dsp:nvSpPr>
        <dsp:cNvPr id="0" name=""/>
        <dsp:cNvSpPr/>
      </dsp:nvSpPr>
      <dsp:spPr>
        <a:xfrm>
          <a:off x="4900811" y="1382922"/>
          <a:ext cx="2084062" cy="900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rtl="0">
            <a:lnSpc>
              <a:spcPct val="100000"/>
            </a:lnSpc>
            <a:spcBef>
              <a:spcPct val="0"/>
            </a:spcBef>
            <a:spcAft>
              <a:spcPct val="35000"/>
            </a:spcAft>
            <a:buNone/>
          </a:pPr>
          <a:r>
            <a:rPr lang="en-US" sz="1400" kern="1200" dirty="0"/>
            <a:t>January </a:t>
          </a:r>
          <a:r>
            <a:rPr lang="en-US" sz="1400" kern="1200" dirty="0">
              <a:latin typeface="Trebuchet MS" panose="020B0603020202020204"/>
            </a:rPr>
            <a:t>17, 2025</a:t>
          </a:r>
          <a:endParaRPr lang="en-US" sz="1400" kern="1200" dirty="0"/>
        </a:p>
      </dsp:txBody>
      <dsp:txXfrm>
        <a:off x="4900811" y="1382922"/>
        <a:ext cx="2084062" cy="900299"/>
      </dsp:txXfrm>
    </dsp:sp>
    <dsp:sp modelId="{7FAA21C6-C4A8-459D-8758-88FC28B59592}">
      <dsp:nvSpPr>
        <dsp:cNvPr id="0" name=""/>
        <dsp:cNvSpPr/>
      </dsp:nvSpPr>
      <dsp:spPr>
        <a:xfrm>
          <a:off x="7347855" y="298125"/>
          <a:ext cx="729421" cy="72942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043A7-3ECB-46DD-B53D-EE6120E26091}">
      <dsp:nvSpPr>
        <dsp:cNvPr id="0" name=""/>
        <dsp:cNvSpPr/>
      </dsp:nvSpPr>
      <dsp:spPr>
        <a:xfrm>
          <a:off x="7347855" y="1151651"/>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Freshman Advisement</a:t>
          </a:r>
        </a:p>
      </dsp:txBody>
      <dsp:txXfrm>
        <a:off x="7347855" y="1151651"/>
        <a:ext cx="2084062" cy="1074594"/>
      </dsp:txXfrm>
    </dsp:sp>
    <dsp:sp modelId="{2743587E-3487-450C-AFBB-5E4F79453880}">
      <dsp:nvSpPr>
        <dsp:cNvPr id="0" name=""/>
        <dsp:cNvSpPr/>
      </dsp:nvSpPr>
      <dsp:spPr>
        <a:xfrm>
          <a:off x="7349390" y="1711802"/>
          <a:ext cx="2084062" cy="900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Spring </a:t>
          </a:r>
          <a:r>
            <a:rPr lang="en-US" sz="1400" kern="1200" dirty="0">
              <a:latin typeface="Trebuchet MS" panose="020B0603020202020204"/>
            </a:rPr>
            <a:t>2025</a:t>
          </a:r>
          <a:endParaRPr lang="en-US" sz="1400" kern="1200" dirty="0"/>
        </a:p>
      </dsp:txBody>
      <dsp:txXfrm>
        <a:off x="7349390" y="1711802"/>
        <a:ext cx="2084062" cy="90029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ACBD3697-7FDC-400D-AD71-B286DDBE00BE}" type="datetimeFigureOut">
              <a:rPr lang="en-US" smtClean="0"/>
              <a:t>8/6/2024</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FE0A1B2F-2357-4DFA-B446-ED99EC508022}" type="slidenum">
              <a:rPr lang="en-US" smtClean="0"/>
              <a:t>‹#›</a:t>
            </a:fld>
            <a:endParaRPr lang="en-US"/>
          </a:p>
        </p:txBody>
      </p:sp>
    </p:spTree>
    <p:extLst>
      <p:ext uri="{BB962C8B-B14F-4D97-AF65-F5344CB8AC3E}">
        <p14:creationId xmlns:p14="http://schemas.microsoft.com/office/powerpoint/2010/main" val="74253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a:t>
            </a:fld>
            <a:endParaRPr lang="en-US"/>
          </a:p>
        </p:txBody>
      </p:sp>
    </p:spTree>
    <p:extLst>
      <p:ext uri="{BB962C8B-B14F-4D97-AF65-F5344CB8AC3E}">
        <p14:creationId xmlns:p14="http://schemas.microsoft.com/office/powerpoint/2010/main" val="161410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Troy</a:t>
            </a:r>
          </a:p>
        </p:txBody>
      </p:sp>
      <p:sp>
        <p:nvSpPr>
          <p:cNvPr id="4" name="Slide Number Placeholder 3"/>
          <p:cNvSpPr>
            <a:spLocks noGrp="1"/>
          </p:cNvSpPr>
          <p:nvPr>
            <p:ph type="sldNum" sz="quarter" idx="5"/>
          </p:nvPr>
        </p:nvSpPr>
        <p:spPr/>
        <p:txBody>
          <a:bodyPr/>
          <a:lstStyle/>
          <a:p>
            <a:fld id="{FE0A1B2F-2357-4DFA-B446-ED99EC508022}" type="slidenum">
              <a:rPr lang="en-US" smtClean="0"/>
              <a:t>10</a:t>
            </a:fld>
            <a:endParaRPr lang="en-US"/>
          </a:p>
        </p:txBody>
      </p:sp>
    </p:spTree>
    <p:extLst>
      <p:ext uri="{BB962C8B-B14F-4D97-AF65-F5344CB8AC3E}">
        <p14:creationId xmlns:p14="http://schemas.microsoft.com/office/powerpoint/2010/main" val="321804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Troy</a:t>
            </a:r>
          </a:p>
        </p:txBody>
      </p:sp>
      <p:sp>
        <p:nvSpPr>
          <p:cNvPr id="4" name="Slide Number Placeholder 3"/>
          <p:cNvSpPr>
            <a:spLocks noGrp="1"/>
          </p:cNvSpPr>
          <p:nvPr>
            <p:ph type="sldNum" sz="quarter" idx="5"/>
          </p:nvPr>
        </p:nvSpPr>
        <p:spPr/>
        <p:txBody>
          <a:bodyPr/>
          <a:lstStyle/>
          <a:p>
            <a:fld id="{FE0A1B2F-2357-4DFA-B446-ED99EC508022}" type="slidenum">
              <a:rPr lang="en-US" smtClean="0"/>
              <a:t>11</a:t>
            </a:fld>
            <a:endParaRPr lang="en-US"/>
          </a:p>
        </p:txBody>
      </p:sp>
    </p:spTree>
    <p:extLst>
      <p:ext uri="{BB962C8B-B14F-4D97-AF65-F5344CB8AC3E}">
        <p14:creationId xmlns:p14="http://schemas.microsoft.com/office/powerpoint/2010/main" val="75932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12</a:t>
            </a:fld>
            <a:endParaRPr lang="en-US"/>
          </a:p>
        </p:txBody>
      </p:sp>
    </p:spTree>
    <p:extLst>
      <p:ext uri="{BB962C8B-B14F-4D97-AF65-F5344CB8AC3E}">
        <p14:creationId xmlns:p14="http://schemas.microsoft.com/office/powerpoint/2010/main" val="233780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13</a:t>
            </a:fld>
            <a:endParaRPr lang="en-US"/>
          </a:p>
        </p:txBody>
      </p:sp>
    </p:spTree>
    <p:extLst>
      <p:ext uri="{BB962C8B-B14F-4D97-AF65-F5344CB8AC3E}">
        <p14:creationId xmlns:p14="http://schemas.microsoft.com/office/powerpoint/2010/main" val="220034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14</a:t>
            </a:fld>
            <a:endParaRPr lang="en-US"/>
          </a:p>
        </p:txBody>
      </p:sp>
    </p:spTree>
    <p:extLst>
      <p:ext uri="{BB962C8B-B14F-4D97-AF65-F5344CB8AC3E}">
        <p14:creationId xmlns:p14="http://schemas.microsoft.com/office/powerpoint/2010/main" val="193150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15</a:t>
            </a:fld>
            <a:endParaRPr lang="en-US"/>
          </a:p>
        </p:txBody>
      </p:sp>
    </p:spTree>
    <p:extLst>
      <p:ext uri="{BB962C8B-B14F-4D97-AF65-F5344CB8AC3E}">
        <p14:creationId xmlns:p14="http://schemas.microsoft.com/office/powerpoint/2010/main" val="342425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16</a:t>
            </a:fld>
            <a:endParaRPr lang="en-US"/>
          </a:p>
        </p:txBody>
      </p:sp>
    </p:spTree>
    <p:extLst>
      <p:ext uri="{BB962C8B-B14F-4D97-AF65-F5344CB8AC3E}">
        <p14:creationId xmlns:p14="http://schemas.microsoft.com/office/powerpoint/2010/main" val="280287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Troy</a:t>
            </a:r>
          </a:p>
        </p:txBody>
      </p:sp>
      <p:sp>
        <p:nvSpPr>
          <p:cNvPr id="4" name="Slide Number Placeholder 3"/>
          <p:cNvSpPr>
            <a:spLocks noGrp="1"/>
          </p:cNvSpPr>
          <p:nvPr>
            <p:ph type="sldNum" sz="quarter" idx="5"/>
          </p:nvPr>
        </p:nvSpPr>
        <p:spPr/>
        <p:txBody>
          <a:bodyPr/>
          <a:lstStyle/>
          <a:p>
            <a:fld id="{1912D2DE-B0ED-4709-A69E-7F001401606C}" type="slidenum">
              <a:rPr lang="en-US" smtClean="0"/>
              <a:t>17</a:t>
            </a:fld>
            <a:endParaRPr lang="en-US"/>
          </a:p>
        </p:txBody>
      </p:sp>
    </p:spTree>
    <p:extLst>
      <p:ext uri="{BB962C8B-B14F-4D97-AF65-F5344CB8AC3E}">
        <p14:creationId xmlns:p14="http://schemas.microsoft.com/office/powerpoint/2010/main" val="22033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a:t>
            </a:r>
          </a:p>
        </p:txBody>
      </p:sp>
      <p:sp>
        <p:nvSpPr>
          <p:cNvPr id="4" name="Slide Number Placeholder 3"/>
          <p:cNvSpPr>
            <a:spLocks noGrp="1"/>
          </p:cNvSpPr>
          <p:nvPr>
            <p:ph type="sldNum" sz="quarter" idx="5"/>
          </p:nvPr>
        </p:nvSpPr>
        <p:spPr/>
        <p:txBody>
          <a:bodyPr/>
          <a:lstStyle/>
          <a:p>
            <a:fld id="{FE0A1B2F-2357-4DFA-B446-ED99EC508022}" type="slidenum">
              <a:rPr lang="en-US" smtClean="0"/>
              <a:t>18</a:t>
            </a:fld>
            <a:endParaRPr lang="en-US"/>
          </a:p>
        </p:txBody>
      </p:sp>
    </p:spTree>
    <p:extLst>
      <p:ext uri="{BB962C8B-B14F-4D97-AF65-F5344CB8AC3E}">
        <p14:creationId xmlns:p14="http://schemas.microsoft.com/office/powerpoint/2010/main" val="216301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a:t>
            </a:r>
          </a:p>
        </p:txBody>
      </p:sp>
      <p:sp>
        <p:nvSpPr>
          <p:cNvPr id="4" name="Slide Number Placeholder 3"/>
          <p:cNvSpPr>
            <a:spLocks noGrp="1"/>
          </p:cNvSpPr>
          <p:nvPr>
            <p:ph type="sldNum" sz="quarter" idx="5"/>
          </p:nvPr>
        </p:nvSpPr>
        <p:spPr/>
        <p:txBody>
          <a:bodyPr/>
          <a:lstStyle/>
          <a:p>
            <a:fld id="{FE0A1B2F-2357-4DFA-B446-ED99EC508022}" type="slidenum">
              <a:rPr lang="en-US" smtClean="0"/>
              <a:t>19</a:t>
            </a:fld>
            <a:endParaRPr lang="en-US"/>
          </a:p>
        </p:txBody>
      </p:sp>
    </p:spTree>
    <p:extLst>
      <p:ext uri="{BB962C8B-B14F-4D97-AF65-F5344CB8AC3E}">
        <p14:creationId xmlns:p14="http://schemas.microsoft.com/office/powerpoint/2010/main" val="92882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Troy – All but last; Pam – Last Bullet Point</a:t>
            </a:r>
          </a:p>
        </p:txBody>
      </p:sp>
      <p:sp>
        <p:nvSpPr>
          <p:cNvPr id="4" name="Slide Number Placeholder 3"/>
          <p:cNvSpPr>
            <a:spLocks noGrp="1"/>
          </p:cNvSpPr>
          <p:nvPr>
            <p:ph type="sldNum" sz="quarter" idx="5"/>
          </p:nvPr>
        </p:nvSpPr>
        <p:spPr/>
        <p:txBody>
          <a:bodyPr/>
          <a:lstStyle/>
          <a:p>
            <a:fld id="{FE0A1B2F-2357-4DFA-B446-ED99EC508022}" type="slidenum">
              <a:rPr lang="en-US" smtClean="0"/>
              <a:t>2</a:t>
            </a:fld>
            <a:endParaRPr lang="en-US"/>
          </a:p>
        </p:txBody>
      </p:sp>
    </p:spTree>
    <p:extLst>
      <p:ext uri="{BB962C8B-B14F-4D97-AF65-F5344CB8AC3E}">
        <p14:creationId xmlns:p14="http://schemas.microsoft.com/office/powerpoint/2010/main" val="1420350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20</a:t>
            </a:fld>
            <a:endParaRPr lang="en-US"/>
          </a:p>
        </p:txBody>
      </p:sp>
    </p:spTree>
    <p:extLst>
      <p:ext uri="{BB962C8B-B14F-4D97-AF65-F5344CB8AC3E}">
        <p14:creationId xmlns:p14="http://schemas.microsoft.com/office/powerpoint/2010/main" val="93640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3</a:t>
            </a:fld>
            <a:endParaRPr lang="en-US"/>
          </a:p>
        </p:txBody>
      </p:sp>
    </p:spTree>
    <p:extLst>
      <p:ext uri="{BB962C8B-B14F-4D97-AF65-F5344CB8AC3E}">
        <p14:creationId xmlns:p14="http://schemas.microsoft.com/office/powerpoint/2010/main" val="351999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4</a:t>
            </a:fld>
            <a:endParaRPr lang="en-US"/>
          </a:p>
        </p:txBody>
      </p:sp>
    </p:spTree>
    <p:extLst>
      <p:ext uri="{BB962C8B-B14F-4D97-AF65-F5344CB8AC3E}">
        <p14:creationId xmlns:p14="http://schemas.microsoft.com/office/powerpoint/2010/main" val="356290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Troy</a:t>
            </a:r>
          </a:p>
        </p:txBody>
      </p:sp>
      <p:sp>
        <p:nvSpPr>
          <p:cNvPr id="4" name="Slide Number Placeholder 3"/>
          <p:cNvSpPr>
            <a:spLocks noGrp="1"/>
          </p:cNvSpPr>
          <p:nvPr>
            <p:ph type="sldNum" sz="quarter" idx="5"/>
          </p:nvPr>
        </p:nvSpPr>
        <p:spPr/>
        <p:txBody>
          <a:bodyPr/>
          <a:lstStyle/>
          <a:p>
            <a:fld id="{FE0A1B2F-2357-4DFA-B446-ED99EC508022}" type="slidenum">
              <a:rPr lang="en-US" smtClean="0"/>
              <a:t>5</a:t>
            </a:fld>
            <a:endParaRPr lang="en-US"/>
          </a:p>
        </p:txBody>
      </p:sp>
    </p:spTree>
    <p:extLst>
      <p:ext uri="{BB962C8B-B14F-4D97-AF65-F5344CB8AC3E}">
        <p14:creationId xmlns:p14="http://schemas.microsoft.com/office/powerpoint/2010/main" val="393640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SGA</a:t>
            </a:r>
          </a:p>
        </p:txBody>
      </p:sp>
      <p:sp>
        <p:nvSpPr>
          <p:cNvPr id="4" name="Slide Number Placeholder 3"/>
          <p:cNvSpPr>
            <a:spLocks noGrp="1"/>
          </p:cNvSpPr>
          <p:nvPr>
            <p:ph type="sldNum" sz="quarter" idx="5"/>
          </p:nvPr>
        </p:nvSpPr>
        <p:spPr/>
        <p:txBody>
          <a:bodyPr/>
          <a:lstStyle/>
          <a:p>
            <a:fld id="{FE0A1B2F-2357-4DFA-B446-ED99EC508022}" type="slidenum">
              <a:rPr lang="en-US" smtClean="0"/>
              <a:t>6</a:t>
            </a:fld>
            <a:endParaRPr lang="en-US"/>
          </a:p>
        </p:txBody>
      </p:sp>
    </p:spTree>
    <p:extLst>
      <p:ext uri="{BB962C8B-B14F-4D97-AF65-F5344CB8AC3E}">
        <p14:creationId xmlns:p14="http://schemas.microsoft.com/office/powerpoint/2010/main" val="367586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SGA</a:t>
            </a:r>
          </a:p>
        </p:txBody>
      </p:sp>
      <p:sp>
        <p:nvSpPr>
          <p:cNvPr id="4" name="Slide Number Placeholder 3"/>
          <p:cNvSpPr>
            <a:spLocks noGrp="1"/>
          </p:cNvSpPr>
          <p:nvPr>
            <p:ph type="sldNum" sz="quarter" idx="5"/>
          </p:nvPr>
        </p:nvSpPr>
        <p:spPr/>
        <p:txBody>
          <a:bodyPr/>
          <a:lstStyle/>
          <a:p>
            <a:fld id="{FE0A1B2F-2357-4DFA-B446-ED99EC508022}" type="slidenum">
              <a:rPr lang="en-US" smtClean="0"/>
              <a:t>7</a:t>
            </a:fld>
            <a:endParaRPr lang="en-US"/>
          </a:p>
        </p:txBody>
      </p:sp>
    </p:spTree>
    <p:extLst>
      <p:ext uri="{BB962C8B-B14F-4D97-AF65-F5344CB8AC3E}">
        <p14:creationId xmlns:p14="http://schemas.microsoft.com/office/powerpoint/2010/main" val="177245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Troy</a:t>
            </a:r>
          </a:p>
        </p:txBody>
      </p:sp>
      <p:sp>
        <p:nvSpPr>
          <p:cNvPr id="4" name="Slide Number Placeholder 3"/>
          <p:cNvSpPr>
            <a:spLocks noGrp="1"/>
          </p:cNvSpPr>
          <p:nvPr>
            <p:ph type="sldNum" sz="quarter" idx="5"/>
          </p:nvPr>
        </p:nvSpPr>
        <p:spPr/>
        <p:txBody>
          <a:bodyPr/>
          <a:lstStyle/>
          <a:p>
            <a:fld id="{FE0A1B2F-2357-4DFA-B446-ED99EC508022}" type="slidenum">
              <a:rPr lang="en-US" smtClean="0"/>
              <a:t>8</a:t>
            </a:fld>
            <a:endParaRPr lang="en-US"/>
          </a:p>
        </p:txBody>
      </p:sp>
    </p:spTree>
    <p:extLst>
      <p:ext uri="{BB962C8B-B14F-4D97-AF65-F5344CB8AC3E}">
        <p14:creationId xmlns:p14="http://schemas.microsoft.com/office/powerpoint/2010/main" val="355571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FE0A1B2F-2357-4DFA-B446-ED99EC508022}" type="slidenum">
              <a:rPr lang="en-US" smtClean="0"/>
              <a:t>9</a:t>
            </a:fld>
            <a:endParaRPr lang="en-US"/>
          </a:p>
        </p:txBody>
      </p:sp>
    </p:spTree>
    <p:extLst>
      <p:ext uri="{BB962C8B-B14F-4D97-AF65-F5344CB8AC3E}">
        <p14:creationId xmlns:p14="http://schemas.microsoft.com/office/powerpoint/2010/main" val="277332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1194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797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193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898F52-2787-4BA2-BBBC-9395E9F86D50}"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8473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FE697-8079-48B4-89B7-66EAC759A672}"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9B2C3-ED9A-4A09-BE3F-A74752009D1B}" type="slidenum">
              <a:rPr lang="en-US" smtClean="0"/>
              <a:t>‹#›</a:t>
            </a:fld>
            <a:endParaRPr lang="en-US"/>
          </a:p>
        </p:txBody>
      </p:sp>
    </p:spTree>
    <p:extLst>
      <p:ext uri="{BB962C8B-B14F-4D97-AF65-F5344CB8AC3E}">
        <p14:creationId xmlns:p14="http://schemas.microsoft.com/office/powerpoint/2010/main" val="182421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03615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14088-FB53-41D4-B705-CB04FA2774ED}"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A5704-F192-4FF5-BED4-640CD53900C0}" type="slidenum">
              <a:rPr lang="en-US" smtClean="0"/>
              <a:t>‹#›</a:t>
            </a:fld>
            <a:endParaRPr lang="en-US"/>
          </a:p>
        </p:txBody>
      </p:sp>
    </p:spTree>
    <p:extLst>
      <p:ext uri="{BB962C8B-B14F-4D97-AF65-F5344CB8AC3E}">
        <p14:creationId xmlns:p14="http://schemas.microsoft.com/office/powerpoint/2010/main" val="337665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98F52-2787-4BA2-BBBC-9395E9F86D50}" type="datetimeFigureOut">
              <a:rPr lang="en-US" smtClean="0"/>
              <a:pPr/>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3893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98F52-2787-4BA2-BBBC-9395E9F86D50}"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259097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5898F52-2787-4BA2-BBBC-9395E9F86D50}" type="datetimeFigureOut">
              <a:rPr lang="en-US" smtClean="0"/>
              <a:pPr/>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23444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70099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3335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795943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378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2866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79069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710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2422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4949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98F52-2787-4BA2-BBBC-9395E9F86D50}"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55990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B5898F52-2787-4BA2-BBBC-9395E9F86D50}" type="datetimeFigureOut">
              <a:rPr lang="en-US" smtClean="0"/>
              <a:pPr/>
              <a:t>8/6/2024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316579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6568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710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2928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4746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236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234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248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846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226490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6CE7D5-CF57-46EF-B807-FDD0502418D4}" type="datetimeFigureOut">
              <a:rPr lang="en-US" smtClean="0"/>
              <a:t>8/6/2024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92376507"/>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k12motivation.blogspo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hyperlink" Target="https://www.flickr.com/photos/popcorncx/3693409033/"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lickr.com/photos/popcorncx/3693409033/"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gi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blurred public library with bookshelves">
            <a:extLst>
              <a:ext uri="{FF2B5EF4-FFF2-40B4-BE49-F238E27FC236}">
                <a16:creationId xmlns:a16="http://schemas.microsoft.com/office/drawing/2014/main" id="{00633B93-284A-4A20-BDB8-4C8A85F55C8F}"/>
              </a:ext>
            </a:extLst>
          </p:cNvPr>
          <p:cNvPicPr>
            <a:picLocks noChangeAspect="1"/>
          </p:cNvPicPr>
          <p:nvPr/>
        </p:nvPicPr>
        <p:blipFill rotWithShape="1">
          <a:blip r:embed="rId3">
            <a:alphaModFix amt="69000"/>
          </a:blip>
          <a:srcRect l="9222" r="31555"/>
          <a:stretch/>
        </p:blipFill>
        <p:spPr>
          <a:xfrm>
            <a:off x="20" y="-1"/>
            <a:ext cx="6091918" cy="6866189"/>
          </a:xfrm>
          <a:prstGeom prst="rect">
            <a:avLst/>
          </a:prstGeom>
        </p:spPr>
      </p:pic>
      <p:sp>
        <p:nvSpPr>
          <p:cNvPr id="2" name="Title 1">
            <a:extLst>
              <a:ext uri="{FF2B5EF4-FFF2-40B4-BE49-F238E27FC236}">
                <a16:creationId xmlns:a16="http://schemas.microsoft.com/office/drawing/2014/main" id="{184968D7-30B9-41EE-94E0-CB99C60463CA}"/>
              </a:ext>
            </a:extLst>
          </p:cNvPr>
          <p:cNvSpPr>
            <a:spLocks noGrp="1"/>
          </p:cNvSpPr>
          <p:nvPr>
            <p:ph type="ctrTitle"/>
          </p:nvPr>
        </p:nvSpPr>
        <p:spPr>
          <a:xfrm>
            <a:off x="451945" y="637524"/>
            <a:ext cx="5244662" cy="3871414"/>
          </a:xfrm>
        </p:spPr>
        <p:txBody>
          <a:bodyPr anchor="ctr">
            <a:normAutofit/>
          </a:bodyPr>
          <a:lstStyle/>
          <a:p>
            <a:pPr algn="ctr"/>
            <a:r>
              <a:rPr lang="en-US" b="1" dirty="0">
                <a:solidFill>
                  <a:srgbClr val="FFFFFF"/>
                </a:solidFill>
              </a:rPr>
              <a:t>Walton High School</a:t>
            </a:r>
            <a:br>
              <a:rPr lang="en-US" b="1" dirty="0"/>
            </a:br>
            <a:br>
              <a:rPr lang="en-US" b="1" dirty="0"/>
            </a:br>
            <a:r>
              <a:rPr lang="en-US" b="1" dirty="0">
                <a:solidFill>
                  <a:srgbClr val="FFFFFF"/>
                </a:solidFill>
              </a:rPr>
              <a:t>Class of </a:t>
            </a:r>
            <a:br>
              <a:rPr lang="en-US" b="1" dirty="0"/>
            </a:br>
            <a:r>
              <a:rPr lang="en-US" b="1" dirty="0">
                <a:solidFill>
                  <a:srgbClr val="FFFFFF"/>
                </a:solidFill>
              </a:rPr>
              <a:t>2028</a:t>
            </a:r>
          </a:p>
        </p:txBody>
      </p:sp>
      <p:sp>
        <p:nvSpPr>
          <p:cNvPr id="3" name="Subtitle 2">
            <a:extLst>
              <a:ext uri="{FF2B5EF4-FFF2-40B4-BE49-F238E27FC236}">
                <a16:creationId xmlns:a16="http://schemas.microsoft.com/office/drawing/2014/main" id="{C157ED44-DA66-4B32-8DF1-CC6BC2D0AFAB}"/>
              </a:ext>
            </a:extLst>
          </p:cNvPr>
          <p:cNvSpPr>
            <a:spLocks noGrp="1"/>
          </p:cNvSpPr>
          <p:nvPr>
            <p:ph type="subTitle" idx="1"/>
          </p:nvPr>
        </p:nvSpPr>
        <p:spPr>
          <a:xfrm>
            <a:off x="998482" y="4400531"/>
            <a:ext cx="4289246" cy="2145765"/>
          </a:xfrm>
        </p:spPr>
        <p:txBody>
          <a:bodyPr vert="horz" lIns="91440" tIns="45720" rIns="91440" bIns="45720" rtlCol="0" anchor="t">
            <a:normAutofit fontScale="92500" lnSpcReduction="20000"/>
          </a:bodyPr>
          <a:lstStyle/>
          <a:p>
            <a:pPr>
              <a:lnSpc>
                <a:spcPct val="140000"/>
              </a:lnSpc>
            </a:pPr>
            <a:endParaRPr lang="en-US" sz="2400"/>
          </a:p>
          <a:p>
            <a:pPr algn="ctr">
              <a:lnSpc>
                <a:spcPct val="140000"/>
              </a:lnSpc>
            </a:pPr>
            <a:r>
              <a:rPr lang="en-US" sz="2400" b="1" dirty="0"/>
              <a:t>Freshman Class Meeting </a:t>
            </a:r>
            <a:endParaRPr lang="en-US" b="1"/>
          </a:p>
          <a:p>
            <a:pPr algn="ctr">
              <a:lnSpc>
                <a:spcPct val="140000"/>
              </a:lnSpc>
            </a:pPr>
            <a:r>
              <a:rPr lang="en-US" sz="2400" b="1" dirty="0"/>
              <a:t>Ms. </a:t>
            </a:r>
            <a:r>
              <a:rPr lang="en-US" sz="2400" b="1" dirty="0" err="1"/>
              <a:t>LaVangie</a:t>
            </a:r>
            <a:endParaRPr lang="en-US" sz="2400" b="1" dirty="0"/>
          </a:p>
          <a:p>
            <a:pPr algn="ctr">
              <a:lnSpc>
                <a:spcPct val="140000"/>
              </a:lnSpc>
            </a:pPr>
            <a:r>
              <a:rPr lang="en-US" sz="2400" b="1" dirty="0"/>
              <a:t>Mr. Pirkle</a:t>
            </a:r>
          </a:p>
          <a:p>
            <a:pPr>
              <a:lnSpc>
                <a:spcPct val="140000"/>
              </a:lnSpc>
            </a:pPr>
            <a:endParaRPr lang="en-US" sz="1000"/>
          </a:p>
        </p:txBody>
      </p:sp>
      <p:pic>
        <p:nvPicPr>
          <p:cNvPr id="8" name="Picture 7" descr="Logo, company name&#10;&#10;Description automatically generated">
            <a:extLst>
              <a:ext uri="{FF2B5EF4-FFF2-40B4-BE49-F238E27FC236}">
                <a16:creationId xmlns:a16="http://schemas.microsoft.com/office/drawing/2014/main" id="{5CBF50C8-201A-493D-9568-AAA315E8954F}"/>
              </a:ext>
            </a:extLst>
          </p:cNvPr>
          <p:cNvPicPr>
            <a:picLocks noChangeAspect="1"/>
          </p:cNvPicPr>
          <p:nvPr/>
        </p:nvPicPr>
        <p:blipFill rotWithShape="1">
          <a:blip r:embed="rId4">
            <a:extLst>
              <a:ext uri="{28A0092B-C50C-407E-A947-70E740481C1C}">
                <a14:useLocalDpi xmlns:a14="http://schemas.microsoft.com/office/drawing/2010/main" val="0"/>
              </a:ext>
            </a:extLst>
          </a:blip>
          <a:srcRect l="15341" r="14180" b="3"/>
          <a:stretch/>
        </p:blipFill>
        <p:spPr>
          <a:xfrm>
            <a:off x="6091938" y="990600"/>
            <a:ext cx="6110654" cy="4876799"/>
          </a:xfrm>
          <a:prstGeom prst="rect">
            <a:avLst/>
          </a:prstGeom>
        </p:spPr>
      </p:pic>
    </p:spTree>
    <p:extLst>
      <p:ext uri="{BB962C8B-B14F-4D97-AF65-F5344CB8AC3E}">
        <p14:creationId xmlns:p14="http://schemas.microsoft.com/office/powerpoint/2010/main" val="313928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2" name="Picture 11">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4F49C83-9FEC-4147-A50A-0CB3EAE867BF}"/>
              </a:ext>
            </a:extLst>
          </p:cNvPr>
          <p:cNvSpPr>
            <a:spLocks noGrp="1"/>
          </p:cNvSpPr>
          <p:nvPr>
            <p:ph type="title"/>
          </p:nvPr>
        </p:nvSpPr>
        <p:spPr>
          <a:xfrm>
            <a:off x="441435" y="753228"/>
            <a:ext cx="4375010" cy="1080938"/>
          </a:xfrm>
        </p:spPr>
        <p:txBody>
          <a:bodyPr>
            <a:normAutofit/>
          </a:bodyPr>
          <a:lstStyle/>
          <a:p>
            <a:r>
              <a:rPr lang="en-US" sz="5400" b="1">
                <a:solidFill>
                  <a:srgbClr val="FFFFFF"/>
                </a:solidFill>
              </a:rPr>
              <a:t>Tardy Policy</a:t>
            </a:r>
          </a:p>
        </p:txBody>
      </p:sp>
      <p:pic>
        <p:nvPicPr>
          <p:cNvPr id="18" name="Picture 17">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2BEC0FF7-A8F3-441B-ADBE-4FCC4F96872A}"/>
              </a:ext>
            </a:extLst>
          </p:cNvPr>
          <p:cNvSpPr>
            <a:spLocks noGrp="1"/>
          </p:cNvSpPr>
          <p:nvPr>
            <p:ph idx="1"/>
          </p:nvPr>
        </p:nvSpPr>
        <p:spPr>
          <a:xfrm>
            <a:off x="680321" y="2336873"/>
            <a:ext cx="3656289" cy="3599316"/>
          </a:xfrm>
        </p:spPr>
        <p:txBody>
          <a:bodyPr>
            <a:normAutofit/>
          </a:bodyPr>
          <a:lstStyle/>
          <a:p>
            <a:pPr marL="0" indent="0" algn="ctr">
              <a:buNone/>
            </a:pPr>
            <a:r>
              <a:rPr lang="en-US" sz="3600">
                <a:solidFill>
                  <a:srgbClr val="FFFFFF"/>
                </a:solidFill>
              </a:rPr>
              <a:t>**Tardies are cumulative over ALL classes!</a:t>
            </a:r>
          </a:p>
          <a:p>
            <a:endParaRPr lang="en-US" sz="1400">
              <a:solidFill>
                <a:srgbClr val="FFFFFF"/>
              </a:solidFill>
            </a:endParaRPr>
          </a:p>
        </p:txBody>
      </p:sp>
      <p:sp useBgFill="1">
        <p:nvSpPr>
          <p:cNvPr id="20" name="Rectangle 19">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and black text on a white background">
            <a:extLst>
              <a:ext uri="{FF2B5EF4-FFF2-40B4-BE49-F238E27FC236}">
                <a16:creationId xmlns:a16="http://schemas.microsoft.com/office/drawing/2014/main" id="{60C1FF89-F11A-1933-0D91-78E623418491}"/>
              </a:ext>
            </a:extLst>
          </p:cNvPr>
          <p:cNvPicPr>
            <a:picLocks noChangeAspect="1"/>
          </p:cNvPicPr>
          <p:nvPr/>
        </p:nvPicPr>
        <p:blipFill>
          <a:blip r:embed="rId5"/>
          <a:stretch>
            <a:fillRect/>
          </a:stretch>
        </p:blipFill>
        <p:spPr>
          <a:xfrm>
            <a:off x="5268898" y="618226"/>
            <a:ext cx="6260970" cy="5600896"/>
          </a:xfrm>
          <a:prstGeom prst="rect">
            <a:avLst/>
          </a:prstGeom>
        </p:spPr>
      </p:pic>
    </p:spTree>
    <p:extLst>
      <p:ext uri="{BB962C8B-B14F-4D97-AF65-F5344CB8AC3E}">
        <p14:creationId xmlns:p14="http://schemas.microsoft.com/office/powerpoint/2010/main" val="19349483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8729-E0A1-4592-A995-2AC34A412FA1}"/>
              </a:ext>
            </a:extLst>
          </p:cNvPr>
          <p:cNvSpPr>
            <a:spLocks noGrp="1"/>
          </p:cNvSpPr>
          <p:nvPr>
            <p:ph type="title"/>
          </p:nvPr>
        </p:nvSpPr>
        <p:spPr/>
        <p:txBody>
          <a:bodyPr>
            <a:normAutofit/>
          </a:bodyPr>
          <a:lstStyle/>
          <a:p>
            <a:r>
              <a:rPr lang="en-US" sz="5400" b="1"/>
              <a:t>Cyber Bullying</a:t>
            </a:r>
          </a:p>
        </p:txBody>
      </p:sp>
      <p:sp>
        <p:nvSpPr>
          <p:cNvPr id="3" name="Content Placeholder 2">
            <a:extLst>
              <a:ext uri="{FF2B5EF4-FFF2-40B4-BE49-F238E27FC236}">
                <a16:creationId xmlns:a16="http://schemas.microsoft.com/office/drawing/2014/main" id="{9CEF7724-6B1A-472B-B01C-B1E0D766FD49}"/>
              </a:ext>
            </a:extLst>
          </p:cNvPr>
          <p:cNvSpPr>
            <a:spLocks noGrp="1"/>
          </p:cNvSpPr>
          <p:nvPr>
            <p:ph sz="half" idx="1"/>
          </p:nvPr>
        </p:nvSpPr>
        <p:spPr>
          <a:xfrm>
            <a:off x="384541" y="2336872"/>
            <a:ext cx="5459211" cy="4242603"/>
          </a:xfrm>
        </p:spPr>
        <p:txBody>
          <a:bodyPr vert="horz" lIns="91440" tIns="45720" rIns="91440" bIns="45720" rtlCol="0" anchor="t">
            <a:normAutofit/>
          </a:bodyPr>
          <a:lstStyle/>
          <a:p>
            <a:r>
              <a:rPr lang="en-US" sz="2800"/>
              <a:t>24 hours a day/7 days a week </a:t>
            </a:r>
          </a:p>
          <a:p>
            <a:r>
              <a:rPr lang="en-US" sz="2800"/>
              <a:t>THINK before you post on social media</a:t>
            </a:r>
          </a:p>
          <a:p>
            <a:r>
              <a:rPr lang="en-US" sz="2800"/>
              <a:t>Administrators can and will enforce CCSD code of conduct for students who violate policy</a:t>
            </a:r>
          </a:p>
          <a:p>
            <a:r>
              <a:rPr lang="en-US" sz="2800"/>
              <a:t>GHSA has additional consequences for athletes —including loss of game time.</a:t>
            </a:r>
          </a:p>
        </p:txBody>
      </p:sp>
      <p:pic>
        <p:nvPicPr>
          <p:cNvPr id="6" name="Content Placeholder 5" descr="A close up of a sign&#10;&#10;Description automatically generated">
            <a:extLst>
              <a:ext uri="{FF2B5EF4-FFF2-40B4-BE49-F238E27FC236}">
                <a16:creationId xmlns:a16="http://schemas.microsoft.com/office/drawing/2014/main" id="{105EB716-FC50-407B-BD53-AFDDE8A58B4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18238" y="2019620"/>
            <a:ext cx="5589221" cy="4454752"/>
          </a:xfrm>
        </p:spPr>
      </p:pic>
    </p:spTree>
    <p:extLst>
      <p:ext uri="{BB962C8B-B14F-4D97-AF65-F5344CB8AC3E}">
        <p14:creationId xmlns:p14="http://schemas.microsoft.com/office/powerpoint/2010/main" val="1977875272"/>
      </p:ext>
    </p:extLst>
  </p:cSld>
  <p:clrMapOvr>
    <a:masterClrMapping/>
  </p:clrMapOvr>
  <mc:AlternateContent xmlns:mc="http://schemas.openxmlformats.org/markup-compatibility/2006" xmlns:p14="http://schemas.microsoft.com/office/powerpoint/2010/main">
    <mc:Choice Requires="p14">
      <p:transition p14:dur="0" advTm="47728"/>
    </mc:Choice>
    <mc:Fallback xmlns="">
      <p:transition advTm="4772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34">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7" name="Rectangle 36">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1" name="Rectangle 40">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Rectangle 44">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49" name="Rectangle 48">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A65116B-C93C-4A3C-B581-796B79FA7307}"/>
              </a:ext>
            </a:extLst>
          </p:cNvPr>
          <p:cNvSpPr>
            <a:spLocks noGrp="1"/>
          </p:cNvSpPr>
          <p:nvPr>
            <p:ph type="ctrTitle"/>
          </p:nvPr>
        </p:nvSpPr>
        <p:spPr>
          <a:xfrm>
            <a:off x="343990" y="2190042"/>
            <a:ext cx="4295066" cy="2661052"/>
          </a:xfrm>
        </p:spPr>
        <p:txBody>
          <a:bodyPr vert="horz" lIns="91440" tIns="45720" rIns="91440" bIns="45720" rtlCol="0" anchor="ctr">
            <a:normAutofit/>
          </a:bodyPr>
          <a:lstStyle/>
          <a:p>
            <a:r>
              <a:rPr lang="en-US" sz="6000" b="1">
                <a:solidFill>
                  <a:srgbClr val="FFFFFF"/>
                </a:solidFill>
              </a:rPr>
              <a:t>Dress Code</a:t>
            </a:r>
          </a:p>
        </p:txBody>
      </p:sp>
      <p:sp>
        <p:nvSpPr>
          <p:cNvPr id="3" name="Subtitle 2">
            <a:extLst>
              <a:ext uri="{FF2B5EF4-FFF2-40B4-BE49-F238E27FC236}">
                <a16:creationId xmlns:a16="http://schemas.microsoft.com/office/drawing/2014/main" id="{C415D5A5-B98B-4167-BB68-03D8D6E0D7FF}"/>
              </a:ext>
            </a:extLst>
          </p:cNvPr>
          <p:cNvSpPr>
            <a:spLocks noGrp="1"/>
          </p:cNvSpPr>
          <p:nvPr>
            <p:ph type="subTitle" idx="1"/>
          </p:nvPr>
        </p:nvSpPr>
        <p:spPr>
          <a:xfrm>
            <a:off x="5099920" y="1082566"/>
            <a:ext cx="6955445" cy="5081641"/>
          </a:xfrm>
        </p:spPr>
        <p:txBody>
          <a:bodyPr vert="horz" lIns="91440" tIns="45720" rIns="91440" bIns="45720" rtlCol="0" anchor="ctr">
            <a:normAutofit/>
          </a:bodyPr>
          <a:lstStyle/>
          <a:p>
            <a:pPr marL="285750" indent="-228600" algn="l">
              <a:buFont typeface="Arial" panose="020B0604020202020204" pitchFamily="34" charset="0"/>
              <a:buChar char="•"/>
            </a:pPr>
            <a:r>
              <a:rPr lang="en-US" sz="3600">
                <a:solidFill>
                  <a:srgbClr val="FFFFFF"/>
                </a:solidFill>
              </a:rPr>
              <a:t>Head coverings – Hats &amp; hoodies</a:t>
            </a:r>
          </a:p>
          <a:p>
            <a:pPr marL="285750" indent="-228600" algn="l">
              <a:buFont typeface="Arial" panose="020B0604020202020204" pitchFamily="34" charset="0"/>
              <a:buChar char="•"/>
            </a:pPr>
            <a:r>
              <a:rPr lang="en-US" sz="3600">
                <a:solidFill>
                  <a:srgbClr val="FFFFFF"/>
                </a:solidFill>
              </a:rPr>
              <a:t>Length of shorts/skirts</a:t>
            </a:r>
          </a:p>
          <a:p>
            <a:pPr marL="285750" indent="-228600" algn="l">
              <a:buFont typeface="Arial" panose="020B0604020202020204" pitchFamily="34" charset="0"/>
              <a:buChar char="•"/>
            </a:pPr>
            <a:r>
              <a:rPr lang="en-US" sz="3600">
                <a:solidFill>
                  <a:srgbClr val="FFFFFF"/>
                </a:solidFill>
              </a:rPr>
              <a:t>Length of shirts- no midriffs</a:t>
            </a:r>
          </a:p>
          <a:p>
            <a:pPr marL="285750" indent="-228600" algn="l">
              <a:buFont typeface="Arial" panose="020B0604020202020204" pitchFamily="34" charset="0"/>
              <a:buChar char="•"/>
            </a:pPr>
            <a:r>
              <a:rPr lang="en-US" sz="3600">
                <a:solidFill>
                  <a:srgbClr val="FFFFFF"/>
                </a:solidFill>
              </a:rPr>
              <a:t>Undergarments should be worn under other clothing and should not be visible!</a:t>
            </a:r>
          </a:p>
        </p:txBody>
      </p:sp>
      <p:sp>
        <p:nvSpPr>
          <p:cNvPr id="4" name="TextBox 3">
            <a:extLst>
              <a:ext uri="{FF2B5EF4-FFF2-40B4-BE49-F238E27FC236}">
                <a16:creationId xmlns:a16="http://schemas.microsoft.com/office/drawing/2014/main" id="{888CD689-55C2-4853-84DF-BD4647C29EE0}"/>
              </a:ext>
            </a:extLst>
          </p:cNvPr>
          <p:cNvSpPr txBox="1"/>
          <p:nvPr/>
        </p:nvSpPr>
        <p:spPr>
          <a:xfrm>
            <a:off x="4644527" y="512113"/>
            <a:ext cx="7544296" cy="969496"/>
          </a:xfrm>
          <a:prstGeom prst="rect">
            <a:avLst/>
          </a:prstGeom>
          <a:noFill/>
        </p:spPr>
        <p:txBody>
          <a:bodyPr wrap="square" rtlCol="0">
            <a:spAutoFit/>
          </a:bodyPr>
          <a:lstStyle/>
          <a:p>
            <a:r>
              <a:rPr lang="en-US" sz="3900" b="1" u="sng">
                <a:solidFill>
                  <a:srgbClr val="FFFFFF"/>
                </a:solidFill>
              </a:rPr>
              <a:t>Walton Wear vs Weekend Wear </a:t>
            </a:r>
            <a:endParaRPr lang="en-US" sz="3900">
              <a:solidFill>
                <a:srgbClr val="FFFFFF"/>
              </a:solidFill>
            </a:endParaRPr>
          </a:p>
          <a:p>
            <a:endParaRPr lang="en-US"/>
          </a:p>
        </p:txBody>
      </p:sp>
    </p:spTree>
    <p:extLst>
      <p:ext uri="{BB962C8B-B14F-4D97-AF65-F5344CB8AC3E}">
        <p14:creationId xmlns:p14="http://schemas.microsoft.com/office/powerpoint/2010/main" val="410034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9"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9">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3" name="Picture 11">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4" name="Rectangle 13">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1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6" name="Rectangle 1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38" name="Picture 2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39" name="Rectangle 2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FCB4643-A62E-42EB-AB45-7EB975AF02D9}"/>
              </a:ext>
            </a:extLst>
          </p:cNvPr>
          <p:cNvSpPr>
            <a:spLocks noGrp="1"/>
          </p:cNvSpPr>
          <p:nvPr>
            <p:ph type="ctrTitle"/>
          </p:nvPr>
        </p:nvSpPr>
        <p:spPr>
          <a:xfrm>
            <a:off x="680321" y="753228"/>
            <a:ext cx="9613861" cy="1080938"/>
          </a:xfrm>
        </p:spPr>
        <p:txBody>
          <a:bodyPr vert="horz" lIns="91440" tIns="45720" rIns="91440" bIns="45720" rtlCol="0" anchor="ctr">
            <a:normAutofit/>
          </a:bodyPr>
          <a:lstStyle/>
          <a:p>
            <a:pPr algn="l"/>
            <a:r>
              <a:rPr lang="en-US" b="1">
                <a:solidFill>
                  <a:srgbClr val="FFFFFF"/>
                </a:solidFill>
              </a:rPr>
              <a:t>Honor Code </a:t>
            </a:r>
          </a:p>
        </p:txBody>
      </p:sp>
      <p:pic>
        <p:nvPicPr>
          <p:cNvPr id="40" name="Picture 2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8" name="Rectangle 2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32" name="Rectangle 3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EC7AB03A-4DBA-4F37-B7C8-55A2562A39E5}"/>
              </a:ext>
            </a:extLst>
          </p:cNvPr>
          <p:cNvSpPr>
            <a:spLocks noGrp="1"/>
          </p:cNvSpPr>
          <p:nvPr>
            <p:ph type="subTitle" idx="1"/>
          </p:nvPr>
        </p:nvSpPr>
        <p:spPr>
          <a:xfrm>
            <a:off x="680322" y="2284868"/>
            <a:ext cx="9757490" cy="3594310"/>
          </a:xfrm>
        </p:spPr>
        <p:txBody>
          <a:bodyPr vert="horz" lIns="91440" tIns="45720" rIns="91440" bIns="45720" rtlCol="0">
            <a:normAutofit fontScale="92500"/>
          </a:bodyPr>
          <a:lstStyle/>
          <a:p>
            <a:pPr algn="l"/>
            <a:r>
              <a:rPr lang="en-US" sz="2400" b="1" u="sng">
                <a:solidFill>
                  <a:srgbClr val="FFFFFF"/>
                </a:solidFill>
              </a:rPr>
              <a:t>Academic Dishonesty </a:t>
            </a:r>
          </a:p>
          <a:p>
            <a:pPr algn="l"/>
            <a:r>
              <a:rPr lang="en-US" sz="2400">
                <a:solidFill>
                  <a:srgbClr val="FFFFFF"/>
                </a:solidFill>
              </a:rPr>
              <a:t>We believe that every student has the right to learn in an environment free from academic dishonesty. Each individual has the duty to display honesty, integrity, respect, and responsibility. Academic integrity is expected on classroom assignments as well as on summer or supplemental assignments.</a:t>
            </a:r>
          </a:p>
          <a:p>
            <a:pPr indent="-228600" algn="l">
              <a:buFont typeface="Arial" panose="020B0604020202020204" pitchFamily="34" charset="0"/>
              <a:buChar char="•"/>
            </a:pPr>
            <a:endParaRPr lang="en-US" sz="2400">
              <a:solidFill>
                <a:srgbClr val="FFFFFF"/>
              </a:solidFill>
            </a:endParaRPr>
          </a:p>
          <a:p>
            <a:pPr marL="57150" algn="l"/>
            <a:r>
              <a:rPr lang="en-US" sz="2400">
                <a:solidFill>
                  <a:srgbClr val="FFFFFF"/>
                </a:solidFill>
              </a:rPr>
              <a:t>Student Agenda  </a:t>
            </a:r>
          </a:p>
          <a:p>
            <a:pPr marL="742950" lvl="1" indent="-228600" algn="l">
              <a:buFont typeface="Arial" panose="020B0604020202020204" pitchFamily="34" charset="0"/>
              <a:buChar char="•"/>
            </a:pPr>
            <a:r>
              <a:rPr lang="en-US" sz="2400">
                <a:solidFill>
                  <a:srgbClr val="FFFFFF"/>
                </a:solidFill>
              </a:rPr>
              <a:t>Description and Consequences </a:t>
            </a:r>
          </a:p>
          <a:p>
            <a:pPr marL="742950" lvl="1" indent="-228600" algn="l">
              <a:buFont typeface="Arial" panose="020B0604020202020204" pitchFamily="34" charset="0"/>
              <a:buChar char="•"/>
            </a:pPr>
            <a:r>
              <a:rPr lang="en-US" sz="2400">
                <a:solidFill>
                  <a:srgbClr val="FFFFFF"/>
                </a:solidFill>
              </a:rPr>
              <a:t>Failure to understand the honor code does not excuse infractions.  </a:t>
            </a:r>
          </a:p>
        </p:txBody>
      </p:sp>
    </p:spTree>
    <p:extLst>
      <p:ext uri="{BB962C8B-B14F-4D97-AF65-F5344CB8AC3E}">
        <p14:creationId xmlns:p14="http://schemas.microsoft.com/office/powerpoint/2010/main" val="421480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F451-5371-4544-ECD7-4D6C6DB47408}"/>
              </a:ext>
            </a:extLst>
          </p:cNvPr>
          <p:cNvSpPr>
            <a:spLocks noGrp="1"/>
          </p:cNvSpPr>
          <p:nvPr>
            <p:ph type="title"/>
          </p:nvPr>
        </p:nvSpPr>
        <p:spPr/>
        <p:txBody>
          <a:bodyPr>
            <a:normAutofit/>
          </a:bodyPr>
          <a:lstStyle/>
          <a:p>
            <a:r>
              <a:rPr lang="en-US" sz="4800" b="1"/>
              <a:t>Other Reminders</a:t>
            </a:r>
          </a:p>
        </p:txBody>
      </p:sp>
      <p:sp>
        <p:nvSpPr>
          <p:cNvPr id="3" name="Content Placeholder 2">
            <a:extLst>
              <a:ext uri="{FF2B5EF4-FFF2-40B4-BE49-F238E27FC236}">
                <a16:creationId xmlns:a16="http://schemas.microsoft.com/office/drawing/2014/main" id="{C309246F-F8A5-BAAE-FE84-187B258D3A63}"/>
              </a:ext>
            </a:extLst>
          </p:cNvPr>
          <p:cNvSpPr>
            <a:spLocks noGrp="1"/>
          </p:cNvSpPr>
          <p:nvPr>
            <p:ph sz="half" idx="1"/>
          </p:nvPr>
        </p:nvSpPr>
        <p:spPr>
          <a:xfrm>
            <a:off x="157655" y="2336873"/>
            <a:ext cx="5221023" cy="3599316"/>
          </a:xfrm>
        </p:spPr>
        <p:txBody>
          <a:bodyPr vert="horz" lIns="91440" tIns="45720" rIns="91440" bIns="45720" rtlCol="0" anchor="t">
            <a:normAutofit/>
          </a:bodyPr>
          <a:lstStyle/>
          <a:p>
            <a:r>
              <a:rPr lang="en-US" sz="3200"/>
              <a:t>Exterior Doors</a:t>
            </a:r>
          </a:p>
          <a:p>
            <a:r>
              <a:rPr lang="en-US" sz="3200"/>
              <a:t>Elevator Passes</a:t>
            </a:r>
          </a:p>
          <a:p>
            <a:r>
              <a:rPr lang="en-US" sz="3200"/>
              <a:t>Lunch Areas</a:t>
            </a:r>
          </a:p>
          <a:p>
            <a:r>
              <a:rPr lang="en-US" sz="3200"/>
              <a:t>Food Deliveries</a:t>
            </a:r>
          </a:p>
          <a:p>
            <a:r>
              <a:rPr lang="en-US" sz="3200"/>
              <a:t>Walking from Parking Lot</a:t>
            </a:r>
          </a:p>
        </p:txBody>
      </p:sp>
      <p:pic>
        <p:nvPicPr>
          <p:cNvPr id="1026" name="Picture 2" descr="Ed-SPLOST Projects for Walton High School">
            <a:extLst>
              <a:ext uri="{FF2B5EF4-FFF2-40B4-BE49-F238E27FC236}">
                <a16:creationId xmlns:a16="http://schemas.microsoft.com/office/drawing/2014/main" id="{EE6302D2-61FA-4A1A-B776-18214C24254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78677" y="2336873"/>
            <a:ext cx="6562579" cy="367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F6635-5F19-39B4-B2EE-62C72E4A1B85}"/>
              </a:ext>
            </a:extLst>
          </p:cNvPr>
          <p:cNvSpPr>
            <a:spLocks noGrp="1"/>
          </p:cNvSpPr>
          <p:nvPr>
            <p:ph sz="half" idx="1"/>
          </p:nvPr>
        </p:nvSpPr>
        <p:spPr>
          <a:xfrm>
            <a:off x="4763126" y="239111"/>
            <a:ext cx="3753109" cy="6379778"/>
          </a:xfrm>
          <a:solidFill>
            <a:schemeClr val="tx1"/>
          </a:solidFill>
        </p:spPr>
        <p:txBody>
          <a:bodyPr vert="horz" lIns="91440" tIns="45720" rIns="91440" bIns="45720" rtlCol="0" anchor="ctr" anchorCtr="0">
            <a:noAutofit/>
          </a:bodyPr>
          <a:lstStyle/>
          <a:p>
            <a:pPr marL="346075">
              <a:lnSpc>
                <a:spcPct val="100000"/>
              </a:lnSpc>
              <a:spcBef>
                <a:spcPts val="0"/>
              </a:spcBef>
            </a:pPr>
            <a:r>
              <a:rPr lang="en-US" sz="2200" b="1">
                <a:solidFill>
                  <a:schemeClr val="bg1"/>
                </a:solidFill>
                <a:latin typeface="+mj-lt"/>
                <a:cs typeface="Calibri"/>
              </a:rPr>
              <a:t>Zero Period</a:t>
            </a:r>
          </a:p>
          <a:p>
            <a:pPr marL="346075">
              <a:lnSpc>
                <a:spcPct val="100000"/>
              </a:lnSpc>
              <a:spcBef>
                <a:spcPts val="0"/>
              </a:spcBef>
              <a:buNone/>
            </a:pPr>
            <a:r>
              <a:rPr lang="en-US" sz="2200">
                <a:solidFill>
                  <a:schemeClr val="bg1"/>
                </a:solidFill>
                <a:latin typeface="+mj-lt"/>
                <a:cs typeface="Calibri"/>
              </a:rPr>
              <a:t>   7:10 - 8:12 (62 min)</a:t>
            </a:r>
          </a:p>
          <a:p>
            <a:pPr marL="346075">
              <a:lnSpc>
                <a:spcPct val="100000"/>
              </a:lnSpc>
              <a:spcBef>
                <a:spcPts val="0"/>
              </a:spcBef>
            </a:pPr>
            <a:r>
              <a:rPr lang="en-US" sz="2200" b="1">
                <a:solidFill>
                  <a:schemeClr val="bg1"/>
                </a:solidFill>
                <a:latin typeface="+mj-lt"/>
                <a:cs typeface="Calibri"/>
              </a:rPr>
              <a:t>1st Period</a:t>
            </a:r>
          </a:p>
          <a:p>
            <a:pPr marL="346075">
              <a:lnSpc>
                <a:spcPct val="100000"/>
              </a:lnSpc>
              <a:spcBef>
                <a:spcPts val="0"/>
              </a:spcBef>
              <a:buNone/>
            </a:pPr>
            <a:r>
              <a:rPr lang="en-US" sz="2200">
                <a:solidFill>
                  <a:schemeClr val="bg1"/>
                </a:solidFill>
                <a:latin typeface="+mj-lt"/>
                <a:cs typeface="Calibri"/>
              </a:rPr>
              <a:t>   8:20 - 8:50 (30 min.)</a:t>
            </a:r>
          </a:p>
          <a:p>
            <a:pPr marL="346075">
              <a:lnSpc>
                <a:spcPct val="100000"/>
              </a:lnSpc>
              <a:spcBef>
                <a:spcPts val="0"/>
              </a:spcBef>
            </a:pPr>
            <a:r>
              <a:rPr lang="en-US" sz="2200" b="1">
                <a:solidFill>
                  <a:schemeClr val="bg1"/>
                </a:solidFill>
                <a:latin typeface="+mj-lt"/>
                <a:cs typeface="Calibri"/>
              </a:rPr>
              <a:t>Homeroom </a:t>
            </a:r>
          </a:p>
          <a:p>
            <a:pPr marL="346075">
              <a:lnSpc>
                <a:spcPct val="100000"/>
              </a:lnSpc>
              <a:spcBef>
                <a:spcPts val="0"/>
              </a:spcBef>
              <a:buNone/>
            </a:pPr>
            <a:r>
              <a:rPr lang="en-US" sz="2200">
                <a:solidFill>
                  <a:schemeClr val="bg1"/>
                </a:solidFill>
                <a:latin typeface="+mj-lt"/>
                <a:cs typeface="Calibri"/>
              </a:rPr>
              <a:t>   8:56 - 9:05 (9 min.)</a:t>
            </a:r>
          </a:p>
          <a:p>
            <a:pPr marL="346075">
              <a:lnSpc>
                <a:spcPct val="100000"/>
              </a:lnSpc>
              <a:spcBef>
                <a:spcPts val="0"/>
              </a:spcBef>
            </a:pPr>
            <a:r>
              <a:rPr lang="en-US" sz="2200" b="1">
                <a:solidFill>
                  <a:schemeClr val="bg1"/>
                </a:solidFill>
                <a:latin typeface="+mj-lt"/>
                <a:cs typeface="Calibri"/>
              </a:rPr>
              <a:t>2nd Period</a:t>
            </a:r>
          </a:p>
          <a:p>
            <a:pPr marL="346075">
              <a:lnSpc>
                <a:spcPct val="100000"/>
              </a:lnSpc>
              <a:spcBef>
                <a:spcPts val="0"/>
              </a:spcBef>
              <a:buNone/>
            </a:pPr>
            <a:r>
              <a:rPr lang="en-US" sz="2200">
                <a:solidFill>
                  <a:schemeClr val="bg1"/>
                </a:solidFill>
                <a:latin typeface="+mj-lt"/>
                <a:cs typeface="Calibri"/>
              </a:rPr>
              <a:t>   9:11 - 9:40 (29 min.)</a:t>
            </a:r>
          </a:p>
          <a:p>
            <a:pPr marL="346075">
              <a:lnSpc>
                <a:spcPct val="100000"/>
              </a:lnSpc>
              <a:spcBef>
                <a:spcPts val="0"/>
              </a:spcBef>
            </a:pPr>
            <a:r>
              <a:rPr lang="en-US" sz="2200" b="1">
                <a:solidFill>
                  <a:schemeClr val="bg1"/>
                </a:solidFill>
                <a:latin typeface="+mj-lt"/>
                <a:cs typeface="Calibri"/>
              </a:rPr>
              <a:t>3rd Period</a:t>
            </a:r>
          </a:p>
          <a:p>
            <a:pPr marL="346075">
              <a:lnSpc>
                <a:spcPct val="100000"/>
              </a:lnSpc>
              <a:spcBef>
                <a:spcPts val="0"/>
              </a:spcBef>
              <a:buNone/>
            </a:pPr>
            <a:r>
              <a:rPr lang="en-US" sz="2200">
                <a:solidFill>
                  <a:schemeClr val="bg1"/>
                </a:solidFill>
                <a:latin typeface="+mj-lt"/>
                <a:cs typeface="Calibri"/>
              </a:rPr>
              <a:t>   9:46 - 10:15 (29 min.)</a:t>
            </a:r>
          </a:p>
          <a:p>
            <a:pPr marL="346075">
              <a:lnSpc>
                <a:spcPct val="100000"/>
              </a:lnSpc>
              <a:spcBef>
                <a:spcPts val="0"/>
              </a:spcBef>
            </a:pPr>
            <a:r>
              <a:rPr lang="en-US" sz="2200" b="1">
                <a:solidFill>
                  <a:schemeClr val="bg1"/>
                </a:solidFill>
                <a:latin typeface="+mj-lt"/>
                <a:cs typeface="Calibri"/>
              </a:rPr>
              <a:t>4th Period</a:t>
            </a:r>
          </a:p>
          <a:p>
            <a:pPr marL="346075">
              <a:lnSpc>
                <a:spcPct val="100000"/>
              </a:lnSpc>
              <a:spcBef>
                <a:spcPts val="0"/>
              </a:spcBef>
              <a:buNone/>
            </a:pPr>
            <a:r>
              <a:rPr lang="en-US" sz="2200">
                <a:solidFill>
                  <a:schemeClr val="bg1"/>
                </a:solidFill>
                <a:latin typeface="+mj-lt"/>
                <a:cs typeface="Calibri"/>
              </a:rPr>
              <a:t>   10:21 - 10:50 (29 min.)</a:t>
            </a:r>
          </a:p>
          <a:p>
            <a:pPr marL="346075">
              <a:lnSpc>
                <a:spcPct val="100000"/>
              </a:lnSpc>
              <a:spcBef>
                <a:spcPts val="0"/>
              </a:spcBef>
            </a:pPr>
            <a:r>
              <a:rPr lang="en-US" sz="2200" b="1">
                <a:solidFill>
                  <a:schemeClr val="bg1"/>
                </a:solidFill>
                <a:latin typeface="+mj-lt"/>
                <a:cs typeface="Calibri"/>
              </a:rPr>
              <a:t>5th Period</a:t>
            </a:r>
          </a:p>
          <a:p>
            <a:pPr marL="346075">
              <a:lnSpc>
                <a:spcPct val="100000"/>
              </a:lnSpc>
              <a:spcBef>
                <a:spcPts val="0"/>
              </a:spcBef>
              <a:buNone/>
            </a:pPr>
            <a:r>
              <a:rPr lang="en-US" sz="2200">
                <a:solidFill>
                  <a:schemeClr val="bg1"/>
                </a:solidFill>
                <a:latin typeface="+mj-lt"/>
                <a:cs typeface="Calibri"/>
              </a:rPr>
              <a:t>   10:56 - 11:25 (29 min.)</a:t>
            </a:r>
          </a:p>
          <a:p>
            <a:pPr marL="346075">
              <a:lnSpc>
                <a:spcPct val="100000"/>
              </a:lnSpc>
              <a:spcBef>
                <a:spcPts val="0"/>
              </a:spcBef>
            </a:pPr>
            <a:r>
              <a:rPr lang="en-US" sz="2200" b="1">
                <a:solidFill>
                  <a:schemeClr val="bg1"/>
                </a:solidFill>
                <a:latin typeface="+mj-lt"/>
                <a:cs typeface="Calibri"/>
              </a:rPr>
              <a:t>6th Period</a:t>
            </a:r>
          </a:p>
          <a:p>
            <a:pPr marL="346075">
              <a:lnSpc>
                <a:spcPct val="100000"/>
              </a:lnSpc>
              <a:spcBef>
                <a:spcPts val="0"/>
              </a:spcBef>
              <a:buNone/>
            </a:pPr>
            <a:r>
              <a:rPr lang="en-US" sz="2200">
                <a:solidFill>
                  <a:schemeClr val="bg1"/>
                </a:solidFill>
                <a:latin typeface="+mj-lt"/>
                <a:cs typeface="Calibri"/>
              </a:rPr>
              <a:t>   11:31 - 12:00 (29 min.)</a:t>
            </a:r>
          </a:p>
          <a:p>
            <a:pPr marL="346075">
              <a:lnSpc>
                <a:spcPct val="100000"/>
              </a:lnSpc>
              <a:spcBef>
                <a:spcPts val="0"/>
              </a:spcBef>
            </a:pPr>
            <a:r>
              <a:rPr lang="en-US" sz="2200" b="1">
                <a:solidFill>
                  <a:schemeClr val="bg1"/>
                </a:solidFill>
                <a:latin typeface="+mj-lt"/>
                <a:cs typeface="Calibri"/>
              </a:rPr>
              <a:t>7th Period</a:t>
            </a:r>
          </a:p>
          <a:p>
            <a:pPr marL="346075">
              <a:lnSpc>
                <a:spcPct val="100000"/>
              </a:lnSpc>
              <a:spcBef>
                <a:spcPts val="0"/>
              </a:spcBef>
              <a:buNone/>
            </a:pPr>
            <a:r>
              <a:rPr lang="en-US" sz="2200">
                <a:solidFill>
                  <a:schemeClr val="bg1"/>
                </a:solidFill>
                <a:latin typeface="+mj-lt"/>
                <a:cs typeface="Calibri"/>
              </a:rPr>
              <a:t>   12:06 - 12:35 (29 min.</a:t>
            </a:r>
          </a:p>
        </p:txBody>
      </p:sp>
      <p:sp>
        <p:nvSpPr>
          <p:cNvPr id="4" name="Content Placeholder 3">
            <a:extLst>
              <a:ext uri="{FF2B5EF4-FFF2-40B4-BE49-F238E27FC236}">
                <a16:creationId xmlns:a16="http://schemas.microsoft.com/office/drawing/2014/main" id="{208A2B4A-DB8B-D2CC-FC88-031A8ED088AA}"/>
              </a:ext>
            </a:extLst>
          </p:cNvPr>
          <p:cNvSpPr>
            <a:spLocks noGrp="1"/>
          </p:cNvSpPr>
          <p:nvPr>
            <p:ph sz="half" idx="2"/>
          </p:nvPr>
        </p:nvSpPr>
        <p:spPr>
          <a:xfrm>
            <a:off x="8516235" y="239111"/>
            <a:ext cx="3402496" cy="6379778"/>
          </a:xfrm>
          <a:solidFill>
            <a:schemeClr val="tx1"/>
          </a:solidFill>
        </p:spPr>
        <p:txBody>
          <a:bodyPr vert="horz" lIns="91440" tIns="45720" rIns="91440" bIns="45720" rtlCol="0" anchor="ctr" anchorCtr="0">
            <a:normAutofit/>
          </a:bodyPr>
          <a:lstStyle/>
          <a:p>
            <a:pPr>
              <a:spcBef>
                <a:spcPts val="0"/>
              </a:spcBef>
            </a:pPr>
            <a:r>
              <a:rPr lang="en-US" sz="2200" b="1" dirty="0">
                <a:solidFill>
                  <a:schemeClr val="bg1"/>
                </a:solidFill>
                <a:cs typeface="Calibri"/>
              </a:rPr>
              <a:t>Q Block</a:t>
            </a:r>
          </a:p>
          <a:p>
            <a:pPr marL="0" indent="0">
              <a:spcBef>
                <a:spcPts val="0"/>
              </a:spcBef>
              <a:buNone/>
            </a:pPr>
            <a:r>
              <a:rPr lang="en-US" sz="2200" dirty="0">
                <a:solidFill>
                  <a:schemeClr val="bg1"/>
                </a:solidFill>
                <a:cs typeface="Calibri"/>
              </a:rPr>
              <a:t>   12:35 -12:55 (20 min.)</a:t>
            </a:r>
          </a:p>
          <a:p>
            <a:pPr>
              <a:spcBef>
                <a:spcPts val="0"/>
              </a:spcBef>
            </a:pPr>
            <a:r>
              <a:rPr lang="en-US" sz="2200" b="1" dirty="0">
                <a:solidFill>
                  <a:schemeClr val="bg1"/>
                </a:solidFill>
                <a:cs typeface="Calibri"/>
              </a:rPr>
              <a:t>A Block</a:t>
            </a:r>
          </a:p>
          <a:p>
            <a:pPr marL="0" indent="0">
              <a:spcBef>
                <a:spcPts val="0"/>
              </a:spcBef>
              <a:buNone/>
            </a:pPr>
            <a:r>
              <a:rPr lang="en-US" sz="2200" dirty="0">
                <a:solidFill>
                  <a:schemeClr val="bg1"/>
                </a:solidFill>
                <a:cs typeface="Calibri"/>
              </a:rPr>
              <a:t>   1:00 - 1:25 (25min.)</a:t>
            </a:r>
          </a:p>
          <a:p>
            <a:pPr>
              <a:spcBef>
                <a:spcPts val="0"/>
              </a:spcBef>
            </a:pPr>
            <a:r>
              <a:rPr lang="en-US" sz="2200" b="1" dirty="0">
                <a:solidFill>
                  <a:schemeClr val="bg1"/>
                </a:solidFill>
                <a:cs typeface="Calibri"/>
              </a:rPr>
              <a:t>B Block</a:t>
            </a:r>
          </a:p>
          <a:p>
            <a:pPr marL="0" indent="0">
              <a:spcBef>
                <a:spcPts val="0"/>
              </a:spcBef>
              <a:buNone/>
            </a:pPr>
            <a:r>
              <a:rPr lang="en-US" sz="2200" dirty="0">
                <a:solidFill>
                  <a:schemeClr val="bg1"/>
                </a:solidFill>
                <a:cs typeface="Calibri"/>
              </a:rPr>
              <a:t>   1:30 – 1:55 (25 min.)</a:t>
            </a:r>
          </a:p>
          <a:p>
            <a:pPr>
              <a:spcBef>
                <a:spcPts val="0"/>
              </a:spcBef>
            </a:pPr>
            <a:r>
              <a:rPr lang="en-US" sz="2200" b="1" dirty="0">
                <a:solidFill>
                  <a:schemeClr val="bg1"/>
                </a:solidFill>
                <a:cs typeface="Calibri"/>
              </a:rPr>
              <a:t>C Block</a:t>
            </a:r>
          </a:p>
          <a:p>
            <a:pPr marL="0" indent="0">
              <a:spcBef>
                <a:spcPts val="0"/>
              </a:spcBef>
              <a:buNone/>
            </a:pPr>
            <a:r>
              <a:rPr lang="en-US" sz="2200" dirty="0">
                <a:solidFill>
                  <a:schemeClr val="bg1"/>
                </a:solidFill>
                <a:cs typeface="Calibri"/>
              </a:rPr>
              <a:t>   2:00 - 2:25 (25 min.)</a:t>
            </a:r>
          </a:p>
          <a:p>
            <a:pPr>
              <a:spcBef>
                <a:spcPts val="0"/>
              </a:spcBef>
            </a:pPr>
            <a:r>
              <a:rPr lang="en-US" sz="2200" b="1" dirty="0">
                <a:solidFill>
                  <a:schemeClr val="bg1"/>
                </a:solidFill>
                <a:cs typeface="Calibri"/>
              </a:rPr>
              <a:t>D Block</a:t>
            </a:r>
          </a:p>
          <a:p>
            <a:pPr marL="0" indent="0">
              <a:spcBef>
                <a:spcPts val="0"/>
              </a:spcBef>
              <a:buNone/>
            </a:pPr>
            <a:r>
              <a:rPr lang="en-US" sz="2200" dirty="0">
                <a:solidFill>
                  <a:schemeClr val="bg1"/>
                </a:solidFill>
                <a:cs typeface="Calibri"/>
              </a:rPr>
              <a:t>   2:30 – 2:55 (25 min.)</a:t>
            </a:r>
          </a:p>
          <a:p>
            <a:pPr>
              <a:spcBef>
                <a:spcPts val="0"/>
              </a:spcBef>
            </a:pPr>
            <a:r>
              <a:rPr lang="en-US" sz="2200" b="1" dirty="0">
                <a:solidFill>
                  <a:schemeClr val="bg1"/>
                </a:solidFill>
                <a:cs typeface="Calibri"/>
              </a:rPr>
              <a:t>All students to Dining Hall (unless leaving)</a:t>
            </a:r>
          </a:p>
          <a:p>
            <a:pPr marL="0" indent="0">
              <a:spcBef>
                <a:spcPts val="0"/>
              </a:spcBef>
              <a:buNone/>
            </a:pPr>
            <a:r>
              <a:rPr lang="en-US" sz="2200" dirty="0">
                <a:solidFill>
                  <a:schemeClr val="bg1"/>
                </a:solidFill>
                <a:cs typeface="Calibri"/>
              </a:rPr>
              <a:t>   3:00 - 3:30 (30 min.)</a:t>
            </a:r>
          </a:p>
          <a:p>
            <a:endParaRPr lang="en-US" sz="1700">
              <a:solidFill>
                <a:schemeClr val="bg1"/>
              </a:solidFill>
              <a:cs typeface="Calibri"/>
            </a:endParaRPr>
          </a:p>
        </p:txBody>
      </p:sp>
      <p:sp>
        <p:nvSpPr>
          <p:cNvPr id="8" name="Title 1">
            <a:extLst>
              <a:ext uri="{FF2B5EF4-FFF2-40B4-BE49-F238E27FC236}">
                <a16:creationId xmlns:a16="http://schemas.microsoft.com/office/drawing/2014/main" id="{EAA0ADFF-D4C7-465E-A47E-5A85EDC51790}"/>
              </a:ext>
            </a:extLst>
          </p:cNvPr>
          <p:cNvSpPr txBox="1">
            <a:spLocks/>
          </p:cNvSpPr>
          <p:nvPr/>
        </p:nvSpPr>
        <p:spPr>
          <a:xfrm>
            <a:off x="80343" y="748133"/>
            <a:ext cx="4550979" cy="114174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a:t>Walton Enrichment Block (WEB) </a:t>
            </a:r>
          </a:p>
        </p:txBody>
      </p:sp>
      <p:pic>
        <p:nvPicPr>
          <p:cNvPr id="22" name="Picture 21" descr="Logo, company name&#10;&#10;Description automatically generated">
            <a:extLst>
              <a:ext uri="{FF2B5EF4-FFF2-40B4-BE49-F238E27FC236}">
                <a16:creationId xmlns:a16="http://schemas.microsoft.com/office/drawing/2014/main" id="{DDCA31F5-09DA-456B-A96B-1BF293AB5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89" y="2798378"/>
            <a:ext cx="3189889" cy="31898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8210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2DED-DAB1-4DE4-98EC-D9DFED417466}"/>
              </a:ext>
            </a:extLst>
          </p:cNvPr>
          <p:cNvSpPr>
            <a:spLocks noGrp="1"/>
          </p:cNvSpPr>
          <p:nvPr>
            <p:ph type="title"/>
          </p:nvPr>
        </p:nvSpPr>
        <p:spPr/>
        <p:txBody>
          <a:bodyPr>
            <a:normAutofit/>
          </a:bodyPr>
          <a:lstStyle/>
          <a:p>
            <a:r>
              <a:rPr lang="en-US" sz="4400" b="1"/>
              <a:t>Walton Enrichment Block (WEB)</a:t>
            </a:r>
          </a:p>
        </p:txBody>
      </p:sp>
      <p:sp>
        <p:nvSpPr>
          <p:cNvPr id="3" name="Content Placeholder 2">
            <a:extLst>
              <a:ext uri="{FF2B5EF4-FFF2-40B4-BE49-F238E27FC236}">
                <a16:creationId xmlns:a16="http://schemas.microsoft.com/office/drawing/2014/main" id="{DCF3CA8E-6E31-4E99-98D8-A7F724D2972C}"/>
              </a:ext>
            </a:extLst>
          </p:cNvPr>
          <p:cNvSpPr>
            <a:spLocks noGrp="1"/>
          </p:cNvSpPr>
          <p:nvPr>
            <p:ph idx="1"/>
          </p:nvPr>
        </p:nvSpPr>
        <p:spPr>
          <a:xfrm>
            <a:off x="685800" y="2391205"/>
            <a:ext cx="10150366" cy="3827480"/>
          </a:xfrm>
        </p:spPr>
        <p:txBody>
          <a:bodyPr vert="horz" lIns="91440" tIns="45720" rIns="91440" bIns="45720" rtlCol="0" anchor="t">
            <a:noAutofit/>
          </a:bodyPr>
          <a:lstStyle/>
          <a:p>
            <a:pPr marL="285750" indent="-285750">
              <a:lnSpc>
                <a:spcPct val="140000"/>
              </a:lnSpc>
              <a:buFont typeface="Arial,Sans-Serif" panose="020B0604020202020204" pitchFamily="34" charset="0"/>
            </a:pPr>
            <a:r>
              <a:rPr lang="en-US" dirty="0">
                <a:ea typeface="+mn-lt"/>
                <a:cs typeface="+mn-lt"/>
              </a:rPr>
              <a:t>Four 25-minute blocks--tutoring with teachers, research in the Information Center, make-up work, sat prep, guest speakers, etc.</a:t>
            </a:r>
          </a:p>
          <a:p>
            <a:pPr marL="285750" indent="-285750">
              <a:lnSpc>
                <a:spcPct val="140000"/>
              </a:lnSpc>
              <a:buFont typeface="Arial,Sans-Serif" panose="020B0604020202020204" pitchFamily="34" charset="0"/>
            </a:pPr>
            <a:r>
              <a:rPr lang="en-US" dirty="0">
                <a:ea typeface="+mn-lt"/>
                <a:cs typeface="+mn-lt"/>
              </a:rPr>
              <a:t>Must stay/May leave—Parent WEB Permission Form </a:t>
            </a:r>
          </a:p>
          <a:p>
            <a:pPr marL="0" indent="0">
              <a:lnSpc>
                <a:spcPct val="140000"/>
              </a:lnSpc>
              <a:buNone/>
            </a:pPr>
            <a:r>
              <a:rPr lang="en-US" dirty="0">
                <a:ea typeface="+mn-lt"/>
                <a:cs typeface="+mn-lt"/>
              </a:rPr>
              <a:t>	If on Must Stay List – will receive Accountability Form in HR; must 	complete with signatures and turn in before dismissal; discipline 	consequences</a:t>
            </a:r>
          </a:p>
          <a:p>
            <a:pPr marL="0" indent="0">
              <a:lnSpc>
                <a:spcPct val="140000"/>
              </a:lnSpc>
              <a:buNone/>
            </a:pPr>
            <a:r>
              <a:rPr lang="en-US" dirty="0">
                <a:ea typeface="+mn-lt"/>
                <a:cs typeface="+mn-lt"/>
              </a:rPr>
              <a:t>	Sign in procedures. Check out procedures if on Must Stay</a:t>
            </a:r>
          </a:p>
          <a:p>
            <a:endParaRPr lang="en-US" dirty="0"/>
          </a:p>
        </p:txBody>
      </p:sp>
    </p:spTree>
    <p:extLst>
      <p:ext uri="{BB962C8B-B14F-4D97-AF65-F5344CB8AC3E}">
        <p14:creationId xmlns:p14="http://schemas.microsoft.com/office/powerpoint/2010/main" val="347275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2">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4">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6">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8">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20">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22">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4">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Rectangle 26">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66CF329B-3D4E-4637-B340-DDA1C4B65F01}"/>
              </a:ext>
            </a:extLst>
          </p:cNvPr>
          <p:cNvSpPr>
            <a:spLocks noGrp="1"/>
          </p:cNvSpPr>
          <p:nvPr>
            <p:ph type="title"/>
          </p:nvPr>
        </p:nvSpPr>
        <p:spPr>
          <a:xfrm>
            <a:off x="680321" y="753228"/>
            <a:ext cx="9613861" cy="1080938"/>
          </a:xfrm>
        </p:spPr>
        <p:txBody>
          <a:bodyPr vert="horz" lIns="91440" tIns="45720" rIns="91440" bIns="45720" rtlCol="0" anchor="ctr">
            <a:normAutofit fontScale="90000"/>
          </a:bodyPr>
          <a:lstStyle/>
          <a:p>
            <a:r>
              <a:rPr lang="en-US" sz="4000" b="1" dirty="0"/>
              <a:t>Freshman Kickoff, Homecoming </a:t>
            </a:r>
            <a:br>
              <a:rPr lang="en-US" sz="4000" b="1" dirty="0"/>
            </a:br>
            <a:r>
              <a:rPr lang="en-US" sz="4000" b="1" dirty="0"/>
              <a:t>&amp; Spring 2025</a:t>
            </a:r>
          </a:p>
        </p:txBody>
      </p:sp>
      <p:sp>
        <p:nvSpPr>
          <p:cNvPr id="26" name="Rectangle 28">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30">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34">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30" name="TextBox 1">
            <a:extLst>
              <a:ext uri="{FF2B5EF4-FFF2-40B4-BE49-F238E27FC236}">
                <a16:creationId xmlns:a16="http://schemas.microsoft.com/office/drawing/2014/main" id="{10F56499-0FC5-6AF8-540B-46B710D64086}"/>
              </a:ext>
            </a:extLst>
          </p:cNvPr>
          <p:cNvGraphicFramePr/>
          <p:nvPr>
            <p:extLst>
              <p:ext uri="{D42A27DB-BD31-4B8C-83A1-F6EECF244321}">
                <p14:modId xmlns:p14="http://schemas.microsoft.com/office/powerpoint/2010/main" val="2168534139"/>
              </p:ext>
            </p:extLst>
          </p:nvPr>
        </p:nvGraphicFramePr>
        <p:xfrm>
          <a:off x="681038" y="2427478"/>
          <a:ext cx="9433453" cy="34823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384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1" name="Group 20">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Subtitle 2">
            <a:extLst>
              <a:ext uri="{FF2B5EF4-FFF2-40B4-BE49-F238E27FC236}">
                <a16:creationId xmlns:a16="http://schemas.microsoft.com/office/drawing/2014/main" id="{09FA7356-7020-42BA-80C3-78C928BC4B4B}"/>
              </a:ext>
            </a:extLst>
          </p:cNvPr>
          <p:cNvSpPr>
            <a:spLocks noGrp="1"/>
          </p:cNvSpPr>
          <p:nvPr>
            <p:ph type="subTitle" idx="1"/>
          </p:nvPr>
        </p:nvSpPr>
        <p:spPr>
          <a:xfrm>
            <a:off x="367862" y="2336872"/>
            <a:ext cx="5354088" cy="4116480"/>
          </a:xfrm>
          <a:solidFill>
            <a:schemeClr val="tx1">
              <a:lumMod val="85000"/>
            </a:schemeClr>
          </a:solidFill>
        </p:spPr>
        <p:txBody>
          <a:bodyPr vert="horz" lIns="91440" tIns="45720" rIns="91440" bIns="45720" rtlCol="0" anchor="t">
            <a:normAutofit/>
          </a:bodyPr>
          <a:lstStyle/>
          <a:p>
            <a:pPr marL="285750" indent="-228600" algn="l">
              <a:buFont typeface="Arial" panose="020B0604020202020204" pitchFamily="34" charset="0"/>
              <a:buChar char="•"/>
            </a:pPr>
            <a:r>
              <a:rPr lang="en-US" sz="2400" dirty="0">
                <a:solidFill>
                  <a:schemeClr val="bg1"/>
                </a:solidFill>
              </a:rPr>
              <a:t>Attend events – Get Connected </a:t>
            </a: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r>
              <a:rPr lang="en-US" sz="2400" dirty="0">
                <a:solidFill>
                  <a:schemeClr val="bg1"/>
                </a:solidFill>
              </a:rPr>
              <a:t>How to Purchas Tickets – gofan.co</a:t>
            </a: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r>
              <a:rPr lang="en-US" sz="2400" dirty="0">
                <a:solidFill>
                  <a:schemeClr val="bg1"/>
                </a:solidFill>
              </a:rPr>
              <a:t>All Sports Pass</a:t>
            </a:r>
          </a:p>
          <a:p>
            <a:pPr marL="742950" lvl="1" indent="-228600" algn="l">
              <a:buFont typeface="Arial" panose="020B0604020202020204" pitchFamily="34" charset="0"/>
              <a:buChar char="•"/>
            </a:pPr>
            <a:r>
              <a:rPr lang="en-US" sz="2400" cap="all" spc="600" dirty="0">
                <a:solidFill>
                  <a:schemeClr val="bg1"/>
                </a:solidFill>
              </a:rPr>
              <a:t>$95</a:t>
            </a:r>
            <a:endParaRPr lang="en-US" sz="2400" spc="600" dirty="0">
              <a:solidFill>
                <a:schemeClr val="bg1"/>
              </a:solidFill>
            </a:endParaRPr>
          </a:p>
        </p:txBody>
      </p:sp>
      <p:pic>
        <p:nvPicPr>
          <p:cNvPr id="5" name="Picture 4" descr="A group of different sports balls&#10;&#10;Description automatically generated">
            <a:extLst>
              <a:ext uri="{FF2B5EF4-FFF2-40B4-BE49-F238E27FC236}">
                <a16:creationId xmlns:a16="http://schemas.microsoft.com/office/drawing/2014/main" id="{5C51DFEF-66D7-46CC-9004-FC98FAFB48F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4958" r="1" b="1"/>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A346130-FC75-4FCC-811E-C49E2A55D8F0}"/>
              </a:ext>
            </a:extLst>
          </p:cNvPr>
          <p:cNvSpPr>
            <a:spLocks noGrp="1"/>
          </p:cNvSpPr>
          <p:nvPr>
            <p:ph type="ctrTitle"/>
          </p:nvPr>
        </p:nvSpPr>
        <p:spPr>
          <a:xfrm>
            <a:off x="252248" y="753228"/>
            <a:ext cx="6138042" cy="1080938"/>
          </a:xfrm>
        </p:spPr>
        <p:txBody>
          <a:bodyPr vert="horz" lIns="91440" tIns="45720" rIns="91440" bIns="45720" rtlCol="0" anchor="ctr">
            <a:normAutofit fontScale="90000"/>
          </a:bodyPr>
          <a:lstStyle/>
          <a:p>
            <a:pPr algn="l"/>
            <a:r>
              <a:rPr lang="en-US" sz="4000" b="1"/>
              <a:t>Athletics &amp; Extracurricular Information</a:t>
            </a:r>
          </a:p>
        </p:txBody>
      </p:sp>
      <p:pic>
        <p:nvPicPr>
          <p:cNvPr id="27" name="Picture 26">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pic>
        <p:nvPicPr>
          <p:cNvPr id="7" name="Picture 6">
            <a:extLst>
              <a:ext uri="{FF2B5EF4-FFF2-40B4-BE49-F238E27FC236}">
                <a16:creationId xmlns:a16="http://schemas.microsoft.com/office/drawing/2014/main" id="{3FB756AB-8403-48AB-93EE-41F451DEDF7E}"/>
              </a:ext>
            </a:extLst>
          </p:cNvPr>
          <p:cNvPicPr>
            <a:picLocks noChangeAspect="1"/>
          </p:cNvPicPr>
          <p:nvPr/>
        </p:nvPicPr>
        <p:blipFill>
          <a:blip r:embed="rId8"/>
          <a:stretch>
            <a:fillRect/>
          </a:stretch>
        </p:blipFill>
        <p:spPr>
          <a:xfrm>
            <a:off x="756620" y="3704031"/>
            <a:ext cx="2563074" cy="825185"/>
          </a:xfrm>
          <a:prstGeom prst="rect">
            <a:avLst/>
          </a:prstGeom>
          <a:solidFill>
            <a:schemeClr val="bg1"/>
          </a:solidFill>
        </p:spPr>
      </p:pic>
      <p:pic>
        <p:nvPicPr>
          <p:cNvPr id="10" name="Picture 9">
            <a:extLst>
              <a:ext uri="{FF2B5EF4-FFF2-40B4-BE49-F238E27FC236}">
                <a16:creationId xmlns:a16="http://schemas.microsoft.com/office/drawing/2014/main" id="{AA4CF66B-1A20-42C3-9F9B-FB8621CD9E1F}"/>
              </a:ext>
            </a:extLst>
          </p:cNvPr>
          <p:cNvPicPr>
            <a:picLocks noChangeAspect="1"/>
          </p:cNvPicPr>
          <p:nvPr/>
        </p:nvPicPr>
        <p:blipFill>
          <a:blip r:embed="rId9"/>
          <a:stretch>
            <a:fillRect/>
          </a:stretch>
        </p:blipFill>
        <p:spPr>
          <a:xfrm>
            <a:off x="950979" y="5487221"/>
            <a:ext cx="2563073" cy="724804"/>
          </a:xfrm>
          <a:prstGeom prst="rect">
            <a:avLst/>
          </a:prstGeom>
        </p:spPr>
      </p:pic>
    </p:spTree>
    <p:extLst>
      <p:ext uri="{BB962C8B-B14F-4D97-AF65-F5344CB8AC3E}">
        <p14:creationId xmlns:p14="http://schemas.microsoft.com/office/powerpoint/2010/main" val="2083095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6" name="Picture 135">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8" name="Picture 137">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0" name="Rectangle 139">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2" name="Rectangle 141">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4" name="Rectangle 143">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descr="A group of different sports balls&#10;&#10;Description automatically generated">
            <a:extLst>
              <a:ext uri="{FF2B5EF4-FFF2-40B4-BE49-F238E27FC236}">
                <a16:creationId xmlns:a16="http://schemas.microsoft.com/office/drawing/2014/main" id="{DF57E177-AEE9-496D-824D-7484D25992D2}"/>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8184" b="29223"/>
          <a:stretch/>
        </p:blipFill>
        <p:spPr>
          <a:xfrm>
            <a:off x="20" y="10509"/>
            <a:ext cx="12191980" cy="6858001"/>
          </a:xfrm>
          <a:prstGeom prst="rect">
            <a:avLst/>
          </a:prstGeom>
        </p:spPr>
      </p:pic>
      <p:sp>
        <p:nvSpPr>
          <p:cNvPr id="146" name="Rectangle 145">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8" name="Picture 147">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50" name="Rectangle 149">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632D0A4-398E-4E8F-9A89-E880BC427B53}"/>
              </a:ext>
            </a:extLst>
          </p:cNvPr>
          <p:cNvSpPr>
            <a:spLocks noGrp="1"/>
          </p:cNvSpPr>
          <p:nvPr>
            <p:ph type="ctrTitle"/>
          </p:nvPr>
        </p:nvSpPr>
        <p:spPr>
          <a:xfrm>
            <a:off x="680321" y="753228"/>
            <a:ext cx="9613861" cy="1080938"/>
          </a:xfrm>
        </p:spPr>
        <p:txBody>
          <a:bodyPr vert="horz" lIns="91440" tIns="45720" rIns="91440" bIns="45720" rtlCol="0" anchor="ctr">
            <a:normAutofit/>
          </a:bodyPr>
          <a:lstStyle/>
          <a:p>
            <a:pPr algn="l"/>
            <a:r>
              <a:rPr lang="en-US" sz="4400" b="1"/>
              <a:t>Athletics and Sportsmanship</a:t>
            </a:r>
          </a:p>
        </p:txBody>
      </p:sp>
      <p:pic>
        <p:nvPicPr>
          <p:cNvPr id="152" name="Picture 151">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4" name="Rectangle 153">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8E037C9C-2B62-447F-9AD7-1D59D5F44AA4}"/>
              </a:ext>
            </a:extLst>
          </p:cNvPr>
          <p:cNvSpPr>
            <a:spLocks noGrp="1"/>
          </p:cNvSpPr>
          <p:nvPr>
            <p:ph type="subTitle" idx="1"/>
          </p:nvPr>
        </p:nvSpPr>
        <p:spPr>
          <a:xfrm>
            <a:off x="680321" y="2336873"/>
            <a:ext cx="9613861" cy="3395060"/>
          </a:xfrm>
        </p:spPr>
        <p:txBody>
          <a:bodyPr vert="horz" lIns="91440" tIns="45720" rIns="91440" bIns="45720" rtlCol="0" anchor="ctr">
            <a:normAutofit/>
          </a:bodyPr>
          <a:lstStyle/>
          <a:p>
            <a:pPr marL="285750" indent="-228600" algn="l">
              <a:buFont typeface="Arial" panose="020B0604020202020204" pitchFamily="34" charset="0"/>
              <a:buChar char="•"/>
            </a:pPr>
            <a:r>
              <a:rPr lang="en-US" sz="3200"/>
              <a:t>Expected Behavior </a:t>
            </a:r>
          </a:p>
          <a:p>
            <a:pPr marL="742950" lvl="1" indent="-228600" algn="l">
              <a:buFont typeface="Arial" panose="020B0604020202020204" pitchFamily="34" charset="0"/>
              <a:buChar char="•"/>
            </a:pPr>
            <a:r>
              <a:rPr lang="en-US" sz="3200"/>
              <a:t>Cheer for our teams/students</a:t>
            </a:r>
          </a:p>
          <a:p>
            <a:pPr marL="742950" lvl="1" indent="-228600" algn="l">
              <a:buFont typeface="Arial" panose="020B0604020202020204" pitchFamily="34" charset="0"/>
              <a:buChar char="•"/>
            </a:pPr>
            <a:r>
              <a:rPr lang="en-US" sz="3200"/>
              <a:t>Do not yell disparaging remarks at opponents/officials.</a:t>
            </a:r>
          </a:p>
          <a:p>
            <a:pPr marL="742950" lvl="1" indent="-228600" algn="l">
              <a:buFont typeface="Arial" panose="020B0604020202020204" pitchFamily="34" charset="0"/>
              <a:buChar char="•"/>
            </a:pPr>
            <a:r>
              <a:rPr lang="en-US" sz="3200"/>
              <a:t>Ejection from event. Suspension from future events!</a:t>
            </a:r>
          </a:p>
        </p:txBody>
      </p:sp>
    </p:spTree>
    <p:extLst>
      <p:ext uri="{BB962C8B-B14F-4D97-AF65-F5344CB8AC3E}">
        <p14:creationId xmlns:p14="http://schemas.microsoft.com/office/powerpoint/2010/main" val="204378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1EF4-06FE-4A55-97F6-133E05599B52}"/>
              </a:ext>
            </a:extLst>
          </p:cNvPr>
          <p:cNvSpPr>
            <a:spLocks noGrp="1"/>
          </p:cNvSpPr>
          <p:nvPr>
            <p:ph type="title"/>
          </p:nvPr>
        </p:nvSpPr>
        <p:spPr>
          <a:xfrm>
            <a:off x="761803" y="350196"/>
            <a:ext cx="4646904" cy="1624520"/>
          </a:xfrm>
        </p:spPr>
        <p:txBody>
          <a:bodyPr anchor="ctr">
            <a:normAutofit/>
          </a:bodyPr>
          <a:lstStyle/>
          <a:p>
            <a:r>
              <a:rPr lang="en-US" b="1"/>
              <a:t>Freshman Year – New Beginnings!</a:t>
            </a:r>
          </a:p>
        </p:txBody>
      </p:sp>
      <p:sp>
        <p:nvSpPr>
          <p:cNvPr id="3" name="Content Placeholder 2">
            <a:extLst>
              <a:ext uri="{FF2B5EF4-FFF2-40B4-BE49-F238E27FC236}">
                <a16:creationId xmlns:a16="http://schemas.microsoft.com/office/drawing/2014/main" id="{2DA729A1-588E-42B0-989E-980421AA3BE2}"/>
              </a:ext>
            </a:extLst>
          </p:cNvPr>
          <p:cNvSpPr>
            <a:spLocks noGrp="1"/>
          </p:cNvSpPr>
          <p:nvPr>
            <p:ph idx="1"/>
          </p:nvPr>
        </p:nvSpPr>
        <p:spPr>
          <a:xfrm>
            <a:off x="441434" y="2324912"/>
            <a:ext cx="5192111" cy="4349157"/>
          </a:xfrm>
        </p:spPr>
        <p:txBody>
          <a:bodyPr anchor="ctr">
            <a:normAutofit/>
          </a:bodyPr>
          <a:lstStyle/>
          <a:p>
            <a:r>
              <a:rPr lang="en-US" sz="2400"/>
              <a:t>Important Year!</a:t>
            </a:r>
          </a:p>
          <a:p>
            <a:r>
              <a:rPr lang="en-US" sz="2400"/>
              <a:t>More independence – higher expectations</a:t>
            </a:r>
          </a:p>
          <a:p>
            <a:r>
              <a:rPr lang="en-US" sz="2400"/>
              <a:t>Focus on academics</a:t>
            </a:r>
          </a:p>
          <a:p>
            <a:r>
              <a:rPr lang="en-US" sz="2400"/>
              <a:t>Developing high school habits – strong study skills, getting involved, starting your transcript</a:t>
            </a:r>
          </a:p>
          <a:p>
            <a:r>
              <a:rPr lang="en-US" sz="2400"/>
              <a:t>Keep it between the lines – focus on academics, avoid discipline issues</a:t>
            </a:r>
          </a:p>
        </p:txBody>
      </p:sp>
      <p:pic>
        <p:nvPicPr>
          <p:cNvPr id="5" name="Picture 4" descr="White bulbs with a yellow one standing out">
            <a:extLst>
              <a:ext uri="{FF2B5EF4-FFF2-40B4-BE49-F238E27FC236}">
                <a16:creationId xmlns:a16="http://schemas.microsoft.com/office/drawing/2014/main" id="{F6112C49-B876-689B-5797-15C1F50099B2}"/>
              </a:ext>
            </a:extLst>
          </p:cNvPr>
          <p:cNvPicPr>
            <a:picLocks noChangeAspect="1"/>
          </p:cNvPicPr>
          <p:nvPr/>
        </p:nvPicPr>
        <p:blipFill rotWithShape="1">
          <a:blip r:embed="rId3"/>
          <a:srcRect l="12365" r="28234" b="-2"/>
          <a:stretch/>
        </p:blipFill>
        <p:spPr>
          <a:xfrm>
            <a:off x="6096000" y="1"/>
            <a:ext cx="6102825" cy="6858000"/>
          </a:xfrm>
          <a:prstGeom prst="rect">
            <a:avLst/>
          </a:prstGeom>
        </p:spPr>
      </p:pic>
    </p:spTree>
    <p:extLst>
      <p:ext uri="{BB962C8B-B14F-4D97-AF65-F5344CB8AC3E}">
        <p14:creationId xmlns:p14="http://schemas.microsoft.com/office/powerpoint/2010/main" val="128780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5" name="Rectangle 14">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9" name="Rectangle 18">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8FD9185-71FD-4A1D-936F-08E76F59B5B2}"/>
              </a:ext>
            </a:extLst>
          </p:cNvPr>
          <p:cNvSpPr>
            <a:spLocks noGrp="1"/>
          </p:cNvSpPr>
          <p:nvPr>
            <p:ph type="ctrTitle"/>
          </p:nvPr>
        </p:nvSpPr>
        <p:spPr>
          <a:xfrm>
            <a:off x="680322" y="2063262"/>
            <a:ext cx="3739278" cy="2661138"/>
          </a:xfrm>
        </p:spPr>
        <p:txBody>
          <a:bodyPr anchor="ctr">
            <a:normAutofit/>
          </a:bodyPr>
          <a:lstStyle/>
          <a:p>
            <a:pPr algn="ctr"/>
            <a:r>
              <a:rPr lang="en-US"/>
              <a:t>HAVE A GREAT YEAR!!!</a:t>
            </a:r>
          </a:p>
        </p:txBody>
      </p:sp>
      <p:pic>
        <p:nvPicPr>
          <p:cNvPr id="6" name="Picture 5" descr="Logo, company name&#10;&#10;Description automatically generated">
            <a:extLst>
              <a:ext uri="{FF2B5EF4-FFF2-40B4-BE49-F238E27FC236}">
                <a16:creationId xmlns:a16="http://schemas.microsoft.com/office/drawing/2014/main" id="{71CF5018-1467-4F30-AD59-BAE274913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167" y="640080"/>
            <a:ext cx="557784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7253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AFB790-7D44-405C-B995-77A015644F72}"/>
              </a:ext>
            </a:extLst>
          </p:cNvPr>
          <p:cNvSpPr>
            <a:spLocks noGrp="1"/>
          </p:cNvSpPr>
          <p:nvPr>
            <p:ph type="ctrTitle"/>
          </p:nvPr>
        </p:nvSpPr>
        <p:spPr>
          <a:xfrm>
            <a:off x="680321" y="753228"/>
            <a:ext cx="7087552" cy="1080938"/>
          </a:xfrm>
        </p:spPr>
        <p:txBody>
          <a:bodyPr vert="horz" lIns="91440" tIns="45720" rIns="91440" bIns="45720" rtlCol="0" anchor="ctr">
            <a:normAutofit/>
          </a:bodyPr>
          <a:lstStyle/>
          <a:p>
            <a:pPr algn="l"/>
            <a:r>
              <a:rPr lang="en-US" b="1"/>
              <a:t>Freshman Sponsors​</a:t>
            </a:r>
          </a:p>
        </p:txBody>
      </p:sp>
      <p:pic>
        <p:nvPicPr>
          <p:cNvPr id="30" name="Picture 29">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ubtitle 2">
            <a:extLst>
              <a:ext uri="{FF2B5EF4-FFF2-40B4-BE49-F238E27FC236}">
                <a16:creationId xmlns:a16="http://schemas.microsoft.com/office/drawing/2014/main" id="{9D84821F-E74C-40DF-A7B4-520B24AFDD9C}"/>
              </a:ext>
            </a:extLst>
          </p:cNvPr>
          <p:cNvSpPr>
            <a:spLocks noGrp="1"/>
          </p:cNvSpPr>
          <p:nvPr>
            <p:ph type="subTitle" idx="1"/>
          </p:nvPr>
        </p:nvSpPr>
        <p:spPr>
          <a:xfrm>
            <a:off x="680321" y="2336872"/>
            <a:ext cx="6423211" cy="4521127"/>
          </a:xfrm>
        </p:spPr>
        <p:txBody>
          <a:bodyPr vert="horz" lIns="91440" tIns="45720" rIns="91440" bIns="45720" rtlCol="0" anchor="t">
            <a:normAutofit/>
          </a:bodyPr>
          <a:lstStyle/>
          <a:p>
            <a:pPr indent="-228600" algn="l" fontAlgn="base">
              <a:buFont typeface="Arial" panose="020B0604020202020204" pitchFamily="34" charset="0"/>
              <a:buChar char="•"/>
            </a:pPr>
            <a:r>
              <a:rPr lang="en-US" sz="2400" b="1" dirty="0"/>
              <a:t>Ms. Duncan – SGA Sponsor​</a:t>
            </a:r>
          </a:p>
          <a:p>
            <a:pPr algn="l"/>
            <a:r>
              <a:rPr lang="en-US" sz="2400" b="1" dirty="0">
                <a:solidFill>
                  <a:schemeClr val="bg1"/>
                </a:solidFill>
              </a:rPr>
              <a:t>Karen.Duncan@cobbk12.org</a:t>
            </a:r>
          </a:p>
          <a:p>
            <a:pPr indent="-228600" algn="l" fontAlgn="base">
              <a:buFont typeface="Arial" panose="020B0604020202020204" pitchFamily="34" charset="0"/>
              <a:buChar char="•"/>
            </a:pPr>
            <a:endParaRPr lang="en-US" sz="2400" b="1"/>
          </a:p>
          <a:p>
            <a:pPr indent="-228600" algn="l" fontAlgn="base">
              <a:buFont typeface="Arial" panose="020B0604020202020204" pitchFamily="34" charset="0"/>
              <a:buChar char="•"/>
            </a:pPr>
            <a:r>
              <a:rPr lang="en-US" sz="2400" b="1" dirty="0"/>
              <a:t>Ms. Kinzler – Freshman Class Sponsor​</a:t>
            </a:r>
          </a:p>
          <a:p>
            <a:pPr algn="l"/>
            <a:r>
              <a:rPr lang="en-US" sz="2400" b="1" dirty="0">
                <a:solidFill>
                  <a:schemeClr val="bg1"/>
                </a:solidFill>
              </a:rPr>
              <a:t>Charlotte.Kinzler@cobbk12.org</a:t>
            </a:r>
          </a:p>
          <a:p>
            <a:pPr indent="-228600" algn="l" fontAlgn="base">
              <a:buFont typeface="Arial" panose="020B0604020202020204" pitchFamily="34" charset="0"/>
              <a:buChar char="•"/>
            </a:pPr>
            <a:endParaRPr lang="en-US" sz="2400" b="1"/>
          </a:p>
          <a:p>
            <a:pPr marL="228600" indent="-228600" algn="l" fontAlgn="base">
              <a:buFont typeface="Arial" panose="020B0604020202020204" pitchFamily="34" charset="0"/>
              <a:buChar char="•"/>
            </a:pPr>
            <a:r>
              <a:rPr lang="en-US" sz="2400" b="1" dirty="0"/>
              <a:t>Ms. </a:t>
            </a:r>
            <a:r>
              <a:rPr lang="en-US" sz="2400" b="1" dirty="0" err="1"/>
              <a:t>LaVangie</a:t>
            </a:r>
            <a:r>
              <a:rPr lang="en-US" sz="2400" b="1" dirty="0"/>
              <a:t> and Mr. Pirkle –          Freshman Administrators ​</a:t>
            </a:r>
          </a:p>
          <a:p>
            <a:pPr indent="-228600" algn="l" fontAlgn="base">
              <a:buFont typeface="Arial" panose="020B0604020202020204" pitchFamily="34" charset="0"/>
              <a:buChar char="•"/>
            </a:pPr>
            <a:endParaRPr lang="en-US" sz="2400" b="1"/>
          </a:p>
          <a:p>
            <a:pPr indent="-228600" algn="l" fontAlgn="base">
              <a:buFont typeface="Arial" panose="020B0604020202020204" pitchFamily="34" charset="0"/>
              <a:buChar char="•"/>
            </a:pPr>
            <a:r>
              <a:rPr lang="en-US" sz="2400" b="1" dirty="0"/>
              <a:t>Dr. Santoro – Principal​</a:t>
            </a:r>
          </a:p>
          <a:p>
            <a:pPr indent="-228600" algn="l">
              <a:buFont typeface="Arial" panose="020B0604020202020204" pitchFamily="34" charset="0"/>
              <a:buChar char="•"/>
            </a:pPr>
            <a:endParaRPr lang="en-US"/>
          </a:p>
        </p:txBody>
      </p:sp>
      <p:pic>
        <p:nvPicPr>
          <p:cNvPr id="7" name="Graphic 6" descr="Group">
            <a:extLst>
              <a:ext uri="{FF2B5EF4-FFF2-40B4-BE49-F238E27FC236}">
                <a16:creationId xmlns:a16="http://schemas.microsoft.com/office/drawing/2014/main" id="{0F1CEDD0-EADB-42CE-968E-15399E15B6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90127" y="1568451"/>
            <a:ext cx="4367738" cy="436773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0005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3" name="Picture 22">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3DAE5D-A532-4611-B9F7-957DF27D82F9}"/>
              </a:ext>
            </a:extLst>
          </p:cNvPr>
          <p:cNvSpPr>
            <a:spLocks noGrp="1"/>
          </p:cNvSpPr>
          <p:nvPr>
            <p:ph type="title"/>
          </p:nvPr>
        </p:nvSpPr>
        <p:spPr>
          <a:xfrm>
            <a:off x="131381" y="753228"/>
            <a:ext cx="6133618" cy="1080938"/>
          </a:xfrm>
        </p:spPr>
        <p:txBody>
          <a:bodyPr vert="horz" lIns="91440" tIns="45720" rIns="91440" bIns="45720" rtlCol="0" anchor="ctr">
            <a:normAutofit/>
          </a:bodyPr>
          <a:lstStyle/>
          <a:p>
            <a:pPr algn="ctr"/>
            <a:r>
              <a:rPr lang="en-US" sz="4400" b="1">
                <a:solidFill>
                  <a:srgbClr val="FFFFFF"/>
                </a:solidFill>
              </a:rPr>
              <a:t>Where to go for help?</a:t>
            </a:r>
          </a:p>
        </p:txBody>
      </p:sp>
      <p:pic>
        <p:nvPicPr>
          <p:cNvPr id="29" name="Picture 28">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Text Placeholder 2">
            <a:extLst>
              <a:ext uri="{FF2B5EF4-FFF2-40B4-BE49-F238E27FC236}">
                <a16:creationId xmlns:a16="http://schemas.microsoft.com/office/drawing/2014/main" id="{06D72F1F-065F-4A73-8BA6-0C65D1997FA0}"/>
              </a:ext>
            </a:extLst>
          </p:cNvPr>
          <p:cNvSpPr>
            <a:spLocks noGrp="1"/>
          </p:cNvSpPr>
          <p:nvPr>
            <p:ph type="body" sz="half" idx="2"/>
          </p:nvPr>
        </p:nvSpPr>
        <p:spPr>
          <a:xfrm>
            <a:off x="131380" y="2344978"/>
            <a:ext cx="5833241" cy="2229724"/>
          </a:xfrm>
        </p:spPr>
        <p:txBody>
          <a:bodyPr vert="horz" lIns="91440" tIns="45720" rIns="91440" bIns="45720" rtlCol="0">
            <a:normAutofit lnSpcReduction="10000"/>
          </a:bodyPr>
          <a:lstStyle/>
          <a:p>
            <a:pPr marL="231775" indent="-228600" algn="l">
              <a:buFont typeface="Arial" panose="020B0604020202020204" pitchFamily="34" charset="0"/>
              <a:buChar char="•"/>
            </a:pPr>
            <a:r>
              <a:rPr lang="en-US" sz="2400">
                <a:solidFill>
                  <a:srgbClr val="FFFFFF"/>
                </a:solidFill>
              </a:rPr>
              <a:t>Academic Support – Classroom Teacher – Make good use of WEB time!</a:t>
            </a:r>
          </a:p>
          <a:p>
            <a:pPr marL="231775" indent="-228600" algn="l">
              <a:buFont typeface="Arial" panose="020B0604020202020204" pitchFamily="34" charset="0"/>
              <a:buChar char="•"/>
            </a:pPr>
            <a:r>
              <a:rPr lang="en-US" sz="2400">
                <a:solidFill>
                  <a:srgbClr val="FFFFFF"/>
                </a:solidFill>
              </a:rPr>
              <a:t>Social/Emotional Health – Walton School Counseling Department</a:t>
            </a:r>
          </a:p>
          <a:p>
            <a:pPr marL="231775" indent="-228600" algn="l">
              <a:buFont typeface="Arial" panose="020B0604020202020204" pitchFamily="34" charset="0"/>
              <a:buChar char="•"/>
            </a:pPr>
            <a:r>
              <a:rPr lang="en-US" sz="2400">
                <a:solidFill>
                  <a:srgbClr val="FFFFFF"/>
                </a:solidFill>
              </a:rPr>
              <a:t>NOT SURE what to do or where to go for help? Ask US! </a:t>
            </a:r>
          </a:p>
          <a:p>
            <a:pPr marL="3175" algn="l"/>
            <a:endParaRPr lang="en-US" sz="1400">
              <a:solidFill>
                <a:srgbClr val="FFFFFF"/>
              </a:solidFill>
            </a:endParaRPr>
          </a:p>
        </p:txBody>
      </p:sp>
      <p:sp useBgFill="1">
        <p:nvSpPr>
          <p:cNvPr id="31" name="Rectangle 30">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text on it&#10;&#10;Description automatically generated">
            <a:extLst>
              <a:ext uri="{FF2B5EF4-FFF2-40B4-BE49-F238E27FC236}">
                <a16:creationId xmlns:a16="http://schemas.microsoft.com/office/drawing/2014/main" id="{AFCA7D53-FE0D-4289-9C62-196304A778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3933" y="1963156"/>
            <a:ext cx="4178419" cy="2924893"/>
          </a:xfrm>
          <a:prstGeom prst="rect">
            <a:avLst/>
          </a:prstGeom>
          <a:ln>
            <a:noFill/>
          </a:ln>
          <a:effectLst/>
        </p:spPr>
      </p:pic>
      <p:sp>
        <p:nvSpPr>
          <p:cNvPr id="20" name="TextBox 19">
            <a:extLst>
              <a:ext uri="{FF2B5EF4-FFF2-40B4-BE49-F238E27FC236}">
                <a16:creationId xmlns:a16="http://schemas.microsoft.com/office/drawing/2014/main" id="{75636601-AD5B-46AD-84E1-B4B4EA4F9A9C}"/>
              </a:ext>
            </a:extLst>
          </p:cNvPr>
          <p:cNvSpPr txBox="1"/>
          <p:nvPr/>
        </p:nvSpPr>
        <p:spPr>
          <a:xfrm>
            <a:off x="353391" y="4631679"/>
            <a:ext cx="5389217" cy="2308324"/>
          </a:xfrm>
          <a:prstGeom prst="rect">
            <a:avLst/>
          </a:prstGeom>
          <a:solidFill>
            <a:schemeClr val="bg1">
              <a:lumMod val="75000"/>
            </a:schemeClr>
          </a:solidFill>
        </p:spPr>
        <p:txBody>
          <a:bodyPr wrap="square" lIns="91440" tIns="45720" rIns="91440" bIns="45720" anchor="t">
            <a:spAutoFit/>
          </a:bodyPr>
          <a:lstStyle/>
          <a:p>
            <a:pPr algn="l"/>
            <a:r>
              <a:rPr lang="en-US" sz="2400" dirty="0"/>
              <a:t>Ms. </a:t>
            </a:r>
            <a:r>
              <a:rPr lang="en-US" sz="2400" dirty="0" err="1"/>
              <a:t>LaVangie’s</a:t>
            </a:r>
            <a:r>
              <a:rPr lang="en-US" sz="2400" dirty="0"/>
              <a:t> Office: 2</a:t>
            </a:r>
            <a:r>
              <a:rPr lang="en-US" sz="2400" baseline="30000" dirty="0"/>
              <a:t>nd</a:t>
            </a:r>
            <a:r>
              <a:rPr lang="en-US" sz="2400" dirty="0"/>
              <a:t> floor (235)</a:t>
            </a:r>
          </a:p>
          <a:p>
            <a:r>
              <a:rPr lang="en-US" sz="2400" dirty="0"/>
              <a:t>Email: </a:t>
            </a:r>
            <a:r>
              <a:rPr lang="en-US" sz="2400" dirty="0">
                <a:solidFill>
                  <a:srgbClr val="0070C0"/>
                </a:solidFill>
              </a:rPr>
              <a:t>pamela.lavangie@cobbk12.org </a:t>
            </a:r>
          </a:p>
          <a:p>
            <a:pPr marL="228600" indent="-228600" algn="l">
              <a:buFont typeface="Arial" panose="020B0604020202020204" pitchFamily="34" charset="0"/>
              <a:buChar char="•"/>
            </a:pPr>
            <a:endParaRPr lang="en-US" sz="2400"/>
          </a:p>
          <a:p>
            <a:pPr algn="l"/>
            <a:r>
              <a:rPr lang="en-US" sz="2400" dirty="0"/>
              <a:t>Mr. Pirkle’s Office: 4</a:t>
            </a:r>
            <a:r>
              <a:rPr lang="en-US" sz="2400" baseline="30000" dirty="0"/>
              <a:t>th</a:t>
            </a:r>
            <a:r>
              <a:rPr lang="en-US" sz="2400" dirty="0"/>
              <a:t> floor (423)</a:t>
            </a:r>
          </a:p>
          <a:p>
            <a:r>
              <a:rPr lang="en-US" sz="2400" dirty="0"/>
              <a:t>Email: </a:t>
            </a:r>
            <a:r>
              <a:rPr lang="en-US" sz="2400" dirty="0">
                <a:solidFill>
                  <a:srgbClr val="0070C0"/>
                </a:solidFill>
              </a:rPr>
              <a:t>troy.pirkle@cobbk12.org</a:t>
            </a:r>
            <a:r>
              <a:rPr lang="en-US" sz="2400" dirty="0">
                <a:solidFill>
                  <a:srgbClr val="000000"/>
                </a:solidFill>
              </a:rPr>
              <a:t> </a:t>
            </a:r>
            <a:r>
              <a:rPr lang="en-US" sz="2400" dirty="0">
                <a:solidFill>
                  <a:srgbClr val="0070C0"/>
                </a:solidFill>
              </a:rPr>
              <a:t> </a:t>
            </a:r>
          </a:p>
        </p:txBody>
      </p:sp>
    </p:spTree>
    <p:extLst>
      <p:ext uri="{BB962C8B-B14F-4D97-AF65-F5344CB8AC3E}">
        <p14:creationId xmlns:p14="http://schemas.microsoft.com/office/powerpoint/2010/main" val="3773252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73619"/>
    </mc:Choice>
    <mc:Fallback xmlns="">
      <p:transition advTm="736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1" name="Picture 1050">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053" name="Picture 1052">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55" name="Rectangle 1054">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7" name="Picture 1056">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059" name="Rectangle 1058">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3EFFB0E-9B60-4DED-A6DC-F78375461977}"/>
              </a:ext>
            </a:extLst>
          </p:cNvPr>
          <p:cNvSpPr>
            <a:spLocks noGrp="1"/>
          </p:cNvSpPr>
          <p:nvPr>
            <p:ph type="ctrTitle"/>
          </p:nvPr>
        </p:nvSpPr>
        <p:spPr>
          <a:xfrm>
            <a:off x="328789" y="-1"/>
            <a:ext cx="4164909" cy="1976268"/>
          </a:xfrm>
        </p:spPr>
        <p:txBody>
          <a:bodyPr vert="horz" lIns="91440" tIns="45720" rIns="91440" bIns="45720" rtlCol="0" anchor="ctr">
            <a:normAutofit/>
          </a:bodyPr>
          <a:lstStyle/>
          <a:p>
            <a:pPr algn="ctr"/>
            <a:r>
              <a:rPr lang="en-US" b="1" kern="1200">
                <a:solidFill>
                  <a:srgbClr val="FFFFFF"/>
                </a:solidFill>
                <a:latin typeface="+mj-lt"/>
                <a:ea typeface="+mj-ea"/>
                <a:cs typeface="+mj-cs"/>
              </a:rPr>
              <a:t>CCSD Email Address</a:t>
            </a:r>
          </a:p>
        </p:txBody>
      </p:sp>
      <p:sp>
        <p:nvSpPr>
          <p:cNvPr id="3" name="Subtitle 2">
            <a:extLst>
              <a:ext uri="{FF2B5EF4-FFF2-40B4-BE49-F238E27FC236}">
                <a16:creationId xmlns:a16="http://schemas.microsoft.com/office/drawing/2014/main" id="{5B06626D-B9F1-402A-B7F7-DEF578A08268}"/>
              </a:ext>
            </a:extLst>
          </p:cNvPr>
          <p:cNvSpPr>
            <a:spLocks noGrp="1"/>
          </p:cNvSpPr>
          <p:nvPr>
            <p:ph type="subTitle" idx="1"/>
          </p:nvPr>
        </p:nvSpPr>
        <p:spPr>
          <a:xfrm>
            <a:off x="91744" y="1976268"/>
            <a:ext cx="4721994" cy="2898920"/>
          </a:xfrm>
        </p:spPr>
        <p:txBody>
          <a:bodyPr vert="horz" lIns="91440" tIns="45720" rIns="91440" bIns="45720" rtlCol="0" anchor="t">
            <a:normAutofit fontScale="92500" lnSpcReduction="10000"/>
          </a:bodyPr>
          <a:lstStyle/>
          <a:p>
            <a:pPr marL="171450" indent="-171450" algn="l">
              <a:buFont typeface="Arial" panose="020B0604020202020204" pitchFamily="34" charset="0"/>
              <a:buChar char="•"/>
            </a:pPr>
            <a:r>
              <a:rPr lang="en-US" sz="2400" dirty="0">
                <a:solidFill>
                  <a:srgbClr val="FFFFFF"/>
                </a:solidFill>
                <a:latin typeface="Arial"/>
                <a:cs typeface="Arial"/>
              </a:rPr>
              <a:t>Primary method of communication from school</a:t>
            </a:r>
          </a:p>
          <a:p>
            <a:pPr marL="171450" indent="-171450" algn="l">
              <a:buFont typeface="Arial" panose="020B0604020202020204" pitchFamily="34" charset="0"/>
              <a:buChar char="•"/>
            </a:pPr>
            <a:r>
              <a:rPr lang="en-US" sz="2400" dirty="0">
                <a:solidFill>
                  <a:srgbClr val="FFFFFF"/>
                </a:solidFill>
                <a:latin typeface="Arial"/>
                <a:cs typeface="Arial"/>
              </a:rPr>
              <a:t>Check daily to ensure up to date information</a:t>
            </a:r>
          </a:p>
          <a:p>
            <a:pPr marL="171450" indent="-171450" algn="l">
              <a:buFont typeface="Arial" panose="020B0604020202020204" pitchFamily="34" charset="0"/>
              <a:buChar char="•"/>
            </a:pPr>
            <a:r>
              <a:rPr lang="en-US" sz="2400" dirty="0">
                <a:solidFill>
                  <a:srgbClr val="FFFFFF"/>
                </a:solidFill>
                <a:latin typeface="Arial"/>
                <a:cs typeface="Arial"/>
              </a:rPr>
              <a:t>School will no longer communicate with personal email</a:t>
            </a:r>
          </a:p>
          <a:p>
            <a:pPr marL="171450" indent="-171450" algn="l">
              <a:buFont typeface="Arial" panose="020B0604020202020204" pitchFamily="34" charset="0"/>
              <a:buChar char="•"/>
            </a:pPr>
            <a:endParaRPr lang="en-US" sz="2400" dirty="0">
              <a:solidFill>
                <a:srgbClr val="FFFFFF"/>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2400" dirty="0">
                <a:solidFill>
                  <a:srgbClr val="FFFFFF"/>
                </a:solidFill>
                <a:latin typeface="Arial"/>
                <a:cs typeface="Arial"/>
              </a:rPr>
              <a:t>First.Last@students.cobbk12.org</a:t>
            </a:r>
            <a:endParaRPr lang="en-US" sz="2400" dirty="0">
              <a:solidFill>
                <a:srgbClr val="FFFFFF"/>
              </a:solidFill>
              <a:latin typeface="Arial" panose="020B0604020202020204" pitchFamily="34" charset="0"/>
              <a:cs typeface="Arial" panose="020B0604020202020204" pitchFamily="34" charset="0"/>
            </a:endParaRPr>
          </a:p>
        </p:txBody>
      </p:sp>
      <p:sp>
        <p:nvSpPr>
          <p:cNvPr id="1061" name="Rectangle 1060">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fference Between Email and Gmail - Pediaa.Com">
            <a:extLst>
              <a:ext uri="{FF2B5EF4-FFF2-40B4-BE49-F238E27FC236}">
                <a16:creationId xmlns:a16="http://schemas.microsoft.com/office/drawing/2014/main" id="{5EE6FF27-9257-446B-A862-480415F0856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37707" y="955591"/>
            <a:ext cx="4940024"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67027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qr code on a blue background&#10;&#10;Description automatically generated">
            <a:extLst>
              <a:ext uri="{FF2B5EF4-FFF2-40B4-BE49-F238E27FC236}">
                <a16:creationId xmlns:a16="http://schemas.microsoft.com/office/drawing/2014/main" id="{E2876EC1-0F61-6B7A-B88D-E1D166248744}"/>
              </a:ext>
            </a:extLst>
          </p:cNvPr>
          <p:cNvPicPr>
            <a:picLocks noGrp="1" noChangeAspect="1"/>
          </p:cNvPicPr>
          <p:nvPr>
            <p:ph idx="1"/>
          </p:nvPr>
        </p:nvPicPr>
        <p:blipFill>
          <a:blip r:embed="rId3"/>
          <a:stretch>
            <a:fillRect/>
          </a:stretch>
        </p:blipFill>
        <p:spPr>
          <a:xfrm>
            <a:off x="915352" y="755723"/>
            <a:ext cx="10345761" cy="533921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17222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web page&#10;&#10;Description automatically generated">
            <a:extLst>
              <a:ext uri="{FF2B5EF4-FFF2-40B4-BE49-F238E27FC236}">
                <a16:creationId xmlns:a16="http://schemas.microsoft.com/office/drawing/2014/main" id="{A7A0650D-F2A7-EE24-411E-77CAEEDE931D}"/>
              </a:ext>
            </a:extLst>
          </p:cNvPr>
          <p:cNvPicPr>
            <a:picLocks noGrp="1" noChangeAspect="1"/>
          </p:cNvPicPr>
          <p:nvPr>
            <p:ph idx="1"/>
          </p:nvPr>
        </p:nvPicPr>
        <p:blipFill>
          <a:blip r:embed="rId3"/>
          <a:stretch>
            <a:fillRect/>
          </a:stretch>
        </p:blipFill>
        <p:spPr>
          <a:xfrm>
            <a:off x="886324" y="853696"/>
            <a:ext cx="10358461" cy="530020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0788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3C7D-FEC4-B19F-D1D7-0FD088E66B17}"/>
              </a:ext>
            </a:extLst>
          </p:cNvPr>
          <p:cNvSpPr>
            <a:spLocks noGrp="1"/>
          </p:cNvSpPr>
          <p:nvPr>
            <p:ph type="title"/>
          </p:nvPr>
        </p:nvSpPr>
        <p:spPr/>
        <p:txBody>
          <a:bodyPr>
            <a:normAutofit/>
          </a:bodyPr>
          <a:lstStyle/>
          <a:p>
            <a:pPr algn="ctr"/>
            <a:r>
              <a:rPr lang="en-US" sz="4400" b="1" dirty="0"/>
              <a:t>CLASS OF 2028</a:t>
            </a:r>
            <a:endParaRPr lang="en-US"/>
          </a:p>
        </p:txBody>
      </p:sp>
      <p:sp>
        <p:nvSpPr>
          <p:cNvPr id="4" name="Text Placeholder 3">
            <a:extLst>
              <a:ext uri="{FF2B5EF4-FFF2-40B4-BE49-F238E27FC236}">
                <a16:creationId xmlns:a16="http://schemas.microsoft.com/office/drawing/2014/main" id="{2DAB56C4-611C-19D7-62E1-4B5287AF966D}"/>
              </a:ext>
            </a:extLst>
          </p:cNvPr>
          <p:cNvSpPr>
            <a:spLocks noGrp="1"/>
          </p:cNvSpPr>
          <p:nvPr>
            <p:ph type="body" idx="1"/>
          </p:nvPr>
        </p:nvSpPr>
        <p:spPr/>
        <p:txBody>
          <a:bodyPr>
            <a:normAutofit/>
          </a:bodyPr>
          <a:lstStyle/>
          <a:p>
            <a:pPr algn="ctr"/>
            <a:r>
              <a:rPr lang="en-US" sz="3600" u="sng" dirty="0"/>
              <a:t>T-SHIRT DESIGN</a:t>
            </a:r>
          </a:p>
        </p:txBody>
      </p:sp>
      <p:sp>
        <p:nvSpPr>
          <p:cNvPr id="5" name="Text Placeholder 4">
            <a:extLst>
              <a:ext uri="{FF2B5EF4-FFF2-40B4-BE49-F238E27FC236}">
                <a16:creationId xmlns:a16="http://schemas.microsoft.com/office/drawing/2014/main" id="{C8F6A7B6-319C-E82A-F189-7E6F17D96B7B}"/>
              </a:ext>
            </a:extLst>
          </p:cNvPr>
          <p:cNvSpPr>
            <a:spLocks noGrp="1"/>
          </p:cNvSpPr>
          <p:nvPr>
            <p:ph type="body" sz="quarter" idx="3"/>
          </p:nvPr>
        </p:nvSpPr>
        <p:spPr/>
        <p:txBody>
          <a:bodyPr>
            <a:normAutofit/>
          </a:bodyPr>
          <a:lstStyle/>
          <a:p>
            <a:pPr algn="ctr"/>
            <a:r>
              <a:rPr lang="en-US" sz="3600" u="sng" dirty="0"/>
              <a:t>CLASS DUES</a:t>
            </a:r>
          </a:p>
        </p:txBody>
      </p:sp>
      <p:sp>
        <p:nvSpPr>
          <p:cNvPr id="6" name="Content Placeholder 5">
            <a:extLst>
              <a:ext uri="{FF2B5EF4-FFF2-40B4-BE49-F238E27FC236}">
                <a16:creationId xmlns:a16="http://schemas.microsoft.com/office/drawing/2014/main" id="{855D8666-5AE0-1971-FDB0-2CF5DE4E629E}"/>
              </a:ext>
            </a:extLst>
          </p:cNvPr>
          <p:cNvSpPr>
            <a:spLocks noGrp="1"/>
          </p:cNvSpPr>
          <p:nvPr>
            <p:ph sz="quarter" idx="4"/>
          </p:nvPr>
        </p:nvSpPr>
        <p:spPr/>
        <p:txBody>
          <a:bodyPr vert="horz" lIns="91440" tIns="45720" rIns="91440" bIns="45720" rtlCol="0" anchor="t">
            <a:normAutofit/>
          </a:bodyPr>
          <a:lstStyle/>
          <a:p>
            <a:endParaRPr lang="en-US"/>
          </a:p>
          <a:p>
            <a:pPr marL="0" indent="0" algn="ctr">
              <a:buNone/>
            </a:pPr>
            <a:r>
              <a:rPr lang="en-US" sz="3600" dirty="0"/>
              <a:t>PAY CLASS DUES THROUGH</a:t>
            </a:r>
          </a:p>
          <a:p>
            <a:pPr marL="0" indent="0" algn="ctr">
              <a:buNone/>
            </a:pPr>
            <a:r>
              <a:rPr lang="en-US" sz="3600" dirty="0"/>
              <a:t>MY PAYMENTS PLUS</a:t>
            </a:r>
          </a:p>
        </p:txBody>
      </p:sp>
      <p:pic>
        <p:nvPicPr>
          <p:cNvPr id="9" name="Content Placeholder 8">
            <a:extLst>
              <a:ext uri="{FF2B5EF4-FFF2-40B4-BE49-F238E27FC236}">
                <a16:creationId xmlns:a16="http://schemas.microsoft.com/office/drawing/2014/main" id="{83E0634B-ED7A-32F5-CF51-5E798505B2BC}"/>
              </a:ext>
            </a:extLst>
          </p:cNvPr>
          <p:cNvPicPr>
            <a:picLocks noGrp="1" noChangeAspect="1"/>
          </p:cNvPicPr>
          <p:nvPr>
            <p:ph sz="half" idx="2"/>
          </p:nvPr>
        </p:nvPicPr>
        <p:blipFill>
          <a:blip r:embed="rId3"/>
          <a:stretch>
            <a:fillRect/>
          </a:stretch>
        </p:blipFill>
        <p:spPr>
          <a:xfrm>
            <a:off x="1412027" y="3030538"/>
            <a:ext cx="3435181" cy="2905125"/>
          </a:xfrm>
        </p:spPr>
      </p:pic>
    </p:spTree>
    <p:extLst>
      <p:ext uri="{BB962C8B-B14F-4D97-AF65-F5344CB8AC3E}">
        <p14:creationId xmlns:p14="http://schemas.microsoft.com/office/powerpoint/2010/main" val="280113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5" name="Picture 204">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7" name="Picture 206">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09" name="Picture 208">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11" name="Rectangle 210">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3" name="Rectangle 212">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15" name="Group 214">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6" name="Rectangle 215">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7" name="Picture 216">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Subtitle 2">
            <a:extLst>
              <a:ext uri="{FF2B5EF4-FFF2-40B4-BE49-F238E27FC236}">
                <a16:creationId xmlns:a16="http://schemas.microsoft.com/office/drawing/2014/main" id="{EF88507C-1CDA-437C-9E8A-70E0BCB53E9F}"/>
              </a:ext>
            </a:extLst>
          </p:cNvPr>
          <p:cNvSpPr>
            <a:spLocks noGrp="1"/>
          </p:cNvSpPr>
          <p:nvPr>
            <p:ph type="subTitle" idx="1"/>
          </p:nvPr>
        </p:nvSpPr>
        <p:spPr>
          <a:xfrm>
            <a:off x="680322" y="2336872"/>
            <a:ext cx="5041628" cy="4358217"/>
          </a:xfrm>
        </p:spPr>
        <p:txBody>
          <a:bodyPr vert="horz" lIns="91440" tIns="45720" rIns="91440" bIns="45720" rtlCol="0">
            <a:normAutofit/>
          </a:bodyPr>
          <a:lstStyle/>
          <a:p>
            <a:pPr marL="171450" lvl="0" indent="-228600" algn="l">
              <a:buFont typeface="Arial" panose="020B0604020202020204" pitchFamily="34" charset="0"/>
              <a:buChar char="•"/>
            </a:pPr>
            <a:r>
              <a:rPr lang="en-US" sz="1800" cap="none" spc="0"/>
              <a:t>Walton Pride!</a:t>
            </a:r>
          </a:p>
          <a:p>
            <a:pPr marL="228600" lvl="0" indent="-228600" algn="l">
              <a:buFont typeface="Arial" panose="020B0604020202020204" pitchFamily="34" charset="0"/>
              <a:buChar char="•"/>
            </a:pPr>
            <a:r>
              <a:rPr lang="en-US" sz="1800" cap="none" spc="0"/>
              <a:t>Tardies to School and Class</a:t>
            </a:r>
          </a:p>
          <a:p>
            <a:pPr marL="228600" lvl="0" indent="-228600" algn="l">
              <a:buFont typeface="Arial" panose="020B0604020202020204" pitchFamily="34" charset="0"/>
              <a:buChar char="•"/>
            </a:pPr>
            <a:r>
              <a:rPr lang="en-US" sz="1800" cap="none" spc="0"/>
              <a:t>Leaving School without Permission</a:t>
            </a:r>
          </a:p>
          <a:p>
            <a:pPr marL="228600" lvl="0" indent="-228600" algn="l">
              <a:buFont typeface="Arial" panose="020B0604020202020204" pitchFamily="34" charset="0"/>
              <a:buChar char="•"/>
            </a:pPr>
            <a:r>
              <a:rPr lang="en-US" sz="1800" cap="none" spc="0"/>
              <a:t>Bullying/Harassment (Stalking)</a:t>
            </a:r>
          </a:p>
          <a:p>
            <a:pPr marL="228600" lvl="0" indent="-228600" algn="l">
              <a:buFont typeface="Arial" panose="020B0604020202020204" pitchFamily="34" charset="0"/>
              <a:buChar char="•"/>
            </a:pPr>
            <a:r>
              <a:rPr lang="en-US" sz="1800" cap="none" spc="0"/>
              <a:t>Vaping – 3 Days OSS</a:t>
            </a:r>
          </a:p>
          <a:p>
            <a:pPr marL="228600" lvl="0" indent="-228600" algn="l">
              <a:buFont typeface="Arial" panose="020B0604020202020204" pitchFamily="34" charset="0"/>
              <a:buChar char="•"/>
            </a:pPr>
            <a:r>
              <a:rPr lang="en-US" sz="1800" cap="none" spc="0"/>
              <a:t>Multiple People in a stall</a:t>
            </a:r>
          </a:p>
          <a:p>
            <a:pPr marL="228600" lvl="0" indent="-228600" algn="l">
              <a:buFont typeface="Arial" panose="020B0604020202020204" pitchFamily="34" charset="0"/>
              <a:buChar char="•"/>
            </a:pPr>
            <a:r>
              <a:rPr lang="en-US" sz="1800" cap="none" spc="0"/>
              <a:t>Fighting – 10 Days OSS</a:t>
            </a:r>
          </a:p>
          <a:p>
            <a:pPr marL="228600" lvl="0" indent="-228600" algn="l">
              <a:buFont typeface="Arial" panose="020B0604020202020204" pitchFamily="34" charset="0"/>
              <a:buChar char="•"/>
            </a:pPr>
            <a:r>
              <a:rPr lang="en-US" sz="1800" cap="none" spc="0"/>
              <a:t>NO Food Deliveries – No Uber Eats, Door Dash, etc.</a:t>
            </a:r>
          </a:p>
          <a:p>
            <a:pPr marL="228600" lvl="0" indent="-228600" algn="l">
              <a:buFont typeface="Arial" panose="020B0604020202020204" pitchFamily="34" charset="0"/>
              <a:buChar char="•"/>
            </a:pPr>
            <a:r>
              <a:rPr lang="en-US" sz="1800" cap="none" spc="0"/>
              <a:t>Pay Attention to Rules and Deadlines – It is your responsibility to know the rules and follow all deadlines!</a:t>
            </a:r>
          </a:p>
        </p:txBody>
      </p:sp>
      <p:pic>
        <p:nvPicPr>
          <p:cNvPr id="200" name="Picture 4" descr="One in a crowd">
            <a:extLst>
              <a:ext uri="{FF2B5EF4-FFF2-40B4-BE49-F238E27FC236}">
                <a16:creationId xmlns:a16="http://schemas.microsoft.com/office/drawing/2014/main" id="{DA301390-CFDE-48BF-8C4B-5E418DFCBC4E}"/>
              </a:ext>
            </a:extLst>
          </p:cNvPr>
          <p:cNvPicPr>
            <a:picLocks noChangeAspect="1"/>
          </p:cNvPicPr>
          <p:nvPr/>
        </p:nvPicPr>
        <p:blipFill rotWithShape="1">
          <a:blip r:embed="rId6"/>
          <a:srcRect l="20773" r="12578" b="-2"/>
          <a:stretch/>
        </p:blipFill>
        <p:spPr>
          <a:xfrm>
            <a:off x="6096000" y="10"/>
            <a:ext cx="6092823" cy="6856310"/>
          </a:xfrm>
          <a:prstGeom prst="rect">
            <a:avLst/>
          </a:prstGeom>
          <a:ln>
            <a:noFill/>
          </a:ln>
          <a:effectLst/>
        </p:spPr>
      </p:pic>
      <p:sp>
        <p:nvSpPr>
          <p:cNvPr id="219" name="Rectangle 218">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8D6094A-FF3E-4C4E-BEB8-2D5546DFA5FA}"/>
              </a:ext>
            </a:extLst>
          </p:cNvPr>
          <p:cNvSpPr>
            <a:spLocks noGrp="1"/>
          </p:cNvSpPr>
          <p:nvPr>
            <p:ph type="ctrTitle"/>
          </p:nvPr>
        </p:nvSpPr>
        <p:spPr>
          <a:xfrm>
            <a:off x="680321" y="753228"/>
            <a:ext cx="5041629" cy="1080938"/>
          </a:xfrm>
        </p:spPr>
        <p:txBody>
          <a:bodyPr vert="horz" lIns="91440" tIns="45720" rIns="91440" bIns="45720" rtlCol="0" anchor="ctr">
            <a:normAutofit/>
          </a:bodyPr>
          <a:lstStyle/>
          <a:p>
            <a:pPr algn="l"/>
            <a:r>
              <a:rPr lang="en-US" sz="3600" b="1"/>
              <a:t>BEHAVIOR EXPECTATIONS</a:t>
            </a:r>
          </a:p>
        </p:txBody>
      </p:sp>
      <p:pic>
        <p:nvPicPr>
          <p:cNvPr id="221" name="Picture 220">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4195329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7655F4420D24C9B9F446E1B5E3BC1" ma:contentTypeVersion="14" ma:contentTypeDescription="Create a new document." ma:contentTypeScope="" ma:versionID="8b42f04d83cd13c2affb6d1d6b83bf7e">
  <xsd:schema xmlns:xsd="http://www.w3.org/2001/XMLSchema" xmlns:xs="http://www.w3.org/2001/XMLSchema" xmlns:p="http://schemas.microsoft.com/office/2006/metadata/properties" xmlns:ns3="64c8e3db-ebf5-4e82-85e7-2bcc9da3fe5d" xmlns:ns4="e98143ef-1c87-450f-9e65-75001a6d2334" targetNamespace="http://schemas.microsoft.com/office/2006/metadata/properties" ma:root="true" ma:fieldsID="03f3aea83dd15c0a59f4cad5cae0e283" ns3:_="" ns4:_="">
    <xsd:import namespace="64c8e3db-ebf5-4e82-85e7-2bcc9da3fe5d"/>
    <xsd:import namespace="e98143ef-1c87-450f-9e65-75001a6d23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8e3db-ebf5-4e82-85e7-2bcc9da3fe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8143ef-1c87-450f-9e65-75001a6d23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365EE-3565-4C20-8AB3-ED6D9E3B8ACC}">
  <ds:schemaRefs>
    <ds:schemaRef ds:uri="http://schemas.microsoft.com/sharepoint/v3/contenttype/forms"/>
  </ds:schemaRefs>
</ds:datastoreItem>
</file>

<file path=customXml/itemProps2.xml><?xml version="1.0" encoding="utf-8"?>
<ds:datastoreItem xmlns:ds="http://schemas.openxmlformats.org/officeDocument/2006/customXml" ds:itemID="{9BCAB5EC-42FD-41AC-A18B-8E4CDD48F401}">
  <ds:schemaRefs>
    <ds:schemaRef ds:uri="http://purl.org/dc/terms/"/>
    <ds:schemaRef ds:uri="http://schemas.openxmlformats.org/package/2006/metadata/core-properties"/>
    <ds:schemaRef ds:uri="http://schemas.microsoft.com/office/infopath/2007/PartnerControls"/>
    <ds:schemaRef ds:uri="http://purl.org/dc/elements/1.1/"/>
    <ds:schemaRef ds:uri="http://www.w3.org/XML/1998/namespace"/>
    <ds:schemaRef ds:uri="http://schemas.microsoft.com/office/2006/metadata/properties"/>
    <ds:schemaRef ds:uri="e98143ef-1c87-450f-9e65-75001a6d2334"/>
    <ds:schemaRef ds:uri="http://schemas.microsoft.com/office/2006/documentManagement/types"/>
    <ds:schemaRef ds:uri="64c8e3db-ebf5-4e82-85e7-2bcc9da3fe5d"/>
    <ds:schemaRef ds:uri="http://purl.org/dc/dcmitype/"/>
  </ds:schemaRefs>
</ds:datastoreItem>
</file>

<file path=customXml/itemProps3.xml><?xml version="1.0" encoding="utf-8"?>
<ds:datastoreItem xmlns:ds="http://schemas.openxmlformats.org/officeDocument/2006/customXml" ds:itemID="{82E693A7-FA88-4AE7-890B-B212BA3DB6EB}">
  <ds:schemaRefs>
    <ds:schemaRef ds:uri="64c8e3db-ebf5-4e82-85e7-2bcc9da3fe5d"/>
    <ds:schemaRef ds:uri="e98143ef-1c87-450f-9e65-75001a6d2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129</TotalTime>
  <Words>889</Words>
  <Application>Microsoft Office PowerPoint</Application>
  <PresentationFormat>Widescreen</PresentationFormat>
  <Paragraphs>180</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Arial,Sans-Serif</vt:lpstr>
      <vt:lpstr>Calibri</vt:lpstr>
      <vt:lpstr>Calibri Light</vt:lpstr>
      <vt:lpstr>Trebuchet MS</vt:lpstr>
      <vt:lpstr>office theme</vt:lpstr>
      <vt:lpstr>Berlin</vt:lpstr>
      <vt:lpstr>Walton High School  Class of  2028</vt:lpstr>
      <vt:lpstr>Freshman Year – New Beginnings!</vt:lpstr>
      <vt:lpstr>Freshman Sponsors​</vt:lpstr>
      <vt:lpstr>Where to go for help?</vt:lpstr>
      <vt:lpstr>CCSD Email Address</vt:lpstr>
      <vt:lpstr>PowerPoint Presentation</vt:lpstr>
      <vt:lpstr>PowerPoint Presentation</vt:lpstr>
      <vt:lpstr>CLASS OF 2028</vt:lpstr>
      <vt:lpstr>BEHAVIOR EXPECTATIONS</vt:lpstr>
      <vt:lpstr>Tardy Policy</vt:lpstr>
      <vt:lpstr>Cyber Bullying</vt:lpstr>
      <vt:lpstr>Dress Code</vt:lpstr>
      <vt:lpstr>Honor Code </vt:lpstr>
      <vt:lpstr>Other Reminders</vt:lpstr>
      <vt:lpstr>PowerPoint Presentation</vt:lpstr>
      <vt:lpstr>Walton Enrichment Block (WEB)</vt:lpstr>
      <vt:lpstr>Freshman Kickoff, Homecoming  &amp; Spring 2025</vt:lpstr>
      <vt:lpstr>Athletics &amp; Extracurricular Information</vt:lpstr>
      <vt:lpstr>Athletics and Sportsmanship</vt:lpstr>
      <vt:lpstr>HAVE A GREAT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Walton High School</dc:title>
  <dc:creator>Jeff Milton</dc:creator>
  <cp:lastModifiedBy>Matthew Short</cp:lastModifiedBy>
  <cp:revision>166</cp:revision>
  <cp:lastPrinted>2024-08-02T16:52:27Z</cp:lastPrinted>
  <dcterms:created xsi:type="dcterms:W3CDTF">2021-07-22T17:11:35Z</dcterms:created>
  <dcterms:modified xsi:type="dcterms:W3CDTF">2024-08-06T13:19:47Z</dcterms:modified>
</cp:coreProperties>
</file>