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notesMasterIdLst>
    <p:notesMasterId r:id="rId18"/>
  </p:notesMasterIdLst>
  <p:handoutMasterIdLst>
    <p:handoutMasterId r:id="rId19"/>
  </p:handoutMasterIdLst>
  <p:sldIdLst>
    <p:sldId id="436" r:id="rId5"/>
    <p:sldId id="437" r:id="rId6"/>
    <p:sldId id="438" r:id="rId7"/>
    <p:sldId id="439" r:id="rId8"/>
    <p:sldId id="440" r:id="rId9"/>
    <p:sldId id="441" r:id="rId10"/>
    <p:sldId id="442" r:id="rId11"/>
    <p:sldId id="443" r:id="rId12"/>
    <p:sldId id="444" r:id="rId13"/>
    <p:sldId id="446" r:id="rId14"/>
    <p:sldId id="435" r:id="rId15"/>
    <p:sldId id="447" r:id="rId16"/>
    <p:sldId id="44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8187"/>
    <a:srgbClr val="0C4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4E94B6-8092-4C5C-88E4-CB7A46143E5A}" v="1" dt="2025-10-14T19:57:05.643"/>
  </p1510:revLst>
</p1510:revInfo>
</file>

<file path=ppt/tableStyles.xml><?xml version="1.0" encoding="utf-8"?>
<a:tblStyleLst xmlns:a="http://schemas.openxmlformats.org/drawingml/2006/main" def="{0E3FDE45-AF77-4B5C-9715-49D594BDF05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94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outlineViewPr>
    <p:cViewPr>
      <p:scale>
        <a:sx n="33" d="100"/>
        <a:sy n="33" d="100"/>
      </p:scale>
      <p:origin x="0" y="-1714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717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E4D2272-D660-A337-AEF3-BE066BD545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E5A70-71C2-F335-270C-B94537340C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5A369-CA0E-4FC6-90EE-5FA969A08EF8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1E1B03-0F86-16E7-11BE-81F9F4CD66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4524B8-3914-99B2-2620-0F2A88D335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210F9-8331-407C-A034-F95DCB303E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05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0477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3848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469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30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957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9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7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2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02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266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F9438-3EEF-4192-9815-F6F44770AEF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1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36382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05F0-2B44-47BC-86B3-58E2C708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5B5DA-7628-4AC1-8EAE-5010C2A9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4E7C3-7830-49F3-9F45-4B2F2B4C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E328-AD12-449C-BE6E-76DF005E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F374F-390D-49D8-A7C8-5BEFA353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5615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0F530-2925-4F98-89EC-95C2EC47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79366-3281-483D-8731-0D01B2B2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ED8B2-BE7F-4417-8A8A-A95C8BB7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A0D96-671F-4A85-89C6-946624CB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BA434-2E32-4719-B45C-0490D68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1012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5040DA2-B75D-1B49-51F9-967501F7F6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4876" y="887638"/>
            <a:ext cx="10202248" cy="5094496"/>
          </a:xfr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93BDAB-CB06-403B-00FD-9D1C2812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FB1FDB-9C8A-890A-5051-8D49E105F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1">
            <a:extLst>
              <a:ext uri="{FF2B5EF4-FFF2-40B4-BE49-F238E27FC236}">
                <a16:creationId xmlns:a16="http://schemas.microsoft.com/office/drawing/2014/main" id="{46056E81-9CB5-42E9-6689-B711F575C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8981493" y="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3D075254-6FC4-6738-BBBE-1BACB99E42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202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5BA2562-20F9-9DC8-81EB-6ED26B24D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099"/>
            <a:ext cx="12192000" cy="873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25">
            <a:extLst>
              <a:ext uri="{FF2B5EF4-FFF2-40B4-BE49-F238E27FC236}">
                <a16:creationId xmlns:a16="http://schemas.microsoft.com/office/drawing/2014/main" id="{369E878B-C75C-98DC-B694-2C40507C49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75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 27">
            <a:extLst>
              <a:ext uri="{FF2B5EF4-FFF2-40B4-BE49-F238E27FC236}">
                <a16:creationId xmlns:a16="http://schemas.microsoft.com/office/drawing/2014/main" id="{DC03A063-67E0-718E-206C-6C807C200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5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 30">
            <a:extLst>
              <a:ext uri="{FF2B5EF4-FFF2-40B4-BE49-F238E27FC236}">
                <a16:creationId xmlns:a16="http://schemas.microsoft.com/office/drawing/2014/main" id="{6D86FEEF-2721-A616-B636-7C6F8B1B5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4AC20A76-77DC-62F7-C0E5-66C03853B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1478396"/>
            <a:ext cx="3710355" cy="344529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F99A149-DEF4-9E0F-D0DE-E859DB6CA53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360465" y="1477963"/>
            <a:ext cx="5536135" cy="3446462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24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Titl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9">
            <a:extLst>
              <a:ext uri="{FF2B5EF4-FFF2-40B4-BE49-F238E27FC236}">
                <a16:creationId xmlns:a16="http://schemas.microsoft.com/office/drawing/2014/main" id="{A18D9F31-445F-F144-A393-66C1BDE80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V="1">
            <a:off x="4570022" y="3390898"/>
            <a:ext cx="3354778" cy="3467100"/>
          </a:xfrm>
          <a:custGeom>
            <a:avLst/>
            <a:gdLst>
              <a:gd name="connsiteX0" fmla="*/ 0 w 2353172"/>
              <a:gd name="connsiteY0" fmla="*/ 0 h 2431959"/>
              <a:gd name="connsiteX1" fmla="*/ 2353172 w 2353172"/>
              <a:gd name="connsiteY1" fmla="*/ 0 h 2431959"/>
              <a:gd name="connsiteX2" fmla="*/ 2353172 w 2353172"/>
              <a:gd name="connsiteY2" fmla="*/ 2431959 h 2431959"/>
              <a:gd name="connsiteX3" fmla="*/ 2352312 w 2353172"/>
              <a:gd name="connsiteY3" fmla="*/ 2431959 h 2431959"/>
              <a:gd name="connsiteX4" fmla="*/ 2340504 w 2353172"/>
              <a:gd name="connsiteY4" fmla="*/ 2198113 h 2431959"/>
              <a:gd name="connsiteX5" fmla="*/ 134816 w 2353172"/>
              <a:gd name="connsiteY5" fmla="*/ 6383 h 24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53172" h="2431959">
                <a:moveTo>
                  <a:pt x="0" y="0"/>
                </a:moveTo>
                <a:lnTo>
                  <a:pt x="2353172" y="0"/>
                </a:lnTo>
                <a:lnTo>
                  <a:pt x="2353172" y="2431959"/>
                </a:lnTo>
                <a:lnTo>
                  <a:pt x="2352312" y="2431959"/>
                </a:lnTo>
                <a:lnTo>
                  <a:pt x="2340504" y="2198113"/>
                </a:lnTo>
                <a:cubicBezTo>
                  <a:pt x="2222700" y="1038123"/>
                  <a:pt x="1296917" y="116993"/>
                  <a:pt x="134816" y="638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24F2F994-08EA-D901-82B7-02E175B2F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63EE949-1BE5-CFA7-69CC-5235FFE07F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8" y="1415562"/>
            <a:ext cx="5750171" cy="4009292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Picture Placeholder 18">
            <a:extLst>
              <a:ext uri="{FF2B5EF4-FFF2-40B4-BE49-F238E27FC236}">
                <a16:creationId xmlns:a16="http://schemas.microsoft.com/office/drawing/2014/main" id="{A2B2C17F-12DD-A683-5602-F16A1C9647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77908" y="1"/>
            <a:ext cx="4314092" cy="6858000"/>
          </a:xfrm>
          <a:custGeom>
            <a:avLst/>
            <a:gdLst>
              <a:gd name="connsiteX0" fmla="*/ 3466352 w 4267200"/>
              <a:gd name="connsiteY0" fmla="*/ 0 h 6858000"/>
              <a:gd name="connsiteX1" fmla="*/ 4267200 w 4267200"/>
              <a:gd name="connsiteY1" fmla="*/ 0 h 6858000"/>
              <a:gd name="connsiteX2" fmla="*/ 4267200 w 4267200"/>
              <a:gd name="connsiteY2" fmla="*/ 6858000 h 6858000"/>
              <a:gd name="connsiteX3" fmla="*/ 0 w 4267200"/>
              <a:gd name="connsiteY3" fmla="*/ 6858000 h 6858000"/>
              <a:gd name="connsiteX4" fmla="*/ 0 w 4267200"/>
              <a:gd name="connsiteY4" fmla="*/ 3338980 h 6858000"/>
              <a:gd name="connsiteX5" fmla="*/ 8352 w 4267200"/>
              <a:gd name="connsiteY5" fmla="*/ 3162578 h 6858000"/>
              <a:gd name="connsiteX6" fmla="*/ 3132972 w 4267200"/>
              <a:gd name="connsiteY6" fmla="*/ 18059 h 6858000"/>
              <a:gd name="connsiteX7" fmla="*/ 3466352 w 4267200"/>
              <a:gd name="connsiteY7" fmla="*/ 12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200" h="6858000">
                <a:moveTo>
                  <a:pt x="3466352" y="0"/>
                </a:moveTo>
                <a:lnTo>
                  <a:pt x="4267200" y="0"/>
                </a:lnTo>
                <a:lnTo>
                  <a:pt x="4267200" y="6858000"/>
                </a:lnTo>
                <a:lnTo>
                  <a:pt x="0" y="6858000"/>
                </a:lnTo>
                <a:lnTo>
                  <a:pt x="0" y="3338980"/>
                </a:lnTo>
                <a:lnTo>
                  <a:pt x="8352" y="3162578"/>
                </a:lnTo>
                <a:cubicBezTo>
                  <a:pt x="166042" y="1505839"/>
                  <a:pt x="1479242" y="186005"/>
                  <a:pt x="3132972" y="18059"/>
                </a:cubicBezTo>
                <a:lnTo>
                  <a:pt x="3466352" y="122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txBody>
          <a:bodyPr wrap="square" lIns="1463040" tIns="822960" rIns="1463040" anchor="t" anchorCtr="0">
            <a:noAutofit/>
          </a:bodyPr>
          <a:lstStyle>
            <a:lvl1pPr marL="0" indent="0" algn="ctr">
              <a:buNone/>
              <a:defRPr sz="1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46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Content and Im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179D789-F69C-8306-0C19-DF73E6916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415" y="360485"/>
            <a:ext cx="5032725" cy="3284203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A2003524-9DE3-1117-2E91-80A1CB96DE3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4308475" cy="6858000"/>
          </a:xfrm>
          <a:custGeom>
            <a:avLst/>
            <a:gdLst>
              <a:gd name="connsiteX0" fmla="*/ 0 w 4308475"/>
              <a:gd name="connsiteY0" fmla="*/ 0 h 6858000"/>
              <a:gd name="connsiteX1" fmla="*/ 4308475 w 4308475"/>
              <a:gd name="connsiteY1" fmla="*/ 0 h 6858000"/>
              <a:gd name="connsiteX2" fmla="*/ 4308475 w 4308475"/>
              <a:gd name="connsiteY2" fmla="*/ 3390898 h 6858000"/>
              <a:gd name="connsiteX3" fmla="*/ 4307536 w 4308475"/>
              <a:gd name="connsiteY3" fmla="*/ 3390898 h 6858000"/>
              <a:gd name="connsiteX4" fmla="*/ 4290702 w 4308475"/>
              <a:gd name="connsiteY4" fmla="*/ 3724279 h 6858000"/>
              <a:gd name="connsiteX5" fmla="*/ 1146183 w 4308475"/>
              <a:gd name="connsiteY5" fmla="*/ 6848898 h 6858000"/>
              <a:gd name="connsiteX6" fmla="*/ 953984 w 4308475"/>
              <a:gd name="connsiteY6" fmla="*/ 6857998 h 6858000"/>
              <a:gd name="connsiteX7" fmla="*/ 4308475 w 4308475"/>
              <a:gd name="connsiteY7" fmla="*/ 6857998 h 6858000"/>
              <a:gd name="connsiteX8" fmla="*/ 4308475 w 4308475"/>
              <a:gd name="connsiteY8" fmla="*/ 6858000 h 6858000"/>
              <a:gd name="connsiteX9" fmla="*/ 0 w 4308475"/>
              <a:gd name="connsiteY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308475" h="6858000">
                <a:moveTo>
                  <a:pt x="0" y="0"/>
                </a:moveTo>
                <a:lnTo>
                  <a:pt x="4308475" y="0"/>
                </a:lnTo>
                <a:lnTo>
                  <a:pt x="4308475" y="3390898"/>
                </a:lnTo>
                <a:lnTo>
                  <a:pt x="4307536" y="3390898"/>
                </a:lnTo>
                <a:lnTo>
                  <a:pt x="4290702" y="3724279"/>
                </a:lnTo>
                <a:cubicBezTo>
                  <a:pt x="4122756" y="5378008"/>
                  <a:pt x="2802922" y="6691208"/>
                  <a:pt x="1146183" y="6848898"/>
                </a:cubicBezTo>
                <a:lnTo>
                  <a:pt x="953984" y="6857998"/>
                </a:lnTo>
                <a:lnTo>
                  <a:pt x="4308475" y="6857998"/>
                </a:lnTo>
                <a:lnTo>
                  <a:pt x="430847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E5C55B8-DD4C-A859-38F5-CC8FE0920B8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676306" y="3846391"/>
            <a:ext cx="5032725" cy="213671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1600">
                <a:solidFill>
                  <a:schemeClr val="bg2"/>
                </a:solidFill>
              </a:defRPr>
            </a:lvl2pPr>
            <a:lvl3pPr marL="914400" indent="0">
              <a:buNone/>
              <a:defRPr sz="1400">
                <a:solidFill>
                  <a:schemeClr val="bg2"/>
                </a:solidFill>
              </a:defRPr>
            </a:lvl3pPr>
            <a:lvl4pPr marL="1371600" indent="0">
              <a:buNone/>
              <a:defRPr sz="1200">
                <a:solidFill>
                  <a:schemeClr val="bg2"/>
                </a:solidFill>
              </a:defRPr>
            </a:lvl4pPr>
            <a:lvl5pPr marL="1828800" indent="0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6DC123BA-30A1-50DE-FC24-33C67A8FA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4308762" y="3390898"/>
            <a:ext cx="3354778" cy="3467100"/>
          </a:xfrm>
          <a:custGeom>
            <a:avLst/>
            <a:gdLst>
              <a:gd name="connsiteX0" fmla="*/ 0 w 2353172"/>
              <a:gd name="connsiteY0" fmla="*/ 0 h 2431959"/>
              <a:gd name="connsiteX1" fmla="*/ 2353172 w 2353172"/>
              <a:gd name="connsiteY1" fmla="*/ 0 h 2431959"/>
              <a:gd name="connsiteX2" fmla="*/ 2353172 w 2353172"/>
              <a:gd name="connsiteY2" fmla="*/ 2431959 h 2431959"/>
              <a:gd name="connsiteX3" fmla="*/ 2352312 w 2353172"/>
              <a:gd name="connsiteY3" fmla="*/ 2431959 h 2431959"/>
              <a:gd name="connsiteX4" fmla="*/ 2340504 w 2353172"/>
              <a:gd name="connsiteY4" fmla="*/ 2198113 h 2431959"/>
              <a:gd name="connsiteX5" fmla="*/ 134816 w 2353172"/>
              <a:gd name="connsiteY5" fmla="*/ 6383 h 24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53172" h="2431959">
                <a:moveTo>
                  <a:pt x="0" y="0"/>
                </a:moveTo>
                <a:lnTo>
                  <a:pt x="2353172" y="0"/>
                </a:lnTo>
                <a:lnTo>
                  <a:pt x="2353172" y="2431959"/>
                </a:lnTo>
                <a:lnTo>
                  <a:pt x="2352312" y="2431959"/>
                </a:lnTo>
                <a:lnTo>
                  <a:pt x="2340504" y="2198113"/>
                </a:lnTo>
                <a:cubicBezTo>
                  <a:pt x="2222700" y="1038123"/>
                  <a:pt x="1296917" y="116993"/>
                  <a:pt x="134816" y="6383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18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610C35C-5361-BD30-EB79-01BD72158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26">
            <a:extLst>
              <a:ext uri="{FF2B5EF4-FFF2-40B4-BE49-F238E27FC236}">
                <a16:creationId xmlns:a16="http://schemas.microsoft.com/office/drawing/2014/main" id="{948A7171-32A3-1CAC-DDFD-7C44DDAF0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47">
            <a:extLst>
              <a:ext uri="{FF2B5EF4-FFF2-40B4-BE49-F238E27FC236}">
                <a16:creationId xmlns:a16="http://schemas.microsoft.com/office/drawing/2014/main" id="{06FD5EAC-FAC4-CDB4-6AB8-809E940F0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4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DA13352-25BC-FD28-A34C-DD204D5BF1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748" y="246183"/>
            <a:ext cx="9525000" cy="1919521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34108AC-4ED2-99E6-0212-0AC0802C553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1600" y="2274033"/>
            <a:ext cx="9525000" cy="3317875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93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6B6590-E6B3-B91C-752E-88256804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reeform 26">
            <a:extLst>
              <a:ext uri="{FF2B5EF4-FFF2-40B4-BE49-F238E27FC236}">
                <a16:creationId xmlns:a16="http://schemas.microsoft.com/office/drawing/2014/main" id="{3A11B3D3-2DE9-50B1-D34F-653D46693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81493" y="3657680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27">
            <a:extLst>
              <a:ext uri="{FF2B5EF4-FFF2-40B4-BE49-F238E27FC236}">
                <a16:creationId xmlns:a16="http://schemas.microsoft.com/office/drawing/2014/main" id="{5EEBEB28-1DE8-01FC-1208-CE71F445D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Freeform 31">
            <a:extLst>
              <a:ext uri="{FF2B5EF4-FFF2-40B4-BE49-F238E27FC236}">
                <a16:creationId xmlns:a16="http://schemas.microsoft.com/office/drawing/2014/main" id="{836BB78A-11DB-CCF3-7F2E-C0243B4095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5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0220F55-A7D0-A330-0E21-94E0D5ECA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50734" y="835269"/>
            <a:ext cx="8690533" cy="2821183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60B5AC1-38AD-9D8D-25F1-F8E10DE48AD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745739" y="3858233"/>
            <a:ext cx="8700522" cy="1953481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 sz="1600">
                <a:solidFill>
                  <a:schemeClr val="bg2"/>
                </a:solidFill>
              </a:defRPr>
            </a:lvl2pPr>
            <a:lvl3pPr marL="914400" indent="0" algn="ctr">
              <a:buNone/>
              <a:defRPr sz="1400">
                <a:solidFill>
                  <a:schemeClr val="bg2"/>
                </a:solidFill>
              </a:defRPr>
            </a:lvl3pPr>
            <a:lvl4pPr marL="1371600" indent="0" algn="ctr">
              <a:buNone/>
              <a:defRPr sz="1200">
                <a:solidFill>
                  <a:schemeClr val="bg2"/>
                </a:solidFill>
              </a:defRPr>
            </a:lvl4pPr>
            <a:lvl5pPr marL="1828800" indent="0" algn="ctr">
              <a:buNone/>
              <a:defRPr sz="12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9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3FFEEC7-A0A7-27CB-3F2D-796281DCDC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5983104"/>
            <a:ext cx="12192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20">
            <a:extLst>
              <a:ext uri="{FF2B5EF4-FFF2-40B4-BE49-F238E27FC236}">
                <a16:creationId xmlns:a16="http://schemas.microsoft.com/office/drawing/2014/main" id="{2DCCFF86-2471-421E-E5FF-E38943252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0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id="{8300B484-623C-071D-E849-138F76141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rot="16200000" flipH="1" flipV="1">
            <a:off x="-433923" y="5546255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99A6249F-0E28-0ABF-FE63-7ECC0E1062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805" y="344399"/>
            <a:ext cx="9599008" cy="1729547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CCC29225-33B5-6D19-F0BA-DE3F864F640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0867" y="2274034"/>
            <a:ext cx="4643438" cy="329863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FB67020D-DF60-17C1-8DEC-EDECF653540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318375" y="2274034"/>
            <a:ext cx="4643438" cy="329863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5812651-A64E-FA0C-7D84-B20BA7C67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10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lum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6">
            <a:extLst>
              <a:ext uri="{FF2B5EF4-FFF2-40B4-BE49-F238E27FC236}">
                <a16:creationId xmlns:a16="http://schemas.microsoft.com/office/drawing/2014/main" id="{F8F589DA-127F-E2E7-6ADA-1D3C04799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5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00FBF0-749D-0FF0-74B6-3565174CA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0DDA3FAB-74FF-4772-2BA4-B242E12AB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BE95B3E-84B8-3910-65C9-87914802BE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8" y="369277"/>
            <a:ext cx="9590215" cy="17085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90BA2746-C141-C524-CDDE-DD672A80A2C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370867" y="2274033"/>
            <a:ext cx="3347782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 b="1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 b="1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 b="1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0">
            <a:extLst>
              <a:ext uri="{FF2B5EF4-FFF2-40B4-BE49-F238E27FC236}">
                <a16:creationId xmlns:a16="http://schemas.microsoft.com/office/drawing/2014/main" id="{53421E6F-1A11-40B7-DB53-FC96CE9D787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925269" y="2274033"/>
            <a:ext cx="6036544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8CC75E-2849-6C28-42BF-61EBFD22CD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736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3947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8">
            <a:extLst>
              <a:ext uri="{FF2B5EF4-FFF2-40B4-BE49-F238E27FC236}">
                <a16:creationId xmlns:a16="http://schemas.microsoft.com/office/drawing/2014/main" id="{D8A19A74-FE0D-4975-5657-5362CEB4D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6117263" y="5090690"/>
            <a:ext cx="1807536" cy="1777059"/>
          </a:xfrm>
          <a:custGeom>
            <a:avLst/>
            <a:gdLst>
              <a:gd name="connsiteX0" fmla="*/ 0 w 2353172"/>
              <a:gd name="connsiteY0" fmla="*/ 0 h 2431959"/>
              <a:gd name="connsiteX1" fmla="*/ 2353172 w 2353172"/>
              <a:gd name="connsiteY1" fmla="*/ 0 h 2431959"/>
              <a:gd name="connsiteX2" fmla="*/ 2353172 w 2353172"/>
              <a:gd name="connsiteY2" fmla="*/ 2431959 h 2431959"/>
              <a:gd name="connsiteX3" fmla="*/ 2352312 w 2353172"/>
              <a:gd name="connsiteY3" fmla="*/ 2431959 h 2431959"/>
              <a:gd name="connsiteX4" fmla="*/ 2340504 w 2353172"/>
              <a:gd name="connsiteY4" fmla="*/ 2198113 h 2431959"/>
              <a:gd name="connsiteX5" fmla="*/ 134816 w 2353172"/>
              <a:gd name="connsiteY5" fmla="*/ 6383 h 24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53172" h="2431959">
                <a:moveTo>
                  <a:pt x="0" y="0"/>
                </a:moveTo>
                <a:lnTo>
                  <a:pt x="2353172" y="0"/>
                </a:lnTo>
                <a:lnTo>
                  <a:pt x="2353172" y="2431959"/>
                </a:lnTo>
                <a:lnTo>
                  <a:pt x="2352312" y="2431959"/>
                </a:lnTo>
                <a:lnTo>
                  <a:pt x="2340504" y="2198113"/>
                </a:lnTo>
                <a:cubicBezTo>
                  <a:pt x="2222700" y="1038123"/>
                  <a:pt x="1296917" y="116993"/>
                  <a:pt x="134816" y="638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E8CCA9-A930-4217-FC4B-419AD08ED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6913" y="2996911"/>
            <a:ext cx="6867747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25">
            <a:extLst>
              <a:ext uri="{FF2B5EF4-FFF2-40B4-BE49-F238E27FC236}">
                <a16:creationId xmlns:a16="http://schemas.microsoft.com/office/drawing/2014/main" id="{A5202170-963D-8D6D-EF61-11B291827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A71B5EB-558B-B072-1FF1-CDA55B10CC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1757" y="328860"/>
            <a:ext cx="6136643" cy="177706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0">
            <a:extLst>
              <a:ext uri="{FF2B5EF4-FFF2-40B4-BE49-F238E27FC236}">
                <a16:creationId xmlns:a16="http://schemas.microsoft.com/office/drawing/2014/main" id="{B84F4814-519C-86D2-1886-90E0A98968D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371204" y="2282999"/>
            <a:ext cx="6136643" cy="3685507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5A36A3E-F1BF-A2FC-E9BF-616718E65B8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24800" y="0"/>
            <a:ext cx="4267200" cy="6858000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769D9C9-E3F7-6719-75F2-AA70DF83E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640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2 Colum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6">
            <a:extLst>
              <a:ext uri="{FF2B5EF4-FFF2-40B4-BE49-F238E27FC236}">
                <a16:creationId xmlns:a16="http://schemas.microsoft.com/office/drawing/2014/main" id="{F8F589DA-127F-E2E7-6ADA-1D3C04799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991645" y="3657688"/>
            <a:ext cx="3200357" cy="3200320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00FBF0-749D-0FF0-74B6-3565174CA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2038" y="2992045"/>
            <a:ext cx="6858000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0DDA3FAB-74FF-4772-2BA4-B242E12AB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" y="0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BE95B3E-84B8-3910-65C9-87914802BE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8" y="369277"/>
            <a:ext cx="9590215" cy="17085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0">
            <a:extLst>
              <a:ext uri="{FF2B5EF4-FFF2-40B4-BE49-F238E27FC236}">
                <a16:creationId xmlns:a16="http://schemas.microsoft.com/office/drawing/2014/main" id="{53421E6F-1A11-40B7-DB53-FC96CE9D787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369269" y="2284193"/>
            <a:ext cx="6036544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90BA2746-C141-C524-CDDE-DD672A80A2C8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708899" y="2284193"/>
            <a:ext cx="3252914" cy="3436653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800" b="1"/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600" b="1"/>
            </a:lvl2pPr>
            <a:lvl3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400" b="1"/>
            </a:lvl3pPr>
            <a:lvl4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4pPr>
            <a:lvl5pPr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defRPr sz="1200" b="1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8CC75E-2849-6C28-42BF-61EBFD22CD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71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losing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181407F-D7F6-56CB-135C-01868BC191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7" y="1088211"/>
            <a:ext cx="4602483" cy="4896019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517585-E867-BB06-B195-272DA0FD4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8"/>
            <a:ext cx="12192000" cy="87392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2D9EBD-88FB-A2C3-7EC2-46DD7B5326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990939" y="2990938"/>
            <a:ext cx="6855801" cy="8739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22">
            <a:extLst>
              <a:ext uri="{FF2B5EF4-FFF2-40B4-BE49-F238E27FC236}">
                <a16:creationId xmlns:a16="http://schemas.microsoft.com/office/drawing/2014/main" id="{CB417425-9078-B6E8-97F7-BAA1536BA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0" y="-8"/>
            <a:ext cx="1745673" cy="877824"/>
          </a:xfrm>
          <a:custGeom>
            <a:avLst/>
            <a:gdLst>
              <a:gd name="connsiteX0" fmla="*/ 0 w 4572000"/>
              <a:gd name="connsiteY0" fmla="*/ 2285974 h 2285974"/>
              <a:gd name="connsiteX1" fmla="*/ 113956 w 4572000"/>
              <a:gd name="connsiteY1" fmla="*/ 2283183 h 2285974"/>
              <a:gd name="connsiteX2" fmla="*/ 2283027 w 4572000"/>
              <a:gd name="connsiteY2" fmla="*/ 117584 h 2285974"/>
              <a:gd name="connsiteX3" fmla="*/ 2286000 w 4572000"/>
              <a:gd name="connsiteY3" fmla="*/ 0 h 2285974"/>
              <a:gd name="connsiteX4" fmla="*/ 2288973 w 4572000"/>
              <a:gd name="connsiteY4" fmla="*/ 117584 h 2285974"/>
              <a:gd name="connsiteX5" fmla="*/ 4458044 w 4572000"/>
              <a:gd name="connsiteY5" fmla="*/ 2283183 h 2285974"/>
              <a:gd name="connsiteX6" fmla="*/ 4572000 w 4572000"/>
              <a:gd name="connsiteY6" fmla="*/ 2285974 h 2285974"/>
              <a:gd name="connsiteX7" fmla="*/ 2286000 w 4572000"/>
              <a:gd name="connsiteY7" fmla="*/ 2285974 h 2285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72000" h="2285974">
                <a:moveTo>
                  <a:pt x="0" y="2285974"/>
                </a:moveTo>
                <a:lnTo>
                  <a:pt x="113956" y="2283183"/>
                </a:lnTo>
                <a:cubicBezTo>
                  <a:pt x="1284562" y="2225701"/>
                  <a:pt x="2223714" y="1287708"/>
                  <a:pt x="2283027" y="117584"/>
                </a:cubicBezTo>
                <a:lnTo>
                  <a:pt x="2286000" y="0"/>
                </a:lnTo>
                <a:lnTo>
                  <a:pt x="2288973" y="117584"/>
                </a:lnTo>
                <a:cubicBezTo>
                  <a:pt x="2348287" y="1287708"/>
                  <a:pt x="3287438" y="2225701"/>
                  <a:pt x="4458044" y="2283183"/>
                </a:cubicBezTo>
                <a:lnTo>
                  <a:pt x="4572000" y="2285974"/>
                </a:lnTo>
                <a:lnTo>
                  <a:pt x="2286000" y="2285974"/>
                </a:lnTo>
                <a:close/>
              </a:path>
            </a:pathLst>
          </a:custGeom>
          <a:solidFill>
            <a:schemeClr val="accent2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7F56B38-71B8-A745-8D9C-BBEA278F3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9905999" y="4572027"/>
            <a:ext cx="2286000" cy="2285973"/>
          </a:xfrm>
          <a:custGeom>
            <a:avLst/>
            <a:gdLst>
              <a:gd name="connsiteX0" fmla="*/ 3200357 w 3200357"/>
              <a:gd name="connsiteY0" fmla="*/ 0 h 3200320"/>
              <a:gd name="connsiteX1" fmla="*/ 3200357 w 3200357"/>
              <a:gd name="connsiteY1" fmla="*/ 3200320 h 3200320"/>
              <a:gd name="connsiteX2" fmla="*/ 0 w 3200357"/>
              <a:gd name="connsiteY2" fmla="*/ 3200320 h 3200320"/>
              <a:gd name="connsiteX3" fmla="*/ 159536 w 3200357"/>
              <a:gd name="connsiteY3" fmla="*/ 3196412 h 3200320"/>
              <a:gd name="connsiteX4" fmla="*/ 3196195 w 3200357"/>
              <a:gd name="connsiteY4" fmla="*/ 164613 h 3200320"/>
              <a:gd name="connsiteX5" fmla="*/ 3200357 w 3200357"/>
              <a:gd name="connsiteY5" fmla="*/ 0 h 320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00357" h="3200320">
                <a:moveTo>
                  <a:pt x="3200357" y="0"/>
                </a:moveTo>
                <a:lnTo>
                  <a:pt x="3200357" y="3200320"/>
                </a:lnTo>
                <a:lnTo>
                  <a:pt x="0" y="3200320"/>
                </a:lnTo>
                <a:lnTo>
                  <a:pt x="159536" y="3196412"/>
                </a:lnTo>
                <a:cubicBezTo>
                  <a:pt x="1798363" y="3115939"/>
                  <a:pt x="3113157" y="1802765"/>
                  <a:pt x="3196195" y="164613"/>
                </a:cubicBezTo>
                <a:lnTo>
                  <a:pt x="3200357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5E5C644-63C0-D8A4-7EF1-1681AFB1F4D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24599" y="1088210"/>
            <a:ext cx="4373564" cy="4894894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 b="1">
                <a:solidFill>
                  <a:schemeClr val="bg2"/>
                </a:solidFill>
              </a:defRPr>
            </a:lvl1pPr>
            <a:lvl2pPr marL="457200" indent="0">
              <a:spcBef>
                <a:spcPts val="0"/>
              </a:spcBef>
              <a:spcAft>
                <a:spcPts val="600"/>
              </a:spcAft>
              <a:buNone/>
              <a:defRPr sz="1600" b="1">
                <a:solidFill>
                  <a:schemeClr val="bg2"/>
                </a:solidFill>
              </a:defRPr>
            </a:lvl2pPr>
            <a:lvl3pPr marL="914400" indent="0">
              <a:spcBef>
                <a:spcPts val="0"/>
              </a:spcBef>
              <a:spcAft>
                <a:spcPts val="600"/>
              </a:spcAft>
              <a:buNone/>
              <a:defRPr sz="1400" b="1">
                <a:solidFill>
                  <a:schemeClr val="bg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600"/>
              </a:spcAft>
              <a:buNone/>
              <a:defRPr sz="1200" b="1">
                <a:solidFill>
                  <a:schemeClr val="bg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600"/>
              </a:spcAft>
              <a:buNone/>
              <a:defRPr sz="1200" b="1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663CA19-070F-D373-ED8C-B6F895D11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6600" y="5983104"/>
            <a:ext cx="1295400" cy="8748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828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8702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9050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0973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97710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2744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924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5268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A08E557-10DB-421A-876E-1AE58F8E07C4}"/>
              </a:ext>
            </a:extLst>
          </p:cNvPr>
          <p:cNvSpPr/>
          <p:nvPr/>
        </p:nvSpPr>
        <p:spPr>
          <a:xfrm>
            <a:off x="8844703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613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3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4" r:id="rId21"/>
    <p:sldLayoutId id="2147483736" r:id="rId2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36">
          <p15:clr>
            <a:srgbClr val="F26B43"/>
          </p15:clr>
        </p15:guide>
        <p15:guide id="4" orient="horz" pos="3312">
          <p15:clr>
            <a:srgbClr val="F26B43"/>
          </p15:clr>
        </p15:guide>
        <p15:guide id="5" orient="horz" pos="432">
          <p15:clr>
            <a:srgbClr val="F26B43"/>
          </p15:clr>
        </p15:guide>
        <p15:guide id="7" pos="4416">
          <p15:clr>
            <a:srgbClr val="F26B43"/>
          </p15:clr>
        </p15:guide>
        <p15:guide id="8" pos="5568">
          <p15:clr>
            <a:srgbClr val="F26B43"/>
          </p15:clr>
        </p15:guide>
        <p15:guide id="9" pos="7296">
          <p15:clr>
            <a:srgbClr val="F26B43"/>
          </p15:clr>
        </p15:guide>
        <p15:guide id="10" pos="2688">
          <p15:clr>
            <a:srgbClr val="F26B43"/>
          </p15:clr>
        </p15:guide>
        <p15:guide id="11" pos="1536">
          <p15:clr>
            <a:srgbClr val="F26B43"/>
          </p15:clr>
        </p15:guide>
        <p15:guide id="12" pos="384">
          <p15:clr>
            <a:srgbClr val="F26B43"/>
          </p15:clr>
        </p15:guide>
        <p15:guide id="13" pos="2112">
          <p15:clr>
            <a:srgbClr val="F26B43"/>
          </p15:clr>
        </p15:guide>
        <p15:guide id="14" pos="4992">
          <p15:clr>
            <a:srgbClr val="F26B43"/>
          </p15:clr>
        </p15:guide>
        <p15:guide id="15" pos="6720">
          <p15:clr>
            <a:srgbClr val="F26B43"/>
          </p15:clr>
        </p15:guide>
        <p15:guide id="16" pos="960">
          <p15:clr>
            <a:srgbClr val="F26B43"/>
          </p15:clr>
        </p15:guide>
        <p15:guide id="17" pos="3264">
          <p15:clr>
            <a:srgbClr val="F26B43"/>
          </p15:clr>
        </p15:guide>
        <p15:guide id="18" orient="horz" pos="1008">
          <p15:clr>
            <a:srgbClr val="F26B43"/>
          </p15:clr>
        </p15:guide>
        <p15:guide id="19" orient="horz" pos="3888">
          <p15:clr>
            <a:srgbClr val="F26B43"/>
          </p15:clr>
        </p15:guide>
        <p15:guide id="20" pos="6144">
          <p15:clr>
            <a:srgbClr val="F26B43"/>
          </p15:clr>
        </p15:guide>
        <p15:guide id="21" orient="horz" pos="1584">
          <p15:clr>
            <a:srgbClr val="F26B43"/>
          </p15:clr>
        </p15:guide>
        <p15:guide id="22" pos="576">
          <p15:clr>
            <a:srgbClr val="F26B43"/>
          </p15:clr>
        </p15:guide>
        <p15:guide id="23" pos="7104">
          <p15:clr>
            <a:srgbClr val="F26B43"/>
          </p15:clr>
        </p15:guide>
        <p15:guide id="24" pos="768">
          <p15:clr>
            <a:srgbClr val="F26B43"/>
          </p15:clr>
        </p15:guide>
        <p15:guide id="25" pos="6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0D9AD-F97D-8DCF-97C2-FEE69475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Senior Meeting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9882FA-049D-25F3-3F24-590E9D0F1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48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D9321D-79AC-AC52-77EE-48647BFA1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Contact Information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B8AA87-ACD9-1978-6D0D-24BB242F771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b="1" dirty="0"/>
              <a:t>Enter your personal cell phone number and personal email address.</a:t>
            </a:r>
          </a:p>
          <a:p>
            <a:endParaRPr lang="en-US" sz="3200" b="1" dirty="0"/>
          </a:p>
          <a:p>
            <a:r>
              <a:rPr lang="en-US" sz="3200" b="1" dirty="0"/>
              <a:t>DO NOT ENTER:</a:t>
            </a:r>
          </a:p>
          <a:p>
            <a:pPr lvl="1"/>
            <a:r>
              <a:rPr lang="en-US" sz="2800" b="1" dirty="0"/>
              <a:t>Your CCSD email address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2EDD3-76F0-EC11-1B2B-26FD766ADAE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767930" y="2284193"/>
            <a:ext cx="132521" cy="343665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6EE69C-73C8-9D1D-8226-2035426252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68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C71D8FC-E122-CABE-6FCE-615B2C341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latin typeface="+mn-lt"/>
              </a:rPr>
              <a:t>Click – </a:t>
            </a:r>
            <a:br>
              <a:rPr lang="en-US" sz="6600" b="1" dirty="0">
                <a:latin typeface="+mn-lt"/>
              </a:rPr>
            </a:br>
            <a:r>
              <a:rPr lang="en-US" sz="6600" b="1" dirty="0">
                <a:latin typeface="+mn-lt"/>
              </a:rPr>
              <a:t>SUBMIT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81F7719-973C-41CB-9EA9-DC7CEC76A07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Click – </a:t>
            </a:r>
          </a:p>
          <a:p>
            <a:r>
              <a:rPr lang="en-US" sz="6000" dirty="0"/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280806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E7E7-71FF-604C-77EF-502CCACBE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734" y="92765"/>
            <a:ext cx="8690533" cy="953521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Ticket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5B28C-B693-9966-F625-0957441F7B0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745739" y="1046287"/>
            <a:ext cx="8700522" cy="4765428"/>
          </a:xfrm>
        </p:spPr>
        <p:txBody>
          <a:bodyPr>
            <a:normAutofit fontScale="92500"/>
          </a:bodyPr>
          <a:lstStyle/>
          <a:p>
            <a:r>
              <a:rPr lang="en-US" sz="2400" b="1" dirty="0"/>
              <a:t>In the request box, enter the number of tickets you are requesting for your guests.</a:t>
            </a:r>
          </a:p>
          <a:p>
            <a:endParaRPr lang="en-US" sz="2400" b="1" dirty="0"/>
          </a:p>
          <a:p>
            <a:r>
              <a:rPr lang="en-US" sz="2400" b="1" dirty="0"/>
              <a:t>ALL INFANTS AND SMALL CHILDREN WILL NEED A TICKET</a:t>
            </a:r>
          </a:p>
          <a:p>
            <a:endParaRPr lang="en-US" sz="2400" b="1" dirty="0"/>
          </a:p>
          <a:p>
            <a:r>
              <a:rPr lang="en-US" sz="2400" b="1" dirty="0"/>
              <a:t>Ticket requests MUST be submitted by December 3</a:t>
            </a:r>
            <a:r>
              <a:rPr lang="en-US" sz="2400" b="1" baseline="30000" dirty="0"/>
              <a:t>rd</a:t>
            </a:r>
            <a:r>
              <a:rPr lang="en-US" sz="2400" b="1" dirty="0"/>
              <a:t>.</a:t>
            </a:r>
          </a:p>
          <a:p>
            <a:endParaRPr lang="en-US" sz="2400" b="1" dirty="0"/>
          </a:p>
          <a:p>
            <a:r>
              <a:rPr lang="en-US" sz="2400" b="1" dirty="0"/>
              <a:t>Ticket requests can be edited up to the deadline.</a:t>
            </a:r>
          </a:p>
          <a:p>
            <a:r>
              <a:rPr lang="en-US" sz="2400" b="1" dirty="0"/>
              <a:t>Once you have entered the number of tickets, click&gt; Submit Request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252C9C-26BC-288B-272E-F216DE61F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83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6EBEF-C4C1-53DA-B8CB-375EFB216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139" y="225288"/>
            <a:ext cx="9914859" cy="1285460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+mn-lt"/>
              </a:rPr>
              <a:t>Reminders:</a:t>
            </a:r>
            <a:br>
              <a:rPr lang="en-US" sz="5400" b="1" dirty="0">
                <a:latin typeface="+mn-lt"/>
              </a:rPr>
            </a:br>
            <a:endParaRPr lang="en-US" sz="54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ADB5A-DE6C-565B-0B7E-905A56DE9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33670"/>
            <a:ext cx="9914860" cy="5009321"/>
          </a:xfrm>
        </p:spPr>
        <p:txBody>
          <a:bodyPr>
            <a:normAutofit/>
          </a:bodyPr>
          <a:lstStyle/>
          <a:p>
            <a:r>
              <a:rPr lang="en-US" sz="5400" b="1" dirty="0"/>
              <a:t>AP Test Registration – </a:t>
            </a:r>
          </a:p>
          <a:p>
            <a:pPr lvl="1"/>
            <a:r>
              <a:rPr lang="en-US" sz="4400" b="1" dirty="0"/>
              <a:t>Deadline is October 31</a:t>
            </a:r>
            <a:r>
              <a:rPr lang="en-US" sz="4400" b="1" baseline="30000" dirty="0"/>
              <a:t>st</a:t>
            </a:r>
          </a:p>
          <a:p>
            <a:r>
              <a:rPr lang="en-US" sz="5400" b="1" dirty="0"/>
              <a:t>Senior Pictures</a:t>
            </a:r>
          </a:p>
          <a:p>
            <a:r>
              <a:rPr lang="en-US" sz="5400" b="1" dirty="0"/>
              <a:t>Senior Advisors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EF448-02C0-57C8-B1FB-802EE60D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68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504103-6319-C1BA-994F-97D3A9F1A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927D6-AFA7-348E-8C32-400C1E6F321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64835" y="291548"/>
            <a:ext cx="8044069" cy="5314122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Confirm</a:t>
            </a:r>
            <a:r>
              <a:rPr lang="en-US" sz="3600" b="1" dirty="0"/>
              <a:t>:</a:t>
            </a:r>
          </a:p>
          <a:p>
            <a:r>
              <a:rPr lang="en-US" sz="3600" b="1" dirty="0"/>
              <a:t>The name that will be on your diploma</a:t>
            </a:r>
          </a:p>
          <a:p>
            <a:r>
              <a:rPr lang="en-US" sz="3600" b="1" dirty="0"/>
              <a:t>The pronunciation of your name</a:t>
            </a:r>
          </a:p>
          <a:p>
            <a:r>
              <a:rPr lang="en-US" sz="3600" b="1" dirty="0"/>
              <a:t>The semester you will graduate</a:t>
            </a:r>
          </a:p>
          <a:p>
            <a:r>
              <a:rPr lang="en-US" sz="3600" b="1" dirty="0"/>
              <a:t>Attendance at graduation</a:t>
            </a:r>
          </a:p>
          <a:p>
            <a:r>
              <a:rPr lang="en-US" sz="3600" b="1" dirty="0"/>
              <a:t>Contact information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91DBFA3-4929-EF34-6EC0-62D2B6817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01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B282789-4F8B-D647-09EB-50D8FF687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40" y="1415562"/>
            <a:ext cx="7262190" cy="4009292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  <a:t>GO TO:</a:t>
            </a:r>
            <a:br>
              <a:rPr lang="en-US" sz="48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en-US" sz="48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n-US" sz="48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  <a:t>studentportal.cobbk12.org</a:t>
            </a:r>
            <a:br>
              <a:rPr lang="en-US" sz="44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</a:br>
            <a:br>
              <a:rPr lang="en-US" sz="44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</a:br>
            <a:r>
              <a:rPr lang="en-US" sz="4400" b="1" dirty="0">
                <a:latin typeface="+mn-lt"/>
                <a:ea typeface="ADLaM Display" panose="020F0502020204030204" pitchFamily="2" charset="0"/>
                <a:cs typeface="ADLaM Display" panose="020F0502020204030204" pitchFamily="2" charset="0"/>
              </a:rPr>
              <a:t>Sign in using your CCSD student email address</a:t>
            </a:r>
          </a:p>
        </p:txBody>
      </p:sp>
      <p:pic>
        <p:nvPicPr>
          <p:cNvPr id="6" name="Picture Placeholder 4" descr="Green lights in the sky">
            <a:extLst>
              <a:ext uri="{FF2B5EF4-FFF2-40B4-BE49-F238E27FC236}">
                <a16:creationId xmlns:a16="http://schemas.microsoft.com/office/drawing/2014/main" id="{2EBC5878-1007-0F8E-3940-DE9D1D088BC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8995" r="28995"/>
          <a:stretch/>
        </p:blipFill>
        <p:spPr/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ECD88-7563-0E2D-38D6-262477CFE5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17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37F92FBB-F1A6-DCA3-4B03-5EA99AE4B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9479" y="360485"/>
            <a:ext cx="7023652" cy="1653845"/>
          </a:xfrm>
        </p:spPr>
        <p:txBody>
          <a:bodyPr/>
          <a:lstStyle/>
          <a:p>
            <a:r>
              <a:rPr lang="en-US" dirty="0"/>
              <a:t>In Office365 go to APPS</a:t>
            </a:r>
          </a:p>
        </p:txBody>
      </p:sp>
      <p:pic>
        <p:nvPicPr>
          <p:cNvPr id="24" name="Picture Placeholder 23" descr="Green lights in the sky">
            <a:extLst>
              <a:ext uri="{FF2B5EF4-FFF2-40B4-BE49-F238E27FC236}">
                <a16:creationId xmlns:a16="http://schemas.microsoft.com/office/drawing/2014/main" id="{61357E36-869D-B6D4-3E6E-ED43A227E59C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37" b="37"/>
          <a:stretch/>
        </p:blipFill>
        <p:spPr/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43E47AC3-3E43-6A30-A709-127578992F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676306" y="2491409"/>
            <a:ext cx="5032725" cy="3491692"/>
          </a:xfrm>
        </p:spPr>
        <p:txBody>
          <a:bodyPr>
            <a:normAutofit/>
          </a:bodyPr>
          <a:lstStyle/>
          <a:p>
            <a:r>
              <a:rPr lang="en-US" sz="4800" b="1" dirty="0"/>
              <a:t>Choose:</a:t>
            </a:r>
          </a:p>
          <a:p>
            <a:r>
              <a:rPr lang="en-US" sz="4800" b="1" dirty="0"/>
              <a:t>-Get Work Done</a:t>
            </a:r>
          </a:p>
          <a:p>
            <a:r>
              <a:rPr lang="en-US" sz="4800" b="1" dirty="0"/>
              <a:t>-F5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BE44FC-E43E-3153-168E-0A84BD9E6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710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60027CB-3C27-FC4C-AEF9-685A21EA1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---  Grad Forms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25569D-4B51-26CD-C967-65D3F4059DB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1600" y="1709530"/>
            <a:ext cx="10528852" cy="479728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Verify your name  </a:t>
            </a:r>
          </a:p>
          <a:p>
            <a:pPr lvl="1"/>
            <a:r>
              <a:rPr lang="en-US" sz="3000" b="1" dirty="0"/>
              <a:t>If correct – there is nothing for you to do.  If incorrect, make adjustments in the appropriate field.</a:t>
            </a:r>
          </a:p>
          <a:p>
            <a:endParaRPr lang="en-US" sz="3200" b="1" dirty="0"/>
          </a:p>
          <a:p>
            <a:r>
              <a:rPr lang="en-US" sz="3200" b="1" dirty="0"/>
              <a:t>You MUST use the name that you were enrolled with, which should be the name on your birth certificate.</a:t>
            </a:r>
          </a:p>
          <a:p>
            <a:endParaRPr lang="en-US" sz="3200" b="1" dirty="0"/>
          </a:p>
          <a:p>
            <a:r>
              <a:rPr lang="en-US" sz="3200" b="1" dirty="0"/>
              <a:t>Anything that is different than your enrolled name will be flagged and not accepted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6BFA23-AB5B-BA88-E233-DE14DED5A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2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C2EC19-A157-8389-07DB-650659081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734" y="835270"/>
            <a:ext cx="8690533" cy="754992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Name Note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6390D-BFD6-DF07-2067-06D2785D58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957774" y="1933929"/>
            <a:ext cx="8700522" cy="4035923"/>
          </a:xfrm>
        </p:spPr>
        <p:txBody>
          <a:bodyPr>
            <a:normAutofit/>
          </a:bodyPr>
          <a:lstStyle/>
          <a:p>
            <a:r>
              <a:rPr lang="en-US" sz="3200" b="1" noProof="1"/>
              <a:t>This space is used to indicate any accents.</a:t>
            </a:r>
          </a:p>
          <a:p>
            <a:endParaRPr lang="en-US" sz="3200" b="1" noProof="1"/>
          </a:p>
          <a:p>
            <a:r>
              <a:rPr lang="en-US" sz="3200" b="1" noProof="1"/>
              <a:t>You should indicate the letter and name where the accent should occur.</a:t>
            </a:r>
          </a:p>
          <a:p>
            <a:r>
              <a:rPr lang="en-US" sz="3200" b="1" noProof="1"/>
              <a:t>Ex: accent over the e in Jared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7DE2532-F4A7-30E2-0525-1FF82D28A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45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465791-02C3-85CB-EC2D-AE1D097A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Pronunciation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CC286-7253-B31F-DFE6-802920A9FC6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0866" y="2274034"/>
            <a:ext cx="9827221" cy="3298630"/>
          </a:xfrm>
        </p:spPr>
        <p:txBody>
          <a:bodyPr>
            <a:normAutofit/>
          </a:bodyPr>
          <a:lstStyle/>
          <a:p>
            <a:r>
              <a:rPr lang="en-US" sz="3600" b="1" noProof="1"/>
              <a:t>If your name has an unusual pronunciation.  Explain clearly in the box.</a:t>
            </a:r>
          </a:p>
          <a:p>
            <a:endParaRPr lang="en-US" sz="3600" b="1" noProof="1"/>
          </a:p>
          <a:p>
            <a:r>
              <a:rPr lang="en-US" sz="3600" b="1" noProof="1"/>
              <a:t>Ex: Aaron is pronounced Air Run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D75BC5-46CC-A36D-B72E-AE0A832FACB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754678" y="2274034"/>
            <a:ext cx="106018" cy="3298630"/>
          </a:xfrm>
        </p:spPr>
        <p:txBody>
          <a:bodyPr/>
          <a:lstStyle/>
          <a:p>
            <a:pPr marL="0" indent="0">
              <a:buNone/>
            </a:pPr>
            <a:r>
              <a:rPr lang="en-US" noProof="1"/>
              <a:t>   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FEF2AD9-EC94-1F3D-3B79-64938E47A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864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1945D54-A284-835B-B949-4F6D36F38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latin typeface="+mn-lt"/>
              </a:rPr>
              <a:t>Graduation Plans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80981-6211-B9EF-9A10-4D4B043758C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67409" y="1749287"/>
            <a:ext cx="11224589" cy="47394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Indicate either Fall or Spring Graduation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If you indicate Fall:</a:t>
            </a:r>
          </a:p>
          <a:p>
            <a:pPr marL="0" indent="0">
              <a:buNone/>
            </a:pPr>
            <a:r>
              <a:rPr lang="en-US" sz="2400" dirty="0"/>
              <a:t>1. Does your school counselor know that you plan to graduate in December?</a:t>
            </a:r>
          </a:p>
          <a:p>
            <a:pPr marL="0" indent="0">
              <a:buNone/>
            </a:pPr>
            <a:r>
              <a:rPr lang="en-US" sz="2400" dirty="0"/>
              <a:t>2. See me after the presentation for an additional information sheet to complete.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600" dirty="0"/>
              <a:t>December Graduates CAN attend Prom and Senior Activities in the spring.  HOWEVER – any disciplinary issues will result in you NOT being able to </a:t>
            </a:r>
          </a:p>
          <a:p>
            <a:pPr marL="0" indent="0">
              <a:buNone/>
            </a:pPr>
            <a:r>
              <a:rPr lang="en-US" sz="2600" dirty="0"/>
              <a:t>attend graduation.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041F6D-09FB-DE91-905B-ACA52F64E5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 flipH="1">
            <a:off x="12191998" y="2274033"/>
            <a:ext cx="45719" cy="343665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04509-99F0-B7A3-5C7A-C5A635046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49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F3AAEC5E-1903-897F-3899-D104894ED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Commencement Plans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E171ED2-DFD4-666E-F6D1-C672E5CE864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Will you be participating in graduation in May?</a:t>
            </a:r>
          </a:p>
          <a:p>
            <a:endParaRPr lang="en-US" sz="2800" b="1" dirty="0"/>
          </a:p>
          <a:p>
            <a:r>
              <a:rPr lang="en-US" sz="2800" b="1" dirty="0"/>
              <a:t>It defaults to yes</a:t>
            </a:r>
          </a:p>
          <a:p>
            <a:endParaRPr lang="en-US" sz="2800" b="1" dirty="0"/>
          </a:p>
          <a:p>
            <a:r>
              <a:rPr lang="en-US" sz="2800" b="1" dirty="0"/>
              <a:t>Have you ordered your graduation cap and gown?</a:t>
            </a:r>
          </a:p>
        </p:txBody>
      </p:sp>
      <p:pic>
        <p:nvPicPr>
          <p:cNvPr id="18" name="Picture Placeholder 17" descr="A mountain with snow and stars in the sky">
            <a:extLst>
              <a:ext uri="{FF2B5EF4-FFF2-40B4-BE49-F238E27FC236}">
                <a16:creationId xmlns:a16="http://schemas.microsoft.com/office/drawing/2014/main" id="{191982FA-A9CA-9ACC-09E4-77FD999BDB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03" b="103"/>
          <a:stretch/>
        </p:blipFill>
        <p:spPr/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270016-E0B6-DAC7-B6DA-CC7F3A15D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13133"/>
      </p:ext>
    </p:extLst>
  </p:cSld>
  <p:clrMapOvr>
    <a:masterClrMapping/>
  </p:clrMapOvr>
</p:sld>
</file>

<file path=ppt/theme/theme1.xml><?xml version="1.0" encoding="utf-8"?>
<a:theme xmlns:a="http://schemas.openxmlformats.org/drawingml/2006/main" name="ModOverlayVTI">
  <a:themeElements>
    <a:clrScheme name="Custom 50">
      <a:dk1>
        <a:sysClr val="windowText" lastClr="000000"/>
      </a:dk1>
      <a:lt1>
        <a:srgbClr val="F4F2EC"/>
      </a:lt1>
      <a:dk2>
        <a:srgbClr val="09283F"/>
      </a:dk2>
      <a:lt2>
        <a:srgbClr val="FFFFFF"/>
      </a:lt2>
      <a:accent1>
        <a:srgbClr val="3C9A8F"/>
      </a:accent1>
      <a:accent2>
        <a:srgbClr val="18818C"/>
      </a:accent2>
      <a:accent3>
        <a:srgbClr val="800A2F"/>
      </a:accent3>
      <a:accent4>
        <a:srgbClr val="F6635C"/>
      </a:accent4>
      <a:accent5>
        <a:srgbClr val="F48E7C"/>
      </a:accent5>
      <a:accent6>
        <a:srgbClr val="DA9D16"/>
      </a:accent6>
      <a:hlink>
        <a:srgbClr val="ED621D"/>
      </a:hlink>
      <a:folHlink>
        <a:srgbClr val="A18A6D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5453AF4-4FB0-4B39-9296-55DED383E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5C2001-E626-4890-B405-22B5BD1CB0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D7C3E5-1734-4636-9EC5-AEB06BF1FB20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{C4E0EC57-0893-4E17-BB97-E81870E91E09}TFce6c19b5-b857-4146-b2d9-33ca01394bc5af92e1a2_win32-293333268dd9</Template>
  <TotalTime>48</TotalTime>
  <Words>402</Words>
  <Application>Microsoft Office PowerPoint</Application>
  <PresentationFormat>Widescreen</PresentationFormat>
  <Paragraphs>92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Nova Light</vt:lpstr>
      <vt:lpstr>Calibri</vt:lpstr>
      <vt:lpstr>Elephant</vt:lpstr>
      <vt:lpstr>ModOverlayVTI</vt:lpstr>
      <vt:lpstr>Senior Meeting</vt:lpstr>
      <vt:lpstr>Purpose</vt:lpstr>
      <vt:lpstr>GO TO:  studentportal.cobbk12.org  Sign in using your CCSD student email address</vt:lpstr>
      <vt:lpstr>In Office365 go to APPS</vt:lpstr>
      <vt:lpstr>Choose ---  Grad Forms</vt:lpstr>
      <vt:lpstr>Name Note</vt:lpstr>
      <vt:lpstr>Pronunciation</vt:lpstr>
      <vt:lpstr>Graduation Plans </vt:lpstr>
      <vt:lpstr>Commencement Plans</vt:lpstr>
      <vt:lpstr>Contact Information</vt:lpstr>
      <vt:lpstr>Click –  SUBMIT</vt:lpstr>
      <vt:lpstr>Ticket Request</vt:lpstr>
      <vt:lpstr>Reminders: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 Nemeck</dc:creator>
  <cp:lastModifiedBy>Renee Tehrani</cp:lastModifiedBy>
  <cp:revision>2</cp:revision>
  <dcterms:created xsi:type="dcterms:W3CDTF">2025-10-14T17:09:51Z</dcterms:created>
  <dcterms:modified xsi:type="dcterms:W3CDTF">2025-10-16T15:25:47Z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