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0" r:id="rId3"/>
    <p:sldId id="271" r:id="rId4"/>
    <p:sldId id="272" r:id="rId5"/>
    <p:sldId id="273" r:id="rId6"/>
    <p:sldId id="259" r:id="rId7"/>
    <p:sldId id="268" r:id="rId8"/>
    <p:sldId id="26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195CD-786F-4FB0-938A-628D57EC4EF9}" v="2" dt="2025-01-17T16:06:35.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4" d="100"/>
          <a:sy n="104" d="100"/>
        </p:scale>
        <p:origin x="72" y="3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a Munlin" userId="7643b7c4-699e-4356-90f6-5f586621a251" providerId="ADAL" clId="{F90195CD-786F-4FB0-938A-628D57EC4EF9}"/>
    <pc:docChg chg="custSel addSld modSld">
      <pc:chgData name="Deanna Munlin" userId="7643b7c4-699e-4356-90f6-5f586621a251" providerId="ADAL" clId="{F90195CD-786F-4FB0-938A-628D57EC4EF9}" dt="2025-01-17T18:59:40.776" v="635" actId="20577"/>
      <pc:docMkLst>
        <pc:docMk/>
      </pc:docMkLst>
      <pc:sldChg chg="addSp modSp mod">
        <pc:chgData name="Deanna Munlin" userId="7643b7c4-699e-4356-90f6-5f586621a251" providerId="ADAL" clId="{F90195CD-786F-4FB0-938A-628D57EC4EF9}" dt="2025-01-16T19:10:31.015" v="26" actId="1076"/>
        <pc:sldMkLst>
          <pc:docMk/>
          <pc:sldMk cId="2285042202" sldId="258"/>
        </pc:sldMkLst>
        <pc:spChg chg="mod">
          <ac:chgData name="Deanna Munlin" userId="7643b7c4-699e-4356-90f6-5f586621a251" providerId="ADAL" clId="{F90195CD-786F-4FB0-938A-628D57EC4EF9}" dt="2025-01-16T19:10:31.015" v="26" actId="1076"/>
          <ac:spMkLst>
            <pc:docMk/>
            <pc:sldMk cId="2285042202" sldId="258"/>
            <ac:spMk id="2" creationId="{E32077F0-AC9A-4756-9374-701A17BB0D65}"/>
          </ac:spMkLst>
        </pc:spChg>
        <pc:picChg chg="add mod">
          <ac:chgData name="Deanna Munlin" userId="7643b7c4-699e-4356-90f6-5f586621a251" providerId="ADAL" clId="{F90195CD-786F-4FB0-938A-628D57EC4EF9}" dt="2025-01-16T19:10:26.574" v="25" actId="14100"/>
          <ac:picMkLst>
            <pc:docMk/>
            <pc:sldMk cId="2285042202" sldId="258"/>
            <ac:picMk id="5" creationId="{7C8B85F4-CA79-AB02-6C15-B6EB826BB2A3}"/>
          </ac:picMkLst>
        </pc:picChg>
      </pc:sldChg>
      <pc:sldChg chg="modSp mod">
        <pc:chgData name="Deanna Munlin" userId="7643b7c4-699e-4356-90f6-5f586621a251" providerId="ADAL" clId="{F90195CD-786F-4FB0-938A-628D57EC4EF9}" dt="2025-01-17T18:56:50.492" v="613" actId="6549"/>
        <pc:sldMkLst>
          <pc:docMk/>
          <pc:sldMk cId="1846210664" sldId="259"/>
        </pc:sldMkLst>
        <pc:spChg chg="mod">
          <ac:chgData name="Deanna Munlin" userId="7643b7c4-699e-4356-90f6-5f586621a251" providerId="ADAL" clId="{F90195CD-786F-4FB0-938A-628D57EC4EF9}" dt="2025-01-17T18:56:50.492" v="613" actId="6549"/>
          <ac:spMkLst>
            <pc:docMk/>
            <pc:sldMk cId="1846210664" sldId="259"/>
            <ac:spMk id="3" creationId="{FE674D07-1081-487D-AB23-CE1FCA96B1D2}"/>
          </ac:spMkLst>
        </pc:spChg>
      </pc:sldChg>
      <pc:sldChg chg="modSp mod">
        <pc:chgData name="Deanna Munlin" userId="7643b7c4-699e-4356-90f6-5f586621a251" providerId="ADAL" clId="{F90195CD-786F-4FB0-938A-628D57EC4EF9}" dt="2025-01-17T18:58:03.447" v="633" actId="20577"/>
        <pc:sldMkLst>
          <pc:docMk/>
          <pc:sldMk cId="2457038645" sldId="264"/>
        </pc:sldMkLst>
        <pc:spChg chg="mod">
          <ac:chgData name="Deanna Munlin" userId="7643b7c4-699e-4356-90f6-5f586621a251" providerId="ADAL" clId="{F90195CD-786F-4FB0-938A-628D57EC4EF9}" dt="2025-01-17T18:58:03.447" v="633" actId="20577"/>
          <ac:spMkLst>
            <pc:docMk/>
            <pc:sldMk cId="2457038645" sldId="264"/>
            <ac:spMk id="6" creationId="{92845B2B-A465-424B-AA1F-A9FA944F41B0}"/>
          </ac:spMkLst>
        </pc:spChg>
      </pc:sldChg>
      <pc:sldChg chg="mod modShow">
        <pc:chgData name="Deanna Munlin" userId="7643b7c4-699e-4356-90f6-5f586621a251" providerId="ADAL" clId="{F90195CD-786F-4FB0-938A-628D57EC4EF9}" dt="2025-01-17T16:06:46.203" v="575" actId="729"/>
        <pc:sldMkLst>
          <pc:docMk/>
          <pc:sldMk cId="1332890099" sldId="268"/>
        </pc:sldMkLst>
      </pc:sldChg>
      <pc:sldChg chg="modSp mod">
        <pc:chgData name="Deanna Munlin" userId="7643b7c4-699e-4356-90f6-5f586621a251" providerId="ADAL" clId="{F90195CD-786F-4FB0-938A-628D57EC4EF9}" dt="2025-01-17T16:07:24.417" v="590" actId="20577"/>
        <pc:sldMkLst>
          <pc:docMk/>
          <pc:sldMk cId="409634900" sldId="269"/>
        </pc:sldMkLst>
        <pc:spChg chg="mod">
          <ac:chgData name="Deanna Munlin" userId="7643b7c4-699e-4356-90f6-5f586621a251" providerId="ADAL" clId="{F90195CD-786F-4FB0-938A-628D57EC4EF9}" dt="2025-01-17T16:07:24.417" v="590" actId="20577"/>
          <ac:spMkLst>
            <pc:docMk/>
            <pc:sldMk cId="409634900" sldId="269"/>
            <ac:spMk id="2" creationId="{F0B149C4-8E0B-3D68-9E32-E9C27EDBEEB8}"/>
          </ac:spMkLst>
        </pc:spChg>
        <pc:spChg chg="mod">
          <ac:chgData name="Deanna Munlin" userId="7643b7c4-699e-4356-90f6-5f586621a251" providerId="ADAL" clId="{F90195CD-786F-4FB0-938A-628D57EC4EF9}" dt="2025-01-17T16:07:12.369" v="576" actId="6549"/>
          <ac:spMkLst>
            <pc:docMk/>
            <pc:sldMk cId="409634900" sldId="269"/>
            <ac:spMk id="3" creationId="{BE693AAA-6564-9DB2-E34F-804724BDA7EF}"/>
          </ac:spMkLst>
        </pc:spChg>
      </pc:sldChg>
      <pc:sldChg chg="addSp delSp modSp new mod modClrScheme chgLayout">
        <pc:chgData name="Deanna Munlin" userId="7643b7c4-699e-4356-90f6-5f586621a251" providerId="ADAL" clId="{F90195CD-786F-4FB0-938A-628D57EC4EF9}" dt="2025-01-17T15:47:49.367" v="61" actId="20577"/>
        <pc:sldMkLst>
          <pc:docMk/>
          <pc:sldMk cId="480938324" sldId="270"/>
        </pc:sldMkLst>
        <pc:spChg chg="del mod ord">
          <ac:chgData name="Deanna Munlin" userId="7643b7c4-699e-4356-90f6-5f586621a251" providerId="ADAL" clId="{F90195CD-786F-4FB0-938A-628D57EC4EF9}" dt="2025-01-17T15:46:03.707" v="28" actId="700"/>
          <ac:spMkLst>
            <pc:docMk/>
            <pc:sldMk cId="480938324" sldId="270"/>
            <ac:spMk id="2" creationId="{B6B94454-9685-4116-64B2-1A3A608683CD}"/>
          </ac:spMkLst>
        </pc:spChg>
        <pc:spChg chg="del mod ord">
          <ac:chgData name="Deanna Munlin" userId="7643b7c4-699e-4356-90f6-5f586621a251" providerId="ADAL" clId="{F90195CD-786F-4FB0-938A-628D57EC4EF9}" dt="2025-01-17T15:46:03.707" v="28" actId="700"/>
          <ac:spMkLst>
            <pc:docMk/>
            <pc:sldMk cId="480938324" sldId="270"/>
            <ac:spMk id="3" creationId="{B43E877A-8A40-6BD9-9686-EC73E034732C}"/>
          </ac:spMkLst>
        </pc:spChg>
        <pc:spChg chg="add mod ord">
          <ac:chgData name="Deanna Munlin" userId="7643b7c4-699e-4356-90f6-5f586621a251" providerId="ADAL" clId="{F90195CD-786F-4FB0-938A-628D57EC4EF9}" dt="2025-01-17T15:47:49.367" v="61" actId="20577"/>
          <ac:spMkLst>
            <pc:docMk/>
            <pc:sldMk cId="480938324" sldId="270"/>
            <ac:spMk id="4" creationId="{2A5628F8-7EB4-DF3A-A877-2F4338DC57C4}"/>
          </ac:spMkLst>
        </pc:spChg>
        <pc:spChg chg="add del mod ord">
          <ac:chgData name="Deanna Munlin" userId="7643b7c4-699e-4356-90f6-5f586621a251" providerId="ADAL" clId="{F90195CD-786F-4FB0-938A-628D57EC4EF9}" dt="2025-01-17T15:46:09.157" v="29" actId="22"/>
          <ac:spMkLst>
            <pc:docMk/>
            <pc:sldMk cId="480938324" sldId="270"/>
            <ac:spMk id="5" creationId="{335A6FC6-CB41-D216-D543-0AB46353C512}"/>
          </ac:spMkLst>
        </pc:spChg>
        <pc:spChg chg="add del mod ord">
          <ac:chgData name="Deanna Munlin" userId="7643b7c4-699e-4356-90f6-5f586621a251" providerId="ADAL" clId="{F90195CD-786F-4FB0-938A-628D57EC4EF9}" dt="2025-01-17T15:47:11.752" v="30" actId="22"/>
          <ac:spMkLst>
            <pc:docMk/>
            <pc:sldMk cId="480938324" sldId="270"/>
            <ac:spMk id="6" creationId="{5325B44F-32E2-1F0D-A181-3E5E468218EB}"/>
          </ac:spMkLst>
        </pc:spChg>
        <pc:picChg chg="add mod ord">
          <ac:chgData name="Deanna Munlin" userId="7643b7c4-699e-4356-90f6-5f586621a251" providerId="ADAL" clId="{F90195CD-786F-4FB0-938A-628D57EC4EF9}" dt="2025-01-17T15:46:09.157" v="29" actId="22"/>
          <ac:picMkLst>
            <pc:docMk/>
            <pc:sldMk cId="480938324" sldId="270"/>
            <ac:picMk id="8" creationId="{9E96A36B-30B1-2392-CC51-6530D2D3B1C7}"/>
          </ac:picMkLst>
        </pc:picChg>
        <pc:picChg chg="add mod ord">
          <ac:chgData name="Deanna Munlin" userId="7643b7c4-699e-4356-90f6-5f586621a251" providerId="ADAL" clId="{F90195CD-786F-4FB0-938A-628D57EC4EF9}" dt="2025-01-17T15:47:11.752" v="30" actId="22"/>
          <ac:picMkLst>
            <pc:docMk/>
            <pc:sldMk cId="480938324" sldId="270"/>
            <ac:picMk id="10" creationId="{D8A99A65-A509-1F40-8630-FD10248FDB4A}"/>
          </ac:picMkLst>
        </pc:picChg>
      </pc:sldChg>
      <pc:sldChg chg="addSp delSp modSp new mod modClrScheme chgLayout">
        <pc:chgData name="Deanna Munlin" userId="7643b7c4-699e-4356-90f6-5f586621a251" providerId="ADAL" clId="{F90195CD-786F-4FB0-938A-628D57EC4EF9}" dt="2025-01-17T15:52:09.277" v="127" actId="20577"/>
        <pc:sldMkLst>
          <pc:docMk/>
          <pc:sldMk cId="3388659877" sldId="271"/>
        </pc:sldMkLst>
        <pc:spChg chg="del mod ord">
          <ac:chgData name="Deanna Munlin" userId="7643b7c4-699e-4356-90f6-5f586621a251" providerId="ADAL" clId="{F90195CD-786F-4FB0-938A-628D57EC4EF9}" dt="2025-01-17T15:50:19.049" v="63" actId="700"/>
          <ac:spMkLst>
            <pc:docMk/>
            <pc:sldMk cId="3388659877" sldId="271"/>
            <ac:spMk id="2" creationId="{A92AACE0-6E72-625E-715D-43AB4143D47B}"/>
          </ac:spMkLst>
        </pc:spChg>
        <pc:spChg chg="del mod ord">
          <ac:chgData name="Deanna Munlin" userId="7643b7c4-699e-4356-90f6-5f586621a251" providerId="ADAL" clId="{F90195CD-786F-4FB0-938A-628D57EC4EF9}" dt="2025-01-17T15:50:19.049" v="63" actId="700"/>
          <ac:spMkLst>
            <pc:docMk/>
            <pc:sldMk cId="3388659877" sldId="271"/>
            <ac:spMk id="3" creationId="{D0F0BA38-3B7A-B03E-1D12-440171428E9B}"/>
          </ac:spMkLst>
        </pc:spChg>
        <pc:spChg chg="del">
          <ac:chgData name="Deanna Munlin" userId="7643b7c4-699e-4356-90f6-5f586621a251" providerId="ADAL" clId="{F90195CD-786F-4FB0-938A-628D57EC4EF9}" dt="2025-01-17T15:50:19.049" v="63" actId="700"/>
          <ac:spMkLst>
            <pc:docMk/>
            <pc:sldMk cId="3388659877" sldId="271"/>
            <ac:spMk id="4" creationId="{A25214B2-910D-4539-5F53-FB4F83A2D0D5}"/>
          </ac:spMkLst>
        </pc:spChg>
        <pc:spChg chg="add mod ord">
          <ac:chgData name="Deanna Munlin" userId="7643b7c4-699e-4356-90f6-5f586621a251" providerId="ADAL" clId="{F90195CD-786F-4FB0-938A-628D57EC4EF9}" dt="2025-01-17T15:52:09.277" v="127" actId="20577"/>
          <ac:spMkLst>
            <pc:docMk/>
            <pc:sldMk cId="3388659877" sldId="271"/>
            <ac:spMk id="5" creationId="{8DFB0642-92A1-1C0C-7399-99347F8B904F}"/>
          </ac:spMkLst>
        </pc:spChg>
        <pc:spChg chg="add del mod ord">
          <ac:chgData name="Deanna Munlin" userId="7643b7c4-699e-4356-90f6-5f586621a251" providerId="ADAL" clId="{F90195CD-786F-4FB0-938A-628D57EC4EF9}" dt="2025-01-17T15:51:26.769" v="64" actId="22"/>
          <ac:spMkLst>
            <pc:docMk/>
            <pc:sldMk cId="3388659877" sldId="271"/>
            <ac:spMk id="6" creationId="{A4CF8E71-2D46-B441-4F03-5090BCD06B82}"/>
          </ac:spMkLst>
        </pc:spChg>
        <pc:picChg chg="add mod ord">
          <ac:chgData name="Deanna Munlin" userId="7643b7c4-699e-4356-90f6-5f586621a251" providerId="ADAL" clId="{F90195CD-786F-4FB0-938A-628D57EC4EF9}" dt="2025-01-17T15:51:35.067" v="66" actId="14100"/>
          <ac:picMkLst>
            <pc:docMk/>
            <pc:sldMk cId="3388659877" sldId="271"/>
            <ac:picMk id="8" creationId="{CC6FA738-B0A3-9E4E-4C6E-B3FF7FC2E20E}"/>
          </ac:picMkLst>
        </pc:picChg>
      </pc:sldChg>
      <pc:sldChg chg="addSp delSp modSp new mod">
        <pc:chgData name="Deanna Munlin" userId="7643b7c4-699e-4356-90f6-5f586621a251" providerId="ADAL" clId="{F90195CD-786F-4FB0-938A-628D57EC4EF9}" dt="2025-01-17T16:05:17.706" v="536" actId="113"/>
        <pc:sldMkLst>
          <pc:docMk/>
          <pc:sldMk cId="2557495679" sldId="272"/>
        </pc:sldMkLst>
        <pc:spChg chg="mod">
          <ac:chgData name="Deanna Munlin" userId="7643b7c4-699e-4356-90f6-5f586621a251" providerId="ADAL" clId="{F90195CD-786F-4FB0-938A-628D57EC4EF9}" dt="2025-01-17T15:53:21.087" v="137" actId="20577"/>
          <ac:spMkLst>
            <pc:docMk/>
            <pc:sldMk cId="2557495679" sldId="272"/>
            <ac:spMk id="2" creationId="{619CF330-1B68-6E69-9F51-6B6A6B874FE7}"/>
          </ac:spMkLst>
        </pc:spChg>
        <pc:spChg chg="del">
          <ac:chgData name="Deanna Munlin" userId="7643b7c4-699e-4356-90f6-5f586621a251" providerId="ADAL" clId="{F90195CD-786F-4FB0-938A-628D57EC4EF9}" dt="2025-01-17T15:53:10.361" v="129" actId="3680"/>
          <ac:spMkLst>
            <pc:docMk/>
            <pc:sldMk cId="2557495679" sldId="272"/>
            <ac:spMk id="3" creationId="{755CDAE5-2D87-EB56-CCC9-20A9553F472B}"/>
          </ac:spMkLst>
        </pc:spChg>
        <pc:graphicFrameChg chg="add mod ord modGraphic">
          <ac:chgData name="Deanna Munlin" userId="7643b7c4-699e-4356-90f6-5f586621a251" providerId="ADAL" clId="{F90195CD-786F-4FB0-938A-628D57EC4EF9}" dt="2025-01-17T16:05:17.706" v="536" actId="113"/>
          <ac:graphicFrameMkLst>
            <pc:docMk/>
            <pc:sldMk cId="2557495679" sldId="272"/>
            <ac:graphicFrameMk id="4" creationId="{418F0C8F-BE25-9F0D-012A-2A212009B7A5}"/>
          </ac:graphicFrameMkLst>
        </pc:graphicFrameChg>
      </pc:sldChg>
      <pc:sldChg chg="addSp delSp modSp new mod setBg modClrScheme setClrOvrMap chgLayout">
        <pc:chgData name="Deanna Munlin" userId="7643b7c4-699e-4356-90f6-5f586621a251" providerId="ADAL" clId="{F90195CD-786F-4FB0-938A-628D57EC4EF9}" dt="2025-01-17T18:59:40.776" v="635" actId="20577"/>
        <pc:sldMkLst>
          <pc:docMk/>
          <pc:sldMk cId="3237707808" sldId="273"/>
        </pc:sldMkLst>
        <pc:spChg chg="mod ord">
          <ac:chgData name="Deanna Munlin" userId="7643b7c4-699e-4356-90f6-5f586621a251" providerId="ADAL" clId="{F90195CD-786F-4FB0-938A-628D57EC4EF9}" dt="2025-01-17T18:59:40.776" v="635" actId="20577"/>
          <ac:spMkLst>
            <pc:docMk/>
            <pc:sldMk cId="3237707808" sldId="273"/>
            <ac:spMk id="2" creationId="{F7711747-8414-15A5-EA25-BD8FF7C44A19}"/>
          </ac:spMkLst>
        </pc:spChg>
        <pc:spChg chg="del">
          <ac:chgData name="Deanna Munlin" userId="7643b7c4-699e-4356-90f6-5f586621a251" providerId="ADAL" clId="{F90195CD-786F-4FB0-938A-628D57EC4EF9}" dt="2025-01-17T16:06:02.833" v="571" actId="700"/>
          <ac:spMkLst>
            <pc:docMk/>
            <pc:sldMk cId="3237707808" sldId="273"/>
            <ac:spMk id="3" creationId="{6D1C43C3-1FAB-3F3F-8BBC-C6DC9C6E8A12}"/>
          </ac:spMkLst>
        </pc:spChg>
        <pc:spChg chg="add">
          <ac:chgData name="Deanna Munlin" userId="7643b7c4-699e-4356-90f6-5f586621a251" providerId="ADAL" clId="{F90195CD-786F-4FB0-938A-628D57EC4EF9}" dt="2025-01-17T16:06:08.396" v="572" actId="26606"/>
          <ac:spMkLst>
            <pc:docMk/>
            <pc:sldMk cId="3237707808" sldId="273"/>
            <ac:spMk id="7" creationId="{66B332A4-D438-4773-A77F-5ED49A448D9D}"/>
          </ac:spMkLst>
        </pc:spChg>
        <pc:spChg chg="add">
          <ac:chgData name="Deanna Munlin" userId="7643b7c4-699e-4356-90f6-5f586621a251" providerId="ADAL" clId="{F90195CD-786F-4FB0-938A-628D57EC4EF9}" dt="2025-01-17T16:06:08.396" v="572" actId="26606"/>
          <ac:spMkLst>
            <pc:docMk/>
            <pc:sldMk cId="3237707808" sldId="273"/>
            <ac:spMk id="9" creationId="{DF9AD32D-FF05-44F4-BD4D-9CEE89B71EB9}"/>
          </ac:spMkLst>
        </pc:spChg>
      </pc:sldChg>
    </pc:docChg>
  </pc:docChgLst>
  <pc:docChgLst>
    <pc:chgData name="Deanna Munlin" userId="7643b7c4-699e-4356-90f6-5f586621a251" providerId="ADAL" clId="{BC680C36-8CF3-486C-A81C-9B2D7B5A94CE}"/>
    <pc:docChg chg="custSel addSld modSld sldOrd">
      <pc:chgData name="Deanna Munlin" userId="7643b7c4-699e-4356-90f6-5f586621a251" providerId="ADAL" clId="{BC680C36-8CF3-486C-A81C-9B2D7B5A94CE}" dt="2024-11-19T14:40:17.490" v="935"/>
      <pc:docMkLst>
        <pc:docMk/>
      </pc:docMkLst>
      <pc:sldChg chg="modSp mod setBg">
        <pc:chgData name="Deanna Munlin" userId="7643b7c4-699e-4356-90f6-5f586621a251" providerId="ADAL" clId="{BC680C36-8CF3-486C-A81C-9B2D7B5A94CE}" dt="2024-11-19T14:28:06.601" v="385" actId="207"/>
        <pc:sldMkLst>
          <pc:docMk/>
          <pc:sldMk cId="2285042202" sldId="258"/>
        </pc:sldMkLst>
        <pc:spChg chg="mod">
          <ac:chgData name="Deanna Munlin" userId="7643b7c4-699e-4356-90f6-5f586621a251" providerId="ADAL" clId="{BC680C36-8CF3-486C-A81C-9B2D7B5A94CE}" dt="2024-11-19T14:28:06.601" v="385" actId="207"/>
          <ac:spMkLst>
            <pc:docMk/>
            <pc:sldMk cId="2285042202" sldId="258"/>
            <ac:spMk id="2" creationId="{E32077F0-AC9A-4756-9374-701A17BB0D65}"/>
          </ac:spMkLst>
        </pc:spChg>
      </pc:sldChg>
      <pc:sldChg chg="ord">
        <pc:chgData name="Deanna Munlin" userId="7643b7c4-699e-4356-90f6-5f586621a251" providerId="ADAL" clId="{BC680C36-8CF3-486C-A81C-9B2D7B5A94CE}" dt="2024-11-19T14:40:17.490" v="935"/>
        <pc:sldMkLst>
          <pc:docMk/>
          <pc:sldMk cId="1846210664" sldId="259"/>
        </pc:sldMkLst>
      </pc:sldChg>
      <pc:sldChg chg="addSp delSp modSp mod">
        <pc:chgData name="Deanna Munlin" userId="7643b7c4-699e-4356-90f6-5f586621a251" providerId="ADAL" clId="{BC680C36-8CF3-486C-A81C-9B2D7B5A94CE}" dt="2024-11-04T16:53:20.803" v="72"/>
        <pc:sldMkLst>
          <pc:docMk/>
          <pc:sldMk cId="918919421" sldId="260"/>
        </pc:sldMkLst>
        <pc:spChg chg="add del mod">
          <ac:chgData name="Deanna Munlin" userId="7643b7c4-699e-4356-90f6-5f586621a251" providerId="ADAL" clId="{BC680C36-8CF3-486C-A81C-9B2D7B5A94CE}" dt="2024-11-04T16:53:20.803" v="72"/>
          <ac:spMkLst>
            <pc:docMk/>
            <pc:sldMk cId="918919421" sldId="260"/>
            <ac:spMk id="4" creationId="{A131372D-64E1-1B23-B18E-82BA7DD77CD6}"/>
          </ac:spMkLst>
        </pc:spChg>
        <pc:spChg chg="add mod">
          <ac:chgData name="Deanna Munlin" userId="7643b7c4-699e-4356-90f6-5f586621a251" providerId="ADAL" clId="{BC680C36-8CF3-486C-A81C-9B2D7B5A94CE}" dt="2024-11-04T16:53:18.998" v="70" actId="208"/>
          <ac:spMkLst>
            <pc:docMk/>
            <pc:sldMk cId="918919421" sldId="260"/>
            <ac:spMk id="5" creationId="{E24ADD60-0049-2CA5-AAC8-2E1B34146EC5}"/>
          </ac:spMkLst>
        </pc:spChg>
      </pc:sldChg>
      <pc:sldChg chg="modSp new mod setBg">
        <pc:chgData name="Deanna Munlin" userId="7643b7c4-699e-4356-90f6-5f586621a251" providerId="ADAL" clId="{BC680C36-8CF3-486C-A81C-9B2D7B5A94CE}" dt="2024-11-19T14:27:24.338" v="379" actId="207"/>
        <pc:sldMkLst>
          <pc:docMk/>
          <pc:sldMk cId="1332890099" sldId="268"/>
        </pc:sldMkLst>
        <pc:spChg chg="mod">
          <ac:chgData name="Deanna Munlin" userId="7643b7c4-699e-4356-90f6-5f586621a251" providerId="ADAL" clId="{BC680C36-8CF3-486C-A81C-9B2D7B5A94CE}" dt="2024-11-19T14:27:24.338" v="379" actId="207"/>
          <ac:spMkLst>
            <pc:docMk/>
            <pc:sldMk cId="1332890099" sldId="268"/>
            <ac:spMk id="2" creationId="{11B7364D-17A3-BCC7-D9CC-7005D66DDA5D}"/>
          </ac:spMkLst>
        </pc:spChg>
        <pc:spChg chg="mod">
          <ac:chgData name="Deanna Munlin" userId="7643b7c4-699e-4356-90f6-5f586621a251" providerId="ADAL" clId="{BC680C36-8CF3-486C-A81C-9B2D7B5A94CE}" dt="2024-11-19T14:24:46.634" v="374" actId="20577"/>
          <ac:spMkLst>
            <pc:docMk/>
            <pc:sldMk cId="1332890099" sldId="268"/>
            <ac:spMk id="3" creationId="{8235E005-AD7C-CC2C-75A3-2BBDD1A13D5C}"/>
          </ac:spMkLst>
        </pc:spChg>
      </pc:sldChg>
      <pc:sldChg chg="addSp modSp new mod ord setBg">
        <pc:chgData name="Deanna Munlin" userId="7643b7c4-699e-4356-90f6-5f586621a251" providerId="ADAL" clId="{BC680C36-8CF3-486C-A81C-9B2D7B5A94CE}" dt="2024-11-19T14:40:06.666" v="933"/>
        <pc:sldMkLst>
          <pc:docMk/>
          <pc:sldMk cId="409634900" sldId="269"/>
        </pc:sldMkLst>
        <pc:spChg chg="mod">
          <ac:chgData name="Deanna Munlin" userId="7643b7c4-699e-4356-90f6-5f586621a251" providerId="ADAL" clId="{BC680C36-8CF3-486C-A81C-9B2D7B5A94CE}" dt="2024-11-19T14:38:52.891" v="914" actId="114"/>
          <ac:spMkLst>
            <pc:docMk/>
            <pc:sldMk cId="409634900" sldId="269"/>
            <ac:spMk id="2" creationId="{F0B149C4-8E0B-3D68-9E32-E9C27EDBEEB8}"/>
          </ac:spMkLst>
        </pc:spChg>
        <pc:spChg chg="mod">
          <ac:chgData name="Deanna Munlin" userId="7643b7c4-699e-4356-90f6-5f586621a251" providerId="ADAL" clId="{BC680C36-8CF3-486C-A81C-9B2D7B5A94CE}" dt="2024-11-19T14:39:42.121" v="931" actId="20577"/>
          <ac:spMkLst>
            <pc:docMk/>
            <pc:sldMk cId="409634900" sldId="269"/>
            <ac:spMk id="3" creationId="{BE693AAA-6564-9DB2-E34F-804724BDA7EF}"/>
          </ac:spMkLst>
        </pc:spChg>
        <pc:spChg chg="add">
          <ac:chgData name="Deanna Munlin" userId="7643b7c4-699e-4356-90f6-5f586621a251" providerId="ADAL" clId="{BC680C36-8CF3-486C-A81C-9B2D7B5A94CE}" dt="2024-11-19T14:34:17.775" v="560"/>
          <ac:spMkLst>
            <pc:docMk/>
            <pc:sldMk cId="409634900" sldId="269"/>
            <ac:spMk id="4" creationId="{02A8E1A0-2ECD-40A7-1FBC-876F9C073608}"/>
          </ac:spMkLst>
        </pc:spChg>
        <pc:spChg chg="add">
          <ac:chgData name="Deanna Munlin" userId="7643b7c4-699e-4356-90f6-5f586621a251" providerId="ADAL" clId="{BC680C36-8CF3-486C-A81C-9B2D7B5A94CE}" dt="2024-11-19T14:34:27.930" v="562"/>
          <ac:spMkLst>
            <pc:docMk/>
            <pc:sldMk cId="409634900" sldId="269"/>
            <ac:spMk id="5" creationId="{64B5475E-CCA1-EAAD-9B7D-65B857A02B54}"/>
          </ac:spMkLst>
        </pc:spChg>
        <pc:spChg chg="add mod">
          <ac:chgData name="Deanna Munlin" userId="7643b7c4-699e-4356-90f6-5f586621a251" providerId="ADAL" clId="{BC680C36-8CF3-486C-A81C-9B2D7B5A94CE}" dt="2024-11-19T14:35:01.280" v="566" actId="1076"/>
          <ac:spMkLst>
            <pc:docMk/>
            <pc:sldMk cId="409634900" sldId="269"/>
            <ac:spMk id="6" creationId="{6400CB33-867B-0754-2C6A-2019026D2BFF}"/>
          </ac:spMkLst>
        </pc:spChg>
        <pc:spChg chg="add">
          <ac:chgData name="Deanna Munlin" userId="7643b7c4-699e-4356-90f6-5f586621a251" providerId="ADAL" clId="{BC680C36-8CF3-486C-A81C-9B2D7B5A94CE}" dt="2024-11-19T14:35:07.026" v="567"/>
          <ac:spMkLst>
            <pc:docMk/>
            <pc:sldMk cId="409634900" sldId="269"/>
            <ac:spMk id="7" creationId="{A0ADE8E9-35F5-B2DF-9F67-14361DE9CA0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6CFB-16BA-4C66-9BA4-F19A7C41DD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386DB9-3E75-4E59-B447-A146A892D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057523-3592-4963-89E8-D74B58B1ECA0}"/>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5" name="Footer Placeholder 4">
            <a:extLst>
              <a:ext uri="{FF2B5EF4-FFF2-40B4-BE49-F238E27FC236}">
                <a16:creationId xmlns:a16="http://schemas.microsoft.com/office/drawing/2014/main" id="{B700705B-84D0-4979-A32D-2688B03E2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F644A-EA74-4E36-9CFD-ABE58742D690}"/>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82516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4552-1F8D-41A9-9C4A-F2A9F14192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42F9AD-6F1A-4BBD-ADD3-91D6C0505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39547-9CE2-4766-B341-6BB705A1C2D8}"/>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5" name="Footer Placeholder 4">
            <a:extLst>
              <a:ext uri="{FF2B5EF4-FFF2-40B4-BE49-F238E27FC236}">
                <a16:creationId xmlns:a16="http://schemas.microsoft.com/office/drawing/2014/main" id="{2F9B115A-F924-4865-9C55-22A2BBFA9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E1698-B799-4980-B5E3-4100AC7F5D4A}"/>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48051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75338-0430-4C76-8464-EBCFB7D6E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8FABF-F22D-4BBD-8C83-772B6C007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38564-F6EB-4074-862C-4D141D7AB3D1}"/>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5" name="Footer Placeholder 4">
            <a:extLst>
              <a:ext uri="{FF2B5EF4-FFF2-40B4-BE49-F238E27FC236}">
                <a16:creationId xmlns:a16="http://schemas.microsoft.com/office/drawing/2014/main" id="{6D973F39-66C6-4EF0-93D2-54FA1149E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78613-DFAC-40E4-89A1-444157EB9265}"/>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370332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3E23-48BF-4C77-86B3-2D0DB2CA3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839E09-D8BD-4902-9020-BD2185044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7B3D1-0999-41F0-A95D-506F0C7118D4}"/>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5" name="Footer Placeholder 4">
            <a:extLst>
              <a:ext uri="{FF2B5EF4-FFF2-40B4-BE49-F238E27FC236}">
                <a16:creationId xmlns:a16="http://schemas.microsoft.com/office/drawing/2014/main" id="{EDECF6C3-9944-4941-BFAB-2DC31C48F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D7A7-5CFA-40FB-A7E0-BE03A04AF2D6}"/>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113558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FDD2-E9FB-456C-981A-44845BB40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853E56-6157-4964-98D9-21698D9397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E9B36-C75F-4028-9948-125A9B694E56}"/>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5" name="Footer Placeholder 4">
            <a:extLst>
              <a:ext uri="{FF2B5EF4-FFF2-40B4-BE49-F238E27FC236}">
                <a16:creationId xmlns:a16="http://schemas.microsoft.com/office/drawing/2014/main" id="{EF8FF6B7-F925-4D3C-8A3C-F128F57F6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28FCE-0368-4FD9-9E68-F91A94E734CB}"/>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277315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B7C4-31B9-438F-99AA-9D0E7550C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7C01A-EA88-4975-9919-7BFEAA7911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6A334-8979-4B2A-90BD-DFC86FFE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1D81FD-DF98-4D4C-A09E-7B8631C2F08C}"/>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6" name="Footer Placeholder 5">
            <a:extLst>
              <a:ext uri="{FF2B5EF4-FFF2-40B4-BE49-F238E27FC236}">
                <a16:creationId xmlns:a16="http://schemas.microsoft.com/office/drawing/2014/main" id="{CFA69D76-9152-4426-9119-68A389891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35275-FB86-43BD-A320-933FD000E6AA}"/>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129807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DCF9-FEB0-4EB4-B8BA-FD7D3AFEFC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A46CF-81C1-4789-B396-0113B421A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F00DA-90DA-4581-BB4D-3A064F451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FB5949-F7FD-4AF9-9ECE-4155201D6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7BF92-BC10-46A7-9FD8-D602F2067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6B563B-D290-4B63-B931-6B3464E32FCA}"/>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8" name="Footer Placeholder 7">
            <a:extLst>
              <a:ext uri="{FF2B5EF4-FFF2-40B4-BE49-F238E27FC236}">
                <a16:creationId xmlns:a16="http://schemas.microsoft.com/office/drawing/2014/main" id="{3854ADB2-8E13-412C-9ACE-A0030E898B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74D34-0988-4F05-8EE2-4D5AC39E55D8}"/>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364487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7216-AC20-4AD6-83F4-051BDF92B9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F34BAA-B582-4A7A-8390-93FF45377E93}"/>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4" name="Footer Placeholder 3">
            <a:extLst>
              <a:ext uri="{FF2B5EF4-FFF2-40B4-BE49-F238E27FC236}">
                <a16:creationId xmlns:a16="http://schemas.microsoft.com/office/drawing/2014/main" id="{86E40B5B-B94D-4B87-8798-204F2CBB41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65A193-94EA-4551-9C11-F02CE2818EDC}"/>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394664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420442-A9AD-43E0-89CF-5901C27AAA9B}"/>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3" name="Footer Placeholder 2">
            <a:extLst>
              <a:ext uri="{FF2B5EF4-FFF2-40B4-BE49-F238E27FC236}">
                <a16:creationId xmlns:a16="http://schemas.microsoft.com/office/drawing/2014/main" id="{D315FBBD-90B5-427F-994D-D5DEA3209A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8B683E-489F-4AD1-A1A5-FBC70C130C01}"/>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33487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033B-C4C3-467C-A5F7-5F174374D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E75B68-5F3A-4BB3-A46D-C35A032EA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CA4F5-830A-4E9A-BC92-567D05B6A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224BC-357A-4C5D-B0E6-C334852D0344}"/>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6" name="Footer Placeholder 5">
            <a:extLst>
              <a:ext uri="{FF2B5EF4-FFF2-40B4-BE49-F238E27FC236}">
                <a16:creationId xmlns:a16="http://schemas.microsoft.com/office/drawing/2014/main" id="{5D468930-3F67-463F-9F81-65C7900D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25673-5045-41D3-8D5B-F766BEA8F346}"/>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272638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B0F1-B6BE-4494-B27B-3D0FE18F7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84A78-1FD4-4ABB-A48B-23CA5F94C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0AD493-91DE-4495-8D8B-6CF7BDC0C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25DA7-D905-49DD-B3FD-BA1941B375B5}"/>
              </a:ext>
            </a:extLst>
          </p:cNvPr>
          <p:cNvSpPr>
            <a:spLocks noGrp="1"/>
          </p:cNvSpPr>
          <p:nvPr>
            <p:ph type="dt" sz="half" idx="10"/>
          </p:nvPr>
        </p:nvSpPr>
        <p:spPr/>
        <p:txBody>
          <a:bodyPr/>
          <a:lstStyle/>
          <a:p>
            <a:fld id="{DFC70D59-2C02-44E4-BB77-9E9BB50B3D94}" type="datetimeFigureOut">
              <a:rPr lang="en-US" smtClean="0"/>
              <a:t>1/16/2025</a:t>
            </a:fld>
            <a:endParaRPr lang="en-US"/>
          </a:p>
        </p:txBody>
      </p:sp>
      <p:sp>
        <p:nvSpPr>
          <p:cNvPr id="6" name="Footer Placeholder 5">
            <a:extLst>
              <a:ext uri="{FF2B5EF4-FFF2-40B4-BE49-F238E27FC236}">
                <a16:creationId xmlns:a16="http://schemas.microsoft.com/office/drawing/2014/main" id="{98C63223-598A-4548-B044-800473EE6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DEC9C7-7B3C-4631-8DA9-D182AD7AF86E}"/>
              </a:ext>
            </a:extLst>
          </p:cNvPr>
          <p:cNvSpPr>
            <a:spLocks noGrp="1"/>
          </p:cNvSpPr>
          <p:nvPr>
            <p:ph type="sldNum" sz="quarter" idx="12"/>
          </p:nvPr>
        </p:nvSpPr>
        <p:spPr/>
        <p:txBody>
          <a:bodyPr/>
          <a:lstStyle/>
          <a:p>
            <a:fld id="{AF3C68DB-1000-47CF-9FD6-89EF8A1693B5}" type="slidenum">
              <a:rPr lang="en-US" smtClean="0"/>
              <a:t>‹#›</a:t>
            </a:fld>
            <a:endParaRPr lang="en-US"/>
          </a:p>
        </p:txBody>
      </p:sp>
    </p:spTree>
    <p:extLst>
      <p:ext uri="{BB962C8B-B14F-4D97-AF65-F5344CB8AC3E}">
        <p14:creationId xmlns:p14="http://schemas.microsoft.com/office/powerpoint/2010/main" val="64652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4BDC8-C199-481A-8184-C1B8E8142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2EA6A5-D9F2-41AA-816D-7E24E275D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93EA9-1A7A-4B8E-82E1-6B1547F18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70D59-2C02-44E4-BB77-9E9BB50B3D94}" type="datetimeFigureOut">
              <a:rPr lang="en-US" smtClean="0"/>
              <a:t>1/16/2025</a:t>
            </a:fld>
            <a:endParaRPr lang="en-US"/>
          </a:p>
        </p:txBody>
      </p:sp>
      <p:sp>
        <p:nvSpPr>
          <p:cNvPr id="5" name="Footer Placeholder 4">
            <a:extLst>
              <a:ext uri="{FF2B5EF4-FFF2-40B4-BE49-F238E27FC236}">
                <a16:creationId xmlns:a16="http://schemas.microsoft.com/office/drawing/2014/main" id="{DAFA58E8-E7EC-4EA0-8FFE-153111892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C91B1-0FB8-4C42-8324-A5BB61028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C68DB-1000-47CF-9FD6-89EF8A1693B5}" type="slidenum">
              <a:rPr lang="en-US" smtClean="0"/>
              <a:t>‹#›</a:t>
            </a:fld>
            <a:endParaRPr lang="en-US"/>
          </a:p>
        </p:txBody>
      </p:sp>
    </p:spTree>
    <p:extLst>
      <p:ext uri="{BB962C8B-B14F-4D97-AF65-F5344CB8AC3E}">
        <p14:creationId xmlns:p14="http://schemas.microsoft.com/office/powerpoint/2010/main" val="117472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077F0-AC9A-4756-9374-701A17BB0D65}"/>
              </a:ext>
            </a:extLst>
          </p:cNvPr>
          <p:cNvSpPr>
            <a:spLocks noGrp="1"/>
          </p:cNvSpPr>
          <p:nvPr>
            <p:ph type="ctrTitle"/>
          </p:nvPr>
        </p:nvSpPr>
        <p:spPr>
          <a:xfrm>
            <a:off x="661155" y="772200"/>
            <a:ext cx="6562262" cy="3849244"/>
          </a:xfrm>
          <a:noFill/>
        </p:spPr>
        <p:txBody>
          <a:bodyPr>
            <a:normAutofit/>
          </a:bodyPr>
          <a:lstStyle/>
          <a:p>
            <a:pPr algn="r"/>
            <a:r>
              <a:rPr lang="en-US" b="1" dirty="0">
                <a:latin typeface="Century Gothic" panose="020B0502020202020204" pitchFamily="34" charset="0"/>
              </a:rPr>
              <a:t>Graduation Tickets </a:t>
            </a:r>
          </a:p>
        </p:txBody>
      </p:sp>
      <p:pic>
        <p:nvPicPr>
          <p:cNvPr id="4" name="Picture 3" descr="High angle view of a rolled paper, brown notebook, and black notepad on a wooden table">
            <a:extLst>
              <a:ext uri="{FF2B5EF4-FFF2-40B4-BE49-F238E27FC236}">
                <a16:creationId xmlns:a16="http://schemas.microsoft.com/office/drawing/2014/main" id="{A9969CCD-CB18-88F3-EBFA-E61B611A7D5E}"/>
              </a:ext>
            </a:extLst>
          </p:cNvPr>
          <p:cNvPicPr>
            <a:picLocks noChangeAspect="1"/>
          </p:cNvPicPr>
          <p:nvPr/>
        </p:nvPicPr>
        <p:blipFill>
          <a:blip r:embed="rId2"/>
          <a:srcRect l="1346" r="53530" b="-1"/>
          <a:stretch/>
        </p:blipFill>
        <p:spPr>
          <a:xfrm>
            <a:off x="7552944" y="10"/>
            <a:ext cx="4636008" cy="6857990"/>
          </a:xfrm>
          <a:prstGeom prst="rect">
            <a:avLst/>
          </a:prstGeom>
        </p:spPr>
      </p:pic>
      <p:pic>
        <p:nvPicPr>
          <p:cNvPr id="7" name="Picture 6" descr="A yellow and blue logo&#10;&#10;Description automatically generated">
            <a:extLst>
              <a:ext uri="{FF2B5EF4-FFF2-40B4-BE49-F238E27FC236}">
                <a16:creationId xmlns:a16="http://schemas.microsoft.com/office/drawing/2014/main" id="{6A87BCFF-3832-487E-3DB1-F891B2C33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8" y="233972"/>
            <a:ext cx="2474917" cy="2056741"/>
          </a:xfrm>
          <a:prstGeom prst="rect">
            <a:avLst/>
          </a:prstGeom>
        </p:spPr>
      </p:pic>
      <p:pic>
        <p:nvPicPr>
          <p:cNvPr id="5" name="Picture 4" descr="Throwing graduation caps">
            <a:extLst>
              <a:ext uri="{FF2B5EF4-FFF2-40B4-BE49-F238E27FC236}">
                <a16:creationId xmlns:a16="http://schemas.microsoft.com/office/drawing/2014/main" id="{7C8B85F4-CA79-AB02-6C15-B6EB826BB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944" y="-64656"/>
            <a:ext cx="4627543" cy="6857989"/>
          </a:xfrm>
          <a:prstGeom prst="rect">
            <a:avLst/>
          </a:prstGeom>
        </p:spPr>
      </p:pic>
    </p:spTree>
    <p:extLst>
      <p:ext uri="{BB962C8B-B14F-4D97-AF65-F5344CB8AC3E}">
        <p14:creationId xmlns:p14="http://schemas.microsoft.com/office/powerpoint/2010/main" val="228504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9211-C7CE-4297-9144-940A851B9BF6}"/>
              </a:ext>
            </a:extLst>
          </p:cNvPr>
          <p:cNvSpPr>
            <a:spLocks noGrp="1"/>
          </p:cNvSpPr>
          <p:nvPr>
            <p:ph type="title"/>
          </p:nvPr>
        </p:nvSpPr>
        <p:spPr/>
        <p:txBody>
          <a:bodyPr/>
          <a:lstStyle/>
          <a:p>
            <a:r>
              <a:rPr lang="en-US" b="0" i="0" u="none" strike="noStrike" baseline="0" dirty="0">
                <a:solidFill>
                  <a:schemeClr val="bg2"/>
                </a:solidFill>
                <a:latin typeface="Century Gothic" panose="020B0502020202020204" pitchFamily="34" charset="0"/>
              </a:rPr>
              <a:t>Choose </a:t>
            </a:r>
            <a:r>
              <a:rPr lang="en-US" b="1" i="0" u="none" strike="noStrike" baseline="0" dirty="0">
                <a:solidFill>
                  <a:schemeClr val="bg2"/>
                </a:solidFill>
                <a:latin typeface="Century Gothic" panose="020B0502020202020204" pitchFamily="34" charset="0"/>
              </a:rPr>
              <a:t>Graduation Form </a:t>
            </a:r>
            <a:r>
              <a:rPr lang="en-US" b="0" i="0" u="none" strike="noStrike" baseline="0" dirty="0">
                <a:solidFill>
                  <a:schemeClr val="bg2"/>
                </a:solidFill>
                <a:latin typeface="Century Gothic" panose="020B0502020202020204" pitchFamily="34" charset="0"/>
              </a:rPr>
              <a:t>from the </a:t>
            </a:r>
            <a:r>
              <a:rPr lang="en-US" b="0" dirty="0">
                <a:solidFill>
                  <a:schemeClr val="bg2"/>
                </a:solidFill>
                <a:latin typeface="Century Gothic" panose="020B0502020202020204" pitchFamily="34" charset="0"/>
              </a:rPr>
              <a:t>list of Apps</a:t>
            </a:r>
            <a:r>
              <a:rPr lang="en-US" b="0" i="0" u="none" strike="noStrike" baseline="0" dirty="0">
                <a:solidFill>
                  <a:schemeClr val="bg2"/>
                </a:solidFill>
                <a:latin typeface="Tahoma" panose="020B0604030504040204" pitchFamily="34" charset="0"/>
              </a:rPr>
              <a:t>. </a:t>
            </a:r>
            <a:endParaRPr lang="en-US" dirty="0">
              <a:solidFill>
                <a:schemeClr val="bg2"/>
              </a:solidFill>
            </a:endParaRPr>
          </a:p>
        </p:txBody>
      </p:sp>
      <p:pic>
        <p:nvPicPr>
          <p:cNvPr id="4" name="Content Placeholder 6" descr="A screenshot of a computer&#10;&#10;Description automatically generated">
            <a:extLst>
              <a:ext uri="{FF2B5EF4-FFF2-40B4-BE49-F238E27FC236}">
                <a16:creationId xmlns:a16="http://schemas.microsoft.com/office/drawing/2014/main" id="{656046B5-D5E5-46A5-88FE-A0348E9F8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796" y="1825625"/>
            <a:ext cx="7832408" cy="4351338"/>
          </a:xfrm>
        </p:spPr>
      </p:pic>
      <p:pic>
        <p:nvPicPr>
          <p:cNvPr id="3" name="Picture 2">
            <a:extLst>
              <a:ext uri="{FF2B5EF4-FFF2-40B4-BE49-F238E27FC236}">
                <a16:creationId xmlns:a16="http://schemas.microsoft.com/office/drawing/2014/main" id="{099BDF73-234F-54C9-2FD6-2146ECF67E52}"/>
              </a:ext>
            </a:extLst>
          </p:cNvPr>
          <p:cNvPicPr>
            <a:picLocks noChangeAspect="1"/>
          </p:cNvPicPr>
          <p:nvPr/>
        </p:nvPicPr>
        <p:blipFill>
          <a:blip r:embed="rId3"/>
          <a:stretch>
            <a:fillRect/>
          </a:stretch>
        </p:blipFill>
        <p:spPr>
          <a:xfrm>
            <a:off x="10570496" y="5349907"/>
            <a:ext cx="1420491" cy="1286367"/>
          </a:xfrm>
          <a:prstGeom prst="rect">
            <a:avLst/>
          </a:prstGeom>
        </p:spPr>
      </p:pic>
    </p:spTree>
    <p:extLst>
      <p:ext uri="{BB962C8B-B14F-4D97-AF65-F5344CB8AC3E}">
        <p14:creationId xmlns:p14="http://schemas.microsoft.com/office/powerpoint/2010/main" val="395872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1F2D-CB73-4FC9-99E6-9E6D4DA9C6D5}"/>
              </a:ext>
            </a:extLst>
          </p:cNvPr>
          <p:cNvSpPr>
            <a:spLocks noGrp="1"/>
          </p:cNvSpPr>
          <p:nvPr>
            <p:ph type="title"/>
          </p:nvPr>
        </p:nvSpPr>
        <p:spPr/>
        <p:txBody>
          <a:bodyPr/>
          <a:lstStyle/>
          <a:p>
            <a:pPr algn="ctr"/>
            <a:r>
              <a:rPr lang="en-US" b="1" dirty="0">
                <a:solidFill>
                  <a:schemeClr val="bg2"/>
                </a:solidFill>
                <a:latin typeface="Century Gothic" panose="020B0502020202020204" pitchFamily="34" charset="0"/>
              </a:rPr>
              <a:t>Name Verification</a:t>
            </a:r>
            <a:endParaRPr lang="en-US" b="1" dirty="0">
              <a:solidFill>
                <a:schemeClr val="bg2"/>
              </a:solidFill>
            </a:endParaRPr>
          </a:p>
        </p:txBody>
      </p:sp>
      <p:sp>
        <p:nvSpPr>
          <p:cNvPr id="3" name="Content Placeholder 2">
            <a:extLst>
              <a:ext uri="{FF2B5EF4-FFF2-40B4-BE49-F238E27FC236}">
                <a16:creationId xmlns:a16="http://schemas.microsoft.com/office/drawing/2014/main" id="{86FEA0ED-D368-4E65-B847-2E3E9E3D63D3}"/>
              </a:ext>
            </a:extLst>
          </p:cNvPr>
          <p:cNvSpPr>
            <a:spLocks noGrp="1"/>
          </p:cNvSpPr>
          <p:nvPr>
            <p:ph idx="1"/>
          </p:nvPr>
        </p:nvSpPr>
        <p:spPr/>
        <p:txBody>
          <a:bodyPr>
            <a:normAutofit fontScale="70000" lnSpcReduction="20000"/>
          </a:bodyPr>
          <a:lstStyle/>
          <a:p>
            <a:pPr marL="0" indent="0">
              <a:buNone/>
            </a:pPr>
            <a:r>
              <a:rPr lang="en-US" sz="2800" dirty="0">
                <a:solidFill>
                  <a:schemeClr val="bg2"/>
                </a:solidFill>
                <a:latin typeface="Century Gothic" panose="020B0502020202020204" pitchFamily="34" charset="0"/>
              </a:rPr>
              <a:t>Name</a:t>
            </a:r>
          </a:p>
          <a:p>
            <a:pPr marL="0" indent="0">
              <a:buNone/>
            </a:pPr>
            <a:r>
              <a:rPr lang="en-US" sz="2800" dirty="0">
                <a:solidFill>
                  <a:schemeClr val="bg2"/>
                </a:solidFill>
                <a:latin typeface="Century Gothic" panose="020B0502020202020204" pitchFamily="34" charset="0"/>
              </a:rPr>
              <a:t>o If the student's name is correct as listed, do not make any changes.</a:t>
            </a:r>
          </a:p>
          <a:p>
            <a:pPr marL="0" indent="0">
              <a:buNone/>
            </a:pPr>
            <a:r>
              <a:rPr lang="en-US" sz="2800" dirty="0">
                <a:solidFill>
                  <a:schemeClr val="bg2"/>
                </a:solidFill>
                <a:latin typeface="Century Gothic" panose="020B0502020202020204" pitchFamily="34" charset="0"/>
              </a:rPr>
              <a:t>o If the student's name as listed does not match the birth certificate, make changes in the appropriate field (first name, middle name, or last name) by deleting the incorrect name and typing in the correct name.</a:t>
            </a:r>
          </a:p>
          <a:p>
            <a:pPr marL="0" indent="0">
              <a:buNone/>
            </a:pPr>
            <a:r>
              <a:rPr lang="en-US" sz="2800" dirty="0">
                <a:solidFill>
                  <a:schemeClr val="bg2"/>
                </a:solidFill>
                <a:latin typeface="Century Gothic" panose="020B0502020202020204" pitchFamily="34" charset="0"/>
              </a:rPr>
              <a:t>o Add a suffix if a part of the legal name (Jr, II, III, IV, etc.) Do not use periods.</a:t>
            </a:r>
          </a:p>
          <a:p>
            <a:pPr marL="0" indent="0">
              <a:buNone/>
            </a:pPr>
            <a:endParaRPr lang="en-US" sz="2800" dirty="0">
              <a:solidFill>
                <a:schemeClr val="bg2"/>
              </a:solidFill>
              <a:latin typeface="Century Gothic" panose="020B0502020202020204" pitchFamily="34" charset="0"/>
            </a:endParaRPr>
          </a:p>
          <a:p>
            <a:pPr marL="0" indent="0">
              <a:buNone/>
            </a:pPr>
            <a:r>
              <a:rPr lang="en-US" sz="2800" dirty="0">
                <a:solidFill>
                  <a:schemeClr val="bg2"/>
                </a:solidFill>
                <a:latin typeface="Century Gothic" panose="020B0502020202020204" pitchFamily="34" charset="0"/>
              </a:rPr>
              <a:t>Name Note</a:t>
            </a:r>
          </a:p>
          <a:p>
            <a:pPr marL="0" indent="0">
              <a:buNone/>
            </a:pPr>
            <a:r>
              <a:rPr lang="en-US" sz="2800" dirty="0">
                <a:solidFill>
                  <a:schemeClr val="bg2"/>
                </a:solidFill>
                <a:latin typeface="Century Gothic" panose="020B0502020202020204" pitchFamily="34" charset="0"/>
              </a:rPr>
              <a:t>o If the student's name has any accents or special characters, please supply the information clearly in the text box. (accent over the e in Jared)</a:t>
            </a:r>
          </a:p>
          <a:p>
            <a:pPr marL="0" indent="0">
              <a:buNone/>
            </a:pPr>
            <a:endParaRPr lang="en-US" sz="2800" dirty="0">
              <a:solidFill>
                <a:schemeClr val="bg2"/>
              </a:solidFill>
              <a:latin typeface="Century Gothic" panose="020B0502020202020204" pitchFamily="34" charset="0"/>
            </a:endParaRPr>
          </a:p>
          <a:p>
            <a:pPr marL="0" indent="0">
              <a:buNone/>
            </a:pPr>
            <a:r>
              <a:rPr lang="en-US" sz="2800" dirty="0">
                <a:solidFill>
                  <a:schemeClr val="bg2"/>
                </a:solidFill>
                <a:latin typeface="Century Gothic" panose="020B0502020202020204" pitchFamily="34" charset="0"/>
              </a:rPr>
              <a:t>Pronunciation</a:t>
            </a:r>
          </a:p>
          <a:p>
            <a:pPr marL="0" indent="0">
              <a:buNone/>
            </a:pPr>
            <a:r>
              <a:rPr lang="en-US" sz="2800" dirty="0">
                <a:solidFill>
                  <a:schemeClr val="bg2"/>
                </a:solidFill>
                <a:latin typeface="Century Gothic" panose="020B0502020202020204" pitchFamily="34" charset="0"/>
              </a:rPr>
              <a:t>o If the student's name has unusual pronunciation, please explain clearly in the text box. (Aarons is pronoun</a:t>
            </a:r>
            <a:r>
              <a:rPr lang="en-US" sz="3200" dirty="0">
                <a:solidFill>
                  <a:schemeClr val="bg2"/>
                </a:solidFill>
                <a:latin typeface="Century Gothic" panose="020B0502020202020204" pitchFamily="34" charset="0"/>
              </a:rPr>
              <a:t>ced Air Runs)</a:t>
            </a:r>
          </a:p>
        </p:txBody>
      </p:sp>
      <p:pic>
        <p:nvPicPr>
          <p:cNvPr id="4" name="Picture 3">
            <a:extLst>
              <a:ext uri="{FF2B5EF4-FFF2-40B4-BE49-F238E27FC236}">
                <a16:creationId xmlns:a16="http://schemas.microsoft.com/office/drawing/2014/main" id="{6CBBF94D-E4AB-9172-27E2-6BF8BDE38C30}"/>
              </a:ext>
            </a:extLst>
          </p:cNvPr>
          <p:cNvPicPr>
            <a:picLocks noChangeAspect="1"/>
          </p:cNvPicPr>
          <p:nvPr/>
        </p:nvPicPr>
        <p:blipFill>
          <a:blip r:embed="rId2"/>
          <a:stretch>
            <a:fillRect/>
          </a:stretch>
        </p:blipFill>
        <p:spPr>
          <a:xfrm>
            <a:off x="10429094" y="230188"/>
            <a:ext cx="1420491" cy="1286367"/>
          </a:xfrm>
          <a:prstGeom prst="rect">
            <a:avLst/>
          </a:prstGeom>
        </p:spPr>
      </p:pic>
    </p:spTree>
    <p:extLst>
      <p:ext uri="{BB962C8B-B14F-4D97-AF65-F5344CB8AC3E}">
        <p14:creationId xmlns:p14="http://schemas.microsoft.com/office/powerpoint/2010/main" val="398607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35A9-BFAB-42AD-93FD-0321021B5CC0}"/>
              </a:ext>
            </a:extLst>
          </p:cNvPr>
          <p:cNvSpPr>
            <a:spLocks noGrp="1"/>
          </p:cNvSpPr>
          <p:nvPr>
            <p:ph type="title"/>
          </p:nvPr>
        </p:nvSpPr>
        <p:spPr/>
        <p:txBody>
          <a:bodyPr/>
          <a:lstStyle/>
          <a:p>
            <a:pPr algn="ctr"/>
            <a:r>
              <a:rPr lang="en-US" b="1" dirty="0">
                <a:solidFill>
                  <a:schemeClr val="bg2"/>
                </a:solidFill>
                <a:latin typeface="Century Gothic" panose="020B0502020202020204" pitchFamily="34" charset="0"/>
              </a:rPr>
              <a:t>Name Verification</a:t>
            </a:r>
            <a:endParaRPr lang="en-US" b="1" dirty="0">
              <a:solidFill>
                <a:schemeClr val="bg2"/>
              </a:solidFill>
            </a:endParaRPr>
          </a:p>
        </p:txBody>
      </p:sp>
      <p:pic>
        <p:nvPicPr>
          <p:cNvPr id="4" name="Content Placeholder 4">
            <a:extLst>
              <a:ext uri="{FF2B5EF4-FFF2-40B4-BE49-F238E27FC236}">
                <a16:creationId xmlns:a16="http://schemas.microsoft.com/office/drawing/2014/main" id="{605D2B41-6C46-4089-B32C-9431C55480EF}"/>
              </a:ext>
            </a:extLst>
          </p:cNvPr>
          <p:cNvPicPr>
            <a:picLocks noGrp="1" noChangeAspect="1"/>
          </p:cNvPicPr>
          <p:nvPr>
            <p:ph idx="1"/>
          </p:nvPr>
        </p:nvPicPr>
        <p:blipFill>
          <a:blip r:embed="rId2"/>
          <a:stretch>
            <a:fillRect/>
          </a:stretch>
        </p:blipFill>
        <p:spPr>
          <a:xfrm>
            <a:off x="1952016" y="1825625"/>
            <a:ext cx="8287968" cy="4351338"/>
          </a:xfrm>
        </p:spPr>
      </p:pic>
      <p:pic>
        <p:nvPicPr>
          <p:cNvPr id="3" name="Picture 2">
            <a:extLst>
              <a:ext uri="{FF2B5EF4-FFF2-40B4-BE49-F238E27FC236}">
                <a16:creationId xmlns:a16="http://schemas.microsoft.com/office/drawing/2014/main" id="{EC56F345-82A7-17EC-706B-DF4E33DC71A5}"/>
              </a:ext>
            </a:extLst>
          </p:cNvPr>
          <p:cNvPicPr>
            <a:picLocks noChangeAspect="1"/>
          </p:cNvPicPr>
          <p:nvPr/>
        </p:nvPicPr>
        <p:blipFill>
          <a:blip r:embed="rId3"/>
          <a:stretch>
            <a:fillRect/>
          </a:stretch>
        </p:blipFill>
        <p:spPr>
          <a:xfrm>
            <a:off x="10532789" y="274965"/>
            <a:ext cx="1420491" cy="1286367"/>
          </a:xfrm>
          <a:prstGeom prst="rect">
            <a:avLst/>
          </a:prstGeom>
        </p:spPr>
      </p:pic>
    </p:spTree>
    <p:extLst>
      <p:ext uri="{BB962C8B-B14F-4D97-AF65-F5344CB8AC3E}">
        <p14:creationId xmlns:p14="http://schemas.microsoft.com/office/powerpoint/2010/main" val="105844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B82E-7C36-49A4-998F-5377BFC70B15}"/>
              </a:ext>
            </a:extLst>
          </p:cNvPr>
          <p:cNvSpPr>
            <a:spLocks noGrp="1"/>
          </p:cNvSpPr>
          <p:nvPr>
            <p:ph type="title"/>
          </p:nvPr>
        </p:nvSpPr>
        <p:spPr/>
        <p:txBody>
          <a:bodyPr/>
          <a:lstStyle/>
          <a:p>
            <a:pPr algn="ctr"/>
            <a:r>
              <a:rPr lang="en-US" b="1" dirty="0">
                <a:solidFill>
                  <a:schemeClr val="bg2"/>
                </a:solidFill>
                <a:latin typeface="Century Gothic" panose="020B0502020202020204" pitchFamily="34" charset="0"/>
              </a:rPr>
              <a:t>Graduation Plans</a:t>
            </a:r>
            <a:endParaRPr lang="en-US" b="1" dirty="0">
              <a:solidFill>
                <a:schemeClr val="bg2"/>
              </a:solidFill>
            </a:endParaRPr>
          </a:p>
        </p:txBody>
      </p:sp>
      <p:pic>
        <p:nvPicPr>
          <p:cNvPr id="4" name="Content Placeholder 3">
            <a:extLst>
              <a:ext uri="{FF2B5EF4-FFF2-40B4-BE49-F238E27FC236}">
                <a16:creationId xmlns:a16="http://schemas.microsoft.com/office/drawing/2014/main" id="{1B759DA6-2208-4DC2-8BAC-A58FCA7D5FA1}"/>
              </a:ext>
            </a:extLst>
          </p:cNvPr>
          <p:cNvPicPr>
            <a:picLocks noGrp="1" noChangeAspect="1"/>
          </p:cNvPicPr>
          <p:nvPr>
            <p:ph sz="half" idx="1"/>
          </p:nvPr>
        </p:nvPicPr>
        <p:blipFill>
          <a:blip r:embed="rId2"/>
          <a:stretch>
            <a:fillRect/>
          </a:stretch>
        </p:blipFill>
        <p:spPr>
          <a:xfrm>
            <a:off x="576558" y="2507678"/>
            <a:ext cx="11038883" cy="2160015"/>
          </a:xfrm>
          <a:prstGeom prst="rect">
            <a:avLst/>
          </a:prstGeom>
        </p:spPr>
      </p:pic>
      <p:sp>
        <p:nvSpPr>
          <p:cNvPr id="6" name="Content Placeholder 5">
            <a:extLst>
              <a:ext uri="{FF2B5EF4-FFF2-40B4-BE49-F238E27FC236}">
                <a16:creationId xmlns:a16="http://schemas.microsoft.com/office/drawing/2014/main" id="{92845B2B-A465-424B-AA1F-A9FA944F41B0}"/>
              </a:ext>
            </a:extLst>
          </p:cNvPr>
          <p:cNvSpPr>
            <a:spLocks noGrp="1"/>
          </p:cNvSpPr>
          <p:nvPr>
            <p:ph sz="half" idx="2"/>
          </p:nvPr>
        </p:nvSpPr>
        <p:spPr>
          <a:xfrm>
            <a:off x="838200" y="1825625"/>
            <a:ext cx="10515600" cy="1325563"/>
          </a:xfrm>
        </p:spPr>
        <p:txBody>
          <a:bodyPr>
            <a:normAutofit/>
          </a:bodyPr>
          <a:lstStyle/>
          <a:p>
            <a:pPr marL="0" indent="0">
              <a:buNone/>
            </a:pPr>
            <a:r>
              <a:rPr lang="en-US" sz="2000" b="1" dirty="0">
                <a:solidFill>
                  <a:schemeClr val="bg2"/>
                </a:solidFill>
                <a:latin typeface="Century Gothic" panose="020B0502020202020204" pitchFamily="34" charset="0"/>
              </a:rPr>
              <a:t>Indicate when you plan to graduate. You must choose Spring Term.</a:t>
            </a:r>
          </a:p>
        </p:txBody>
      </p:sp>
      <p:pic>
        <p:nvPicPr>
          <p:cNvPr id="3" name="Picture 2">
            <a:extLst>
              <a:ext uri="{FF2B5EF4-FFF2-40B4-BE49-F238E27FC236}">
                <a16:creationId xmlns:a16="http://schemas.microsoft.com/office/drawing/2014/main" id="{771ECECF-C0C1-1504-0912-65BE290790A9}"/>
              </a:ext>
            </a:extLst>
          </p:cNvPr>
          <p:cNvPicPr>
            <a:picLocks noChangeAspect="1"/>
          </p:cNvPicPr>
          <p:nvPr/>
        </p:nvPicPr>
        <p:blipFill>
          <a:blip r:embed="rId3"/>
          <a:stretch>
            <a:fillRect/>
          </a:stretch>
        </p:blipFill>
        <p:spPr>
          <a:xfrm>
            <a:off x="10447947" y="5309682"/>
            <a:ext cx="1420491" cy="1286367"/>
          </a:xfrm>
          <a:prstGeom prst="rect">
            <a:avLst/>
          </a:prstGeom>
        </p:spPr>
      </p:pic>
    </p:spTree>
    <p:extLst>
      <p:ext uri="{BB962C8B-B14F-4D97-AF65-F5344CB8AC3E}">
        <p14:creationId xmlns:p14="http://schemas.microsoft.com/office/powerpoint/2010/main" val="245703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154E-E95D-4C35-A1B9-FCE1EB96CA4A}"/>
              </a:ext>
            </a:extLst>
          </p:cNvPr>
          <p:cNvSpPr>
            <a:spLocks noGrp="1"/>
          </p:cNvSpPr>
          <p:nvPr>
            <p:ph type="title"/>
          </p:nvPr>
        </p:nvSpPr>
        <p:spPr/>
        <p:txBody>
          <a:bodyPr/>
          <a:lstStyle/>
          <a:p>
            <a:pPr algn="ctr"/>
            <a:r>
              <a:rPr lang="en-US" b="1" dirty="0">
                <a:solidFill>
                  <a:schemeClr val="bg2"/>
                </a:solidFill>
                <a:latin typeface="Century Gothic" panose="020B0502020202020204" pitchFamily="34" charset="0"/>
              </a:rPr>
              <a:t>Commencement Plans</a:t>
            </a:r>
            <a:endParaRPr lang="en-US" b="1" dirty="0">
              <a:solidFill>
                <a:schemeClr val="bg2"/>
              </a:solidFill>
            </a:endParaRPr>
          </a:p>
        </p:txBody>
      </p:sp>
      <p:sp>
        <p:nvSpPr>
          <p:cNvPr id="3" name="Content Placeholder 2">
            <a:extLst>
              <a:ext uri="{FF2B5EF4-FFF2-40B4-BE49-F238E27FC236}">
                <a16:creationId xmlns:a16="http://schemas.microsoft.com/office/drawing/2014/main" id="{43870116-408A-4E11-B667-F8C9BC379125}"/>
              </a:ext>
            </a:extLst>
          </p:cNvPr>
          <p:cNvSpPr>
            <a:spLocks noGrp="1"/>
          </p:cNvSpPr>
          <p:nvPr>
            <p:ph idx="1"/>
          </p:nvPr>
        </p:nvSpPr>
        <p:spPr/>
        <p:txBody>
          <a:bodyPr/>
          <a:lstStyle/>
          <a:p>
            <a:r>
              <a:rPr lang="en-US" sz="2000" b="1" i="0" u="none" strike="noStrike" baseline="0" dirty="0">
                <a:solidFill>
                  <a:schemeClr val="bg2"/>
                </a:solidFill>
                <a:latin typeface="Century Gothic" panose="020B0502020202020204" pitchFamily="34" charset="0"/>
              </a:rPr>
              <a:t>You must choose whether you plan to participate in commencement or not. Students who participate must wear proper attire. Information about commencement gowns will be communicated by the school. The default is set to PARTICIPATE until the form is completed and submitted. </a:t>
            </a:r>
          </a:p>
          <a:p>
            <a:endParaRPr lang="en-US" dirty="0"/>
          </a:p>
        </p:txBody>
      </p:sp>
      <p:pic>
        <p:nvPicPr>
          <p:cNvPr id="4" name="Picture 3">
            <a:extLst>
              <a:ext uri="{FF2B5EF4-FFF2-40B4-BE49-F238E27FC236}">
                <a16:creationId xmlns:a16="http://schemas.microsoft.com/office/drawing/2014/main" id="{5C572222-2FE8-4043-880E-C2B96FFED6C3}"/>
              </a:ext>
            </a:extLst>
          </p:cNvPr>
          <p:cNvPicPr>
            <a:picLocks noChangeAspect="1"/>
          </p:cNvPicPr>
          <p:nvPr/>
        </p:nvPicPr>
        <p:blipFill rotWithShape="1">
          <a:blip r:embed="rId2"/>
          <a:srcRect t="4371"/>
          <a:stretch/>
        </p:blipFill>
        <p:spPr>
          <a:xfrm>
            <a:off x="519223" y="3429000"/>
            <a:ext cx="11003134" cy="1222191"/>
          </a:xfrm>
          <a:prstGeom prst="rect">
            <a:avLst/>
          </a:prstGeom>
        </p:spPr>
      </p:pic>
      <p:pic>
        <p:nvPicPr>
          <p:cNvPr id="5" name="Picture 4">
            <a:extLst>
              <a:ext uri="{FF2B5EF4-FFF2-40B4-BE49-F238E27FC236}">
                <a16:creationId xmlns:a16="http://schemas.microsoft.com/office/drawing/2014/main" id="{21FDE0F6-E4E0-1268-12BD-7207B427F1DE}"/>
              </a:ext>
            </a:extLst>
          </p:cNvPr>
          <p:cNvPicPr>
            <a:picLocks noChangeAspect="1"/>
          </p:cNvPicPr>
          <p:nvPr/>
        </p:nvPicPr>
        <p:blipFill>
          <a:blip r:embed="rId3"/>
          <a:stretch>
            <a:fillRect/>
          </a:stretch>
        </p:blipFill>
        <p:spPr>
          <a:xfrm>
            <a:off x="10476228" y="5206508"/>
            <a:ext cx="1420491" cy="1286367"/>
          </a:xfrm>
          <a:prstGeom prst="rect">
            <a:avLst/>
          </a:prstGeom>
        </p:spPr>
      </p:pic>
    </p:spTree>
    <p:extLst>
      <p:ext uri="{BB962C8B-B14F-4D97-AF65-F5344CB8AC3E}">
        <p14:creationId xmlns:p14="http://schemas.microsoft.com/office/powerpoint/2010/main" val="25331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82C2-71E8-446D-B71E-84E40729D324}"/>
              </a:ext>
            </a:extLst>
          </p:cNvPr>
          <p:cNvSpPr>
            <a:spLocks noGrp="1"/>
          </p:cNvSpPr>
          <p:nvPr>
            <p:ph type="title"/>
          </p:nvPr>
        </p:nvSpPr>
        <p:spPr/>
        <p:txBody>
          <a:bodyPr/>
          <a:lstStyle/>
          <a:p>
            <a:pPr algn="ctr"/>
            <a:r>
              <a:rPr lang="en-US" b="1" dirty="0">
                <a:solidFill>
                  <a:schemeClr val="bg2"/>
                </a:solidFill>
                <a:latin typeface="Century Gothic" panose="020B0502020202020204" pitchFamily="34" charset="0"/>
              </a:rPr>
              <a:t>Contact Information</a:t>
            </a:r>
            <a:endParaRPr lang="en-US" b="1" dirty="0">
              <a:solidFill>
                <a:schemeClr val="bg2"/>
              </a:solidFill>
            </a:endParaRPr>
          </a:p>
        </p:txBody>
      </p:sp>
      <p:sp>
        <p:nvSpPr>
          <p:cNvPr id="3" name="Content Placeholder 2">
            <a:extLst>
              <a:ext uri="{FF2B5EF4-FFF2-40B4-BE49-F238E27FC236}">
                <a16:creationId xmlns:a16="http://schemas.microsoft.com/office/drawing/2014/main" id="{4886027B-F4AC-4D12-AEB3-D0B96EAF191B}"/>
              </a:ext>
            </a:extLst>
          </p:cNvPr>
          <p:cNvSpPr>
            <a:spLocks noGrp="1"/>
          </p:cNvSpPr>
          <p:nvPr>
            <p:ph idx="1"/>
          </p:nvPr>
        </p:nvSpPr>
        <p:spPr/>
        <p:txBody>
          <a:bodyPr/>
          <a:lstStyle/>
          <a:p>
            <a:r>
              <a:rPr lang="en-US" sz="2000" b="1" dirty="0">
                <a:solidFill>
                  <a:schemeClr val="bg2"/>
                </a:solidFill>
                <a:latin typeface="Century Gothic" panose="020B0502020202020204" pitchFamily="34" charset="0"/>
              </a:rPr>
              <a:t>Enter the student’s cell phone number.</a:t>
            </a:r>
          </a:p>
          <a:p>
            <a:r>
              <a:rPr lang="en-US" sz="2000" b="1" dirty="0">
                <a:solidFill>
                  <a:schemeClr val="bg2"/>
                </a:solidFill>
                <a:latin typeface="Century Gothic" panose="020B0502020202020204" pitchFamily="34" charset="0"/>
              </a:rPr>
              <a:t>Enter the student’s personal email address. DO NOT USE a CCSD (@cobbk12.org) email address.</a:t>
            </a:r>
          </a:p>
          <a:p>
            <a:pPr marL="0" indent="0">
              <a:buNone/>
            </a:pPr>
            <a:endParaRPr lang="en-US" dirty="0"/>
          </a:p>
        </p:txBody>
      </p:sp>
      <p:pic>
        <p:nvPicPr>
          <p:cNvPr id="4" name="Picture 3">
            <a:extLst>
              <a:ext uri="{FF2B5EF4-FFF2-40B4-BE49-F238E27FC236}">
                <a16:creationId xmlns:a16="http://schemas.microsoft.com/office/drawing/2014/main" id="{D916AA80-5BFE-405B-BFAB-52646C10CBD5}"/>
              </a:ext>
            </a:extLst>
          </p:cNvPr>
          <p:cNvPicPr>
            <a:picLocks noChangeAspect="1"/>
          </p:cNvPicPr>
          <p:nvPr/>
        </p:nvPicPr>
        <p:blipFill>
          <a:blip r:embed="rId2"/>
          <a:stretch>
            <a:fillRect/>
          </a:stretch>
        </p:blipFill>
        <p:spPr>
          <a:xfrm>
            <a:off x="408144" y="3719974"/>
            <a:ext cx="11199303" cy="1325562"/>
          </a:xfrm>
          <a:prstGeom prst="rect">
            <a:avLst/>
          </a:prstGeom>
        </p:spPr>
      </p:pic>
      <p:pic>
        <p:nvPicPr>
          <p:cNvPr id="5" name="Picture 4">
            <a:extLst>
              <a:ext uri="{FF2B5EF4-FFF2-40B4-BE49-F238E27FC236}">
                <a16:creationId xmlns:a16="http://schemas.microsoft.com/office/drawing/2014/main" id="{72A05868-D69A-3346-2FE3-0821170A24B3}"/>
              </a:ext>
            </a:extLst>
          </p:cNvPr>
          <p:cNvPicPr>
            <a:picLocks noChangeAspect="1"/>
          </p:cNvPicPr>
          <p:nvPr/>
        </p:nvPicPr>
        <p:blipFill>
          <a:blip r:embed="rId3"/>
          <a:stretch>
            <a:fillRect/>
          </a:stretch>
        </p:blipFill>
        <p:spPr>
          <a:xfrm>
            <a:off x="10523363" y="5456309"/>
            <a:ext cx="1420491" cy="1286367"/>
          </a:xfrm>
          <a:prstGeom prst="rect">
            <a:avLst/>
          </a:prstGeom>
        </p:spPr>
      </p:pic>
    </p:spTree>
    <p:extLst>
      <p:ext uri="{BB962C8B-B14F-4D97-AF65-F5344CB8AC3E}">
        <p14:creationId xmlns:p14="http://schemas.microsoft.com/office/powerpoint/2010/main" val="170459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696B-A228-4CA7-8383-E083928FDDF1}"/>
              </a:ext>
            </a:extLst>
          </p:cNvPr>
          <p:cNvSpPr>
            <a:spLocks noGrp="1"/>
          </p:cNvSpPr>
          <p:nvPr>
            <p:ph type="title"/>
          </p:nvPr>
        </p:nvSpPr>
        <p:spPr/>
        <p:txBody>
          <a:bodyPr/>
          <a:lstStyle/>
          <a:p>
            <a:pPr algn="ctr"/>
            <a:r>
              <a:rPr lang="en-US" b="1" dirty="0">
                <a:solidFill>
                  <a:schemeClr val="bg2"/>
                </a:solidFill>
                <a:latin typeface="Century Gothic" panose="020B0502020202020204" pitchFamily="34" charset="0"/>
              </a:rPr>
              <a:t>Click Submit</a:t>
            </a:r>
            <a:endParaRPr lang="en-US" b="1" dirty="0">
              <a:solidFill>
                <a:schemeClr val="bg2"/>
              </a:solidFill>
            </a:endParaRPr>
          </a:p>
        </p:txBody>
      </p:sp>
      <p:sp>
        <p:nvSpPr>
          <p:cNvPr id="3" name="Content Placeholder 2">
            <a:extLst>
              <a:ext uri="{FF2B5EF4-FFF2-40B4-BE49-F238E27FC236}">
                <a16:creationId xmlns:a16="http://schemas.microsoft.com/office/drawing/2014/main" id="{83845250-0189-47F4-85A7-4AA517D0A577}"/>
              </a:ext>
            </a:extLst>
          </p:cNvPr>
          <p:cNvSpPr>
            <a:spLocks noGrp="1"/>
          </p:cNvSpPr>
          <p:nvPr>
            <p:ph idx="1"/>
          </p:nvPr>
        </p:nvSpPr>
        <p:spPr/>
        <p:txBody>
          <a:bodyPr/>
          <a:lstStyle/>
          <a:p>
            <a:r>
              <a:rPr lang="en-US" sz="2000" b="1" i="0" u="none" strike="noStrike" baseline="0" dirty="0">
                <a:solidFill>
                  <a:schemeClr val="bg2"/>
                </a:solidFill>
                <a:latin typeface="Century Gothic" panose="020B0502020202020204" pitchFamily="34" charset="0"/>
              </a:rPr>
              <a:t>Once you have completed all fields in the Graduation Information Form, please review for accuracy. When you are satisfied that you have completed the form accurately, CLICK SUBMIT. </a:t>
            </a:r>
          </a:p>
          <a:p>
            <a:endParaRPr lang="en-US" dirty="0"/>
          </a:p>
        </p:txBody>
      </p:sp>
      <p:pic>
        <p:nvPicPr>
          <p:cNvPr id="4" name="Picture 3">
            <a:extLst>
              <a:ext uri="{FF2B5EF4-FFF2-40B4-BE49-F238E27FC236}">
                <a16:creationId xmlns:a16="http://schemas.microsoft.com/office/drawing/2014/main" id="{0E2D7DDC-3583-4ED8-984C-65F6EB0EBB53}"/>
              </a:ext>
            </a:extLst>
          </p:cNvPr>
          <p:cNvPicPr>
            <a:picLocks noChangeAspect="1"/>
          </p:cNvPicPr>
          <p:nvPr/>
        </p:nvPicPr>
        <p:blipFill>
          <a:blip r:embed="rId2"/>
          <a:stretch>
            <a:fillRect/>
          </a:stretch>
        </p:blipFill>
        <p:spPr>
          <a:xfrm>
            <a:off x="540418" y="2911894"/>
            <a:ext cx="11111163" cy="2574538"/>
          </a:xfrm>
          <a:prstGeom prst="rect">
            <a:avLst/>
          </a:prstGeom>
        </p:spPr>
      </p:pic>
      <p:pic>
        <p:nvPicPr>
          <p:cNvPr id="5" name="Picture 4">
            <a:extLst>
              <a:ext uri="{FF2B5EF4-FFF2-40B4-BE49-F238E27FC236}">
                <a16:creationId xmlns:a16="http://schemas.microsoft.com/office/drawing/2014/main" id="{F9A1B1C0-081F-77F9-223E-5D8BE54D0ACC}"/>
              </a:ext>
            </a:extLst>
          </p:cNvPr>
          <p:cNvPicPr>
            <a:picLocks noChangeAspect="1"/>
          </p:cNvPicPr>
          <p:nvPr/>
        </p:nvPicPr>
        <p:blipFill>
          <a:blip r:embed="rId3"/>
          <a:stretch>
            <a:fillRect/>
          </a:stretch>
        </p:blipFill>
        <p:spPr>
          <a:xfrm>
            <a:off x="10485655" y="365125"/>
            <a:ext cx="1420491" cy="1286367"/>
          </a:xfrm>
          <a:prstGeom prst="rect">
            <a:avLst/>
          </a:prstGeom>
        </p:spPr>
      </p:pic>
    </p:spTree>
    <p:extLst>
      <p:ext uri="{BB962C8B-B14F-4D97-AF65-F5344CB8AC3E}">
        <p14:creationId xmlns:p14="http://schemas.microsoft.com/office/powerpoint/2010/main" val="330943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5628F8-7EB4-DF3A-A877-2F4338DC57C4}"/>
              </a:ext>
            </a:extLst>
          </p:cNvPr>
          <p:cNvSpPr>
            <a:spLocks noGrp="1"/>
          </p:cNvSpPr>
          <p:nvPr>
            <p:ph type="title"/>
          </p:nvPr>
        </p:nvSpPr>
        <p:spPr/>
        <p:txBody>
          <a:bodyPr/>
          <a:lstStyle/>
          <a:p>
            <a:r>
              <a:rPr lang="en-US" dirty="0"/>
              <a:t>Graduation Ticket Request</a:t>
            </a:r>
          </a:p>
        </p:txBody>
      </p:sp>
      <p:pic>
        <p:nvPicPr>
          <p:cNvPr id="8" name="Content Placeholder 7">
            <a:extLst>
              <a:ext uri="{FF2B5EF4-FFF2-40B4-BE49-F238E27FC236}">
                <a16:creationId xmlns:a16="http://schemas.microsoft.com/office/drawing/2014/main" id="{9E96A36B-30B1-2392-CC51-6530D2D3B1C7}"/>
              </a:ext>
            </a:extLst>
          </p:cNvPr>
          <p:cNvPicPr>
            <a:picLocks noGrp="1" noChangeAspect="1"/>
          </p:cNvPicPr>
          <p:nvPr>
            <p:ph sz="half" idx="1"/>
          </p:nvPr>
        </p:nvPicPr>
        <p:blipFill>
          <a:blip r:embed="rId2"/>
          <a:stretch>
            <a:fillRect/>
          </a:stretch>
        </p:blipFill>
        <p:spPr>
          <a:xfrm>
            <a:off x="999786" y="2334186"/>
            <a:ext cx="4858428" cy="3334215"/>
          </a:xfrm>
        </p:spPr>
      </p:pic>
      <p:pic>
        <p:nvPicPr>
          <p:cNvPr id="10" name="Content Placeholder 9">
            <a:extLst>
              <a:ext uri="{FF2B5EF4-FFF2-40B4-BE49-F238E27FC236}">
                <a16:creationId xmlns:a16="http://schemas.microsoft.com/office/drawing/2014/main" id="{D8A99A65-A509-1F40-8630-FD10248FDB4A}"/>
              </a:ext>
            </a:extLst>
          </p:cNvPr>
          <p:cNvPicPr>
            <a:picLocks noGrp="1" noChangeAspect="1"/>
          </p:cNvPicPr>
          <p:nvPr>
            <p:ph sz="half" idx="2"/>
          </p:nvPr>
        </p:nvPicPr>
        <p:blipFill>
          <a:blip r:embed="rId3"/>
          <a:stretch>
            <a:fillRect/>
          </a:stretch>
        </p:blipFill>
        <p:spPr>
          <a:xfrm>
            <a:off x="6172200" y="2483006"/>
            <a:ext cx="5181600" cy="3036576"/>
          </a:xfrm>
        </p:spPr>
      </p:pic>
    </p:spTree>
    <p:extLst>
      <p:ext uri="{BB962C8B-B14F-4D97-AF65-F5344CB8AC3E}">
        <p14:creationId xmlns:p14="http://schemas.microsoft.com/office/powerpoint/2010/main" val="48093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642-92A1-1C0C-7399-99347F8B904F}"/>
              </a:ext>
            </a:extLst>
          </p:cNvPr>
          <p:cNvSpPr>
            <a:spLocks noGrp="1"/>
          </p:cNvSpPr>
          <p:nvPr>
            <p:ph type="title"/>
          </p:nvPr>
        </p:nvSpPr>
        <p:spPr/>
        <p:txBody>
          <a:bodyPr/>
          <a:lstStyle/>
          <a:p>
            <a:r>
              <a:rPr lang="en-US" dirty="0"/>
              <a:t>PBIS Points will be given if you complete before the DEADLINE</a:t>
            </a:r>
          </a:p>
        </p:txBody>
      </p:sp>
      <p:pic>
        <p:nvPicPr>
          <p:cNvPr id="8" name="Content Placeholder 7">
            <a:extLst>
              <a:ext uri="{FF2B5EF4-FFF2-40B4-BE49-F238E27FC236}">
                <a16:creationId xmlns:a16="http://schemas.microsoft.com/office/drawing/2014/main" id="{CC6FA738-B0A3-9E4E-4C6E-B3FF7FC2E20E}"/>
              </a:ext>
            </a:extLst>
          </p:cNvPr>
          <p:cNvPicPr>
            <a:picLocks noGrp="1" noChangeAspect="1"/>
          </p:cNvPicPr>
          <p:nvPr>
            <p:ph idx="1"/>
          </p:nvPr>
        </p:nvPicPr>
        <p:blipFill>
          <a:blip r:embed="rId2"/>
          <a:stretch>
            <a:fillRect/>
          </a:stretch>
        </p:blipFill>
        <p:spPr>
          <a:xfrm>
            <a:off x="397164" y="1825625"/>
            <a:ext cx="11249891" cy="4351338"/>
          </a:xfrm>
        </p:spPr>
      </p:pic>
    </p:spTree>
    <p:extLst>
      <p:ext uri="{BB962C8B-B14F-4D97-AF65-F5344CB8AC3E}">
        <p14:creationId xmlns:p14="http://schemas.microsoft.com/office/powerpoint/2010/main" val="338865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F330-1B68-6E69-9F51-6B6A6B874FE7}"/>
              </a:ext>
            </a:extLst>
          </p:cNvPr>
          <p:cNvSpPr>
            <a:spLocks noGrp="1"/>
          </p:cNvSpPr>
          <p:nvPr>
            <p:ph type="title"/>
          </p:nvPr>
        </p:nvSpPr>
        <p:spPr/>
        <p:txBody>
          <a:bodyPr/>
          <a:lstStyle/>
          <a:p>
            <a:r>
              <a:rPr lang="en-US" dirty="0"/>
              <a:t>MAY 2025</a:t>
            </a:r>
          </a:p>
        </p:txBody>
      </p:sp>
      <p:graphicFrame>
        <p:nvGraphicFramePr>
          <p:cNvPr id="4" name="Content Placeholder 3">
            <a:extLst>
              <a:ext uri="{FF2B5EF4-FFF2-40B4-BE49-F238E27FC236}">
                <a16:creationId xmlns:a16="http://schemas.microsoft.com/office/drawing/2014/main" id="{418F0C8F-BE25-9F0D-012A-2A212009B7A5}"/>
              </a:ext>
            </a:extLst>
          </p:cNvPr>
          <p:cNvGraphicFramePr>
            <a:graphicFrameLocks noGrp="1"/>
          </p:cNvGraphicFramePr>
          <p:nvPr>
            <p:ph idx="1"/>
            <p:extLst>
              <p:ext uri="{D42A27DB-BD31-4B8C-83A1-F6EECF244321}">
                <p14:modId xmlns:p14="http://schemas.microsoft.com/office/powerpoint/2010/main" val="2738915272"/>
              </p:ext>
            </p:extLst>
          </p:nvPr>
        </p:nvGraphicFramePr>
        <p:xfrm>
          <a:off x="838200" y="1825625"/>
          <a:ext cx="10515600" cy="34899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779671826"/>
                    </a:ext>
                  </a:extLst>
                </a:gridCol>
                <a:gridCol w="1752600">
                  <a:extLst>
                    <a:ext uri="{9D8B030D-6E8A-4147-A177-3AD203B41FA5}">
                      <a16:colId xmlns:a16="http://schemas.microsoft.com/office/drawing/2014/main" val="1782411707"/>
                    </a:ext>
                  </a:extLst>
                </a:gridCol>
                <a:gridCol w="1752600">
                  <a:extLst>
                    <a:ext uri="{9D8B030D-6E8A-4147-A177-3AD203B41FA5}">
                      <a16:colId xmlns:a16="http://schemas.microsoft.com/office/drawing/2014/main" val="1120251373"/>
                    </a:ext>
                  </a:extLst>
                </a:gridCol>
                <a:gridCol w="1752600">
                  <a:extLst>
                    <a:ext uri="{9D8B030D-6E8A-4147-A177-3AD203B41FA5}">
                      <a16:colId xmlns:a16="http://schemas.microsoft.com/office/drawing/2014/main" val="2548572746"/>
                    </a:ext>
                  </a:extLst>
                </a:gridCol>
                <a:gridCol w="1752600">
                  <a:extLst>
                    <a:ext uri="{9D8B030D-6E8A-4147-A177-3AD203B41FA5}">
                      <a16:colId xmlns:a16="http://schemas.microsoft.com/office/drawing/2014/main" val="3869586676"/>
                    </a:ext>
                  </a:extLst>
                </a:gridCol>
                <a:gridCol w="1752600">
                  <a:extLst>
                    <a:ext uri="{9D8B030D-6E8A-4147-A177-3AD203B41FA5}">
                      <a16:colId xmlns:a16="http://schemas.microsoft.com/office/drawing/2014/main" val="1763701341"/>
                    </a:ext>
                  </a:extLst>
                </a:gridCol>
              </a:tblGrid>
              <a:tr h="370840">
                <a:tc>
                  <a:txBody>
                    <a:bodyPr/>
                    <a:lstStyle/>
                    <a:p>
                      <a:r>
                        <a:rPr lang="en-US" dirty="0"/>
                        <a:t>Monday 12 </a:t>
                      </a:r>
                    </a:p>
                  </a:txBody>
                  <a:tcPr/>
                </a:tc>
                <a:tc>
                  <a:txBody>
                    <a:bodyPr/>
                    <a:lstStyle/>
                    <a:p>
                      <a:r>
                        <a:rPr lang="en-US" dirty="0"/>
                        <a:t>Tuesday 13</a:t>
                      </a:r>
                    </a:p>
                  </a:txBody>
                  <a:tcPr/>
                </a:tc>
                <a:tc>
                  <a:txBody>
                    <a:bodyPr/>
                    <a:lstStyle/>
                    <a:p>
                      <a:r>
                        <a:rPr lang="en-US" dirty="0"/>
                        <a:t>Wednesday 14</a:t>
                      </a:r>
                    </a:p>
                  </a:txBody>
                  <a:tcPr/>
                </a:tc>
                <a:tc>
                  <a:txBody>
                    <a:bodyPr/>
                    <a:lstStyle/>
                    <a:p>
                      <a:r>
                        <a:rPr lang="en-US" dirty="0"/>
                        <a:t>Thursday 15</a:t>
                      </a:r>
                    </a:p>
                  </a:txBody>
                  <a:tcPr/>
                </a:tc>
                <a:tc>
                  <a:txBody>
                    <a:bodyPr/>
                    <a:lstStyle/>
                    <a:p>
                      <a:r>
                        <a:rPr lang="en-US" dirty="0"/>
                        <a:t>Friday 16</a:t>
                      </a:r>
                    </a:p>
                  </a:txBody>
                  <a:tcPr/>
                </a:tc>
                <a:tc>
                  <a:txBody>
                    <a:bodyPr/>
                    <a:lstStyle/>
                    <a:p>
                      <a:endParaRPr lang="en-US" dirty="0"/>
                    </a:p>
                  </a:txBody>
                  <a:tcPr/>
                </a:tc>
                <a:extLst>
                  <a:ext uri="{0D108BD9-81ED-4DB2-BD59-A6C34878D82A}">
                    <a16:rowId xmlns:a16="http://schemas.microsoft.com/office/drawing/2014/main" val="2426421037"/>
                  </a:ext>
                </a:extLst>
              </a:tr>
              <a:tr h="370840">
                <a:tc>
                  <a:txBody>
                    <a:bodyPr/>
                    <a:lstStyle/>
                    <a:p>
                      <a:r>
                        <a:rPr lang="en-US" dirty="0"/>
                        <a:t>A/B Day Finals</a:t>
                      </a:r>
                    </a:p>
                    <a:p>
                      <a:endParaRPr lang="en-US" dirty="0"/>
                    </a:p>
                    <a:p>
                      <a:endParaRPr lang="en-US" dirty="0"/>
                    </a:p>
                  </a:txBody>
                  <a:tcPr/>
                </a:tc>
                <a:tc>
                  <a:txBody>
                    <a:bodyPr/>
                    <a:lstStyle/>
                    <a:p>
                      <a:r>
                        <a:rPr lang="en-US" dirty="0"/>
                        <a:t>Block</a:t>
                      </a:r>
                    </a:p>
                    <a:p>
                      <a:r>
                        <a:rPr lang="en-US" dirty="0"/>
                        <a:t>3</a:t>
                      </a:r>
                      <a:r>
                        <a:rPr lang="en-US" baseline="30000" dirty="0"/>
                        <a:t>rd</a:t>
                      </a:r>
                      <a:r>
                        <a:rPr lang="en-US" dirty="0"/>
                        <a:t> &amp; 4</a:t>
                      </a:r>
                      <a:r>
                        <a:rPr lang="en-US" baseline="30000" dirty="0"/>
                        <a:t>th</a:t>
                      </a:r>
                      <a:r>
                        <a:rPr lang="en-US" dirty="0"/>
                        <a:t> Finals</a:t>
                      </a:r>
                    </a:p>
                  </a:txBody>
                  <a:tcPr/>
                </a:tc>
                <a:tc>
                  <a:txBody>
                    <a:bodyPr/>
                    <a:lstStyle/>
                    <a:p>
                      <a:r>
                        <a:rPr lang="en-US" dirty="0"/>
                        <a:t>Block</a:t>
                      </a:r>
                    </a:p>
                    <a:p>
                      <a:r>
                        <a:rPr lang="en-US" dirty="0"/>
                        <a:t>1</a:t>
                      </a:r>
                      <a:r>
                        <a:rPr lang="en-US" baseline="30000" dirty="0"/>
                        <a:t>st</a:t>
                      </a:r>
                      <a:r>
                        <a:rPr lang="en-US" dirty="0"/>
                        <a:t> &amp; 2</a:t>
                      </a:r>
                      <a:r>
                        <a:rPr lang="en-US" baseline="30000" dirty="0"/>
                        <a:t>nd</a:t>
                      </a:r>
                      <a:r>
                        <a:rPr lang="en-US" dirty="0"/>
                        <a:t> Finals</a:t>
                      </a:r>
                    </a:p>
                    <a:p>
                      <a:r>
                        <a:rPr lang="en-US" b="1" i="1" dirty="0">
                          <a:solidFill>
                            <a:srgbClr val="FF0000"/>
                          </a:solidFill>
                        </a:rPr>
                        <a:t>PICNIC</a:t>
                      </a:r>
                    </a:p>
                  </a:txBody>
                  <a:tcPr/>
                </a:tc>
                <a:tc>
                  <a:txBody>
                    <a:bodyPr/>
                    <a:lstStyle/>
                    <a:p>
                      <a:endParaRPr lang="en-US"/>
                    </a:p>
                  </a:txBody>
                  <a:tcPr/>
                </a:tc>
                <a:tc>
                  <a:txBody>
                    <a:bodyPr/>
                    <a:lstStyle/>
                    <a:p>
                      <a:r>
                        <a:rPr lang="en-US" dirty="0"/>
                        <a:t>ALL</a:t>
                      </a:r>
                    </a:p>
                    <a:p>
                      <a:r>
                        <a:rPr lang="en-US" dirty="0"/>
                        <a:t>Elementary</a:t>
                      </a:r>
                    </a:p>
                    <a:p>
                      <a:r>
                        <a:rPr lang="en-US" dirty="0"/>
                        <a:t>Senior Walks</a:t>
                      </a:r>
                    </a:p>
                  </a:txBody>
                  <a:tcPr/>
                </a:tc>
                <a:tc>
                  <a:txBody>
                    <a:bodyPr/>
                    <a:lstStyle/>
                    <a:p>
                      <a:endParaRPr lang="en-US" dirty="0"/>
                    </a:p>
                  </a:txBody>
                  <a:tcPr/>
                </a:tc>
                <a:extLst>
                  <a:ext uri="{0D108BD9-81ED-4DB2-BD59-A6C34878D82A}">
                    <a16:rowId xmlns:a16="http://schemas.microsoft.com/office/drawing/2014/main" val="3394523963"/>
                  </a:ext>
                </a:extLst>
              </a:tr>
              <a:tr h="370840">
                <a:tc>
                  <a:txBody>
                    <a:bodyPr/>
                    <a:lstStyle/>
                    <a:p>
                      <a:r>
                        <a:rPr lang="en-US" dirty="0"/>
                        <a:t>Monday 19</a:t>
                      </a:r>
                    </a:p>
                  </a:txBody>
                  <a:tcPr/>
                </a:tc>
                <a:tc>
                  <a:txBody>
                    <a:bodyPr/>
                    <a:lstStyle/>
                    <a:p>
                      <a:r>
                        <a:rPr lang="en-US" dirty="0"/>
                        <a:t>Tuesday 20 </a:t>
                      </a:r>
                    </a:p>
                  </a:txBody>
                  <a:tcPr/>
                </a:tc>
                <a:tc>
                  <a:txBody>
                    <a:bodyPr/>
                    <a:lstStyle/>
                    <a:p>
                      <a:r>
                        <a:rPr lang="en-US" dirty="0"/>
                        <a:t>Wednesday 21</a:t>
                      </a:r>
                    </a:p>
                  </a:txBody>
                  <a:tcPr/>
                </a:tc>
                <a:tc>
                  <a:txBody>
                    <a:bodyPr/>
                    <a:lstStyle/>
                    <a:p>
                      <a:r>
                        <a:rPr lang="en-US" dirty="0"/>
                        <a:t>Thursday 22</a:t>
                      </a:r>
                    </a:p>
                  </a:txBody>
                  <a:tcPr/>
                </a:tc>
                <a:tc>
                  <a:txBody>
                    <a:bodyPr/>
                    <a:lstStyle/>
                    <a:p>
                      <a:r>
                        <a:rPr lang="en-US" dirty="0"/>
                        <a:t>Friday 23</a:t>
                      </a:r>
                    </a:p>
                  </a:txBody>
                  <a:tcPr/>
                </a:tc>
                <a:tc>
                  <a:txBody>
                    <a:bodyPr/>
                    <a:lstStyle/>
                    <a:p>
                      <a:r>
                        <a:rPr lang="en-US" dirty="0"/>
                        <a:t>Saturday 24</a:t>
                      </a:r>
                    </a:p>
                  </a:txBody>
                  <a:tcPr/>
                </a:tc>
                <a:extLst>
                  <a:ext uri="{0D108BD9-81ED-4DB2-BD59-A6C34878D82A}">
                    <a16:rowId xmlns:a16="http://schemas.microsoft.com/office/drawing/2014/main" val="2581827269"/>
                  </a:ext>
                </a:extLst>
              </a:tr>
              <a:tr h="370840">
                <a:tc>
                  <a:txBody>
                    <a:bodyPr/>
                    <a:lstStyle/>
                    <a:p>
                      <a:endParaRPr lang="en-US" dirty="0"/>
                    </a:p>
                    <a:p>
                      <a:r>
                        <a:rPr lang="en-US" dirty="0"/>
                        <a:t>Counselors will graduate students</a:t>
                      </a:r>
                    </a:p>
                    <a:p>
                      <a:endParaRPr lang="en-US" dirty="0"/>
                    </a:p>
                  </a:txBody>
                  <a:tcPr/>
                </a:tc>
                <a:tc>
                  <a:txBody>
                    <a:bodyPr/>
                    <a:lstStyle/>
                    <a:p>
                      <a:r>
                        <a:rPr lang="en-US" b="1" dirty="0"/>
                        <a:t>Mandatory</a:t>
                      </a:r>
                    </a:p>
                    <a:p>
                      <a:r>
                        <a:rPr lang="en-US" dirty="0"/>
                        <a:t>Graduation</a:t>
                      </a:r>
                    </a:p>
                    <a:p>
                      <a:r>
                        <a:rPr lang="en-US" dirty="0"/>
                        <a:t>Rehearsal</a:t>
                      </a:r>
                    </a:p>
                  </a:txBody>
                  <a:tcPr/>
                </a:tc>
                <a:tc>
                  <a:txBody>
                    <a:bodyPr/>
                    <a:lstStyle/>
                    <a:p>
                      <a:r>
                        <a:rPr lang="en-US" b="1" dirty="0"/>
                        <a:t>Mandatory</a:t>
                      </a:r>
                    </a:p>
                    <a:p>
                      <a:r>
                        <a:rPr lang="en-US" dirty="0"/>
                        <a:t>Graduation</a:t>
                      </a:r>
                    </a:p>
                    <a:p>
                      <a:r>
                        <a:rPr lang="en-US" dirty="0"/>
                        <a:t>Rehearsal</a:t>
                      </a:r>
                    </a:p>
                    <a:p>
                      <a:r>
                        <a:rPr lang="en-US" b="1" i="1" dirty="0">
                          <a:solidFill>
                            <a:srgbClr val="FF0000"/>
                          </a:solidFill>
                        </a:rPr>
                        <a:t>Ticket distribution</a:t>
                      </a:r>
                    </a:p>
                  </a:txBody>
                  <a:tcPr/>
                </a:tc>
                <a:tc>
                  <a:txBody>
                    <a:bodyPr/>
                    <a:lstStyle/>
                    <a:p>
                      <a:endParaRPr lang="en-US"/>
                    </a:p>
                  </a:txBody>
                  <a:tcPr/>
                </a:tc>
                <a:tc>
                  <a:txBody>
                    <a:bodyPr/>
                    <a:lstStyle/>
                    <a:p>
                      <a:endParaRPr lang="en-US" dirty="0"/>
                    </a:p>
                  </a:txBody>
                  <a:tcPr/>
                </a:tc>
                <a:tc>
                  <a:txBody>
                    <a:bodyPr/>
                    <a:lstStyle/>
                    <a:p>
                      <a:r>
                        <a:rPr lang="en-US" dirty="0"/>
                        <a:t>Graduation 2:30PM</a:t>
                      </a:r>
                    </a:p>
                    <a:p>
                      <a:r>
                        <a:rPr lang="en-US" b="1" i="1" u="sng" dirty="0">
                          <a:solidFill>
                            <a:srgbClr val="FF0000"/>
                          </a:solidFill>
                        </a:rPr>
                        <a:t>Report time 12:30PM</a:t>
                      </a:r>
                    </a:p>
                  </a:txBody>
                  <a:tcPr/>
                </a:tc>
                <a:extLst>
                  <a:ext uri="{0D108BD9-81ED-4DB2-BD59-A6C34878D82A}">
                    <a16:rowId xmlns:a16="http://schemas.microsoft.com/office/drawing/2014/main" val="1844007558"/>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07771783"/>
                  </a:ext>
                </a:extLst>
              </a:tr>
            </a:tbl>
          </a:graphicData>
        </a:graphic>
      </p:graphicFrame>
    </p:spTree>
    <p:extLst>
      <p:ext uri="{BB962C8B-B14F-4D97-AF65-F5344CB8AC3E}">
        <p14:creationId xmlns:p14="http://schemas.microsoft.com/office/powerpoint/2010/main" val="25574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711747-8414-15A5-EA25-BD8FF7C44A19}"/>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NEW SENIORS </a:t>
            </a:r>
            <a:br>
              <a:rPr lang="en-US" sz="5400" dirty="0">
                <a:solidFill>
                  <a:schemeClr val="bg1">
                    <a:lumMod val="95000"/>
                    <a:lumOff val="5000"/>
                  </a:schemeClr>
                </a:solidFill>
              </a:rPr>
            </a:br>
            <a:r>
              <a:rPr lang="en-US" sz="5400" dirty="0">
                <a:solidFill>
                  <a:schemeClr val="bg1">
                    <a:lumMod val="95000"/>
                    <a:lumOff val="5000"/>
                  </a:schemeClr>
                </a:solidFill>
              </a:rPr>
              <a:t>(enrolled in January or mid-year promotion)</a:t>
            </a:r>
          </a:p>
        </p:txBody>
      </p:sp>
    </p:spTree>
    <p:extLst>
      <p:ext uri="{BB962C8B-B14F-4D97-AF65-F5344CB8AC3E}">
        <p14:creationId xmlns:p14="http://schemas.microsoft.com/office/powerpoint/2010/main" val="32377078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4" name="Rectangle 13">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022CC-DC31-4D16-94BE-831902933CE4}"/>
              </a:ext>
            </a:extLst>
          </p:cNvPr>
          <p:cNvSpPr>
            <a:spLocks noGrp="1"/>
          </p:cNvSpPr>
          <p:nvPr>
            <p:ph type="title"/>
          </p:nvPr>
        </p:nvSpPr>
        <p:spPr>
          <a:xfrm>
            <a:off x="6816432" y="762001"/>
            <a:ext cx="4554680" cy="1708243"/>
          </a:xfrm>
        </p:spPr>
        <p:txBody>
          <a:bodyPr anchor="ctr">
            <a:normAutofit/>
          </a:bodyPr>
          <a:lstStyle/>
          <a:p>
            <a:pPr algn="ctr"/>
            <a:r>
              <a:rPr lang="en-US" sz="4000" b="1" dirty="0">
                <a:solidFill>
                  <a:schemeClr val="bg2"/>
                </a:solidFill>
                <a:latin typeface="Century Gothic" panose="020B0502020202020204" pitchFamily="34" charset="0"/>
              </a:rPr>
              <a:t>Graduation Information Form</a:t>
            </a:r>
          </a:p>
        </p:txBody>
      </p:sp>
      <p:pic>
        <p:nvPicPr>
          <p:cNvPr id="5" name="Picture 4" descr="High angle view of a rolled paper, brown notebook, and black notepad on a wooden table">
            <a:extLst>
              <a:ext uri="{FF2B5EF4-FFF2-40B4-BE49-F238E27FC236}">
                <a16:creationId xmlns:a16="http://schemas.microsoft.com/office/drawing/2014/main" id="{766E5755-A0BC-25CA-D87A-6237CD0B2E56}"/>
              </a:ext>
            </a:extLst>
          </p:cNvPr>
          <p:cNvPicPr>
            <a:picLocks noChangeAspect="1"/>
          </p:cNvPicPr>
          <p:nvPr/>
        </p:nvPicPr>
        <p:blipFill>
          <a:blip r:embed="rId2"/>
          <a:srcRect r="40599" b="-2"/>
          <a:stretch/>
        </p:blipFill>
        <p:spPr>
          <a:xfrm>
            <a:off x="761367" y="877547"/>
            <a:ext cx="4541003" cy="5102909"/>
          </a:xfrm>
          <a:prstGeom prst="rect">
            <a:avLst/>
          </a:prstGeom>
        </p:spPr>
      </p:pic>
      <p:sp>
        <p:nvSpPr>
          <p:cNvPr id="3" name="Content Placeholder 2">
            <a:extLst>
              <a:ext uri="{FF2B5EF4-FFF2-40B4-BE49-F238E27FC236}">
                <a16:creationId xmlns:a16="http://schemas.microsoft.com/office/drawing/2014/main" id="{FE674D07-1081-487D-AB23-CE1FCA96B1D2}"/>
              </a:ext>
            </a:extLst>
          </p:cNvPr>
          <p:cNvSpPr>
            <a:spLocks noGrp="1"/>
          </p:cNvSpPr>
          <p:nvPr>
            <p:ph idx="1"/>
          </p:nvPr>
        </p:nvSpPr>
        <p:spPr>
          <a:xfrm>
            <a:off x="6816432" y="2470244"/>
            <a:ext cx="4554680" cy="3769835"/>
          </a:xfrm>
        </p:spPr>
        <p:txBody>
          <a:bodyPr anchor="ctr">
            <a:normAutofit/>
          </a:bodyPr>
          <a:lstStyle/>
          <a:p>
            <a:pPr marL="0" indent="0">
              <a:buNone/>
            </a:pPr>
            <a:r>
              <a:rPr lang="en-US" sz="2000" b="1" dirty="0">
                <a:solidFill>
                  <a:schemeClr val="bg2"/>
                </a:solidFill>
                <a:latin typeface="Century Gothic" panose="020B0502020202020204" pitchFamily="34" charset="0"/>
              </a:rPr>
              <a:t>Provides the following information:</a:t>
            </a:r>
          </a:p>
          <a:p>
            <a:r>
              <a:rPr lang="en-US" sz="2000" b="1" dirty="0">
                <a:solidFill>
                  <a:schemeClr val="bg2"/>
                </a:solidFill>
                <a:latin typeface="Century Gothic" panose="020B0502020202020204" pitchFamily="34" charset="0"/>
              </a:rPr>
              <a:t>Name verification</a:t>
            </a:r>
          </a:p>
          <a:p>
            <a:r>
              <a:rPr lang="en-US" sz="2000" b="1" dirty="0">
                <a:solidFill>
                  <a:schemeClr val="bg2"/>
                </a:solidFill>
                <a:latin typeface="Century Gothic" panose="020B0502020202020204" pitchFamily="34" charset="0"/>
              </a:rPr>
              <a:t>Do you plan to participate in commencement? </a:t>
            </a:r>
          </a:p>
          <a:p>
            <a:r>
              <a:rPr lang="en-US" sz="2000" b="1" dirty="0">
                <a:solidFill>
                  <a:schemeClr val="bg2"/>
                </a:solidFill>
                <a:latin typeface="Century Gothic" panose="020B0502020202020204" pitchFamily="34" charset="0"/>
              </a:rPr>
              <a:t>Cell phone number</a:t>
            </a:r>
          </a:p>
          <a:p>
            <a:r>
              <a:rPr lang="en-US" sz="2000" b="1" dirty="0">
                <a:solidFill>
                  <a:schemeClr val="bg2"/>
                </a:solidFill>
                <a:latin typeface="Century Gothic" panose="020B0502020202020204" pitchFamily="34" charset="0"/>
              </a:rPr>
              <a:t>Personal email address</a:t>
            </a:r>
          </a:p>
          <a:p>
            <a:endParaRPr lang="en-US" sz="2000" dirty="0"/>
          </a:p>
        </p:txBody>
      </p:sp>
      <p:pic>
        <p:nvPicPr>
          <p:cNvPr id="4" name="Picture 3">
            <a:extLst>
              <a:ext uri="{FF2B5EF4-FFF2-40B4-BE49-F238E27FC236}">
                <a16:creationId xmlns:a16="http://schemas.microsoft.com/office/drawing/2014/main" id="{E4457D7A-3D6E-87C2-CE2E-41C8378B6DD4}"/>
              </a:ext>
            </a:extLst>
          </p:cNvPr>
          <p:cNvPicPr>
            <a:picLocks noChangeAspect="1"/>
          </p:cNvPicPr>
          <p:nvPr/>
        </p:nvPicPr>
        <p:blipFill>
          <a:blip r:embed="rId3"/>
          <a:stretch>
            <a:fillRect/>
          </a:stretch>
        </p:blipFill>
        <p:spPr>
          <a:xfrm>
            <a:off x="10650609" y="5337272"/>
            <a:ext cx="1420491" cy="1286367"/>
          </a:xfrm>
          <a:prstGeom prst="rect">
            <a:avLst/>
          </a:prstGeom>
        </p:spPr>
      </p:pic>
    </p:spTree>
    <p:extLst>
      <p:ext uri="{BB962C8B-B14F-4D97-AF65-F5344CB8AC3E}">
        <p14:creationId xmlns:p14="http://schemas.microsoft.com/office/powerpoint/2010/main" val="184621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364D-17A3-BCC7-D9CC-7005D66DDA5D}"/>
              </a:ext>
            </a:extLst>
          </p:cNvPr>
          <p:cNvSpPr>
            <a:spLocks noGrp="1"/>
          </p:cNvSpPr>
          <p:nvPr>
            <p:ph type="title"/>
          </p:nvPr>
        </p:nvSpPr>
        <p:spPr/>
        <p:txBody>
          <a:bodyPr/>
          <a:lstStyle/>
          <a:p>
            <a:r>
              <a:rPr lang="en-US" b="1" i="1" dirty="0"/>
              <a:t>December Graduates ONLY</a:t>
            </a:r>
          </a:p>
        </p:txBody>
      </p:sp>
      <p:sp>
        <p:nvSpPr>
          <p:cNvPr id="3" name="Content Placeholder 2">
            <a:extLst>
              <a:ext uri="{FF2B5EF4-FFF2-40B4-BE49-F238E27FC236}">
                <a16:creationId xmlns:a16="http://schemas.microsoft.com/office/drawing/2014/main" id="{8235E005-AD7C-CC2C-75A3-2BBDD1A13D5C}"/>
              </a:ext>
            </a:extLst>
          </p:cNvPr>
          <p:cNvSpPr>
            <a:spLocks noGrp="1"/>
          </p:cNvSpPr>
          <p:nvPr>
            <p:ph idx="1"/>
          </p:nvPr>
        </p:nvSpPr>
        <p:spPr/>
        <p:txBody>
          <a:bodyPr/>
          <a:lstStyle/>
          <a:p>
            <a:r>
              <a:rPr lang="en-US" dirty="0"/>
              <a:t>Commencement Ticket Request is available to you.</a:t>
            </a:r>
          </a:p>
          <a:p>
            <a:pPr lvl="1"/>
            <a:r>
              <a:rPr lang="en-US" dirty="0"/>
              <a:t>Sign in to Student Portal</a:t>
            </a:r>
          </a:p>
          <a:p>
            <a:pPr lvl="1"/>
            <a:r>
              <a:rPr lang="en-US" dirty="0"/>
              <a:t>Choose Graduation Tickets or Ticket Icon (under apps)</a:t>
            </a:r>
          </a:p>
          <a:p>
            <a:pPr lvl="1"/>
            <a:r>
              <a:rPr lang="en-US" dirty="0"/>
              <a:t>Please read ALL information on the screen before you enter information.</a:t>
            </a:r>
          </a:p>
          <a:p>
            <a:pPr lvl="1"/>
            <a:r>
              <a:rPr lang="en-US" dirty="0"/>
              <a:t>Deadline is December 4</a:t>
            </a:r>
            <a:r>
              <a:rPr lang="en-US" baseline="30000" dirty="0"/>
              <a:t>th</a:t>
            </a:r>
            <a:r>
              <a:rPr lang="en-US" dirty="0"/>
              <a:t>.</a:t>
            </a:r>
          </a:p>
          <a:p>
            <a:pPr lvl="1"/>
            <a:r>
              <a:rPr lang="en-US" dirty="0"/>
              <a:t>Click Submit request.</a:t>
            </a:r>
          </a:p>
          <a:p>
            <a:pPr lvl="1"/>
            <a:r>
              <a:rPr lang="en-US" dirty="0"/>
              <a:t>Be sure to logout</a:t>
            </a:r>
          </a:p>
        </p:txBody>
      </p:sp>
    </p:spTree>
    <p:extLst>
      <p:ext uri="{BB962C8B-B14F-4D97-AF65-F5344CB8AC3E}">
        <p14:creationId xmlns:p14="http://schemas.microsoft.com/office/powerpoint/2010/main" val="133289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49C4-8E0B-3D68-9E32-E9C27EDBEEB8}"/>
              </a:ext>
            </a:extLst>
          </p:cNvPr>
          <p:cNvSpPr>
            <a:spLocks noGrp="1"/>
          </p:cNvSpPr>
          <p:nvPr>
            <p:ph type="title"/>
          </p:nvPr>
        </p:nvSpPr>
        <p:spPr/>
        <p:txBody>
          <a:bodyPr/>
          <a:lstStyle/>
          <a:p>
            <a:r>
              <a:rPr lang="en-US" b="1" i="1" dirty="0"/>
              <a:t>REVIEW information </a:t>
            </a:r>
          </a:p>
        </p:txBody>
      </p:sp>
      <p:sp>
        <p:nvSpPr>
          <p:cNvPr id="3" name="Content Placeholder 2">
            <a:extLst>
              <a:ext uri="{FF2B5EF4-FFF2-40B4-BE49-F238E27FC236}">
                <a16:creationId xmlns:a16="http://schemas.microsoft.com/office/drawing/2014/main" id="{BE693AAA-6564-9DB2-E34F-804724BDA7EF}"/>
              </a:ext>
            </a:extLst>
          </p:cNvPr>
          <p:cNvSpPr>
            <a:spLocks noGrp="1"/>
          </p:cNvSpPr>
          <p:nvPr>
            <p:ph idx="1"/>
          </p:nvPr>
        </p:nvSpPr>
        <p:spPr/>
        <p:txBody>
          <a:bodyPr/>
          <a:lstStyle/>
          <a:p>
            <a:r>
              <a:rPr lang="en-US" dirty="0"/>
              <a:t>Review data to determine if it is accurate in the database.</a:t>
            </a:r>
          </a:p>
          <a:p>
            <a:pPr lvl="1"/>
            <a:r>
              <a:rPr lang="en-US" dirty="0"/>
              <a:t>Students refrain from using autofill/autocomplete feature when completing your form, specifically when entering the telephone number and/or email address, your name could  change, often supplicating the first name as the middle name and /or the last name as a suffix.</a:t>
            </a:r>
          </a:p>
          <a:p>
            <a:pPr lvl="4"/>
            <a:r>
              <a:rPr lang="en-US" dirty="0"/>
              <a:t>Miller, Jordan  </a:t>
            </a:r>
            <a:r>
              <a:rPr lang="en-US" dirty="0" err="1"/>
              <a:t>HayesMiller</a:t>
            </a:r>
            <a:r>
              <a:rPr lang="en-US" dirty="0"/>
              <a:t> (example)</a:t>
            </a:r>
          </a:p>
          <a:p>
            <a:endParaRPr lang="en-US" dirty="0"/>
          </a:p>
          <a:p>
            <a:pPr lvl="2"/>
            <a:endParaRPr lang="en-US" dirty="0"/>
          </a:p>
        </p:txBody>
      </p:sp>
    </p:spTree>
    <p:extLst>
      <p:ext uri="{BB962C8B-B14F-4D97-AF65-F5344CB8AC3E}">
        <p14:creationId xmlns:p14="http://schemas.microsoft.com/office/powerpoint/2010/main" val="40963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A6D2D-E629-4F67-BA06-DFD752E28851}"/>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chemeClr val="bg2"/>
                </a:solidFill>
                <a:effectLst/>
                <a:uLnTx/>
                <a:uFillTx/>
                <a:latin typeface="Century Gothic" panose="020B0502020202020204" pitchFamily="34" charset="0"/>
                <a:ea typeface="+mj-ea"/>
                <a:cs typeface="+mj-cs"/>
              </a:rPr>
              <a:t>Student Portal https://studentportal.cobbk12.org</a:t>
            </a:r>
            <a:endParaRPr lang="en-US" dirty="0">
              <a:solidFill>
                <a:schemeClr val="bg2"/>
              </a:solidFill>
            </a:endParaRPr>
          </a:p>
        </p:txBody>
      </p:sp>
      <p:pic>
        <p:nvPicPr>
          <p:cNvPr id="6" name="Picture 5">
            <a:extLst>
              <a:ext uri="{FF2B5EF4-FFF2-40B4-BE49-F238E27FC236}">
                <a16:creationId xmlns:a16="http://schemas.microsoft.com/office/drawing/2014/main" id="{D1B91892-C435-4147-9464-433D383A9E78}"/>
              </a:ext>
            </a:extLst>
          </p:cNvPr>
          <p:cNvPicPr>
            <a:picLocks noChangeAspect="1"/>
          </p:cNvPicPr>
          <p:nvPr/>
        </p:nvPicPr>
        <p:blipFill>
          <a:blip r:embed="rId2"/>
          <a:stretch>
            <a:fillRect/>
          </a:stretch>
        </p:blipFill>
        <p:spPr>
          <a:xfrm>
            <a:off x="2932104" y="3032567"/>
            <a:ext cx="6549304" cy="3460308"/>
          </a:xfrm>
          <a:prstGeom prst="rect">
            <a:avLst/>
          </a:prstGeom>
        </p:spPr>
      </p:pic>
      <p:sp>
        <p:nvSpPr>
          <p:cNvPr id="8" name="Content Placeholder 7">
            <a:extLst>
              <a:ext uri="{FF2B5EF4-FFF2-40B4-BE49-F238E27FC236}">
                <a16:creationId xmlns:a16="http://schemas.microsoft.com/office/drawing/2014/main" id="{AC731F39-ADF4-4812-962C-EF161163FEB9}"/>
              </a:ext>
            </a:extLst>
          </p:cNvPr>
          <p:cNvSpPr>
            <a:spLocks noGrp="1"/>
          </p:cNvSpPr>
          <p:nvPr>
            <p:ph idx="1"/>
          </p:nvPr>
        </p:nvSpPr>
        <p:spPr/>
        <p:txBody>
          <a:bodyPr>
            <a:normAutofit/>
          </a:bodyPr>
          <a:lstStyle/>
          <a:p>
            <a:r>
              <a:rPr lang="en-US" sz="2000" b="1" dirty="0">
                <a:solidFill>
                  <a:schemeClr val="bg2"/>
                </a:solidFill>
                <a:latin typeface="Century Gothic" panose="020B0502020202020204" pitchFamily="34" charset="0"/>
              </a:rPr>
              <a:t>Students will sign in using their CCSD student email address.</a:t>
            </a:r>
          </a:p>
          <a:p>
            <a:r>
              <a:rPr lang="en-US" sz="2000" b="1" dirty="0">
                <a:solidFill>
                  <a:schemeClr val="bg2"/>
                </a:solidFill>
                <a:latin typeface="Century Gothic" panose="020B0502020202020204" pitchFamily="34" charset="0"/>
              </a:rPr>
              <a:t>If you are in Office 365 you will be logged in to the Student Portal. If you are not logged in to Office 365, you will be asked to sign in with your username and password. </a:t>
            </a:r>
          </a:p>
        </p:txBody>
      </p:sp>
      <p:pic>
        <p:nvPicPr>
          <p:cNvPr id="3" name="Picture 2">
            <a:extLst>
              <a:ext uri="{FF2B5EF4-FFF2-40B4-BE49-F238E27FC236}">
                <a16:creationId xmlns:a16="http://schemas.microsoft.com/office/drawing/2014/main" id="{54A717E4-A997-EC38-3697-273A9AC26961}"/>
              </a:ext>
            </a:extLst>
          </p:cNvPr>
          <p:cNvPicPr>
            <a:picLocks noChangeAspect="1"/>
          </p:cNvPicPr>
          <p:nvPr/>
        </p:nvPicPr>
        <p:blipFill>
          <a:blip r:embed="rId3"/>
          <a:stretch>
            <a:fillRect/>
          </a:stretch>
        </p:blipFill>
        <p:spPr>
          <a:xfrm>
            <a:off x="10466802" y="5270139"/>
            <a:ext cx="1420491" cy="1286367"/>
          </a:xfrm>
          <a:prstGeom prst="rect">
            <a:avLst/>
          </a:prstGeom>
        </p:spPr>
      </p:pic>
      <p:sp>
        <p:nvSpPr>
          <p:cNvPr id="5" name="Rectangle: Rounded Corners 4">
            <a:extLst>
              <a:ext uri="{FF2B5EF4-FFF2-40B4-BE49-F238E27FC236}">
                <a16:creationId xmlns:a16="http://schemas.microsoft.com/office/drawing/2014/main" id="{E24ADD60-0049-2CA5-AAC8-2E1B34146EC5}"/>
              </a:ext>
            </a:extLst>
          </p:cNvPr>
          <p:cNvSpPr/>
          <p:nvPr/>
        </p:nvSpPr>
        <p:spPr>
          <a:xfrm>
            <a:off x="3208866" y="3725333"/>
            <a:ext cx="1803401" cy="36933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19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575</Words>
  <Application>Microsoft Office PowerPoint</Application>
  <PresentationFormat>Widescreen</PresentationFormat>
  <Paragraphs>79</Paragraphs>
  <Slides>16</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Tahoma</vt:lpstr>
      <vt:lpstr>Office Theme</vt:lpstr>
      <vt:lpstr>Graduation Tickets </vt:lpstr>
      <vt:lpstr>Graduation Ticket Request</vt:lpstr>
      <vt:lpstr>PBIS Points will be given if you complete before the DEADLINE</vt:lpstr>
      <vt:lpstr>MAY 2025</vt:lpstr>
      <vt:lpstr>NEW SENIORS  (enrolled in January or mid-year promotion)</vt:lpstr>
      <vt:lpstr>Graduation Information Form</vt:lpstr>
      <vt:lpstr>December Graduates ONLY</vt:lpstr>
      <vt:lpstr>REVIEW information </vt:lpstr>
      <vt:lpstr>Student Portal https://studentportal.cobbk12.org</vt:lpstr>
      <vt:lpstr>Choose Graduation Form from the list of Apps. </vt:lpstr>
      <vt:lpstr>Name Verification</vt:lpstr>
      <vt:lpstr>Name Verification</vt:lpstr>
      <vt:lpstr>Graduation Plans</vt:lpstr>
      <vt:lpstr>Commencement Plans</vt:lpstr>
      <vt:lpstr>Contact Information</vt:lpstr>
      <vt:lpstr>Click Submit</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Information Form</dc:title>
  <dc:creator>Tonya Polk</dc:creator>
  <cp:lastModifiedBy>Deanna Munlin</cp:lastModifiedBy>
  <cp:revision>3</cp:revision>
  <dcterms:created xsi:type="dcterms:W3CDTF">2024-10-31T13:28:53Z</dcterms:created>
  <dcterms:modified xsi:type="dcterms:W3CDTF">2025-01-17T18:59:48Z</dcterms:modified>
</cp:coreProperties>
</file>