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3" r:id="rId2"/>
    <p:sldId id="256" r:id="rId3"/>
    <p:sldId id="291" r:id="rId4"/>
    <p:sldId id="325" r:id="rId5"/>
    <p:sldId id="324" r:id="rId6"/>
    <p:sldId id="328" r:id="rId7"/>
    <p:sldId id="329" r:id="rId8"/>
    <p:sldId id="265" r:id="rId9"/>
    <p:sldId id="266" r:id="rId10"/>
    <p:sldId id="267" r:id="rId11"/>
    <p:sldId id="269" r:id="rId12"/>
    <p:sldId id="268" r:id="rId13"/>
    <p:sldId id="273" r:id="rId14"/>
    <p:sldId id="305" r:id="rId15"/>
    <p:sldId id="257" r:id="rId16"/>
    <p:sldId id="258" r:id="rId17"/>
    <p:sldId id="259" r:id="rId18"/>
    <p:sldId id="260" r:id="rId19"/>
    <p:sldId id="272" r:id="rId20"/>
    <p:sldId id="298" r:id="rId21"/>
    <p:sldId id="309" r:id="rId22"/>
    <p:sldId id="314" r:id="rId23"/>
    <p:sldId id="315" r:id="rId24"/>
    <p:sldId id="318" r:id="rId25"/>
    <p:sldId id="316" r:id="rId26"/>
    <p:sldId id="319" r:id="rId27"/>
    <p:sldId id="317" r:id="rId28"/>
    <p:sldId id="320" r:id="rId29"/>
    <p:sldId id="322" r:id="rId30"/>
    <p:sldId id="321" r:id="rId31"/>
    <p:sldId id="311" r:id="rId32"/>
    <p:sldId id="261" r:id="rId33"/>
    <p:sldId id="262" r:id="rId34"/>
    <p:sldId id="313" r:id="rId35"/>
    <p:sldId id="264" r:id="rId36"/>
    <p:sldId id="306" r:id="rId37"/>
    <p:sldId id="312" r:id="rId38"/>
    <p:sldId id="270" r:id="rId39"/>
    <p:sldId id="287" r:id="rId40"/>
    <p:sldId id="299" r:id="rId41"/>
    <p:sldId id="304" r:id="rId42"/>
    <p:sldId id="271"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B1EDF-1EFA-A3AA-E167-D10B38E3F76B}" name="Lindsay Barnette" initials="LB" userId="S::Lindsay.Barnette@cobbk12.org::e93eddb7-e8ea-43bc-aeef-8c0cfda1feb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1E017-8064-43D2-8330-A95BC7C113FA}" v="4" dt="2024-07-26T19:31:22.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6" autoAdjust="0"/>
    <p:restoredTop sz="94660"/>
  </p:normalViewPr>
  <p:slideViewPr>
    <p:cSldViewPr snapToGrid="0">
      <p:cViewPr varScale="1">
        <p:scale>
          <a:sx n="114" d="100"/>
          <a:sy n="114" d="100"/>
        </p:scale>
        <p:origin x="5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BE812-F7A4-499E-A149-ABAE1031258F}"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E6B98300-D17D-4524-B65A-54D6ADD39B86}">
      <dgm:prSet/>
      <dgm:spPr/>
      <dgm:t>
        <a:bodyPr/>
        <a:lstStyle/>
        <a:p>
          <a:r>
            <a:rPr lang="en-US" dirty="0"/>
            <a:t>Attendance is taken within the first 5 minutes of each class.  </a:t>
          </a:r>
        </a:p>
      </dgm:t>
    </dgm:pt>
    <dgm:pt modelId="{7A86323C-2EC8-4C2E-B849-FDB6BD6243B2}" type="parTrans" cxnId="{348FE901-DEAB-41B9-AB0F-C1B9016391BB}">
      <dgm:prSet/>
      <dgm:spPr/>
      <dgm:t>
        <a:bodyPr/>
        <a:lstStyle/>
        <a:p>
          <a:endParaRPr lang="en-US"/>
        </a:p>
      </dgm:t>
    </dgm:pt>
    <dgm:pt modelId="{F060A14B-B813-4C2C-96E2-9320D5F4C161}" type="sibTrans" cxnId="{348FE901-DEAB-41B9-AB0F-C1B9016391BB}">
      <dgm:prSet/>
      <dgm:spPr/>
      <dgm:t>
        <a:bodyPr/>
        <a:lstStyle/>
        <a:p>
          <a:endParaRPr lang="en-US"/>
        </a:p>
      </dgm:t>
    </dgm:pt>
    <dgm:pt modelId="{9CB0D410-1FCE-455E-918F-2753F957E0EC}">
      <dgm:prSet/>
      <dgm:spPr/>
      <dgm:t>
        <a:bodyPr/>
        <a:lstStyle/>
        <a:p>
          <a:r>
            <a:rPr lang="en-US" dirty="0"/>
            <a:t>Students who are not in first-period class by 8:20 must report to the PPO office to sign in. </a:t>
          </a:r>
          <a:r>
            <a:rPr lang="en-US" dirty="0">
              <a:solidFill>
                <a:srgbClr val="FF0000"/>
              </a:solidFill>
            </a:rPr>
            <a:t>DO NOT MARK STUDENTS TARDY TO 1</a:t>
          </a:r>
          <a:r>
            <a:rPr lang="en-US" baseline="30000" dirty="0">
              <a:solidFill>
                <a:srgbClr val="FF0000"/>
              </a:solidFill>
            </a:rPr>
            <a:t>ST</a:t>
          </a:r>
          <a:r>
            <a:rPr lang="en-US" dirty="0">
              <a:solidFill>
                <a:srgbClr val="FF0000"/>
              </a:solidFill>
            </a:rPr>
            <a:t> PERIOD.  Students must check in to school through PPO if late to school.</a:t>
          </a:r>
        </a:p>
      </dgm:t>
    </dgm:pt>
    <dgm:pt modelId="{A30EEC43-9E0C-4B82-8985-7E2A6075570F}" type="parTrans" cxnId="{ED074894-A8BC-4969-AE4F-7787E145F064}">
      <dgm:prSet/>
      <dgm:spPr/>
      <dgm:t>
        <a:bodyPr/>
        <a:lstStyle/>
        <a:p>
          <a:endParaRPr lang="en-US"/>
        </a:p>
      </dgm:t>
    </dgm:pt>
    <dgm:pt modelId="{B8745AC3-9CC3-40BF-87B6-D11F4B53E626}" type="sibTrans" cxnId="{ED074894-A8BC-4969-AE4F-7787E145F064}">
      <dgm:prSet/>
      <dgm:spPr/>
      <dgm:t>
        <a:bodyPr/>
        <a:lstStyle/>
        <a:p>
          <a:endParaRPr lang="en-US"/>
        </a:p>
      </dgm:t>
    </dgm:pt>
    <dgm:pt modelId="{1FC0AA48-C0FF-4460-9D61-27DE83AFE386}">
      <dgm:prSet/>
      <dgm:spPr/>
      <dgm:t>
        <a:bodyPr/>
        <a:lstStyle/>
        <a:p>
          <a:r>
            <a:rPr lang="en-US" b="1" u="sng" dirty="0"/>
            <a:t>Failure to sign-in and out properly through the PPO office will result in an administrative referral. </a:t>
          </a:r>
          <a:r>
            <a:rPr lang="en-US" dirty="0"/>
            <a:t> </a:t>
          </a:r>
        </a:p>
        <a:p>
          <a:r>
            <a:rPr lang="en-US" i="1" dirty="0"/>
            <a:t>When leaving school early the student must exit through PPO.</a:t>
          </a:r>
        </a:p>
      </dgm:t>
    </dgm:pt>
    <dgm:pt modelId="{ED25288A-A40A-4A39-B60E-9076394E704E}" type="parTrans" cxnId="{AF3EBF7F-2D0C-42BB-9B4D-C2FFBE294D45}">
      <dgm:prSet/>
      <dgm:spPr/>
      <dgm:t>
        <a:bodyPr/>
        <a:lstStyle/>
        <a:p>
          <a:endParaRPr lang="en-US"/>
        </a:p>
      </dgm:t>
    </dgm:pt>
    <dgm:pt modelId="{D4638799-8FDD-4FED-A1EB-5383B05E541D}" type="sibTrans" cxnId="{AF3EBF7F-2D0C-42BB-9B4D-C2FFBE294D45}">
      <dgm:prSet/>
      <dgm:spPr/>
      <dgm:t>
        <a:bodyPr/>
        <a:lstStyle/>
        <a:p>
          <a:endParaRPr lang="en-US"/>
        </a:p>
      </dgm:t>
    </dgm:pt>
    <dgm:pt modelId="{DF9A284C-74A8-4844-81E9-19200F3E7238}" type="pres">
      <dgm:prSet presAssocID="{B42BE812-F7A4-499E-A149-ABAE1031258F}" presName="vert0" presStyleCnt="0">
        <dgm:presLayoutVars>
          <dgm:dir/>
          <dgm:animOne val="branch"/>
          <dgm:animLvl val="lvl"/>
        </dgm:presLayoutVars>
      </dgm:prSet>
      <dgm:spPr/>
    </dgm:pt>
    <dgm:pt modelId="{2C82D949-08DA-47E6-B4E9-F28185FCEC60}" type="pres">
      <dgm:prSet presAssocID="{E6B98300-D17D-4524-B65A-54D6ADD39B86}" presName="thickLine" presStyleLbl="alignNode1" presStyleIdx="0" presStyleCnt="3"/>
      <dgm:spPr/>
    </dgm:pt>
    <dgm:pt modelId="{60C70B6C-4363-4CD7-8509-757DBFBB579F}" type="pres">
      <dgm:prSet presAssocID="{E6B98300-D17D-4524-B65A-54D6ADD39B86}" presName="horz1" presStyleCnt="0"/>
      <dgm:spPr/>
    </dgm:pt>
    <dgm:pt modelId="{D71E6253-9245-4D42-A63A-74F53562063B}" type="pres">
      <dgm:prSet presAssocID="{E6B98300-D17D-4524-B65A-54D6ADD39B86}" presName="tx1" presStyleLbl="revTx" presStyleIdx="0" presStyleCnt="3"/>
      <dgm:spPr/>
    </dgm:pt>
    <dgm:pt modelId="{43A26732-6D52-43F6-BED4-9FEFF3D30083}" type="pres">
      <dgm:prSet presAssocID="{E6B98300-D17D-4524-B65A-54D6ADD39B86}" presName="vert1" presStyleCnt="0"/>
      <dgm:spPr/>
    </dgm:pt>
    <dgm:pt modelId="{F9D924F6-4F3A-44F7-9BAD-261318DE622C}" type="pres">
      <dgm:prSet presAssocID="{9CB0D410-1FCE-455E-918F-2753F957E0EC}" presName="thickLine" presStyleLbl="alignNode1" presStyleIdx="1" presStyleCnt="3"/>
      <dgm:spPr/>
    </dgm:pt>
    <dgm:pt modelId="{28986DBA-F38B-4E0B-AD23-16C1FC4E1153}" type="pres">
      <dgm:prSet presAssocID="{9CB0D410-1FCE-455E-918F-2753F957E0EC}" presName="horz1" presStyleCnt="0"/>
      <dgm:spPr/>
    </dgm:pt>
    <dgm:pt modelId="{79F3BE5B-F31A-4A51-90E9-EA08BC9C7FA2}" type="pres">
      <dgm:prSet presAssocID="{9CB0D410-1FCE-455E-918F-2753F957E0EC}" presName="tx1" presStyleLbl="revTx" presStyleIdx="1" presStyleCnt="3"/>
      <dgm:spPr/>
    </dgm:pt>
    <dgm:pt modelId="{5F722357-1414-4BBC-ABDC-B370CC9B9D8C}" type="pres">
      <dgm:prSet presAssocID="{9CB0D410-1FCE-455E-918F-2753F957E0EC}" presName="vert1" presStyleCnt="0"/>
      <dgm:spPr/>
    </dgm:pt>
    <dgm:pt modelId="{258030ED-F44F-421C-A4B8-FA5F9F09BB67}" type="pres">
      <dgm:prSet presAssocID="{1FC0AA48-C0FF-4460-9D61-27DE83AFE386}" presName="thickLine" presStyleLbl="alignNode1" presStyleIdx="2" presStyleCnt="3"/>
      <dgm:spPr/>
    </dgm:pt>
    <dgm:pt modelId="{7F87EDF6-DE1A-4EEB-A1D5-BE9F913F7228}" type="pres">
      <dgm:prSet presAssocID="{1FC0AA48-C0FF-4460-9D61-27DE83AFE386}" presName="horz1" presStyleCnt="0"/>
      <dgm:spPr/>
    </dgm:pt>
    <dgm:pt modelId="{69695819-B0E5-4377-95EC-5EA42B90D6F6}" type="pres">
      <dgm:prSet presAssocID="{1FC0AA48-C0FF-4460-9D61-27DE83AFE386}" presName="tx1" presStyleLbl="revTx" presStyleIdx="2" presStyleCnt="3"/>
      <dgm:spPr/>
    </dgm:pt>
    <dgm:pt modelId="{B1DEDAF5-6451-4D2E-92B5-307AFE7926E1}" type="pres">
      <dgm:prSet presAssocID="{1FC0AA48-C0FF-4460-9D61-27DE83AFE386}" presName="vert1" presStyleCnt="0"/>
      <dgm:spPr/>
    </dgm:pt>
  </dgm:ptLst>
  <dgm:cxnLst>
    <dgm:cxn modelId="{348FE901-DEAB-41B9-AB0F-C1B9016391BB}" srcId="{B42BE812-F7A4-499E-A149-ABAE1031258F}" destId="{E6B98300-D17D-4524-B65A-54D6ADD39B86}" srcOrd="0" destOrd="0" parTransId="{7A86323C-2EC8-4C2E-B849-FDB6BD6243B2}" sibTransId="{F060A14B-B813-4C2C-96E2-9320D5F4C161}"/>
    <dgm:cxn modelId="{C3932610-38CB-4742-9CCD-1A3DCB2F0C86}" type="presOf" srcId="{1FC0AA48-C0FF-4460-9D61-27DE83AFE386}" destId="{69695819-B0E5-4377-95EC-5EA42B90D6F6}" srcOrd="0" destOrd="0" presId="urn:microsoft.com/office/officeart/2008/layout/LinedList"/>
    <dgm:cxn modelId="{AF3EBF7F-2D0C-42BB-9B4D-C2FFBE294D45}" srcId="{B42BE812-F7A4-499E-A149-ABAE1031258F}" destId="{1FC0AA48-C0FF-4460-9D61-27DE83AFE386}" srcOrd="2" destOrd="0" parTransId="{ED25288A-A40A-4A39-B60E-9076394E704E}" sibTransId="{D4638799-8FDD-4FED-A1EB-5383B05E541D}"/>
    <dgm:cxn modelId="{ED074894-A8BC-4969-AE4F-7787E145F064}" srcId="{B42BE812-F7A4-499E-A149-ABAE1031258F}" destId="{9CB0D410-1FCE-455E-918F-2753F957E0EC}" srcOrd="1" destOrd="0" parTransId="{A30EEC43-9E0C-4B82-8985-7E2A6075570F}" sibTransId="{B8745AC3-9CC3-40BF-87B6-D11F4B53E626}"/>
    <dgm:cxn modelId="{473621C2-5E2D-4BEE-B3B6-1E05D7B88F74}" type="presOf" srcId="{E6B98300-D17D-4524-B65A-54D6ADD39B86}" destId="{D71E6253-9245-4D42-A63A-74F53562063B}" srcOrd="0" destOrd="0" presId="urn:microsoft.com/office/officeart/2008/layout/LinedList"/>
    <dgm:cxn modelId="{7B9034CD-D6CB-4C0F-883B-C07F6A8D8185}" type="presOf" srcId="{9CB0D410-1FCE-455E-918F-2753F957E0EC}" destId="{79F3BE5B-F31A-4A51-90E9-EA08BC9C7FA2}" srcOrd="0" destOrd="0" presId="urn:microsoft.com/office/officeart/2008/layout/LinedList"/>
    <dgm:cxn modelId="{5F8EFBDB-5176-4277-BBF8-3CD51FF31724}" type="presOf" srcId="{B42BE812-F7A4-499E-A149-ABAE1031258F}" destId="{DF9A284C-74A8-4844-81E9-19200F3E7238}" srcOrd="0" destOrd="0" presId="urn:microsoft.com/office/officeart/2008/layout/LinedList"/>
    <dgm:cxn modelId="{B93CA16A-0AFC-4BAA-A238-91825312AF7F}" type="presParOf" srcId="{DF9A284C-74A8-4844-81E9-19200F3E7238}" destId="{2C82D949-08DA-47E6-B4E9-F28185FCEC60}" srcOrd="0" destOrd="0" presId="urn:microsoft.com/office/officeart/2008/layout/LinedList"/>
    <dgm:cxn modelId="{866CE40B-1C6E-405A-8B25-383B93C7C6ED}" type="presParOf" srcId="{DF9A284C-74A8-4844-81E9-19200F3E7238}" destId="{60C70B6C-4363-4CD7-8509-757DBFBB579F}" srcOrd="1" destOrd="0" presId="urn:microsoft.com/office/officeart/2008/layout/LinedList"/>
    <dgm:cxn modelId="{FA51E2EF-7516-40FE-ABF8-0E244AD03E66}" type="presParOf" srcId="{60C70B6C-4363-4CD7-8509-757DBFBB579F}" destId="{D71E6253-9245-4D42-A63A-74F53562063B}" srcOrd="0" destOrd="0" presId="urn:microsoft.com/office/officeart/2008/layout/LinedList"/>
    <dgm:cxn modelId="{98423B21-DB99-4D7A-A2EA-FD95A1BE452F}" type="presParOf" srcId="{60C70B6C-4363-4CD7-8509-757DBFBB579F}" destId="{43A26732-6D52-43F6-BED4-9FEFF3D30083}" srcOrd="1" destOrd="0" presId="urn:microsoft.com/office/officeart/2008/layout/LinedList"/>
    <dgm:cxn modelId="{FCCCDB31-EFA2-40B4-8C18-CB6705C7F0E8}" type="presParOf" srcId="{DF9A284C-74A8-4844-81E9-19200F3E7238}" destId="{F9D924F6-4F3A-44F7-9BAD-261318DE622C}" srcOrd="2" destOrd="0" presId="urn:microsoft.com/office/officeart/2008/layout/LinedList"/>
    <dgm:cxn modelId="{BD07AB40-E0E5-441D-A4DB-D09000FC6488}" type="presParOf" srcId="{DF9A284C-74A8-4844-81E9-19200F3E7238}" destId="{28986DBA-F38B-4E0B-AD23-16C1FC4E1153}" srcOrd="3" destOrd="0" presId="urn:microsoft.com/office/officeart/2008/layout/LinedList"/>
    <dgm:cxn modelId="{A3446900-DE2F-4E66-978E-7EDC0D66CDB3}" type="presParOf" srcId="{28986DBA-F38B-4E0B-AD23-16C1FC4E1153}" destId="{79F3BE5B-F31A-4A51-90E9-EA08BC9C7FA2}" srcOrd="0" destOrd="0" presId="urn:microsoft.com/office/officeart/2008/layout/LinedList"/>
    <dgm:cxn modelId="{EE192ACF-64E5-46E5-890D-9A2E74989E70}" type="presParOf" srcId="{28986DBA-F38B-4E0B-AD23-16C1FC4E1153}" destId="{5F722357-1414-4BBC-ABDC-B370CC9B9D8C}" srcOrd="1" destOrd="0" presId="urn:microsoft.com/office/officeart/2008/layout/LinedList"/>
    <dgm:cxn modelId="{A5BCC89A-D57E-408A-BB97-619DE9C442D2}" type="presParOf" srcId="{DF9A284C-74A8-4844-81E9-19200F3E7238}" destId="{258030ED-F44F-421C-A4B8-FA5F9F09BB67}" srcOrd="4" destOrd="0" presId="urn:microsoft.com/office/officeart/2008/layout/LinedList"/>
    <dgm:cxn modelId="{DBCBB2CE-E477-4F2F-BA61-C8F3715C231D}" type="presParOf" srcId="{DF9A284C-74A8-4844-81E9-19200F3E7238}" destId="{7F87EDF6-DE1A-4EEB-A1D5-BE9F913F7228}" srcOrd="5" destOrd="0" presId="urn:microsoft.com/office/officeart/2008/layout/LinedList"/>
    <dgm:cxn modelId="{842C4849-5445-4A77-ABBF-202A66B8FF80}" type="presParOf" srcId="{7F87EDF6-DE1A-4EEB-A1D5-BE9F913F7228}" destId="{69695819-B0E5-4377-95EC-5EA42B90D6F6}" srcOrd="0" destOrd="0" presId="urn:microsoft.com/office/officeart/2008/layout/LinedList"/>
    <dgm:cxn modelId="{BB350CE1-7A84-4880-8FCF-CCA3605371A3}" type="presParOf" srcId="{7F87EDF6-DE1A-4EEB-A1D5-BE9F913F7228}" destId="{B1DEDAF5-6451-4D2E-92B5-307AFE7926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36E679-8396-40DB-93AC-16A90C3153B7}"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BA782969-A73C-4F96-BA6E-8F5E988A31C0}">
      <dgm:prSet/>
      <dgm:spPr/>
      <dgm:t>
        <a:bodyPr/>
        <a:lstStyle/>
        <a:p>
          <a:r>
            <a:rPr lang="en-US" b="1"/>
            <a:t>FIRST OFFENSE: </a:t>
          </a:r>
          <a:endParaRPr lang="en-US"/>
        </a:p>
      </dgm:t>
    </dgm:pt>
    <dgm:pt modelId="{9B1B4D77-E680-4479-A43A-B81620B1D952}" type="parTrans" cxnId="{01F39DFA-C6FA-4DC6-A1CB-D173F9ADC528}">
      <dgm:prSet/>
      <dgm:spPr/>
      <dgm:t>
        <a:bodyPr/>
        <a:lstStyle/>
        <a:p>
          <a:endParaRPr lang="en-US"/>
        </a:p>
      </dgm:t>
    </dgm:pt>
    <dgm:pt modelId="{33DF7B58-262D-46E9-A0FF-C32BA1338D5E}" type="sibTrans" cxnId="{01F39DFA-C6FA-4DC6-A1CB-D173F9ADC528}">
      <dgm:prSet/>
      <dgm:spPr/>
      <dgm:t>
        <a:bodyPr/>
        <a:lstStyle/>
        <a:p>
          <a:endParaRPr lang="en-US"/>
        </a:p>
      </dgm:t>
    </dgm:pt>
    <dgm:pt modelId="{785B5A23-6ABC-423E-A423-BFDB61B908BD}">
      <dgm:prSet custT="1"/>
      <dgm:spPr/>
      <dgm:t>
        <a:bodyPr/>
        <a:lstStyle/>
        <a:p>
          <a:r>
            <a:rPr lang="en-US" sz="2000" dirty="0"/>
            <a:t>1. Retake the assignment for up to 50% credit</a:t>
          </a:r>
        </a:p>
        <a:p>
          <a:r>
            <a:rPr lang="en-US" sz="2000" dirty="0"/>
            <a:t>2. Parents notified by the teacher</a:t>
          </a:r>
        </a:p>
        <a:p>
          <a:r>
            <a:rPr lang="en-US" sz="2000" dirty="0"/>
            <a:t>3. “U” in conduct for the term</a:t>
          </a:r>
        </a:p>
        <a:p>
          <a:r>
            <a:rPr lang="en-US" sz="2000" dirty="0"/>
            <a:t>4. 1 Day of ISS</a:t>
          </a:r>
          <a:endParaRPr lang="en-US" sz="1600" dirty="0"/>
        </a:p>
      </dgm:t>
    </dgm:pt>
    <dgm:pt modelId="{1CC649E2-4F97-4C07-83E7-5DE6B41E6E21}" type="parTrans" cxnId="{23389C9D-B491-4167-9DDA-813F8927061B}">
      <dgm:prSet/>
      <dgm:spPr/>
      <dgm:t>
        <a:bodyPr/>
        <a:lstStyle/>
        <a:p>
          <a:endParaRPr lang="en-US"/>
        </a:p>
      </dgm:t>
    </dgm:pt>
    <dgm:pt modelId="{FFE6B426-A9D1-4BCD-B071-ABB7C0300017}" type="sibTrans" cxnId="{23389C9D-B491-4167-9DDA-813F8927061B}">
      <dgm:prSet/>
      <dgm:spPr/>
      <dgm:t>
        <a:bodyPr/>
        <a:lstStyle/>
        <a:p>
          <a:endParaRPr lang="en-US"/>
        </a:p>
      </dgm:t>
    </dgm:pt>
    <dgm:pt modelId="{DDAA134F-ACAC-494D-AE29-211D2334D704}">
      <dgm:prSet/>
      <dgm:spPr/>
      <dgm:t>
        <a:bodyPr/>
        <a:lstStyle/>
        <a:p>
          <a:r>
            <a:rPr lang="en-US" b="1" dirty="0"/>
            <a:t>SECOND OFFENSE: </a:t>
          </a:r>
          <a:endParaRPr lang="en-US" dirty="0"/>
        </a:p>
      </dgm:t>
    </dgm:pt>
    <dgm:pt modelId="{64FEC5A1-0E18-41DC-93A6-A096FDECA24B}" type="parTrans" cxnId="{F28253DD-BD88-49DA-874C-899FA538AEC1}">
      <dgm:prSet/>
      <dgm:spPr/>
      <dgm:t>
        <a:bodyPr/>
        <a:lstStyle/>
        <a:p>
          <a:endParaRPr lang="en-US"/>
        </a:p>
      </dgm:t>
    </dgm:pt>
    <dgm:pt modelId="{746023FE-1D8B-4387-9DCB-322CCD5D49D6}" type="sibTrans" cxnId="{F28253DD-BD88-49DA-874C-899FA538AEC1}">
      <dgm:prSet/>
      <dgm:spPr/>
      <dgm:t>
        <a:bodyPr/>
        <a:lstStyle/>
        <a:p>
          <a:endParaRPr lang="en-US"/>
        </a:p>
      </dgm:t>
    </dgm:pt>
    <dgm:pt modelId="{B91AF672-B9C6-4D82-A4F4-87F213200527}">
      <dgm:prSet custT="1"/>
      <dgm:spPr/>
      <dgm:t>
        <a:bodyPr/>
        <a:lstStyle/>
        <a:p>
          <a:r>
            <a:rPr lang="en-US" sz="2000" dirty="0"/>
            <a:t>1. Zero on the assignment</a:t>
          </a:r>
        </a:p>
        <a:p>
          <a:r>
            <a:rPr lang="en-US" sz="2000" dirty="0"/>
            <a:t>2. Parents are to be notified by the teacher</a:t>
          </a:r>
        </a:p>
        <a:p>
          <a:r>
            <a:rPr lang="en-US" sz="2000" dirty="0"/>
            <a:t>3. “U” in conduct for the term</a:t>
          </a:r>
        </a:p>
        <a:p>
          <a:r>
            <a:rPr lang="en-US" sz="2000" dirty="0"/>
            <a:t>4. Two days of ISS</a:t>
          </a:r>
        </a:p>
      </dgm:t>
    </dgm:pt>
    <dgm:pt modelId="{BE3A7A00-4CF1-4775-A7F9-387C4DDFAFAE}" type="parTrans" cxnId="{96E84BCC-DD2A-4E02-B13E-AF7B35141188}">
      <dgm:prSet/>
      <dgm:spPr/>
      <dgm:t>
        <a:bodyPr/>
        <a:lstStyle/>
        <a:p>
          <a:endParaRPr lang="en-US"/>
        </a:p>
      </dgm:t>
    </dgm:pt>
    <dgm:pt modelId="{870FF63F-68A4-446E-B302-3B5BF152C2E5}" type="sibTrans" cxnId="{96E84BCC-DD2A-4E02-B13E-AF7B35141188}">
      <dgm:prSet/>
      <dgm:spPr/>
      <dgm:t>
        <a:bodyPr/>
        <a:lstStyle/>
        <a:p>
          <a:endParaRPr lang="en-US"/>
        </a:p>
      </dgm:t>
    </dgm:pt>
    <dgm:pt modelId="{9C66CBC2-6AFC-4A54-8446-CFBAC8B15425}" type="pres">
      <dgm:prSet presAssocID="{A036E679-8396-40DB-93AC-16A90C3153B7}" presName="matrix" presStyleCnt="0">
        <dgm:presLayoutVars>
          <dgm:chMax val="1"/>
          <dgm:dir/>
          <dgm:resizeHandles val="exact"/>
        </dgm:presLayoutVars>
      </dgm:prSet>
      <dgm:spPr/>
    </dgm:pt>
    <dgm:pt modelId="{AAD18BB4-71EE-43A1-9BA9-5D3A99745C11}" type="pres">
      <dgm:prSet presAssocID="{A036E679-8396-40DB-93AC-16A90C3153B7}" presName="diamond" presStyleLbl="bgShp" presStyleIdx="0" presStyleCnt="1" custLinFactNeighborX="-168" custLinFactNeighborY="-2520"/>
      <dgm:spPr/>
    </dgm:pt>
    <dgm:pt modelId="{E3323649-663E-46E3-9658-88A7899C50CE}" type="pres">
      <dgm:prSet presAssocID="{A036E679-8396-40DB-93AC-16A90C3153B7}" presName="quad1" presStyleLbl="node1" presStyleIdx="0" presStyleCnt="4" custScaleY="114480">
        <dgm:presLayoutVars>
          <dgm:chMax val="0"/>
          <dgm:chPref val="0"/>
          <dgm:bulletEnabled val="1"/>
        </dgm:presLayoutVars>
      </dgm:prSet>
      <dgm:spPr/>
    </dgm:pt>
    <dgm:pt modelId="{7CBFD0E2-86CE-4E22-B49F-7880C862E4DF}" type="pres">
      <dgm:prSet presAssocID="{A036E679-8396-40DB-93AC-16A90C3153B7}" presName="quad2" presStyleLbl="node1" presStyleIdx="1" presStyleCnt="4" custScaleY="114480">
        <dgm:presLayoutVars>
          <dgm:chMax val="0"/>
          <dgm:chPref val="0"/>
          <dgm:bulletEnabled val="1"/>
        </dgm:presLayoutVars>
      </dgm:prSet>
      <dgm:spPr/>
    </dgm:pt>
    <dgm:pt modelId="{2EA8E5DF-A2BB-4DC2-9196-39A3514DC0D0}" type="pres">
      <dgm:prSet presAssocID="{A036E679-8396-40DB-93AC-16A90C3153B7}" presName="quad3" presStyleLbl="node1" presStyleIdx="2" presStyleCnt="4" custScaleX="103383" custScaleY="118352" custLinFactNeighborY="10324">
        <dgm:presLayoutVars>
          <dgm:chMax val="0"/>
          <dgm:chPref val="0"/>
          <dgm:bulletEnabled val="1"/>
        </dgm:presLayoutVars>
      </dgm:prSet>
      <dgm:spPr/>
    </dgm:pt>
    <dgm:pt modelId="{F516AF74-F4DC-4F96-9EF4-7AE71509E9F4}" type="pres">
      <dgm:prSet presAssocID="{A036E679-8396-40DB-93AC-16A90C3153B7}" presName="quad4" presStyleLbl="node1" presStyleIdx="3" presStyleCnt="4" custScaleX="107359" custScaleY="119934" custLinFactNeighborY="12256">
        <dgm:presLayoutVars>
          <dgm:chMax val="0"/>
          <dgm:chPref val="0"/>
          <dgm:bulletEnabled val="1"/>
        </dgm:presLayoutVars>
      </dgm:prSet>
      <dgm:spPr/>
    </dgm:pt>
  </dgm:ptLst>
  <dgm:cxnLst>
    <dgm:cxn modelId="{2D2C7224-DF7E-4DD2-A5C4-005499B4B50B}" type="presOf" srcId="{BA782969-A73C-4F96-BA6E-8F5E988A31C0}" destId="{E3323649-663E-46E3-9658-88A7899C50CE}" srcOrd="0" destOrd="0" presId="urn:microsoft.com/office/officeart/2005/8/layout/matrix3"/>
    <dgm:cxn modelId="{F076526C-C72D-44BA-B8B0-221284C82AE3}" type="presOf" srcId="{A036E679-8396-40DB-93AC-16A90C3153B7}" destId="{9C66CBC2-6AFC-4A54-8446-CFBAC8B15425}" srcOrd="0" destOrd="0" presId="urn:microsoft.com/office/officeart/2005/8/layout/matrix3"/>
    <dgm:cxn modelId="{C13CA794-5340-4DB7-9C11-8064FCF78FC1}" type="presOf" srcId="{B91AF672-B9C6-4D82-A4F4-87F213200527}" destId="{F516AF74-F4DC-4F96-9EF4-7AE71509E9F4}" srcOrd="0" destOrd="0" presId="urn:microsoft.com/office/officeart/2005/8/layout/matrix3"/>
    <dgm:cxn modelId="{23389C9D-B491-4167-9DDA-813F8927061B}" srcId="{A036E679-8396-40DB-93AC-16A90C3153B7}" destId="{785B5A23-6ABC-423E-A423-BFDB61B908BD}" srcOrd="1" destOrd="0" parTransId="{1CC649E2-4F97-4C07-83E7-5DE6B41E6E21}" sibTransId="{FFE6B426-A9D1-4BCD-B071-ABB7C0300017}"/>
    <dgm:cxn modelId="{96E84BCC-DD2A-4E02-B13E-AF7B35141188}" srcId="{A036E679-8396-40DB-93AC-16A90C3153B7}" destId="{B91AF672-B9C6-4D82-A4F4-87F213200527}" srcOrd="3" destOrd="0" parTransId="{BE3A7A00-4CF1-4775-A7F9-387C4DDFAFAE}" sibTransId="{870FF63F-68A4-446E-B302-3B5BF152C2E5}"/>
    <dgm:cxn modelId="{A30547D9-31C7-4D3F-BCB7-CF8F731D11BA}" type="presOf" srcId="{785B5A23-6ABC-423E-A423-BFDB61B908BD}" destId="{7CBFD0E2-86CE-4E22-B49F-7880C862E4DF}" srcOrd="0" destOrd="0" presId="urn:microsoft.com/office/officeart/2005/8/layout/matrix3"/>
    <dgm:cxn modelId="{F28253DD-BD88-49DA-874C-899FA538AEC1}" srcId="{A036E679-8396-40DB-93AC-16A90C3153B7}" destId="{DDAA134F-ACAC-494D-AE29-211D2334D704}" srcOrd="2" destOrd="0" parTransId="{64FEC5A1-0E18-41DC-93A6-A096FDECA24B}" sibTransId="{746023FE-1D8B-4387-9DCB-322CCD5D49D6}"/>
    <dgm:cxn modelId="{01F39DFA-C6FA-4DC6-A1CB-D173F9ADC528}" srcId="{A036E679-8396-40DB-93AC-16A90C3153B7}" destId="{BA782969-A73C-4F96-BA6E-8F5E988A31C0}" srcOrd="0" destOrd="0" parTransId="{9B1B4D77-E680-4479-A43A-B81620B1D952}" sibTransId="{33DF7B58-262D-46E9-A0FF-C32BA1338D5E}"/>
    <dgm:cxn modelId="{B978E6FA-E8C7-4785-BB55-29F71D20CDD8}" type="presOf" srcId="{DDAA134F-ACAC-494D-AE29-211D2334D704}" destId="{2EA8E5DF-A2BB-4DC2-9196-39A3514DC0D0}" srcOrd="0" destOrd="0" presId="urn:microsoft.com/office/officeart/2005/8/layout/matrix3"/>
    <dgm:cxn modelId="{711F5CF5-FDD8-4A70-8BB0-CB6745A6BFF0}" type="presParOf" srcId="{9C66CBC2-6AFC-4A54-8446-CFBAC8B15425}" destId="{AAD18BB4-71EE-43A1-9BA9-5D3A99745C11}" srcOrd="0" destOrd="0" presId="urn:microsoft.com/office/officeart/2005/8/layout/matrix3"/>
    <dgm:cxn modelId="{34347543-EA33-4C06-AA05-F1F91912FBBB}" type="presParOf" srcId="{9C66CBC2-6AFC-4A54-8446-CFBAC8B15425}" destId="{E3323649-663E-46E3-9658-88A7899C50CE}" srcOrd="1" destOrd="0" presId="urn:microsoft.com/office/officeart/2005/8/layout/matrix3"/>
    <dgm:cxn modelId="{5DBB0582-6F13-4D0A-B35E-EDB40EB5D039}" type="presParOf" srcId="{9C66CBC2-6AFC-4A54-8446-CFBAC8B15425}" destId="{7CBFD0E2-86CE-4E22-B49F-7880C862E4DF}" srcOrd="2" destOrd="0" presId="urn:microsoft.com/office/officeart/2005/8/layout/matrix3"/>
    <dgm:cxn modelId="{322810A7-19CF-4F88-AF24-0F999969AA1D}" type="presParOf" srcId="{9C66CBC2-6AFC-4A54-8446-CFBAC8B15425}" destId="{2EA8E5DF-A2BB-4DC2-9196-39A3514DC0D0}" srcOrd="3" destOrd="0" presId="urn:microsoft.com/office/officeart/2005/8/layout/matrix3"/>
    <dgm:cxn modelId="{564FC1F9-4BD1-4196-A318-7ED67C753180}" type="presParOf" srcId="{9C66CBC2-6AFC-4A54-8446-CFBAC8B15425}" destId="{F516AF74-F4DC-4F96-9EF4-7AE71509E9F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F5CF85-A226-4E55-99BC-8D51161191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A138DA7-A2F4-4717-8D4A-C8B59BAE3B15}">
      <dgm:prSet custT="1"/>
      <dgm:spPr/>
      <dgm:t>
        <a:bodyPr/>
        <a:lstStyle/>
        <a:p>
          <a:r>
            <a:rPr lang="en-US" sz="2000" b="1" dirty="0"/>
            <a:t>THE LEARNING COMMONS</a:t>
          </a:r>
          <a:endParaRPr lang="en-US" sz="2000" dirty="0"/>
        </a:p>
      </dgm:t>
    </dgm:pt>
    <dgm:pt modelId="{2E8EE785-635A-4EAC-B8C4-5CB094D9846D}" type="parTrans" cxnId="{C603DE4F-E99C-4B9B-9187-30BA0979FD3F}">
      <dgm:prSet/>
      <dgm:spPr/>
      <dgm:t>
        <a:bodyPr/>
        <a:lstStyle/>
        <a:p>
          <a:endParaRPr lang="en-US" sz="2400"/>
        </a:p>
      </dgm:t>
    </dgm:pt>
    <dgm:pt modelId="{AC65D7ED-EA55-4FAA-95F9-DB6CA1FD7D3B}" type="sibTrans" cxnId="{C603DE4F-E99C-4B9B-9187-30BA0979FD3F}">
      <dgm:prSet custT="1"/>
      <dgm:spPr/>
      <dgm:t>
        <a:bodyPr/>
        <a:lstStyle/>
        <a:p>
          <a:endParaRPr lang="en-US" sz="2800"/>
        </a:p>
      </dgm:t>
    </dgm:pt>
    <dgm:pt modelId="{B3EA46B5-070F-4CB4-B070-D45957527705}">
      <dgm:prSet custT="1"/>
      <dgm:spPr/>
      <dgm:t>
        <a:bodyPr/>
        <a:lstStyle/>
        <a:p>
          <a:r>
            <a:rPr lang="en-US" sz="2000"/>
            <a:t>Located off Main Street and hours are posted on the front door. </a:t>
          </a:r>
        </a:p>
      </dgm:t>
    </dgm:pt>
    <dgm:pt modelId="{7B436584-9511-462E-B621-C3014DCDA932}" type="parTrans" cxnId="{E184DCEF-D397-4FCB-83DC-467C65EB443C}">
      <dgm:prSet/>
      <dgm:spPr/>
      <dgm:t>
        <a:bodyPr/>
        <a:lstStyle/>
        <a:p>
          <a:endParaRPr lang="en-US" sz="2400"/>
        </a:p>
      </dgm:t>
    </dgm:pt>
    <dgm:pt modelId="{5F28B8A8-DCB1-413F-BA76-CC225F938C22}" type="sibTrans" cxnId="{E184DCEF-D397-4FCB-83DC-467C65EB443C}">
      <dgm:prSet custT="1"/>
      <dgm:spPr/>
      <dgm:t>
        <a:bodyPr/>
        <a:lstStyle/>
        <a:p>
          <a:endParaRPr lang="en-US" sz="2800"/>
        </a:p>
      </dgm:t>
    </dgm:pt>
    <dgm:pt modelId="{5E87515F-85E0-4EA2-9CEB-CAFC5F88C58F}">
      <dgm:prSet custT="1"/>
      <dgm:spPr/>
      <dgm:t>
        <a:bodyPr/>
        <a:lstStyle/>
        <a:p>
          <a:r>
            <a:rPr lang="en-US" sz="2000"/>
            <a:t>Students may check out up to five books and may renew books once.  </a:t>
          </a:r>
        </a:p>
      </dgm:t>
    </dgm:pt>
    <dgm:pt modelId="{A70043D5-33DC-4176-88D4-47E9862D406F}" type="parTrans" cxnId="{695120BA-DA07-46DA-AD4F-7D62E652D396}">
      <dgm:prSet/>
      <dgm:spPr/>
      <dgm:t>
        <a:bodyPr/>
        <a:lstStyle/>
        <a:p>
          <a:endParaRPr lang="en-US" sz="2400"/>
        </a:p>
      </dgm:t>
    </dgm:pt>
    <dgm:pt modelId="{0B8FA9F0-B234-4589-97AE-A8BC3D2291DE}" type="sibTrans" cxnId="{695120BA-DA07-46DA-AD4F-7D62E652D396}">
      <dgm:prSet custT="1"/>
      <dgm:spPr/>
      <dgm:t>
        <a:bodyPr/>
        <a:lstStyle/>
        <a:p>
          <a:endParaRPr lang="en-US" sz="2800"/>
        </a:p>
      </dgm:t>
    </dgm:pt>
    <dgm:pt modelId="{4E710A75-CC5D-413E-B918-1DEED4D28211}">
      <dgm:prSet custT="1"/>
      <dgm:spPr/>
      <dgm:t>
        <a:bodyPr/>
        <a:lstStyle/>
        <a:p>
          <a:r>
            <a:rPr lang="en-US" sz="2000"/>
            <a:t>Fines are charged for materials that are lost. </a:t>
          </a:r>
        </a:p>
      </dgm:t>
    </dgm:pt>
    <dgm:pt modelId="{92209118-87DB-4429-9590-26C4DE470AD0}" type="parTrans" cxnId="{DAA113A7-F9D6-4FF2-B6AB-F9385969BD9F}">
      <dgm:prSet/>
      <dgm:spPr/>
      <dgm:t>
        <a:bodyPr/>
        <a:lstStyle/>
        <a:p>
          <a:endParaRPr lang="en-US" sz="2400"/>
        </a:p>
      </dgm:t>
    </dgm:pt>
    <dgm:pt modelId="{6A86B726-C1F7-40A1-AF23-B8DF71C9E3DB}" type="sibTrans" cxnId="{DAA113A7-F9D6-4FF2-B6AB-F9385969BD9F}">
      <dgm:prSet custT="1"/>
      <dgm:spPr/>
      <dgm:t>
        <a:bodyPr/>
        <a:lstStyle/>
        <a:p>
          <a:endParaRPr lang="en-US" sz="2800"/>
        </a:p>
      </dgm:t>
    </dgm:pt>
    <dgm:pt modelId="{16A23ECB-A6CD-4E16-A1A8-C9569A37DC59}">
      <dgm:prSet custT="1"/>
      <dgm:spPr/>
      <dgm:t>
        <a:bodyPr/>
        <a:lstStyle/>
        <a:p>
          <a:r>
            <a:rPr lang="en-US" sz="2000" dirty="0"/>
            <a:t>During lunch, students may come to the Learning Commons for work if there is availability.  Sign-in is required.</a:t>
          </a:r>
        </a:p>
      </dgm:t>
    </dgm:pt>
    <dgm:pt modelId="{33995B2E-6262-4B69-99A7-B58EBB79BF9D}" type="parTrans" cxnId="{FB1FF445-07CC-48CA-8019-D1DF7634244C}">
      <dgm:prSet/>
      <dgm:spPr/>
      <dgm:t>
        <a:bodyPr/>
        <a:lstStyle/>
        <a:p>
          <a:endParaRPr lang="en-US" sz="2400"/>
        </a:p>
      </dgm:t>
    </dgm:pt>
    <dgm:pt modelId="{85854263-E0D2-4969-89B9-910C10CE33AD}" type="sibTrans" cxnId="{FB1FF445-07CC-48CA-8019-D1DF7634244C}">
      <dgm:prSet/>
      <dgm:spPr/>
      <dgm:t>
        <a:bodyPr/>
        <a:lstStyle/>
        <a:p>
          <a:endParaRPr lang="en-US" sz="2400"/>
        </a:p>
      </dgm:t>
    </dgm:pt>
    <dgm:pt modelId="{23141270-AFEE-494D-8BDA-E9FB2DD65B8E}" type="pres">
      <dgm:prSet presAssocID="{E6F5CF85-A226-4E55-99BC-8D511611913B}" presName="outerComposite" presStyleCnt="0">
        <dgm:presLayoutVars>
          <dgm:chMax val="5"/>
          <dgm:dir/>
          <dgm:resizeHandles val="exact"/>
        </dgm:presLayoutVars>
      </dgm:prSet>
      <dgm:spPr/>
    </dgm:pt>
    <dgm:pt modelId="{1122A9E0-E6FA-46AB-84CE-47FA8B4DCB60}" type="pres">
      <dgm:prSet presAssocID="{E6F5CF85-A226-4E55-99BC-8D511611913B}" presName="dummyMaxCanvas" presStyleCnt="0">
        <dgm:presLayoutVars/>
      </dgm:prSet>
      <dgm:spPr/>
    </dgm:pt>
    <dgm:pt modelId="{52AC7DA2-04D8-41A5-AA46-9C65D705E5C9}" type="pres">
      <dgm:prSet presAssocID="{E6F5CF85-A226-4E55-99BC-8D511611913B}" presName="FiveNodes_1" presStyleLbl="node1" presStyleIdx="0" presStyleCnt="5" custLinFactNeighborX="-4658" custLinFactNeighborY="-4498">
        <dgm:presLayoutVars>
          <dgm:bulletEnabled val="1"/>
        </dgm:presLayoutVars>
      </dgm:prSet>
      <dgm:spPr/>
    </dgm:pt>
    <dgm:pt modelId="{292205A0-AF47-4458-8C2B-CE469C746C31}" type="pres">
      <dgm:prSet presAssocID="{E6F5CF85-A226-4E55-99BC-8D511611913B}" presName="FiveNodes_2" presStyleLbl="node1" presStyleIdx="1" presStyleCnt="5">
        <dgm:presLayoutVars>
          <dgm:bulletEnabled val="1"/>
        </dgm:presLayoutVars>
      </dgm:prSet>
      <dgm:spPr/>
    </dgm:pt>
    <dgm:pt modelId="{317E521D-160A-4F1F-A0CB-11408BC5CBAF}" type="pres">
      <dgm:prSet presAssocID="{E6F5CF85-A226-4E55-99BC-8D511611913B}" presName="FiveNodes_3" presStyleLbl="node1" presStyleIdx="2" presStyleCnt="5">
        <dgm:presLayoutVars>
          <dgm:bulletEnabled val="1"/>
        </dgm:presLayoutVars>
      </dgm:prSet>
      <dgm:spPr/>
    </dgm:pt>
    <dgm:pt modelId="{5DC309AB-69C3-4EBF-8535-11D7187F6838}" type="pres">
      <dgm:prSet presAssocID="{E6F5CF85-A226-4E55-99BC-8D511611913B}" presName="FiveNodes_4" presStyleLbl="node1" presStyleIdx="3" presStyleCnt="5">
        <dgm:presLayoutVars>
          <dgm:bulletEnabled val="1"/>
        </dgm:presLayoutVars>
      </dgm:prSet>
      <dgm:spPr/>
    </dgm:pt>
    <dgm:pt modelId="{D24980E4-96E2-47CF-961A-7C7C64FD0962}" type="pres">
      <dgm:prSet presAssocID="{E6F5CF85-A226-4E55-99BC-8D511611913B}" presName="FiveNodes_5" presStyleLbl="node1" presStyleIdx="4" presStyleCnt="5">
        <dgm:presLayoutVars>
          <dgm:bulletEnabled val="1"/>
        </dgm:presLayoutVars>
      </dgm:prSet>
      <dgm:spPr/>
    </dgm:pt>
    <dgm:pt modelId="{E1701B0E-B313-4FEE-A90F-EA6465C8C94B}" type="pres">
      <dgm:prSet presAssocID="{E6F5CF85-A226-4E55-99BC-8D511611913B}" presName="FiveConn_1-2" presStyleLbl="fgAccFollowNode1" presStyleIdx="0" presStyleCnt="4">
        <dgm:presLayoutVars>
          <dgm:bulletEnabled val="1"/>
        </dgm:presLayoutVars>
      </dgm:prSet>
      <dgm:spPr/>
    </dgm:pt>
    <dgm:pt modelId="{82B7274F-791C-4FE0-A4CF-3AFF6E0F9591}" type="pres">
      <dgm:prSet presAssocID="{E6F5CF85-A226-4E55-99BC-8D511611913B}" presName="FiveConn_2-3" presStyleLbl="fgAccFollowNode1" presStyleIdx="1" presStyleCnt="4">
        <dgm:presLayoutVars>
          <dgm:bulletEnabled val="1"/>
        </dgm:presLayoutVars>
      </dgm:prSet>
      <dgm:spPr/>
    </dgm:pt>
    <dgm:pt modelId="{089FBD8F-690A-4635-AF81-DFD6AFC64233}" type="pres">
      <dgm:prSet presAssocID="{E6F5CF85-A226-4E55-99BC-8D511611913B}" presName="FiveConn_3-4" presStyleLbl="fgAccFollowNode1" presStyleIdx="2" presStyleCnt="4">
        <dgm:presLayoutVars>
          <dgm:bulletEnabled val="1"/>
        </dgm:presLayoutVars>
      </dgm:prSet>
      <dgm:spPr/>
    </dgm:pt>
    <dgm:pt modelId="{4145FA09-AF9E-48FD-9979-4FD45A299F5C}" type="pres">
      <dgm:prSet presAssocID="{E6F5CF85-A226-4E55-99BC-8D511611913B}" presName="FiveConn_4-5" presStyleLbl="fgAccFollowNode1" presStyleIdx="3" presStyleCnt="4">
        <dgm:presLayoutVars>
          <dgm:bulletEnabled val="1"/>
        </dgm:presLayoutVars>
      </dgm:prSet>
      <dgm:spPr/>
    </dgm:pt>
    <dgm:pt modelId="{BF06C5C8-842C-4E69-AB6F-94C57344EAEF}" type="pres">
      <dgm:prSet presAssocID="{E6F5CF85-A226-4E55-99BC-8D511611913B}" presName="FiveNodes_1_text" presStyleLbl="node1" presStyleIdx="4" presStyleCnt="5">
        <dgm:presLayoutVars>
          <dgm:bulletEnabled val="1"/>
        </dgm:presLayoutVars>
      </dgm:prSet>
      <dgm:spPr/>
    </dgm:pt>
    <dgm:pt modelId="{DF8FCF6F-74F3-4E34-9C8A-10136FF5FD63}" type="pres">
      <dgm:prSet presAssocID="{E6F5CF85-A226-4E55-99BC-8D511611913B}" presName="FiveNodes_2_text" presStyleLbl="node1" presStyleIdx="4" presStyleCnt="5">
        <dgm:presLayoutVars>
          <dgm:bulletEnabled val="1"/>
        </dgm:presLayoutVars>
      </dgm:prSet>
      <dgm:spPr/>
    </dgm:pt>
    <dgm:pt modelId="{AD052538-264E-42EA-A0FD-5CE866FD8A78}" type="pres">
      <dgm:prSet presAssocID="{E6F5CF85-A226-4E55-99BC-8D511611913B}" presName="FiveNodes_3_text" presStyleLbl="node1" presStyleIdx="4" presStyleCnt="5">
        <dgm:presLayoutVars>
          <dgm:bulletEnabled val="1"/>
        </dgm:presLayoutVars>
      </dgm:prSet>
      <dgm:spPr/>
    </dgm:pt>
    <dgm:pt modelId="{0DE0596D-5E14-4D3B-A4DB-6DFCEA017B71}" type="pres">
      <dgm:prSet presAssocID="{E6F5CF85-A226-4E55-99BC-8D511611913B}" presName="FiveNodes_4_text" presStyleLbl="node1" presStyleIdx="4" presStyleCnt="5">
        <dgm:presLayoutVars>
          <dgm:bulletEnabled val="1"/>
        </dgm:presLayoutVars>
      </dgm:prSet>
      <dgm:spPr/>
    </dgm:pt>
    <dgm:pt modelId="{DF298711-D4FC-4442-A33C-0A0FF698D0C2}" type="pres">
      <dgm:prSet presAssocID="{E6F5CF85-A226-4E55-99BC-8D511611913B}" presName="FiveNodes_5_text" presStyleLbl="node1" presStyleIdx="4" presStyleCnt="5">
        <dgm:presLayoutVars>
          <dgm:bulletEnabled val="1"/>
        </dgm:presLayoutVars>
      </dgm:prSet>
      <dgm:spPr/>
    </dgm:pt>
  </dgm:ptLst>
  <dgm:cxnLst>
    <dgm:cxn modelId="{75B19506-643C-4F46-9BB6-DF9F07D3C094}" type="presOf" srcId="{6A86B726-C1F7-40A1-AF23-B8DF71C9E3DB}" destId="{4145FA09-AF9E-48FD-9979-4FD45A299F5C}" srcOrd="0" destOrd="0" presId="urn:microsoft.com/office/officeart/2005/8/layout/vProcess5"/>
    <dgm:cxn modelId="{2543B40E-C737-430E-8938-4FCB01930C18}" type="presOf" srcId="{16A23ECB-A6CD-4E16-A1A8-C9569A37DC59}" destId="{DF298711-D4FC-4442-A33C-0A0FF698D0C2}" srcOrd="1" destOrd="0" presId="urn:microsoft.com/office/officeart/2005/8/layout/vProcess5"/>
    <dgm:cxn modelId="{7F0BA93C-269B-4DFB-977D-37E1C5DF10EF}" type="presOf" srcId="{5E87515F-85E0-4EA2-9CEB-CAFC5F88C58F}" destId="{AD052538-264E-42EA-A0FD-5CE866FD8A78}" srcOrd="1" destOrd="0" presId="urn:microsoft.com/office/officeart/2005/8/layout/vProcess5"/>
    <dgm:cxn modelId="{E978C75E-5513-47BA-99FA-545CB22562FA}" type="presOf" srcId="{16A23ECB-A6CD-4E16-A1A8-C9569A37DC59}" destId="{D24980E4-96E2-47CF-961A-7C7C64FD0962}" srcOrd="0" destOrd="0" presId="urn:microsoft.com/office/officeart/2005/8/layout/vProcess5"/>
    <dgm:cxn modelId="{FB1FF445-07CC-48CA-8019-D1DF7634244C}" srcId="{E6F5CF85-A226-4E55-99BC-8D511611913B}" destId="{16A23ECB-A6CD-4E16-A1A8-C9569A37DC59}" srcOrd="4" destOrd="0" parTransId="{33995B2E-6262-4B69-99A7-B58EBB79BF9D}" sibTransId="{85854263-E0D2-4969-89B9-910C10CE33AD}"/>
    <dgm:cxn modelId="{D639BE4A-1BA4-4E7C-BF6C-8FC3DE167B46}" type="presOf" srcId="{0B8FA9F0-B234-4589-97AE-A8BC3D2291DE}" destId="{089FBD8F-690A-4635-AF81-DFD6AFC64233}" srcOrd="0" destOrd="0" presId="urn:microsoft.com/office/officeart/2005/8/layout/vProcess5"/>
    <dgm:cxn modelId="{E77ED24A-3C57-41D9-AB17-155CBBAB92CF}" type="presOf" srcId="{1A138DA7-A2F4-4717-8D4A-C8B59BAE3B15}" destId="{52AC7DA2-04D8-41A5-AA46-9C65D705E5C9}" srcOrd="0" destOrd="0" presId="urn:microsoft.com/office/officeart/2005/8/layout/vProcess5"/>
    <dgm:cxn modelId="{A56C504C-B674-44B5-BF05-208548FD244D}" type="presOf" srcId="{4E710A75-CC5D-413E-B918-1DEED4D28211}" destId="{5DC309AB-69C3-4EBF-8535-11D7187F6838}" srcOrd="0" destOrd="0" presId="urn:microsoft.com/office/officeart/2005/8/layout/vProcess5"/>
    <dgm:cxn modelId="{AD3D824F-75FD-4293-9800-3EDF47B2F8F3}" type="presOf" srcId="{1A138DA7-A2F4-4717-8D4A-C8B59BAE3B15}" destId="{BF06C5C8-842C-4E69-AB6F-94C57344EAEF}" srcOrd="1" destOrd="0" presId="urn:microsoft.com/office/officeart/2005/8/layout/vProcess5"/>
    <dgm:cxn modelId="{C603DE4F-E99C-4B9B-9187-30BA0979FD3F}" srcId="{E6F5CF85-A226-4E55-99BC-8D511611913B}" destId="{1A138DA7-A2F4-4717-8D4A-C8B59BAE3B15}" srcOrd="0" destOrd="0" parTransId="{2E8EE785-635A-4EAC-B8C4-5CB094D9846D}" sibTransId="{AC65D7ED-EA55-4FAA-95F9-DB6CA1FD7D3B}"/>
    <dgm:cxn modelId="{13A99950-6331-43F6-83C0-AADFB398FB9C}" type="presOf" srcId="{E6F5CF85-A226-4E55-99BC-8D511611913B}" destId="{23141270-AFEE-494D-8BDA-E9FB2DD65B8E}" srcOrd="0" destOrd="0" presId="urn:microsoft.com/office/officeart/2005/8/layout/vProcess5"/>
    <dgm:cxn modelId="{F8E4D37C-E6FD-41CE-96FC-DFF72792E691}" type="presOf" srcId="{B3EA46B5-070F-4CB4-B070-D45957527705}" destId="{292205A0-AF47-4458-8C2B-CE469C746C31}" srcOrd="0" destOrd="0" presId="urn:microsoft.com/office/officeart/2005/8/layout/vProcess5"/>
    <dgm:cxn modelId="{F9591F8B-1A5C-46D9-91B1-9D6B3647895C}" type="presOf" srcId="{4E710A75-CC5D-413E-B918-1DEED4D28211}" destId="{0DE0596D-5E14-4D3B-A4DB-6DFCEA017B71}" srcOrd="1" destOrd="0" presId="urn:microsoft.com/office/officeart/2005/8/layout/vProcess5"/>
    <dgm:cxn modelId="{0782BFA1-2BF7-4701-B74F-BEDB07C48FAC}" type="presOf" srcId="{AC65D7ED-EA55-4FAA-95F9-DB6CA1FD7D3B}" destId="{E1701B0E-B313-4FEE-A90F-EA6465C8C94B}" srcOrd="0" destOrd="0" presId="urn:microsoft.com/office/officeart/2005/8/layout/vProcess5"/>
    <dgm:cxn modelId="{DAA113A7-F9D6-4FF2-B6AB-F9385969BD9F}" srcId="{E6F5CF85-A226-4E55-99BC-8D511611913B}" destId="{4E710A75-CC5D-413E-B918-1DEED4D28211}" srcOrd="3" destOrd="0" parTransId="{92209118-87DB-4429-9590-26C4DE470AD0}" sibTransId="{6A86B726-C1F7-40A1-AF23-B8DF71C9E3DB}"/>
    <dgm:cxn modelId="{AA00CEAB-97AA-4C7A-9E4E-CEB1D495956F}" type="presOf" srcId="{5F28B8A8-DCB1-413F-BA76-CC225F938C22}" destId="{82B7274F-791C-4FE0-A4CF-3AFF6E0F9591}" srcOrd="0" destOrd="0" presId="urn:microsoft.com/office/officeart/2005/8/layout/vProcess5"/>
    <dgm:cxn modelId="{695120BA-DA07-46DA-AD4F-7D62E652D396}" srcId="{E6F5CF85-A226-4E55-99BC-8D511611913B}" destId="{5E87515F-85E0-4EA2-9CEB-CAFC5F88C58F}" srcOrd="2" destOrd="0" parTransId="{A70043D5-33DC-4176-88D4-47E9862D406F}" sibTransId="{0B8FA9F0-B234-4589-97AE-A8BC3D2291DE}"/>
    <dgm:cxn modelId="{F0ADADC7-1CD0-43B0-B407-0EAD0E16743E}" type="presOf" srcId="{5E87515F-85E0-4EA2-9CEB-CAFC5F88C58F}" destId="{317E521D-160A-4F1F-A0CB-11408BC5CBAF}" srcOrd="0" destOrd="0" presId="urn:microsoft.com/office/officeart/2005/8/layout/vProcess5"/>
    <dgm:cxn modelId="{E184DCEF-D397-4FCB-83DC-467C65EB443C}" srcId="{E6F5CF85-A226-4E55-99BC-8D511611913B}" destId="{B3EA46B5-070F-4CB4-B070-D45957527705}" srcOrd="1" destOrd="0" parTransId="{7B436584-9511-462E-B621-C3014DCDA932}" sibTransId="{5F28B8A8-DCB1-413F-BA76-CC225F938C22}"/>
    <dgm:cxn modelId="{57C180F3-EA06-4FE2-A3A6-08715BAA7C17}" type="presOf" srcId="{B3EA46B5-070F-4CB4-B070-D45957527705}" destId="{DF8FCF6F-74F3-4E34-9C8A-10136FF5FD63}" srcOrd="1" destOrd="0" presId="urn:microsoft.com/office/officeart/2005/8/layout/vProcess5"/>
    <dgm:cxn modelId="{51255A64-D9BF-4D61-9AA0-29C44F018DC5}" type="presParOf" srcId="{23141270-AFEE-494D-8BDA-E9FB2DD65B8E}" destId="{1122A9E0-E6FA-46AB-84CE-47FA8B4DCB60}" srcOrd="0" destOrd="0" presId="urn:microsoft.com/office/officeart/2005/8/layout/vProcess5"/>
    <dgm:cxn modelId="{64CEC26B-5D31-4B31-B648-2B1D868FB2BC}" type="presParOf" srcId="{23141270-AFEE-494D-8BDA-E9FB2DD65B8E}" destId="{52AC7DA2-04D8-41A5-AA46-9C65D705E5C9}" srcOrd="1" destOrd="0" presId="urn:microsoft.com/office/officeart/2005/8/layout/vProcess5"/>
    <dgm:cxn modelId="{DD9D09EE-339C-4189-98C7-ACE04590AA63}" type="presParOf" srcId="{23141270-AFEE-494D-8BDA-E9FB2DD65B8E}" destId="{292205A0-AF47-4458-8C2B-CE469C746C31}" srcOrd="2" destOrd="0" presId="urn:microsoft.com/office/officeart/2005/8/layout/vProcess5"/>
    <dgm:cxn modelId="{C75F9A9D-DEC0-4FA5-A730-1CFEB3317B34}" type="presParOf" srcId="{23141270-AFEE-494D-8BDA-E9FB2DD65B8E}" destId="{317E521D-160A-4F1F-A0CB-11408BC5CBAF}" srcOrd="3" destOrd="0" presId="urn:microsoft.com/office/officeart/2005/8/layout/vProcess5"/>
    <dgm:cxn modelId="{C9321471-0EC5-4E16-978B-FD9EFA41549C}" type="presParOf" srcId="{23141270-AFEE-494D-8BDA-E9FB2DD65B8E}" destId="{5DC309AB-69C3-4EBF-8535-11D7187F6838}" srcOrd="4" destOrd="0" presId="urn:microsoft.com/office/officeart/2005/8/layout/vProcess5"/>
    <dgm:cxn modelId="{1F2DFD07-EF9E-4805-A499-D94D17469BD2}" type="presParOf" srcId="{23141270-AFEE-494D-8BDA-E9FB2DD65B8E}" destId="{D24980E4-96E2-47CF-961A-7C7C64FD0962}" srcOrd="5" destOrd="0" presId="urn:microsoft.com/office/officeart/2005/8/layout/vProcess5"/>
    <dgm:cxn modelId="{EEDB92C1-7CC2-4EEE-AE9C-2FCBA932C0C5}" type="presParOf" srcId="{23141270-AFEE-494D-8BDA-E9FB2DD65B8E}" destId="{E1701B0E-B313-4FEE-A90F-EA6465C8C94B}" srcOrd="6" destOrd="0" presId="urn:microsoft.com/office/officeart/2005/8/layout/vProcess5"/>
    <dgm:cxn modelId="{032EB051-3DB2-4D76-9A99-44CA0FE09884}" type="presParOf" srcId="{23141270-AFEE-494D-8BDA-E9FB2DD65B8E}" destId="{82B7274F-791C-4FE0-A4CF-3AFF6E0F9591}" srcOrd="7" destOrd="0" presId="urn:microsoft.com/office/officeart/2005/8/layout/vProcess5"/>
    <dgm:cxn modelId="{7330BA94-9F5C-43D1-A243-E89B3EC7F673}" type="presParOf" srcId="{23141270-AFEE-494D-8BDA-E9FB2DD65B8E}" destId="{089FBD8F-690A-4635-AF81-DFD6AFC64233}" srcOrd="8" destOrd="0" presId="urn:microsoft.com/office/officeart/2005/8/layout/vProcess5"/>
    <dgm:cxn modelId="{C17AF53F-D0E0-45AA-9734-09F420E39D49}" type="presParOf" srcId="{23141270-AFEE-494D-8BDA-E9FB2DD65B8E}" destId="{4145FA09-AF9E-48FD-9979-4FD45A299F5C}" srcOrd="9" destOrd="0" presId="urn:microsoft.com/office/officeart/2005/8/layout/vProcess5"/>
    <dgm:cxn modelId="{CF6B02C3-FFB5-4D6B-818F-67725D578B22}" type="presParOf" srcId="{23141270-AFEE-494D-8BDA-E9FB2DD65B8E}" destId="{BF06C5C8-842C-4E69-AB6F-94C57344EAEF}" srcOrd="10" destOrd="0" presId="urn:microsoft.com/office/officeart/2005/8/layout/vProcess5"/>
    <dgm:cxn modelId="{D4A03389-F694-4841-8B94-0209E92FD955}" type="presParOf" srcId="{23141270-AFEE-494D-8BDA-E9FB2DD65B8E}" destId="{DF8FCF6F-74F3-4E34-9C8A-10136FF5FD63}" srcOrd="11" destOrd="0" presId="urn:microsoft.com/office/officeart/2005/8/layout/vProcess5"/>
    <dgm:cxn modelId="{F02DEC71-8685-4959-B03F-0133D7FF91BE}" type="presParOf" srcId="{23141270-AFEE-494D-8BDA-E9FB2DD65B8E}" destId="{AD052538-264E-42EA-A0FD-5CE866FD8A78}" srcOrd="12" destOrd="0" presId="urn:microsoft.com/office/officeart/2005/8/layout/vProcess5"/>
    <dgm:cxn modelId="{E95F9BE9-2409-490F-83DD-FA0BD78722DC}" type="presParOf" srcId="{23141270-AFEE-494D-8BDA-E9FB2DD65B8E}" destId="{0DE0596D-5E14-4D3B-A4DB-6DFCEA017B71}" srcOrd="13" destOrd="0" presId="urn:microsoft.com/office/officeart/2005/8/layout/vProcess5"/>
    <dgm:cxn modelId="{AE499174-B02D-4211-95C6-275ABC3930F4}" type="presParOf" srcId="{23141270-AFEE-494D-8BDA-E9FB2DD65B8E}" destId="{DF298711-D4FC-4442-A33C-0A0FF698D0C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F1392C-DB3A-4557-89A6-8D6A090B838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4C6329-D0EB-48FF-BECA-D825BA751EE5}">
      <dgm:prSet custT="1"/>
      <dgm:spPr/>
      <dgm:t>
        <a:bodyPr/>
        <a:lstStyle/>
        <a:p>
          <a:r>
            <a:rPr lang="en-US" sz="2400" b="1" dirty="0"/>
            <a:t>Clean up your trash!</a:t>
          </a:r>
        </a:p>
      </dgm:t>
    </dgm:pt>
    <dgm:pt modelId="{F0FB4DE2-A1C8-46BC-883D-795042027CCD}" type="parTrans" cxnId="{335F3E15-E2BF-4B9E-B74C-5DEAFD222C1E}">
      <dgm:prSet/>
      <dgm:spPr/>
      <dgm:t>
        <a:bodyPr/>
        <a:lstStyle/>
        <a:p>
          <a:endParaRPr lang="en-US"/>
        </a:p>
      </dgm:t>
    </dgm:pt>
    <dgm:pt modelId="{4373B362-028B-4B11-AE56-78644FEE07FF}" type="sibTrans" cxnId="{335F3E15-E2BF-4B9E-B74C-5DEAFD222C1E}">
      <dgm:prSet/>
      <dgm:spPr/>
      <dgm:t>
        <a:bodyPr/>
        <a:lstStyle/>
        <a:p>
          <a:endParaRPr lang="en-US"/>
        </a:p>
      </dgm:t>
    </dgm:pt>
    <dgm:pt modelId="{CB45D705-714D-419E-8C42-8C33C486BA53}">
      <dgm:prSet/>
      <dgm:spPr/>
      <dgm:t>
        <a:bodyPr/>
        <a:lstStyle/>
        <a:p>
          <a:r>
            <a:rPr lang="en-US" dirty="0"/>
            <a:t>Cafeteria and vending in the hallway outside the cafeteria is for students in the current lunch period</a:t>
          </a:r>
        </a:p>
      </dgm:t>
    </dgm:pt>
    <dgm:pt modelId="{4199C4A9-D512-4D8B-9E15-55634CDD757D}" type="parTrans" cxnId="{BD9EA278-C137-44F1-B7CE-8C1196DCC513}">
      <dgm:prSet/>
      <dgm:spPr/>
      <dgm:t>
        <a:bodyPr/>
        <a:lstStyle/>
        <a:p>
          <a:endParaRPr lang="en-US"/>
        </a:p>
      </dgm:t>
    </dgm:pt>
    <dgm:pt modelId="{B068B250-887F-499A-B8F4-19DF94BE082D}" type="sibTrans" cxnId="{BD9EA278-C137-44F1-B7CE-8C1196DCC513}">
      <dgm:prSet/>
      <dgm:spPr/>
      <dgm:t>
        <a:bodyPr/>
        <a:lstStyle/>
        <a:p>
          <a:endParaRPr lang="en-US"/>
        </a:p>
      </dgm:t>
    </dgm:pt>
    <dgm:pt modelId="{9F5AB911-60DE-4EEB-B444-07C77CB2B975}">
      <dgm:prSet/>
      <dgm:spPr/>
      <dgm:t>
        <a:bodyPr/>
        <a:lstStyle/>
        <a:p>
          <a:r>
            <a:rPr lang="en-US" dirty="0"/>
            <a:t>Must eat lunch in the cafeteria or on the patio</a:t>
          </a:r>
        </a:p>
      </dgm:t>
    </dgm:pt>
    <dgm:pt modelId="{50603C76-EC08-4AB2-A4C5-DD58F1BE3965}" type="parTrans" cxnId="{00006700-AC4C-4B52-9737-72B8FFA521B9}">
      <dgm:prSet/>
      <dgm:spPr/>
      <dgm:t>
        <a:bodyPr/>
        <a:lstStyle/>
        <a:p>
          <a:endParaRPr lang="en-US"/>
        </a:p>
      </dgm:t>
    </dgm:pt>
    <dgm:pt modelId="{B707B6E1-1EF2-4409-BABF-DB781A4B837A}" type="sibTrans" cxnId="{00006700-AC4C-4B52-9737-72B8FFA521B9}">
      <dgm:prSet/>
      <dgm:spPr/>
      <dgm:t>
        <a:bodyPr/>
        <a:lstStyle/>
        <a:p>
          <a:endParaRPr lang="en-US"/>
        </a:p>
      </dgm:t>
    </dgm:pt>
    <dgm:pt modelId="{DEC203F5-5FB8-4B4F-BC59-1C785600F0D6}">
      <dgm:prSet/>
      <dgm:spPr/>
      <dgm:t>
        <a:bodyPr/>
        <a:lstStyle/>
        <a:p>
          <a:r>
            <a:rPr lang="en-US" dirty="0"/>
            <a:t>No eating or gathering in the hallway between the cafeteria and the Learning Commons</a:t>
          </a:r>
        </a:p>
      </dgm:t>
    </dgm:pt>
    <dgm:pt modelId="{3EC8C85C-468B-4472-BDD9-2662692646D5}" type="parTrans" cxnId="{6A95702F-E917-4CE4-9740-933CF8CC64DF}">
      <dgm:prSet/>
      <dgm:spPr/>
      <dgm:t>
        <a:bodyPr/>
        <a:lstStyle/>
        <a:p>
          <a:endParaRPr lang="en-US"/>
        </a:p>
      </dgm:t>
    </dgm:pt>
    <dgm:pt modelId="{08184B64-82F1-4F05-898A-A341B1030981}" type="sibTrans" cxnId="{6A95702F-E917-4CE4-9740-933CF8CC64DF}">
      <dgm:prSet/>
      <dgm:spPr/>
      <dgm:t>
        <a:bodyPr/>
        <a:lstStyle/>
        <a:p>
          <a:endParaRPr lang="en-US"/>
        </a:p>
      </dgm:t>
    </dgm:pt>
    <dgm:pt modelId="{881D8156-D6DA-4EA8-83AD-30CC355C31C0}">
      <dgm:prSet/>
      <dgm:spPr/>
      <dgm:t>
        <a:bodyPr/>
        <a:lstStyle/>
        <a:p>
          <a:r>
            <a:rPr lang="en-US"/>
            <a:t>Restroom use limited to the Mainstreet and 300 hall restrooms</a:t>
          </a:r>
        </a:p>
      </dgm:t>
    </dgm:pt>
    <dgm:pt modelId="{111F0A8E-95E8-4526-90E2-9E1C76526F89}" type="parTrans" cxnId="{7B34C754-A377-4B20-9986-B2C64CB7CCAA}">
      <dgm:prSet/>
      <dgm:spPr/>
      <dgm:t>
        <a:bodyPr/>
        <a:lstStyle/>
        <a:p>
          <a:endParaRPr lang="en-US"/>
        </a:p>
      </dgm:t>
    </dgm:pt>
    <dgm:pt modelId="{7FE5F655-EFB5-42BD-BAB7-0FEFD1600B60}" type="sibTrans" cxnId="{7B34C754-A377-4B20-9986-B2C64CB7CCAA}">
      <dgm:prSet/>
      <dgm:spPr/>
      <dgm:t>
        <a:bodyPr/>
        <a:lstStyle/>
        <a:p>
          <a:endParaRPr lang="en-US"/>
        </a:p>
      </dgm:t>
    </dgm:pt>
    <dgm:pt modelId="{1DDC21CA-F005-4AB5-AA9D-58F97707AD95}">
      <dgm:prSet/>
      <dgm:spPr/>
      <dgm:t>
        <a:bodyPr/>
        <a:lstStyle/>
        <a:p>
          <a:r>
            <a:rPr lang="en-US" dirty="0"/>
            <a:t>Must have a pre-approved pass to leave the cafeteria, unless going to the Learning Commons </a:t>
          </a:r>
        </a:p>
      </dgm:t>
    </dgm:pt>
    <dgm:pt modelId="{7012CD95-36FC-45B8-9FF8-7A8991069E64}" type="parTrans" cxnId="{AA9D996A-67BB-47FE-8F9D-7C74DA60397D}">
      <dgm:prSet/>
      <dgm:spPr/>
      <dgm:t>
        <a:bodyPr/>
        <a:lstStyle/>
        <a:p>
          <a:endParaRPr lang="en-US"/>
        </a:p>
      </dgm:t>
    </dgm:pt>
    <dgm:pt modelId="{1C870716-7088-4D23-BC3C-8C81DCF3E27B}" type="sibTrans" cxnId="{AA9D996A-67BB-47FE-8F9D-7C74DA60397D}">
      <dgm:prSet/>
      <dgm:spPr/>
      <dgm:t>
        <a:bodyPr/>
        <a:lstStyle/>
        <a:p>
          <a:endParaRPr lang="en-US"/>
        </a:p>
      </dgm:t>
    </dgm:pt>
    <dgm:pt modelId="{342C3487-EA92-4FB1-8BCC-65F92F5EBC7A}">
      <dgm:prSet/>
      <dgm:spPr/>
      <dgm:t>
        <a:bodyPr/>
        <a:lstStyle/>
        <a:p>
          <a:r>
            <a:rPr lang="en-US" dirty="0"/>
            <a:t>No loud or boisterous behavior </a:t>
          </a:r>
        </a:p>
      </dgm:t>
    </dgm:pt>
    <dgm:pt modelId="{31D82EA5-58A3-46F9-AD6D-69B708825AA8}" type="parTrans" cxnId="{4206DD26-607F-4BDB-978F-7188414940F0}">
      <dgm:prSet/>
      <dgm:spPr/>
      <dgm:t>
        <a:bodyPr/>
        <a:lstStyle/>
        <a:p>
          <a:endParaRPr lang="en-US"/>
        </a:p>
      </dgm:t>
    </dgm:pt>
    <dgm:pt modelId="{7B21BBC5-C6C6-46B2-B3DC-D6F160B54FEC}" type="sibTrans" cxnId="{4206DD26-607F-4BDB-978F-7188414940F0}">
      <dgm:prSet/>
      <dgm:spPr/>
      <dgm:t>
        <a:bodyPr/>
        <a:lstStyle/>
        <a:p>
          <a:endParaRPr lang="en-US"/>
        </a:p>
      </dgm:t>
    </dgm:pt>
    <dgm:pt modelId="{77C07A79-6E41-43E6-B942-67E0979B88AE}">
      <dgm:prSet/>
      <dgm:spPr/>
      <dgm:t>
        <a:bodyPr/>
        <a:lstStyle/>
        <a:p>
          <a:r>
            <a:rPr lang="en-US" dirty="0"/>
            <a:t>No outside food orders/deliveries: Grub Hub, Uber Eats…</a:t>
          </a:r>
        </a:p>
      </dgm:t>
    </dgm:pt>
    <dgm:pt modelId="{A5692A9F-E848-4113-9B12-0E3606B63EF6}" type="parTrans" cxnId="{FE7B52B0-04BC-47BF-8BD3-8872BC3287BA}">
      <dgm:prSet/>
      <dgm:spPr/>
      <dgm:t>
        <a:bodyPr/>
        <a:lstStyle/>
        <a:p>
          <a:endParaRPr lang="en-US"/>
        </a:p>
      </dgm:t>
    </dgm:pt>
    <dgm:pt modelId="{5B21983F-D0A6-4999-A806-78288CDA73CA}" type="sibTrans" cxnId="{FE7B52B0-04BC-47BF-8BD3-8872BC3287BA}">
      <dgm:prSet/>
      <dgm:spPr/>
      <dgm:t>
        <a:bodyPr/>
        <a:lstStyle/>
        <a:p>
          <a:endParaRPr lang="en-US"/>
        </a:p>
      </dgm:t>
    </dgm:pt>
    <dgm:pt modelId="{3A316D0C-C0D1-4D8B-9F51-64CEFAFAF477}" type="pres">
      <dgm:prSet presAssocID="{94F1392C-DB3A-4557-89A6-8D6A090B8385}" presName="vert0" presStyleCnt="0">
        <dgm:presLayoutVars>
          <dgm:dir/>
          <dgm:animOne val="branch"/>
          <dgm:animLvl val="lvl"/>
        </dgm:presLayoutVars>
      </dgm:prSet>
      <dgm:spPr/>
    </dgm:pt>
    <dgm:pt modelId="{63EA3307-4A4B-49C7-9DB7-E699CB8DFEF0}" type="pres">
      <dgm:prSet presAssocID="{F74C6329-D0EB-48FF-BECA-D825BA751EE5}" presName="thickLine" presStyleLbl="alignNode1" presStyleIdx="0" presStyleCnt="8"/>
      <dgm:spPr/>
    </dgm:pt>
    <dgm:pt modelId="{1BD03A13-9BC0-4368-9CCF-79D849832F99}" type="pres">
      <dgm:prSet presAssocID="{F74C6329-D0EB-48FF-BECA-D825BA751EE5}" presName="horz1" presStyleCnt="0"/>
      <dgm:spPr/>
    </dgm:pt>
    <dgm:pt modelId="{8019DA23-3B09-4D6F-9FD2-D2D2BBE26002}" type="pres">
      <dgm:prSet presAssocID="{F74C6329-D0EB-48FF-BECA-D825BA751EE5}" presName="tx1" presStyleLbl="revTx" presStyleIdx="0" presStyleCnt="8"/>
      <dgm:spPr/>
    </dgm:pt>
    <dgm:pt modelId="{704013A9-B2DF-4305-8B06-92EFB7E134D6}" type="pres">
      <dgm:prSet presAssocID="{F74C6329-D0EB-48FF-BECA-D825BA751EE5}" presName="vert1" presStyleCnt="0"/>
      <dgm:spPr/>
    </dgm:pt>
    <dgm:pt modelId="{3077E9FF-5D60-47F9-B9B0-881E0B394707}" type="pres">
      <dgm:prSet presAssocID="{CB45D705-714D-419E-8C42-8C33C486BA53}" presName="thickLine" presStyleLbl="alignNode1" presStyleIdx="1" presStyleCnt="8"/>
      <dgm:spPr/>
    </dgm:pt>
    <dgm:pt modelId="{2E44A527-818A-4F7D-AE2B-9A17EA56F51A}" type="pres">
      <dgm:prSet presAssocID="{CB45D705-714D-419E-8C42-8C33C486BA53}" presName="horz1" presStyleCnt="0"/>
      <dgm:spPr/>
    </dgm:pt>
    <dgm:pt modelId="{994CDE83-4EF0-41DA-A833-E7C75A79AB07}" type="pres">
      <dgm:prSet presAssocID="{CB45D705-714D-419E-8C42-8C33C486BA53}" presName="tx1" presStyleLbl="revTx" presStyleIdx="1" presStyleCnt="8"/>
      <dgm:spPr/>
    </dgm:pt>
    <dgm:pt modelId="{B375B184-14E6-4D3E-B1EF-00D8BDF426FD}" type="pres">
      <dgm:prSet presAssocID="{CB45D705-714D-419E-8C42-8C33C486BA53}" presName="vert1" presStyleCnt="0"/>
      <dgm:spPr/>
    </dgm:pt>
    <dgm:pt modelId="{1B0FC774-650A-4B0F-A3C9-0B9F517D0F29}" type="pres">
      <dgm:prSet presAssocID="{9F5AB911-60DE-4EEB-B444-07C77CB2B975}" presName="thickLine" presStyleLbl="alignNode1" presStyleIdx="2" presStyleCnt="8"/>
      <dgm:spPr/>
    </dgm:pt>
    <dgm:pt modelId="{F1021A4E-EEE6-4B71-AA4D-F41A3E7DB7EA}" type="pres">
      <dgm:prSet presAssocID="{9F5AB911-60DE-4EEB-B444-07C77CB2B975}" presName="horz1" presStyleCnt="0"/>
      <dgm:spPr/>
    </dgm:pt>
    <dgm:pt modelId="{5507EDB8-04DF-4596-9E4E-7243A6AFCA7C}" type="pres">
      <dgm:prSet presAssocID="{9F5AB911-60DE-4EEB-B444-07C77CB2B975}" presName="tx1" presStyleLbl="revTx" presStyleIdx="2" presStyleCnt="8"/>
      <dgm:spPr/>
    </dgm:pt>
    <dgm:pt modelId="{8744F60C-90D8-42EF-BA72-EC723A4C15A9}" type="pres">
      <dgm:prSet presAssocID="{9F5AB911-60DE-4EEB-B444-07C77CB2B975}" presName="vert1" presStyleCnt="0"/>
      <dgm:spPr/>
    </dgm:pt>
    <dgm:pt modelId="{37B5D7B2-643C-425C-8C23-E90563FEFAB9}" type="pres">
      <dgm:prSet presAssocID="{DEC203F5-5FB8-4B4F-BC59-1C785600F0D6}" presName="thickLine" presStyleLbl="alignNode1" presStyleIdx="3" presStyleCnt="8"/>
      <dgm:spPr/>
    </dgm:pt>
    <dgm:pt modelId="{BEA5E043-3F16-4841-ACCD-308114869AC2}" type="pres">
      <dgm:prSet presAssocID="{DEC203F5-5FB8-4B4F-BC59-1C785600F0D6}" presName="horz1" presStyleCnt="0"/>
      <dgm:spPr/>
    </dgm:pt>
    <dgm:pt modelId="{916FE941-CBA4-4D05-BDB9-727F1D32801B}" type="pres">
      <dgm:prSet presAssocID="{DEC203F5-5FB8-4B4F-BC59-1C785600F0D6}" presName="tx1" presStyleLbl="revTx" presStyleIdx="3" presStyleCnt="8"/>
      <dgm:spPr/>
    </dgm:pt>
    <dgm:pt modelId="{B8B752EE-9953-4A39-B03F-0397244EEE51}" type="pres">
      <dgm:prSet presAssocID="{DEC203F5-5FB8-4B4F-BC59-1C785600F0D6}" presName="vert1" presStyleCnt="0"/>
      <dgm:spPr/>
    </dgm:pt>
    <dgm:pt modelId="{00E09F79-01B8-4F05-867F-7D70433E40E5}" type="pres">
      <dgm:prSet presAssocID="{881D8156-D6DA-4EA8-83AD-30CC355C31C0}" presName="thickLine" presStyleLbl="alignNode1" presStyleIdx="4" presStyleCnt="8"/>
      <dgm:spPr/>
    </dgm:pt>
    <dgm:pt modelId="{19D19412-448C-4AAE-A041-76A93C63A72E}" type="pres">
      <dgm:prSet presAssocID="{881D8156-D6DA-4EA8-83AD-30CC355C31C0}" presName="horz1" presStyleCnt="0"/>
      <dgm:spPr/>
    </dgm:pt>
    <dgm:pt modelId="{7C103047-A396-4EA8-80AE-E67709716B2F}" type="pres">
      <dgm:prSet presAssocID="{881D8156-D6DA-4EA8-83AD-30CC355C31C0}" presName="tx1" presStyleLbl="revTx" presStyleIdx="4" presStyleCnt="8"/>
      <dgm:spPr/>
    </dgm:pt>
    <dgm:pt modelId="{B796E9F7-6E17-4857-ABC7-9C0A736C7409}" type="pres">
      <dgm:prSet presAssocID="{881D8156-D6DA-4EA8-83AD-30CC355C31C0}" presName="vert1" presStyleCnt="0"/>
      <dgm:spPr/>
    </dgm:pt>
    <dgm:pt modelId="{120200D8-F1C3-4631-AC1F-4520C4FCCD5D}" type="pres">
      <dgm:prSet presAssocID="{1DDC21CA-F005-4AB5-AA9D-58F97707AD95}" presName="thickLine" presStyleLbl="alignNode1" presStyleIdx="5" presStyleCnt="8"/>
      <dgm:spPr/>
    </dgm:pt>
    <dgm:pt modelId="{14131D2A-9480-4436-82A4-C1D5DEB44CD4}" type="pres">
      <dgm:prSet presAssocID="{1DDC21CA-F005-4AB5-AA9D-58F97707AD95}" presName="horz1" presStyleCnt="0"/>
      <dgm:spPr/>
    </dgm:pt>
    <dgm:pt modelId="{2D5D1A34-7404-4D1F-9451-0E3CF3A2ED55}" type="pres">
      <dgm:prSet presAssocID="{1DDC21CA-F005-4AB5-AA9D-58F97707AD95}" presName="tx1" presStyleLbl="revTx" presStyleIdx="5" presStyleCnt="8"/>
      <dgm:spPr/>
    </dgm:pt>
    <dgm:pt modelId="{AD1008C4-69A3-4D44-889C-72D6BB5F44AA}" type="pres">
      <dgm:prSet presAssocID="{1DDC21CA-F005-4AB5-AA9D-58F97707AD95}" presName="vert1" presStyleCnt="0"/>
      <dgm:spPr/>
    </dgm:pt>
    <dgm:pt modelId="{F23A632D-19CF-49F3-ACD1-DF858D3834E0}" type="pres">
      <dgm:prSet presAssocID="{342C3487-EA92-4FB1-8BCC-65F92F5EBC7A}" presName="thickLine" presStyleLbl="alignNode1" presStyleIdx="6" presStyleCnt="8"/>
      <dgm:spPr/>
    </dgm:pt>
    <dgm:pt modelId="{CEBB5B5C-11F9-4BAE-B535-7628D17A1185}" type="pres">
      <dgm:prSet presAssocID="{342C3487-EA92-4FB1-8BCC-65F92F5EBC7A}" presName="horz1" presStyleCnt="0"/>
      <dgm:spPr/>
    </dgm:pt>
    <dgm:pt modelId="{56E1CD28-6148-4FAE-9B3D-98C0A12B4EA9}" type="pres">
      <dgm:prSet presAssocID="{342C3487-EA92-4FB1-8BCC-65F92F5EBC7A}" presName="tx1" presStyleLbl="revTx" presStyleIdx="6" presStyleCnt="8"/>
      <dgm:spPr/>
    </dgm:pt>
    <dgm:pt modelId="{F686D45B-B387-4548-96B7-2247220478CA}" type="pres">
      <dgm:prSet presAssocID="{342C3487-EA92-4FB1-8BCC-65F92F5EBC7A}" presName="vert1" presStyleCnt="0"/>
      <dgm:spPr/>
    </dgm:pt>
    <dgm:pt modelId="{587A07C2-2858-47D6-B7EC-01B1FEB55581}" type="pres">
      <dgm:prSet presAssocID="{77C07A79-6E41-43E6-B942-67E0979B88AE}" presName="thickLine" presStyleLbl="alignNode1" presStyleIdx="7" presStyleCnt="8"/>
      <dgm:spPr/>
    </dgm:pt>
    <dgm:pt modelId="{6C3B511A-95B3-46C8-8F67-48A7F413D602}" type="pres">
      <dgm:prSet presAssocID="{77C07A79-6E41-43E6-B942-67E0979B88AE}" presName="horz1" presStyleCnt="0"/>
      <dgm:spPr/>
    </dgm:pt>
    <dgm:pt modelId="{6D936D7C-43AC-4638-91A3-755CA5B18D7D}" type="pres">
      <dgm:prSet presAssocID="{77C07A79-6E41-43E6-B942-67E0979B88AE}" presName="tx1" presStyleLbl="revTx" presStyleIdx="7" presStyleCnt="8"/>
      <dgm:spPr/>
    </dgm:pt>
    <dgm:pt modelId="{D04CBFC2-162D-48FE-BA8C-D6A76EA13DEB}" type="pres">
      <dgm:prSet presAssocID="{77C07A79-6E41-43E6-B942-67E0979B88AE}" presName="vert1" presStyleCnt="0"/>
      <dgm:spPr/>
    </dgm:pt>
  </dgm:ptLst>
  <dgm:cxnLst>
    <dgm:cxn modelId="{00006700-AC4C-4B52-9737-72B8FFA521B9}" srcId="{94F1392C-DB3A-4557-89A6-8D6A090B8385}" destId="{9F5AB911-60DE-4EEB-B444-07C77CB2B975}" srcOrd="2" destOrd="0" parTransId="{50603C76-EC08-4AB2-A4C5-DD58F1BE3965}" sibTransId="{B707B6E1-1EF2-4409-BABF-DB781A4B837A}"/>
    <dgm:cxn modelId="{3A54F413-D1AD-48CB-BB2F-660FF9D05335}" type="presOf" srcId="{881D8156-D6DA-4EA8-83AD-30CC355C31C0}" destId="{7C103047-A396-4EA8-80AE-E67709716B2F}" srcOrd="0" destOrd="0" presId="urn:microsoft.com/office/officeart/2008/layout/LinedList"/>
    <dgm:cxn modelId="{335F3E15-E2BF-4B9E-B74C-5DEAFD222C1E}" srcId="{94F1392C-DB3A-4557-89A6-8D6A090B8385}" destId="{F74C6329-D0EB-48FF-BECA-D825BA751EE5}" srcOrd="0" destOrd="0" parTransId="{F0FB4DE2-A1C8-46BC-883D-795042027CCD}" sibTransId="{4373B362-028B-4B11-AE56-78644FEE07FF}"/>
    <dgm:cxn modelId="{ADF7B01C-34AE-4F8B-95AD-01A00E641FA8}" type="presOf" srcId="{9F5AB911-60DE-4EEB-B444-07C77CB2B975}" destId="{5507EDB8-04DF-4596-9E4E-7243A6AFCA7C}" srcOrd="0" destOrd="0" presId="urn:microsoft.com/office/officeart/2008/layout/LinedList"/>
    <dgm:cxn modelId="{4206DD26-607F-4BDB-978F-7188414940F0}" srcId="{94F1392C-DB3A-4557-89A6-8D6A090B8385}" destId="{342C3487-EA92-4FB1-8BCC-65F92F5EBC7A}" srcOrd="6" destOrd="0" parTransId="{31D82EA5-58A3-46F9-AD6D-69B708825AA8}" sibTransId="{7B21BBC5-C6C6-46B2-B3DC-D6F160B54FEC}"/>
    <dgm:cxn modelId="{6A95702F-E917-4CE4-9740-933CF8CC64DF}" srcId="{94F1392C-DB3A-4557-89A6-8D6A090B8385}" destId="{DEC203F5-5FB8-4B4F-BC59-1C785600F0D6}" srcOrd="3" destOrd="0" parTransId="{3EC8C85C-468B-4472-BDD9-2662692646D5}" sibTransId="{08184B64-82F1-4F05-898A-A341B1030981}"/>
    <dgm:cxn modelId="{7BD40360-DA9E-4EF7-9EC2-ED2E5F34D6B8}" type="presOf" srcId="{94F1392C-DB3A-4557-89A6-8D6A090B8385}" destId="{3A316D0C-C0D1-4D8B-9F51-64CEFAFAF477}" srcOrd="0" destOrd="0" presId="urn:microsoft.com/office/officeart/2008/layout/LinedList"/>
    <dgm:cxn modelId="{AA9D996A-67BB-47FE-8F9D-7C74DA60397D}" srcId="{94F1392C-DB3A-4557-89A6-8D6A090B8385}" destId="{1DDC21CA-F005-4AB5-AA9D-58F97707AD95}" srcOrd="5" destOrd="0" parTransId="{7012CD95-36FC-45B8-9FF8-7A8991069E64}" sibTransId="{1C870716-7088-4D23-BC3C-8C81DCF3E27B}"/>
    <dgm:cxn modelId="{7B34C754-A377-4B20-9986-B2C64CB7CCAA}" srcId="{94F1392C-DB3A-4557-89A6-8D6A090B8385}" destId="{881D8156-D6DA-4EA8-83AD-30CC355C31C0}" srcOrd="4" destOrd="0" parTransId="{111F0A8E-95E8-4526-90E2-9E1C76526F89}" sibTransId="{7FE5F655-EFB5-42BD-BAB7-0FEFD1600B60}"/>
    <dgm:cxn modelId="{BD9EA278-C137-44F1-B7CE-8C1196DCC513}" srcId="{94F1392C-DB3A-4557-89A6-8D6A090B8385}" destId="{CB45D705-714D-419E-8C42-8C33C486BA53}" srcOrd="1" destOrd="0" parTransId="{4199C4A9-D512-4D8B-9E15-55634CDD757D}" sibTransId="{B068B250-887F-499A-B8F4-19DF94BE082D}"/>
    <dgm:cxn modelId="{E213597F-2892-4494-991E-98240E541D01}" type="presOf" srcId="{1DDC21CA-F005-4AB5-AA9D-58F97707AD95}" destId="{2D5D1A34-7404-4D1F-9451-0E3CF3A2ED55}" srcOrd="0" destOrd="0" presId="urn:microsoft.com/office/officeart/2008/layout/LinedList"/>
    <dgm:cxn modelId="{D7CC8C80-328C-4D24-AEF8-1FFC29D2160A}" type="presOf" srcId="{77C07A79-6E41-43E6-B942-67E0979B88AE}" destId="{6D936D7C-43AC-4638-91A3-755CA5B18D7D}" srcOrd="0" destOrd="0" presId="urn:microsoft.com/office/officeart/2008/layout/LinedList"/>
    <dgm:cxn modelId="{2F713991-72AC-403A-97C3-AD982DABCEAE}" type="presOf" srcId="{342C3487-EA92-4FB1-8BCC-65F92F5EBC7A}" destId="{56E1CD28-6148-4FAE-9B3D-98C0A12B4EA9}" srcOrd="0" destOrd="0" presId="urn:microsoft.com/office/officeart/2008/layout/LinedList"/>
    <dgm:cxn modelId="{A4D5FBA4-3ACA-434E-9A8C-B5F92858DE80}" type="presOf" srcId="{CB45D705-714D-419E-8C42-8C33C486BA53}" destId="{994CDE83-4EF0-41DA-A833-E7C75A79AB07}" srcOrd="0" destOrd="0" presId="urn:microsoft.com/office/officeart/2008/layout/LinedList"/>
    <dgm:cxn modelId="{FE7B52B0-04BC-47BF-8BD3-8872BC3287BA}" srcId="{94F1392C-DB3A-4557-89A6-8D6A090B8385}" destId="{77C07A79-6E41-43E6-B942-67E0979B88AE}" srcOrd="7" destOrd="0" parTransId="{A5692A9F-E848-4113-9B12-0E3606B63EF6}" sibTransId="{5B21983F-D0A6-4999-A806-78288CDA73CA}"/>
    <dgm:cxn modelId="{B5795CBF-E07F-4F01-9BAE-84AE18399A5F}" type="presOf" srcId="{DEC203F5-5FB8-4B4F-BC59-1C785600F0D6}" destId="{916FE941-CBA4-4D05-BDB9-727F1D32801B}" srcOrd="0" destOrd="0" presId="urn:microsoft.com/office/officeart/2008/layout/LinedList"/>
    <dgm:cxn modelId="{B1318DDD-105F-4A3A-A778-B47AC0E7F5E3}" type="presOf" srcId="{F74C6329-D0EB-48FF-BECA-D825BA751EE5}" destId="{8019DA23-3B09-4D6F-9FD2-D2D2BBE26002}" srcOrd="0" destOrd="0" presId="urn:microsoft.com/office/officeart/2008/layout/LinedList"/>
    <dgm:cxn modelId="{16E435C3-72B7-4D7D-816D-A427E7408E5C}" type="presParOf" srcId="{3A316D0C-C0D1-4D8B-9F51-64CEFAFAF477}" destId="{63EA3307-4A4B-49C7-9DB7-E699CB8DFEF0}" srcOrd="0" destOrd="0" presId="urn:microsoft.com/office/officeart/2008/layout/LinedList"/>
    <dgm:cxn modelId="{07926AE8-B8D1-4B2E-A7E1-82641E868959}" type="presParOf" srcId="{3A316D0C-C0D1-4D8B-9F51-64CEFAFAF477}" destId="{1BD03A13-9BC0-4368-9CCF-79D849832F99}" srcOrd="1" destOrd="0" presId="urn:microsoft.com/office/officeart/2008/layout/LinedList"/>
    <dgm:cxn modelId="{1981E86C-B301-43D7-A37C-665FA7169D1F}" type="presParOf" srcId="{1BD03A13-9BC0-4368-9CCF-79D849832F99}" destId="{8019DA23-3B09-4D6F-9FD2-D2D2BBE26002}" srcOrd="0" destOrd="0" presId="urn:microsoft.com/office/officeart/2008/layout/LinedList"/>
    <dgm:cxn modelId="{169C7B23-AC78-4615-A1CF-348918F7CB42}" type="presParOf" srcId="{1BD03A13-9BC0-4368-9CCF-79D849832F99}" destId="{704013A9-B2DF-4305-8B06-92EFB7E134D6}" srcOrd="1" destOrd="0" presId="urn:microsoft.com/office/officeart/2008/layout/LinedList"/>
    <dgm:cxn modelId="{CEC7558C-57B4-4A4F-8651-6F87CC7A8341}" type="presParOf" srcId="{3A316D0C-C0D1-4D8B-9F51-64CEFAFAF477}" destId="{3077E9FF-5D60-47F9-B9B0-881E0B394707}" srcOrd="2" destOrd="0" presId="urn:microsoft.com/office/officeart/2008/layout/LinedList"/>
    <dgm:cxn modelId="{9D8B73C9-2F1A-4462-AC75-9D3E884087AE}" type="presParOf" srcId="{3A316D0C-C0D1-4D8B-9F51-64CEFAFAF477}" destId="{2E44A527-818A-4F7D-AE2B-9A17EA56F51A}" srcOrd="3" destOrd="0" presId="urn:microsoft.com/office/officeart/2008/layout/LinedList"/>
    <dgm:cxn modelId="{1FD29C8B-D406-45B4-9B08-FD0808DE02D4}" type="presParOf" srcId="{2E44A527-818A-4F7D-AE2B-9A17EA56F51A}" destId="{994CDE83-4EF0-41DA-A833-E7C75A79AB07}" srcOrd="0" destOrd="0" presId="urn:microsoft.com/office/officeart/2008/layout/LinedList"/>
    <dgm:cxn modelId="{73908CC5-4DBD-41BC-8F58-A2AF4D96F9FB}" type="presParOf" srcId="{2E44A527-818A-4F7D-AE2B-9A17EA56F51A}" destId="{B375B184-14E6-4D3E-B1EF-00D8BDF426FD}" srcOrd="1" destOrd="0" presId="urn:microsoft.com/office/officeart/2008/layout/LinedList"/>
    <dgm:cxn modelId="{513C3A40-2A0C-445B-A794-F205B2F98F5E}" type="presParOf" srcId="{3A316D0C-C0D1-4D8B-9F51-64CEFAFAF477}" destId="{1B0FC774-650A-4B0F-A3C9-0B9F517D0F29}" srcOrd="4" destOrd="0" presId="urn:microsoft.com/office/officeart/2008/layout/LinedList"/>
    <dgm:cxn modelId="{65DCC53C-38BD-4364-B79B-208272CC7859}" type="presParOf" srcId="{3A316D0C-C0D1-4D8B-9F51-64CEFAFAF477}" destId="{F1021A4E-EEE6-4B71-AA4D-F41A3E7DB7EA}" srcOrd="5" destOrd="0" presId="urn:microsoft.com/office/officeart/2008/layout/LinedList"/>
    <dgm:cxn modelId="{08FF175F-404D-4A15-B41C-F0896AF88CAC}" type="presParOf" srcId="{F1021A4E-EEE6-4B71-AA4D-F41A3E7DB7EA}" destId="{5507EDB8-04DF-4596-9E4E-7243A6AFCA7C}" srcOrd="0" destOrd="0" presId="urn:microsoft.com/office/officeart/2008/layout/LinedList"/>
    <dgm:cxn modelId="{A96BCA80-48E7-4143-B4B9-827B3C97F83C}" type="presParOf" srcId="{F1021A4E-EEE6-4B71-AA4D-F41A3E7DB7EA}" destId="{8744F60C-90D8-42EF-BA72-EC723A4C15A9}" srcOrd="1" destOrd="0" presId="urn:microsoft.com/office/officeart/2008/layout/LinedList"/>
    <dgm:cxn modelId="{E187B1D3-65E5-4DD5-AF04-7563233AC78E}" type="presParOf" srcId="{3A316D0C-C0D1-4D8B-9F51-64CEFAFAF477}" destId="{37B5D7B2-643C-425C-8C23-E90563FEFAB9}" srcOrd="6" destOrd="0" presId="urn:microsoft.com/office/officeart/2008/layout/LinedList"/>
    <dgm:cxn modelId="{FD338189-1D7A-403F-8D4D-16E78E2CC7C5}" type="presParOf" srcId="{3A316D0C-C0D1-4D8B-9F51-64CEFAFAF477}" destId="{BEA5E043-3F16-4841-ACCD-308114869AC2}" srcOrd="7" destOrd="0" presId="urn:microsoft.com/office/officeart/2008/layout/LinedList"/>
    <dgm:cxn modelId="{47332D8B-46AB-4D74-85D4-4060423877B5}" type="presParOf" srcId="{BEA5E043-3F16-4841-ACCD-308114869AC2}" destId="{916FE941-CBA4-4D05-BDB9-727F1D32801B}" srcOrd="0" destOrd="0" presId="urn:microsoft.com/office/officeart/2008/layout/LinedList"/>
    <dgm:cxn modelId="{EFDC1375-9EB5-4E52-84AC-699BE74F8D3D}" type="presParOf" srcId="{BEA5E043-3F16-4841-ACCD-308114869AC2}" destId="{B8B752EE-9953-4A39-B03F-0397244EEE51}" srcOrd="1" destOrd="0" presId="urn:microsoft.com/office/officeart/2008/layout/LinedList"/>
    <dgm:cxn modelId="{E4A3629C-AD39-485A-964F-682A8D79B682}" type="presParOf" srcId="{3A316D0C-C0D1-4D8B-9F51-64CEFAFAF477}" destId="{00E09F79-01B8-4F05-867F-7D70433E40E5}" srcOrd="8" destOrd="0" presId="urn:microsoft.com/office/officeart/2008/layout/LinedList"/>
    <dgm:cxn modelId="{C873CC3F-DD3F-416C-A794-C9370456E18A}" type="presParOf" srcId="{3A316D0C-C0D1-4D8B-9F51-64CEFAFAF477}" destId="{19D19412-448C-4AAE-A041-76A93C63A72E}" srcOrd="9" destOrd="0" presId="urn:microsoft.com/office/officeart/2008/layout/LinedList"/>
    <dgm:cxn modelId="{B90E2721-49DE-4448-87BC-BAECE926177D}" type="presParOf" srcId="{19D19412-448C-4AAE-A041-76A93C63A72E}" destId="{7C103047-A396-4EA8-80AE-E67709716B2F}" srcOrd="0" destOrd="0" presId="urn:microsoft.com/office/officeart/2008/layout/LinedList"/>
    <dgm:cxn modelId="{2D1C0389-FA53-4ECB-BB61-FAD377FED470}" type="presParOf" srcId="{19D19412-448C-4AAE-A041-76A93C63A72E}" destId="{B796E9F7-6E17-4857-ABC7-9C0A736C7409}" srcOrd="1" destOrd="0" presId="urn:microsoft.com/office/officeart/2008/layout/LinedList"/>
    <dgm:cxn modelId="{22061E3B-9C0C-48C5-836B-4619B972B605}" type="presParOf" srcId="{3A316D0C-C0D1-4D8B-9F51-64CEFAFAF477}" destId="{120200D8-F1C3-4631-AC1F-4520C4FCCD5D}" srcOrd="10" destOrd="0" presId="urn:microsoft.com/office/officeart/2008/layout/LinedList"/>
    <dgm:cxn modelId="{1966AEFF-D7FC-49C1-AE7C-1B6AA73573AF}" type="presParOf" srcId="{3A316D0C-C0D1-4D8B-9F51-64CEFAFAF477}" destId="{14131D2A-9480-4436-82A4-C1D5DEB44CD4}" srcOrd="11" destOrd="0" presId="urn:microsoft.com/office/officeart/2008/layout/LinedList"/>
    <dgm:cxn modelId="{F75496A0-AC88-456D-AF83-326A3C19C19B}" type="presParOf" srcId="{14131D2A-9480-4436-82A4-C1D5DEB44CD4}" destId="{2D5D1A34-7404-4D1F-9451-0E3CF3A2ED55}" srcOrd="0" destOrd="0" presId="urn:microsoft.com/office/officeart/2008/layout/LinedList"/>
    <dgm:cxn modelId="{152C98F1-5685-44DC-A3C6-B6841CB71001}" type="presParOf" srcId="{14131D2A-9480-4436-82A4-C1D5DEB44CD4}" destId="{AD1008C4-69A3-4D44-889C-72D6BB5F44AA}" srcOrd="1" destOrd="0" presId="urn:microsoft.com/office/officeart/2008/layout/LinedList"/>
    <dgm:cxn modelId="{367B1A55-BEE3-4C8F-8273-7E3F8C5C7A7E}" type="presParOf" srcId="{3A316D0C-C0D1-4D8B-9F51-64CEFAFAF477}" destId="{F23A632D-19CF-49F3-ACD1-DF858D3834E0}" srcOrd="12" destOrd="0" presId="urn:microsoft.com/office/officeart/2008/layout/LinedList"/>
    <dgm:cxn modelId="{1E822D59-4B05-4EFF-AC7E-A5869899884E}" type="presParOf" srcId="{3A316D0C-C0D1-4D8B-9F51-64CEFAFAF477}" destId="{CEBB5B5C-11F9-4BAE-B535-7628D17A1185}" srcOrd="13" destOrd="0" presId="urn:microsoft.com/office/officeart/2008/layout/LinedList"/>
    <dgm:cxn modelId="{052A37C8-FE05-48EE-B5EF-E4C288B5E9A8}" type="presParOf" srcId="{CEBB5B5C-11F9-4BAE-B535-7628D17A1185}" destId="{56E1CD28-6148-4FAE-9B3D-98C0A12B4EA9}" srcOrd="0" destOrd="0" presId="urn:microsoft.com/office/officeart/2008/layout/LinedList"/>
    <dgm:cxn modelId="{3A304A3F-1CFF-42FE-A511-AE10A6A7A895}" type="presParOf" srcId="{CEBB5B5C-11F9-4BAE-B535-7628D17A1185}" destId="{F686D45B-B387-4548-96B7-2247220478CA}" srcOrd="1" destOrd="0" presId="urn:microsoft.com/office/officeart/2008/layout/LinedList"/>
    <dgm:cxn modelId="{6B5E9A74-D506-463F-A30C-618E34AF69D3}" type="presParOf" srcId="{3A316D0C-C0D1-4D8B-9F51-64CEFAFAF477}" destId="{587A07C2-2858-47D6-B7EC-01B1FEB55581}" srcOrd="14" destOrd="0" presId="urn:microsoft.com/office/officeart/2008/layout/LinedList"/>
    <dgm:cxn modelId="{39CCA159-0C10-4265-93CD-D3179A14172D}" type="presParOf" srcId="{3A316D0C-C0D1-4D8B-9F51-64CEFAFAF477}" destId="{6C3B511A-95B3-46C8-8F67-48A7F413D602}" srcOrd="15" destOrd="0" presId="urn:microsoft.com/office/officeart/2008/layout/LinedList"/>
    <dgm:cxn modelId="{057DC714-EE9F-48B1-BAEF-68D19483814A}" type="presParOf" srcId="{6C3B511A-95B3-46C8-8F67-48A7F413D602}" destId="{6D936D7C-43AC-4638-91A3-755CA5B18D7D}" srcOrd="0" destOrd="0" presId="urn:microsoft.com/office/officeart/2008/layout/LinedList"/>
    <dgm:cxn modelId="{CF59B860-4598-4E0C-A357-47694BAE3437}" type="presParOf" srcId="{6C3B511A-95B3-46C8-8F67-48A7F413D602}" destId="{D04CBFC2-162D-48FE-BA8C-D6A76EA13D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A4129-52F1-40E6-A8EA-BAB2DD5B520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6009D35-44E1-4D72-9F99-FDA2C61607F6}">
      <dgm:prSet custT="1"/>
      <dgm:spPr/>
      <dgm:t>
        <a:bodyPr/>
        <a:lstStyle/>
        <a:p>
          <a:r>
            <a:rPr lang="en-US" sz="2000" b="1" dirty="0"/>
            <a:t>REASONS FOR EXCUSED ABSENCES:  A NOTE IS REQUIRED</a:t>
          </a:r>
          <a:endParaRPr lang="en-US" sz="2000" dirty="0"/>
        </a:p>
      </dgm:t>
    </dgm:pt>
    <dgm:pt modelId="{A20C3DA0-B02D-4006-987A-97865362CEBE}" type="parTrans" cxnId="{6D3F1DD0-5C7C-48B2-9497-CBC2CA44F0B0}">
      <dgm:prSet/>
      <dgm:spPr/>
      <dgm:t>
        <a:bodyPr/>
        <a:lstStyle/>
        <a:p>
          <a:endParaRPr lang="en-US" sz="2000"/>
        </a:p>
      </dgm:t>
    </dgm:pt>
    <dgm:pt modelId="{A31257CF-6772-4704-967D-D6BB47153FE4}" type="sibTrans" cxnId="{6D3F1DD0-5C7C-48B2-9497-CBC2CA44F0B0}">
      <dgm:prSet/>
      <dgm:spPr/>
      <dgm:t>
        <a:bodyPr/>
        <a:lstStyle/>
        <a:p>
          <a:endParaRPr lang="en-US" sz="2000"/>
        </a:p>
      </dgm:t>
    </dgm:pt>
    <dgm:pt modelId="{A4DFCF9E-EAF2-4239-8790-191E4D86E39A}">
      <dgm:prSet custT="1"/>
      <dgm:spPr/>
      <dgm:t>
        <a:bodyPr/>
        <a:lstStyle/>
        <a:p>
          <a:r>
            <a:rPr lang="en-US" sz="1600" dirty="0"/>
            <a:t>Student illness and whose attendance in school would endanger his/her health or the health of others.</a:t>
          </a:r>
        </a:p>
      </dgm:t>
    </dgm:pt>
    <dgm:pt modelId="{B5D394EB-76BE-418D-BA92-9797406B6244}" type="parTrans" cxnId="{C8E3C31A-9AB2-4004-B98D-A9461F9660FA}">
      <dgm:prSet/>
      <dgm:spPr/>
      <dgm:t>
        <a:bodyPr/>
        <a:lstStyle/>
        <a:p>
          <a:endParaRPr lang="en-US" sz="2000"/>
        </a:p>
      </dgm:t>
    </dgm:pt>
    <dgm:pt modelId="{2D4DFB06-712D-4BD6-8E07-E8B66680C0B8}" type="sibTrans" cxnId="{C8E3C31A-9AB2-4004-B98D-A9461F9660FA}">
      <dgm:prSet/>
      <dgm:spPr/>
      <dgm:t>
        <a:bodyPr/>
        <a:lstStyle/>
        <a:p>
          <a:endParaRPr lang="en-US" sz="2000"/>
        </a:p>
      </dgm:t>
    </dgm:pt>
    <dgm:pt modelId="{8407D46E-A432-4FD4-A7C1-3BCDA8F20FB3}">
      <dgm:prSet custT="1"/>
      <dgm:spPr/>
      <dgm:t>
        <a:bodyPr/>
        <a:lstStyle/>
        <a:p>
          <a:r>
            <a:rPr lang="en-US" sz="1600" dirty="0"/>
            <a:t>A student in whose immediate family there is a serious illness. </a:t>
          </a:r>
        </a:p>
      </dgm:t>
    </dgm:pt>
    <dgm:pt modelId="{E522E7D7-E0A1-4E5A-9A1B-B8BCF329699B}" type="parTrans" cxnId="{427A9543-76D2-43AC-9025-C4476377C218}">
      <dgm:prSet/>
      <dgm:spPr/>
      <dgm:t>
        <a:bodyPr/>
        <a:lstStyle/>
        <a:p>
          <a:endParaRPr lang="en-US" sz="2000"/>
        </a:p>
      </dgm:t>
    </dgm:pt>
    <dgm:pt modelId="{6A7C2D7E-45B1-4572-AEDB-45689CB4C553}" type="sibTrans" cxnId="{427A9543-76D2-43AC-9025-C4476377C218}">
      <dgm:prSet/>
      <dgm:spPr/>
      <dgm:t>
        <a:bodyPr/>
        <a:lstStyle/>
        <a:p>
          <a:endParaRPr lang="en-US" sz="2000"/>
        </a:p>
      </dgm:t>
    </dgm:pt>
    <dgm:pt modelId="{04634859-9814-4620-9A3C-0CDE57D78325}">
      <dgm:prSet custT="1"/>
      <dgm:spPr/>
      <dgm:t>
        <a:bodyPr/>
        <a:lstStyle/>
        <a:p>
          <a:r>
            <a:rPr lang="en-US" sz="1600" dirty="0"/>
            <a:t>A student on special and recognized religious holidays observed by his/her faith.</a:t>
          </a:r>
        </a:p>
      </dgm:t>
    </dgm:pt>
    <dgm:pt modelId="{42EC4DF7-E7CB-4B09-8429-9875CFEE8A39}" type="parTrans" cxnId="{CE18B21F-02AE-422A-B691-DDA462A3E25B}">
      <dgm:prSet/>
      <dgm:spPr/>
      <dgm:t>
        <a:bodyPr/>
        <a:lstStyle/>
        <a:p>
          <a:endParaRPr lang="en-US" sz="2000"/>
        </a:p>
      </dgm:t>
    </dgm:pt>
    <dgm:pt modelId="{D518BF37-1811-4679-AE72-5532E8C4CE45}" type="sibTrans" cxnId="{CE18B21F-02AE-422A-B691-DDA462A3E25B}">
      <dgm:prSet/>
      <dgm:spPr/>
      <dgm:t>
        <a:bodyPr/>
        <a:lstStyle/>
        <a:p>
          <a:endParaRPr lang="en-US" sz="2000"/>
        </a:p>
      </dgm:t>
    </dgm:pt>
    <dgm:pt modelId="{500E0410-4DB5-4CE3-9927-6A712F702A97}">
      <dgm:prSet custT="1"/>
      <dgm:spPr/>
      <dgm:t>
        <a:bodyPr/>
        <a:lstStyle/>
        <a:p>
          <a:r>
            <a:rPr lang="en-US" sz="1600" dirty="0"/>
            <a:t>A student under government mandate: armed service </a:t>
          </a:r>
          <a:br>
            <a:rPr lang="en-US" sz="1600" dirty="0"/>
          </a:br>
          <a:r>
            <a:rPr lang="en-US" sz="1600" dirty="0"/>
            <a:t>pre-induction examination, court order, etc.</a:t>
          </a:r>
        </a:p>
      </dgm:t>
    </dgm:pt>
    <dgm:pt modelId="{69D1E5F6-8C8D-49ED-876B-35F2474DE3AE}" type="parTrans" cxnId="{9E9DC7FF-1DEC-46C7-8C86-F614DC12ECF4}">
      <dgm:prSet/>
      <dgm:spPr/>
      <dgm:t>
        <a:bodyPr/>
        <a:lstStyle/>
        <a:p>
          <a:endParaRPr lang="en-US" sz="2000"/>
        </a:p>
      </dgm:t>
    </dgm:pt>
    <dgm:pt modelId="{E03EEBF9-97E8-4489-AE85-2AC167EF8CD1}" type="sibTrans" cxnId="{9E9DC7FF-1DEC-46C7-8C86-F614DC12ECF4}">
      <dgm:prSet/>
      <dgm:spPr/>
      <dgm:t>
        <a:bodyPr/>
        <a:lstStyle/>
        <a:p>
          <a:endParaRPr lang="en-US" sz="2000"/>
        </a:p>
      </dgm:t>
    </dgm:pt>
    <dgm:pt modelId="{A0CE1C7D-E598-49B2-85AD-A1AE12B13318}">
      <dgm:prSet custT="1"/>
      <dgm:spPr/>
      <dgm:t>
        <a:bodyPr/>
        <a:lstStyle/>
        <a:p>
          <a:r>
            <a:rPr lang="en-US" sz="1600"/>
            <a:t>A student whose attendance at school would be hazardous to his/her health or safety due to weather conditions.</a:t>
          </a:r>
        </a:p>
      </dgm:t>
    </dgm:pt>
    <dgm:pt modelId="{3265E771-81FD-4AC3-81D3-4BFFA9B3392B}" type="parTrans" cxnId="{5CD839D6-67DE-4A33-A2CF-1B7396C63CB2}">
      <dgm:prSet/>
      <dgm:spPr/>
      <dgm:t>
        <a:bodyPr/>
        <a:lstStyle/>
        <a:p>
          <a:endParaRPr lang="en-US" sz="2000"/>
        </a:p>
      </dgm:t>
    </dgm:pt>
    <dgm:pt modelId="{73D11FF3-BFB4-496E-B7B6-D0D5D8E1D77C}" type="sibTrans" cxnId="{5CD839D6-67DE-4A33-A2CF-1B7396C63CB2}">
      <dgm:prSet/>
      <dgm:spPr/>
      <dgm:t>
        <a:bodyPr/>
        <a:lstStyle/>
        <a:p>
          <a:endParaRPr lang="en-US" sz="2000"/>
        </a:p>
      </dgm:t>
    </dgm:pt>
    <dgm:pt modelId="{E726755C-EC21-4556-8357-B95768F02869}">
      <dgm:prSet custT="1"/>
      <dgm:spPr/>
      <dgm:t>
        <a:bodyPr/>
        <a:lstStyle/>
        <a:p>
          <a:r>
            <a:rPr lang="en-US" sz="1600"/>
            <a:t>A student serving as a Page in the Georgia General Assembly may be legally out of school.</a:t>
          </a:r>
        </a:p>
      </dgm:t>
    </dgm:pt>
    <dgm:pt modelId="{EF6B57E6-9CE0-499D-9DFC-0C529FC022EE}" type="parTrans" cxnId="{4B3344E0-5117-4FF4-8C24-8CCFBEFD5995}">
      <dgm:prSet/>
      <dgm:spPr/>
      <dgm:t>
        <a:bodyPr/>
        <a:lstStyle/>
        <a:p>
          <a:endParaRPr lang="en-US" sz="2000"/>
        </a:p>
      </dgm:t>
    </dgm:pt>
    <dgm:pt modelId="{C4060E1B-A95D-49E6-ACF7-D7F3C8678290}" type="sibTrans" cxnId="{4B3344E0-5117-4FF4-8C24-8CCFBEFD5995}">
      <dgm:prSet/>
      <dgm:spPr/>
      <dgm:t>
        <a:bodyPr/>
        <a:lstStyle/>
        <a:p>
          <a:endParaRPr lang="en-US" sz="2000"/>
        </a:p>
      </dgm:t>
    </dgm:pt>
    <dgm:pt modelId="{9B4D0F52-0CA4-42DA-9D41-5E694139C478}">
      <dgm:prSet custT="1"/>
      <dgm:spPr/>
      <dgm:t>
        <a:bodyPr/>
        <a:lstStyle/>
        <a:p>
          <a:r>
            <a:rPr lang="en-US" sz="1600" dirty="0"/>
            <a:t>Students may have 3 excused college visits during their 4 years at Pope.  A note from the college/university must be submitted to be excused.</a:t>
          </a:r>
        </a:p>
      </dgm:t>
    </dgm:pt>
    <dgm:pt modelId="{B8012033-502B-429F-A05F-AF4846C86B88}" type="parTrans" cxnId="{336A849F-BF3B-4288-A99C-1C5FC127C674}">
      <dgm:prSet/>
      <dgm:spPr/>
      <dgm:t>
        <a:bodyPr/>
        <a:lstStyle/>
        <a:p>
          <a:endParaRPr lang="en-US" sz="2000"/>
        </a:p>
      </dgm:t>
    </dgm:pt>
    <dgm:pt modelId="{287451DE-C233-411C-9215-41E5C1E1A705}" type="sibTrans" cxnId="{336A849F-BF3B-4288-A99C-1C5FC127C674}">
      <dgm:prSet/>
      <dgm:spPr/>
      <dgm:t>
        <a:bodyPr/>
        <a:lstStyle/>
        <a:p>
          <a:endParaRPr lang="en-US" sz="2000"/>
        </a:p>
      </dgm:t>
    </dgm:pt>
    <dgm:pt modelId="{5C8BED81-E157-4F17-B752-095A9F59A040}" type="pres">
      <dgm:prSet presAssocID="{3D9A4129-52F1-40E6-A8EA-BAB2DD5B520F}" presName="diagram" presStyleCnt="0">
        <dgm:presLayoutVars>
          <dgm:dir/>
          <dgm:resizeHandles val="exact"/>
        </dgm:presLayoutVars>
      </dgm:prSet>
      <dgm:spPr/>
    </dgm:pt>
    <dgm:pt modelId="{EF3E86F8-3197-4727-B9A9-295926D726F3}" type="pres">
      <dgm:prSet presAssocID="{F6009D35-44E1-4D72-9F99-FDA2C61607F6}" presName="node" presStyleLbl="node1" presStyleIdx="0" presStyleCnt="8">
        <dgm:presLayoutVars>
          <dgm:bulletEnabled val="1"/>
        </dgm:presLayoutVars>
      </dgm:prSet>
      <dgm:spPr/>
    </dgm:pt>
    <dgm:pt modelId="{132BE336-FBEA-4DE5-A736-920316C22DE7}" type="pres">
      <dgm:prSet presAssocID="{A31257CF-6772-4704-967D-D6BB47153FE4}" presName="sibTrans" presStyleCnt="0"/>
      <dgm:spPr/>
    </dgm:pt>
    <dgm:pt modelId="{6578C86D-1C03-4414-B2B2-CF16C2B206F7}" type="pres">
      <dgm:prSet presAssocID="{A4DFCF9E-EAF2-4239-8790-191E4D86E39A}" presName="node" presStyleLbl="node1" presStyleIdx="1" presStyleCnt="8">
        <dgm:presLayoutVars>
          <dgm:bulletEnabled val="1"/>
        </dgm:presLayoutVars>
      </dgm:prSet>
      <dgm:spPr/>
    </dgm:pt>
    <dgm:pt modelId="{7012384F-EA5C-46DA-BE02-253C09C5DC9C}" type="pres">
      <dgm:prSet presAssocID="{2D4DFB06-712D-4BD6-8E07-E8B66680C0B8}" presName="sibTrans" presStyleCnt="0"/>
      <dgm:spPr/>
    </dgm:pt>
    <dgm:pt modelId="{B09DBAFA-1E49-41A4-8CA4-40A1F4596462}" type="pres">
      <dgm:prSet presAssocID="{8407D46E-A432-4FD4-A7C1-3BCDA8F20FB3}" presName="node" presStyleLbl="node1" presStyleIdx="2" presStyleCnt="8">
        <dgm:presLayoutVars>
          <dgm:bulletEnabled val="1"/>
        </dgm:presLayoutVars>
      </dgm:prSet>
      <dgm:spPr/>
    </dgm:pt>
    <dgm:pt modelId="{FAD1E6E0-9033-4D65-97F5-08529E68373B}" type="pres">
      <dgm:prSet presAssocID="{6A7C2D7E-45B1-4572-AEDB-45689CB4C553}" presName="sibTrans" presStyleCnt="0"/>
      <dgm:spPr/>
    </dgm:pt>
    <dgm:pt modelId="{3FFDD6A9-D41E-4F7C-84F5-17FA784623D4}" type="pres">
      <dgm:prSet presAssocID="{04634859-9814-4620-9A3C-0CDE57D78325}" presName="node" presStyleLbl="node1" presStyleIdx="3" presStyleCnt="8">
        <dgm:presLayoutVars>
          <dgm:bulletEnabled val="1"/>
        </dgm:presLayoutVars>
      </dgm:prSet>
      <dgm:spPr/>
    </dgm:pt>
    <dgm:pt modelId="{907797A7-3996-4A05-8321-472A6091B8D4}" type="pres">
      <dgm:prSet presAssocID="{D518BF37-1811-4679-AE72-5532E8C4CE45}" presName="sibTrans" presStyleCnt="0"/>
      <dgm:spPr/>
    </dgm:pt>
    <dgm:pt modelId="{7C8F21A2-C020-4455-BD77-C4DF1D50B484}" type="pres">
      <dgm:prSet presAssocID="{500E0410-4DB5-4CE3-9927-6A712F702A97}" presName="node" presStyleLbl="node1" presStyleIdx="4" presStyleCnt="8">
        <dgm:presLayoutVars>
          <dgm:bulletEnabled val="1"/>
        </dgm:presLayoutVars>
      </dgm:prSet>
      <dgm:spPr/>
    </dgm:pt>
    <dgm:pt modelId="{2C960C31-3085-4235-87FC-F4C8D611E11B}" type="pres">
      <dgm:prSet presAssocID="{E03EEBF9-97E8-4489-AE85-2AC167EF8CD1}" presName="sibTrans" presStyleCnt="0"/>
      <dgm:spPr/>
    </dgm:pt>
    <dgm:pt modelId="{87D3CC49-F332-42D3-AAC6-34F12CF8F686}" type="pres">
      <dgm:prSet presAssocID="{A0CE1C7D-E598-49B2-85AD-A1AE12B13318}" presName="node" presStyleLbl="node1" presStyleIdx="5" presStyleCnt="8">
        <dgm:presLayoutVars>
          <dgm:bulletEnabled val="1"/>
        </dgm:presLayoutVars>
      </dgm:prSet>
      <dgm:spPr/>
    </dgm:pt>
    <dgm:pt modelId="{1108E0F7-08F7-4296-AE8B-576ADAEA9C7B}" type="pres">
      <dgm:prSet presAssocID="{73D11FF3-BFB4-496E-B7B6-D0D5D8E1D77C}" presName="sibTrans" presStyleCnt="0"/>
      <dgm:spPr/>
    </dgm:pt>
    <dgm:pt modelId="{1FCDF2A1-AC8B-4073-AC9D-381EE21CDEA6}" type="pres">
      <dgm:prSet presAssocID="{E726755C-EC21-4556-8357-B95768F02869}" presName="node" presStyleLbl="node1" presStyleIdx="6" presStyleCnt="8">
        <dgm:presLayoutVars>
          <dgm:bulletEnabled val="1"/>
        </dgm:presLayoutVars>
      </dgm:prSet>
      <dgm:spPr/>
    </dgm:pt>
    <dgm:pt modelId="{64105632-0E58-49AA-9372-2DC9D6676399}" type="pres">
      <dgm:prSet presAssocID="{C4060E1B-A95D-49E6-ACF7-D7F3C8678290}" presName="sibTrans" presStyleCnt="0"/>
      <dgm:spPr/>
    </dgm:pt>
    <dgm:pt modelId="{579EA9CC-B0A4-4A6D-86B0-7B9FA6D9E3CB}" type="pres">
      <dgm:prSet presAssocID="{9B4D0F52-0CA4-42DA-9D41-5E694139C478}" presName="node" presStyleLbl="node1" presStyleIdx="7" presStyleCnt="8">
        <dgm:presLayoutVars>
          <dgm:bulletEnabled val="1"/>
        </dgm:presLayoutVars>
      </dgm:prSet>
      <dgm:spPr/>
    </dgm:pt>
  </dgm:ptLst>
  <dgm:cxnLst>
    <dgm:cxn modelId="{C8E3C31A-9AB2-4004-B98D-A9461F9660FA}" srcId="{3D9A4129-52F1-40E6-A8EA-BAB2DD5B520F}" destId="{A4DFCF9E-EAF2-4239-8790-191E4D86E39A}" srcOrd="1" destOrd="0" parTransId="{B5D394EB-76BE-418D-BA92-9797406B6244}" sibTransId="{2D4DFB06-712D-4BD6-8E07-E8B66680C0B8}"/>
    <dgm:cxn modelId="{CE18B21F-02AE-422A-B691-DDA462A3E25B}" srcId="{3D9A4129-52F1-40E6-A8EA-BAB2DD5B520F}" destId="{04634859-9814-4620-9A3C-0CDE57D78325}" srcOrd="3" destOrd="0" parTransId="{42EC4DF7-E7CB-4B09-8429-9875CFEE8A39}" sibTransId="{D518BF37-1811-4679-AE72-5532E8C4CE45}"/>
    <dgm:cxn modelId="{6615862A-5031-493D-9E55-DFC1062A32A5}" type="presOf" srcId="{500E0410-4DB5-4CE3-9927-6A712F702A97}" destId="{7C8F21A2-C020-4455-BD77-C4DF1D50B484}" srcOrd="0" destOrd="0" presId="urn:microsoft.com/office/officeart/2005/8/layout/default"/>
    <dgm:cxn modelId="{427A9543-76D2-43AC-9025-C4476377C218}" srcId="{3D9A4129-52F1-40E6-A8EA-BAB2DD5B520F}" destId="{8407D46E-A432-4FD4-A7C1-3BCDA8F20FB3}" srcOrd="2" destOrd="0" parTransId="{E522E7D7-E0A1-4E5A-9A1B-B8BCF329699B}" sibTransId="{6A7C2D7E-45B1-4572-AEDB-45689CB4C553}"/>
    <dgm:cxn modelId="{2C0D8948-F2E3-4540-A683-0230D4F43620}" type="presOf" srcId="{A0CE1C7D-E598-49B2-85AD-A1AE12B13318}" destId="{87D3CC49-F332-42D3-AAC6-34F12CF8F686}" srcOrd="0" destOrd="0" presId="urn:microsoft.com/office/officeart/2005/8/layout/default"/>
    <dgm:cxn modelId="{3F7EC568-EF91-4BD6-8859-57E08F8371F3}" type="presOf" srcId="{8407D46E-A432-4FD4-A7C1-3BCDA8F20FB3}" destId="{B09DBAFA-1E49-41A4-8CA4-40A1F4596462}" srcOrd="0" destOrd="0" presId="urn:microsoft.com/office/officeart/2005/8/layout/default"/>
    <dgm:cxn modelId="{E3D9194D-5CE2-4964-8267-A847EDEC912B}" type="presOf" srcId="{F6009D35-44E1-4D72-9F99-FDA2C61607F6}" destId="{EF3E86F8-3197-4727-B9A9-295926D726F3}" srcOrd="0" destOrd="0" presId="urn:microsoft.com/office/officeart/2005/8/layout/default"/>
    <dgm:cxn modelId="{336A849F-BF3B-4288-A99C-1C5FC127C674}" srcId="{3D9A4129-52F1-40E6-A8EA-BAB2DD5B520F}" destId="{9B4D0F52-0CA4-42DA-9D41-5E694139C478}" srcOrd="7" destOrd="0" parTransId="{B8012033-502B-429F-A05F-AF4846C86B88}" sibTransId="{287451DE-C233-411C-9215-41E5C1E1A705}"/>
    <dgm:cxn modelId="{68007EAB-3986-4233-AF8D-6CE65DCF2D03}" type="presOf" srcId="{A4DFCF9E-EAF2-4239-8790-191E4D86E39A}" destId="{6578C86D-1C03-4414-B2B2-CF16C2B206F7}" srcOrd="0" destOrd="0" presId="urn:microsoft.com/office/officeart/2005/8/layout/default"/>
    <dgm:cxn modelId="{8728FCBA-BF80-4A0A-AD75-CB8E6BF77F1F}" type="presOf" srcId="{E726755C-EC21-4556-8357-B95768F02869}" destId="{1FCDF2A1-AC8B-4073-AC9D-381EE21CDEA6}" srcOrd="0" destOrd="0" presId="urn:microsoft.com/office/officeart/2005/8/layout/default"/>
    <dgm:cxn modelId="{6D3F1DD0-5C7C-48B2-9497-CBC2CA44F0B0}" srcId="{3D9A4129-52F1-40E6-A8EA-BAB2DD5B520F}" destId="{F6009D35-44E1-4D72-9F99-FDA2C61607F6}" srcOrd="0" destOrd="0" parTransId="{A20C3DA0-B02D-4006-987A-97865362CEBE}" sibTransId="{A31257CF-6772-4704-967D-D6BB47153FE4}"/>
    <dgm:cxn modelId="{5CD839D6-67DE-4A33-A2CF-1B7396C63CB2}" srcId="{3D9A4129-52F1-40E6-A8EA-BAB2DD5B520F}" destId="{A0CE1C7D-E598-49B2-85AD-A1AE12B13318}" srcOrd="5" destOrd="0" parTransId="{3265E771-81FD-4AC3-81D3-4BFFA9B3392B}" sibTransId="{73D11FF3-BFB4-496E-B7B6-D0D5D8E1D77C}"/>
    <dgm:cxn modelId="{4B3344E0-5117-4FF4-8C24-8CCFBEFD5995}" srcId="{3D9A4129-52F1-40E6-A8EA-BAB2DD5B520F}" destId="{E726755C-EC21-4556-8357-B95768F02869}" srcOrd="6" destOrd="0" parTransId="{EF6B57E6-9CE0-499D-9DFC-0C529FC022EE}" sibTransId="{C4060E1B-A95D-49E6-ACF7-D7F3C8678290}"/>
    <dgm:cxn modelId="{BDAB60E8-F8CB-451D-9A30-711CA30C1E88}" type="presOf" srcId="{9B4D0F52-0CA4-42DA-9D41-5E694139C478}" destId="{579EA9CC-B0A4-4A6D-86B0-7B9FA6D9E3CB}" srcOrd="0" destOrd="0" presId="urn:microsoft.com/office/officeart/2005/8/layout/default"/>
    <dgm:cxn modelId="{1072AEEA-2EE8-4527-8495-7BF2C09A85BB}" type="presOf" srcId="{3D9A4129-52F1-40E6-A8EA-BAB2DD5B520F}" destId="{5C8BED81-E157-4F17-B752-095A9F59A040}" srcOrd="0" destOrd="0" presId="urn:microsoft.com/office/officeart/2005/8/layout/default"/>
    <dgm:cxn modelId="{C601C0F5-0E85-487D-B026-BD4C7DF42D07}" type="presOf" srcId="{04634859-9814-4620-9A3C-0CDE57D78325}" destId="{3FFDD6A9-D41E-4F7C-84F5-17FA784623D4}" srcOrd="0" destOrd="0" presId="urn:microsoft.com/office/officeart/2005/8/layout/default"/>
    <dgm:cxn modelId="{9E9DC7FF-1DEC-46C7-8C86-F614DC12ECF4}" srcId="{3D9A4129-52F1-40E6-A8EA-BAB2DD5B520F}" destId="{500E0410-4DB5-4CE3-9927-6A712F702A97}" srcOrd="4" destOrd="0" parTransId="{69D1E5F6-8C8D-49ED-876B-35F2474DE3AE}" sibTransId="{E03EEBF9-97E8-4489-AE85-2AC167EF8CD1}"/>
    <dgm:cxn modelId="{1974771C-5A8B-4B4B-8C68-A11571AB65B3}" type="presParOf" srcId="{5C8BED81-E157-4F17-B752-095A9F59A040}" destId="{EF3E86F8-3197-4727-B9A9-295926D726F3}" srcOrd="0" destOrd="0" presId="urn:microsoft.com/office/officeart/2005/8/layout/default"/>
    <dgm:cxn modelId="{CE4CEA93-363C-43BE-847C-0AA6047CC88E}" type="presParOf" srcId="{5C8BED81-E157-4F17-B752-095A9F59A040}" destId="{132BE336-FBEA-4DE5-A736-920316C22DE7}" srcOrd="1" destOrd="0" presId="urn:microsoft.com/office/officeart/2005/8/layout/default"/>
    <dgm:cxn modelId="{87440676-90C4-44F6-A2B2-FE28B77ED7FA}" type="presParOf" srcId="{5C8BED81-E157-4F17-B752-095A9F59A040}" destId="{6578C86D-1C03-4414-B2B2-CF16C2B206F7}" srcOrd="2" destOrd="0" presId="urn:microsoft.com/office/officeart/2005/8/layout/default"/>
    <dgm:cxn modelId="{858E5D6E-4F06-46B6-83A3-3EA5E61D0964}" type="presParOf" srcId="{5C8BED81-E157-4F17-B752-095A9F59A040}" destId="{7012384F-EA5C-46DA-BE02-253C09C5DC9C}" srcOrd="3" destOrd="0" presId="urn:microsoft.com/office/officeart/2005/8/layout/default"/>
    <dgm:cxn modelId="{C04C731D-81CD-468F-A52F-6D7EB213279B}" type="presParOf" srcId="{5C8BED81-E157-4F17-B752-095A9F59A040}" destId="{B09DBAFA-1E49-41A4-8CA4-40A1F4596462}" srcOrd="4" destOrd="0" presId="urn:microsoft.com/office/officeart/2005/8/layout/default"/>
    <dgm:cxn modelId="{ABC2BB7C-0CBF-4B0A-92A0-0BD1A92A8A09}" type="presParOf" srcId="{5C8BED81-E157-4F17-B752-095A9F59A040}" destId="{FAD1E6E0-9033-4D65-97F5-08529E68373B}" srcOrd="5" destOrd="0" presId="urn:microsoft.com/office/officeart/2005/8/layout/default"/>
    <dgm:cxn modelId="{0748491C-7CC5-4E13-96D4-86274DF0556B}" type="presParOf" srcId="{5C8BED81-E157-4F17-B752-095A9F59A040}" destId="{3FFDD6A9-D41E-4F7C-84F5-17FA784623D4}" srcOrd="6" destOrd="0" presId="urn:microsoft.com/office/officeart/2005/8/layout/default"/>
    <dgm:cxn modelId="{7B2845EF-5B51-48A1-B1FA-C9F9A3009964}" type="presParOf" srcId="{5C8BED81-E157-4F17-B752-095A9F59A040}" destId="{907797A7-3996-4A05-8321-472A6091B8D4}" srcOrd="7" destOrd="0" presId="urn:microsoft.com/office/officeart/2005/8/layout/default"/>
    <dgm:cxn modelId="{2E905EA2-9A1D-401E-8BF6-E6D6227CED6F}" type="presParOf" srcId="{5C8BED81-E157-4F17-B752-095A9F59A040}" destId="{7C8F21A2-C020-4455-BD77-C4DF1D50B484}" srcOrd="8" destOrd="0" presId="urn:microsoft.com/office/officeart/2005/8/layout/default"/>
    <dgm:cxn modelId="{84F952EB-856E-43B2-91E0-2FCF76771189}" type="presParOf" srcId="{5C8BED81-E157-4F17-B752-095A9F59A040}" destId="{2C960C31-3085-4235-87FC-F4C8D611E11B}" srcOrd="9" destOrd="0" presId="urn:microsoft.com/office/officeart/2005/8/layout/default"/>
    <dgm:cxn modelId="{8FA47D24-8A23-4F88-9278-ECA9D1EC5584}" type="presParOf" srcId="{5C8BED81-E157-4F17-B752-095A9F59A040}" destId="{87D3CC49-F332-42D3-AAC6-34F12CF8F686}" srcOrd="10" destOrd="0" presId="urn:microsoft.com/office/officeart/2005/8/layout/default"/>
    <dgm:cxn modelId="{14B13C15-AF00-4539-876E-E65A0F19E57E}" type="presParOf" srcId="{5C8BED81-E157-4F17-B752-095A9F59A040}" destId="{1108E0F7-08F7-4296-AE8B-576ADAEA9C7B}" srcOrd="11" destOrd="0" presId="urn:microsoft.com/office/officeart/2005/8/layout/default"/>
    <dgm:cxn modelId="{A684FBF0-8971-4290-AD10-0186B5663055}" type="presParOf" srcId="{5C8BED81-E157-4F17-B752-095A9F59A040}" destId="{1FCDF2A1-AC8B-4073-AC9D-381EE21CDEA6}" srcOrd="12" destOrd="0" presId="urn:microsoft.com/office/officeart/2005/8/layout/default"/>
    <dgm:cxn modelId="{BF4622FB-ACE4-4446-B7DE-8141256F7113}" type="presParOf" srcId="{5C8BED81-E157-4F17-B752-095A9F59A040}" destId="{64105632-0E58-49AA-9372-2DC9D6676399}" srcOrd="13" destOrd="0" presId="urn:microsoft.com/office/officeart/2005/8/layout/default"/>
    <dgm:cxn modelId="{DE95026F-DDF2-4958-AF8A-4B0A3A0A77DC}" type="presParOf" srcId="{5C8BED81-E157-4F17-B752-095A9F59A040}" destId="{579EA9CC-B0A4-4A6D-86B0-7B9FA6D9E3C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76822-2FE9-4874-959C-97EA613487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A338F95-F6B5-40A8-8950-4F992F612F96}">
      <dgm:prSet/>
      <dgm:spPr/>
      <dgm:t>
        <a:bodyPr/>
        <a:lstStyle/>
        <a:p>
          <a:r>
            <a:rPr lang="en-US" dirty="0"/>
            <a:t>Early check-out from school is discouraged. </a:t>
          </a:r>
        </a:p>
      </dgm:t>
    </dgm:pt>
    <dgm:pt modelId="{E25E639B-9533-48D9-866C-EEA48EE19D82}" type="parTrans" cxnId="{86FFE208-89C9-4D1C-B496-2F3C584F9E13}">
      <dgm:prSet/>
      <dgm:spPr/>
      <dgm:t>
        <a:bodyPr/>
        <a:lstStyle/>
        <a:p>
          <a:endParaRPr lang="en-US"/>
        </a:p>
      </dgm:t>
    </dgm:pt>
    <dgm:pt modelId="{99D98BD7-2900-43E8-B76D-E509151C1F03}" type="sibTrans" cxnId="{86FFE208-89C9-4D1C-B496-2F3C584F9E13}">
      <dgm:prSet/>
      <dgm:spPr/>
      <dgm:t>
        <a:bodyPr/>
        <a:lstStyle/>
        <a:p>
          <a:endParaRPr lang="en-US"/>
        </a:p>
      </dgm:t>
    </dgm:pt>
    <dgm:pt modelId="{B3DE15F0-CA0A-442D-85CD-5630B8F1C2BE}">
      <dgm:prSet/>
      <dgm:spPr/>
      <dgm:t>
        <a:bodyPr/>
        <a:lstStyle/>
        <a:p>
          <a:r>
            <a:rPr lang="en-US" dirty="0"/>
            <a:t>All student check-ins and checkouts must be conducted through the PPO office. </a:t>
          </a:r>
        </a:p>
      </dgm:t>
    </dgm:pt>
    <dgm:pt modelId="{34E71684-ACAC-442A-9231-ED5D396A05E1}" type="parTrans" cxnId="{8047161D-52A6-4AB8-99F5-DA1376C978C1}">
      <dgm:prSet/>
      <dgm:spPr/>
      <dgm:t>
        <a:bodyPr/>
        <a:lstStyle/>
        <a:p>
          <a:endParaRPr lang="en-US"/>
        </a:p>
      </dgm:t>
    </dgm:pt>
    <dgm:pt modelId="{19736C55-7531-46AA-851C-918E83836E1B}" type="sibTrans" cxnId="{8047161D-52A6-4AB8-99F5-DA1376C978C1}">
      <dgm:prSet/>
      <dgm:spPr/>
      <dgm:t>
        <a:bodyPr/>
        <a:lstStyle/>
        <a:p>
          <a:endParaRPr lang="en-US"/>
        </a:p>
      </dgm:t>
    </dgm:pt>
    <dgm:pt modelId="{5D923BC9-0E83-4097-8826-A08CF9A33B1B}" type="pres">
      <dgm:prSet presAssocID="{8F176822-2FE9-4874-959C-97EA6134870C}" presName="linear" presStyleCnt="0">
        <dgm:presLayoutVars>
          <dgm:animLvl val="lvl"/>
          <dgm:resizeHandles val="exact"/>
        </dgm:presLayoutVars>
      </dgm:prSet>
      <dgm:spPr/>
    </dgm:pt>
    <dgm:pt modelId="{93749F5D-C8B7-44A5-8511-EC36CEF32A0A}" type="pres">
      <dgm:prSet presAssocID="{7A338F95-F6B5-40A8-8950-4F992F612F96}" presName="parentText" presStyleLbl="node1" presStyleIdx="0" presStyleCnt="2">
        <dgm:presLayoutVars>
          <dgm:chMax val="0"/>
          <dgm:bulletEnabled val="1"/>
        </dgm:presLayoutVars>
      </dgm:prSet>
      <dgm:spPr/>
    </dgm:pt>
    <dgm:pt modelId="{3C81ADFD-E0EE-40B0-830D-44DBEEA49600}" type="pres">
      <dgm:prSet presAssocID="{99D98BD7-2900-43E8-B76D-E509151C1F03}" presName="spacer" presStyleCnt="0"/>
      <dgm:spPr/>
    </dgm:pt>
    <dgm:pt modelId="{AC764045-8CA0-4EF0-889A-1F76BF3191B5}" type="pres">
      <dgm:prSet presAssocID="{B3DE15F0-CA0A-442D-85CD-5630B8F1C2BE}" presName="parentText" presStyleLbl="node1" presStyleIdx="1" presStyleCnt="2">
        <dgm:presLayoutVars>
          <dgm:chMax val="0"/>
          <dgm:bulletEnabled val="1"/>
        </dgm:presLayoutVars>
      </dgm:prSet>
      <dgm:spPr/>
    </dgm:pt>
  </dgm:ptLst>
  <dgm:cxnLst>
    <dgm:cxn modelId="{86FFE208-89C9-4D1C-B496-2F3C584F9E13}" srcId="{8F176822-2FE9-4874-959C-97EA6134870C}" destId="{7A338F95-F6B5-40A8-8950-4F992F612F96}" srcOrd="0" destOrd="0" parTransId="{E25E639B-9533-48D9-866C-EEA48EE19D82}" sibTransId="{99D98BD7-2900-43E8-B76D-E509151C1F03}"/>
    <dgm:cxn modelId="{8047161D-52A6-4AB8-99F5-DA1376C978C1}" srcId="{8F176822-2FE9-4874-959C-97EA6134870C}" destId="{B3DE15F0-CA0A-442D-85CD-5630B8F1C2BE}" srcOrd="1" destOrd="0" parTransId="{34E71684-ACAC-442A-9231-ED5D396A05E1}" sibTransId="{19736C55-7531-46AA-851C-918E83836E1B}"/>
    <dgm:cxn modelId="{F07A565F-3EB0-4B0A-955D-87F304038547}" type="presOf" srcId="{7A338F95-F6B5-40A8-8950-4F992F612F96}" destId="{93749F5D-C8B7-44A5-8511-EC36CEF32A0A}" srcOrd="0" destOrd="0" presId="urn:microsoft.com/office/officeart/2005/8/layout/vList2"/>
    <dgm:cxn modelId="{2EE70848-18BE-45C1-A6DA-D7DACA9ACA05}" type="presOf" srcId="{B3DE15F0-CA0A-442D-85CD-5630B8F1C2BE}" destId="{AC764045-8CA0-4EF0-889A-1F76BF3191B5}" srcOrd="0" destOrd="0" presId="urn:microsoft.com/office/officeart/2005/8/layout/vList2"/>
    <dgm:cxn modelId="{B10CE6F4-4492-4566-A606-D8355B570815}" type="presOf" srcId="{8F176822-2FE9-4874-959C-97EA6134870C}" destId="{5D923BC9-0E83-4097-8826-A08CF9A33B1B}" srcOrd="0" destOrd="0" presId="urn:microsoft.com/office/officeart/2005/8/layout/vList2"/>
    <dgm:cxn modelId="{BEE10D6E-2224-4E4E-A9B2-4258C24B1C1A}" type="presParOf" srcId="{5D923BC9-0E83-4097-8826-A08CF9A33B1B}" destId="{93749F5D-C8B7-44A5-8511-EC36CEF32A0A}" srcOrd="0" destOrd="0" presId="urn:microsoft.com/office/officeart/2005/8/layout/vList2"/>
    <dgm:cxn modelId="{A8AE5DD9-A562-4699-B75E-B99424D51445}" type="presParOf" srcId="{5D923BC9-0E83-4097-8826-A08CF9A33B1B}" destId="{3C81ADFD-E0EE-40B0-830D-44DBEEA49600}" srcOrd="1" destOrd="0" presId="urn:microsoft.com/office/officeart/2005/8/layout/vList2"/>
    <dgm:cxn modelId="{71F3B687-98DE-4E6E-BACD-4D05A99BDCF9}" type="presParOf" srcId="{5D923BC9-0E83-4097-8826-A08CF9A33B1B}" destId="{AC764045-8CA0-4EF0-889A-1F76BF3191B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D545F-CF48-4B32-BEBC-EB7C15C1CE0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D7505687-C6EA-4A25-9984-1C4315F822CF}">
      <dgm:prSet/>
      <dgm:spPr/>
      <dgm:t>
        <a:bodyPr/>
        <a:lstStyle/>
        <a:p>
          <a:r>
            <a:rPr lang="en-US" dirty="0"/>
            <a:t>Teachers will write an administrative referral on the 7</a:t>
          </a:r>
          <a:r>
            <a:rPr lang="en-US" baseline="30000" dirty="0"/>
            <a:t>th</a:t>
          </a:r>
          <a:r>
            <a:rPr lang="en-US" dirty="0"/>
            <a:t> unexcused tardy to class (except 1</a:t>
          </a:r>
          <a:r>
            <a:rPr lang="en-US" baseline="30000" dirty="0"/>
            <a:t>st</a:t>
          </a:r>
          <a:r>
            <a:rPr lang="en-US" dirty="0"/>
            <a:t> period). Consequences are outlined in the student handbook.  </a:t>
          </a:r>
        </a:p>
      </dgm:t>
    </dgm:pt>
    <dgm:pt modelId="{C2E404CF-60B9-4F09-8039-99ED575E673B}" type="parTrans" cxnId="{818FB8FC-2759-46B5-9FD0-B73A2972CDD4}">
      <dgm:prSet/>
      <dgm:spPr/>
      <dgm:t>
        <a:bodyPr/>
        <a:lstStyle/>
        <a:p>
          <a:endParaRPr lang="en-US" sz="2400"/>
        </a:p>
      </dgm:t>
    </dgm:pt>
    <dgm:pt modelId="{6E4FBEB1-FB88-4860-95F8-344864C9DC35}" type="sibTrans" cxnId="{818FB8FC-2759-46B5-9FD0-B73A2972CDD4}">
      <dgm:prSet phldrT="1"/>
      <dgm:spPr/>
      <dgm:t>
        <a:bodyPr/>
        <a:lstStyle/>
        <a:p>
          <a:r>
            <a:rPr lang="en-US"/>
            <a:t>1</a:t>
          </a:r>
        </a:p>
      </dgm:t>
    </dgm:pt>
    <dgm:pt modelId="{D5296E6F-00B2-419E-B91B-7E5E9E4650D5}">
      <dgm:prSet/>
      <dgm:spPr/>
      <dgm:t>
        <a:bodyPr/>
        <a:lstStyle/>
        <a:p>
          <a:r>
            <a:rPr lang="en-US" dirty="0"/>
            <a:t>The 7</a:t>
          </a:r>
          <a:r>
            <a:rPr lang="en-US" baseline="30000" dirty="0"/>
            <a:t>th</a:t>
          </a:r>
          <a:r>
            <a:rPr lang="en-US" dirty="0"/>
            <a:t> unexcused tardy to school results in X-Block detention and </a:t>
          </a:r>
          <a:r>
            <a:rPr lang="en-US" b="1" dirty="0"/>
            <a:t>students who park on campus will have their parking privileges revoked</a:t>
          </a:r>
          <a:r>
            <a:rPr lang="en-US" dirty="0"/>
            <a:t>.  </a:t>
          </a:r>
        </a:p>
      </dgm:t>
    </dgm:pt>
    <dgm:pt modelId="{E39190B5-ABE3-4AB2-B170-A77C7B1BD40A}" type="parTrans" cxnId="{5C35F709-24AD-44CF-ABCD-825AFD436EC7}">
      <dgm:prSet/>
      <dgm:spPr/>
      <dgm:t>
        <a:bodyPr/>
        <a:lstStyle/>
        <a:p>
          <a:endParaRPr lang="en-US" sz="2400"/>
        </a:p>
      </dgm:t>
    </dgm:pt>
    <dgm:pt modelId="{172D4759-EB4C-43BE-B3A4-23BB5484ACAB}" type="sibTrans" cxnId="{5C35F709-24AD-44CF-ABCD-825AFD436EC7}">
      <dgm:prSet phldrT="3"/>
      <dgm:spPr/>
      <dgm:t>
        <a:bodyPr/>
        <a:lstStyle/>
        <a:p>
          <a:r>
            <a:rPr lang="en-US"/>
            <a:t>3</a:t>
          </a:r>
        </a:p>
      </dgm:t>
    </dgm:pt>
    <dgm:pt modelId="{3423DE4C-10A7-43A4-814D-DCD3E35AA7D8}">
      <dgm:prSet/>
      <dgm:spPr/>
      <dgm:t>
        <a:bodyPr/>
        <a:lstStyle/>
        <a:p>
          <a:r>
            <a:rPr lang="en-US" dirty="0"/>
            <a:t>On the 10</a:t>
          </a:r>
          <a:r>
            <a:rPr lang="en-US" baseline="30000" dirty="0"/>
            <a:t>th</a:t>
          </a:r>
          <a:r>
            <a:rPr lang="en-US" dirty="0"/>
            <a:t> unexcused tardy to school or class, a student will be assigned a day of ISS.  </a:t>
          </a:r>
        </a:p>
      </dgm:t>
    </dgm:pt>
    <dgm:pt modelId="{D9061096-45DA-4E4D-A75F-EA8A0DA5000F}" type="parTrans" cxnId="{931AD32B-5E59-47E1-B7A8-1A3B1E624B52}">
      <dgm:prSet/>
      <dgm:spPr/>
      <dgm:t>
        <a:bodyPr/>
        <a:lstStyle/>
        <a:p>
          <a:endParaRPr lang="en-US" sz="2400"/>
        </a:p>
      </dgm:t>
    </dgm:pt>
    <dgm:pt modelId="{F65F9137-3910-4FCC-BDA1-9C6311CEC106}" type="sibTrans" cxnId="{931AD32B-5E59-47E1-B7A8-1A3B1E624B52}">
      <dgm:prSet phldrT="4"/>
      <dgm:spPr/>
      <dgm:t>
        <a:bodyPr/>
        <a:lstStyle/>
        <a:p>
          <a:r>
            <a:rPr lang="en-US"/>
            <a:t>4</a:t>
          </a:r>
        </a:p>
      </dgm:t>
    </dgm:pt>
    <dgm:pt modelId="{FB072473-7EB2-4405-B1A8-9F61D7B784D0}">
      <dgm:prSet/>
      <dgm:spPr/>
      <dgm:t>
        <a:bodyPr/>
        <a:lstStyle/>
        <a:p>
          <a:r>
            <a:rPr lang="en-US" dirty="0"/>
            <a:t>On the 13</a:t>
          </a:r>
          <a:r>
            <a:rPr lang="en-US" baseline="30000" dirty="0"/>
            <a:t>th</a:t>
          </a:r>
          <a:r>
            <a:rPr lang="en-US" dirty="0"/>
            <a:t> tardy to school or class, a student will be assigned 2 days ISS. </a:t>
          </a:r>
        </a:p>
      </dgm:t>
    </dgm:pt>
    <dgm:pt modelId="{1842BB1A-BCB1-4320-8C64-C83C30E7F463}" type="parTrans" cxnId="{772515A0-7974-476A-8E1B-4A7355216443}">
      <dgm:prSet/>
      <dgm:spPr/>
      <dgm:t>
        <a:bodyPr/>
        <a:lstStyle/>
        <a:p>
          <a:endParaRPr lang="en-US" sz="2400"/>
        </a:p>
      </dgm:t>
    </dgm:pt>
    <dgm:pt modelId="{449C8885-8059-4BA9-981F-777A3DE4A76E}" type="sibTrans" cxnId="{772515A0-7974-476A-8E1B-4A7355216443}">
      <dgm:prSet phldrT="5"/>
      <dgm:spPr/>
      <dgm:t>
        <a:bodyPr/>
        <a:lstStyle/>
        <a:p>
          <a:r>
            <a:rPr lang="en-US"/>
            <a:t>5</a:t>
          </a:r>
        </a:p>
      </dgm:t>
    </dgm:pt>
    <dgm:pt modelId="{D9F74505-3972-44BA-A086-8E320D4E319B}">
      <dgm:prSet/>
      <dgm:spPr/>
      <dgm:t>
        <a:bodyPr/>
        <a:lstStyle/>
        <a:p>
          <a:r>
            <a:rPr lang="en-US"/>
            <a:t>Failure to submit a note within one school day after a student’s tardy will result in the tardy to being marked as unexcused.</a:t>
          </a:r>
        </a:p>
      </dgm:t>
    </dgm:pt>
    <dgm:pt modelId="{E2CA5BE7-FD95-44FB-9E94-193F155BEF66}" type="parTrans" cxnId="{83B6F0A2-1EDD-4A04-B41C-BD23746FAD64}">
      <dgm:prSet/>
      <dgm:spPr/>
      <dgm:t>
        <a:bodyPr/>
        <a:lstStyle/>
        <a:p>
          <a:endParaRPr lang="en-US" sz="2400"/>
        </a:p>
      </dgm:t>
    </dgm:pt>
    <dgm:pt modelId="{50B3A792-4F3E-4AA7-BC4A-FBE407DCE980}" type="sibTrans" cxnId="{83B6F0A2-1EDD-4A04-B41C-BD23746FAD64}">
      <dgm:prSet phldrT="6"/>
      <dgm:spPr/>
      <dgm:t>
        <a:bodyPr/>
        <a:lstStyle/>
        <a:p>
          <a:endParaRPr lang="en-US" sz="3600"/>
        </a:p>
      </dgm:t>
    </dgm:pt>
    <dgm:pt modelId="{744D1A64-1846-413A-AD34-26DB10E27527}" type="pres">
      <dgm:prSet presAssocID="{BA9D545F-CF48-4B32-BEBC-EB7C15C1CE0A}" presName="Name0" presStyleCnt="0">
        <dgm:presLayoutVars>
          <dgm:dir/>
          <dgm:resizeHandles val="exact"/>
        </dgm:presLayoutVars>
      </dgm:prSet>
      <dgm:spPr/>
    </dgm:pt>
    <dgm:pt modelId="{74EE972E-CB45-4FD4-8026-B07B4080116B}" type="pres">
      <dgm:prSet presAssocID="{D7505687-C6EA-4A25-9984-1C4315F822CF}" presName="node" presStyleLbl="node1" presStyleIdx="0" presStyleCnt="5">
        <dgm:presLayoutVars>
          <dgm:bulletEnabled val="1"/>
        </dgm:presLayoutVars>
      </dgm:prSet>
      <dgm:spPr/>
    </dgm:pt>
    <dgm:pt modelId="{D59229CE-0AC9-40C0-9603-71E955AF193D}" type="pres">
      <dgm:prSet presAssocID="{6E4FBEB1-FB88-4860-95F8-344864C9DC35}" presName="sibTrans" presStyleLbl="sibTrans1D1" presStyleIdx="0" presStyleCnt="4"/>
      <dgm:spPr/>
    </dgm:pt>
    <dgm:pt modelId="{2D2FF735-C43C-4BEF-AEE8-2D51121A2DF1}" type="pres">
      <dgm:prSet presAssocID="{6E4FBEB1-FB88-4860-95F8-344864C9DC35}" presName="connectorText" presStyleLbl="sibTrans1D1" presStyleIdx="0" presStyleCnt="4"/>
      <dgm:spPr/>
    </dgm:pt>
    <dgm:pt modelId="{CA56408A-11CE-4298-AC88-23C6919953B9}" type="pres">
      <dgm:prSet presAssocID="{D5296E6F-00B2-419E-B91B-7E5E9E4650D5}" presName="node" presStyleLbl="node1" presStyleIdx="1" presStyleCnt="5">
        <dgm:presLayoutVars>
          <dgm:bulletEnabled val="1"/>
        </dgm:presLayoutVars>
      </dgm:prSet>
      <dgm:spPr/>
    </dgm:pt>
    <dgm:pt modelId="{9FC570DE-E489-4E73-ABA8-6D61FBA16A5D}" type="pres">
      <dgm:prSet presAssocID="{172D4759-EB4C-43BE-B3A4-23BB5484ACAB}" presName="sibTrans" presStyleLbl="sibTrans1D1" presStyleIdx="1" presStyleCnt="4"/>
      <dgm:spPr/>
    </dgm:pt>
    <dgm:pt modelId="{9D06A058-9A6C-4DA8-81DD-75096D161F22}" type="pres">
      <dgm:prSet presAssocID="{172D4759-EB4C-43BE-B3A4-23BB5484ACAB}" presName="connectorText" presStyleLbl="sibTrans1D1" presStyleIdx="1" presStyleCnt="4"/>
      <dgm:spPr/>
    </dgm:pt>
    <dgm:pt modelId="{179A2AAE-8F1A-482A-BD47-A4D38349D623}" type="pres">
      <dgm:prSet presAssocID="{3423DE4C-10A7-43A4-814D-DCD3E35AA7D8}" presName="node" presStyleLbl="node1" presStyleIdx="2" presStyleCnt="5">
        <dgm:presLayoutVars>
          <dgm:bulletEnabled val="1"/>
        </dgm:presLayoutVars>
      </dgm:prSet>
      <dgm:spPr/>
    </dgm:pt>
    <dgm:pt modelId="{6F1E0A91-7ACC-4011-910D-6408854434F1}" type="pres">
      <dgm:prSet presAssocID="{F65F9137-3910-4FCC-BDA1-9C6311CEC106}" presName="sibTrans" presStyleLbl="sibTrans1D1" presStyleIdx="2" presStyleCnt="4"/>
      <dgm:spPr/>
    </dgm:pt>
    <dgm:pt modelId="{CFC1317E-C13C-4AC9-90E0-568301476634}" type="pres">
      <dgm:prSet presAssocID="{F65F9137-3910-4FCC-BDA1-9C6311CEC106}" presName="connectorText" presStyleLbl="sibTrans1D1" presStyleIdx="2" presStyleCnt="4"/>
      <dgm:spPr/>
    </dgm:pt>
    <dgm:pt modelId="{B09CAFA2-B025-4F66-A3D5-53C7B1C37DC7}" type="pres">
      <dgm:prSet presAssocID="{FB072473-7EB2-4405-B1A8-9F61D7B784D0}" presName="node" presStyleLbl="node1" presStyleIdx="3" presStyleCnt="5">
        <dgm:presLayoutVars>
          <dgm:bulletEnabled val="1"/>
        </dgm:presLayoutVars>
      </dgm:prSet>
      <dgm:spPr/>
    </dgm:pt>
    <dgm:pt modelId="{FA4BB857-1E37-4080-8ADA-BDFA54E8BA73}" type="pres">
      <dgm:prSet presAssocID="{449C8885-8059-4BA9-981F-777A3DE4A76E}" presName="sibTrans" presStyleLbl="sibTrans1D1" presStyleIdx="3" presStyleCnt="4"/>
      <dgm:spPr/>
    </dgm:pt>
    <dgm:pt modelId="{4EF0DA0C-0C28-4A37-AAF8-6A5258F436A4}" type="pres">
      <dgm:prSet presAssocID="{449C8885-8059-4BA9-981F-777A3DE4A76E}" presName="connectorText" presStyleLbl="sibTrans1D1" presStyleIdx="3" presStyleCnt="4"/>
      <dgm:spPr/>
    </dgm:pt>
    <dgm:pt modelId="{68062771-3DAF-4932-B4DE-B9167DE2C298}" type="pres">
      <dgm:prSet presAssocID="{D9F74505-3972-44BA-A086-8E320D4E319B}" presName="node" presStyleLbl="node1" presStyleIdx="4" presStyleCnt="5">
        <dgm:presLayoutVars>
          <dgm:bulletEnabled val="1"/>
        </dgm:presLayoutVars>
      </dgm:prSet>
      <dgm:spPr/>
    </dgm:pt>
  </dgm:ptLst>
  <dgm:cxnLst>
    <dgm:cxn modelId="{526B7101-B505-451C-B695-9313FCB4AC6E}" type="presOf" srcId="{D5296E6F-00B2-419E-B91B-7E5E9E4650D5}" destId="{CA56408A-11CE-4298-AC88-23C6919953B9}" srcOrd="0" destOrd="0" presId="urn:microsoft.com/office/officeart/2016/7/layout/RepeatingBendingProcessNew"/>
    <dgm:cxn modelId="{5C35F709-24AD-44CF-ABCD-825AFD436EC7}" srcId="{BA9D545F-CF48-4B32-BEBC-EB7C15C1CE0A}" destId="{D5296E6F-00B2-419E-B91B-7E5E9E4650D5}" srcOrd="1" destOrd="0" parTransId="{E39190B5-ABE3-4AB2-B170-A77C7B1BD40A}" sibTransId="{172D4759-EB4C-43BE-B3A4-23BB5484ACAB}"/>
    <dgm:cxn modelId="{02EBB70B-6A7C-4785-8FD2-31AB60EA14D9}" type="presOf" srcId="{3423DE4C-10A7-43A4-814D-DCD3E35AA7D8}" destId="{179A2AAE-8F1A-482A-BD47-A4D38349D623}" srcOrd="0" destOrd="0" presId="urn:microsoft.com/office/officeart/2016/7/layout/RepeatingBendingProcessNew"/>
    <dgm:cxn modelId="{7FCC4E12-4999-422A-8047-41BCCDDC5431}" type="presOf" srcId="{449C8885-8059-4BA9-981F-777A3DE4A76E}" destId="{FA4BB857-1E37-4080-8ADA-BDFA54E8BA73}" srcOrd="0" destOrd="0" presId="urn:microsoft.com/office/officeart/2016/7/layout/RepeatingBendingProcessNew"/>
    <dgm:cxn modelId="{79F1C821-DAF7-42DB-A3E3-E7ED3D15C6DA}" type="presOf" srcId="{172D4759-EB4C-43BE-B3A4-23BB5484ACAB}" destId="{9FC570DE-E489-4E73-ABA8-6D61FBA16A5D}" srcOrd="0" destOrd="0" presId="urn:microsoft.com/office/officeart/2016/7/layout/RepeatingBendingProcessNew"/>
    <dgm:cxn modelId="{931AD32B-5E59-47E1-B7A8-1A3B1E624B52}" srcId="{BA9D545F-CF48-4B32-BEBC-EB7C15C1CE0A}" destId="{3423DE4C-10A7-43A4-814D-DCD3E35AA7D8}" srcOrd="2" destOrd="0" parTransId="{D9061096-45DA-4E4D-A75F-EA8A0DA5000F}" sibTransId="{F65F9137-3910-4FCC-BDA1-9C6311CEC106}"/>
    <dgm:cxn modelId="{52A2ED42-E97A-40EC-BD3C-54CACAE15A2F}" type="presOf" srcId="{6E4FBEB1-FB88-4860-95F8-344864C9DC35}" destId="{D59229CE-0AC9-40C0-9603-71E955AF193D}" srcOrd="0" destOrd="0" presId="urn:microsoft.com/office/officeart/2016/7/layout/RepeatingBendingProcessNew"/>
    <dgm:cxn modelId="{F9BE5D5A-C4F9-4AC6-A26F-3A830FFB409F}" type="presOf" srcId="{FB072473-7EB2-4405-B1A8-9F61D7B784D0}" destId="{B09CAFA2-B025-4F66-A3D5-53C7B1C37DC7}" srcOrd="0" destOrd="0" presId="urn:microsoft.com/office/officeart/2016/7/layout/RepeatingBendingProcessNew"/>
    <dgm:cxn modelId="{CD45F57B-E834-411F-8712-27E599C76FCD}" type="presOf" srcId="{F65F9137-3910-4FCC-BDA1-9C6311CEC106}" destId="{CFC1317E-C13C-4AC9-90E0-568301476634}" srcOrd="1" destOrd="0" presId="urn:microsoft.com/office/officeart/2016/7/layout/RepeatingBendingProcessNew"/>
    <dgm:cxn modelId="{67D61C8A-938F-48D2-A6E6-048A27297A64}" type="presOf" srcId="{D7505687-C6EA-4A25-9984-1C4315F822CF}" destId="{74EE972E-CB45-4FD4-8026-B07B4080116B}" srcOrd="0" destOrd="0" presId="urn:microsoft.com/office/officeart/2016/7/layout/RepeatingBendingProcessNew"/>
    <dgm:cxn modelId="{0D465792-F0AF-4979-9EB9-4D3EE07C9182}" type="presOf" srcId="{BA9D545F-CF48-4B32-BEBC-EB7C15C1CE0A}" destId="{744D1A64-1846-413A-AD34-26DB10E27527}" srcOrd="0" destOrd="0" presId="urn:microsoft.com/office/officeart/2016/7/layout/RepeatingBendingProcessNew"/>
    <dgm:cxn modelId="{FCB80994-A010-4724-B7F4-16407CFC8159}" type="presOf" srcId="{F65F9137-3910-4FCC-BDA1-9C6311CEC106}" destId="{6F1E0A91-7ACC-4011-910D-6408854434F1}" srcOrd="0" destOrd="0" presId="urn:microsoft.com/office/officeart/2016/7/layout/RepeatingBendingProcessNew"/>
    <dgm:cxn modelId="{772515A0-7974-476A-8E1B-4A7355216443}" srcId="{BA9D545F-CF48-4B32-BEBC-EB7C15C1CE0A}" destId="{FB072473-7EB2-4405-B1A8-9F61D7B784D0}" srcOrd="3" destOrd="0" parTransId="{1842BB1A-BCB1-4320-8C64-C83C30E7F463}" sibTransId="{449C8885-8059-4BA9-981F-777A3DE4A76E}"/>
    <dgm:cxn modelId="{83B6F0A2-1EDD-4A04-B41C-BD23746FAD64}" srcId="{BA9D545F-CF48-4B32-BEBC-EB7C15C1CE0A}" destId="{D9F74505-3972-44BA-A086-8E320D4E319B}" srcOrd="4" destOrd="0" parTransId="{E2CA5BE7-FD95-44FB-9E94-193F155BEF66}" sibTransId="{50B3A792-4F3E-4AA7-BC4A-FBE407DCE980}"/>
    <dgm:cxn modelId="{936149B7-BA31-43A2-A996-958747BD7CBF}" type="presOf" srcId="{172D4759-EB4C-43BE-B3A4-23BB5484ACAB}" destId="{9D06A058-9A6C-4DA8-81DD-75096D161F22}" srcOrd="1" destOrd="0" presId="urn:microsoft.com/office/officeart/2016/7/layout/RepeatingBendingProcessNew"/>
    <dgm:cxn modelId="{2CB5D3CD-9149-4258-862D-EA11FD259C3C}" type="presOf" srcId="{449C8885-8059-4BA9-981F-777A3DE4A76E}" destId="{4EF0DA0C-0C28-4A37-AAF8-6A5258F436A4}" srcOrd="1" destOrd="0" presId="urn:microsoft.com/office/officeart/2016/7/layout/RepeatingBendingProcessNew"/>
    <dgm:cxn modelId="{0AD965EE-46F7-477D-974C-B49C69CD96B3}" type="presOf" srcId="{D9F74505-3972-44BA-A086-8E320D4E319B}" destId="{68062771-3DAF-4932-B4DE-B9167DE2C298}" srcOrd="0" destOrd="0" presId="urn:microsoft.com/office/officeart/2016/7/layout/RepeatingBendingProcessNew"/>
    <dgm:cxn modelId="{B4BE8CF0-EF5C-4732-8F5F-D28BF5D7803E}" type="presOf" srcId="{6E4FBEB1-FB88-4860-95F8-344864C9DC35}" destId="{2D2FF735-C43C-4BEF-AEE8-2D51121A2DF1}" srcOrd="1" destOrd="0" presId="urn:microsoft.com/office/officeart/2016/7/layout/RepeatingBendingProcessNew"/>
    <dgm:cxn modelId="{818FB8FC-2759-46B5-9FD0-B73A2972CDD4}" srcId="{BA9D545F-CF48-4B32-BEBC-EB7C15C1CE0A}" destId="{D7505687-C6EA-4A25-9984-1C4315F822CF}" srcOrd="0" destOrd="0" parTransId="{C2E404CF-60B9-4F09-8039-99ED575E673B}" sibTransId="{6E4FBEB1-FB88-4860-95F8-344864C9DC35}"/>
    <dgm:cxn modelId="{74CEBC4E-6EC3-4B28-862F-39A2BC4386C8}" type="presParOf" srcId="{744D1A64-1846-413A-AD34-26DB10E27527}" destId="{74EE972E-CB45-4FD4-8026-B07B4080116B}" srcOrd="0" destOrd="0" presId="urn:microsoft.com/office/officeart/2016/7/layout/RepeatingBendingProcessNew"/>
    <dgm:cxn modelId="{3EAF8FB1-7254-41CB-A9DB-EB4596B36E3F}" type="presParOf" srcId="{744D1A64-1846-413A-AD34-26DB10E27527}" destId="{D59229CE-0AC9-40C0-9603-71E955AF193D}" srcOrd="1" destOrd="0" presId="urn:microsoft.com/office/officeart/2016/7/layout/RepeatingBendingProcessNew"/>
    <dgm:cxn modelId="{2F1E715C-2DAB-4A41-8243-3696A28FC421}" type="presParOf" srcId="{D59229CE-0AC9-40C0-9603-71E955AF193D}" destId="{2D2FF735-C43C-4BEF-AEE8-2D51121A2DF1}" srcOrd="0" destOrd="0" presId="urn:microsoft.com/office/officeart/2016/7/layout/RepeatingBendingProcessNew"/>
    <dgm:cxn modelId="{3BB7AC82-F76C-4137-A962-30F42737131B}" type="presParOf" srcId="{744D1A64-1846-413A-AD34-26DB10E27527}" destId="{CA56408A-11CE-4298-AC88-23C6919953B9}" srcOrd="2" destOrd="0" presId="urn:microsoft.com/office/officeart/2016/7/layout/RepeatingBendingProcessNew"/>
    <dgm:cxn modelId="{26F504F5-D6E0-464D-9619-96B2643CD412}" type="presParOf" srcId="{744D1A64-1846-413A-AD34-26DB10E27527}" destId="{9FC570DE-E489-4E73-ABA8-6D61FBA16A5D}" srcOrd="3" destOrd="0" presId="urn:microsoft.com/office/officeart/2016/7/layout/RepeatingBendingProcessNew"/>
    <dgm:cxn modelId="{5F66CEE3-0076-4E3F-8045-C70198C6FC94}" type="presParOf" srcId="{9FC570DE-E489-4E73-ABA8-6D61FBA16A5D}" destId="{9D06A058-9A6C-4DA8-81DD-75096D161F22}" srcOrd="0" destOrd="0" presId="urn:microsoft.com/office/officeart/2016/7/layout/RepeatingBendingProcessNew"/>
    <dgm:cxn modelId="{70A43993-5F63-4ABF-962E-F6BC02291DFB}" type="presParOf" srcId="{744D1A64-1846-413A-AD34-26DB10E27527}" destId="{179A2AAE-8F1A-482A-BD47-A4D38349D623}" srcOrd="4" destOrd="0" presId="urn:microsoft.com/office/officeart/2016/7/layout/RepeatingBendingProcessNew"/>
    <dgm:cxn modelId="{18A3ED02-4450-4FAD-88E0-BCCDA2AE7FAD}" type="presParOf" srcId="{744D1A64-1846-413A-AD34-26DB10E27527}" destId="{6F1E0A91-7ACC-4011-910D-6408854434F1}" srcOrd="5" destOrd="0" presId="urn:microsoft.com/office/officeart/2016/7/layout/RepeatingBendingProcessNew"/>
    <dgm:cxn modelId="{BE3DBBA5-4329-450B-8F0F-753A96022F89}" type="presParOf" srcId="{6F1E0A91-7ACC-4011-910D-6408854434F1}" destId="{CFC1317E-C13C-4AC9-90E0-568301476634}" srcOrd="0" destOrd="0" presId="urn:microsoft.com/office/officeart/2016/7/layout/RepeatingBendingProcessNew"/>
    <dgm:cxn modelId="{7C6F6C52-20CC-4229-BAA2-6692A64EF400}" type="presParOf" srcId="{744D1A64-1846-413A-AD34-26DB10E27527}" destId="{B09CAFA2-B025-4F66-A3D5-53C7B1C37DC7}" srcOrd="6" destOrd="0" presId="urn:microsoft.com/office/officeart/2016/7/layout/RepeatingBendingProcessNew"/>
    <dgm:cxn modelId="{88184333-4D41-4EDE-9C08-6C68C46D34FF}" type="presParOf" srcId="{744D1A64-1846-413A-AD34-26DB10E27527}" destId="{FA4BB857-1E37-4080-8ADA-BDFA54E8BA73}" srcOrd="7" destOrd="0" presId="urn:microsoft.com/office/officeart/2016/7/layout/RepeatingBendingProcessNew"/>
    <dgm:cxn modelId="{824D6FFD-1B22-4D02-B71A-8E2C1B0568E2}" type="presParOf" srcId="{FA4BB857-1E37-4080-8ADA-BDFA54E8BA73}" destId="{4EF0DA0C-0C28-4A37-AAF8-6A5258F436A4}" srcOrd="0" destOrd="0" presId="urn:microsoft.com/office/officeart/2016/7/layout/RepeatingBendingProcessNew"/>
    <dgm:cxn modelId="{FBDA1A01-D44F-41C2-86C9-C7F1F1DEBE4E}" type="presParOf" srcId="{744D1A64-1846-413A-AD34-26DB10E27527}" destId="{68062771-3DAF-4932-B4DE-B9167DE2C298}"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E7D038-8AE4-4726-B20E-5C15833B4BB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AC8DA8A-7851-4143-9F57-CC77A0D30630}">
      <dgm:prSet/>
      <dgm:spPr/>
      <dgm:t>
        <a:bodyPr/>
        <a:lstStyle/>
        <a:p>
          <a:r>
            <a:rPr lang="en-US"/>
            <a:t>All students shall maintain the following minimum standard of dress:</a:t>
          </a:r>
        </a:p>
      </dgm:t>
    </dgm:pt>
    <dgm:pt modelId="{44DCB020-0338-4CDA-8504-332C695B4B69}" type="parTrans" cxnId="{81450DB9-E6B9-428C-9DC9-A0CEC391948A}">
      <dgm:prSet/>
      <dgm:spPr/>
      <dgm:t>
        <a:bodyPr/>
        <a:lstStyle/>
        <a:p>
          <a:endParaRPr lang="en-US"/>
        </a:p>
      </dgm:t>
    </dgm:pt>
    <dgm:pt modelId="{C7EFA97E-2C63-417F-B3E8-E5125ED35366}" type="sibTrans" cxnId="{81450DB9-E6B9-428C-9DC9-A0CEC391948A}">
      <dgm:prSet/>
      <dgm:spPr/>
      <dgm:t>
        <a:bodyPr/>
        <a:lstStyle/>
        <a:p>
          <a:endParaRPr lang="en-US"/>
        </a:p>
      </dgm:t>
    </dgm:pt>
    <dgm:pt modelId="{1D387C92-1D5F-4A0E-8FF3-B81EADFE1BF6}">
      <dgm:prSet/>
      <dgm:spPr/>
      <dgm:t>
        <a:bodyPr/>
        <a:lstStyle/>
        <a:p>
          <a:r>
            <a:rPr lang="en-US" dirty="0"/>
            <a:t>Appropriate shoes shall be worn.</a:t>
          </a:r>
        </a:p>
      </dgm:t>
    </dgm:pt>
    <dgm:pt modelId="{DEE94AA2-10B1-4F75-9926-CF6533AE6CF6}" type="parTrans" cxnId="{82BA88D2-CC99-4072-93C2-F6A5967188FF}">
      <dgm:prSet/>
      <dgm:spPr/>
      <dgm:t>
        <a:bodyPr/>
        <a:lstStyle/>
        <a:p>
          <a:endParaRPr lang="en-US"/>
        </a:p>
      </dgm:t>
    </dgm:pt>
    <dgm:pt modelId="{DC3040F0-147C-4D6E-8BC5-1AC039702C45}" type="sibTrans" cxnId="{82BA88D2-CC99-4072-93C2-F6A5967188FF}">
      <dgm:prSet/>
      <dgm:spPr/>
      <dgm:t>
        <a:bodyPr/>
        <a:lstStyle/>
        <a:p>
          <a:endParaRPr lang="en-US"/>
        </a:p>
      </dgm:t>
    </dgm:pt>
    <dgm:pt modelId="{7BC1BF99-B362-4E5A-944D-CC32072A7504}">
      <dgm:prSet/>
      <dgm:spPr/>
      <dgm:t>
        <a:bodyPr/>
        <a:lstStyle/>
        <a:p>
          <a:r>
            <a:rPr lang="en-US" dirty="0"/>
            <a:t>Midriffs shall be covered.</a:t>
          </a:r>
        </a:p>
      </dgm:t>
    </dgm:pt>
    <dgm:pt modelId="{7C9FE21A-61BE-428B-94B1-60B820B5B57E}" type="parTrans" cxnId="{10CD1B9A-47BE-4DC8-B519-6D594D974509}">
      <dgm:prSet/>
      <dgm:spPr/>
      <dgm:t>
        <a:bodyPr/>
        <a:lstStyle/>
        <a:p>
          <a:endParaRPr lang="en-US"/>
        </a:p>
      </dgm:t>
    </dgm:pt>
    <dgm:pt modelId="{FE3FFC7B-21A4-4374-BA06-EF96CAE7A5D4}" type="sibTrans" cxnId="{10CD1B9A-47BE-4DC8-B519-6D594D974509}">
      <dgm:prSet/>
      <dgm:spPr/>
      <dgm:t>
        <a:bodyPr/>
        <a:lstStyle/>
        <a:p>
          <a:endParaRPr lang="en-US"/>
        </a:p>
      </dgm:t>
    </dgm:pt>
    <dgm:pt modelId="{4142E2D0-B31D-4403-92AC-0216B7F6156D}">
      <dgm:prSet/>
      <dgm:spPr/>
      <dgm:t>
        <a:bodyPr/>
        <a:lstStyle/>
        <a:p>
          <a:r>
            <a:rPr lang="en-US" dirty="0"/>
            <a:t>Appropriate undergarments shall be worn and may not be visible.</a:t>
          </a:r>
        </a:p>
      </dgm:t>
    </dgm:pt>
    <dgm:pt modelId="{E5AA798D-3088-47FF-BA95-E6059D05D1BC}" type="parTrans" cxnId="{13546127-9729-4231-801D-139621D11110}">
      <dgm:prSet/>
      <dgm:spPr/>
      <dgm:t>
        <a:bodyPr/>
        <a:lstStyle/>
        <a:p>
          <a:endParaRPr lang="en-US"/>
        </a:p>
      </dgm:t>
    </dgm:pt>
    <dgm:pt modelId="{4065AE54-4AB1-42FC-B8D8-F42407ED3736}" type="sibTrans" cxnId="{13546127-9729-4231-801D-139621D11110}">
      <dgm:prSet/>
      <dgm:spPr/>
      <dgm:t>
        <a:bodyPr/>
        <a:lstStyle/>
        <a:p>
          <a:endParaRPr lang="en-US"/>
        </a:p>
      </dgm:t>
    </dgm:pt>
    <dgm:pt modelId="{BD0A2043-9E64-48D5-97BA-6EDEC77C6340}">
      <dgm:prSet/>
      <dgm:spPr/>
      <dgm:t>
        <a:bodyPr/>
        <a:lstStyle/>
        <a:p>
          <a:r>
            <a:rPr lang="en-US" dirty="0"/>
            <a:t>Strapless garments shall be worn with a jacket.</a:t>
          </a:r>
        </a:p>
      </dgm:t>
    </dgm:pt>
    <dgm:pt modelId="{3BAF7A0A-71A8-4D24-861D-9E554E5E004E}" type="parTrans" cxnId="{9F8F6A21-51AE-4C49-8CAD-CFE8922AE3B5}">
      <dgm:prSet/>
      <dgm:spPr/>
      <dgm:t>
        <a:bodyPr/>
        <a:lstStyle/>
        <a:p>
          <a:endParaRPr lang="en-US"/>
        </a:p>
      </dgm:t>
    </dgm:pt>
    <dgm:pt modelId="{F13D31B2-84CB-4442-BBE1-B56E9E4CD581}" type="sibTrans" cxnId="{9F8F6A21-51AE-4C49-8CAD-CFE8922AE3B5}">
      <dgm:prSet/>
      <dgm:spPr/>
      <dgm:t>
        <a:bodyPr/>
        <a:lstStyle/>
        <a:p>
          <a:endParaRPr lang="en-US"/>
        </a:p>
      </dgm:t>
    </dgm:pt>
    <dgm:pt modelId="{DAE06373-9398-4336-9776-3F1194DF7256}">
      <dgm:prSet/>
      <dgm:spPr/>
      <dgm:t>
        <a:bodyPr/>
        <a:lstStyle/>
        <a:p>
          <a:r>
            <a:rPr lang="en-US" dirty="0"/>
            <a:t>Tank tops shall be worn with a jacket.</a:t>
          </a:r>
        </a:p>
      </dgm:t>
    </dgm:pt>
    <dgm:pt modelId="{A385FF8A-3AB5-4748-A230-7E0B90E1204A}" type="parTrans" cxnId="{9A832056-CB85-483A-BDE3-4FF27868AEDF}">
      <dgm:prSet/>
      <dgm:spPr/>
      <dgm:t>
        <a:bodyPr/>
        <a:lstStyle/>
        <a:p>
          <a:endParaRPr lang="en-US"/>
        </a:p>
      </dgm:t>
    </dgm:pt>
    <dgm:pt modelId="{0D3573DE-3EAD-4396-80E6-BA9C427122AB}" type="sibTrans" cxnId="{9A832056-CB85-483A-BDE3-4FF27868AEDF}">
      <dgm:prSet/>
      <dgm:spPr/>
      <dgm:t>
        <a:bodyPr/>
        <a:lstStyle/>
        <a:p>
          <a:endParaRPr lang="en-US"/>
        </a:p>
      </dgm:t>
    </dgm:pt>
    <dgm:pt modelId="{086928B8-DB17-449B-88D8-8191384D86CE}">
      <dgm:prSet/>
      <dgm:spPr/>
      <dgm:t>
        <a:bodyPr/>
        <a:lstStyle/>
        <a:p>
          <a:r>
            <a:rPr lang="en-US" dirty="0"/>
            <a:t>Appropriate shorts, as determined by the school administration, may be worn.</a:t>
          </a:r>
        </a:p>
      </dgm:t>
    </dgm:pt>
    <dgm:pt modelId="{12AF325E-8481-4D7C-9410-859FD76E24AE}" type="parTrans" cxnId="{55B80A40-943D-4C2D-B454-D2F60DA10AEA}">
      <dgm:prSet/>
      <dgm:spPr/>
      <dgm:t>
        <a:bodyPr/>
        <a:lstStyle/>
        <a:p>
          <a:endParaRPr lang="en-US"/>
        </a:p>
      </dgm:t>
    </dgm:pt>
    <dgm:pt modelId="{2F15AD26-F1DC-4CB4-AF52-2960C237417B}" type="sibTrans" cxnId="{55B80A40-943D-4C2D-B454-D2F60DA10AEA}">
      <dgm:prSet/>
      <dgm:spPr/>
      <dgm:t>
        <a:bodyPr/>
        <a:lstStyle/>
        <a:p>
          <a:endParaRPr lang="en-US"/>
        </a:p>
      </dgm:t>
    </dgm:pt>
    <dgm:pt modelId="{03CDFEB8-9937-41E1-8236-218BE1E3F0D0}" type="pres">
      <dgm:prSet presAssocID="{A5E7D038-8AE4-4726-B20E-5C15833B4BBA}" presName="linear" presStyleCnt="0">
        <dgm:presLayoutVars>
          <dgm:animLvl val="lvl"/>
          <dgm:resizeHandles val="exact"/>
        </dgm:presLayoutVars>
      </dgm:prSet>
      <dgm:spPr/>
    </dgm:pt>
    <dgm:pt modelId="{36D5FD0E-4F5B-4D1C-BEE9-AC90FFED6DD3}" type="pres">
      <dgm:prSet presAssocID="{5AC8DA8A-7851-4143-9F57-CC77A0D30630}" presName="parentText" presStyleLbl="node1" presStyleIdx="0" presStyleCnt="7">
        <dgm:presLayoutVars>
          <dgm:chMax val="0"/>
          <dgm:bulletEnabled val="1"/>
        </dgm:presLayoutVars>
      </dgm:prSet>
      <dgm:spPr/>
    </dgm:pt>
    <dgm:pt modelId="{693C4ED5-DC2F-4F19-96A5-604CC721C600}" type="pres">
      <dgm:prSet presAssocID="{C7EFA97E-2C63-417F-B3E8-E5125ED35366}" presName="spacer" presStyleCnt="0"/>
      <dgm:spPr/>
    </dgm:pt>
    <dgm:pt modelId="{FBFE3246-78E0-45EF-94BD-3FCF2E5E7F75}" type="pres">
      <dgm:prSet presAssocID="{1D387C92-1D5F-4A0E-8FF3-B81EADFE1BF6}" presName="parentText" presStyleLbl="node1" presStyleIdx="1" presStyleCnt="7">
        <dgm:presLayoutVars>
          <dgm:chMax val="0"/>
          <dgm:bulletEnabled val="1"/>
        </dgm:presLayoutVars>
      </dgm:prSet>
      <dgm:spPr/>
    </dgm:pt>
    <dgm:pt modelId="{7CD35A27-18E2-44C8-9EF2-664A8BC30C64}" type="pres">
      <dgm:prSet presAssocID="{DC3040F0-147C-4D6E-8BC5-1AC039702C45}" presName="spacer" presStyleCnt="0"/>
      <dgm:spPr/>
    </dgm:pt>
    <dgm:pt modelId="{F8044EF3-DA57-4A7C-A314-E940C401CC44}" type="pres">
      <dgm:prSet presAssocID="{7BC1BF99-B362-4E5A-944D-CC32072A7504}" presName="parentText" presStyleLbl="node1" presStyleIdx="2" presStyleCnt="7">
        <dgm:presLayoutVars>
          <dgm:chMax val="0"/>
          <dgm:bulletEnabled val="1"/>
        </dgm:presLayoutVars>
      </dgm:prSet>
      <dgm:spPr/>
    </dgm:pt>
    <dgm:pt modelId="{AFBC16A2-24E5-4A75-ADED-C5F0553FBCA4}" type="pres">
      <dgm:prSet presAssocID="{FE3FFC7B-21A4-4374-BA06-EF96CAE7A5D4}" presName="spacer" presStyleCnt="0"/>
      <dgm:spPr/>
    </dgm:pt>
    <dgm:pt modelId="{18F03BB3-B6F8-4BE0-8D70-38E6A8313DC6}" type="pres">
      <dgm:prSet presAssocID="{4142E2D0-B31D-4403-92AC-0216B7F6156D}" presName="parentText" presStyleLbl="node1" presStyleIdx="3" presStyleCnt="7">
        <dgm:presLayoutVars>
          <dgm:chMax val="0"/>
          <dgm:bulletEnabled val="1"/>
        </dgm:presLayoutVars>
      </dgm:prSet>
      <dgm:spPr/>
    </dgm:pt>
    <dgm:pt modelId="{6BB72708-7A32-40F7-9D62-FC2CD4B4B758}" type="pres">
      <dgm:prSet presAssocID="{4065AE54-4AB1-42FC-B8D8-F42407ED3736}" presName="spacer" presStyleCnt="0"/>
      <dgm:spPr/>
    </dgm:pt>
    <dgm:pt modelId="{95661D6B-E86E-49F2-B819-76F7C40BAE09}" type="pres">
      <dgm:prSet presAssocID="{BD0A2043-9E64-48D5-97BA-6EDEC77C6340}" presName="parentText" presStyleLbl="node1" presStyleIdx="4" presStyleCnt="7">
        <dgm:presLayoutVars>
          <dgm:chMax val="0"/>
          <dgm:bulletEnabled val="1"/>
        </dgm:presLayoutVars>
      </dgm:prSet>
      <dgm:spPr/>
    </dgm:pt>
    <dgm:pt modelId="{FF425BA2-E97A-4F23-AC72-C5C501F56F1C}" type="pres">
      <dgm:prSet presAssocID="{F13D31B2-84CB-4442-BBE1-B56E9E4CD581}" presName="spacer" presStyleCnt="0"/>
      <dgm:spPr/>
    </dgm:pt>
    <dgm:pt modelId="{72770E66-25E2-434A-AC0F-725DDAD04203}" type="pres">
      <dgm:prSet presAssocID="{DAE06373-9398-4336-9776-3F1194DF7256}" presName="parentText" presStyleLbl="node1" presStyleIdx="5" presStyleCnt="7">
        <dgm:presLayoutVars>
          <dgm:chMax val="0"/>
          <dgm:bulletEnabled val="1"/>
        </dgm:presLayoutVars>
      </dgm:prSet>
      <dgm:spPr/>
    </dgm:pt>
    <dgm:pt modelId="{FB66C09D-C756-4CF8-AF33-CB5A868C35DE}" type="pres">
      <dgm:prSet presAssocID="{0D3573DE-3EAD-4396-80E6-BA9C427122AB}" presName="spacer" presStyleCnt="0"/>
      <dgm:spPr/>
    </dgm:pt>
    <dgm:pt modelId="{8B2A4154-7FF8-4C79-93ED-2BF4E838DEF2}" type="pres">
      <dgm:prSet presAssocID="{086928B8-DB17-449B-88D8-8191384D86CE}" presName="parentText" presStyleLbl="node1" presStyleIdx="6" presStyleCnt="7">
        <dgm:presLayoutVars>
          <dgm:chMax val="0"/>
          <dgm:bulletEnabled val="1"/>
        </dgm:presLayoutVars>
      </dgm:prSet>
      <dgm:spPr/>
    </dgm:pt>
  </dgm:ptLst>
  <dgm:cxnLst>
    <dgm:cxn modelId="{AB223C1B-7612-43F5-8319-FDEF7AC73E9A}" type="presOf" srcId="{7BC1BF99-B362-4E5A-944D-CC32072A7504}" destId="{F8044EF3-DA57-4A7C-A314-E940C401CC44}" srcOrd="0" destOrd="0" presId="urn:microsoft.com/office/officeart/2005/8/layout/vList2"/>
    <dgm:cxn modelId="{9F8F6A21-51AE-4C49-8CAD-CFE8922AE3B5}" srcId="{A5E7D038-8AE4-4726-B20E-5C15833B4BBA}" destId="{BD0A2043-9E64-48D5-97BA-6EDEC77C6340}" srcOrd="4" destOrd="0" parTransId="{3BAF7A0A-71A8-4D24-861D-9E554E5E004E}" sibTransId="{F13D31B2-84CB-4442-BBE1-B56E9E4CD581}"/>
    <dgm:cxn modelId="{13546127-9729-4231-801D-139621D11110}" srcId="{A5E7D038-8AE4-4726-B20E-5C15833B4BBA}" destId="{4142E2D0-B31D-4403-92AC-0216B7F6156D}" srcOrd="3" destOrd="0" parTransId="{E5AA798D-3088-47FF-BA95-E6059D05D1BC}" sibTransId="{4065AE54-4AB1-42FC-B8D8-F42407ED3736}"/>
    <dgm:cxn modelId="{55B80A40-943D-4C2D-B454-D2F60DA10AEA}" srcId="{A5E7D038-8AE4-4726-B20E-5C15833B4BBA}" destId="{086928B8-DB17-449B-88D8-8191384D86CE}" srcOrd="6" destOrd="0" parTransId="{12AF325E-8481-4D7C-9410-859FD76E24AE}" sibTransId="{2F15AD26-F1DC-4CB4-AF52-2960C237417B}"/>
    <dgm:cxn modelId="{681A2B6E-EB23-4135-BA61-B16B9AAEF45E}" type="presOf" srcId="{BD0A2043-9E64-48D5-97BA-6EDEC77C6340}" destId="{95661D6B-E86E-49F2-B819-76F7C40BAE09}" srcOrd="0" destOrd="0" presId="urn:microsoft.com/office/officeart/2005/8/layout/vList2"/>
    <dgm:cxn modelId="{9A832056-CB85-483A-BDE3-4FF27868AEDF}" srcId="{A5E7D038-8AE4-4726-B20E-5C15833B4BBA}" destId="{DAE06373-9398-4336-9776-3F1194DF7256}" srcOrd="5" destOrd="0" parTransId="{A385FF8A-3AB5-4748-A230-7E0B90E1204A}" sibTransId="{0D3573DE-3EAD-4396-80E6-BA9C427122AB}"/>
    <dgm:cxn modelId="{10CD1B9A-47BE-4DC8-B519-6D594D974509}" srcId="{A5E7D038-8AE4-4726-B20E-5C15833B4BBA}" destId="{7BC1BF99-B362-4E5A-944D-CC32072A7504}" srcOrd="2" destOrd="0" parTransId="{7C9FE21A-61BE-428B-94B1-60B820B5B57E}" sibTransId="{FE3FFC7B-21A4-4374-BA06-EF96CAE7A5D4}"/>
    <dgm:cxn modelId="{1093129F-1326-48AD-8985-A9414DFF50E8}" type="presOf" srcId="{1D387C92-1D5F-4A0E-8FF3-B81EADFE1BF6}" destId="{FBFE3246-78E0-45EF-94BD-3FCF2E5E7F75}" srcOrd="0" destOrd="0" presId="urn:microsoft.com/office/officeart/2005/8/layout/vList2"/>
    <dgm:cxn modelId="{81450DB9-E6B9-428C-9DC9-A0CEC391948A}" srcId="{A5E7D038-8AE4-4726-B20E-5C15833B4BBA}" destId="{5AC8DA8A-7851-4143-9F57-CC77A0D30630}" srcOrd="0" destOrd="0" parTransId="{44DCB020-0338-4CDA-8504-332C695B4B69}" sibTransId="{C7EFA97E-2C63-417F-B3E8-E5125ED35366}"/>
    <dgm:cxn modelId="{82BA88D2-CC99-4072-93C2-F6A5967188FF}" srcId="{A5E7D038-8AE4-4726-B20E-5C15833B4BBA}" destId="{1D387C92-1D5F-4A0E-8FF3-B81EADFE1BF6}" srcOrd="1" destOrd="0" parTransId="{DEE94AA2-10B1-4F75-9926-CF6533AE6CF6}" sibTransId="{DC3040F0-147C-4D6E-8BC5-1AC039702C45}"/>
    <dgm:cxn modelId="{D23D5EDE-08E5-451B-A046-F8A5D53E1C8B}" type="presOf" srcId="{DAE06373-9398-4336-9776-3F1194DF7256}" destId="{72770E66-25E2-434A-AC0F-725DDAD04203}" srcOrd="0" destOrd="0" presId="urn:microsoft.com/office/officeart/2005/8/layout/vList2"/>
    <dgm:cxn modelId="{42ACDCE3-0187-4051-93A7-A811B8B72634}" type="presOf" srcId="{A5E7D038-8AE4-4726-B20E-5C15833B4BBA}" destId="{03CDFEB8-9937-41E1-8236-218BE1E3F0D0}" srcOrd="0" destOrd="0" presId="urn:microsoft.com/office/officeart/2005/8/layout/vList2"/>
    <dgm:cxn modelId="{E7A1DEE3-3D95-4ED8-B29B-FBB3A2BE4185}" type="presOf" srcId="{4142E2D0-B31D-4403-92AC-0216B7F6156D}" destId="{18F03BB3-B6F8-4BE0-8D70-38E6A8313DC6}" srcOrd="0" destOrd="0" presId="urn:microsoft.com/office/officeart/2005/8/layout/vList2"/>
    <dgm:cxn modelId="{279662E7-0FA3-4806-A56E-47AEE5D4BE86}" type="presOf" srcId="{086928B8-DB17-449B-88D8-8191384D86CE}" destId="{8B2A4154-7FF8-4C79-93ED-2BF4E838DEF2}" srcOrd="0" destOrd="0" presId="urn:microsoft.com/office/officeart/2005/8/layout/vList2"/>
    <dgm:cxn modelId="{3EA409EB-B4EA-444B-9533-AC26E4AAD875}" type="presOf" srcId="{5AC8DA8A-7851-4143-9F57-CC77A0D30630}" destId="{36D5FD0E-4F5B-4D1C-BEE9-AC90FFED6DD3}" srcOrd="0" destOrd="0" presId="urn:microsoft.com/office/officeart/2005/8/layout/vList2"/>
    <dgm:cxn modelId="{7C7D8F07-039E-45C9-83A3-6B2E5C3F9669}" type="presParOf" srcId="{03CDFEB8-9937-41E1-8236-218BE1E3F0D0}" destId="{36D5FD0E-4F5B-4D1C-BEE9-AC90FFED6DD3}" srcOrd="0" destOrd="0" presId="urn:microsoft.com/office/officeart/2005/8/layout/vList2"/>
    <dgm:cxn modelId="{EB00660D-1193-4BCF-90FC-1155FBE504D2}" type="presParOf" srcId="{03CDFEB8-9937-41E1-8236-218BE1E3F0D0}" destId="{693C4ED5-DC2F-4F19-96A5-604CC721C600}" srcOrd="1" destOrd="0" presId="urn:microsoft.com/office/officeart/2005/8/layout/vList2"/>
    <dgm:cxn modelId="{E0384333-F327-418B-B0A8-CA6AEE82C787}" type="presParOf" srcId="{03CDFEB8-9937-41E1-8236-218BE1E3F0D0}" destId="{FBFE3246-78E0-45EF-94BD-3FCF2E5E7F75}" srcOrd="2" destOrd="0" presId="urn:microsoft.com/office/officeart/2005/8/layout/vList2"/>
    <dgm:cxn modelId="{AF63949E-AC3C-4EDD-8028-1302323DB6ED}" type="presParOf" srcId="{03CDFEB8-9937-41E1-8236-218BE1E3F0D0}" destId="{7CD35A27-18E2-44C8-9EF2-664A8BC30C64}" srcOrd="3" destOrd="0" presId="urn:microsoft.com/office/officeart/2005/8/layout/vList2"/>
    <dgm:cxn modelId="{3B25B308-A5AC-4BE1-BDE0-5A14C771DB44}" type="presParOf" srcId="{03CDFEB8-9937-41E1-8236-218BE1E3F0D0}" destId="{F8044EF3-DA57-4A7C-A314-E940C401CC44}" srcOrd="4" destOrd="0" presId="urn:microsoft.com/office/officeart/2005/8/layout/vList2"/>
    <dgm:cxn modelId="{FDFD943A-E693-426F-95C9-9AE7CCF9A047}" type="presParOf" srcId="{03CDFEB8-9937-41E1-8236-218BE1E3F0D0}" destId="{AFBC16A2-24E5-4A75-ADED-C5F0553FBCA4}" srcOrd="5" destOrd="0" presId="urn:microsoft.com/office/officeart/2005/8/layout/vList2"/>
    <dgm:cxn modelId="{A68B4E48-7D46-4CCF-9CBE-B84ADCBC7FC6}" type="presParOf" srcId="{03CDFEB8-9937-41E1-8236-218BE1E3F0D0}" destId="{18F03BB3-B6F8-4BE0-8D70-38E6A8313DC6}" srcOrd="6" destOrd="0" presId="urn:microsoft.com/office/officeart/2005/8/layout/vList2"/>
    <dgm:cxn modelId="{7C266F99-F5DA-49C5-B407-ADB78AC4BE13}" type="presParOf" srcId="{03CDFEB8-9937-41E1-8236-218BE1E3F0D0}" destId="{6BB72708-7A32-40F7-9D62-FC2CD4B4B758}" srcOrd="7" destOrd="0" presId="urn:microsoft.com/office/officeart/2005/8/layout/vList2"/>
    <dgm:cxn modelId="{8BFB6FC9-40B6-4C8A-94F0-A8028D2041BB}" type="presParOf" srcId="{03CDFEB8-9937-41E1-8236-218BE1E3F0D0}" destId="{95661D6B-E86E-49F2-B819-76F7C40BAE09}" srcOrd="8" destOrd="0" presId="urn:microsoft.com/office/officeart/2005/8/layout/vList2"/>
    <dgm:cxn modelId="{709196CF-0E49-475E-98C0-0152014BDD93}" type="presParOf" srcId="{03CDFEB8-9937-41E1-8236-218BE1E3F0D0}" destId="{FF425BA2-E97A-4F23-AC72-C5C501F56F1C}" srcOrd="9" destOrd="0" presId="urn:microsoft.com/office/officeart/2005/8/layout/vList2"/>
    <dgm:cxn modelId="{3BF0B83B-059F-43AD-AA0B-C000A2C8B01D}" type="presParOf" srcId="{03CDFEB8-9937-41E1-8236-218BE1E3F0D0}" destId="{72770E66-25E2-434A-AC0F-725DDAD04203}" srcOrd="10" destOrd="0" presId="urn:microsoft.com/office/officeart/2005/8/layout/vList2"/>
    <dgm:cxn modelId="{F02EFE46-BD68-4055-B58F-079887932717}" type="presParOf" srcId="{03CDFEB8-9937-41E1-8236-218BE1E3F0D0}" destId="{FB66C09D-C756-4CF8-AF33-CB5A868C35DE}" srcOrd="11" destOrd="0" presId="urn:microsoft.com/office/officeart/2005/8/layout/vList2"/>
    <dgm:cxn modelId="{67719850-D170-46C7-8A2E-2B6A1FD78A64}" type="presParOf" srcId="{03CDFEB8-9937-41E1-8236-218BE1E3F0D0}" destId="{8B2A4154-7FF8-4C79-93ED-2BF4E838DEF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DA83C0-051A-42AB-884B-0A16E65F70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047245C-19C1-4C12-AFEE-74CCD6CC1CC3}">
      <dgm:prSet/>
      <dgm:spPr/>
      <dgm:t>
        <a:bodyPr/>
        <a:lstStyle/>
        <a:p>
          <a:r>
            <a:rPr lang="en-US" dirty="0"/>
            <a:t>Caps, hats, bandanas, hoods covering the head are </a:t>
          </a:r>
          <a:r>
            <a:rPr lang="en-US" u="sng" dirty="0"/>
            <a:t>not</a:t>
          </a:r>
          <a:r>
            <a:rPr lang="en-US" dirty="0"/>
            <a:t> to be worn in the school buildings during the school day unless there is a special activity during which they are deemed appropriate by the school administration.  </a:t>
          </a:r>
        </a:p>
      </dgm:t>
    </dgm:pt>
    <dgm:pt modelId="{223A6FF7-D8DB-4B32-B057-845C61C8B01D}" type="parTrans" cxnId="{1DD7BE70-F206-4773-95DE-1DD2AC61C55A}">
      <dgm:prSet/>
      <dgm:spPr/>
      <dgm:t>
        <a:bodyPr/>
        <a:lstStyle/>
        <a:p>
          <a:endParaRPr lang="en-US"/>
        </a:p>
      </dgm:t>
    </dgm:pt>
    <dgm:pt modelId="{87D04A6A-D18A-4B2B-88E8-22C25589AFF9}" type="sibTrans" cxnId="{1DD7BE70-F206-4773-95DE-1DD2AC61C55A}">
      <dgm:prSet/>
      <dgm:spPr/>
      <dgm:t>
        <a:bodyPr/>
        <a:lstStyle/>
        <a:p>
          <a:endParaRPr lang="en-US"/>
        </a:p>
      </dgm:t>
    </dgm:pt>
    <dgm:pt modelId="{DDD0E3CE-DD16-4267-9904-50AB58E3F6E9}">
      <dgm:prSet/>
      <dgm:spPr/>
      <dgm:t>
        <a:bodyPr/>
        <a:lstStyle/>
        <a:p>
          <a:r>
            <a:rPr lang="en-US" dirty="0"/>
            <a:t>Administrators shall evaluate requests to wear coverings in accordance with sincerely held religious beliefs on a case-by-case basis.</a:t>
          </a:r>
        </a:p>
      </dgm:t>
    </dgm:pt>
    <dgm:pt modelId="{E802AA44-593D-4CAE-AF19-9C054D455B47}" type="parTrans" cxnId="{35508916-00FD-46A8-995E-7252330F462E}">
      <dgm:prSet/>
      <dgm:spPr/>
      <dgm:t>
        <a:bodyPr/>
        <a:lstStyle/>
        <a:p>
          <a:endParaRPr lang="en-US"/>
        </a:p>
      </dgm:t>
    </dgm:pt>
    <dgm:pt modelId="{80408124-2A14-4483-9064-3040D300907A}" type="sibTrans" cxnId="{35508916-00FD-46A8-995E-7252330F462E}">
      <dgm:prSet/>
      <dgm:spPr/>
      <dgm:t>
        <a:bodyPr/>
        <a:lstStyle/>
        <a:p>
          <a:endParaRPr lang="en-US"/>
        </a:p>
      </dgm:t>
    </dgm:pt>
    <dgm:pt modelId="{D584CAF6-135E-4FEA-94D9-3EE134573FC7}" type="pres">
      <dgm:prSet presAssocID="{D7DA83C0-051A-42AB-884B-0A16E65F7068}" presName="linear" presStyleCnt="0">
        <dgm:presLayoutVars>
          <dgm:animLvl val="lvl"/>
          <dgm:resizeHandles val="exact"/>
        </dgm:presLayoutVars>
      </dgm:prSet>
      <dgm:spPr/>
    </dgm:pt>
    <dgm:pt modelId="{6D51A158-44C6-4DA3-9EF2-4E19EF9564B0}" type="pres">
      <dgm:prSet presAssocID="{2047245C-19C1-4C12-AFEE-74CCD6CC1CC3}" presName="parentText" presStyleLbl="node1" presStyleIdx="0" presStyleCnt="2">
        <dgm:presLayoutVars>
          <dgm:chMax val="0"/>
          <dgm:bulletEnabled val="1"/>
        </dgm:presLayoutVars>
      </dgm:prSet>
      <dgm:spPr/>
    </dgm:pt>
    <dgm:pt modelId="{E8B3D42E-91FC-48C4-9FB3-A7027CA91CBD}" type="pres">
      <dgm:prSet presAssocID="{87D04A6A-D18A-4B2B-88E8-22C25589AFF9}" presName="spacer" presStyleCnt="0"/>
      <dgm:spPr/>
    </dgm:pt>
    <dgm:pt modelId="{42789A3B-E60A-423A-B369-A551A4B6A709}" type="pres">
      <dgm:prSet presAssocID="{DDD0E3CE-DD16-4267-9904-50AB58E3F6E9}" presName="parentText" presStyleLbl="node1" presStyleIdx="1" presStyleCnt="2">
        <dgm:presLayoutVars>
          <dgm:chMax val="0"/>
          <dgm:bulletEnabled val="1"/>
        </dgm:presLayoutVars>
      </dgm:prSet>
      <dgm:spPr/>
    </dgm:pt>
  </dgm:ptLst>
  <dgm:cxnLst>
    <dgm:cxn modelId="{0EB7D711-AA45-4B9F-82AB-0A4786AD604F}" type="presOf" srcId="{2047245C-19C1-4C12-AFEE-74CCD6CC1CC3}" destId="{6D51A158-44C6-4DA3-9EF2-4E19EF9564B0}" srcOrd="0" destOrd="0" presId="urn:microsoft.com/office/officeart/2005/8/layout/vList2"/>
    <dgm:cxn modelId="{35508916-00FD-46A8-995E-7252330F462E}" srcId="{D7DA83C0-051A-42AB-884B-0A16E65F7068}" destId="{DDD0E3CE-DD16-4267-9904-50AB58E3F6E9}" srcOrd="1" destOrd="0" parTransId="{E802AA44-593D-4CAE-AF19-9C054D455B47}" sibTransId="{80408124-2A14-4483-9064-3040D300907A}"/>
    <dgm:cxn modelId="{1DD7BE70-F206-4773-95DE-1DD2AC61C55A}" srcId="{D7DA83C0-051A-42AB-884B-0A16E65F7068}" destId="{2047245C-19C1-4C12-AFEE-74CCD6CC1CC3}" srcOrd="0" destOrd="0" parTransId="{223A6FF7-D8DB-4B32-B057-845C61C8B01D}" sibTransId="{87D04A6A-D18A-4B2B-88E8-22C25589AFF9}"/>
    <dgm:cxn modelId="{09409DA1-1354-473C-A355-E4B13DE6B142}" type="presOf" srcId="{D7DA83C0-051A-42AB-884B-0A16E65F7068}" destId="{D584CAF6-135E-4FEA-94D9-3EE134573FC7}" srcOrd="0" destOrd="0" presId="urn:microsoft.com/office/officeart/2005/8/layout/vList2"/>
    <dgm:cxn modelId="{43FAADF1-F2BF-4D4B-8535-41F0C03B9035}" type="presOf" srcId="{DDD0E3CE-DD16-4267-9904-50AB58E3F6E9}" destId="{42789A3B-E60A-423A-B369-A551A4B6A709}" srcOrd="0" destOrd="0" presId="urn:microsoft.com/office/officeart/2005/8/layout/vList2"/>
    <dgm:cxn modelId="{AD7369CA-110C-43A6-BD2E-54D6FFBC6984}" type="presParOf" srcId="{D584CAF6-135E-4FEA-94D9-3EE134573FC7}" destId="{6D51A158-44C6-4DA3-9EF2-4E19EF9564B0}" srcOrd="0" destOrd="0" presId="urn:microsoft.com/office/officeart/2005/8/layout/vList2"/>
    <dgm:cxn modelId="{AC100632-81EE-48C9-B2F9-375A621DEED1}" type="presParOf" srcId="{D584CAF6-135E-4FEA-94D9-3EE134573FC7}" destId="{E8B3D42E-91FC-48C4-9FB3-A7027CA91CBD}" srcOrd="1" destOrd="0" presId="urn:microsoft.com/office/officeart/2005/8/layout/vList2"/>
    <dgm:cxn modelId="{1F78AADE-2B8C-4091-A1F7-51FCD18EA87D}" type="presParOf" srcId="{D584CAF6-135E-4FEA-94D9-3EE134573FC7}" destId="{42789A3B-E60A-423A-B369-A551A4B6A7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110739-356A-4A20-A64F-45AC9A5351C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545B8EA-C10E-4F2E-A77D-9D6BE34FA1FB}">
      <dgm:prSet/>
      <dgm:spPr/>
      <dgm:t>
        <a:bodyPr/>
        <a:lstStyle/>
        <a:p>
          <a:r>
            <a:rPr lang="en-US"/>
            <a:t>Clothing or ornamentation that does any of the following is prohibited:</a:t>
          </a:r>
        </a:p>
      </dgm:t>
    </dgm:pt>
    <dgm:pt modelId="{983D9AAC-F9A0-4861-94F5-9314B7784784}" type="parTrans" cxnId="{7D21C542-25D3-4E1A-8714-1CFA03AAC9AD}">
      <dgm:prSet/>
      <dgm:spPr/>
      <dgm:t>
        <a:bodyPr/>
        <a:lstStyle/>
        <a:p>
          <a:endParaRPr lang="en-US"/>
        </a:p>
      </dgm:t>
    </dgm:pt>
    <dgm:pt modelId="{4B7DCEA5-3E4B-4C3F-82B6-29F9561B83E3}" type="sibTrans" cxnId="{7D21C542-25D3-4E1A-8714-1CFA03AAC9AD}">
      <dgm:prSet/>
      <dgm:spPr/>
      <dgm:t>
        <a:bodyPr/>
        <a:lstStyle/>
        <a:p>
          <a:endParaRPr lang="en-US"/>
        </a:p>
      </dgm:t>
    </dgm:pt>
    <dgm:pt modelId="{623C0C40-DBC1-45D9-87BF-7F8BF1D41CD6}">
      <dgm:prSet/>
      <dgm:spPr/>
      <dgm:t>
        <a:bodyPr/>
        <a:lstStyle/>
        <a:p>
          <a:r>
            <a:rPr lang="en-US"/>
            <a:t>Displays or advertises substances illegal for minors.</a:t>
          </a:r>
        </a:p>
      </dgm:t>
    </dgm:pt>
    <dgm:pt modelId="{80741C39-E3FD-426E-A44E-0EFEA3F79A96}" type="parTrans" cxnId="{D8E8FBD5-5DB3-4E57-9B96-117A9B512C5A}">
      <dgm:prSet/>
      <dgm:spPr/>
      <dgm:t>
        <a:bodyPr/>
        <a:lstStyle/>
        <a:p>
          <a:endParaRPr lang="en-US"/>
        </a:p>
      </dgm:t>
    </dgm:pt>
    <dgm:pt modelId="{D4639DD2-A306-470E-8B80-7325C4F7DBE8}" type="sibTrans" cxnId="{D8E8FBD5-5DB3-4E57-9B96-117A9B512C5A}">
      <dgm:prSet/>
      <dgm:spPr/>
      <dgm:t>
        <a:bodyPr/>
        <a:lstStyle/>
        <a:p>
          <a:endParaRPr lang="en-US"/>
        </a:p>
      </dgm:t>
    </dgm:pt>
    <dgm:pt modelId="{B4CC2AB6-EAF3-419A-A87D-79D2861E2917}">
      <dgm:prSet/>
      <dgm:spPr/>
      <dgm:t>
        <a:bodyPr/>
        <a:lstStyle/>
        <a:p>
          <a:r>
            <a:rPr lang="en-US"/>
            <a:t>Displays suggestive phrases, designs, markings, or profanities.</a:t>
          </a:r>
        </a:p>
      </dgm:t>
    </dgm:pt>
    <dgm:pt modelId="{E5CDCC81-FB56-4ADF-9EB6-25262F5AC2D4}" type="parTrans" cxnId="{7C94F542-1770-4799-801D-050F981E40AF}">
      <dgm:prSet/>
      <dgm:spPr/>
      <dgm:t>
        <a:bodyPr/>
        <a:lstStyle/>
        <a:p>
          <a:endParaRPr lang="en-US"/>
        </a:p>
      </dgm:t>
    </dgm:pt>
    <dgm:pt modelId="{B845D121-FA84-4A51-9FC8-C118E74B2C61}" type="sibTrans" cxnId="{7C94F542-1770-4799-801D-050F981E40AF}">
      <dgm:prSet/>
      <dgm:spPr/>
      <dgm:t>
        <a:bodyPr/>
        <a:lstStyle/>
        <a:p>
          <a:endParaRPr lang="en-US"/>
        </a:p>
      </dgm:t>
    </dgm:pt>
    <dgm:pt modelId="{1131D8B1-2E18-43FB-AD1D-4B2CBA786058}">
      <dgm:prSet/>
      <dgm:spPr/>
      <dgm:t>
        <a:bodyPr/>
        <a:lstStyle/>
        <a:p>
          <a:r>
            <a:rPr lang="en-US"/>
            <a:t>Advocates, promotes, or suggests illegal activity.</a:t>
          </a:r>
        </a:p>
      </dgm:t>
    </dgm:pt>
    <dgm:pt modelId="{8223E654-EA1D-4CE7-9BBB-54C6CFC8B177}" type="parTrans" cxnId="{4BC0273B-7B1A-4F30-AA32-0606E5597A46}">
      <dgm:prSet/>
      <dgm:spPr/>
      <dgm:t>
        <a:bodyPr/>
        <a:lstStyle/>
        <a:p>
          <a:endParaRPr lang="en-US"/>
        </a:p>
      </dgm:t>
    </dgm:pt>
    <dgm:pt modelId="{3524523E-95A4-4CD9-98CF-0EEFEFE69440}" type="sibTrans" cxnId="{4BC0273B-7B1A-4F30-AA32-0606E5597A46}">
      <dgm:prSet/>
      <dgm:spPr/>
      <dgm:t>
        <a:bodyPr/>
        <a:lstStyle/>
        <a:p>
          <a:endParaRPr lang="en-US"/>
        </a:p>
      </dgm:t>
    </dgm:pt>
    <dgm:pt modelId="{28220209-11C5-4CBF-9785-7372D293FD0D}" type="pres">
      <dgm:prSet presAssocID="{E1110739-356A-4A20-A64F-45AC9A5351C9}" presName="linear" presStyleCnt="0">
        <dgm:presLayoutVars>
          <dgm:animLvl val="lvl"/>
          <dgm:resizeHandles val="exact"/>
        </dgm:presLayoutVars>
      </dgm:prSet>
      <dgm:spPr/>
    </dgm:pt>
    <dgm:pt modelId="{0313C519-2BB0-4DC1-A221-CC5B5C55A211}" type="pres">
      <dgm:prSet presAssocID="{3545B8EA-C10E-4F2E-A77D-9D6BE34FA1FB}" presName="parentText" presStyleLbl="node1" presStyleIdx="0" presStyleCnt="4">
        <dgm:presLayoutVars>
          <dgm:chMax val="0"/>
          <dgm:bulletEnabled val="1"/>
        </dgm:presLayoutVars>
      </dgm:prSet>
      <dgm:spPr/>
    </dgm:pt>
    <dgm:pt modelId="{D2197F93-1795-4AE9-9996-C80AD699DF45}" type="pres">
      <dgm:prSet presAssocID="{4B7DCEA5-3E4B-4C3F-82B6-29F9561B83E3}" presName="spacer" presStyleCnt="0"/>
      <dgm:spPr/>
    </dgm:pt>
    <dgm:pt modelId="{EFE203B9-B685-4C77-8EF6-6D50BCFA7577}" type="pres">
      <dgm:prSet presAssocID="{623C0C40-DBC1-45D9-87BF-7F8BF1D41CD6}" presName="parentText" presStyleLbl="node1" presStyleIdx="1" presStyleCnt="4">
        <dgm:presLayoutVars>
          <dgm:chMax val="0"/>
          <dgm:bulletEnabled val="1"/>
        </dgm:presLayoutVars>
      </dgm:prSet>
      <dgm:spPr/>
    </dgm:pt>
    <dgm:pt modelId="{F98FE24C-4AAF-4203-8BDE-928899E6A10B}" type="pres">
      <dgm:prSet presAssocID="{D4639DD2-A306-470E-8B80-7325C4F7DBE8}" presName="spacer" presStyleCnt="0"/>
      <dgm:spPr/>
    </dgm:pt>
    <dgm:pt modelId="{3A74E1B0-5632-4471-B61D-3515390A5C08}" type="pres">
      <dgm:prSet presAssocID="{B4CC2AB6-EAF3-419A-A87D-79D2861E2917}" presName="parentText" presStyleLbl="node1" presStyleIdx="2" presStyleCnt="4">
        <dgm:presLayoutVars>
          <dgm:chMax val="0"/>
          <dgm:bulletEnabled val="1"/>
        </dgm:presLayoutVars>
      </dgm:prSet>
      <dgm:spPr/>
    </dgm:pt>
    <dgm:pt modelId="{8F98EDA3-9F2C-4BCD-B019-6B0A07A38435}" type="pres">
      <dgm:prSet presAssocID="{B845D121-FA84-4A51-9FC8-C118E74B2C61}" presName="spacer" presStyleCnt="0"/>
      <dgm:spPr/>
    </dgm:pt>
    <dgm:pt modelId="{4932E91B-E748-4626-8B74-C04E7612E742}" type="pres">
      <dgm:prSet presAssocID="{1131D8B1-2E18-43FB-AD1D-4B2CBA786058}" presName="parentText" presStyleLbl="node1" presStyleIdx="3" presStyleCnt="4">
        <dgm:presLayoutVars>
          <dgm:chMax val="0"/>
          <dgm:bulletEnabled val="1"/>
        </dgm:presLayoutVars>
      </dgm:prSet>
      <dgm:spPr/>
    </dgm:pt>
  </dgm:ptLst>
  <dgm:cxnLst>
    <dgm:cxn modelId="{7D742A21-F7F4-433F-B9E7-FE5A2432F207}" type="presOf" srcId="{B4CC2AB6-EAF3-419A-A87D-79D2861E2917}" destId="{3A74E1B0-5632-4471-B61D-3515390A5C08}" srcOrd="0" destOrd="0" presId="urn:microsoft.com/office/officeart/2005/8/layout/vList2"/>
    <dgm:cxn modelId="{B53C3830-8916-476B-8F06-91552750CC2D}" type="presOf" srcId="{1131D8B1-2E18-43FB-AD1D-4B2CBA786058}" destId="{4932E91B-E748-4626-8B74-C04E7612E742}" srcOrd="0" destOrd="0" presId="urn:microsoft.com/office/officeart/2005/8/layout/vList2"/>
    <dgm:cxn modelId="{4BC0273B-7B1A-4F30-AA32-0606E5597A46}" srcId="{E1110739-356A-4A20-A64F-45AC9A5351C9}" destId="{1131D8B1-2E18-43FB-AD1D-4B2CBA786058}" srcOrd="3" destOrd="0" parTransId="{8223E654-EA1D-4CE7-9BBB-54C6CFC8B177}" sibTransId="{3524523E-95A4-4CD9-98CF-0EEFEFE69440}"/>
    <dgm:cxn modelId="{1C56523E-956C-4156-AADC-D35AB1F7A447}" type="presOf" srcId="{623C0C40-DBC1-45D9-87BF-7F8BF1D41CD6}" destId="{EFE203B9-B685-4C77-8EF6-6D50BCFA7577}" srcOrd="0" destOrd="0" presId="urn:microsoft.com/office/officeart/2005/8/layout/vList2"/>
    <dgm:cxn modelId="{7D21C542-25D3-4E1A-8714-1CFA03AAC9AD}" srcId="{E1110739-356A-4A20-A64F-45AC9A5351C9}" destId="{3545B8EA-C10E-4F2E-A77D-9D6BE34FA1FB}" srcOrd="0" destOrd="0" parTransId="{983D9AAC-F9A0-4861-94F5-9314B7784784}" sibTransId="{4B7DCEA5-3E4B-4C3F-82B6-29F9561B83E3}"/>
    <dgm:cxn modelId="{7C94F542-1770-4799-801D-050F981E40AF}" srcId="{E1110739-356A-4A20-A64F-45AC9A5351C9}" destId="{B4CC2AB6-EAF3-419A-A87D-79D2861E2917}" srcOrd="2" destOrd="0" parTransId="{E5CDCC81-FB56-4ADF-9EB6-25262F5AC2D4}" sibTransId="{B845D121-FA84-4A51-9FC8-C118E74B2C61}"/>
    <dgm:cxn modelId="{27E99773-F63A-46E9-8DC8-6E7746EAC9C9}" type="presOf" srcId="{3545B8EA-C10E-4F2E-A77D-9D6BE34FA1FB}" destId="{0313C519-2BB0-4DC1-A221-CC5B5C55A211}" srcOrd="0" destOrd="0" presId="urn:microsoft.com/office/officeart/2005/8/layout/vList2"/>
    <dgm:cxn modelId="{957A66D1-7C4C-4CD4-BDD4-36B3B2AD27BD}" type="presOf" srcId="{E1110739-356A-4A20-A64F-45AC9A5351C9}" destId="{28220209-11C5-4CBF-9785-7372D293FD0D}" srcOrd="0" destOrd="0" presId="urn:microsoft.com/office/officeart/2005/8/layout/vList2"/>
    <dgm:cxn modelId="{D8E8FBD5-5DB3-4E57-9B96-117A9B512C5A}" srcId="{E1110739-356A-4A20-A64F-45AC9A5351C9}" destId="{623C0C40-DBC1-45D9-87BF-7F8BF1D41CD6}" srcOrd="1" destOrd="0" parTransId="{80741C39-E3FD-426E-A44E-0EFEA3F79A96}" sibTransId="{D4639DD2-A306-470E-8B80-7325C4F7DBE8}"/>
    <dgm:cxn modelId="{C9299E03-48E9-42FE-84FF-870B65686E76}" type="presParOf" srcId="{28220209-11C5-4CBF-9785-7372D293FD0D}" destId="{0313C519-2BB0-4DC1-A221-CC5B5C55A211}" srcOrd="0" destOrd="0" presId="urn:microsoft.com/office/officeart/2005/8/layout/vList2"/>
    <dgm:cxn modelId="{FFB6A0FD-0DA8-448D-A657-4CBD326FCC77}" type="presParOf" srcId="{28220209-11C5-4CBF-9785-7372D293FD0D}" destId="{D2197F93-1795-4AE9-9996-C80AD699DF45}" srcOrd="1" destOrd="0" presId="urn:microsoft.com/office/officeart/2005/8/layout/vList2"/>
    <dgm:cxn modelId="{D826C2DA-6C12-4AD9-BE44-D6D313E9E439}" type="presParOf" srcId="{28220209-11C5-4CBF-9785-7372D293FD0D}" destId="{EFE203B9-B685-4C77-8EF6-6D50BCFA7577}" srcOrd="2" destOrd="0" presId="urn:microsoft.com/office/officeart/2005/8/layout/vList2"/>
    <dgm:cxn modelId="{51964067-7E37-422B-A9CF-7A2B96AD025F}" type="presParOf" srcId="{28220209-11C5-4CBF-9785-7372D293FD0D}" destId="{F98FE24C-4AAF-4203-8BDE-928899E6A10B}" srcOrd="3" destOrd="0" presId="urn:microsoft.com/office/officeart/2005/8/layout/vList2"/>
    <dgm:cxn modelId="{BBA46915-AF5D-4206-A1F9-06222CC1DFBC}" type="presParOf" srcId="{28220209-11C5-4CBF-9785-7372D293FD0D}" destId="{3A74E1B0-5632-4471-B61D-3515390A5C08}" srcOrd="4" destOrd="0" presId="urn:microsoft.com/office/officeart/2005/8/layout/vList2"/>
    <dgm:cxn modelId="{3311B004-34D6-4F05-853A-C83AB58DE567}" type="presParOf" srcId="{28220209-11C5-4CBF-9785-7372D293FD0D}" destId="{8F98EDA3-9F2C-4BCD-B019-6B0A07A38435}" srcOrd="5" destOrd="0" presId="urn:microsoft.com/office/officeart/2005/8/layout/vList2"/>
    <dgm:cxn modelId="{B9A7DEE1-A898-4743-9C51-A0C23194C1B6}" type="presParOf" srcId="{28220209-11C5-4CBF-9785-7372D293FD0D}" destId="{4932E91B-E748-4626-8B74-C04E7612E74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214E92-E9C6-47D1-B478-504F518C99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FF1D1F-4436-4284-8C4B-14BAB39A13E3}">
      <dgm:prSet custT="1"/>
      <dgm:spPr/>
      <dgm:t>
        <a:bodyPr/>
        <a:lstStyle/>
        <a:p>
          <a:r>
            <a:rPr lang="en-US" sz="2400" dirty="0"/>
            <a:t>Being in possession of your cell phone during any assessment, unless specifically authorized by your teacher.</a:t>
          </a:r>
        </a:p>
      </dgm:t>
    </dgm:pt>
    <dgm:pt modelId="{4492A111-509A-4827-83E2-5CE18861405E}" type="parTrans" cxnId="{0A017A7B-A3E2-4741-A655-B49BD0095959}">
      <dgm:prSet/>
      <dgm:spPr/>
      <dgm:t>
        <a:bodyPr/>
        <a:lstStyle/>
        <a:p>
          <a:endParaRPr lang="en-US" sz="2400"/>
        </a:p>
      </dgm:t>
    </dgm:pt>
    <dgm:pt modelId="{D29F4ACB-DA9A-43DA-BB6D-EC7874056F59}" type="sibTrans" cxnId="{0A017A7B-A3E2-4741-A655-B49BD0095959}">
      <dgm:prSet/>
      <dgm:spPr/>
      <dgm:t>
        <a:bodyPr/>
        <a:lstStyle/>
        <a:p>
          <a:endParaRPr lang="en-US" sz="2400"/>
        </a:p>
      </dgm:t>
    </dgm:pt>
    <dgm:pt modelId="{FCABC32D-E149-43DE-8BBB-22EA875C345F}">
      <dgm:prSet custT="1"/>
      <dgm:spPr/>
      <dgm:t>
        <a:bodyPr/>
        <a:lstStyle/>
        <a:p>
          <a:r>
            <a:rPr lang="en-US" sz="2400" dirty="0"/>
            <a:t>Giving another student access to your work. </a:t>
          </a:r>
        </a:p>
      </dgm:t>
    </dgm:pt>
    <dgm:pt modelId="{D92ECC01-B283-4DBB-965B-2904BD1BDE6C}" type="parTrans" cxnId="{0CCEEEFC-E246-4CEA-A44B-4CB0B4468E9A}">
      <dgm:prSet/>
      <dgm:spPr/>
      <dgm:t>
        <a:bodyPr/>
        <a:lstStyle/>
        <a:p>
          <a:endParaRPr lang="en-US" sz="2400"/>
        </a:p>
      </dgm:t>
    </dgm:pt>
    <dgm:pt modelId="{690FEC81-8781-48F8-BA05-5BFA6363ECFA}" type="sibTrans" cxnId="{0CCEEEFC-E246-4CEA-A44B-4CB0B4468E9A}">
      <dgm:prSet/>
      <dgm:spPr/>
      <dgm:t>
        <a:bodyPr/>
        <a:lstStyle/>
        <a:p>
          <a:endParaRPr lang="en-US" sz="2400"/>
        </a:p>
      </dgm:t>
    </dgm:pt>
    <dgm:pt modelId="{DCA337D3-01B1-4C11-8CE0-D11EB0D68C97}">
      <dgm:prSet custT="1"/>
      <dgm:spPr/>
      <dgm:t>
        <a:bodyPr/>
        <a:lstStyle/>
        <a:p>
          <a:r>
            <a:rPr lang="en-US" sz="2400" dirty="0"/>
            <a:t>Informing students of content that was present on an assessment when that student may be taking the assessment later in the day. </a:t>
          </a:r>
        </a:p>
      </dgm:t>
    </dgm:pt>
    <dgm:pt modelId="{B43B75DC-D6BA-4386-B774-BC3959A25304}" type="parTrans" cxnId="{C9B51F80-C2BA-4538-AF73-FBC0E4358B3D}">
      <dgm:prSet/>
      <dgm:spPr/>
      <dgm:t>
        <a:bodyPr/>
        <a:lstStyle/>
        <a:p>
          <a:endParaRPr lang="en-US" sz="2400"/>
        </a:p>
      </dgm:t>
    </dgm:pt>
    <dgm:pt modelId="{BA08C1B2-E495-4DA8-B85A-1591F1532622}" type="sibTrans" cxnId="{C9B51F80-C2BA-4538-AF73-FBC0E4358B3D}">
      <dgm:prSet/>
      <dgm:spPr/>
      <dgm:t>
        <a:bodyPr/>
        <a:lstStyle/>
        <a:p>
          <a:endParaRPr lang="en-US" sz="2400"/>
        </a:p>
      </dgm:t>
    </dgm:pt>
    <dgm:pt modelId="{E8757C08-1C2B-4A92-92C4-74DE8D9E765D}">
      <dgm:prSet custT="1"/>
      <dgm:spPr/>
      <dgm:t>
        <a:bodyPr/>
        <a:lstStyle/>
        <a:p>
          <a:r>
            <a:rPr lang="en-US" sz="2400"/>
            <a:t>Using unauthorized materials such as websites, cheat sheets, cell phones, cliff notes, etc. that are not specifically approved by the teacher.</a:t>
          </a:r>
        </a:p>
      </dgm:t>
    </dgm:pt>
    <dgm:pt modelId="{F4C5C384-AA79-4B1F-BF02-19A0412CF78A}" type="parTrans" cxnId="{3C795626-E10E-409F-8F23-B94172FC5654}">
      <dgm:prSet/>
      <dgm:spPr/>
      <dgm:t>
        <a:bodyPr/>
        <a:lstStyle/>
        <a:p>
          <a:endParaRPr lang="en-US" sz="2400"/>
        </a:p>
      </dgm:t>
    </dgm:pt>
    <dgm:pt modelId="{69E34EE3-1BF6-4A2A-9208-14B4B8AD8DEF}" type="sibTrans" cxnId="{3C795626-E10E-409F-8F23-B94172FC5654}">
      <dgm:prSet/>
      <dgm:spPr/>
      <dgm:t>
        <a:bodyPr/>
        <a:lstStyle/>
        <a:p>
          <a:endParaRPr lang="en-US" sz="2400"/>
        </a:p>
      </dgm:t>
    </dgm:pt>
    <dgm:pt modelId="{FEF483E4-8122-45FB-9C9C-82F26885281F}">
      <dgm:prSet custT="1"/>
      <dgm:spPr/>
      <dgm:t>
        <a:bodyPr/>
        <a:lstStyle/>
        <a:p>
          <a:r>
            <a:rPr lang="en-US" sz="2400" dirty="0"/>
            <a:t>Copying another student’s work.</a:t>
          </a:r>
          <a:r>
            <a:rPr lang="en-US" sz="500" dirty="0"/>
            <a:t>.</a:t>
          </a:r>
        </a:p>
      </dgm:t>
    </dgm:pt>
    <dgm:pt modelId="{2ADF93B9-FC74-4185-A3E8-F72560280BCE}" type="parTrans" cxnId="{8F77587D-7945-4053-8AE5-AF0B27610788}">
      <dgm:prSet/>
      <dgm:spPr/>
      <dgm:t>
        <a:bodyPr/>
        <a:lstStyle/>
        <a:p>
          <a:endParaRPr lang="en-US"/>
        </a:p>
      </dgm:t>
    </dgm:pt>
    <dgm:pt modelId="{24FC214E-C5A8-4468-B862-CE7447DAEA12}" type="sibTrans" cxnId="{8F77587D-7945-4053-8AE5-AF0B27610788}">
      <dgm:prSet/>
      <dgm:spPr/>
      <dgm:t>
        <a:bodyPr/>
        <a:lstStyle/>
        <a:p>
          <a:endParaRPr lang="en-US"/>
        </a:p>
      </dgm:t>
    </dgm:pt>
    <dgm:pt modelId="{5F7AAEB4-029C-469D-9FC1-95387966B567}" type="pres">
      <dgm:prSet presAssocID="{DF214E92-E9C6-47D1-B478-504F518C99BB}" presName="linear" presStyleCnt="0">
        <dgm:presLayoutVars>
          <dgm:animLvl val="lvl"/>
          <dgm:resizeHandles val="exact"/>
        </dgm:presLayoutVars>
      </dgm:prSet>
      <dgm:spPr/>
    </dgm:pt>
    <dgm:pt modelId="{6B93F376-AFAE-4D8D-A674-1ACF49D7E05A}" type="pres">
      <dgm:prSet presAssocID="{E3FF1D1F-4436-4284-8C4B-14BAB39A13E3}" presName="parentText" presStyleLbl="node1" presStyleIdx="0" presStyleCnt="5">
        <dgm:presLayoutVars>
          <dgm:chMax val="0"/>
          <dgm:bulletEnabled val="1"/>
        </dgm:presLayoutVars>
      </dgm:prSet>
      <dgm:spPr/>
    </dgm:pt>
    <dgm:pt modelId="{1F4CDBDA-9DC4-4FE7-B01F-5FA117819CDF}" type="pres">
      <dgm:prSet presAssocID="{D29F4ACB-DA9A-43DA-BB6D-EC7874056F59}" presName="spacer" presStyleCnt="0"/>
      <dgm:spPr/>
    </dgm:pt>
    <dgm:pt modelId="{D627ACA4-BE42-4991-B31B-B1573CDD0800}" type="pres">
      <dgm:prSet presAssocID="{FEF483E4-8122-45FB-9C9C-82F26885281F}" presName="parentText" presStyleLbl="node1" presStyleIdx="1" presStyleCnt="5">
        <dgm:presLayoutVars>
          <dgm:chMax val="0"/>
          <dgm:bulletEnabled val="1"/>
        </dgm:presLayoutVars>
      </dgm:prSet>
      <dgm:spPr/>
    </dgm:pt>
    <dgm:pt modelId="{A76845A0-1F62-4706-87D7-C55255FF4548}" type="pres">
      <dgm:prSet presAssocID="{24FC214E-C5A8-4468-B862-CE7447DAEA12}" presName="spacer" presStyleCnt="0"/>
      <dgm:spPr/>
    </dgm:pt>
    <dgm:pt modelId="{4A13DE17-10D9-447E-B1FF-8CFD6F7040C4}" type="pres">
      <dgm:prSet presAssocID="{FCABC32D-E149-43DE-8BBB-22EA875C345F}" presName="parentText" presStyleLbl="node1" presStyleIdx="2" presStyleCnt="5">
        <dgm:presLayoutVars>
          <dgm:chMax val="0"/>
          <dgm:bulletEnabled val="1"/>
        </dgm:presLayoutVars>
      </dgm:prSet>
      <dgm:spPr/>
    </dgm:pt>
    <dgm:pt modelId="{2E88E445-4A51-4E85-AF08-878436E1118C}" type="pres">
      <dgm:prSet presAssocID="{690FEC81-8781-48F8-BA05-5BFA6363ECFA}" presName="spacer" presStyleCnt="0"/>
      <dgm:spPr/>
    </dgm:pt>
    <dgm:pt modelId="{24989445-787A-4B88-9294-7775E9786113}" type="pres">
      <dgm:prSet presAssocID="{DCA337D3-01B1-4C11-8CE0-D11EB0D68C97}" presName="parentText" presStyleLbl="node1" presStyleIdx="3" presStyleCnt="5">
        <dgm:presLayoutVars>
          <dgm:chMax val="0"/>
          <dgm:bulletEnabled val="1"/>
        </dgm:presLayoutVars>
      </dgm:prSet>
      <dgm:spPr/>
    </dgm:pt>
    <dgm:pt modelId="{3D18E4E1-4101-4DEE-BEA7-ACC8F41CEFED}" type="pres">
      <dgm:prSet presAssocID="{BA08C1B2-E495-4DA8-B85A-1591F1532622}" presName="spacer" presStyleCnt="0"/>
      <dgm:spPr/>
    </dgm:pt>
    <dgm:pt modelId="{CBC1CB2A-22C0-4198-8E39-CF0B2F99C98D}" type="pres">
      <dgm:prSet presAssocID="{E8757C08-1C2B-4A92-92C4-74DE8D9E765D}" presName="parentText" presStyleLbl="node1" presStyleIdx="4" presStyleCnt="5">
        <dgm:presLayoutVars>
          <dgm:chMax val="0"/>
          <dgm:bulletEnabled val="1"/>
        </dgm:presLayoutVars>
      </dgm:prSet>
      <dgm:spPr/>
    </dgm:pt>
  </dgm:ptLst>
  <dgm:cxnLst>
    <dgm:cxn modelId="{9370DB15-01F5-46CB-9A38-0DD1B813FAD7}" type="presOf" srcId="{FCABC32D-E149-43DE-8BBB-22EA875C345F}" destId="{4A13DE17-10D9-447E-B1FF-8CFD6F7040C4}" srcOrd="0" destOrd="0" presId="urn:microsoft.com/office/officeart/2005/8/layout/vList2"/>
    <dgm:cxn modelId="{3C795626-E10E-409F-8F23-B94172FC5654}" srcId="{DF214E92-E9C6-47D1-B478-504F518C99BB}" destId="{E8757C08-1C2B-4A92-92C4-74DE8D9E765D}" srcOrd="4" destOrd="0" parTransId="{F4C5C384-AA79-4B1F-BF02-19A0412CF78A}" sibTransId="{69E34EE3-1BF6-4A2A-9208-14B4B8AD8DEF}"/>
    <dgm:cxn modelId="{B8034E3D-6789-4440-967A-B8CC9DAC3D72}" type="presOf" srcId="{E3FF1D1F-4436-4284-8C4B-14BAB39A13E3}" destId="{6B93F376-AFAE-4D8D-A674-1ACF49D7E05A}" srcOrd="0" destOrd="0" presId="urn:microsoft.com/office/officeart/2005/8/layout/vList2"/>
    <dgm:cxn modelId="{0A017A7B-A3E2-4741-A655-B49BD0095959}" srcId="{DF214E92-E9C6-47D1-B478-504F518C99BB}" destId="{E3FF1D1F-4436-4284-8C4B-14BAB39A13E3}" srcOrd="0" destOrd="0" parTransId="{4492A111-509A-4827-83E2-5CE18861405E}" sibTransId="{D29F4ACB-DA9A-43DA-BB6D-EC7874056F59}"/>
    <dgm:cxn modelId="{8F77587D-7945-4053-8AE5-AF0B27610788}" srcId="{DF214E92-E9C6-47D1-B478-504F518C99BB}" destId="{FEF483E4-8122-45FB-9C9C-82F26885281F}" srcOrd="1" destOrd="0" parTransId="{2ADF93B9-FC74-4185-A3E8-F72560280BCE}" sibTransId="{24FC214E-C5A8-4468-B862-CE7447DAEA12}"/>
    <dgm:cxn modelId="{E05BF37D-CC7E-499D-B7D9-63B0B8E4EB81}" type="presOf" srcId="{DF214E92-E9C6-47D1-B478-504F518C99BB}" destId="{5F7AAEB4-029C-469D-9FC1-95387966B567}" srcOrd="0" destOrd="0" presId="urn:microsoft.com/office/officeart/2005/8/layout/vList2"/>
    <dgm:cxn modelId="{C9B51F80-C2BA-4538-AF73-FBC0E4358B3D}" srcId="{DF214E92-E9C6-47D1-B478-504F518C99BB}" destId="{DCA337D3-01B1-4C11-8CE0-D11EB0D68C97}" srcOrd="3" destOrd="0" parTransId="{B43B75DC-D6BA-4386-B774-BC3959A25304}" sibTransId="{BA08C1B2-E495-4DA8-B85A-1591F1532622}"/>
    <dgm:cxn modelId="{CC910D89-7AED-4888-9384-D2276D7918B7}" type="presOf" srcId="{E8757C08-1C2B-4A92-92C4-74DE8D9E765D}" destId="{CBC1CB2A-22C0-4198-8E39-CF0B2F99C98D}" srcOrd="0" destOrd="0" presId="urn:microsoft.com/office/officeart/2005/8/layout/vList2"/>
    <dgm:cxn modelId="{11F6BD9C-FC83-469A-BB57-41B04B223A1C}" type="presOf" srcId="{FEF483E4-8122-45FB-9C9C-82F26885281F}" destId="{D627ACA4-BE42-4991-B31B-B1573CDD0800}" srcOrd="0" destOrd="0" presId="urn:microsoft.com/office/officeart/2005/8/layout/vList2"/>
    <dgm:cxn modelId="{BA6321C7-1730-49D1-AAE0-9E90223AFA26}" type="presOf" srcId="{DCA337D3-01B1-4C11-8CE0-D11EB0D68C97}" destId="{24989445-787A-4B88-9294-7775E9786113}" srcOrd="0" destOrd="0" presId="urn:microsoft.com/office/officeart/2005/8/layout/vList2"/>
    <dgm:cxn modelId="{0CCEEEFC-E246-4CEA-A44B-4CB0B4468E9A}" srcId="{DF214E92-E9C6-47D1-B478-504F518C99BB}" destId="{FCABC32D-E149-43DE-8BBB-22EA875C345F}" srcOrd="2" destOrd="0" parTransId="{D92ECC01-B283-4DBB-965B-2904BD1BDE6C}" sibTransId="{690FEC81-8781-48F8-BA05-5BFA6363ECFA}"/>
    <dgm:cxn modelId="{45646212-8195-423E-93A4-8FEE342F3637}" type="presParOf" srcId="{5F7AAEB4-029C-469D-9FC1-95387966B567}" destId="{6B93F376-AFAE-4D8D-A674-1ACF49D7E05A}" srcOrd="0" destOrd="0" presId="urn:microsoft.com/office/officeart/2005/8/layout/vList2"/>
    <dgm:cxn modelId="{59DDD30E-A180-48E2-833E-4F0DFED1C4E6}" type="presParOf" srcId="{5F7AAEB4-029C-469D-9FC1-95387966B567}" destId="{1F4CDBDA-9DC4-4FE7-B01F-5FA117819CDF}" srcOrd="1" destOrd="0" presId="urn:microsoft.com/office/officeart/2005/8/layout/vList2"/>
    <dgm:cxn modelId="{06E0DAB9-1163-41E4-91BD-2B5A6021F431}" type="presParOf" srcId="{5F7AAEB4-029C-469D-9FC1-95387966B567}" destId="{D627ACA4-BE42-4991-B31B-B1573CDD0800}" srcOrd="2" destOrd="0" presId="urn:microsoft.com/office/officeart/2005/8/layout/vList2"/>
    <dgm:cxn modelId="{4B3A99ED-1A6A-4B0B-A3D9-62EC95533B05}" type="presParOf" srcId="{5F7AAEB4-029C-469D-9FC1-95387966B567}" destId="{A76845A0-1F62-4706-87D7-C55255FF4548}" srcOrd="3" destOrd="0" presId="urn:microsoft.com/office/officeart/2005/8/layout/vList2"/>
    <dgm:cxn modelId="{0324FBA8-262C-4E31-9E6C-2A78C790DF4C}" type="presParOf" srcId="{5F7AAEB4-029C-469D-9FC1-95387966B567}" destId="{4A13DE17-10D9-447E-B1FF-8CFD6F7040C4}" srcOrd="4" destOrd="0" presId="urn:microsoft.com/office/officeart/2005/8/layout/vList2"/>
    <dgm:cxn modelId="{17821D1E-B773-4E55-B9A2-7190F381994A}" type="presParOf" srcId="{5F7AAEB4-029C-469D-9FC1-95387966B567}" destId="{2E88E445-4A51-4E85-AF08-878436E1118C}" srcOrd="5" destOrd="0" presId="urn:microsoft.com/office/officeart/2005/8/layout/vList2"/>
    <dgm:cxn modelId="{A715473E-0804-4218-9130-72C37D43B221}" type="presParOf" srcId="{5F7AAEB4-029C-469D-9FC1-95387966B567}" destId="{24989445-787A-4B88-9294-7775E9786113}" srcOrd="6" destOrd="0" presId="urn:microsoft.com/office/officeart/2005/8/layout/vList2"/>
    <dgm:cxn modelId="{6FFF17A7-105B-436B-961F-2002F9A39D3A}" type="presParOf" srcId="{5F7AAEB4-029C-469D-9FC1-95387966B567}" destId="{3D18E4E1-4101-4DEE-BEA7-ACC8F41CEFED}" srcOrd="7" destOrd="0" presId="urn:microsoft.com/office/officeart/2005/8/layout/vList2"/>
    <dgm:cxn modelId="{170F5A37-1F09-4047-991B-F6D25A690834}" type="presParOf" srcId="{5F7AAEB4-029C-469D-9FC1-95387966B567}" destId="{CBC1CB2A-22C0-4198-8E39-CF0B2F99C98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214E92-E9C6-47D1-B478-504F518C99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FF1D1F-4436-4284-8C4B-14BAB39A13E3}">
      <dgm:prSet custT="1"/>
      <dgm:spPr/>
      <dgm:t>
        <a:bodyPr/>
        <a:lstStyle/>
        <a:p>
          <a:r>
            <a:rPr lang="en-US" sz="2400" dirty="0"/>
            <a:t>Significantly contributing to someone else’s assignment or allowing someone else to complete or significantly contribute to your assignment.</a:t>
          </a:r>
        </a:p>
      </dgm:t>
    </dgm:pt>
    <dgm:pt modelId="{4492A111-509A-4827-83E2-5CE18861405E}" type="parTrans" cxnId="{0A017A7B-A3E2-4741-A655-B49BD0095959}">
      <dgm:prSet/>
      <dgm:spPr/>
      <dgm:t>
        <a:bodyPr/>
        <a:lstStyle/>
        <a:p>
          <a:endParaRPr lang="en-US" sz="2400"/>
        </a:p>
      </dgm:t>
    </dgm:pt>
    <dgm:pt modelId="{D29F4ACB-DA9A-43DA-BB6D-EC7874056F59}" type="sibTrans" cxnId="{0A017A7B-A3E2-4741-A655-B49BD0095959}">
      <dgm:prSet/>
      <dgm:spPr/>
      <dgm:t>
        <a:bodyPr/>
        <a:lstStyle/>
        <a:p>
          <a:endParaRPr lang="en-US" sz="2400"/>
        </a:p>
      </dgm:t>
    </dgm:pt>
    <dgm:pt modelId="{FCABC32D-E149-43DE-8BBB-22EA875C345F}">
      <dgm:prSet custT="1"/>
      <dgm:spPr/>
      <dgm:t>
        <a:bodyPr/>
        <a:lstStyle/>
        <a:p>
          <a:r>
            <a:rPr lang="en-US" sz="2400" dirty="0"/>
            <a:t>Falsifying official documents such as parent notes.</a:t>
          </a:r>
        </a:p>
      </dgm:t>
    </dgm:pt>
    <dgm:pt modelId="{D92ECC01-B283-4DBB-965B-2904BD1BDE6C}" type="parTrans" cxnId="{0CCEEEFC-E246-4CEA-A44B-4CB0B4468E9A}">
      <dgm:prSet/>
      <dgm:spPr/>
      <dgm:t>
        <a:bodyPr/>
        <a:lstStyle/>
        <a:p>
          <a:endParaRPr lang="en-US" sz="2400"/>
        </a:p>
      </dgm:t>
    </dgm:pt>
    <dgm:pt modelId="{690FEC81-8781-48F8-BA05-5BFA6363ECFA}" type="sibTrans" cxnId="{0CCEEEFC-E246-4CEA-A44B-4CB0B4468E9A}">
      <dgm:prSet/>
      <dgm:spPr/>
      <dgm:t>
        <a:bodyPr/>
        <a:lstStyle/>
        <a:p>
          <a:endParaRPr lang="en-US" sz="2400"/>
        </a:p>
      </dgm:t>
    </dgm:pt>
    <dgm:pt modelId="{DCA337D3-01B1-4C11-8CE0-D11EB0D68C97}">
      <dgm:prSet custT="1"/>
      <dgm:spPr/>
      <dgm:t>
        <a:bodyPr/>
        <a:lstStyle/>
        <a:p>
          <a:r>
            <a:rPr lang="en-US" sz="2400" dirty="0"/>
            <a:t>Plagiarism, which includes: </a:t>
          </a:r>
        </a:p>
        <a:p>
          <a:r>
            <a:rPr lang="en-US" sz="2400" dirty="0"/>
            <a:t>Copying content word for word from any source</a:t>
          </a:r>
        </a:p>
        <a:p>
          <a:pPr>
            <a:buNone/>
          </a:pPr>
          <a:r>
            <a:rPr lang="en-US" sz="2400" dirty="0"/>
            <a:t>Paraphrasing content from any source without giving proper citation </a:t>
          </a:r>
        </a:p>
        <a:p>
          <a:pPr>
            <a:buNone/>
          </a:pPr>
          <a:r>
            <a:rPr lang="en-US" sz="2400" dirty="0"/>
            <a:t>Making up data or sources that do not exist</a:t>
          </a:r>
        </a:p>
      </dgm:t>
    </dgm:pt>
    <dgm:pt modelId="{B43B75DC-D6BA-4386-B774-BC3959A25304}" type="parTrans" cxnId="{C9B51F80-C2BA-4538-AF73-FBC0E4358B3D}">
      <dgm:prSet/>
      <dgm:spPr/>
      <dgm:t>
        <a:bodyPr/>
        <a:lstStyle/>
        <a:p>
          <a:endParaRPr lang="en-US" sz="2400"/>
        </a:p>
      </dgm:t>
    </dgm:pt>
    <dgm:pt modelId="{BA08C1B2-E495-4DA8-B85A-1591F1532622}" type="sibTrans" cxnId="{C9B51F80-C2BA-4538-AF73-FBC0E4358B3D}">
      <dgm:prSet/>
      <dgm:spPr/>
      <dgm:t>
        <a:bodyPr/>
        <a:lstStyle/>
        <a:p>
          <a:endParaRPr lang="en-US" sz="2400"/>
        </a:p>
      </dgm:t>
    </dgm:pt>
    <dgm:pt modelId="{FEF483E4-8122-45FB-9C9C-82F26885281F}">
      <dgm:prSet custT="1"/>
      <dgm:spPr/>
      <dgm:t>
        <a:bodyPr/>
        <a:lstStyle/>
        <a:p>
          <a:r>
            <a:rPr lang="en-US" sz="2400" dirty="0"/>
            <a:t>Providing false information to a teacher or administrator during an inquiry related to academic integrity.</a:t>
          </a:r>
          <a:endParaRPr lang="en-US" sz="500" dirty="0"/>
        </a:p>
      </dgm:t>
    </dgm:pt>
    <dgm:pt modelId="{2ADF93B9-FC74-4185-A3E8-F72560280BCE}" type="parTrans" cxnId="{8F77587D-7945-4053-8AE5-AF0B27610788}">
      <dgm:prSet/>
      <dgm:spPr/>
      <dgm:t>
        <a:bodyPr/>
        <a:lstStyle/>
        <a:p>
          <a:endParaRPr lang="en-US"/>
        </a:p>
      </dgm:t>
    </dgm:pt>
    <dgm:pt modelId="{24FC214E-C5A8-4468-B862-CE7447DAEA12}" type="sibTrans" cxnId="{8F77587D-7945-4053-8AE5-AF0B27610788}">
      <dgm:prSet/>
      <dgm:spPr/>
      <dgm:t>
        <a:bodyPr/>
        <a:lstStyle/>
        <a:p>
          <a:endParaRPr lang="en-US"/>
        </a:p>
      </dgm:t>
    </dgm:pt>
    <dgm:pt modelId="{5F7AAEB4-029C-469D-9FC1-95387966B567}" type="pres">
      <dgm:prSet presAssocID="{DF214E92-E9C6-47D1-B478-504F518C99BB}" presName="linear" presStyleCnt="0">
        <dgm:presLayoutVars>
          <dgm:animLvl val="lvl"/>
          <dgm:resizeHandles val="exact"/>
        </dgm:presLayoutVars>
      </dgm:prSet>
      <dgm:spPr/>
    </dgm:pt>
    <dgm:pt modelId="{6B93F376-AFAE-4D8D-A674-1ACF49D7E05A}" type="pres">
      <dgm:prSet presAssocID="{E3FF1D1F-4436-4284-8C4B-14BAB39A13E3}" presName="parentText" presStyleLbl="node1" presStyleIdx="0" presStyleCnt="4" custScaleY="36402">
        <dgm:presLayoutVars>
          <dgm:chMax val="0"/>
          <dgm:bulletEnabled val="1"/>
        </dgm:presLayoutVars>
      </dgm:prSet>
      <dgm:spPr/>
    </dgm:pt>
    <dgm:pt modelId="{1F4CDBDA-9DC4-4FE7-B01F-5FA117819CDF}" type="pres">
      <dgm:prSet presAssocID="{D29F4ACB-DA9A-43DA-BB6D-EC7874056F59}" presName="spacer" presStyleCnt="0"/>
      <dgm:spPr/>
    </dgm:pt>
    <dgm:pt modelId="{D627ACA4-BE42-4991-B31B-B1573CDD0800}" type="pres">
      <dgm:prSet presAssocID="{FEF483E4-8122-45FB-9C9C-82F26885281F}" presName="parentText" presStyleLbl="node1" presStyleIdx="1" presStyleCnt="4" custScaleY="40771">
        <dgm:presLayoutVars>
          <dgm:chMax val="0"/>
          <dgm:bulletEnabled val="1"/>
        </dgm:presLayoutVars>
      </dgm:prSet>
      <dgm:spPr/>
    </dgm:pt>
    <dgm:pt modelId="{A76845A0-1F62-4706-87D7-C55255FF4548}" type="pres">
      <dgm:prSet presAssocID="{24FC214E-C5A8-4468-B862-CE7447DAEA12}" presName="spacer" presStyleCnt="0"/>
      <dgm:spPr/>
    </dgm:pt>
    <dgm:pt modelId="{4A13DE17-10D9-447E-B1FF-8CFD6F7040C4}" type="pres">
      <dgm:prSet presAssocID="{FCABC32D-E149-43DE-8BBB-22EA875C345F}" presName="parentText" presStyleLbl="node1" presStyleIdx="2" presStyleCnt="4" custScaleY="30495">
        <dgm:presLayoutVars>
          <dgm:chMax val="0"/>
          <dgm:bulletEnabled val="1"/>
        </dgm:presLayoutVars>
      </dgm:prSet>
      <dgm:spPr/>
    </dgm:pt>
    <dgm:pt modelId="{2E88E445-4A51-4E85-AF08-878436E1118C}" type="pres">
      <dgm:prSet presAssocID="{690FEC81-8781-48F8-BA05-5BFA6363ECFA}" presName="spacer" presStyleCnt="0"/>
      <dgm:spPr/>
    </dgm:pt>
    <dgm:pt modelId="{24989445-787A-4B88-9294-7775E9786113}" type="pres">
      <dgm:prSet presAssocID="{DCA337D3-01B1-4C11-8CE0-D11EB0D68C97}" presName="parentText" presStyleLbl="node1" presStyleIdx="3" presStyleCnt="4">
        <dgm:presLayoutVars>
          <dgm:chMax val="0"/>
          <dgm:bulletEnabled val="1"/>
        </dgm:presLayoutVars>
      </dgm:prSet>
      <dgm:spPr/>
    </dgm:pt>
  </dgm:ptLst>
  <dgm:cxnLst>
    <dgm:cxn modelId="{9370DB15-01F5-46CB-9A38-0DD1B813FAD7}" type="presOf" srcId="{FCABC32D-E149-43DE-8BBB-22EA875C345F}" destId="{4A13DE17-10D9-447E-B1FF-8CFD6F7040C4}" srcOrd="0" destOrd="0" presId="urn:microsoft.com/office/officeart/2005/8/layout/vList2"/>
    <dgm:cxn modelId="{B8034E3D-6789-4440-967A-B8CC9DAC3D72}" type="presOf" srcId="{E3FF1D1F-4436-4284-8C4B-14BAB39A13E3}" destId="{6B93F376-AFAE-4D8D-A674-1ACF49D7E05A}" srcOrd="0" destOrd="0" presId="urn:microsoft.com/office/officeart/2005/8/layout/vList2"/>
    <dgm:cxn modelId="{0A017A7B-A3E2-4741-A655-B49BD0095959}" srcId="{DF214E92-E9C6-47D1-B478-504F518C99BB}" destId="{E3FF1D1F-4436-4284-8C4B-14BAB39A13E3}" srcOrd="0" destOrd="0" parTransId="{4492A111-509A-4827-83E2-5CE18861405E}" sibTransId="{D29F4ACB-DA9A-43DA-BB6D-EC7874056F59}"/>
    <dgm:cxn modelId="{8F77587D-7945-4053-8AE5-AF0B27610788}" srcId="{DF214E92-E9C6-47D1-B478-504F518C99BB}" destId="{FEF483E4-8122-45FB-9C9C-82F26885281F}" srcOrd="1" destOrd="0" parTransId="{2ADF93B9-FC74-4185-A3E8-F72560280BCE}" sibTransId="{24FC214E-C5A8-4468-B862-CE7447DAEA12}"/>
    <dgm:cxn modelId="{E05BF37D-CC7E-499D-B7D9-63B0B8E4EB81}" type="presOf" srcId="{DF214E92-E9C6-47D1-B478-504F518C99BB}" destId="{5F7AAEB4-029C-469D-9FC1-95387966B567}" srcOrd="0" destOrd="0" presId="urn:microsoft.com/office/officeart/2005/8/layout/vList2"/>
    <dgm:cxn modelId="{C9B51F80-C2BA-4538-AF73-FBC0E4358B3D}" srcId="{DF214E92-E9C6-47D1-B478-504F518C99BB}" destId="{DCA337D3-01B1-4C11-8CE0-D11EB0D68C97}" srcOrd="3" destOrd="0" parTransId="{B43B75DC-D6BA-4386-B774-BC3959A25304}" sibTransId="{BA08C1B2-E495-4DA8-B85A-1591F1532622}"/>
    <dgm:cxn modelId="{11F6BD9C-FC83-469A-BB57-41B04B223A1C}" type="presOf" srcId="{FEF483E4-8122-45FB-9C9C-82F26885281F}" destId="{D627ACA4-BE42-4991-B31B-B1573CDD0800}" srcOrd="0" destOrd="0" presId="urn:microsoft.com/office/officeart/2005/8/layout/vList2"/>
    <dgm:cxn modelId="{BA6321C7-1730-49D1-AAE0-9E90223AFA26}" type="presOf" srcId="{DCA337D3-01B1-4C11-8CE0-D11EB0D68C97}" destId="{24989445-787A-4B88-9294-7775E9786113}" srcOrd="0" destOrd="0" presId="urn:microsoft.com/office/officeart/2005/8/layout/vList2"/>
    <dgm:cxn modelId="{0CCEEEFC-E246-4CEA-A44B-4CB0B4468E9A}" srcId="{DF214E92-E9C6-47D1-B478-504F518C99BB}" destId="{FCABC32D-E149-43DE-8BBB-22EA875C345F}" srcOrd="2" destOrd="0" parTransId="{D92ECC01-B283-4DBB-965B-2904BD1BDE6C}" sibTransId="{690FEC81-8781-48F8-BA05-5BFA6363ECFA}"/>
    <dgm:cxn modelId="{45646212-8195-423E-93A4-8FEE342F3637}" type="presParOf" srcId="{5F7AAEB4-029C-469D-9FC1-95387966B567}" destId="{6B93F376-AFAE-4D8D-A674-1ACF49D7E05A}" srcOrd="0" destOrd="0" presId="urn:microsoft.com/office/officeart/2005/8/layout/vList2"/>
    <dgm:cxn modelId="{59DDD30E-A180-48E2-833E-4F0DFED1C4E6}" type="presParOf" srcId="{5F7AAEB4-029C-469D-9FC1-95387966B567}" destId="{1F4CDBDA-9DC4-4FE7-B01F-5FA117819CDF}" srcOrd="1" destOrd="0" presId="urn:microsoft.com/office/officeart/2005/8/layout/vList2"/>
    <dgm:cxn modelId="{06E0DAB9-1163-41E4-91BD-2B5A6021F431}" type="presParOf" srcId="{5F7AAEB4-029C-469D-9FC1-95387966B567}" destId="{D627ACA4-BE42-4991-B31B-B1573CDD0800}" srcOrd="2" destOrd="0" presId="urn:microsoft.com/office/officeart/2005/8/layout/vList2"/>
    <dgm:cxn modelId="{4B3A99ED-1A6A-4B0B-A3D9-62EC95533B05}" type="presParOf" srcId="{5F7AAEB4-029C-469D-9FC1-95387966B567}" destId="{A76845A0-1F62-4706-87D7-C55255FF4548}" srcOrd="3" destOrd="0" presId="urn:microsoft.com/office/officeart/2005/8/layout/vList2"/>
    <dgm:cxn modelId="{0324FBA8-262C-4E31-9E6C-2A78C790DF4C}" type="presParOf" srcId="{5F7AAEB4-029C-469D-9FC1-95387966B567}" destId="{4A13DE17-10D9-447E-B1FF-8CFD6F7040C4}" srcOrd="4" destOrd="0" presId="urn:microsoft.com/office/officeart/2005/8/layout/vList2"/>
    <dgm:cxn modelId="{17821D1E-B773-4E55-B9A2-7190F381994A}" type="presParOf" srcId="{5F7AAEB4-029C-469D-9FC1-95387966B567}" destId="{2E88E445-4A51-4E85-AF08-878436E1118C}" srcOrd="5" destOrd="0" presId="urn:microsoft.com/office/officeart/2005/8/layout/vList2"/>
    <dgm:cxn modelId="{A715473E-0804-4218-9130-72C37D43B221}" type="presParOf" srcId="{5F7AAEB4-029C-469D-9FC1-95387966B567}" destId="{24989445-787A-4B88-9294-7775E97861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2D949-08DA-47E6-B4E9-F28185FCEC60}">
      <dsp:nvSpPr>
        <dsp:cNvPr id="0" name=""/>
        <dsp:cNvSpPr/>
      </dsp:nvSpPr>
      <dsp:spPr>
        <a:xfrm>
          <a:off x="0" y="2095"/>
          <a:ext cx="10179050" cy="0"/>
        </a:xfrm>
        <a:prstGeom prst="line">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E6253-9245-4D42-A63A-74F53562063B}">
      <dsp:nvSpPr>
        <dsp:cNvPr id="0" name=""/>
        <dsp:cNvSpPr/>
      </dsp:nvSpPr>
      <dsp:spPr>
        <a:xfrm>
          <a:off x="0" y="2095"/>
          <a:ext cx="10179050" cy="142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Attendance is taken within the first 5 minutes of each class.  </a:t>
          </a:r>
        </a:p>
      </dsp:txBody>
      <dsp:txXfrm>
        <a:off x="0" y="2095"/>
        <a:ext cx="10179050" cy="1428926"/>
      </dsp:txXfrm>
    </dsp:sp>
    <dsp:sp modelId="{F9D924F6-4F3A-44F7-9BAD-261318DE622C}">
      <dsp:nvSpPr>
        <dsp:cNvPr id="0" name=""/>
        <dsp:cNvSpPr/>
      </dsp:nvSpPr>
      <dsp:spPr>
        <a:xfrm>
          <a:off x="0" y="1431021"/>
          <a:ext cx="10179050" cy="0"/>
        </a:xfrm>
        <a:prstGeom prst="line">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3BE5B-F31A-4A51-90E9-EA08BC9C7FA2}">
      <dsp:nvSpPr>
        <dsp:cNvPr id="0" name=""/>
        <dsp:cNvSpPr/>
      </dsp:nvSpPr>
      <dsp:spPr>
        <a:xfrm>
          <a:off x="0" y="1431021"/>
          <a:ext cx="10179050" cy="142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Students who are not in first-period class by 8:20 must report to the PPO office to sign in. </a:t>
          </a:r>
          <a:r>
            <a:rPr lang="en-US" sz="2600" kern="1200" dirty="0">
              <a:solidFill>
                <a:srgbClr val="FF0000"/>
              </a:solidFill>
            </a:rPr>
            <a:t>DO NOT MARK STUDENTS TARDY TO 1</a:t>
          </a:r>
          <a:r>
            <a:rPr lang="en-US" sz="2600" kern="1200" baseline="30000" dirty="0">
              <a:solidFill>
                <a:srgbClr val="FF0000"/>
              </a:solidFill>
            </a:rPr>
            <a:t>ST</a:t>
          </a:r>
          <a:r>
            <a:rPr lang="en-US" sz="2600" kern="1200" dirty="0">
              <a:solidFill>
                <a:srgbClr val="FF0000"/>
              </a:solidFill>
            </a:rPr>
            <a:t> PERIOD.  Students must check in to school through PPO if late to school.</a:t>
          </a:r>
        </a:p>
      </dsp:txBody>
      <dsp:txXfrm>
        <a:off x="0" y="1431021"/>
        <a:ext cx="10179050" cy="1428926"/>
      </dsp:txXfrm>
    </dsp:sp>
    <dsp:sp modelId="{258030ED-F44F-421C-A4B8-FA5F9F09BB67}">
      <dsp:nvSpPr>
        <dsp:cNvPr id="0" name=""/>
        <dsp:cNvSpPr/>
      </dsp:nvSpPr>
      <dsp:spPr>
        <a:xfrm>
          <a:off x="0" y="2859947"/>
          <a:ext cx="10179050" cy="0"/>
        </a:xfrm>
        <a:prstGeom prst="line">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95819-B0E5-4377-95EC-5EA42B90D6F6}">
      <dsp:nvSpPr>
        <dsp:cNvPr id="0" name=""/>
        <dsp:cNvSpPr/>
      </dsp:nvSpPr>
      <dsp:spPr>
        <a:xfrm>
          <a:off x="0" y="2859947"/>
          <a:ext cx="10179050" cy="142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u="sng" kern="1200" dirty="0"/>
            <a:t>Failure to sign-in and out properly through the PPO office will result in an administrative referral. </a:t>
          </a:r>
          <a:r>
            <a:rPr lang="en-US" sz="2600" kern="1200" dirty="0"/>
            <a:t> </a:t>
          </a:r>
        </a:p>
        <a:p>
          <a:pPr marL="0" lvl="0" indent="0" algn="l" defTabSz="1155700">
            <a:lnSpc>
              <a:spcPct val="90000"/>
            </a:lnSpc>
            <a:spcBef>
              <a:spcPct val="0"/>
            </a:spcBef>
            <a:spcAft>
              <a:spcPct val="35000"/>
            </a:spcAft>
            <a:buNone/>
          </a:pPr>
          <a:r>
            <a:rPr lang="en-US" sz="2600" i="1" kern="1200" dirty="0"/>
            <a:t>When leaving school early the student must exit through PPO.</a:t>
          </a:r>
        </a:p>
      </dsp:txBody>
      <dsp:txXfrm>
        <a:off x="0" y="2859947"/>
        <a:ext cx="10179050" cy="14289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8BB4-71EE-43A1-9BA9-5D3A99745C11}">
      <dsp:nvSpPr>
        <dsp:cNvPr id="0" name=""/>
        <dsp:cNvSpPr/>
      </dsp:nvSpPr>
      <dsp:spPr>
        <a:xfrm>
          <a:off x="767747" y="0"/>
          <a:ext cx="6047674" cy="604767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323649-663E-46E3-9658-88A7899C50CE}">
      <dsp:nvSpPr>
        <dsp:cNvPr id="0" name=""/>
        <dsp:cNvSpPr/>
      </dsp:nvSpPr>
      <dsp:spPr>
        <a:xfrm>
          <a:off x="1352437" y="403766"/>
          <a:ext cx="2358592" cy="2700117"/>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FIRST OFFENSE: </a:t>
          </a:r>
          <a:endParaRPr lang="en-US" sz="3000" kern="1200"/>
        </a:p>
      </dsp:txBody>
      <dsp:txXfrm>
        <a:off x="1467574" y="518903"/>
        <a:ext cx="2128318" cy="2469843"/>
      </dsp:txXfrm>
    </dsp:sp>
    <dsp:sp modelId="{7CBFD0E2-86CE-4E22-B49F-7880C862E4DF}">
      <dsp:nvSpPr>
        <dsp:cNvPr id="0" name=""/>
        <dsp:cNvSpPr/>
      </dsp:nvSpPr>
      <dsp:spPr>
        <a:xfrm>
          <a:off x="3892460" y="403766"/>
          <a:ext cx="2358592" cy="2700117"/>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 Retake the assignment for up to 50% credit</a:t>
          </a:r>
        </a:p>
        <a:p>
          <a:pPr marL="0" lvl="0" indent="0" algn="ctr" defTabSz="889000">
            <a:lnSpc>
              <a:spcPct val="90000"/>
            </a:lnSpc>
            <a:spcBef>
              <a:spcPct val="0"/>
            </a:spcBef>
            <a:spcAft>
              <a:spcPct val="35000"/>
            </a:spcAft>
            <a:buNone/>
          </a:pPr>
          <a:r>
            <a:rPr lang="en-US" sz="2000" kern="1200" dirty="0"/>
            <a:t>2. Parents notified by the teacher</a:t>
          </a:r>
        </a:p>
        <a:p>
          <a:pPr marL="0" lvl="0" indent="0" algn="ctr" defTabSz="889000">
            <a:lnSpc>
              <a:spcPct val="90000"/>
            </a:lnSpc>
            <a:spcBef>
              <a:spcPct val="0"/>
            </a:spcBef>
            <a:spcAft>
              <a:spcPct val="35000"/>
            </a:spcAft>
            <a:buNone/>
          </a:pPr>
          <a:r>
            <a:rPr lang="en-US" sz="2000" kern="1200" dirty="0"/>
            <a:t>3. “U” in conduct for the term</a:t>
          </a:r>
        </a:p>
        <a:p>
          <a:pPr marL="0" lvl="0" indent="0" algn="ctr" defTabSz="889000">
            <a:lnSpc>
              <a:spcPct val="90000"/>
            </a:lnSpc>
            <a:spcBef>
              <a:spcPct val="0"/>
            </a:spcBef>
            <a:spcAft>
              <a:spcPct val="35000"/>
            </a:spcAft>
            <a:buNone/>
          </a:pPr>
          <a:r>
            <a:rPr lang="en-US" sz="2000" kern="1200" dirty="0"/>
            <a:t>4. 1 Day of ISS</a:t>
          </a:r>
          <a:endParaRPr lang="en-US" sz="1600" kern="1200" dirty="0"/>
        </a:p>
      </dsp:txBody>
      <dsp:txXfrm>
        <a:off x="4007597" y="518903"/>
        <a:ext cx="2128318" cy="2469843"/>
      </dsp:txXfrm>
    </dsp:sp>
    <dsp:sp modelId="{2EA8E5DF-A2BB-4DC2-9196-39A3514DC0D0}">
      <dsp:nvSpPr>
        <dsp:cNvPr id="0" name=""/>
        <dsp:cNvSpPr/>
      </dsp:nvSpPr>
      <dsp:spPr>
        <a:xfrm>
          <a:off x="1312541" y="3141628"/>
          <a:ext cx="2438384" cy="2791441"/>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SECOND OFFENSE: </a:t>
          </a:r>
          <a:endParaRPr lang="en-US" sz="3000" kern="1200" dirty="0"/>
        </a:p>
      </dsp:txBody>
      <dsp:txXfrm>
        <a:off x="1431573" y="3260660"/>
        <a:ext cx="2200320" cy="2553377"/>
      </dsp:txXfrm>
    </dsp:sp>
    <dsp:sp modelId="{F516AF74-F4DC-4F96-9EF4-7AE71509E9F4}">
      <dsp:nvSpPr>
        <dsp:cNvPr id="0" name=""/>
        <dsp:cNvSpPr/>
      </dsp:nvSpPr>
      <dsp:spPr>
        <a:xfrm>
          <a:off x="3805675" y="3168540"/>
          <a:ext cx="2532161" cy="2828754"/>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 Zero on the assignment</a:t>
          </a:r>
        </a:p>
        <a:p>
          <a:pPr marL="0" lvl="0" indent="0" algn="ctr" defTabSz="889000">
            <a:lnSpc>
              <a:spcPct val="90000"/>
            </a:lnSpc>
            <a:spcBef>
              <a:spcPct val="0"/>
            </a:spcBef>
            <a:spcAft>
              <a:spcPct val="35000"/>
            </a:spcAft>
            <a:buNone/>
          </a:pPr>
          <a:r>
            <a:rPr lang="en-US" sz="2000" kern="1200" dirty="0"/>
            <a:t>2. Parents are to be notified by the teacher</a:t>
          </a:r>
        </a:p>
        <a:p>
          <a:pPr marL="0" lvl="0" indent="0" algn="ctr" defTabSz="889000">
            <a:lnSpc>
              <a:spcPct val="90000"/>
            </a:lnSpc>
            <a:spcBef>
              <a:spcPct val="0"/>
            </a:spcBef>
            <a:spcAft>
              <a:spcPct val="35000"/>
            </a:spcAft>
            <a:buNone/>
          </a:pPr>
          <a:r>
            <a:rPr lang="en-US" sz="2000" kern="1200" dirty="0"/>
            <a:t>3. “U” in conduct for the term</a:t>
          </a:r>
        </a:p>
        <a:p>
          <a:pPr marL="0" lvl="0" indent="0" algn="ctr" defTabSz="889000">
            <a:lnSpc>
              <a:spcPct val="90000"/>
            </a:lnSpc>
            <a:spcBef>
              <a:spcPct val="0"/>
            </a:spcBef>
            <a:spcAft>
              <a:spcPct val="35000"/>
            </a:spcAft>
            <a:buNone/>
          </a:pPr>
          <a:r>
            <a:rPr lang="en-US" sz="2000" kern="1200" dirty="0"/>
            <a:t>4. Two days of ISS</a:t>
          </a:r>
        </a:p>
      </dsp:txBody>
      <dsp:txXfrm>
        <a:off x="3929285" y="3292150"/>
        <a:ext cx="2284941" cy="25815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C7DA2-04D8-41A5-AA46-9C65D705E5C9}">
      <dsp:nvSpPr>
        <dsp:cNvPr id="0" name=""/>
        <dsp:cNvSpPr/>
      </dsp:nvSpPr>
      <dsp:spPr>
        <a:xfrm>
          <a:off x="0" y="0"/>
          <a:ext cx="7837868" cy="646938"/>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 LEARNING COMMONS</a:t>
          </a:r>
          <a:endParaRPr lang="en-US" sz="2000" kern="1200" dirty="0"/>
        </a:p>
      </dsp:txBody>
      <dsp:txXfrm>
        <a:off x="18948" y="18948"/>
        <a:ext cx="7064080" cy="609042"/>
      </dsp:txXfrm>
    </dsp:sp>
    <dsp:sp modelId="{292205A0-AF47-4458-8C2B-CE469C746C31}">
      <dsp:nvSpPr>
        <dsp:cNvPr id="0" name=""/>
        <dsp:cNvSpPr/>
      </dsp:nvSpPr>
      <dsp:spPr>
        <a:xfrm>
          <a:off x="585295" y="736790"/>
          <a:ext cx="7837868" cy="646938"/>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Located off Main Street and hours are posted on the front door. </a:t>
          </a:r>
        </a:p>
      </dsp:txBody>
      <dsp:txXfrm>
        <a:off x="604243" y="755738"/>
        <a:ext cx="6794167" cy="609042"/>
      </dsp:txXfrm>
    </dsp:sp>
    <dsp:sp modelId="{317E521D-160A-4F1F-A0CB-11408BC5CBAF}">
      <dsp:nvSpPr>
        <dsp:cNvPr id="0" name=""/>
        <dsp:cNvSpPr/>
      </dsp:nvSpPr>
      <dsp:spPr>
        <a:xfrm>
          <a:off x="1170590" y="1473581"/>
          <a:ext cx="7837868" cy="646938"/>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Students may check out up to five books and may renew books once.  </a:t>
          </a:r>
        </a:p>
      </dsp:txBody>
      <dsp:txXfrm>
        <a:off x="1189538" y="1492529"/>
        <a:ext cx="6794167" cy="609042"/>
      </dsp:txXfrm>
    </dsp:sp>
    <dsp:sp modelId="{5DC309AB-69C3-4EBF-8535-11D7187F6838}">
      <dsp:nvSpPr>
        <dsp:cNvPr id="0" name=""/>
        <dsp:cNvSpPr/>
      </dsp:nvSpPr>
      <dsp:spPr>
        <a:xfrm>
          <a:off x="1755886" y="2210371"/>
          <a:ext cx="7837868" cy="646938"/>
        </a:xfrm>
        <a:prstGeom prst="roundRect">
          <a:avLst>
            <a:gd name="adj" fmla="val 10000"/>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Fines are charged for materials that are lost. </a:t>
          </a:r>
        </a:p>
      </dsp:txBody>
      <dsp:txXfrm>
        <a:off x="1774834" y="2229319"/>
        <a:ext cx="6794167" cy="609041"/>
      </dsp:txXfrm>
    </dsp:sp>
    <dsp:sp modelId="{D24980E4-96E2-47CF-961A-7C7C64FD0962}">
      <dsp:nvSpPr>
        <dsp:cNvPr id="0" name=""/>
        <dsp:cNvSpPr/>
      </dsp:nvSpPr>
      <dsp:spPr>
        <a:xfrm>
          <a:off x="2341181" y="2947162"/>
          <a:ext cx="7837868" cy="646938"/>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During lunch, students may come to the Learning Commons for work if there is availability.  Sign-in is required.</a:t>
          </a:r>
        </a:p>
      </dsp:txBody>
      <dsp:txXfrm>
        <a:off x="2360129" y="2966110"/>
        <a:ext cx="6794167" cy="609042"/>
      </dsp:txXfrm>
    </dsp:sp>
    <dsp:sp modelId="{E1701B0E-B313-4FEE-A90F-EA6465C8C94B}">
      <dsp:nvSpPr>
        <dsp:cNvPr id="0" name=""/>
        <dsp:cNvSpPr/>
      </dsp:nvSpPr>
      <dsp:spPr>
        <a:xfrm>
          <a:off x="7417358" y="472624"/>
          <a:ext cx="420509" cy="42050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511973" y="472624"/>
        <a:ext cx="231279" cy="316433"/>
      </dsp:txXfrm>
    </dsp:sp>
    <dsp:sp modelId="{82B7274F-791C-4FE0-A4CF-3AFF6E0F9591}">
      <dsp:nvSpPr>
        <dsp:cNvPr id="0" name=""/>
        <dsp:cNvSpPr/>
      </dsp:nvSpPr>
      <dsp:spPr>
        <a:xfrm>
          <a:off x="8002654" y="1209414"/>
          <a:ext cx="420509" cy="42050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097269" y="1209414"/>
        <a:ext cx="231279" cy="316433"/>
      </dsp:txXfrm>
    </dsp:sp>
    <dsp:sp modelId="{089FBD8F-690A-4635-AF81-DFD6AFC64233}">
      <dsp:nvSpPr>
        <dsp:cNvPr id="0" name=""/>
        <dsp:cNvSpPr/>
      </dsp:nvSpPr>
      <dsp:spPr>
        <a:xfrm>
          <a:off x="8587949" y="1935422"/>
          <a:ext cx="420509" cy="42050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82564" y="1935422"/>
        <a:ext cx="231279" cy="316433"/>
      </dsp:txXfrm>
    </dsp:sp>
    <dsp:sp modelId="{4145FA09-AF9E-48FD-9979-4FD45A299F5C}">
      <dsp:nvSpPr>
        <dsp:cNvPr id="0" name=""/>
        <dsp:cNvSpPr/>
      </dsp:nvSpPr>
      <dsp:spPr>
        <a:xfrm>
          <a:off x="9173244" y="2679401"/>
          <a:ext cx="420509" cy="42050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267859" y="2679401"/>
        <a:ext cx="231279" cy="316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A3307-4A4B-49C7-9DB7-E699CB8DFEF0}">
      <dsp:nvSpPr>
        <dsp:cNvPr id="0" name=""/>
        <dsp:cNvSpPr/>
      </dsp:nvSpPr>
      <dsp:spPr>
        <a:xfrm>
          <a:off x="0" y="0"/>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9DA23-3B09-4D6F-9FD2-D2D2BBE26002}">
      <dsp:nvSpPr>
        <dsp:cNvPr id="0" name=""/>
        <dsp:cNvSpPr/>
      </dsp:nvSpPr>
      <dsp:spPr>
        <a:xfrm>
          <a:off x="0" y="0"/>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Clean up your trash!</a:t>
          </a:r>
        </a:p>
      </dsp:txBody>
      <dsp:txXfrm>
        <a:off x="0" y="0"/>
        <a:ext cx="10595294" cy="523701"/>
      </dsp:txXfrm>
    </dsp:sp>
    <dsp:sp modelId="{3077E9FF-5D60-47F9-B9B0-881E0B394707}">
      <dsp:nvSpPr>
        <dsp:cNvPr id="0" name=""/>
        <dsp:cNvSpPr/>
      </dsp:nvSpPr>
      <dsp:spPr>
        <a:xfrm>
          <a:off x="0" y="523701"/>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CDE83-4EF0-41DA-A833-E7C75A79AB07}">
      <dsp:nvSpPr>
        <dsp:cNvPr id="0" name=""/>
        <dsp:cNvSpPr/>
      </dsp:nvSpPr>
      <dsp:spPr>
        <a:xfrm>
          <a:off x="0" y="523701"/>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Cafeteria and vending in the hallway outside the cafeteria is for students in the current lunch period</a:t>
          </a:r>
        </a:p>
      </dsp:txBody>
      <dsp:txXfrm>
        <a:off x="0" y="523701"/>
        <a:ext cx="10595294" cy="523701"/>
      </dsp:txXfrm>
    </dsp:sp>
    <dsp:sp modelId="{1B0FC774-650A-4B0F-A3C9-0B9F517D0F29}">
      <dsp:nvSpPr>
        <dsp:cNvPr id="0" name=""/>
        <dsp:cNvSpPr/>
      </dsp:nvSpPr>
      <dsp:spPr>
        <a:xfrm>
          <a:off x="0" y="1047403"/>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7EDB8-04DF-4596-9E4E-7243A6AFCA7C}">
      <dsp:nvSpPr>
        <dsp:cNvPr id="0" name=""/>
        <dsp:cNvSpPr/>
      </dsp:nvSpPr>
      <dsp:spPr>
        <a:xfrm>
          <a:off x="0" y="1047403"/>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Must eat lunch in the cafeteria or on the patio</a:t>
          </a:r>
        </a:p>
      </dsp:txBody>
      <dsp:txXfrm>
        <a:off x="0" y="1047403"/>
        <a:ext cx="10595294" cy="523701"/>
      </dsp:txXfrm>
    </dsp:sp>
    <dsp:sp modelId="{37B5D7B2-643C-425C-8C23-E90563FEFAB9}">
      <dsp:nvSpPr>
        <dsp:cNvPr id="0" name=""/>
        <dsp:cNvSpPr/>
      </dsp:nvSpPr>
      <dsp:spPr>
        <a:xfrm>
          <a:off x="0" y="1571105"/>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FE941-CBA4-4D05-BDB9-727F1D32801B}">
      <dsp:nvSpPr>
        <dsp:cNvPr id="0" name=""/>
        <dsp:cNvSpPr/>
      </dsp:nvSpPr>
      <dsp:spPr>
        <a:xfrm>
          <a:off x="0" y="1571105"/>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No eating or gathering in the hallway between the cafeteria and the Learning Commons</a:t>
          </a:r>
        </a:p>
      </dsp:txBody>
      <dsp:txXfrm>
        <a:off x="0" y="1571105"/>
        <a:ext cx="10595294" cy="523701"/>
      </dsp:txXfrm>
    </dsp:sp>
    <dsp:sp modelId="{00E09F79-01B8-4F05-867F-7D70433E40E5}">
      <dsp:nvSpPr>
        <dsp:cNvPr id="0" name=""/>
        <dsp:cNvSpPr/>
      </dsp:nvSpPr>
      <dsp:spPr>
        <a:xfrm>
          <a:off x="0" y="2094806"/>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03047-A396-4EA8-80AE-E67709716B2F}">
      <dsp:nvSpPr>
        <dsp:cNvPr id="0" name=""/>
        <dsp:cNvSpPr/>
      </dsp:nvSpPr>
      <dsp:spPr>
        <a:xfrm>
          <a:off x="0" y="2094807"/>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Restroom use limited to the Mainstreet and 300 hall restrooms</a:t>
          </a:r>
        </a:p>
      </dsp:txBody>
      <dsp:txXfrm>
        <a:off x="0" y="2094807"/>
        <a:ext cx="10595294" cy="523701"/>
      </dsp:txXfrm>
    </dsp:sp>
    <dsp:sp modelId="{120200D8-F1C3-4631-AC1F-4520C4FCCD5D}">
      <dsp:nvSpPr>
        <dsp:cNvPr id="0" name=""/>
        <dsp:cNvSpPr/>
      </dsp:nvSpPr>
      <dsp:spPr>
        <a:xfrm>
          <a:off x="0" y="2618508"/>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D1A34-7404-4D1F-9451-0E3CF3A2ED55}">
      <dsp:nvSpPr>
        <dsp:cNvPr id="0" name=""/>
        <dsp:cNvSpPr/>
      </dsp:nvSpPr>
      <dsp:spPr>
        <a:xfrm>
          <a:off x="0" y="2618508"/>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Must have a pre-approved pass to leave the cafeteria, unless going to the Learning Commons </a:t>
          </a:r>
        </a:p>
      </dsp:txBody>
      <dsp:txXfrm>
        <a:off x="0" y="2618508"/>
        <a:ext cx="10595294" cy="523701"/>
      </dsp:txXfrm>
    </dsp:sp>
    <dsp:sp modelId="{F23A632D-19CF-49F3-ACD1-DF858D3834E0}">
      <dsp:nvSpPr>
        <dsp:cNvPr id="0" name=""/>
        <dsp:cNvSpPr/>
      </dsp:nvSpPr>
      <dsp:spPr>
        <a:xfrm>
          <a:off x="0" y="3142210"/>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1CD28-6148-4FAE-9B3D-98C0A12B4EA9}">
      <dsp:nvSpPr>
        <dsp:cNvPr id="0" name=""/>
        <dsp:cNvSpPr/>
      </dsp:nvSpPr>
      <dsp:spPr>
        <a:xfrm>
          <a:off x="0" y="3142210"/>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No loud or boisterous behavior </a:t>
          </a:r>
        </a:p>
      </dsp:txBody>
      <dsp:txXfrm>
        <a:off x="0" y="3142210"/>
        <a:ext cx="10595294" cy="523701"/>
      </dsp:txXfrm>
    </dsp:sp>
    <dsp:sp modelId="{587A07C2-2858-47D6-B7EC-01B1FEB55581}">
      <dsp:nvSpPr>
        <dsp:cNvPr id="0" name=""/>
        <dsp:cNvSpPr/>
      </dsp:nvSpPr>
      <dsp:spPr>
        <a:xfrm>
          <a:off x="0" y="3665912"/>
          <a:ext cx="10595294"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36D7C-43AC-4638-91A3-755CA5B18D7D}">
      <dsp:nvSpPr>
        <dsp:cNvPr id="0" name=""/>
        <dsp:cNvSpPr/>
      </dsp:nvSpPr>
      <dsp:spPr>
        <a:xfrm>
          <a:off x="0" y="3665912"/>
          <a:ext cx="10595294" cy="52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No outside food orders/deliveries: Grub Hub, Uber Eats…</a:t>
          </a:r>
        </a:p>
      </dsp:txBody>
      <dsp:txXfrm>
        <a:off x="0" y="3665912"/>
        <a:ext cx="10595294" cy="523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E86F8-3197-4727-B9A9-295926D726F3}">
      <dsp:nvSpPr>
        <dsp:cNvPr id="0" name=""/>
        <dsp:cNvSpPr/>
      </dsp:nvSpPr>
      <dsp:spPr>
        <a:xfrm>
          <a:off x="2982" y="259257"/>
          <a:ext cx="2365833" cy="1419500"/>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REASONS FOR EXCUSED ABSENCES:  A NOTE IS REQUIRED</a:t>
          </a:r>
          <a:endParaRPr lang="en-US" sz="2000" kern="1200" dirty="0"/>
        </a:p>
      </dsp:txBody>
      <dsp:txXfrm>
        <a:off x="2982" y="259257"/>
        <a:ext cx="2365833" cy="1419500"/>
      </dsp:txXfrm>
    </dsp:sp>
    <dsp:sp modelId="{6578C86D-1C03-4414-B2B2-CF16C2B206F7}">
      <dsp:nvSpPr>
        <dsp:cNvPr id="0" name=""/>
        <dsp:cNvSpPr/>
      </dsp:nvSpPr>
      <dsp:spPr>
        <a:xfrm>
          <a:off x="2605399" y="259257"/>
          <a:ext cx="2365833" cy="1419500"/>
        </a:xfrm>
        <a:prstGeom prst="rect">
          <a:avLst/>
        </a:prstGeom>
        <a:solidFill>
          <a:schemeClr val="accent5">
            <a:hueOff val="2282627"/>
            <a:satOff val="-5554"/>
            <a:lumOff val="-128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 illness and whose attendance in school would endanger his/her health or the health of others.</a:t>
          </a:r>
        </a:p>
      </dsp:txBody>
      <dsp:txXfrm>
        <a:off x="2605399" y="259257"/>
        <a:ext cx="2365833" cy="1419500"/>
      </dsp:txXfrm>
    </dsp:sp>
    <dsp:sp modelId="{B09DBAFA-1E49-41A4-8CA4-40A1F4596462}">
      <dsp:nvSpPr>
        <dsp:cNvPr id="0" name=""/>
        <dsp:cNvSpPr/>
      </dsp:nvSpPr>
      <dsp:spPr>
        <a:xfrm>
          <a:off x="5207816" y="259257"/>
          <a:ext cx="2365833" cy="1419500"/>
        </a:xfrm>
        <a:prstGeom prst="rect">
          <a:avLst/>
        </a:prstGeom>
        <a:solidFill>
          <a:schemeClr val="accent5">
            <a:hueOff val="4565253"/>
            <a:satOff val="-11108"/>
            <a:lumOff val="-257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student in whose immediate family there is a serious illness. </a:t>
          </a:r>
        </a:p>
      </dsp:txBody>
      <dsp:txXfrm>
        <a:off x="5207816" y="259257"/>
        <a:ext cx="2365833" cy="1419500"/>
      </dsp:txXfrm>
    </dsp:sp>
    <dsp:sp modelId="{3FFDD6A9-D41E-4F7C-84F5-17FA784623D4}">
      <dsp:nvSpPr>
        <dsp:cNvPr id="0" name=""/>
        <dsp:cNvSpPr/>
      </dsp:nvSpPr>
      <dsp:spPr>
        <a:xfrm>
          <a:off x="7810233" y="259257"/>
          <a:ext cx="2365833" cy="1419500"/>
        </a:xfrm>
        <a:prstGeom prst="rect">
          <a:avLst/>
        </a:prstGeom>
        <a:solidFill>
          <a:schemeClr val="accent5">
            <a:hueOff val="6847879"/>
            <a:satOff val="-16662"/>
            <a:lumOff val="-38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student on special and recognized religious holidays observed by his/her faith.</a:t>
          </a:r>
        </a:p>
      </dsp:txBody>
      <dsp:txXfrm>
        <a:off x="7810233" y="259257"/>
        <a:ext cx="2365833" cy="1419500"/>
      </dsp:txXfrm>
    </dsp:sp>
    <dsp:sp modelId="{7C8F21A2-C020-4455-BD77-C4DF1D50B484}">
      <dsp:nvSpPr>
        <dsp:cNvPr id="0" name=""/>
        <dsp:cNvSpPr/>
      </dsp:nvSpPr>
      <dsp:spPr>
        <a:xfrm>
          <a:off x="2982" y="1915341"/>
          <a:ext cx="2365833" cy="1419500"/>
        </a:xfrm>
        <a:prstGeom prst="rect">
          <a:avLst/>
        </a:prstGeom>
        <a:solidFill>
          <a:schemeClr val="accent5">
            <a:hueOff val="9130507"/>
            <a:satOff val="-22217"/>
            <a:lumOff val="-515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student under government mandate: armed service </a:t>
          </a:r>
          <a:br>
            <a:rPr lang="en-US" sz="1600" kern="1200" dirty="0"/>
          </a:br>
          <a:r>
            <a:rPr lang="en-US" sz="1600" kern="1200" dirty="0"/>
            <a:t>pre-induction examination, court order, etc.</a:t>
          </a:r>
        </a:p>
      </dsp:txBody>
      <dsp:txXfrm>
        <a:off x="2982" y="1915341"/>
        <a:ext cx="2365833" cy="1419500"/>
      </dsp:txXfrm>
    </dsp:sp>
    <dsp:sp modelId="{87D3CC49-F332-42D3-AAC6-34F12CF8F686}">
      <dsp:nvSpPr>
        <dsp:cNvPr id="0" name=""/>
        <dsp:cNvSpPr/>
      </dsp:nvSpPr>
      <dsp:spPr>
        <a:xfrm>
          <a:off x="2605399" y="1915341"/>
          <a:ext cx="2365833" cy="1419500"/>
        </a:xfrm>
        <a:prstGeom prst="rect">
          <a:avLst/>
        </a:prstGeom>
        <a:solidFill>
          <a:schemeClr val="accent5">
            <a:hueOff val="11413133"/>
            <a:satOff val="-27771"/>
            <a:lumOff val="-644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 student whose attendance at school would be hazardous to his/her health or safety due to weather conditions.</a:t>
          </a:r>
        </a:p>
      </dsp:txBody>
      <dsp:txXfrm>
        <a:off x="2605399" y="1915341"/>
        <a:ext cx="2365833" cy="1419500"/>
      </dsp:txXfrm>
    </dsp:sp>
    <dsp:sp modelId="{1FCDF2A1-AC8B-4073-AC9D-381EE21CDEA6}">
      <dsp:nvSpPr>
        <dsp:cNvPr id="0" name=""/>
        <dsp:cNvSpPr/>
      </dsp:nvSpPr>
      <dsp:spPr>
        <a:xfrm>
          <a:off x="5207816" y="1915341"/>
          <a:ext cx="2365833" cy="1419500"/>
        </a:xfrm>
        <a:prstGeom prst="rect">
          <a:avLst/>
        </a:prstGeom>
        <a:solidFill>
          <a:schemeClr val="accent5">
            <a:hueOff val="13695759"/>
            <a:satOff val="-33325"/>
            <a:lumOff val="-773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 student serving as a Page in the Georgia General Assembly may be legally out of school.</a:t>
          </a:r>
        </a:p>
      </dsp:txBody>
      <dsp:txXfrm>
        <a:off x="5207816" y="1915341"/>
        <a:ext cx="2365833" cy="1419500"/>
      </dsp:txXfrm>
    </dsp:sp>
    <dsp:sp modelId="{579EA9CC-B0A4-4A6D-86B0-7B9FA6D9E3CB}">
      <dsp:nvSpPr>
        <dsp:cNvPr id="0" name=""/>
        <dsp:cNvSpPr/>
      </dsp:nvSpPr>
      <dsp:spPr>
        <a:xfrm>
          <a:off x="7810233" y="1915341"/>
          <a:ext cx="2365833" cy="1419500"/>
        </a:xfrm>
        <a:prstGeom prst="rec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Students may have 3 excused college visits during their 4 years at Pope.  A note from the college/university must be submitted to be excused.</a:t>
          </a:r>
        </a:p>
      </dsp:txBody>
      <dsp:txXfrm>
        <a:off x="7810233" y="1915341"/>
        <a:ext cx="2365833" cy="1419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49F5D-C8B7-44A5-8511-EC36CEF32A0A}">
      <dsp:nvSpPr>
        <dsp:cNvPr id="0" name=""/>
        <dsp:cNvSpPr/>
      </dsp:nvSpPr>
      <dsp:spPr>
        <a:xfrm>
          <a:off x="0" y="13139"/>
          <a:ext cx="6254749" cy="2635132"/>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Early check-out from school is discouraged. </a:t>
          </a:r>
        </a:p>
      </dsp:txBody>
      <dsp:txXfrm>
        <a:off x="128637" y="141776"/>
        <a:ext cx="5997475" cy="2377858"/>
      </dsp:txXfrm>
    </dsp:sp>
    <dsp:sp modelId="{AC764045-8CA0-4EF0-889A-1F76BF3191B5}">
      <dsp:nvSpPr>
        <dsp:cNvPr id="0" name=""/>
        <dsp:cNvSpPr/>
      </dsp:nvSpPr>
      <dsp:spPr>
        <a:xfrm>
          <a:off x="0" y="2760592"/>
          <a:ext cx="6254749" cy="2635132"/>
        </a:xfrm>
        <a:prstGeom prst="roundRec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All student check-ins and checkouts must be conducted through the PPO office. </a:t>
          </a:r>
        </a:p>
      </dsp:txBody>
      <dsp:txXfrm>
        <a:off x="128637" y="2889229"/>
        <a:ext cx="5997475" cy="2377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229CE-0AC9-40C0-9603-71E955AF193D}">
      <dsp:nvSpPr>
        <dsp:cNvPr id="0" name=""/>
        <dsp:cNvSpPr/>
      </dsp:nvSpPr>
      <dsp:spPr>
        <a:xfrm>
          <a:off x="3052694" y="1127099"/>
          <a:ext cx="670072" cy="91440"/>
        </a:xfrm>
        <a:custGeom>
          <a:avLst/>
          <a:gdLst/>
          <a:ahLst/>
          <a:cxnLst/>
          <a:rect l="0" t="0" r="0" b="0"/>
          <a:pathLst>
            <a:path>
              <a:moveTo>
                <a:pt x="0" y="45720"/>
              </a:moveTo>
              <a:lnTo>
                <a:pt x="269348" y="45719"/>
              </a:lnTo>
            </a:path>
            <a:path>
              <a:moveTo>
                <a:pt x="400724" y="45719"/>
              </a:moveTo>
              <a:lnTo>
                <a:pt x="670072" y="45720"/>
              </a:lnTo>
            </a:path>
          </a:pathLst>
        </a:custGeom>
        <a:noFill/>
        <a:ln w="6350" cap="flat" cmpd="sng" algn="in">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r>
            <a:rPr lang="en-US" sz="1600" kern="1200"/>
            <a:t>1</a:t>
          </a:r>
        </a:p>
      </dsp:txBody>
      <dsp:txXfrm>
        <a:off x="3322043" y="1065967"/>
        <a:ext cx="131376" cy="213705"/>
      </dsp:txXfrm>
    </dsp:sp>
    <dsp:sp modelId="{74EE972E-CB45-4FD4-8026-B07B4080116B}">
      <dsp:nvSpPr>
        <dsp:cNvPr id="0" name=""/>
        <dsp:cNvSpPr/>
      </dsp:nvSpPr>
      <dsp:spPr>
        <a:xfrm>
          <a:off x="8092" y="258898"/>
          <a:ext cx="3046402" cy="1827841"/>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6" tIns="156692" rIns="149276" bIns="156692" numCol="1" spcCol="1270" anchor="ctr" anchorCtr="0">
          <a:noAutofit/>
        </a:bodyPr>
        <a:lstStyle/>
        <a:p>
          <a:pPr marL="0" lvl="0" indent="0" algn="ctr" defTabSz="844550">
            <a:lnSpc>
              <a:spcPct val="90000"/>
            </a:lnSpc>
            <a:spcBef>
              <a:spcPct val="0"/>
            </a:spcBef>
            <a:spcAft>
              <a:spcPct val="35000"/>
            </a:spcAft>
            <a:buNone/>
          </a:pPr>
          <a:r>
            <a:rPr lang="en-US" sz="1900" kern="1200" dirty="0"/>
            <a:t>Teachers will write an administrative referral on the 7</a:t>
          </a:r>
          <a:r>
            <a:rPr lang="en-US" sz="1900" kern="1200" baseline="30000" dirty="0"/>
            <a:t>th</a:t>
          </a:r>
          <a:r>
            <a:rPr lang="en-US" sz="1900" kern="1200" dirty="0"/>
            <a:t> unexcused tardy to class (except 1</a:t>
          </a:r>
          <a:r>
            <a:rPr lang="en-US" sz="1900" kern="1200" baseline="30000" dirty="0"/>
            <a:t>st</a:t>
          </a:r>
          <a:r>
            <a:rPr lang="en-US" sz="1900" kern="1200" dirty="0"/>
            <a:t> period). Consequences are outlined in the student handbook.  </a:t>
          </a:r>
        </a:p>
      </dsp:txBody>
      <dsp:txXfrm>
        <a:off x="8092" y="258898"/>
        <a:ext cx="3046402" cy="1827841"/>
      </dsp:txXfrm>
    </dsp:sp>
    <dsp:sp modelId="{9FC570DE-E489-4E73-ABA8-6D61FBA16A5D}">
      <dsp:nvSpPr>
        <dsp:cNvPr id="0" name=""/>
        <dsp:cNvSpPr/>
      </dsp:nvSpPr>
      <dsp:spPr>
        <a:xfrm>
          <a:off x="6799769" y="1127099"/>
          <a:ext cx="670072" cy="91440"/>
        </a:xfrm>
        <a:custGeom>
          <a:avLst/>
          <a:gdLst/>
          <a:ahLst/>
          <a:cxnLst/>
          <a:rect l="0" t="0" r="0" b="0"/>
          <a:pathLst>
            <a:path>
              <a:moveTo>
                <a:pt x="0" y="45720"/>
              </a:moveTo>
              <a:lnTo>
                <a:pt x="269348" y="45719"/>
              </a:lnTo>
            </a:path>
            <a:path>
              <a:moveTo>
                <a:pt x="400724" y="45719"/>
              </a:moveTo>
              <a:lnTo>
                <a:pt x="670072" y="45720"/>
              </a:lnTo>
            </a:path>
          </a:pathLst>
        </a:custGeom>
        <a:noFill/>
        <a:ln w="6350" cap="flat" cmpd="sng" algn="in">
          <a:solidFill>
            <a:schemeClr val="accent5">
              <a:hueOff val="5326129"/>
              <a:satOff val="-12960"/>
              <a:lumOff val="-30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r>
            <a:rPr lang="en-US" sz="1600" kern="1200"/>
            <a:t>3</a:t>
          </a:r>
        </a:p>
      </dsp:txBody>
      <dsp:txXfrm>
        <a:off x="7069117" y="1065967"/>
        <a:ext cx="131376" cy="213705"/>
      </dsp:txXfrm>
    </dsp:sp>
    <dsp:sp modelId="{CA56408A-11CE-4298-AC88-23C6919953B9}">
      <dsp:nvSpPr>
        <dsp:cNvPr id="0" name=""/>
        <dsp:cNvSpPr/>
      </dsp:nvSpPr>
      <dsp:spPr>
        <a:xfrm>
          <a:off x="3755167" y="258898"/>
          <a:ext cx="3046402" cy="1827841"/>
        </a:xfrm>
        <a:prstGeom prst="rect">
          <a:avLst/>
        </a:prstGeom>
        <a:solidFill>
          <a:schemeClr val="accent5">
            <a:hueOff val="3994596"/>
            <a:satOff val="-9720"/>
            <a:lumOff val="-225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6" tIns="156692" rIns="149276" bIns="156692" numCol="1" spcCol="1270" anchor="ctr" anchorCtr="0">
          <a:noAutofit/>
        </a:bodyPr>
        <a:lstStyle/>
        <a:p>
          <a:pPr marL="0" lvl="0" indent="0" algn="ctr" defTabSz="844550">
            <a:lnSpc>
              <a:spcPct val="90000"/>
            </a:lnSpc>
            <a:spcBef>
              <a:spcPct val="0"/>
            </a:spcBef>
            <a:spcAft>
              <a:spcPct val="35000"/>
            </a:spcAft>
            <a:buNone/>
          </a:pPr>
          <a:r>
            <a:rPr lang="en-US" sz="1900" kern="1200" dirty="0"/>
            <a:t>The 7</a:t>
          </a:r>
          <a:r>
            <a:rPr lang="en-US" sz="1900" kern="1200" baseline="30000" dirty="0"/>
            <a:t>th</a:t>
          </a:r>
          <a:r>
            <a:rPr lang="en-US" sz="1900" kern="1200" dirty="0"/>
            <a:t> unexcused tardy to school results in X-Block detention and </a:t>
          </a:r>
          <a:r>
            <a:rPr lang="en-US" sz="1900" b="1" kern="1200" dirty="0"/>
            <a:t>students who park on campus will have their parking privileges revoked</a:t>
          </a:r>
          <a:r>
            <a:rPr lang="en-US" sz="1900" kern="1200" dirty="0"/>
            <a:t>.  </a:t>
          </a:r>
        </a:p>
      </dsp:txBody>
      <dsp:txXfrm>
        <a:off x="3755167" y="258898"/>
        <a:ext cx="3046402" cy="1827841"/>
      </dsp:txXfrm>
    </dsp:sp>
    <dsp:sp modelId="{6F1E0A91-7ACC-4011-910D-6408854434F1}">
      <dsp:nvSpPr>
        <dsp:cNvPr id="0" name=""/>
        <dsp:cNvSpPr/>
      </dsp:nvSpPr>
      <dsp:spPr>
        <a:xfrm>
          <a:off x="1531293" y="2084940"/>
          <a:ext cx="7494149" cy="670072"/>
        </a:xfrm>
        <a:custGeom>
          <a:avLst/>
          <a:gdLst/>
          <a:ahLst/>
          <a:cxnLst/>
          <a:rect l="0" t="0" r="0" b="0"/>
          <a:pathLst>
            <a:path>
              <a:moveTo>
                <a:pt x="7494149" y="0"/>
              </a:moveTo>
              <a:lnTo>
                <a:pt x="7494149" y="352136"/>
              </a:lnTo>
              <a:lnTo>
                <a:pt x="0" y="352136"/>
              </a:lnTo>
              <a:lnTo>
                <a:pt x="0" y="670072"/>
              </a:lnTo>
            </a:path>
          </a:pathLst>
        </a:custGeom>
        <a:noFill/>
        <a:ln w="6350" cap="flat" cmpd="sng" algn="in">
          <a:solidFill>
            <a:schemeClr val="accent5">
              <a:hueOff val="10652258"/>
              <a:satOff val="-25919"/>
              <a:lumOff val="-601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r>
            <a:rPr lang="en-US" sz="1600" kern="1200"/>
            <a:t>4</a:t>
          </a:r>
        </a:p>
      </dsp:txBody>
      <dsp:txXfrm>
        <a:off x="5090197" y="2313123"/>
        <a:ext cx="376341" cy="213705"/>
      </dsp:txXfrm>
    </dsp:sp>
    <dsp:sp modelId="{179A2AAE-8F1A-482A-BD47-A4D38349D623}">
      <dsp:nvSpPr>
        <dsp:cNvPr id="0" name=""/>
        <dsp:cNvSpPr/>
      </dsp:nvSpPr>
      <dsp:spPr>
        <a:xfrm>
          <a:off x="7502242" y="258898"/>
          <a:ext cx="3046402" cy="1827841"/>
        </a:xfrm>
        <a:prstGeom prst="rect">
          <a:avLst/>
        </a:prstGeom>
        <a:solidFill>
          <a:schemeClr val="accent5">
            <a:hueOff val="7989193"/>
            <a:satOff val="-19440"/>
            <a:lumOff val="-450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6" tIns="156692" rIns="149276" bIns="156692" numCol="1" spcCol="1270" anchor="ctr" anchorCtr="0">
          <a:noAutofit/>
        </a:bodyPr>
        <a:lstStyle/>
        <a:p>
          <a:pPr marL="0" lvl="0" indent="0" algn="ctr" defTabSz="844550">
            <a:lnSpc>
              <a:spcPct val="90000"/>
            </a:lnSpc>
            <a:spcBef>
              <a:spcPct val="0"/>
            </a:spcBef>
            <a:spcAft>
              <a:spcPct val="35000"/>
            </a:spcAft>
            <a:buNone/>
          </a:pPr>
          <a:r>
            <a:rPr lang="en-US" sz="1900" kern="1200" dirty="0"/>
            <a:t>On the 10</a:t>
          </a:r>
          <a:r>
            <a:rPr lang="en-US" sz="1900" kern="1200" baseline="30000" dirty="0"/>
            <a:t>th</a:t>
          </a:r>
          <a:r>
            <a:rPr lang="en-US" sz="1900" kern="1200" dirty="0"/>
            <a:t> unexcused tardy to school or class, a student will be assigned a day of ISS.  </a:t>
          </a:r>
        </a:p>
      </dsp:txBody>
      <dsp:txXfrm>
        <a:off x="7502242" y="258898"/>
        <a:ext cx="3046402" cy="1827841"/>
      </dsp:txXfrm>
    </dsp:sp>
    <dsp:sp modelId="{FA4BB857-1E37-4080-8ADA-BDFA54E8BA73}">
      <dsp:nvSpPr>
        <dsp:cNvPr id="0" name=""/>
        <dsp:cNvSpPr/>
      </dsp:nvSpPr>
      <dsp:spPr>
        <a:xfrm>
          <a:off x="3052694" y="3655613"/>
          <a:ext cx="670072" cy="91440"/>
        </a:xfrm>
        <a:custGeom>
          <a:avLst/>
          <a:gdLst/>
          <a:ahLst/>
          <a:cxnLst/>
          <a:rect l="0" t="0" r="0" b="0"/>
          <a:pathLst>
            <a:path>
              <a:moveTo>
                <a:pt x="0" y="45720"/>
              </a:moveTo>
              <a:lnTo>
                <a:pt x="269348" y="45719"/>
              </a:lnTo>
            </a:path>
            <a:path>
              <a:moveTo>
                <a:pt x="400724" y="45719"/>
              </a:moveTo>
              <a:lnTo>
                <a:pt x="670072" y="45720"/>
              </a:lnTo>
            </a:path>
          </a:pathLst>
        </a:custGeom>
        <a:noFill/>
        <a:ln w="6350" cap="flat" cmpd="sng" algn="in">
          <a:solidFill>
            <a:schemeClr val="accent5">
              <a:hueOff val="15978386"/>
              <a:satOff val="-38879"/>
              <a:lumOff val="-901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r>
            <a:rPr lang="en-US" sz="1600" kern="1200"/>
            <a:t>5</a:t>
          </a:r>
        </a:p>
      </dsp:txBody>
      <dsp:txXfrm>
        <a:off x="3322043" y="3594480"/>
        <a:ext cx="131376" cy="213705"/>
      </dsp:txXfrm>
    </dsp:sp>
    <dsp:sp modelId="{B09CAFA2-B025-4F66-A3D5-53C7B1C37DC7}">
      <dsp:nvSpPr>
        <dsp:cNvPr id="0" name=""/>
        <dsp:cNvSpPr/>
      </dsp:nvSpPr>
      <dsp:spPr>
        <a:xfrm>
          <a:off x="8092" y="2787412"/>
          <a:ext cx="3046402" cy="1827841"/>
        </a:xfrm>
        <a:prstGeom prst="rect">
          <a:avLst/>
        </a:prstGeom>
        <a:solidFill>
          <a:schemeClr val="accent5">
            <a:hueOff val="11983790"/>
            <a:satOff val="-29159"/>
            <a:lumOff val="-676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6" tIns="156692" rIns="149276" bIns="156692" numCol="1" spcCol="1270" anchor="ctr" anchorCtr="0">
          <a:noAutofit/>
        </a:bodyPr>
        <a:lstStyle/>
        <a:p>
          <a:pPr marL="0" lvl="0" indent="0" algn="ctr" defTabSz="844550">
            <a:lnSpc>
              <a:spcPct val="90000"/>
            </a:lnSpc>
            <a:spcBef>
              <a:spcPct val="0"/>
            </a:spcBef>
            <a:spcAft>
              <a:spcPct val="35000"/>
            </a:spcAft>
            <a:buNone/>
          </a:pPr>
          <a:r>
            <a:rPr lang="en-US" sz="1900" kern="1200" dirty="0"/>
            <a:t>On the 13</a:t>
          </a:r>
          <a:r>
            <a:rPr lang="en-US" sz="1900" kern="1200" baseline="30000" dirty="0"/>
            <a:t>th</a:t>
          </a:r>
          <a:r>
            <a:rPr lang="en-US" sz="1900" kern="1200" dirty="0"/>
            <a:t> tardy to school or class, a student will be assigned 2 days ISS. </a:t>
          </a:r>
        </a:p>
      </dsp:txBody>
      <dsp:txXfrm>
        <a:off x="8092" y="2787412"/>
        <a:ext cx="3046402" cy="1827841"/>
      </dsp:txXfrm>
    </dsp:sp>
    <dsp:sp modelId="{68062771-3DAF-4932-B4DE-B9167DE2C298}">
      <dsp:nvSpPr>
        <dsp:cNvPr id="0" name=""/>
        <dsp:cNvSpPr/>
      </dsp:nvSpPr>
      <dsp:spPr>
        <a:xfrm>
          <a:off x="3755167" y="2787412"/>
          <a:ext cx="3046402" cy="1827841"/>
        </a:xfrm>
        <a:prstGeom prst="rect">
          <a:avLst/>
        </a:prstGeom>
        <a:solidFill>
          <a:schemeClr val="accent5">
            <a:hueOff val="15978386"/>
            <a:satOff val="-38879"/>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6" tIns="156692" rIns="149276" bIns="156692" numCol="1" spcCol="1270" anchor="ctr" anchorCtr="0">
          <a:noAutofit/>
        </a:bodyPr>
        <a:lstStyle/>
        <a:p>
          <a:pPr marL="0" lvl="0" indent="0" algn="ctr" defTabSz="844550">
            <a:lnSpc>
              <a:spcPct val="90000"/>
            </a:lnSpc>
            <a:spcBef>
              <a:spcPct val="0"/>
            </a:spcBef>
            <a:spcAft>
              <a:spcPct val="35000"/>
            </a:spcAft>
            <a:buNone/>
          </a:pPr>
          <a:r>
            <a:rPr lang="en-US" sz="1900" kern="1200"/>
            <a:t>Failure to submit a note within one school day after a student’s tardy will result in the tardy to being marked as unexcused.</a:t>
          </a:r>
        </a:p>
      </dsp:txBody>
      <dsp:txXfrm>
        <a:off x="3755167" y="2787412"/>
        <a:ext cx="3046402" cy="1827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5FD0E-4F5B-4D1C-BEE9-AC90FFED6DD3}">
      <dsp:nvSpPr>
        <dsp:cNvPr id="0" name=""/>
        <dsp:cNvSpPr/>
      </dsp:nvSpPr>
      <dsp:spPr>
        <a:xfrm>
          <a:off x="0" y="29497"/>
          <a:ext cx="7333234" cy="88803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 students shall maintain the following minimum standard of dress:</a:t>
          </a:r>
        </a:p>
      </dsp:txBody>
      <dsp:txXfrm>
        <a:off x="43350" y="72847"/>
        <a:ext cx="7246534" cy="801330"/>
      </dsp:txXfrm>
    </dsp:sp>
    <dsp:sp modelId="{FBFE3246-78E0-45EF-94BD-3FCF2E5E7F75}">
      <dsp:nvSpPr>
        <dsp:cNvPr id="0" name=""/>
        <dsp:cNvSpPr/>
      </dsp:nvSpPr>
      <dsp:spPr>
        <a:xfrm>
          <a:off x="0" y="983767"/>
          <a:ext cx="7333234" cy="888030"/>
        </a:xfrm>
        <a:prstGeom prst="roundRect">
          <a:avLst/>
        </a:prstGeom>
        <a:solidFill>
          <a:schemeClr val="accent2">
            <a:hueOff val="-1414754"/>
            <a:satOff val="-2651"/>
            <a:lumOff val="451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Appropriate shoes shall be worn.</a:t>
          </a:r>
        </a:p>
      </dsp:txBody>
      <dsp:txXfrm>
        <a:off x="43350" y="1027117"/>
        <a:ext cx="7246534" cy="801330"/>
      </dsp:txXfrm>
    </dsp:sp>
    <dsp:sp modelId="{F8044EF3-DA57-4A7C-A314-E940C401CC44}">
      <dsp:nvSpPr>
        <dsp:cNvPr id="0" name=""/>
        <dsp:cNvSpPr/>
      </dsp:nvSpPr>
      <dsp:spPr>
        <a:xfrm>
          <a:off x="0" y="1938037"/>
          <a:ext cx="7333234" cy="888030"/>
        </a:xfrm>
        <a:prstGeom prst="roundRect">
          <a:avLst/>
        </a:prstGeom>
        <a:solidFill>
          <a:schemeClr val="accent2">
            <a:hueOff val="-2829507"/>
            <a:satOff val="-5301"/>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Midriffs shall be covered.</a:t>
          </a:r>
        </a:p>
      </dsp:txBody>
      <dsp:txXfrm>
        <a:off x="43350" y="1981387"/>
        <a:ext cx="7246534" cy="801330"/>
      </dsp:txXfrm>
    </dsp:sp>
    <dsp:sp modelId="{18F03BB3-B6F8-4BE0-8D70-38E6A8313DC6}">
      <dsp:nvSpPr>
        <dsp:cNvPr id="0" name=""/>
        <dsp:cNvSpPr/>
      </dsp:nvSpPr>
      <dsp:spPr>
        <a:xfrm>
          <a:off x="0" y="2892308"/>
          <a:ext cx="7333234" cy="888030"/>
        </a:xfrm>
        <a:prstGeom prst="roundRect">
          <a:avLst/>
        </a:prstGeom>
        <a:solidFill>
          <a:schemeClr val="accent2">
            <a:hueOff val="-4244261"/>
            <a:satOff val="-7952"/>
            <a:lumOff val="13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Appropriate undergarments shall be worn and may not be visible.</a:t>
          </a:r>
        </a:p>
      </dsp:txBody>
      <dsp:txXfrm>
        <a:off x="43350" y="2935658"/>
        <a:ext cx="7246534" cy="801330"/>
      </dsp:txXfrm>
    </dsp:sp>
    <dsp:sp modelId="{95661D6B-E86E-49F2-B819-76F7C40BAE09}">
      <dsp:nvSpPr>
        <dsp:cNvPr id="0" name=""/>
        <dsp:cNvSpPr/>
      </dsp:nvSpPr>
      <dsp:spPr>
        <a:xfrm>
          <a:off x="0" y="3846578"/>
          <a:ext cx="7333234" cy="888030"/>
        </a:xfrm>
        <a:prstGeom prst="roundRect">
          <a:avLst/>
        </a:prstGeom>
        <a:solidFill>
          <a:schemeClr val="accent2">
            <a:hueOff val="-5659015"/>
            <a:satOff val="-10602"/>
            <a:lumOff val="1803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Strapless garments shall be worn with a jacket.</a:t>
          </a:r>
        </a:p>
      </dsp:txBody>
      <dsp:txXfrm>
        <a:off x="43350" y="3889928"/>
        <a:ext cx="7246534" cy="801330"/>
      </dsp:txXfrm>
    </dsp:sp>
    <dsp:sp modelId="{72770E66-25E2-434A-AC0F-725DDAD04203}">
      <dsp:nvSpPr>
        <dsp:cNvPr id="0" name=""/>
        <dsp:cNvSpPr/>
      </dsp:nvSpPr>
      <dsp:spPr>
        <a:xfrm>
          <a:off x="0" y="4800848"/>
          <a:ext cx="7333234" cy="888030"/>
        </a:xfrm>
        <a:prstGeom prst="roundRect">
          <a:avLst/>
        </a:prstGeom>
        <a:solidFill>
          <a:schemeClr val="accent2">
            <a:hueOff val="-7073768"/>
            <a:satOff val="-13253"/>
            <a:lumOff val="2254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Tank tops shall be worn with a jacket.</a:t>
          </a:r>
        </a:p>
      </dsp:txBody>
      <dsp:txXfrm>
        <a:off x="43350" y="4844198"/>
        <a:ext cx="7246534" cy="801330"/>
      </dsp:txXfrm>
    </dsp:sp>
    <dsp:sp modelId="{8B2A4154-7FF8-4C79-93ED-2BF4E838DEF2}">
      <dsp:nvSpPr>
        <dsp:cNvPr id="0" name=""/>
        <dsp:cNvSpPr/>
      </dsp:nvSpPr>
      <dsp:spPr>
        <a:xfrm>
          <a:off x="0" y="5755118"/>
          <a:ext cx="7333234" cy="888030"/>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Appropriate shorts, as determined by the school administration, may be worn.</a:t>
          </a:r>
        </a:p>
      </dsp:txBody>
      <dsp:txXfrm>
        <a:off x="43350" y="5798468"/>
        <a:ext cx="7246534" cy="801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1A158-44C6-4DA3-9EF2-4E19EF9564B0}">
      <dsp:nvSpPr>
        <dsp:cNvPr id="0" name=""/>
        <dsp:cNvSpPr/>
      </dsp:nvSpPr>
      <dsp:spPr>
        <a:xfrm>
          <a:off x="0" y="390709"/>
          <a:ext cx="10179050" cy="13689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Caps, hats, bandanas, hoods covering the head are </a:t>
          </a:r>
          <a:r>
            <a:rPr lang="en-US" sz="2600" u="sng" kern="1200" dirty="0"/>
            <a:t>not</a:t>
          </a:r>
          <a:r>
            <a:rPr lang="en-US" sz="2600" kern="1200" dirty="0"/>
            <a:t> to be worn in the school buildings during the school day unless there is a special activity during which they are deemed appropriate by the school administration.  </a:t>
          </a:r>
        </a:p>
      </dsp:txBody>
      <dsp:txXfrm>
        <a:off x="66824" y="457533"/>
        <a:ext cx="10045402" cy="1235252"/>
      </dsp:txXfrm>
    </dsp:sp>
    <dsp:sp modelId="{42789A3B-E60A-423A-B369-A551A4B6A709}">
      <dsp:nvSpPr>
        <dsp:cNvPr id="0" name=""/>
        <dsp:cNvSpPr/>
      </dsp:nvSpPr>
      <dsp:spPr>
        <a:xfrm>
          <a:off x="0" y="1834490"/>
          <a:ext cx="10179050" cy="1368900"/>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Administrators shall evaluate requests to wear coverings in accordance with sincerely held religious beliefs on a case-by-case basis.</a:t>
          </a:r>
        </a:p>
      </dsp:txBody>
      <dsp:txXfrm>
        <a:off x="66824" y="1901314"/>
        <a:ext cx="10045402" cy="12352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3C519-2BB0-4DC1-A221-CC5B5C55A211}">
      <dsp:nvSpPr>
        <dsp:cNvPr id="0" name=""/>
        <dsp:cNvSpPr/>
      </dsp:nvSpPr>
      <dsp:spPr>
        <a:xfrm>
          <a:off x="0" y="416809"/>
          <a:ext cx="10179050" cy="6318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Clothing or ornamentation that does any of the following is prohibited:</a:t>
          </a:r>
        </a:p>
      </dsp:txBody>
      <dsp:txXfrm>
        <a:off x="30842" y="447651"/>
        <a:ext cx="10117366" cy="570116"/>
      </dsp:txXfrm>
    </dsp:sp>
    <dsp:sp modelId="{EFE203B9-B685-4C77-8EF6-6D50BCFA7577}">
      <dsp:nvSpPr>
        <dsp:cNvPr id="0" name=""/>
        <dsp:cNvSpPr/>
      </dsp:nvSpPr>
      <dsp:spPr>
        <a:xfrm>
          <a:off x="0" y="1126369"/>
          <a:ext cx="10179050" cy="631800"/>
        </a:xfrm>
        <a:prstGeom prst="roundRect">
          <a:avLst/>
        </a:prstGeom>
        <a:solidFill>
          <a:schemeClr val="accent2">
            <a:hueOff val="-2829507"/>
            <a:satOff val="-5301"/>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Displays or advertises substances illegal for minors.</a:t>
          </a:r>
        </a:p>
      </dsp:txBody>
      <dsp:txXfrm>
        <a:off x="30842" y="1157211"/>
        <a:ext cx="10117366" cy="570116"/>
      </dsp:txXfrm>
    </dsp:sp>
    <dsp:sp modelId="{3A74E1B0-5632-4471-B61D-3515390A5C08}">
      <dsp:nvSpPr>
        <dsp:cNvPr id="0" name=""/>
        <dsp:cNvSpPr/>
      </dsp:nvSpPr>
      <dsp:spPr>
        <a:xfrm>
          <a:off x="0" y="1835930"/>
          <a:ext cx="10179050" cy="631800"/>
        </a:xfrm>
        <a:prstGeom prst="roundRect">
          <a:avLst/>
        </a:prstGeom>
        <a:solidFill>
          <a:schemeClr val="accent2">
            <a:hueOff val="-5659015"/>
            <a:satOff val="-10602"/>
            <a:lumOff val="1803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Displays suggestive phrases, designs, markings, or profanities.</a:t>
          </a:r>
        </a:p>
      </dsp:txBody>
      <dsp:txXfrm>
        <a:off x="30842" y="1866772"/>
        <a:ext cx="10117366" cy="570116"/>
      </dsp:txXfrm>
    </dsp:sp>
    <dsp:sp modelId="{4932E91B-E748-4626-8B74-C04E7612E742}">
      <dsp:nvSpPr>
        <dsp:cNvPr id="0" name=""/>
        <dsp:cNvSpPr/>
      </dsp:nvSpPr>
      <dsp:spPr>
        <a:xfrm>
          <a:off x="0" y="2545490"/>
          <a:ext cx="10179050" cy="631800"/>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Advocates, promotes, or suggests illegal activity.</a:t>
          </a:r>
        </a:p>
      </dsp:txBody>
      <dsp:txXfrm>
        <a:off x="30842" y="2576332"/>
        <a:ext cx="10117366" cy="5701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3F376-AFAE-4D8D-A674-1ACF49D7E05A}">
      <dsp:nvSpPr>
        <dsp:cNvPr id="0" name=""/>
        <dsp:cNvSpPr/>
      </dsp:nvSpPr>
      <dsp:spPr>
        <a:xfrm>
          <a:off x="0" y="517"/>
          <a:ext cx="10178321" cy="902796"/>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Being in possession of your cell phone during any assessment, unless specifically authorized by your teacher.</a:t>
          </a:r>
        </a:p>
      </dsp:txBody>
      <dsp:txXfrm>
        <a:off x="44071" y="44588"/>
        <a:ext cx="10090179" cy="814654"/>
      </dsp:txXfrm>
    </dsp:sp>
    <dsp:sp modelId="{D627ACA4-BE42-4991-B31B-B1573CDD0800}">
      <dsp:nvSpPr>
        <dsp:cNvPr id="0" name=""/>
        <dsp:cNvSpPr/>
      </dsp:nvSpPr>
      <dsp:spPr>
        <a:xfrm>
          <a:off x="0" y="917559"/>
          <a:ext cx="10178321" cy="902796"/>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Copying another student’s work.</a:t>
          </a:r>
          <a:r>
            <a:rPr lang="en-US" sz="500" kern="1200" dirty="0"/>
            <a:t>.</a:t>
          </a:r>
        </a:p>
      </dsp:txBody>
      <dsp:txXfrm>
        <a:off x="44071" y="961630"/>
        <a:ext cx="10090179" cy="814654"/>
      </dsp:txXfrm>
    </dsp:sp>
    <dsp:sp modelId="{4A13DE17-10D9-447E-B1FF-8CFD6F7040C4}">
      <dsp:nvSpPr>
        <dsp:cNvPr id="0" name=""/>
        <dsp:cNvSpPr/>
      </dsp:nvSpPr>
      <dsp:spPr>
        <a:xfrm>
          <a:off x="0" y="1834601"/>
          <a:ext cx="10178321" cy="902796"/>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Giving another student access to your work. </a:t>
          </a:r>
        </a:p>
      </dsp:txBody>
      <dsp:txXfrm>
        <a:off x="44071" y="1878672"/>
        <a:ext cx="10090179" cy="814654"/>
      </dsp:txXfrm>
    </dsp:sp>
    <dsp:sp modelId="{24989445-787A-4B88-9294-7775E9786113}">
      <dsp:nvSpPr>
        <dsp:cNvPr id="0" name=""/>
        <dsp:cNvSpPr/>
      </dsp:nvSpPr>
      <dsp:spPr>
        <a:xfrm>
          <a:off x="0" y="2751643"/>
          <a:ext cx="10178321" cy="902796"/>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Informing students of content that was present on an assessment when that student may be taking the assessment later in the day. </a:t>
          </a:r>
        </a:p>
      </dsp:txBody>
      <dsp:txXfrm>
        <a:off x="44071" y="2795714"/>
        <a:ext cx="10090179" cy="814654"/>
      </dsp:txXfrm>
    </dsp:sp>
    <dsp:sp modelId="{CBC1CB2A-22C0-4198-8E39-CF0B2F99C98D}">
      <dsp:nvSpPr>
        <dsp:cNvPr id="0" name=""/>
        <dsp:cNvSpPr/>
      </dsp:nvSpPr>
      <dsp:spPr>
        <a:xfrm>
          <a:off x="0" y="3668685"/>
          <a:ext cx="10178321" cy="902796"/>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Using unauthorized materials such as websites, cheat sheets, cell phones, cliff notes, etc. that are not specifically approved by the teacher.</a:t>
          </a:r>
        </a:p>
      </dsp:txBody>
      <dsp:txXfrm>
        <a:off x="44071" y="3712756"/>
        <a:ext cx="10090179" cy="8146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3F376-AFAE-4D8D-A674-1ACF49D7E05A}">
      <dsp:nvSpPr>
        <dsp:cNvPr id="0" name=""/>
        <dsp:cNvSpPr/>
      </dsp:nvSpPr>
      <dsp:spPr>
        <a:xfrm>
          <a:off x="0" y="7583"/>
          <a:ext cx="10178321" cy="74746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Significantly contributing to someone else’s assignment or allowing someone else to complete or significantly contribute to your assignment.</a:t>
          </a:r>
        </a:p>
      </dsp:txBody>
      <dsp:txXfrm>
        <a:off x="36488" y="44071"/>
        <a:ext cx="10105345" cy="674484"/>
      </dsp:txXfrm>
    </dsp:sp>
    <dsp:sp modelId="{D627ACA4-BE42-4991-B31B-B1573CDD0800}">
      <dsp:nvSpPr>
        <dsp:cNvPr id="0" name=""/>
        <dsp:cNvSpPr/>
      </dsp:nvSpPr>
      <dsp:spPr>
        <a:xfrm>
          <a:off x="0" y="792484"/>
          <a:ext cx="10178321" cy="83717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Providing false information to a teacher or administrator during an inquiry related to academic integrity.</a:t>
          </a:r>
          <a:endParaRPr lang="en-US" sz="500" kern="1200" dirty="0"/>
        </a:p>
      </dsp:txBody>
      <dsp:txXfrm>
        <a:off x="40867" y="833351"/>
        <a:ext cx="10096587" cy="755437"/>
      </dsp:txXfrm>
    </dsp:sp>
    <dsp:sp modelId="{4A13DE17-10D9-447E-B1FF-8CFD6F7040C4}">
      <dsp:nvSpPr>
        <dsp:cNvPr id="0" name=""/>
        <dsp:cNvSpPr/>
      </dsp:nvSpPr>
      <dsp:spPr>
        <a:xfrm>
          <a:off x="0" y="1667095"/>
          <a:ext cx="10178321" cy="62616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Falsifying official documents such as parent notes.</a:t>
          </a:r>
        </a:p>
      </dsp:txBody>
      <dsp:txXfrm>
        <a:off x="30567" y="1697662"/>
        <a:ext cx="10117187" cy="565035"/>
      </dsp:txXfrm>
    </dsp:sp>
    <dsp:sp modelId="{24989445-787A-4B88-9294-7775E9786113}">
      <dsp:nvSpPr>
        <dsp:cNvPr id="0" name=""/>
        <dsp:cNvSpPr/>
      </dsp:nvSpPr>
      <dsp:spPr>
        <a:xfrm>
          <a:off x="0" y="2330704"/>
          <a:ext cx="10178321" cy="205335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Plagiarism, which includes: </a:t>
          </a:r>
        </a:p>
        <a:p>
          <a:pPr marL="0" lvl="0" indent="0" algn="l" defTabSz="1066800">
            <a:lnSpc>
              <a:spcPct val="90000"/>
            </a:lnSpc>
            <a:spcBef>
              <a:spcPct val="0"/>
            </a:spcBef>
            <a:spcAft>
              <a:spcPct val="35000"/>
            </a:spcAft>
            <a:buNone/>
          </a:pPr>
          <a:r>
            <a:rPr lang="en-US" sz="2400" kern="1200" dirty="0"/>
            <a:t>Copying content word for word from any source</a:t>
          </a:r>
        </a:p>
        <a:p>
          <a:pPr marL="0" lvl="0" indent="0" algn="l" defTabSz="1066800">
            <a:lnSpc>
              <a:spcPct val="90000"/>
            </a:lnSpc>
            <a:spcBef>
              <a:spcPct val="0"/>
            </a:spcBef>
            <a:spcAft>
              <a:spcPct val="35000"/>
            </a:spcAft>
            <a:buNone/>
          </a:pPr>
          <a:r>
            <a:rPr lang="en-US" sz="2400" kern="1200" dirty="0"/>
            <a:t>Paraphrasing content from any source without giving proper citation </a:t>
          </a:r>
        </a:p>
        <a:p>
          <a:pPr marL="0" lvl="0" indent="0" algn="l" defTabSz="1066800">
            <a:lnSpc>
              <a:spcPct val="90000"/>
            </a:lnSpc>
            <a:spcBef>
              <a:spcPct val="0"/>
            </a:spcBef>
            <a:spcAft>
              <a:spcPct val="35000"/>
            </a:spcAft>
            <a:buNone/>
          </a:pPr>
          <a:r>
            <a:rPr lang="en-US" sz="2400" kern="1200" dirty="0"/>
            <a:t>Making up data or sources that do not exist</a:t>
          </a:r>
        </a:p>
      </dsp:txBody>
      <dsp:txXfrm>
        <a:off x="100236" y="2430940"/>
        <a:ext cx="9977849" cy="18528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7F0D615-F73B-4D4A-99E6-8B24119CED2C}" type="datetimeFigureOut">
              <a:rPr lang="en-US" smtClean="0"/>
              <a:t>8/1/2024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67D50C-ED98-4F83-9257-4422EB25ABE6}"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403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0D615-F73B-4D4A-99E6-8B24119CED2C}"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38297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0D615-F73B-4D4A-99E6-8B24119CED2C}"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412213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0D615-F73B-4D4A-99E6-8B24119CED2C}"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209392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7F0D615-F73B-4D4A-99E6-8B24119CED2C}" type="datetimeFigureOut">
              <a:rPr lang="en-US" smtClean="0"/>
              <a:t>8/1/2024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67D50C-ED98-4F83-9257-4422EB25ABE6}"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067152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F0D615-F73B-4D4A-99E6-8B24119CED2C}"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5280167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F0D615-F73B-4D4A-99E6-8B24119CED2C}"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38993278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F0D615-F73B-4D4A-99E6-8B24119CED2C}"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27644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0D615-F73B-4D4A-99E6-8B24119CED2C}"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373355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7F0D615-F73B-4D4A-99E6-8B24119CED2C}" type="datetimeFigureOut">
              <a:rPr lang="en-US" smtClean="0"/>
              <a:t>8/1/2024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67D50C-ED98-4F83-9257-4422EB25ABE6}"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207463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77F0D615-F73B-4D4A-99E6-8B24119CED2C}" type="datetimeFigureOut">
              <a:rPr lang="en-US" smtClean="0"/>
              <a:t>8/1/2024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67D50C-ED98-4F83-9257-4422EB25ABE6}" type="slidenum">
              <a:rPr lang="en-US" smtClean="0"/>
              <a:t>‹#›</a:t>
            </a:fld>
            <a:endParaRPr lang="en-US"/>
          </a:p>
        </p:txBody>
      </p:sp>
    </p:spTree>
    <p:extLst>
      <p:ext uri="{BB962C8B-B14F-4D97-AF65-F5344CB8AC3E}">
        <p14:creationId xmlns:p14="http://schemas.microsoft.com/office/powerpoint/2010/main" val="30202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7F0D615-F73B-4D4A-99E6-8B24119CED2C}" type="datetimeFigureOut">
              <a:rPr lang="en-US" smtClean="0"/>
              <a:t>8/1/2024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67D50C-ED98-4F83-9257-4422EB25ABE6}"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842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obbk12.org/page/310/bus-route-finde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3A4515-61B7-8B5E-7941-F20AC1F40519}"/>
              </a:ext>
            </a:extLst>
          </p:cNvPr>
          <p:cNvPicPr>
            <a:picLocks noChangeAspect="1"/>
          </p:cNvPicPr>
          <p:nvPr/>
        </p:nvPicPr>
        <p:blipFill>
          <a:blip r:embed="rId2">
            <a:grayscl/>
          </a:blip>
          <a:srcRect t="7390" b="8258"/>
          <a:stretch/>
        </p:blipFill>
        <p:spPr>
          <a:xfrm>
            <a:off x="20" y="-1"/>
            <a:ext cx="12191980" cy="6864691"/>
          </a:xfrm>
          <a:prstGeom prst="rect">
            <a:avLst/>
          </a:prstGeom>
        </p:spPr>
      </p:pic>
      <p:sp>
        <p:nvSpPr>
          <p:cNvPr id="9" name="Rectangle 8">
            <a:extLst>
              <a:ext uri="{FF2B5EF4-FFF2-40B4-BE49-F238E27FC236}">
                <a16:creationId xmlns:a16="http://schemas.microsoft.com/office/drawing/2014/main" id="{AC7D919C-6381-47EC-9377-E0C5E0D9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prstGeom prst="rect">
            <a:avLst/>
          </a:prstGeom>
          <a:solidFill>
            <a:schemeClr val="tx2">
              <a:alpha val="7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A50B703C-7E0B-4011-9C61-353E292AB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6">
            <a:extLst>
              <a:ext uri="{FF2B5EF4-FFF2-40B4-BE49-F238E27FC236}">
                <a16:creationId xmlns:a16="http://schemas.microsoft.com/office/drawing/2014/main" id="{F4D58555-320D-4A40-8A88-40E5AA9B7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5141DB24-168F-434A-9F39-1C70C33F53FF}"/>
              </a:ext>
            </a:extLst>
          </p:cNvPr>
          <p:cNvSpPr>
            <a:spLocks noGrp="1"/>
          </p:cNvSpPr>
          <p:nvPr>
            <p:ph type="ctrTitle"/>
          </p:nvPr>
        </p:nvSpPr>
        <p:spPr>
          <a:xfrm>
            <a:off x="1078523" y="1098388"/>
            <a:ext cx="10318418" cy="4394988"/>
          </a:xfrm>
        </p:spPr>
        <p:txBody>
          <a:bodyPr>
            <a:normAutofit/>
          </a:bodyPr>
          <a:lstStyle/>
          <a:p>
            <a:r>
              <a:rPr lang="en-US">
                <a:solidFill>
                  <a:schemeClr val="accent1"/>
                </a:solidFill>
              </a:rPr>
              <a:t>Welcome back</a:t>
            </a:r>
            <a:br>
              <a:rPr lang="en-US">
                <a:solidFill>
                  <a:schemeClr val="accent1"/>
                </a:solidFill>
              </a:rPr>
            </a:br>
            <a:r>
              <a:rPr lang="en-US">
                <a:solidFill>
                  <a:schemeClr val="accent1"/>
                </a:solidFill>
              </a:rPr>
              <a:t>to Pope high </a:t>
            </a:r>
            <a:br>
              <a:rPr lang="en-US">
                <a:solidFill>
                  <a:schemeClr val="accent1"/>
                </a:solidFill>
              </a:rPr>
            </a:br>
            <a:r>
              <a:rPr lang="en-US">
                <a:solidFill>
                  <a:schemeClr val="accent1"/>
                </a:solidFill>
              </a:rPr>
              <a:t>school</a:t>
            </a:r>
          </a:p>
        </p:txBody>
      </p:sp>
      <p:sp>
        <p:nvSpPr>
          <p:cNvPr id="3" name="Subtitle 2">
            <a:extLst>
              <a:ext uri="{FF2B5EF4-FFF2-40B4-BE49-F238E27FC236}">
                <a16:creationId xmlns:a16="http://schemas.microsoft.com/office/drawing/2014/main" id="{B4CCE38C-35B2-4FD2-8762-6CDDC05EF569}"/>
              </a:ext>
            </a:extLst>
          </p:cNvPr>
          <p:cNvSpPr>
            <a:spLocks noGrp="1"/>
          </p:cNvSpPr>
          <p:nvPr>
            <p:ph type="subTitle" idx="1"/>
          </p:nvPr>
        </p:nvSpPr>
        <p:spPr>
          <a:xfrm>
            <a:off x="1596931" y="5956474"/>
            <a:ext cx="9281602" cy="534624"/>
          </a:xfrm>
        </p:spPr>
        <p:txBody>
          <a:bodyPr>
            <a:normAutofit/>
          </a:bodyPr>
          <a:lstStyle/>
          <a:p>
            <a:r>
              <a:rPr lang="en-US">
                <a:solidFill>
                  <a:schemeClr val="bg2"/>
                </a:solidFill>
              </a:rPr>
              <a:t>August 1, 2024</a:t>
            </a:r>
          </a:p>
        </p:txBody>
      </p:sp>
    </p:spTree>
    <p:extLst>
      <p:ext uri="{BB962C8B-B14F-4D97-AF65-F5344CB8AC3E}">
        <p14:creationId xmlns:p14="http://schemas.microsoft.com/office/powerpoint/2010/main" val="84340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04C7922-E229-4627-A3AF-E56586637E5C}"/>
              </a:ext>
            </a:extLst>
          </p:cNvPr>
          <p:cNvSpPr>
            <a:spLocks noGrp="1"/>
          </p:cNvSpPr>
          <p:nvPr>
            <p:ph type="title"/>
          </p:nvPr>
        </p:nvSpPr>
        <p:spPr>
          <a:xfrm>
            <a:off x="1251678" y="382385"/>
            <a:ext cx="10178322" cy="1492132"/>
          </a:xfrm>
        </p:spPr>
        <p:txBody>
          <a:bodyPr anchor="ctr">
            <a:normAutofit/>
          </a:bodyPr>
          <a:lstStyle/>
          <a:p>
            <a:r>
              <a:rPr lang="en-US" dirty="0"/>
              <a:t>Excused absences</a:t>
            </a:r>
          </a:p>
        </p:txBody>
      </p:sp>
      <p:sp>
        <p:nvSpPr>
          <p:cNvPr id="11"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56CD51E-718D-4B04-BA79-C339DBE46CF5}"/>
              </a:ext>
            </a:extLst>
          </p:cNvPr>
          <p:cNvGraphicFramePr>
            <a:graphicFrameLocks noGrp="1"/>
          </p:cNvGraphicFramePr>
          <p:nvPr>
            <p:ph idx="1"/>
            <p:extLst>
              <p:ext uri="{D42A27DB-BD31-4B8C-83A1-F6EECF244321}">
                <p14:modId xmlns:p14="http://schemas.microsoft.com/office/powerpoint/2010/main" val="1599499409"/>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98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4B39-7B98-4ECA-90D0-7F2BBD537896}"/>
              </a:ext>
            </a:extLst>
          </p:cNvPr>
          <p:cNvSpPr>
            <a:spLocks noGrp="1"/>
          </p:cNvSpPr>
          <p:nvPr>
            <p:ph type="title"/>
          </p:nvPr>
        </p:nvSpPr>
        <p:spPr>
          <a:xfrm>
            <a:off x="1251679" y="645107"/>
            <a:ext cx="3384329" cy="5408284"/>
          </a:xfrm>
        </p:spPr>
        <p:txBody>
          <a:bodyPr anchor="ctr">
            <a:normAutofit/>
          </a:bodyPr>
          <a:lstStyle/>
          <a:p>
            <a:r>
              <a:rPr lang="en-US" sz="4000"/>
              <a:t>Checking in and out of school	</a:t>
            </a:r>
          </a:p>
        </p:txBody>
      </p:sp>
      <p:graphicFrame>
        <p:nvGraphicFramePr>
          <p:cNvPr id="7" name="Content Placeholder 2">
            <a:extLst>
              <a:ext uri="{FF2B5EF4-FFF2-40B4-BE49-F238E27FC236}">
                <a16:creationId xmlns:a16="http://schemas.microsoft.com/office/drawing/2014/main" id="{D4340932-A8E8-4087-9898-D92B58D402D1}"/>
              </a:ext>
            </a:extLst>
          </p:cNvPr>
          <p:cNvGraphicFramePr>
            <a:graphicFrameLocks noGrp="1"/>
          </p:cNvGraphicFramePr>
          <p:nvPr>
            <p:ph idx="1"/>
            <p:extLst>
              <p:ext uri="{D42A27DB-BD31-4B8C-83A1-F6EECF244321}">
                <p14:modId xmlns:p14="http://schemas.microsoft.com/office/powerpoint/2010/main" val="2243376769"/>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09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1A520AB-9CC9-4A4B-8C5B-971ADCFE68C6}"/>
              </a:ext>
            </a:extLst>
          </p:cNvPr>
          <p:cNvSpPr>
            <a:spLocks noGrp="1"/>
          </p:cNvSpPr>
          <p:nvPr>
            <p:ph type="title"/>
          </p:nvPr>
        </p:nvSpPr>
        <p:spPr>
          <a:xfrm>
            <a:off x="1251678" y="382385"/>
            <a:ext cx="10178322" cy="1492132"/>
          </a:xfrm>
        </p:spPr>
        <p:txBody>
          <a:bodyPr anchor="ctr">
            <a:normAutofit/>
          </a:bodyPr>
          <a:lstStyle/>
          <a:p>
            <a:r>
              <a:rPr lang="en-US" dirty="0"/>
              <a:t>Tardies</a:t>
            </a:r>
          </a:p>
        </p:txBody>
      </p:sp>
      <p:sp>
        <p:nvSpPr>
          <p:cNvPr id="21"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3" name="Rectangle 22">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A98757E-1243-4276-9D71-484F54CC6C30}"/>
              </a:ext>
            </a:extLst>
          </p:cNvPr>
          <p:cNvGraphicFramePr>
            <a:graphicFrameLocks noGrp="1"/>
          </p:cNvGraphicFramePr>
          <p:nvPr>
            <p:ph idx="1"/>
            <p:extLst>
              <p:ext uri="{D42A27DB-BD31-4B8C-83A1-F6EECF244321}">
                <p14:modId xmlns:p14="http://schemas.microsoft.com/office/powerpoint/2010/main" val="529374611"/>
              </p:ext>
            </p:extLst>
          </p:nvPr>
        </p:nvGraphicFramePr>
        <p:xfrm>
          <a:off x="1250949" y="1874517"/>
          <a:ext cx="10556737" cy="4874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5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7E3A-F533-4249-BA72-2834483713ED}"/>
              </a:ext>
            </a:extLst>
          </p:cNvPr>
          <p:cNvSpPr>
            <a:spLocks noGrp="1"/>
          </p:cNvSpPr>
          <p:nvPr>
            <p:ph type="title"/>
          </p:nvPr>
        </p:nvSpPr>
        <p:spPr/>
        <p:txBody>
          <a:bodyPr/>
          <a:lstStyle/>
          <a:p>
            <a:r>
              <a:rPr lang="en-US" dirty="0"/>
              <a:t>Revoked parking permits</a:t>
            </a:r>
          </a:p>
        </p:txBody>
      </p:sp>
      <p:sp>
        <p:nvSpPr>
          <p:cNvPr id="3" name="Content Placeholder 2">
            <a:extLst>
              <a:ext uri="{FF2B5EF4-FFF2-40B4-BE49-F238E27FC236}">
                <a16:creationId xmlns:a16="http://schemas.microsoft.com/office/drawing/2014/main" id="{9B7FACE3-E263-4A32-8A13-372DD960BEA7}"/>
              </a:ext>
            </a:extLst>
          </p:cNvPr>
          <p:cNvSpPr>
            <a:spLocks noGrp="1"/>
          </p:cNvSpPr>
          <p:nvPr>
            <p:ph idx="1"/>
          </p:nvPr>
        </p:nvSpPr>
        <p:spPr>
          <a:xfrm>
            <a:off x="1008235" y="1379905"/>
            <a:ext cx="10178322" cy="510753"/>
          </a:xfrm>
        </p:spPr>
        <p:txBody>
          <a:bodyPr>
            <a:normAutofit/>
          </a:bodyPr>
          <a:lstStyle/>
          <a:p>
            <a:pPr marL="0" indent="0">
              <a:buNone/>
            </a:pPr>
            <a:r>
              <a:rPr lang="en-US" b="1" i="0" u="none" strike="noStrike" baseline="0" dirty="0">
                <a:solidFill>
                  <a:srgbClr val="000000"/>
                </a:solidFill>
                <a:latin typeface="Times New Roman" panose="02020603050405020304" pitchFamily="18" charset="0"/>
              </a:rPr>
              <a:t>Your Parking Pass will be revoked for the remainder of the semester for the following: </a:t>
            </a:r>
            <a:endParaRPr lang="en-US" b="0" i="0" u="none" strike="noStrike" baseline="0" dirty="0">
              <a:solidFill>
                <a:srgbClr val="000000"/>
              </a:solidFill>
              <a:latin typeface="Times New Roman" panose="02020603050405020304" pitchFamily="18" charset="0"/>
            </a:endParaRPr>
          </a:p>
          <a:p>
            <a:endParaRPr lang="en-US" dirty="0"/>
          </a:p>
        </p:txBody>
      </p:sp>
      <p:graphicFrame>
        <p:nvGraphicFramePr>
          <p:cNvPr id="5" name="Table 5">
            <a:extLst>
              <a:ext uri="{FF2B5EF4-FFF2-40B4-BE49-F238E27FC236}">
                <a16:creationId xmlns:a16="http://schemas.microsoft.com/office/drawing/2014/main" id="{B4B3D40E-FD35-43A5-BF5C-C804D0622275}"/>
              </a:ext>
            </a:extLst>
          </p:cNvPr>
          <p:cNvGraphicFramePr>
            <a:graphicFrameLocks noGrp="1"/>
          </p:cNvGraphicFramePr>
          <p:nvPr>
            <p:extLst>
              <p:ext uri="{D42A27DB-BD31-4B8C-83A1-F6EECF244321}">
                <p14:modId xmlns:p14="http://schemas.microsoft.com/office/powerpoint/2010/main" val="3855397656"/>
              </p:ext>
            </p:extLst>
          </p:nvPr>
        </p:nvGraphicFramePr>
        <p:xfrm>
          <a:off x="3397541" y="2008189"/>
          <a:ext cx="5587068" cy="4247261"/>
        </p:xfrm>
        <a:graphic>
          <a:graphicData uri="http://schemas.openxmlformats.org/drawingml/2006/table">
            <a:tbl>
              <a:tblPr firstRow="1" bandRow="1">
                <a:tableStyleId>{5C22544A-7EE6-4342-B048-85BDC9FD1C3A}</a:tableStyleId>
              </a:tblPr>
              <a:tblGrid>
                <a:gridCol w="5587068">
                  <a:extLst>
                    <a:ext uri="{9D8B030D-6E8A-4147-A177-3AD203B41FA5}">
                      <a16:colId xmlns:a16="http://schemas.microsoft.com/office/drawing/2014/main" val="543960248"/>
                    </a:ext>
                  </a:extLst>
                </a:gridCol>
              </a:tblGrid>
              <a:tr h="504119">
                <a:tc>
                  <a:txBody>
                    <a:bodyPr/>
                    <a:lstStyle/>
                    <a:p>
                      <a:pPr algn="ctr"/>
                      <a:r>
                        <a:rPr lang="en-US" sz="2800" dirty="0"/>
                        <a:t>Infraction</a:t>
                      </a:r>
                    </a:p>
                  </a:txBody>
                  <a:tcPr/>
                </a:tc>
                <a:extLst>
                  <a:ext uri="{0D108BD9-81ED-4DB2-BD59-A6C34878D82A}">
                    <a16:rowId xmlns:a16="http://schemas.microsoft.com/office/drawing/2014/main" val="3036795115"/>
                  </a:ext>
                </a:extLst>
              </a:tr>
              <a:tr h="870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baseline="0" dirty="0">
                          <a:solidFill>
                            <a:srgbClr val="000000"/>
                          </a:solidFill>
                          <a:latin typeface="Times New Roman" panose="02020603050405020304" pitchFamily="18" charset="0"/>
                        </a:rPr>
                        <a:t>7th unexcused tardy to school within the same semester </a:t>
                      </a:r>
                    </a:p>
                  </a:txBody>
                  <a:tcPr/>
                </a:tc>
                <a:extLst>
                  <a:ext uri="{0D108BD9-81ED-4DB2-BD59-A6C34878D82A}">
                    <a16:rowId xmlns:a16="http://schemas.microsoft.com/office/drawing/2014/main" val="2293323504"/>
                  </a:ext>
                </a:extLst>
              </a:tr>
              <a:tr h="12430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baseline="0" dirty="0">
                          <a:solidFill>
                            <a:schemeClr val="tx1"/>
                          </a:solidFill>
                          <a:latin typeface="Times New Roman" panose="02020603050405020304" pitchFamily="18" charset="0"/>
                        </a:rPr>
                        <a:t>Leaving campus without prior permission or not properly signed out through PPO </a:t>
                      </a:r>
                      <a:endParaRPr lang="en-US" sz="2400" b="1" dirty="0"/>
                    </a:p>
                  </a:txBody>
                  <a:tcPr/>
                </a:tc>
                <a:extLst>
                  <a:ext uri="{0D108BD9-81ED-4DB2-BD59-A6C34878D82A}">
                    <a16:rowId xmlns:a16="http://schemas.microsoft.com/office/drawing/2014/main" val="1218341402"/>
                  </a:ext>
                </a:extLst>
              </a:tr>
              <a:tr h="1615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baseline="0" dirty="0">
                          <a:solidFill>
                            <a:schemeClr val="tx1"/>
                          </a:solidFill>
                          <a:latin typeface="Times New Roman" panose="02020603050405020304" pitchFamily="18" charset="0"/>
                        </a:rPr>
                        <a:t>Driving violations occurring on campus including but not limited to speeding, reckless driving, and failure to yield </a:t>
                      </a:r>
                    </a:p>
                    <a:p>
                      <a:pPr algn="ctr"/>
                      <a:endParaRPr lang="en-US" sz="2400" b="1" dirty="0"/>
                    </a:p>
                  </a:txBody>
                  <a:tcPr/>
                </a:tc>
                <a:extLst>
                  <a:ext uri="{0D108BD9-81ED-4DB2-BD59-A6C34878D82A}">
                    <a16:rowId xmlns:a16="http://schemas.microsoft.com/office/drawing/2014/main" val="3155625588"/>
                  </a:ext>
                </a:extLst>
              </a:tr>
            </a:tbl>
          </a:graphicData>
        </a:graphic>
      </p:graphicFrame>
      <p:sp>
        <p:nvSpPr>
          <p:cNvPr id="6" name="Content Placeholder 2">
            <a:extLst>
              <a:ext uri="{FF2B5EF4-FFF2-40B4-BE49-F238E27FC236}">
                <a16:creationId xmlns:a16="http://schemas.microsoft.com/office/drawing/2014/main" id="{2059A7A6-1B89-4385-B3B9-9E0D16F445A6}"/>
              </a:ext>
            </a:extLst>
          </p:cNvPr>
          <p:cNvSpPr txBox="1">
            <a:spLocks/>
          </p:cNvSpPr>
          <p:nvPr/>
        </p:nvSpPr>
        <p:spPr>
          <a:xfrm>
            <a:off x="1005440" y="6146335"/>
            <a:ext cx="10181117" cy="51075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b="1" i="1" dirty="0">
                <a:solidFill>
                  <a:srgbClr val="000000"/>
                </a:solidFill>
                <a:latin typeface="Times New Roman" panose="02020603050405020304" pitchFamily="18" charset="0"/>
              </a:rPr>
              <a:t>Progressive discipline will also be enforced.</a:t>
            </a:r>
            <a:endParaRPr lang="en-US" i="1" dirty="0">
              <a:solidFill>
                <a:srgbClr val="000000"/>
              </a:solidFill>
              <a:latin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61317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7FC3-2C50-4802-9420-58C142EF518C}"/>
              </a:ext>
            </a:extLst>
          </p:cNvPr>
          <p:cNvSpPr>
            <a:spLocks noGrp="1"/>
          </p:cNvSpPr>
          <p:nvPr>
            <p:ph type="title"/>
          </p:nvPr>
        </p:nvSpPr>
        <p:spPr/>
        <p:txBody>
          <a:bodyPr/>
          <a:lstStyle/>
          <a:p>
            <a:r>
              <a:rPr lang="en-US" dirty="0"/>
              <a:t>FOOD DELIVERY</a:t>
            </a:r>
          </a:p>
        </p:txBody>
      </p:sp>
      <p:sp>
        <p:nvSpPr>
          <p:cNvPr id="3" name="Content Placeholder 2">
            <a:extLst>
              <a:ext uri="{FF2B5EF4-FFF2-40B4-BE49-F238E27FC236}">
                <a16:creationId xmlns:a16="http://schemas.microsoft.com/office/drawing/2014/main" id="{15E6AD9E-CA1F-49C6-8541-C038CE6512D0}"/>
              </a:ext>
            </a:extLst>
          </p:cNvPr>
          <p:cNvSpPr>
            <a:spLocks noGrp="1"/>
          </p:cNvSpPr>
          <p:nvPr>
            <p:ph idx="1"/>
          </p:nvPr>
        </p:nvSpPr>
        <p:spPr/>
        <p:txBody>
          <a:bodyPr/>
          <a:lstStyle/>
          <a:p>
            <a:pPr marL="0" indent="0">
              <a:buNone/>
            </a:pPr>
            <a:r>
              <a:rPr lang="en-US" dirty="0"/>
              <a:t>There are to be no outside food delivery orders made by students.  Any unauthorized orders delivered will be confiscated and the student will be subject to disciplinary actions.</a:t>
            </a:r>
          </a:p>
        </p:txBody>
      </p:sp>
    </p:spTree>
    <p:extLst>
      <p:ext uri="{BB962C8B-B14F-4D97-AF65-F5344CB8AC3E}">
        <p14:creationId xmlns:p14="http://schemas.microsoft.com/office/powerpoint/2010/main" val="167357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00BF-CBA3-47B8-9943-D880AC0718F5}"/>
              </a:ext>
            </a:extLst>
          </p:cNvPr>
          <p:cNvSpPr>
            <a:spLocks noGrp="1"/>
          </p:cNvSpPr>
          <p:nvPr>
            <p:ph type="title"/>
          </p:nvPr>
        </p:nvSpPr>
        <p:spPr>
          <a:xfrm>
            <a:off x="1251679" y="645107"/>
            <a:ext cx="3384329" cy="5408284"/>
          </a:xfrm>
        </p:spPr>
        <p:txBody>
          <a:bodyPr anchor="ctr">
            <a:normAutofit/>
          </a:bodyPr>
          <a:lstStyle/>
          <a:p>
            <a:r>
              <a:rPr lang="en-US" sz="4400" dirty="0"/>
              <a:t>Dress code</a:t>
            </a:r>
            <a:endParaRPr lang="en-US" sz="4000" dirty="0"/>
          </a:p>
        </p:txBody>
      </p:sp>
      <p:graphicFrame>
        <p:nvGraphicFramePr>
          <p:cNvPr id="5" name="Content Placeholder 2">
            <a:extLst>
              <a:ext uri="{FF2B5EF4-FFF2-40B4-BE49-F238E27FC236}">
                <a16:creationId xmlns:a16="http://schemas.microsoft.com/office/drawing/2014/main" id="{E0E0321D-8092-4C4B-A4C6-A1DD4EE58162}"/>
              </a:ext>
            </a:extLst>
          </p:cNvPr>
          <p:cNvGraphicFramePr>
            <a:graphicFrameLocks noGrp="1"/>
          </p:cNvGraphicFramePr>
          <p:nvPr>
            <p:ph idx="1"/>
            <p:extLst>
              <p:ext uri="{D42A27DB-BD31-4B8C-83A1-F6EECF244321}">
                <p14:modId xmlns:p14="http://schemas.microsoft.com/office/powerpoint/2010/main" val="95115760"/>
              </p:ext>
            </p:extLst>
          </p:nvPr>
        </p:nvGraphicFramePr>
        <p:xfrm>
          <a:off x="4514088" y="12635"/>
          <a:ext cx="7333234" cy="667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05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C86ACB-D0BB-4171-B1AE-8908C3C3D329}"/>
              </a:ext>
            </a:extLst>
          </p:cNvPr>
          <p:cNvSpPr>
            <a:spLocks noGrp="1"/>
          </p:cNvSpPr>
          <p:nvPr>
            <p:ph type="title"/>
          </p:nvPr>
        </p:nvSpPr>
        <p:spPr>
          <a:xfrm>
            <a:off x="1251678" y="382385"/>
            <a:ext cx="10178322" cy="1492132"/>
          </a:xfrm>
        </p:spPr>
        <p:txBody>
          <a:bodyPr anchor="ctr">
            <a:normAutofit/>
          </a:bodyPr>
          <a:lstStyle/>
          <a:p>
            <a:r>
              <a:rPr lang="en-US" sz="3200" dirty="0"/>
              <a:t>Dress code</a:t>
            </a:r>
          </a:p>
        </p:txBody>
      </p:sp>
      <p:graphicFrame>
        <p:nvGraphicFramePr>
          <p:cNvPr id="15" name="Content Placeholder 2">
            <a:extLst>
              <a:ext uri="{FF2B5EF4-FFF2-40B4-BE49-F238E27FC236}">
                <a16:creationId xmlns:a16="http://schemas.microsoft.com/office/drawing/2014/main" id="{756E098D-805F-4B79-96B7-C6EB982C3DE7}"/>
              </a:ext>
            </a:extLst>
          </p:cNvPr>
          <p:cNvGraphicFramePr>
            <a:graphicFrameLocks noGrp="1"/>
          </p:cNvGraphicFramePr>
          <p:nvPr>
            <p:ph idx="1"/>
            <p:extLst>
              <p:ext uri="{D42A27DB-BD31-4B8C-83A1-F6EECF244321}">
                <p14:modId xmlns:p14="http://schemas.microsoft.com/office/powerpoint/2010/main" val="1446761115"/>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D106681D-D948-062E-6615-6661F3FC74B3}"/>
              </a:ext>
            </a:extLst>
          </p:cNvPr>
          <p:cNvSpPr txBox="1"/>
          <p:nvPr/>
        </p:nvSpPr>
        <p:spPr>
          <a:xfrm>
            <a:off x="1250950" y="5595457"/>
            <a:ext cx="10179049" cy="892552"/>
          </a:xfrm>
          <a:prstGeom prst="rect">
            <a:avLst/>
          </a:prstGeom>
          <a:noFill/>
        </p:spPr>
        <p:txBody>
          <a:bodyPr wrap="square" rtlCol="0">
            <a:spAutoFit/>
          </a:bodyPr>
          <a:lstStyle/>
          <a:p>
            <a:pPr algn="ctr"/>
            <a:r>
              <a:rPr lang="en-US" sz="2600" dirty="0"/>
              <a:t>No face or body paint at any time, unless part of school-wide spirit day</a:t>
            </a:r>
          </a:p>
          <a:p>
            <a:pPr marL="285750" indent="-285750" algn="ctr">
              <a:buFont typeface="Arial" panose="020B0604020202020204" pitchFamily="34" charset="0"/>
              <a:buChar char="•"/>
            </a:pPr>
            <a:r>
              <a:rPr lang="en-US" sz="2600" dirty="0"/>
              <a:t>	Only school colors allow for paint- navy, Carolina blue, and white</a:t>
            </a:r>
          </a:p>
        </p:txBody>
      </p:sp>
    </p:spTree>
    <p:extLst>
      <p:ext uri="{BB962C8B-B14F-4D97-AF65-F5344CB8AC3E}">
        <p14:creationId xmlns:p14="http://schemas.microsoft.com/office/powerpoint/2010/main" val="373734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2B5A8D-6725-463F-AC4B-D86428405F36}"/>
              </a:ext>
            </a:extLst>
          </p:cNvPr>
          <p:cNvSpPr>
            <a:spLocks noGrp="1"/>
          </p:cNvSpPr>
          <p:nvPr>
            <p:ph type="title"/>
          </p:nvPr>
        </p:nvSpPr>
        <p:spPr>
          <a:xfrm>
            <a:off x="1251678" y="382385"/>
            <a:ext cx="10178322" cy="1492132"/>
          </a:xfrm>
        </p:spPr>
        <p:txBody>
          <a:bodyPr anchor="ctr">
            <a:normAutofit/>
          </a:bodyPr>
          <a:lstStyle/>
          <a:p>
            <a:r>
              <a:rPr lang="en-US" sz="3200" dirty="0"/>
              <a:t>Dress code</a:t>
            </a:r>
          </a:p>
        </p:txBody>
      </p:sp>
      <p:graphicFrame>
        <p:nvGraphicFramePr>
          <p:cNvPr id="15" name="Content Placeholder 2">
            <a:extLst>
              <a:ext uri="{FF2B5EF4-FFF2-40B4-BE49-F238E27FC236}">
                <a16:creationId xmlns:a16="http://schemas.microsoft.com/office/drawing/2014/main" id="{4E107260-3B23-48AC-AD0A-F8F5AAAFF3BB}"/>
              </a:ext>
            </a:extLst>
          </p:cNvPr>
          <p:cNvGraphicFramePr>
            <a:graphicFrameLocks noGrp="1"/>
          </p:cNvGraphicFramePr>
          <p:nvPr>
            <p:ph idx="1"/>
            <p:extLst>
              <p:ext uri="{D42A27DB-BD31-4B8C-83A1-F6EECF244321}">
                <p14:modId xmlns:p14="http://schemas.microsoft.com/office/powerpoint/2010/main" val="84527761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26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6BFC0-C6ED-47E9-BD27-0CCAE56269D6}"/>
              </a:ext>
            </a:extLst>
          </p:cNvPr>
          <p:cNvSpPr>
            <a:spLocks noGrp="1"/>
          </p:cNvSpPr>
          <p:nvPr>
            <p:ph type="title"/>
          </p:nvPr>
        </p:nvSpPr>
        <p:spPr>
          <a:xfrm>
            <a:off x="2895600" y="382385"/>
            <a:ext cx="8534399" cy="1413758"/>
          </a:xfrm>
        </p:spPr>
        <p:txBody>
          <a:bodyPr anchor="b">
            <a:normAutofit/>
          </a:bodyPr>
          <a:lstStyle/>
          <a:p>
            <a:pPr algn="ctr"/>
            <a:r>
              <a:rPr lang="en-US" sz="5300" dirty="0"/>
              <a:t>Illegal substances</a:t>
            </a:r>
            <a:br>
              <a:rPr lang="en-US" sz="2800" dirty="0"/>
            </a:br>
            <a:endParaRPr lang="en-US" sz="2800" dirty="0"/>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D1E9F77-AB69-47B0-B509-EFC64EB2DBF9}"/>
              </a:ext>
            </a:extLst>
          </p:cNvPr>
          <p:cNvSpPr>
            <a:spLocks noGrp="1"/>
          </p:cNvSpPr>
          <p:nvPr>
            <p:ph idx="1"/>
          </p:nvPr>
        </p:nvSpPr>
        <p:spPr>
          <a:xfrm>
            <a:off x="2895600" y="2178528"/>
            <a:ext cx="8534400" cy="3701065"/>
          </a:xfrm>
        </p:spPr>
        <p:txBody>
          <a:bodyPr>
            <a:normAutofit fontScale="92500" lnSpcReduction="20000"/>
          </a:bodyPr>
          <a:lstStyle/>
          <a:p>
            <a:pPr marL="0" indent="0">
              <a:buNone/>
            </a:pPr>
            <a:r>
              <a:rPr lang="en-US" sz="2400" dirty="0"/>
              <a:t>No student shall possess, consume, store, or be under any degree of influence of: </a:t>
            </a:r>
          </a:p>
          <a:p>
            <a:r>
              <a:rPr lang="en-US" sz="2400" dirty="0"/>
              <a:t>alcoholic beverages (including related products such as “near” beer, non-alcoholic beer, and nonalcoholic wine coolers)</a:t>
            </a:r>
          </a:p>
          <a:p>
            <a:r>
              <a:rPr lang="en-US" sz="2400" dirty="0"/>
              <a:t>Illegal drugs (including, but not limited to narcotics, hallucinogens, amphetamines, barbiturates, marijuana, cannabis oil, or any other substance listed under the Georgia Controlled Substances Act)</a:t>
            </a:r>
          </a:p>
          <a:p>
            <a:r>
              <a:rPr lang="en-US" sz="2400" dirty="0"/>
              <a:t>Any substance believed by the student to be alcohol or an illegal drug.</a:t>
            </a:r>
          </a:p>
          <a:p>
            <a:r>
              <a:rPr lang="en-US" sz="2400" b="1" dirty="0"/>
              <a:t>First offense: 10 days </a:t>
            </a:r>
            <a:r>
              <a:rPr lang="en-US" sz="2000" b="1" dirty="0"/>
              <a:t>Out of School Suspension </a:t>
            </a:r>
          </a:p>
          <a:p>
            <a:r>
              <a:rPr lang="en-US" b="1" dirty="0"/>
              <a:t>Second offense: Expulsion- cumulative from 8</a:t>
            </a:r>
            <a:r>
              <a:rPr lang="en-US" b="1" baseline="30000" dirty="0"/>
              <a:t>th</a:t>
            </a:r>
            <a:r>
              <a:rPr lang="en-US" b="1" dirty="0"/>
              <a:t> grade</a:t>
            </a:r>
            <a:endParaRPr lang="en-US" sz="2400" dirty="0"/>
          </a:p>
          <a:p>
            <a:pPr marL="0" indent="0">
              <a:buNone/>
            </a:pPr>
            <a:endParaRPr lang="en-US" sz="2400" dirty="0"/>
          </a:p>
        </p:txBody>
      </p:sp>
    </p:spTree>
    <p:extLst>
      <p:ext uri="{BB962C8B-B14F-4D97-AF65-F5344CB8AC3E}">
        <p14:creationId xmlns:p14="http://schemas.microsoft.com/office/powerpoint/2010/main" val="101847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6F9F-5577-48FF-AF05-7B1DBD72B20F}"/>
              </a:ext>
            </a:extLst>
          </p:cNvPr>
          <p:cNvSpPr>
            <a:spLocks noGrp="1"/>
          </p:cNvSpPr>
          <p:nvPr>
            <p:ph type="title"/>
          </p:nvPr>
        </p:nvSpPr>
        <p:spPr/>
        <p:txBody>
          <a:bodyPr/>
          <a:lstStyle/>
          <a:p>
            <a:pPr algn="ctr"/>
            <a:r>
              <a:rPr lang="en-US" dirty="0"/>
              <a:t>TOBACCO/Vaping</a:t>
            </a:r>
          </a:p>
        </p:txBody>
      </p:sp>
      <p:sp>
        <p:nvSpPr>
          <p:cNvPr id="3" name="Content Placeholder 2">
            <a:extLst>
              <a:ext uri="{FF2B5EF4-FFF2-40B4-BE49-F238E27FC236}">
                <a16:creationId xmlns:a16="http://schemas.microsoft.com/office/drawing/2014/main" id="{E049BBBC-86AF-44DF-A319-B6112298A6BE}"/>
              </a:ext>
            </a:extLst>
          </p:cNvPr>
          <p:cNvSpPr>
            <a:spLocks noGrp="1"/>
          </p:cNvSpPr>
          <p:nvPr>
            <p:ph idx="1"/>
          </p:nvPr>
        </p:nvSpPr>
        <p:spPr/>
        <p:txBody>
          <a:bodyPr/>
          <a:lstStyle/>
          <a:p>
            <a:r>
              <a:rPr lang="en-US" dirty="0"/>
              <a:t>Possession or use of tobacco, tobacco product substitutes, hookahs, vaping devices is prohibited.  </a:t>
            </a:r>
          </a:p>
          <a:p>
            <a:pPr lvl="1"/>
            <a:r>
              <a:rPr lang="en-US" b="1" dirty="0"/>
              <a:t>First offense: 5 days Out of School Suspension</a:t>
            </a:r>
          </a:p>
          <a:p>
            <a:pPr lvl="1"/>
            <a:r>
              <a:rPr lang="en-US" b="1" dirty="0"/>
              <a:t>Second offense: 7 days Out of School Suspension </a:t>
            </a:r>
          </a:p>
          <a:p>
            <a:pPr lvl="1"/>
            <a:r>
              <a:rPr lang="en-US" b="1" dirty="0"/>
              <a:t>Third offense: 10 days Out of School Suspension and recommendation for expulsion</a:t>
            </a:r>
          </a:p>
          <a:p>
            <a:pPr lvl="1"/>
            <a:endParaRPr lang="en-US" dirty="0"/>
          </a:p>
          <a:p>
            <a:pPr lvl="1"/>
            <a:endParaRPr lang="en-US" dirty="0"/>
          </a:p>
        </p:txBody>
      </p:sp>
    </p:spTree>
    <p:extLst>
      <p:ext uri="{BB962C8B-B14F-4D97-AF65-F5344CB8AC3E}">
        <p14:creationId xmlns:p14="http://schemas.microsoft.com/office/powerpoint/2010/main" val="22348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E4C1-2A73-488E-9396-E2D71EB7158F}"/>
              </a:ext>
            </a:extLst>
          </p:cNvPr>
          <p:cNvSpPr>
            <a:spLocks noGrp="1"/>
          </p:cNvSpPr>
          <p:nvPr>
            <p:ph type="ctrTitle"/>
          </p:nvPr>
        </p:nvSpPr>
        <p:spPr/>
        <p:txBody>
          <a:bodyPr/>
          <a:lstStyle/>
          <a:p>
            <a:r>
              <a:rPr lang="en-US" dirty="0"/>
              <a:t>Pope Student Handbook</a:t>
            </a:r>
          </a:p>
        </p:txBody>
      </p:sp>
      <p:sp>
        <p:nvSpPr>
          <p:cNvPr id="3" name="Subtitle 2">
            <a:extLst>
              <a:ext uri="{FF2B5EF4-FFF2-40B4-BE49-F238E27FC236}">
                <a16:creationId xmlns:a16="http://schemas.microsoft.com/office/drawing/2014/main" id="{857C8C40-02F4-407B-8EB5-097DB15F0B18}"/>
              </a:ext>
            </a:extLst>
          </p:cNvPr>
          <p:cNvSpPr>
            <a:spLocks noGrp="1"/>
          </p:cNvSpPr>
          <p:nvPr>
            <p:ph type="subTitle" idx="1"/>
          </p:nvPr>
        </p:nvSpPr>
        <p:spPr/>
        <p:txBody>
          <a:bodyPr>
            <a:normAutofit fontScale="85000" lnSpcReduction="20000"/>
          </a:bodyPr>
          <a:lstStyle/>
          <a:p>
            <a:r>
              <a:rPr lang="en-US" dirty="0"/>
              <a:t>Policies and Procedures to follow</a:t>
            </a:r>
          </a:p>
          <a:p>
            <a:r>
              <a:rPr lang="en-US" sz="1400" dirty="0"/>
              <a:t>students are responsible for following all items in the student handbook</a:t>
            </a:r>
          </a:p>
        </p:txBody>
      </p:sp>
    </p:spTree>
    <p:extLst>
      <p:ext uri="{BB962C8B-B14F-4D97-AF65-F5344CB8AC3E}">
        <p14:creationId xmlns:p14="http://schemas.microsoft.com/office/powerpoint/2010/main" val="1274858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02C-83CF-4385-B378-BD711C0B9FF8}"/>
              </a:ext>
            </a:extLst>
          </p:cNvPr>
          <p:cNvSpPr>
            <a:spLocks noGrp="1"/>
          </p:cNvSpPr>
          <p:nvPr>
            <p:ph type="title"/>
          </p:nvPr>
        </p:nvSpPr>
        <p:spPr/>
        <p:txBody>
          <a:bodyPr/>
          <a:lstStyle/>
          <a:p>
            <a:r>
              <a:rPr lang="en-US" dirty="0"/>
              <a:t>Appropriate Restroom Use</a:t>
            </a:r>
          </a:p>
        </p:txBody>
      </p:sp>
      <p:sp>
        <p:nvSpPr>
          <p:cNvPr id="3" name="Content Placeholder 2">
            <a:extLst>
              <a:ext uri="{FF2B5EF4-FFF2-40B4-BE49-F238E27FC236}">
                <a16:creationId xmlns:a16="http://schemas.microsoft.com/office/drawing/2014/main" id="{69532F6F-C0CB-4311-BD09-E87D228A4706}"/>
              </a:ext>
            </a:extLst>
          </p:cNvPr>
          <p:cNvSpPr>
            <a:spLocks noGrp="1"/>
          </p:cNvSpPr>
          <p:nvPr>
            <p:ph idx="1"/>
          </p:nvPr>
        </p:nvSpPr>
        <p:spPr/>
        <p:txBody>
          <a:bodyPr/>
          <a:lstStyle/>
          <a:p>
            <a:r>
              <a:rPr lang="en-US" dirty="0"/>
              <a:t>Restrooms are to be used for going to the restroom</a:t>
            </a:r>
          </a:p>
          <a:p>
            <a:r>
              <a:rPr lang="en-US" dirty="0"/>
              <a:t>No congregating in restrooms</a:t>
            </a:r>
          </a:p>
          <a:p>
            <a:r>
              <a:rPr lang="en-US" dirty="0"/>
              <a:t>No more than four people in a restroom at a time </a:t>
            </a:r>
          </a:p>
          <a:p>
            <a:r>
              <a:rPr lang="en-US" dirty="0"/>
              <a:t>One person in a stall at a time</a:t>
            </a:r>
          </a:p>
          <a:p>
            <a:r>
              <a:rPr lang="en-US" dirty="0"/>
              <a:t>Must use restroom located closest to classroom</a:t>
            </a:r>
          </a:p>
          <a:p>
            <a:r>
              <a:rPr lang="en-US" b="1" dirty="0"/>
              <a:t>If inappropriate conduct is taking place in the restrooms, then remove yourself from the situation and immediately notify an adult. </a:t>
            </a:r>
          </a:p>
        </p:txBody>
      </p:sp>
    </p:spTree>
    <p:extLst>
      <p:ext uri="{BB962C8B-B14F-4D97-AF65-F5344CB8AC3E}">
        <p14:creationId xmlns:p14="http://schemas.microsoft.com/office/powerpoint/2010/main" val="331646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831B-AEB5-43D9-B985-7BEECD600D73}"/>
              </a:ext>
            </a:extLst>
          </p:cNvPr>
          <p:cNvSpPr>
            <a:spLocks noGrp="1"/>
          </p:cNvSpPr>
          <p:nvPr>
            <p:ph type="title"/>
          </p:nvPr>
        </p:nvSpPr>
        <p:spPr>
          <a:xfrm>
            <a:off x="1580257" y="864911"/>
            <a:ext cx="9031484" cy="1744065"/>
          </a:xfrm>
        </p:spPr>
        <p:txBody>
          <a:bodyPr vert="horz" lIns="91440" tIns="45720" rIns="91440" bIns="45720" rtlCol="0" anchor="b">
            <a:normAutofit/>
          </a:bodyPr>
          <a:lstStyle/>
          <a:p>
            <a:pPr algn="ctr"/>
            <a:r>
              <a:rPr lang="en-US" sz="8000" spc="800" dirty="0"/>
              <a:t>Section 2</a:t>
            </a:r>
          </a:p>
        </p:txBody>
      </p:sp>
      <p:sp>
        <p:nvSpPr>
          <p:cNvPr id="3" name="Content Placeholder 2">
            <a:extLst>
              <a:ext uri="{FF2B5EF4-FFF2-40B4-BE49-F238E27FC236}">
                <a16:creationId xmlns:a16="http://schemas.microsoft.com/office/drawing/2014/main" id="{85E51EB3-16A8-445C-AE59-A375687077EA}"/>
              </a:ext>
            </a:extLst>
          </p:cNvPr>
          <p:cNvSpPr>
            <a:spLocks noGrp="1"/>
          </p:cNvSpPr>
          <p:nvPr>
            <p:ph idx="1"/>
          </p:nvPr>
        </p:nvSpPr>
        <p:spPr>
          <a:xfrm>
            <a:off x="2283039" y="3877885"/>
            <a:ext cx="8045373" cy="742279"/>
          </a:xfrm>
        </p:spPr>
        <p:txBody>
          <a:bodyPr vert="horz" lIns="91440" tIns="45720" rIns="91440" bIns="45720" rtlCol="0" anchor="ctr">
            <a:noAutofit/>
          </a:bodyPr>
          <a:lstStyle/>
          <a:p>
            <a:pPr marL="0" indent="0" algn="ctr">
              <a:lnSpc>
                <a:spcPct val="100000"/>
              </a:lnSpc>
              <a:buNone/>
            </a:pPr>
            <a:r>
              <a:rPr lang="en-US" sz="2800" b="1" cap="all" spc="400" dirty="0">
                <a:solidFill>
                  <a:srgbClr val="2A1A00"/>
                </a:solidFill>
              </a:rPr>
              <a:t>Expect respect and cellphone use</a:t>
            </a:r>
          </a:p>
        </p:txBody>
      </p:sp>
    </p:spTree>
    <p:extLst>
      <p:ext uri="{BB962C8B-B14F-4D97-AF65-F5344CB8AC3E}">
        <p14:creationId xmlns:p14="http://schemas.microsoft.com/office/powerpoint/2010/main" val="124051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7819-F011-4582-91A0-7206DA860507}"/>
              </a:ext>
            </a:extLst>
          </p:cNvPr>
          <p:cNvSpPr>
            <a:spLocks noGrp="1"/>
          </p:cNvSpPr>
          <p:nvPr>
            <p:ph type="title"/>
          </p:nvPr>
        </p:nvSpPr>
        <p:spPr/>
        <p:txBody>
          <a:bodyPr/>
          <a:lstStyle/>
          <a:p>
            <a:r>
              <a:rPr lang="en-US" dirty="0"/>
              <a:t>Respectful behavior is expected from all students </a:t>
            </a:r>
          </a:p>
        </p:txBody>
      </p:sp>
      <p:sp>
        <p:nvSpPr>
          <p:cNvPr id="3" name="Content Placeholder 2">
            <a:extLst>
              <a:ext uri="{FF2B5EF4-FFF2-40B4-BE49-F238E27FC236}">
                <a16:creationId xmlns:a16="http://schemas.microsoft.com/office/drawing/2014/main" id="{91CEC419-3978-4923-9B97-85FC7335823A}"/>
              </a:ext>
            </a:extLst>
          </p:cNvPr>
          <p:cNvSpPr>
            <a:spLocks noGrp="1"/>
          </p:cNvSpPr>
          <p:nvPr>
            <p:ph idx="1"/>
          </p:nvPr>
        </p:nvSpPr>
        <p:spPr/>
        <p:txBody>
          <a:bodyPr/>
          <a:lstStyle/>
          <a:p>
            <a:r>
              <a:rPr lang="en-US" dirty="0"/>
              <a:t>Pope has a zero-tolerance policy on harassment and bullying behaviors</a:t>
            </a:r>
          </a:p>
          <a:p>
            <a:r>
              <a:rPr lang="en-US" dirty="0"/>
              <a:t>Violations of the school code of conduct will result in consistent, immediate, and severe consequences </a:t>
            </a:r>
          </a:p>
        </p:txBody>
      </p:sp>
    </p:spTree>
    <p:extLst>
      <p:ext uri="{BB962C8B-B14F-4D97-AF65-F5344CB8AC3E}">
        <p14:creationId xmlns:p14="http://schemas.microsoft.com/office/powerpoint/2010/main" val="247773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B586-904E-4FD0-98A8-ECE82DAAF118}"/>
              </a:ext>
            </a:extLst>
          </p:cNvPr>
          <p:cNvSpPr>
            <a:spLocks noGrp="1"/>
          </p:cNvSpPr>
          <p:nvPr>
            <p:ph type="title"/>
          </p:nvPr>
        </p:nvSpPr>
        <p:spPr/>
        <p:txBody>
          <a:bodyPr/>
          <a:lstStyle/>
          <a:p>
            <a:r>
              <a:rPr lang="en-US" dirty="0"/>
              <a:t>Harassment</a:t>
            </a:r>
          </a:p>
        </p:txBody>
      </p:sp>
      <p:sp>
        <p:nvSpPr>
          <p:cNvPr id="3" name="Content Placeholder 2">
            <a:extLst>
              <a:ext uri="{FF2B5EF4-FFF2-40B4-BE49-F238E27FC236}">
                <a16:creationId xmlns:a16="http://schemas.microsoft.com/office/drawing/2014/main" id="{D506584D-DFE8-482E-A16C-F2A4BEA84A73}"/>
              </a:ext>
            </a:extLst>
          </p:cNvPr>
          <p:cNvSpPr>
            <a:spLocks noGrp="1"/>
          </p:cNvSpPr>
          <p:nvPr>
            <p:ph idx="1"/>
          </p:nvPr>
        </p:nvSpPr>
        <p:spPr>
          <a:xfrm>
            <a:off x="1251678" y="2286001"/>
            <a:ext cx="10178322" cy="3745683"/>
          </a:xfrm>
        </p:spPr>
        <p:txBody>
          <a:bodyPr>
            <a:normAutofit/>
          </a:bodyPr>
          <a:lstStyle/>
          <a:p>
            <a:pPr marL="0" indent="0">
              <a:buNone/>
            </a:pPr>
            <a:r>
              <a:rPr lang="en-US" dirty="0"/>
              <a:t>Intentional, substantial, and unreasonable verbal, physical, or written contact that is initiated, maintained, or repeated. </a:t>
            </a:r>
          </a:p>
          <a:p>
            <a:pPr marL="0" indent="0">
              <a:buNone/>
            </a:pPr>
            <a:r>
              <a:rPr lang="en-US" dirty="0"/>
              <a:t>No student shall engage in harassment, intimidation, or abuse of or toward any other student(s), District employees, or other adults for any reason. </a:t>
            </a:r>
          </a:p>
          <a:p>
            <a:pPr marL="0" indent="0">
              <a:buNone/>
            </a:pPr>
            <a:r>
              <a:rPr lang="en-US" dirty="0"/>
              <a:t>This includes but is not limited to, harassment, intimidation, or abuse of students or others based on actual or perceived race, creed, color, national origin, religion, sex, age, disability, sexual orientation, gender, gender identity, or physical characteristics.</a:t>
            </a:r>
          </a:p>
          <a:p>
            <a:pPr marL="0" indent="0">
              <a:buNone/>
            </a:pPr>
            <a:endParaRPr lang="en-US" dirty="0"/>
          </a:p>
        </p:txBody>
      </p:sp>
    </p:spTree>
    <p:extLst>
      <p:ext uri="{BB962C8B-B14F-4D97-AF65-F5344CB8AC3E}">
        <p14:creationId xmlns:p14="http://schemas.microsoft.com/office/powerpoint/2010/main" val="108609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309E-35A9-4BFF-AA44-A30C40BB2A1A}"/>
              </a:ext>
            </a:extLst>
          </p:cNvPr>
          <p:cNvSpPr>
            <a:spLocks noGrp="1"/>
          </p:cNvSpPr>
          <p:nvPr>
            <p:ph type="title"/>
          </p:nvPr>
        </p:nvSpPr>
        <p:spPr/>
        <p:txBody>
          <a:bodyPr/>
          <a:lstStyle/>
          <a:p>
            <a:r>
              <a:rPr lang="en-US" dirty="0"/>
              <a:t>Harassment Example </a:t>
            </a:r>
          </a:p>
        </p:txBody>
      </p:sp>
      <p:sp>
        <p:nvSpPr>
          <p:cNvPr id="3" name="Content Placeholder 2">
            <a:extLst>
              <a:ext uri="{FF2B5EF4-FFF2-40B4-BE49-F238E27FC236}">
                <a16:creationId xmlns:a16="http://schemas.microsoft.com/office/drawing/2014/main" id="{4D333CBC-8346-4B06-B46B-56F483C9FBAD}"/>
              </a:ext>
            </a:extLst>
          </p:cNvPr>
          <p:cNvSpPr>
            <a:spLocks noGrp="1"/>
          </p:cNvSpPr>
          <p:nvPr>
            <p:ph idx="1"/>
          </p:nvPr>
        </p:nvSpPr>
        <p:spPr>
          <a:xfrm>
            <a:off x="1251678" y="1874517"/>
            <a:ext cx="10178322" cy="4694063"/>
          </a:xfrm>
        </p:spPr>
        <p:txBody>
          <a:bodyPr>
            <a:normAutofit fontScale="92500" lnSpcReduction="10000"/>
          </a:bodyPr>
          <a:lstStyle/>
          <a:p>
            <a:pPr marL="0" indent="0">
              <a:buNone/>
            </a:pPr>
            <a:r>
              <a:rPr lang="en-US" b="1" dirty="0"/>
              <a:t>EXAMPLES: </a:t>
            </a:r>
          </a:p>
          <a:p>
            <a:r>
              <a:rPr lang="en-US" b="1" dirty="0"/>
              <a:t>Hate Speech </a:t>
            </a:r>
          </a:p>
          <a:p>
            <a:pPr marL="0" indent="0">
              <a:buNone/>
            </a:pPr>
            <a:r>
              <a:rPr lang="en-US" dirty="0"/>
              <a:t>Includes racial or ethnic slurs, taunts, stereotypes, or name-calling based on a person's skin color, country of origin, accent, culture, gender, or religion. It can also include sharing offensive images or acting disgusted to be around someone. </a:t>
            </a:r>
          </a:p>
          <a:p>
            <a:r>
              <a:rPr lang="en-US" b="1" dirty="0"/>
              <a:t>Verbal harassment</a:t>
            </a:r>
          </a:p>
          <a:p>
            <a:pPr marL="0" indent="0">
              <a:buNone/>
            </a:pPr>
            <a:r>
              <a:rPr lang="en-US" dirty="0"/>
              <a:t>Includes offensive jokes, insults, threats, yelling, and gossiping. It can also include asking inappropriate personal questions or making offensive comments about someone's appearance, clothing, or religion.</a:t>
            </a:r>
          </a:p>
          <a:p>
            <a:r>
              <a:rPr lang="en-US" b="1" dirty="0"/>
              <a:t>Physical harassment</a:t>
            </a:r>
          </a:p>
          <a:p>
            <a:pPr marL="0" indent="0">
              <a:buNone/>
            </a:pPr>
            <a:r>
              <a:rPr lang="en-US" dirty="0"/>
              <a:t>Includes unwanted touching, hitting, pushing, or other physical contact that can intimidate, harm, or assert power over someone.</a:t>
            </a:r>
          </a:p>
          <a:p>
            <a:r>
              <a:rPr lang="en-US" b="1" dirty="0"/>
              <a:t>Consequence</a:t>
            </a:r>
          </a:p>
          <a:p>
            <a:pPr marL="0" indent="0">
              <a:buNone/>
            </a:pPr>
            <a:r>
              <a:rPr lang="en-US" b="1" dirty="0"/>
              <a:t>FIRST OFFENSE: Minimum 5 days out of school suspension up to </a:t>
            </a:r>
            <a:r>
              <a:rPr lang="en-US" b="1" dirty="0">
                <a:highlight>
                  <a:srgbClr val="FFFF00"/>
                </a:highlight>
              </a:rPr>
              <a:t>permanent expulsion</a:t>
            </a:r>
          </a:p>
        </p:txBody>
      </p:sp>
    </p:spTree>
    <p:extLst>
      <p:ext uri="{BB962C8B-B14F-4D97-AF65-F5344CB8AC3E}">
        <p14:creationId xmlns:p14="http://schemas.microsoft.com/office/powerpoint/2010/main" val="384928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F18B-421B-48DF-94BA-57E113D985BF}"/>
              </a:ext>
            </a:extLst>
          </p:cNvPr>
          <p:cNvSpPr>
            <a:spLocks noGrp="1"/>
          </p:cNvSpPr>
          <p:nvPr>
            <p:ph type="title"/>
          </p:nvPr>
        </p:nvSpPr>
        <p:spPr/>
        <p:txBody>
          <a:bodyPr/>
          <a:lstStyle/>
          <a:p>
            <a:r>
              <a:rPr lang="en-US" dirty="0"/>
              <a:t>bullying</a:t>
            </a:r>
          </a:p>
        </p:txBody>
      </p:sp>
      <p:sp>
        <p:nvSpPr>
          <p:cNvPr id="3" name="Content Placeholder 2">
            <a:extLst>
              <a:ext uri="{FF2B5EF4-FFF2-40B4-BE49-F238E27FC236}">
                <a16:creationId xmlns:a16="http://schemas.microsoft.com/office/drawing/2014/main" id="{871CFCF8-A626-4A80-8100-9250DB5BEBD8}"/>
              </a:ext>
            </a:extLst>
          </p:cNvPr>
          <p:cNvSpPr>
            <a:spLocks noGrp="1"/>
          </p:cNvSpPr>
          <p:nvPr>
            <p:ph idx="1"/>
          </p:nvPr>
        </p:nvSpPr>
        <p:spPr>
          <a:xfrm>
            <a:off x="1251678" y="1409351"/>
            <a:ext cx="10283184" cy="5293454"/>
          </a:xfrm>
        </p:spPr>
        <p:txBody>
          <a:bodyPr>
            <a:normAutofit/>
          </a:bodyPr>
          <a:lstStyle/>
          <a:p>
            <a:pPr marL="0" indent="0">
              <a:buNone/>
            </a:pPr>
            <a:r>
              <a:rPr lang="en-US" sz="1600" dirty="0"/>
              <a:t>No student shall bully another student or students. Bullying behavior is defined as:</a:t>
            </a:r>
          </a:p>
          <a:p>
            <a:pPr marL="0" indent="0">
              <a:buNone/>
            </a:pPr>
            <a:r>
              <a:rPr lang="en-US" sz="1600" dirty="0"/>
              <a:t>Willful attempt or threat to inflict injury on another person when accompanied by an apparent present ability to do so; or </a:t>
            </a:r>
          </a:p>
          <a:p>
            <a:pPr marL="0" indent="0">
              <a:buNone/>
            </a:pPr>
            <a:r>
              <a:rPr lang="en-US" sz="1600" dirty="0"/>
              <a:t>Intentionally exhibiting a display of force such as would give the victim reason to fear or expect immediate bodily harm; </a:t>
            </a:r>
          </a:p>
          <a:p>
            <a:pPr marL="0" indent="0">
              <a:buNone/>
            </a:pPr>
            <a:r>
              <a:rPr lang="en-US" sz="1600" dirty="0"/>
              <a:t>Or</a:t>
            </a:r>
          </a:p>
          <a:p>
            <a:pPr marL="0" indent="0">
              <a:buNone/>
            </a:pPr>
            <a:r>
              <a:rPr lang="en-US" sz="1600" dirty="0"/>
              <a:t>Any intentional written, verbal, or physical act, that a reasonable person would perceive as being intended to threaten, harass, or intimidate that:</a:t>
            </a:r>
          </a:p>
          <a:p>
            <a:pPr lvl="1"/>
            <a:r>
              <a:rPr lang="en-US" sz="1600" dirty="0"/>
              <a:t>Causes substantial physical harm or bodily harm capable of being perceived by a person other than the victim and may include, but is not limited to, </a:t>
            </a:r>
          </a:p>
          <a:p>
            <a:pPr lvl="1"/>
            <a:r>
              <a:rPr lang="en-US" sz="1600" dirty="0"/>
              <a:t>Substantially blackened eyes, substantially swollen lips, or other facial or body parts, or </a:t>
            </a:r>
          </a:p>
          <a:p>
            <a:pPr lvl="1"/>
            <a:r>
              <a:rPr lang="en-US" sz="1600" dirty="0"/>
              <a:t>substantial bruises to body parts;</a:t>
            </a:r>
          </a:p>
          <a:p>
            <a:pPr lvl="1"/>
            <a:r>
              <a:rPr lang="en-US" sz="1600" dirty="0"/>
              <a:t>Has the effect of substantially interfering with the victim student’s education;</a:t>
            </a:r>
          </a:p>
          <a:p>
            <a:pPr lvl="1"/>
            <a:r>
              <a:rPr lang="en-US" sz="1600" dirty="0"/>
              <a:t>Is so severe, persistent, or pervasive that it creates an intimidating or threatening educational environment; or</a:t>
            </a:r>
          </a:p>
          <a:p>
            <a:pPr lvl="1"/>
            <a:r>
              <a:rPr lang="en-US" sz="1600" dirty="0"/>
              <a:t>Has the effect of substantially disrupting the orderly operation of the school.</a:t>
            </a:r>
          </a:p>
        </p:txBody>
      </p:sp>
    </p:spTree>
    <p:extLst>
      <p:ext uri="{BB962C8B-B14F-4D97-AF65-F5344CB8AC3E}">
        <p14:creationId xmlns:p14="http://schemas.microsoft.com/office/powerpoint/2010/main" val="2358543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FA4D-E882-4527-8417-2405AB1863B6}"/>
              </a:ext>
            </a:extLst>
          </p:cNvPr>
          <p:cNvSpPr>
            <a:spLocks noGrp="1"/>
          </p:cNvSpPr>
          <p:nvPr>
            <p:ph type="title"/>
          </p:nvPr>
        </p:nvSpPr>
        <p:spPr/>
        <p:txBody>
          <a:bodyPr/>
          <a:lstStyle/>
          <a:p>
            <a:r>
              <a:rPr lang="en-US" dirty="0"/>
              <a:t>Bullying Example</a:t>
            </a:r>
          </a:p>
        </p:txBody>
      </p:sp>
      <p:sp>
        <p:nvSpPr>
          <p:cNvPr id="3" name="Content Placeholder 2">
            <a:extLst>
              <a:ext uri="{FF2B5EF4-FFF2-40B4-BE49-F238E27FC236}">
                <a16:creationId xmlns:a16="http://schemas.microsoft.com/office/drawing/2014/main" id="{412D451A-83EB-4009-A6A4-CF07C88C7091}"/>
              </a:ext>
            </a:extLst>
          </p:cNvPr>
          <p:cNvSpPr>
            <a:spLocks noGrp="1"/>
          </p:cNvSpPr>
          <p:nvPr>
            <p:ph idx="1"/>
          </p:nvPr>
        </p:nvSpPr>
        <p:spPr>
          <a:xfrm>
            <a:off x="1251677" y="2286001"/>
            <a:ext cx="10627134" cy="4282579"/>
          </a:xfrm>
        </p:spPr>
        <p:txBody>
          <a:bodyPr>
            <a:normAutofit/>
          </a:bodyPr>
          <a:lstStyle/>
          <a:p>
            <a:pPr marL="0" indent="0">
              <a:buNone/>
            </a:pPr>
            <a:r>
              <a:rPr lang="en-US" b="1" dirty="0"/>
              <a:t>EXAMPLE</a:t>
            </a:r>
          </a:p>
          <a:p>
            <a:r>
              <a:rPr lang="en-US" dirty="0"/>
              <a:t>Tripping, pushing, hitting, kicking, blocking, or touching inappropriately.</a:t>
            </a:r>
          </a:p>
          <a:p>
            <a:r>
              <a:rPr lang="en-US" dirty="0"/>
              <a:t>Name calling, racist remarks or slurs, sexist or homophobic remarks or jokes, sexually suggestive comments, or abusive language of any kind.</a:t>
            </a:r>
          </a:p>
          <a:p>
            <a:r>
              <a:rPr lang="en-US" dirty="0"/>
              <a:t>The exclusion from groups, spreading harmful rumors and stories about others, alienating people from social acceptance and interaction.</a:t>
            </a:r>
          </a:p>
          <a:p>
            <a:pPr marL="0" indent="0">
              <a:buNone/>
            </a:pPr>
            <a:endParaRPr lang="en-US" dirty="0"/>
          </a:p>
          <a:p>
            <a:r>
              <a:rPr lang="en-US" b="1" dirty="0"/>
              <a:t>Consequence</a:t>
            </a:r>
          </a:p>
          <a:p>
            <a:pPr marL="0" indent="0">
              <a:buNone/>
            </a:pPr>
            <a:r>
              <a:rPr lang="en-US" b="1" dirty="0"/>
              <a:t>FIRST OFFENSE: Minimum 5 days out of school suspension up to </a:t>
            </a:r>
            <a:r>
              <a:rPr lang="en-US" b="1" dirty="0">
                <a:highlight>
                  <a:srgbClr val="FFFF00"/>
                </a:highlight>
              </a:rPr>
              <a:t>permanent expulsion</a:t>
            </a:r>
          </a:p>
          <a:p>
            <a:endParaRPr lang="en-US" dirty="0"/>
          </a:p>
        </p:txBody>
      </p:sp>
    </p:spTree>
    <p:extLst>
      <p:ext uri="{BB962C8B-B14F-4D97-AF65-F5344CB8AC3E}">
        <p14:creationId xmlns:p14="http://schemas.microsoft.com/office/powerpoint/2010/main" val="3367432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B83B-67DB-4EF9-B481-E263D3AD394E}"/>
              </a:ext>
            </a:extLst>
          </p:cNvPr>
          <p:cNvSpPr>
            <a:spLocks noGrp="1"/>
          </p:cNvSpPr>
          <p:nvPr>
            <p:ph type="title"/>
          </p:nvPr>
        </p:nvSpPr>
        <p:spPr/>
        <p:txBody>
          <a:bodyPr/>
          <a:lstStyle/>
          <a:p>
            <a:r>
              <a:rPr lang="en-US" dirty="0"/>
              <a:t>cyberbullying</a:t>
            </a:r>
          </a:p>
        </p:txBody>
      </p:sp>
      <p:sp>
        <p:nvSpPr>
          <p:cNvPr id="3" name="Content Placeholder 2">
            <a:extLst>
              <a:ext uri="{FF2B5EF4-FFF2-40B4-BE49-F238E27FC236}">
                <a16:creationId xmlns:a16="http://schemas.microsoft.com/office/drawing/2014/main" id="{E37B7481-7460-4587-B85A-72E4D5BA7952}"/>
              </a:ext>
            </a:extLst>
          </p:cNvPr>
          <p:cNvSpPr>
            <a:spLocks noGrp="1"/>
          </p:cNvSpPr>
          <p:nvPr>
            <p:ph idx="1"/>
          </p:nvPr>
        </p:nvSpPr>
        <p:spPr/>
        <p:txBody>
          <a:bodyPr>
            <a:normAutofit/>
          </a:bodyPr>
          <a:lstStyle/>
          <a:p>
            <a:pPr marL="0" indent="0">
              <a:buNone/>
            </a:pPr>
            <a:r>
              <a:rPr lang="en-US" dirty="0"/>
              <a:t>Bullying behavior is also defined as cyberbullying which occurs through the use of electronic communication, whether or not such electronic act originated on school property or with school equipment, if the electronic communication:</a:t>
            </a:r>
          </a:p>
          <a:p>
            <a:pPr lvl="1"/>
            <a:r>
              <a:rPr lang="en-US" dirty="0"/>
              <a:t>Is directed specifically at students or school personnel;  AND</a:t>
            </a:r>
          </a:p>
          <a:p>
            <a:pPr lvl="1"/>
            <a:r>
              <a:rPr lang="en-US" dirty="0"/>
              <a:t>Is maliciously intended to threaten the safety of those specified or substantially disrupt the orderly operation of the school;  AND</a:t>
            </a:r>
          </a:p>
          <a:p>
            <a:pPr lvl="1"/>
            <a:r>
              <a:rPr lang="en-US" dirty="0"/>
              <a:t>Creates a reasonable fear of harm to the students' or school personnel's person or property or has a high likelihood of succeeding in that purpose. </a:t>
            </a:r>
          </a:p>
        </p:txBody>
      </p:sp>
    </p:spTree>
    <p:extLst>
      <p:ext uri="{BB962C8B-B14F-4D97-AF65-F5344CB8AC3E}">
        <p14:creationId xmlns:p14="http://schemas.microsoft.com/office/powerpoint/2010/main" val="31530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8205-BFEF-4B99-816F-0FE49FAB227F}"/>
              </a:ext>
            </a:extLst>
          </p:cNvPr>
          <p:cNvSpPr>
            <a:spLocks noGrp="1"/>
          </p:cNvSpPr>
          <p:nvPr>
            <p:ph type="title"/>
          </p:nvPr>
        </p:nvSpPr>
        <p:spPr/>
        <p:txBody>
          <a:bodyPr/>
          <a:lstStyle/>
          <a:p>
            <a:r>
              <a:rPr lang="en-US" dirty="0"/>
              <a:t>Cyberbullying example</a:t>
            </a:r>
          </a:p>
        </p:txBody>
      </p:sp>
      <p:sp>
        <p:nvSpPr>
          <p:cNvPr id="3" name="Content Placeholder 2">
            <a:extLst>
              <a:ext uri="{FF2B5EF4-FFF2-40B4-BE49-F238E27FC236}">
                <a16:creationId xmlns:a16="http://schemas.microsoft.com/office/drawing/2014/main" id="{E4463E8A-1DF5-4671-AB46-9A6E88D2BBFD}"/>
              </a:ext>
            </a:extLst>
          </p:cNvPr>
          <p:cNvSpPr>
            <a:spLocks noGrp="1"/>
          </p:cNvSpPr>
          <p:nvPr>
            <p:ph idx="1"/>
          </p:nvPr>
        </p:nvSpPr>
        <p:spPr>
          <a:xfrm>
            <a:off x="1251677" y="2286001"/>
            <a:ext cx="10643911" cy="4324524"/>
          </a:xfrm>
        </p:spPr>
        <p:txBody>
          <a:bodyPr>
            <a:normAutofit/>
          </a:bodyPr>
          <a:lstStyle/>
          <a:p>
            <a:pPr marL="0" indent="0">
              <a:buNone/>
            </a:pPr>
            <a:r>
              <a:rPr lang="en-US" b="1" dirty="0"/>
              <a:t>EXAMPLES: </a:t>
            </a:r>
          </a:p>
          <a:p>
            <a:r>
              <a:rPr lang="en-US" dirty="0"/>
              <a:t>Comments, text messages, or threatening emails designed to make the cyberbullied person feel scared, embarrassed, or ashamed of themselves.</a:t>
            </a:r>
          </a:p>
          <a:p>
            <a:r>
              <a:rPr lang="en-US" dirty="0"/>
              <a:t>Using group chats to gang up on one person</a:t>
            </a:r>
          </a:p>
          <a:p>
            <a:r>
              <a:rPr lang="en-US" dirty="0"/>
              <a:t>Making derogatory comments about a person based on their race, gender, sexual orientation, economic status, or other characteristics</a:t>
            </a:r>
          </a:p>
          <a:p>
            <a:r>
              <a:rPr lang="en-US" dirty="0"/>
              <a:t>Posting mean or untrue things on social media sites To publicly hurt the person experiencing the cyberbullying</a:t>
            </a:r>
          </a:p>
          <a:p>
            <a:r>
              <a:rPr lang="en-US" dirty="0"/>
              <a:t>Consequence</a:t>
            </a:r>
          </a:p>
          <a:p>
            <a:pPr marL="0" indent="0">
              <a:buNone/>
            </a:pPr>
            <a:r>
              <a:rPr lang="en-US" b="1" dirty="0"/>
              <a:t>FIRST OFFENSE: Minimum 5 days out of school suspension up to </a:t>
            </a:r>
            <a:r>
              <a:rPr lang="en-US" b="1" dirty="0">
                <a:highlight>
                  <a:srgbClr val="FFFF00"/>
                </a:highlight>
              </a:rPr>
              <a:t>permanent expulsion</a:t>
            </a:r>
          </a:p>
          <a:p>
            <a:endParaRPr lang="en-US" dirty="0"/>
          </a:p>
          <a:p>
            <a:endParaRPr lang="en-US" dirty="0"/>
          </a:p>
        </p:txBody>
      </p:sp>
    </p:spTree>
    <p:extLst>
      <p:ext uri="{BB962C8B-B14F-4D97-AF65-F5344CB8AC3E}">
        <p14:creationId xmlns:p14="http://schemas.microsoft.com/office/powerpoint/2010/main" val="4141188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BF3D-FE03-4D50-A1C8-80729823AC3C}"/>
              </a:ext>
            </a:extLst>
          </p:cNvPr>
          <p:cNvSpPr>
            <a:spLocks noGrp="1"/>
          </p:cNvSpPr>
          <p:nvPr>
            <p:ph type="title"/>
          </p:nvPr>
        </p:nvSpPr>
        <p:spPr/>
        <p:txBody>
          <a:bodyPr/>
          <a:lstStyle/>
          <a:p>
            <a:r>
              <a:rPr lang="en-US" dirty="0"/>
              <a:t>cellphone offenses</a:t>
            </a:r>
          </a:p>
        </p:txBody>
      </p:sp>
      <p:sp>
        <p:nvSpPr>
          <p:cNvPr id="3" name="Content Placeholder 2">
            <a:extLst>
              <a:ext uri="{FF2B5EF4-FFF2-40B4-BE49-F238E27FC236}">
                <a16:creationId xmlns:a16="http://schemas.microsoft.com/office/drawing/2014/main" id="{C37694BC-6868-462E-BC94-B7EC1D976126}"/>
              </a:ext>
            </a:extLst>
          </p:cNvPr>
          <p:cNvSpPr>
            <a:spLocks noGrp="1"/>
          </p:cNvSpPr>
          <p:nvPr>
            <p:ph idx="1"/>
          </p:nvPr>
        </p:nvSpPr>
        <p:spPr>
          <a:xfrm>
            <a:off x="1098958" y="2286001"/>
            <a:ext cx="10477849" cy="3593591"/>
          </a:xfrm>
        </p:spPr>
        <p:txBody>
          <a:bodyPr/>
          <a:lstStyle/>
          <a:p>
            <a:pPr marL="0" indent="0">
              <a:buNone/>
            </a:pPr>
            <a:r>
              <a:rPr lang="en-US" sz="1800" dirty="0">
                <a:effectLst/>
                <a:latin typeface="Verdana" panose="020B0604030504040204" pitchFamily="34" charset="0"/>
                <a:ea typeface="Times New Roman" panose="02020603050405020304" pitchFamily="18" charset="0"/>
              </a:rPr>
              <a:t>Students shall not use personal technology resources to </a:t>
            </a:r>
            <a:r>
              <a:rPr lang="en-US" sz="1800" dirty="0">
                <a:effectLst/>
                <a:highlight>
                  <a:srgbClr val="FFFF00"/>
                </a:highlight>
                <a:latin typeface="Verdana" panose="020B0604030504040204" pitchFamily="34" charset="0"/>
                <a:ea typeface="Times New Roman" panose="02020603050405020304" pitchFamily="18" charset="0"/>
              </a:rPr>
              <a:t>capture</a:t>
            </a:r>
            <a:r>
              <a:rPr lang="en-US" sz="1800" dirty="0">
                <a:effectLst/>
                <a:latin typeface="Verdana" panose="020B0604030504040204" pitchFamily="34" charset="0"/>
                <a:ea typeface="Times New Roman" panose="02020603050405020304" pitchFamily="18" charset="0"/>
              </a:rPr>
              <a:t>, distribute, or display inappropriate material. </a:t>
            </a:r>
            <a:endParaRPr lang="en-US" sz="1800" dirty="0">
              <a:effectLst/>
              <a:latin typeface="Times New Roman" panose="02020603050405020304" pitchFamily="18" charset="0"/>
              <a:ea typeface="Times New Roman" panose="02020603050405020304" pitchFamily="18" charset="0"/>
            </a:endParaRPr>
          </a:p>
          <a:p>
            <a:r>
              <a:rPr lang="en-US" dirty="0"/>
              <a:t>Devices are used for approved educational purposes only</a:t>
            </a:r>
          </a:p>
          <a:p>
            <a:r>
              <a:rPr lang="en-US" dirty="0"/>
              <a:t>No social media at school </a:t>
            </a:r>
          </a:p>
          <a:p>
            <a:r>
              <a:rPr lang="en-US" sz="3200" b="1" dirty="0">
                <a:solidFill>
                  <a:srgbClr val="FF0000"/>
                </a:solidFill>
              </a:rPr>
              <a:t>Strictly prohibited: </a:t>
            </a:r>
          </a:p>
          <a:p>
            <a:pPr lvl="1"/>
            <a:r>
              <a:rPr lang="en-US" dirty="0"/>
              <a:t>Posting/sharing pictures or videos via text or social media. </a:t>
            </a:r>
          </a:p>
          <a:p>
            <a:pPr lvl="2"/>
            <a:r>
              <a:rPr lang="en-US" dirty="0"/>
              <a:t>Example: Recording a fight, posting a picture of graffiti, taking a picture or video of another student without their consent  </a:t>
            </a:r>
          </a:p>
        </p:txBody>
      </p:sp>
    </p:spTree>
    <p:extLst>
      <p:ext uri="{BB962C8B-B14F-4D97-AF65-F5344CB8AC3E}">
        <p14:creationId xmlns:p14="http://schemas.microsoft.com/office/powerpoint/2010/main" val="109354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BFC4B-EFEB-4A69-8F9C-F54EEF20A0FE}"/>
              </a:ext>
            </a:extLst>
          </p:cNvPr>
          <p:cNvSpPr>
            <a:spLocks noGrp="1"/>
          </p:cNvSpPr>
          <p:nvPr>
            <p:ph idx="1"/>
          </p:nvPr>
        </p:nvSpPr>
        <p:spPr>
          <a:xfrm>
            <a:off x="1251678" y="494950"/>
            <a:ext cx="10178322" cy="5384643"/>
          </a:xfrm>
        </p:spPr>
        <p:txBody>
          <a:bodyPr/>
          <a:lstStyle/>
          <a:p>
            <a:pPr marL="0" indent="0">
              <a:buNone/>
            </a:pPr>
            <a:r>
              <a:rPr lang="en-US" dirty="0"/>
              <a:t>Students are responsible for knowing all the contents of the student handbook.  All school policy information can be accessed in the student handbook.</a:t>
            </a:r>
          </a:p>
          <a:p>
            <a:pPr marL="0" indent="0">
              <a:buNone/>
            </a:pPr>
            <a:r>
              <a:rPr lang="en-US" b="1" dirty="0"/>
              <a:t>The student handbook is now online only.  The link is located on the Pope High School website.</a:t>
            </a:r>
          </a:p>
        </p:txBody>
      </p:sp>
    </p:spTree>
    <p:extLst>
      <p:ext uri="{BB962C8B-B14F-4D97-AF65-F5344CB8AC3E}">
        <p14:creationId xmlns:p14="http://schemas.microsoft.com/office/powerpoint/2010/main" val="312423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4A5C-D0B1-497A-AD4B-041B94F67DE6}"/>
              </a:ext>
            </a:extLst>
          </p:cNvPr>
          <p:cNvSpPr>
            <a:spLocks noGrp="1"/>
          </p:cNvSpPr>
          <p:nvPr>
            <p:ph type="title"/>
          </p:nvPr>
        </p:nvSpPr>
        <p:spPr/>
        <p:txBody>
          <a:bodyPr/>
          <a:lstStyle/>
          <a:p>
            <a:r>
              <a:rPr lang="en-US" dirty="0"/>
              <a:t>BEFORE POSTING, ASK YOURSELF…</a:t>
            </a:r>
          </a:p>
        </p:txBody>
      </p:sp>
      <p:sp>
        <p:nvSpPr>
          <p:cNvPr id="3" name="Content Placeholder 2">
            <a:extLst>
              <a:ext uri="{FF2B5EF4-FFF2-40B4-BE49-F238E27FC236}">
                <a16:creationId xmlns:a16="http://schemas.microsoft.com/office/drawing/2014/main" id="{C612AF8A-A6DC-432F-863C-B4F63B624B22}"/>
              </a:ext>
            </a:extLst>
          </p:cNvPr>
          <p:cNvSpPr>
            <a:spLocks noGrp="1"/>
          </p:cNvSpPr>
          <p:nvPr>
            <p:ph idx="1"/>
          </p:nvPr>
        </p:nvSpPr>
        <p:spPr/>
        <p:txBody>
          <a:bodyPr>
            <a:normAutofit/>
          </a:bodyPr>
          <a:lstStyle/>
          <a:p>
            <a:r>
              <a:rPr lang="en-US" sz="6600" dirty="0"/>
              <a:t>IS IT TRUE?</a:t>
            </a:r>
          </a:p>
          <a:p>
            <a:r>
              <a:rPr lang="en-US" sz="6600" dirty="0"/>
              <a:t>IS IT KIND?</a:t>
            </a:r>
          </a:p>
          <a:p>
            <a:r>
              <a:rPr lang="en-US" sz="6600" dirty="0"/>
              <a:t>IS IT NECESSARY?</a:t>
            </a:r>
          </a:p>
        </p:txBody>
      </p:sp>
    </p:spTree>
    <p:extLst>
      <p:ext uri="{BB962C8B-B14F-4D97-AF65-F5344CB8AC3E}">
        <p14:creationId xmlns:p14="http://schemas.microsoft.com/office/powerpoint/2010/main" val="1383852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831B-AEB5-43D9-B985-7BEECD600D73}"/>
              </a:ext>
            </a:extLst>
          </p:cNvPr>
          <p:cNvSpPr>
            <a:spLocks noGrp="1"/>
          </p:cNvSpPr>
          <p:nvPr>
            <p:ph type="title"/>
          </p:nvPr>
        </p:nvSpPr>
        <p:spPr>
          <a:xfrm>
            <a:off x="1580257" y="864911"/>
            <a:ext cx="9031484" cy="1341394"/>
          </a:xfrm>
        </p:spPr>
        <p:txBody>
          <a:bodyPr vert="horz" lIns="91440" tIns="45720" rIns="91440" bIns="45720" rtlCol="0" anchor="b">
            <a:normAutofit fontScale="90000"/>
          </a:bodyPr>
          <a:lstStyle/>
          <a:p>
            <a:pPr algn="ctr"/>
            <a:r>
              <a:rPr lang="en-US" sz="8000" spc="800" dirty="0"/>
              <a:t> </a:t>
            </a:r>
            <a:br>
              <a:rPr lang="en-US" sz="8000" spc="800" dirty="0"/>
            </a:br>
            <a:r>
              <a:rPr lang="en-US" sz="8000" spc="800" dirty="0"/>
              <a:t>Section 3</a:t>
            </a:r>
          </a:p>
        </p:txBody>
      </p:sp>
      <p:sp>
        <p:nvSpPr>
          <p:cNvPr id="3" name="Content Placeholder 2">
            <a:extLst>
              <a:ext uri="{FF2B5EF4-FFF2-40B4-BE49-F238E27FC236}">
                <a16:creationId xmlns:a16="http://schemas.microsoft.com/office/drawing/2014/main" id="{85E51EB3-16A8-445C-AE59-A375687077EA}"/>
              </a:ext>
            </a:extLst>
          </p:cNvPr>
          <p:cNvSpPr>
            <a:spLocks noGrp="1"/>
          </p:cNvSpPr>
          <p:nvPr>
            <p:ph idx="1"/>
          </p:nvPr>
        </p:nvSpPr>
        <p:spPr>
          <a:xfrm>
            <a:off x="2073314" y="3061983"/>
            <a:ext cx="8538427" cy="1468072"/>
          </a:xfrm>
        </p:spPr>
        <p:txBody>
          <a:bodyPr vert="horz" lIns="91440" tIns="45720" rIns="91440" bIns="45720" rtlCol="0" anchor="ctr">
            <a:noAutofit/>
          </a:bodyPr>
          <a:lstStyle/>
          <a:p>
            <a:pPr marL="0" indent="0" algn="ctr">
              <a:lnSpc>
                <a:spcPct val="100000"/>
              </a:lnSpc>
              <a:buNone/>
            </a:pPr>
            <a:r>
              <a:rPr lang="en-US" sz="2800" b="1" cap="all" spc="400" dirty="0">
                <a:solidFill>
                  <a:srgbClr val="2A1A00"/>
                </a:solidFill>
              </a:rPr>
              <a:t>Academic Integrity and School Procedures</a:t>
            </a:r>
          </a:p>
        </p:txBody>
      </p:sp>
    </p:spTree>
    <p:extLst>
      <p:ext uri="{BB962C8B-B14F-4D97-AF65-F5344CB8AC3E}">
        <p14:creationId xmlns:p14="http://schemas.microsoft.com/office/powerpoint/2010/main" val="2727603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81E60-C232-41E1-9E3B-9B94377AD682}"/>
              </a:ext>
            </a:extLst>
          </p:cNvPr>
          <p:cNvSpPr>
            <a:spLocks noGrp="1"/>
          </p:cNvSpPr>
          <p:nvPr>
            <p:ph type="title"/>
          </p:nvPr>
        </p:nvSpPr>
        <p:spPr>
          <a:xfrm>
            <a:off x="761996" y="1153287"/>
            <a:ext cx="3570566" cy="4551426"/>
          </a:xfrm>
        </p:spPr>
        <p:txBody>
          <a:bodyPr anchor="ctr">
            <a:normAutofit/>
          </a:bodyPr>
          <a:lstStyle/>
          <a:p>
            <a:pPr algn="r"/>
            <a:r>
              <a:rPr lang="en-US" sz="5400" b="1" dirty="0"/>
              <a:t>POPE HIGH SCHOOL</a:t>
            </a:r>
            <a:br>
              <a:rPr lang="en-US" sz="5400" dirty="0"/>
            </a:br>
            <a:r>
              <a:rPr lang="en-US" sz="5400" dirty="0"/>
              <a:t>ACADEMIC INTEGRITY POLICY</a:t>
            </a:r>
            <a:br>
              <a:rPr lang="en-US" sz="5400" dirty="0"/>
            </a:br>
            <a:endParaRPr lang="en-US" sz="5400" dirty="0"/>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5F9561-D9BA-4EB0-8951-DD7DDC6B9B9D}"/>
              </a:ext>
            </a:extLst>
          </p:cNvPr>
          <p:cNvSpPr>
            <a:spLocks noGrp="1"/>
          </p:cNvSpPr>
          <p:nvPr>
            <p:ph idx="1"/>
          </p:nvPr>
        </p:nvSpPr>
        <p:spPr>
          <a:xfrm>
            <a:off x="4976031" y="1153287"/>
            <a:ext cx="6453969" cy="4551426"/>
          </a:xfrm>
        </p:spPr>
        <p:txBody>
          <a:bodyPr anchor="ctr">
            <a:normAutofit fontScale="92500"/>
          </a:bodyPr>
          <a:lstStyle/>
          <a:p>
            <a:pPr marL="0" indent="0">
              <a:buNone/>
            </a:pPr>
            <a:r>
              <a:rPr lang="en-US" sz="2400" dirty="0"/>
              <a:t>All students are expected to adhere to the </a:t>
            </a:r>
            <a:r>
              <a:rPr lang="en-US" sz="2400" b="1" dirty="0"/>
              <a:t>Academic Integrity Honor Policy</a:t>
            </a:r>
            <a:r>
              <a:rPr lang="en-US" sz="2400" dirty="0"/>
              <a:t>, which states:</a:t>
            </a:r>
            <a:br>
              <a:rPr lang="en-US" sz="2400" dirty="0"/>
            </a:br>
            <a:endParaRPr lang="en-US" sz="2400" dirty="0"/>
          </a:p>
          <a:p>
            <a:pPr marL="0" indent="0">
              <a:buNone/>
            </a:pPr>
            <a:r>
              <a:rPr lang="en-US" sz="2400" b="1" i="1" dirty="0"/>
              <a:t>“I certify the work that I am submitting is my original work. I have not shared nor exchanged information or materials with anyone, nor will I do so in the future. Additionally, I will immediately notify a teacher if I become aware that another student has compromised the policy.”</a:t>
            </a:r>
          </a:p>
          <a:p>
            <a:pPr marL="0" indent="0">
              <a:buNone/>
            </a:pPr>
            <a:r>
              <a:rPr lang="en-US" sz="2400" b="1" dirty="0">
                <a:solidFill>
                  <a:srgbClr val="FF0000"/>
                </a:solidFill>
              </a:rPr>
              <a:t>ACTION: Students must sign off once covered. </a:t>
            </a:r>
            <a:br>
              <a:rPr lang="en-US" sz="2400" b="1" i="1" dirty="0"/>
            </a:br>
            <a:endParaRPr lang="en-US" sz="2400" dirty="0"/>
          </a:p>
          <a:p>
            <a:endParaRPr lang="en-US" sz="2400" dirty="0"/>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67531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E05B-E92B-4AF8-9C5D-C8518D34AC07}"/>
              </a:ext>
            </a:extLst>
          </p:cNvPr>
          <p:cNvSpPr>
            <a:spLocks noGrp="1"/>
          </p:cNvSpPr>
          <p:nvPr>
            <p:ph type="title"/>
          </p:nvPr>
        </p:nvSpPr>
        <p:spPr>
          <a:xfrm>
            <a:off x="1251678" y="382385"/>
            <a:ext cx="10178322" cy="1903616"/>
          </a:xfrm>
        </p:spPr>
        <p:txBody>
          <a:bodyPr>
            <a:normAutofit fontScale="90000"/>
          </a:bodyPr>
          <a:lstStyle/>
          <a:p>
            <a:r>
              <a:rPr lang="en-US" dirty="0"/>
              <a:t>Unacceptable behaviors include, but are not limited to, the following:</a:t>
            </a:r>
          </a:p>
        </p:txBody>
      </p:sp>
      <p:graphicFrame>
        <p:nvGraphicFramePr>
          <p:cNvPr id="5" name="Content Placeholder 2">
            <a:extLst>
              <a:ext uri="{FF2B5EF4-FFF2-40B4-BE49-F238E27FC236}">
                <a16:creationId xmlns:a16="http://schemas.microsoft.com/office/drawing/2014/main" id="{531F473E-FAF9-4429-8FDD-BB5D06A4A334}"/>
              </a:ext>
            </a:extLst>
          </p:cNvPr>
          <p:cNvGraphicFramePr>
            <a:graphicFrameLocks noGrp="1"/>
          </p:cNvGraphicFramePr>
          <p:nvPr>
            <p:ph idx="1"/>
            <p:extLst>
              <p:ext uri="{D42A27DB-BD31-4B8C-83A1-F6EECF244321}">
                <p14:modId xmlns:p14="http://schemas.microsoft.com/office/powerpoint/2010/main" val="448006966"/>
              </p:ext>
            </p:extLst>
          </p:nvPr>
        </p:nvGraphicFramePr>
        <p:xfrm>
          <a:off x="1251678" y="2286001"/>
          <a:ext cx="1017832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527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E05B-E92B-4AF8-9C5D-C8518D34AC07}"/>
              </a:ext>
            </a:extLst>
          </p:cNvPr>
          <p:cNvSpPr>
            <a:spLocks noGrp="1"/>
          </p:cNvSpPr>
          <p:nvPr>
            <p:ph type="title"/>
          </p:nvPr>
        </p:nvSpPr>
        <p:spPr>
          <a:xfrm>
            <a:off x="1251678" y="382385"/>
            <a:ext cx="10178322" cy="1903616"/>
          </a:xfrm>
        </p:spPr>
        <p:txBody>
          <a:bodyPr>
            <a:normAutofit fontScale="90000"/>
          </a:bodyPr>
          <a:lstStyle/>
          <a:p>
            <a:r>
              <a:rPr lang="en-US" dirty="0"/>
              <a:t>Unacceptable behaviors include, but are not limited to, the following:</a:t>
            </a:r>
          </a:p>
        </p:txBody>
      </p:sp>
      <p:graphicFrame>
        <p:nvGraphicFramePr>
          <p:cNvPr id="5" name="Content Placeholder 2">
            <a:extLst>
              <a:ext uri="{FF2B5EF4-FFF2-40B4-BE49-F238E27FC236}">
                <a16:creationId xmlns:a16="http://schemas.microsoft.com/office/drawing/2014/main" id="{531F473E-FAF9-4429-8FDD-BB5D06A4A334}"/>
              </a:ext>
            </a:extLst>
          </p:cNvPr>
          <p:cNvGraphicFramePr>
            <a:graphicFrameLocks noGrp="1"/>
          </p:cNvGraphicFramePr>
          <p:nvPr>
            <p:ph idx="1"/>
            <p:extLst>
              <p:ext uri="{D42A27DB-BD31-4B8C-83A1-F6EECF244321}">
                <p14:modId xmlns:p14="http://schemas.microsoft.com/office/powerpoint/2010/main" val="403195630"/>
              </p:ext>
            </p:extLst>
          </p:nvPr>
        </p:nvGraphicFramePr>
        <p:xfrm>
          <a:off x="1251678" y="2466363"/>
          <a:ext cx="10178322" cy="439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60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AC77-B2EE-4EDB-9BDD-B7CD3D5FAFC4}"/>
              </a:ext>
            </a:extLst>
          </p:cNvPr>
          <p:cNvSpPr>
            <a:spLocks noGrp="1"/>
          </p:cNvSpPr>
          <p:nvPr>
            <p:ph type="title"/>
          </p:nvPr>
        </p:nvSpPr>
        <p:spPr>
          <a:xfrm>
            <a:off x="1251679" y="645107"/>
            <a:ext cx="3384329" cy="5408284"/>
          </a:xfrm>
        </p:spPr>
        <p:txBody>
          <a:bodyPr anchor="ctr">
            <a:normAutofit/>
          </a:bodyPr>
          <a:lstStyle/>
          <a:p>
            <a:r>
              <a:rPr lang="en-US" sz="3700"/>
              <a:t>Consequences</a:t>
            </a:r>
          </a:p>
        </p:txBody>
      </p:sp>
      <p:graphicFrame>
        <p:nvGraphicFramePr>
          <p:cNvPr id="5" name="Content Placeholder 2">
            <a:extLst>
              <a:ext uri="{FF2B5EF4-FFF2-40B4-BE49-F238E27FC236}">
                <a16:creationId xmlns:a16="http://schemas.microsoft.com/office/drawing/2014/main" id="{54A25581-5A47-43C1-8647-385D0EA3D70D}"/>
              </a:ext>
            </a:extLst>
          </p:cNvPr>
          <p:cNvGraphicFramePr>
            <a:graphicFrameLocks noGrp="1"/>
          </p:cNvGraphicFramePr>
          <p:nvPr>
            <p:ph idx="1"/>
            <p:extLst>
              <p:ext uri="{D42A27DB-BD31-4B8C-83A1-F6EECF244321}">
                <p14:modId xmlns:p14="http://schemas.microsoft.com/office/powerpoint/2010/main" val="1392300064"/>
              </p:ext>
            </p:extLst>
          </p:nvPr>
        </p:nvGraphicFramePr>
        <p:xfrm>
          <a:off x="4602480" y="325121"/>
          <a:ext cx="7603490" cy="604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584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63E38-147D-4FD8-87EA-651BC139CA03}"/>
              </a:ext>
            </a:extLst>
          </p:cNvPr>
          <p:cNvSpPr>
            <a:spLocks noGrp="1"/>
          </p:cNvSpPr>
          <p:nvPr>
            <p:ph type="title"/>
          </p:nvPr>
        </p:nvSpPr>
        <p:spPr>
          <a:xfrm>
            <a:off x="965201" y="1354945"/>
            <a:ext cx="2059048" cy="4148110"/>
          </a:xfrm>
        </p:spPr>
        <p:txBody>
          <a:bodyPr anchor="ctr">
            <a:normAutofit/>
          </a:bodyPr>
          <a:lstStyle/>
          <a:p>
            <a:r>
              <a:rPr lang="en-US" sz="2000" dirty="0">
                <a:solidFill>
                  <a:srgbClr val="2A1A00"/>
                </a:solidFill>
              </a:rPr>
              <a:t>Academic integrity violation consequences</a:t>
            </a:r>
          </a:p>
        </p:txBody>
      </p:sp>
      <p:sp>
        <p:nvSpPr>
          <p:cNvPr id="21" name="Rectangle 20">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BD174841-FAC6-44F2-BEC7-B0DF35213F5F}"/>
              </a:ext>
            </a:extLst>
          </p:cNvPr>
          <p:cNvSpPr>
            <a:spLocks noGrp="1"/>
          </p:cNvSpPr>
          <p:nvPr>
            <p:ph idx="1"/>
          </p:nvPr>
        </p:nvSpPr>
        <p:spPr>
          <a:xfrm>
            <a:off x="3828580" y="1354944"/>
            <a:ext cx="7850390" cy="4538861"/>
          </a:xfrm>
        </p:spPr>
        <p:txBody>
          <a:bodyPr anchor="ctr">
            <a:normAutofit/>
          </a:bodyPr>
          <a:lstStyle/>
          <a:p>
            <a:r>
              <a:rPr lang="en-US" sz="2800" dirty="0"/>
              <a:t>Violation of the Pope High School Academic Integrity Policy can lead to the removal from the following:</a:t>
            </a:r>
          </a:p>
          <a:p>
            <a:pPr lvl="1"/>
            <a:r>
              <a:rPr lang="en-US" sz="2400" dirty="0"/>
              <a:t>Honor societies</a:t>
            </a:r>
          </a:p>
          <a:p>
            <a:pPr lvl="1"/>
            <a:r>
              <a:rPr lang="en-US" sz="2400" dirty="0"/>
              <a:t>Pope Academies</a:t>
            </a:r>
          </a:p>
          <a:p>
            <a:pPr lvl="1"/>
            <a:r>
              <a:rPr lang="en-US" sz="2400" dirty="0"/>
              <a:t>Valedictorian and/or salutatorian candidacy </a:t>
            </a:r>
          </a:p>
        </p:txBody>
      </p:sp>
    </p:spTree>
    <p:extLst>
      <p:ext uri="{BB962C8B-B14F-4D97-AF65-F5344CB8AC3E}">
        <p14:creationId xmlns:p14="http://schemas.microsoft.com/office/powerpoint/2010/main" val="4314458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5BD86-3448-4CA4-B894-EEC50BDD2036}"/>
              </a:ext>
            </a:extLst>
          </p:cNvPr>
          <p:cNvSpPr>
            <a:spLocks noGrp="1"/>
          </p:cNvSpPr>
          <p:nvPr>
            <p:ph type="title"/>
          </p:nvPr>
        </p:nvSpPr>
        <p:spPr>
          <a:xfrm>
            <a:off x="761996" y="382385"/>
            <a:ext cx="10668004" cy="1113295"/>
          </a:xfrm>
        </p:spPr>
        <p:txBody>
          <a:bodyPr anchor="b">
            <a:normAutofit/>
          </a:bodyPr>
          <a:lstStyle/>
          <a:p>
            <a:pPr algn="ctr"/>
            <a:r>
              <a:rPr lang="en-US" dirty="0"/>
              <a:t>School-issued Laptop</a:t>
            </a:r>
            <a:endParaRPr lang="en-US"/>
          </a:p>
        </p:txBody>
      </p:sp>
      <p:sp>
        <p:nvSpPr>
          <p:cNvPr id="3" name="Content Placeholder 2">
            <a:extLst>
              <a:ext uri="{FF2B5EF4-FFF2-40B4-BE49-F238E27FC236}">
                <a16:creationId xmlns:a16="http://schemas.microsoft.com/office/drawing/2014/main" id="{2B7E4426-95DA-49AA-A2AF-EEDFFA7622D9}"/>
              </a:ext>
            </a:extLst>
          </p:cNvPr>
          <p:cNvSpPr>
            <a:spLocks noGrp="1"/>
          </p:cNvSpPr>
          <p:nvPr>
            <p:ph idx="1"/>
          </p:nvPr>
        </p:nvSpPr>
        <p:spPr>
          <a:xfrm>
            <a:off x="761996" y="1785257"/>
            <a:ext cx="10668004" cy="3440539"/>
          </a:xfrm>
        </p:spPr>
        <p:txBody>
          <a:bodyPr>
            <a:normAutofit/>
          </a:bodyPr>
          <a:lstStyle/>
          <a:p>
            <a:pPr>
              <a:lnSpc>
                <a:spcPct val="100000"/>
              </a:lnSpc>
            </a:pPr>
            <a:r>
              <a:rPr lang="en-US" dirty="0"/>
              <a:t>All students are expected to have a school-issued laptop</a:t>
            </a:r>
          </a:p>
          <a:p>
            <a:pPr>
              <a:lnSpc>
                <a:spcPct val="100000"/>
              </a:lnSpc>
            </a:pPr>
            <a:r>
              <a:rPr lang="en-US" dirty="0"/>
              <a:t>The expectation is for all students to bring a fully charged laptop and charger cord every day. </a:t>
            </a:r>
          </a:p>
          <a:p>
            <a:pPr>
              <a:lnSpc>
                <a:spcPct val="100000"/>
              </a:lnSpc>
            </a:pPr>
            <a:r>
              <a:rPr lang="en-US" dirty="0"/>
              <a:t>The “Opt-In” Process: 3 Quick Steps (conducted by the Enrolling Adult): </a:t>
            </a:r>
          </a:p>
          <a:p>
            <a:pPr marL="800100" lvl="1" indent="-342900">
              <a:lnSpc>
                <a:spcPct val="100000"/>
              </a:lnSpc>
              <a:buAutoNum type="alphaLcPeriod"/>
            </a:pPr>
            <a:r>
              <a:rPr lang="en-US" sz="2000" dirty="0"/>
              <a:t>GO to </a:t>
            </a:r>
            <a:r>
              <a:rPr lang="en-US" sz="2000" dirty="0" err="1"/>
              <a:t>ParentVue</a:t>
            </a:r>
            <a:r>
              <a:rPr lang="en-US" sz="2000" dirty="0"/>
              <a:t> </a:t>
            </a:r>
          </a:p>
          <a:p>
            <a:pPr marL="800100" lvl="1" indent="-342900">
              <a:lnSpc>
                <a:spcPct val="100000"/>
              </a:lnSpc>
              <a:buAutoNum type="alphaLcPeriod"/>
            </a:pPr>
            <a:r>
              <a:rPr lang="en-US" sz="2000" dirty="0"/>
              <a:t>Click on the STUDENT DEVICE LIABILITY AGREEMENT to review the terms. </a:t>
            </a:r>
          </a:p>
          <a:p>
            <a:pPr marL="800100" lvl="1" indent="-342900">
              <a:lnSpc>
                <a:spcPct val="100000"/>
              </a:lnSpc>
              <a:buAutoNum type="alphaLcPeriod"/>
            </a:pPr>
            <a:r>
              <a:rPr lang="en-US" sz="2000" dirty="0"/>
              <a:t>Click on OPT-IN.</a:t>
            </a:r>
          </a:p>
          <a:p>
            <a:pPr>
              <a:lnSpc>
                <a:spcPct val="100000"/>
              </a:lnSpc>
            </a:pPr>
            <a:r>
              <a:rPr lang="en-US" dirty="0"/>
              <a:t>Laptops can be picked up in the Learning Commons </a:t>
            </a:r>
          </a:p>
          <a:p>
            <a:pPr>
              <a:lnSpc>
                <a:spcPct val="100000"/>
              </a:lnSpc>
            </a:pPr>
            <a:r>
              <a:rPr lang="en-US" dirty="0"/>
              <a:t>All technical and laptop support requests are made in the Learning Commons</a:t>
            </a:r>
          </a:p>
          <a:p>
            <a:pPr>
              <a:lnSpc>
                <a:spcPct val="100000"/>
              </a:lnSpc>
            </a:pPr>
            <a:endParaRPr lang="en-US"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5114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2B7ACEC-BF95-44BD-B94E-E85829562448}"/>
              </a:ext>
            </a:extLst>
          </p:cNvPr>
          <p:cNvSpPr>
            <a:spLocks noGrp="1"/>
          </p:cNvSpPr>
          <p:nvPr>
            <p:ph type="title"/>
          </p:nvPr>
        </p:nvSpPr>
        <p:spPr>
          <a:xfrm>
            <a:off x="1251678" y="382385"/>
            <a:ext cx="10178322" cy="1492132"/>
          </a:xfrm>
        </p:spPr>
        <p:txBody>
          <a:bodyPr anchor="ctr">
            <a:normAutofit/>
          </a:bodyPr>
          <a:lstStyle/>
          <a:p>
            <a:r>
              <a:rPr lang="en-US" dirty="0"/>
              <a:t>Learning commons</a:t>
            </a:r>
          </a:p>
        </p:txBody>
      </p:sp>
      <p:sp>
        <p:nvSpPr>
          <p:cNvPr id="11"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EC456C9-6B03-45CC-9730-6024875324A4}"/>
              </a:ext>
            </a:extLst>
          </p:cNvPr>
          <p:cNvGraphicFramePr>
            <a:graphicFrameLocks noGrp="1"/>
          </p:cNvGraphicFramePr>
          <p:nvPr>
            <p:ph idx="1"/>
            <p:extLst>
              <p:ext uri="{D42A27DB-BD31-4B8C-83A1-F6EECF244321}">
                <p14:modId xmlns:p14="http://schemas.microsoft.com/office/powerpoint/2010/main" val="268695816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927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9C7D-736D-45D7-8CC8-04469E59630E}"/>
              </a:ext>
            </a:extLst>
          </p:cNvPr>
          <p:cNvSpPr>
            <a:spLocks noGrp="1"/>
          </p:cNvSpPr>
          <p:nvPr>
            <p:ph type="title"/>
          </p:nvPr>
        </p:nvSpPr>
        <p:spPr/>
        <p:txBody>
          <a:bodyPr/>
          <a:lstStyle/>
          <a:p>
            <a:r>
              <a:rPr lang="en-US" dirty="0"/>
              <a:t>Cafeteria Etiquette  </a:t>
            </a:r>
          </a:p>
        </p:txBody>
      </p:sp>
      <p:graphicFrame>
        <p:nvGraphicFramePr>
          <p:cNvPr id="5" name="Content Placeholder 2">
            <a:extLst>
              <a:ext uri="{FF2B5EF4-FFF2-40B4-BE49-F238E27FC236}">
                <a16:creationId xmlns:a16="http://schemas.microsoft.com/office/drawing/2014/main" id="{6FDC6A52-4B24-DF28-EDB2-406F79C211AC}"/>
              </a:ext>
            </a:extLst>
          </p:cNvPr>
          <p:cNvGraphicFramePr>
            <a:graphicFrameLocks noGrp="1"/>
          </p:cNvGraphicFramePr>
          <p:nvPr>
            <p:ph idx="1"/>
            <p:extLst>
              <p:ext uri="{D42A27DB-BD31-4B8C-83A1-F6EECF244321}">
                <p14:modId xmlns:p14="http://schemas.microsoft.com/office/powerpoint/2010/main" val="1029908373"/>
              </p:ext>
            </p:extLst>
          </p:nvPr>
        </p:nvGraphicFramePr>
        <p:xfrm>
          <a:off x="1149293" y="2286001"/>
          <a:ext cx="10595294" cy="4189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20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AD3D-2FE8-4958-89BF-49918CE3021B}"/>
              </a:ext>
            </a:extLst>
          </p:cNvPr>
          <p:cNvSpPr>
            <a:spLocks noGrp="1"/>
          </p:cNvSpPr>
          <p:nvPr>
            <p:ph type="title"/>
          </p:nvPr>
        </p:nvSpPr>
        <p:spPr/>
        <p:txBody>
          <a:bodyPr>
            <a:normAutofit fontScale="90000"/>
          </a:bodyPr>
          <a:lstStyle/>
          <a:p>
            <a:r>
              <a:rPr lang="en-US" dirty="0"/>
              <a:t>General Expectations for Pope H.S.  </a:t>
            </a:r>
            <a:br>
              <a:rPr lang="en-US" dirty="0"/>
            </a:br>
            <a:endParaRPr lang="en-US" i="1" dirty="0"/>
          </a:p>
        </p:txBody>
      </p:sp>
      <p:sp>
        <p:nvSpPr>
          <p:cNvPr id="3" name="Content Placeholder 2">
            <a:extLst>
              <a:ext uri="{FF2B5EF4-FFF2-40B4-BE49-F238E27FC236}">
                <a16:creationId xmlns:a16="http://schemas.microsoft.com/office/drawing/2014/main" id="{F558CF76-7E1C-4A2F-962C-0A15E893AD67}"/>
              </a:ext>
            </a:extLst>
          </p:cNvPr>
          <p:cNvSpPr>
            <a:spLocks noGrp="1"/>
          </p:cNvSpPr>
          <p:nvPr>
            <p:ph idx="1"/>
          </p:nvPr>
        </p:nvSpPr>
        <p:spPr>
          <a:xfrm>
            <a:off x="1251677" y="1801641"/>
            <a:ext cx="10653629" cy="5056360"/>
          </a:xfrm>
        </p:spPr>
        <p:txBody>
          <a:bodyPr>
            <a:normAutofit/>
          </a:bodyPr>
          <a:lstStyle/>
          <a:p>
            <a:r>
              <a:rPr lang="en-US" dirty="0"/>
              <a:t>Be on time for each class</a:t>
            </a:r>
          </a:p>
          <a:p>
            <a:r>
              <a:rPr lang="en-US" dirty="0"/>
              <a:t>Students must have a parking pass to park on campus</a:t>
            </a:r>
          </a:p>
          <a:p>
            <a:r>
              <a:rPr lang="en-US" dirty="0"/>
              <a:t>All students must remain on campus for lunch</a:t>
            </a:r>
          </a:p>
          <a:p>
            <a:r>
              <a:rPr lang="en-US" dirty="0"/>
              <a:t>Each student is expected to clean up after themselves at lunch. </a:t>
            </a:r>
          </a:p>
          <a:p>
            <a:pPr lvl="1"/>
            <a:r>
              <a:rPr lang="en-US" dirty="0"/>
              <a:t>Check table, bench, and floor for all food and trash and throw away any remaining items</a:t>
            </a:r>
          </a:p>
          <a:p>
            <a:r>
              <a:rPr lang="en-US" dirty="0"/>
              <a:t>Use the closest restroom to your class</a:t>
            </a:r>
          </a:p>
          <a:p>
            <a:r>
              <a:rPr lang="en-US" dirty="0"/>
              <a:t>Vending machines are to be between classes only</a:t>
            </a:r>
          </a:p>
          <a:p>
            <a:pPr lvl="1"/>
            <a:r>
              <a:rPr lang="en-US" dirty="0"/>
              <a:t>Vending machines in the cafeteria hallway are limited to students currently at lunch</a:t>
            </a:r>
          </a:p>
          <a:p>
            <a:r>
              <a:rPr lang="en-US" dirty="0"/>
              <a:t>Dress according to guidelines outlined in the Cobb County Code of Conduct </a:t>
            </a:r>
          </a:p>
          <a:p>
            <a:r>
              <a:rPr lang="en-US" dirty="0"/>
              <a:t> The bus port to take the bus home is located off the patio near the cafeteria </a:t>
            </a:r>
          </a:p>
        </p:txBody>
      </p:sp>
    </p:spTree>
    <p:extLst>
      <p:ext uri="{BB962C8B-B14F-4D97-AF65-F5344CB8AC3E}">
        <p14:creationId xmlns:p14="http://schemas.microsoft.com/office/powerpoint/2010/main" val="232447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19A55-5F46-4CD6-BA83-E2829FD9F0D2}"/>
              </a:ext>
            </a:extLst>
          </p:cNvPr>
          <p:cNvPicPr>
            <a:picLocks noChangeAspect="1"/>
          </p:cNvPicPr>
          <p:nvPr/>
        </p:nvPicPr>
        <p:blipFill rotWithShape="1">
          <a:blip r:embed="rId2"/>
          <a:srcRect r="43158" b="2"/>
          <a:stretch/>
        </p:blipFill>
        <p:spPr>
          <a:xfrm>
            <a:off x="7373816" y="2145636"/>
            <a:ext cx="4261588" cy="3954707"/>
          </a:xfrm>
          <a:prstGeom prst="rect">
            <a:avLst/>
          </a:prstGeom>
        </p:spPr>
      </p:pic>
      <p:sp>
        <p:nvSpPr>
          <p:cNvPr id="9" name="Freeform 8">
            <a:extLst>
              <a:ext uri="{FF2B5EF4-FFF2-40B4-BE49-F238E27FC236}">
                <a16:creationId xmlns:a16="http://schemas.microsoft.com/office/drawing/2014/main" id="{438E2B1E-5364-451C-8B5F-2D1BFF5A6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9528486 w 12192000"/>
              <a:gd name="connsiteY5" fmla="*/ 2197353 h 6858000"/>
              <a:gd name="connsiteX6" fmla="*/ 9491031 w 12192000"/>
              <a:gd name="connsiteY6" fmla="*/ 2200864 h 6858000"/>
              <a:gd name="connsiteX7" fmla="*/ 9454747 w 12192000"/>
              <a:gd name="connsiteY7" fmla="*/ 2210228 h 6858000"/>
              <a:gd name="connsiteX8" fmla="*/ 9419633 w 12192000"/>
              <a:gd name="connsiteY8" fmla="*/ 2224273 h 6858000"/>
              <a:gd name="connsiteX9" fmla="*/ 9383349 w 12192000"/>
              <a:gd name="connsiteY9" fmla="*/ 2241830 h 6858000"/>
              <a:gd name="connsiteX10" fmla="*/ 9349405 w 12192000"/>
              <a:gd name="connsiteY10" fmla="*/ 2261728 h 6858000"/>
              <a:gd name="connsiteX11" fmla="*/ 9314292 w 12192000"/>
              <a:gd name="connsiteY11" fmla="*/ 2282796 h 6858000"/>
              <a:gd name="connsiteX12" fmla="*/ 9279178 w 12192000"/>
              <a:gd name="connsiteY12" fmla="*/ 2301524 h 6858000"/>
              <a:gd name="connsiteX13" fmla="*/ 9244064 w 12192000"/>
              <a:gd name="connsiteY13" fmla="*/ 2320251 h 6858000"/>
              <a:gd name="connsiteX14" fmla="*/ 9208950 w 12192000"/>
              <a:gd name="connsiteY14" fmla="*/ 2334296 h 6858000"/>
              <a:gd name="connsiteX15" fmla="*/ 9172666 w 12192000"/>
              <a:gd name="connsiteY15" fmla="*/ 2343660 h 6858000"/>
              <a:gd name="connsiteX16" fmla="*/ 9136382 w 12192000"/>
              <a:gd name="connsiteY16" fmla="*/ 2348342 h 6858000"/>
              <a:gd name="connsiteX17" fmla="*/ 9097757 w 12192000"/>
              <a:gd name="connsiteY17" fmla="*/ 2348342 h 6858000"/>
              <a:gd name="connsiteX18" fmla="*/ 9057961 w 12192000"/>
              <a:gd name="connsiteY18" fmla="*/ 2346001 h 6858000"/>
              <a:gd name="connsiteX19" fmla="*/ 9018166 w 12192000"/>
              <a:gd name="connsiteY19" fmla="*/ 2341319 h 6858000"/>
              <a:gd name="connsiteX20" fmla="*/ 8978370 w 12192000"/>
              <a:gd name="connsiteY20" fmla="*/ 2335467 h 6858000"/>
              <a:gd name="connsiteX21" fmla="*/ 8938575 w 12192000"/>
              <a:gd name="connsiteY21" fmla="*/ 2330785 h 6858000"/>
              <a:gd name="connsiteX22" fmla="*/ 8898779 w 12192000"/>
              <a:gd name="connsiteY22" fmla="*/ 2327274 h 6858000"/>
              <a:gd name="connsiteX23" fmla="*/ 8861324 w 12192000"/>
              <a:gd name="connsiteY23" fmla="*/ 2328444 h 6858000"/>
              <a:gd name="connsiteX24" fmla="*/ 8825040 w 12192000"/>
              <a:gd name="connsiteY24" fmla="*/ 2333126 h 6858000"/>
              <a:gd name="connsiteX25" fmla="*/ 8789926 w 12192000"/>
              <a:gd name="connsiteY25" fmla="*/ 2343660 h 6858000"/>
              <a:gd name="connsiteX26" fmla="*/ 8760665 w 12192000"/>
              <a:gd name="connsiteY26" fmla="*/ 2358876 h 6858000"/>
              <a:gd name="connsiteX27" fmla="*/ 8732574 w 12192000"/>
              <a:gd name="connsiteY27" fmla="*/ 2378774 h 6858000"/>
              <a:gd name="connsiteX28" fmla="*/ 8707994 w 12192000"/>
              <a:gd name="connsiteY28" fmla="*/ 2402183 h 6858000"/>
              <a:gd name="connsiteX29" fmla="*/ 8683415 w 12192000"/>
              <a:gd name="connsiteY29" fmla="*/ 2429103 h 6858000"/>
              <a:gd name="connsiteX30" fmla="*/ 8661176 w 12192000"/>
              <a:gd name="connsiteY30" fmla="*/ 2457194 h 6858000"/>
              <a:gd name="connsiteX31" fmla="*/ 8638937 w 12192000"/>
              <a:gd name="connsiteY31" fmla="*/ 2486456 h 6858000"/>
              <a:gd name="connsiteX32" fmla="*/ 8616699 w 12192000"/>
              <a:gd name="connsiteY32" fmla="*/ 2515717 h 6858000"/>
              <a:gd name="connsiteX33" fmla="*/ 8594460 w 12192000"/>
              <a:gd name="connsiteY33" fmla="*/ 2543808 h 6858000"/>
              <a:gd name="connsiteX34" fmla="*/ 8571051 w 12192000"/>
              <a:gd name="connsiteY34" fmla="*/ 2570729 h 6858000"/>
              <a:gd name="connsiteX35" fmla="*/ 8544130 w 12192000"/>
              <a:gd name="connsiteY35" fmla="*/ 2594138 h 6858000"/>
              <a:gd name="connsiteX36" fmla="*/ 8518380 w 12192000"/>
              <a:gd name="connsiteY36" fmla="*/ 2615206 h 6858000"/>
              <a:gd name="connsiteX37" fmla="*/ 8489119 w 12192000"/>
              <a:gd name="connsiteY37" fmla="*/ 2631593 h 6858000"/>
              <a:gd name="connsiteX38" fmla="*/ 8457516 w 12192000"/>
              <a:gd name="connsiteY38" fmla="*/ 2645638 h 6858000"/>
              <a:gd name="connsiteX39" fmla="*/ 8423573 w 12192000"/>
              <a:gd name="connsiteY39" fmla="*/ 2657343 h 6858000"/>
              <a:gd name="connsiteX40" fmla="*/ 8388459 w 12192000"/>
              <a:gd name="connsiteY40" fmla="*/ 2667877 h 6858000"/>
              <a:gd name="connsiteX41" fmla="*/ 8353346 w 12192000"/>
              <a:gd name="connsiteY41" fmla="*/ 2677241 h 6858000"/>
              <a:gd name="connsiteX42" fmla="*/ 8317062 w 12192000"/>
              <a:gd name="connsiteY42" fmla="*/ 2686604 h 6858000"/>
              <a:gd name="connsiteX43" fmla="*/ 8283118 w 12192000"/>
              <a:gd name="connsiteY43" fmla="*/ 2697138 h 6858000"/>
              <a:gd name="connsiteX44" fmla="*/ 8249175 w 12192000"/>
              <a:gd name="connsiteY44" fmla="*/ 2708843 h 6858000"/>
              <a:gd name="connsiteX45" fmla="*/ 8217573 w 12192000"/>
              <a:gd name="connsiteY45" fmla="*/ 2722888 h 6858000"/>
              <a:gd name="connsiteX46" fmla="*/ 8189482 w 12192000"/>
              <a:gd name="connsiteY46" fmla="*/ 2740445 h 6858000"/>
              <a:gd name="connsiteX47" fmla="*/ 8163732 w 12192000"/>
              <a:gd name="connsiteY47" fmla="*/ 2761514 h 6858000"/>
              <a:gd name="connsiteX48" fmla="*/ 8142663 w 12192000"/>
              <a:gd name="connsiteY48" fmla="*/ 2787264 h 6858000"/>
              <a:gd name="connsiteX49" fmla="*/ 8125106 w 12192000"/>
              <a:gd name="connsiteY49" fmla="*/ 2815355 h 6858000"/>
              <a:gd name="connsiteX50" fmla="*/ 8111061 w 12192000"/>
              <a:gd name="connsiteY50" fmla="*/ 2846957 h 6858000"/>
              <a:gd name="connsiteX51" fmla="*/ 8099356 w 12192000"/>
              <a:gd name="connsiteY51" fmla="*/ 2880900 h 6858000"/>
              <a:gd name="connsiteX52" fmla="*/ 8088822 w 12192000"/>
              <a:gd name="connsiteY52" fmla="*/ 2914844 h 6858000"/>
              <a:gd name="connsiteX53" fmla="*/ 8079459 w 12192000"/>
              <a:gd name="connsiteY53" fmla="*/ 2951128 h 6858000"/>
              <a:gd name="connsiteX54" fmla="*/ 8070095 w 12192000"/>
              <a:gd name="connsiteY54" fmla="*/ 2986242 h 6858000"/>
              <a:gd name="connsiteX55" fmla="*/ 8059561 w 12192000"/>
              <a:gd name="connsiteY55" fmla="*/ 3021355 h 6858000"/>
              <a:gd name="connsiteX56" fmla="*/ 8047856 w 12192000"/>
              <a:gd name="connsiteY56" fmla="*/ 3055299 h 6858000"/>
              <a:gd name="connsiteX57" fmla="*/ 8033811 w 12192000"/>
              <a:gd name="connsiteY57" fmla="*/ 3086901 h 6858000"/>
              <a:gd name="connsiteX58" fmla="*/ 8017424 w 12192000"/>
              <a:gd name="connsiteY58" fmla="*/ 3116162 h 6858000"/>
              <a:gd name="connsiteX59" fmla="*/ 7996356 w 12192000"/>
              <a:gd name="connsiteY59" fmla="*/ 3141913 h 6858000"/>
              <a:gd name="connsiteX60" fmla="*/ 7972947 w 12192000"/>
              <a:gd name="connsiteY60" fmla="*/ 3168833 h 6858000"/>
              <a:gd name="connsiteX61" fmla="*/ 7946026 w 12192000"/>
              <a:gd name="connsiteY61" fmla="*/ 3192242 h 6858000"/>
              <a:gd name="connsiteX62" fmla="*/ 7916765 w 12192000"/>
              <a:gd name="connsiteY62" fmla="*/ 3214481 h 6858000"/>
              <a:gd name="connsiteX63" fmla="*/ 7887503 w 12192000"/>
              <a:gd name="connsiteY63" fmla="*/ 3236720 h 6858000"/>
              <a:gd name="connsiteX64" fmla="*/ 7858242 w 12192000"/>
              <a:gd name="connsiteY64" fmla="*/ 3258958 h 6858000"/>
              <a:gd name="connsiteX65" fmla="*/ 7830151 w 12192000"/>
              <a:gd name="connsiteY65" fmla="*/ 3281197 h 6858000"/>
              <a:gd name="connsiteX66" fmla="*/ 7803230 w 12192000"/>
              <a:gd name="connsiteY66" fmla="*/ 3305777 h 6858000"/>
              <a:gd name="connsiteX67" fmla="*/ 7779821 w 12192000"/>
              <a:gd name="connsiteY67" fmla="*/ 3330356 h 6858000"/>
              <a:gd name="connsiteX68" fmla="*/ 7759923 w 12192000"/>
              <a:gd name="connsiteY68" fmla="*/ 3358447 h 6858000"/>
              <a:gd name="connsiteX69" fmla="*/ 7744708 w 12192000"/>
              <a:gd name="connsiteY69" fmla="*/ 3387709 h 6858000"/>
              <a:gd name="connsiteX70" fmla="*/ 7734173 w 12192000"/>
              <a:gd name="connsiteY70" fmla="*/ 3422822 h 6858000"/>
              <a:gd name="connsiteX71" fmla="*/ 7729492 w 12192000"/>
              <a:gd name="connsiteY71" fmla="*/ 3459107 h 6858000"/>
              <a:gd name="connsiteX72" fmla="*/ 7728321 w 12192000"/>
              <a:gd name="connsiteY72" fmla="*/ 3496561 h 6858000"/>
              <a:gd name="connsiteX73" fmla="*/ 7731832 w 12192000"/>
              <a:gd name="connsiteY73" fmla="*/ 3536357 h 6858000"/>
              <a:gd name="connsiteX74" fmla="*/ 7736514 w 12192000"/>
              <a:gd name="connsiteY74" fmla="*/ 3576152 h 6858000"/>
              <a:gd name="connsiteX75" fmla="*/ 7742367 w 12192000"/>
              <a:gd name="connsiteY75" fmla="*/ 3615948 h 6858000"/>
              <a:gd name="connsiteX76" fmla="*/ 7747048 w 12192000"/>
              <a:gd name="connsiteY76" fmla="*/ 3655744 h 6858000"/>
              <a:gd name="connsiteX77" fmla="*/ 7749389 w 12192000"/>
              <a:gd name="connsiteY77" fmla="*/ 3695539 h 6858000"/>
              <a:gd name="connsiteX78" fmla="*/ 7749389 w 12192000"/>
              <a:gd name="connsiteY78" fmla="*/ 3734164 h 6858000"/>
              <a:gd name="connsiteX79" fmla="*/ 7744708 w 12192000"/>
              <a:gd name="connsiteY79" fmla="*/ 3770449 h 6858000"/>
              <a:gd name="connsiteX80" fmla="*/ 7735344 w 12192000"/>
              <a:gd name="connsiteY80" fmla="*/ 3806733 h 6858000"/>
              <a:gd name="connsiteX81" fmla="*/ 7721298 w 12192000"/>
              <a:gd name="connsiteY81" fmla="*/ 3840676 h 6858000"/>
              <a:gd name="connsiteX82" fmla="*/ 7703741 w 12192000"/>
              <a:gd name="connsiteY82" fmla="*/ 3875790 h 6858000"/>
              <a:gd name="connsiteX83" fmla="*/ 7683844 w 12192000"/>
              <a:gd name="connsiteY83" fmla="*/ 3910903 h 6858000"/>
              <a:gd name="connsiteX84" fmla="*/ 7662775 w 12192000"/>
              <a:gd name="connsiteY84" fmla="*/ 3946017 h 6858000"/>
              <a:gd name="connsiteX85" fmla="*/ 7642878 w 12192000"/>
              <a:gd name="connsiteY85" fmla="*/ 3979961 h 6858000"/>
              <a:gd name="connsiteX86" fmla="*/ 7625321 w 12192000"/>
              <a:gd name="connsiteY86" fmla="*/ 4016245 h 6858000"/>
              <a:gd name="connsiteX87" fmla="*/ 7611275 w 12192000"/>
              <a:gd name="connsiteY87" fmla="*/ 4051358 h 6858000"/>
              <a:gd name="connsiteX88" fmla="*/ 7601912 w 12192000"/>
              <a:gd name="connsiteY88" fmla="*/ 4087643 h 6858000"/>
              <a:gd name="connsiteX89" fmla="*/ 7598400 w 12192000"/>
              <a:gd name="connsiteY89" fmla="*/ 4125097 h 6858000"/>
              <a:gd name="connsiteX90" fmla="*/ 7601912 w 12192000"/>
              <a:gd name="connsiteY90" fmla="*/ 4162552 h 6858000"/>
              <a:gd name="connsiteX91" fmla="*/ 7611275 w 12192000"/>
              <a:gd name="connsiteY91" fmla="*/ 4198836 h 6858000"/>
              <a:gd name="connsiteX92" fmla="*/ 7625321 w 12192000"/>
              <a:gd name="connsiteY92" fmla="*/ 4233950 h 6858000"/>
              <a:gd name="connsiteX93" fmla="*/ 7642878 w 12192000"/>
              <a:gd name="connsiteY93" fmla="*/ 4270234 h 6858000"/>
              <a:gd name="connsiteX94" fmla="*/ 7662775 w 12192000"/>
              <a:gd name="connsiteY94" fmla="*/ 4304177 h 6858000"/>
              <a:gd name="connsiteX95" fmla="*/ 7683844 w 12192000"/>
              <a:gd name="connsiteY95" fmla="*/ 4339291 h 6858000"/>
              <a:gd name="connsiteX96" fmla="*/ 7703741 w 12192000"/>
              <a:gd name="connsiteY96" fmla="*/ 4374405 h 6858000"/>
              <a:gd name="connsiteX97" fmla="*/ 7721298 w 12192000"/>
              <a:gd name="connsiteY97" fmla="*/ 4409519 h 6858000"/>
              <a:gd name="connsiteX98" fmla="*/ 7735344 w 12192000"/>
              <a:gd name="connsiteY98" fmla="*/ 4443462 h 6858000"/>
              <a:gd name="connsiteX99" fmla="*/ 7744708 w 12192000"/>
              <a:gd name="connsiteY99" fmla="*/ 4479746 h 6858000"/>
              <a:gd name="connsiteX100" fmla="*/ 7749389 w 12192000"/>
              <a:gd name="connsiteY100" fmla="*/ 4516030 h 6858000"/>
              <a:gd name="connsiteX101" fmla="*/ 7749389 w 12192000"/>
              <a:gd name="connsiteY101" fmla="*/ 4554655 h 6858000"/>
              <a:gd name="connsiteX102" fmla="*/ 7747048 w 12192000"/>
              <a:gd name="connsiteY102" fmla="*/ 4594451 h 6858000"/>
              <a:gd name="connsiteX103" fmla="*/ 7742367 w 12192000"/>
              <a:gd name="connsiteY103" fmla="*/ 4634247 h 6858000"/>
              <a:gd name="connsiteX104" fmla="*/ 7736514 w 12192000"/>
              <a:gd name="connsiteY104" fmla="*/ 4674042 h 6858000"/>
              <a:gd name="connsiteX105" fmla="*/ 7731832 w 12192000"/>
              <a:gd name="connsiteY105" fmla="*/ 4713838 h 6858000"/>
              <a:gd name="connsiteX106" fmla="*/ 7728321 w 12192000"/>
              <a:gd name="connsiteY106" fmla="*/ 4753633 h 6858000"/>
              <a:gd name="connsiteX107" fmla="*/ 7729492 w 12192000"/>
              <a:gd name="connsiteY107" fmla="*/ 4791088 h 6858000"/>
              <a:gd name="connsiteX108" fmla="*/ 7734173 w 12192000"/>
              <a:gd name="connsiteY108" fmla="*/ 4827372 h 6858000"/>
              <a:gd name="connsiteX109" fmla="*/ 7744708 w 12192000"/>
              <a:gd name="connsiteY109" fmla="*/ 4862486 h 6858000"/>
              <a:gd name="connsiteX110" fmla="*/ 7759923 w 12192000"/>
              <a:gd name="connsiteY110" fmla="*/ 4891747 h 6858000"/>
              <a:gd name="connsiteX111" fmla="*/ 7779821 w 12192000"/>
              <a:gd name="connsiteY111" fmla="*/ 4919838 h 6858000"/>
              <a:gd name="connsiteX112" fmla="*/ 7803230 w 12192000"/>
              <a:gd name="connsiteY112" fmla="*/ 4944418 h 6858000"/>
              <a:gd name="connsiteX113" fmla="*/ 7830151 w 12192000"/>
              <a:gd name="connsiteY113" fmla="*/ 4968998 h 6858000"/>
              <a:gd name="connsiteX114" fmla="*/ 7858242 w 12192000"/>
              <a:gd name="connsiteY114" fmla="*/ 4991236 h 6858000"/>
              <a:gd name="connsiteX115" fmla="*/ 7887503 w 12192000"/>
              <a:gd name="connsiteY115" fmla="*/ 5013475 h 6858000"/>
              <a:gd name="connsiteX116" fmla="*/ 7916765 w 12192000"/>
              <a:gd name="connsiteY116" fmla="*/ 5035714 h 6858000"/>
              <a:gd name="connsiteX117" fmla="*/ 7946026 w 12192000"/>
              <a:gd name="connsiteY117" fmla="*/ 5057952 h 6858000"/>
              <a:gd name="connsiteX118" fmla="*/ 7972947 w 12192000"/>
              <a:gd name="connsiteY118" fmla="*/ 5081362 h 6858000"/>
              <a:gd name="connsiteX119" fmla="*/ 7996356 w 12192000"/>
              <a:gd name="connsiteY119" fmla="*/ 5108282 h 6858000"/>
              <a:gd name="connsiteX120" fmla="*/ 8017424 w 12192000"/>
              <a:gd name="connsiteY120" fmla="*/ 5134032 h 6858000"/>
              <a:gd name="connsiteX121" fmla="*/ 8033811 w 12192000"/>
              <a:gd name="connsiteY121" fmla="*/ 5163294 h 6858000"/>
              <a:gd name="connsiteX122" fmla="*/ 8047856 w 12192000"/>
              <a:gd name="connsiteY122" fmla="*/ 5194896 h 6858000"/>
              <a:gd name="connsiteX123" fmla="*/ 8059561 w 12192000"/>
              <a:gd name="connsiteY123" fmla="*/ 5228839 h 6858000"/>
              <a:gd name="connsiteX124" fmla="*/ 8070095 w 12192000"/>
              <a:gd name="connsiteY124" fmla="*/ 5263953 h 6858000"/>
              <a:gd name="connsiteX125" fmla="*/ 8079459 w 12192000"/>
              <a:gd name="connsiteY125" fmla="*/ 5299067 h 6858000"/>
              <a:gd name="connsiteX126" fmla="*/ 8088822 w 12192000"/>
              <a:gd name="connsiteY126" fmla="*/ 5335351 h 6858000"/>
              <a:gd name="connsiteX127" fmla="*/ 8099356 w 12192000"/>
              <a:gd name="connsiteY127" fmla="*/ 5369294 h 6858000"/>
              <a:gd name="connsiteX128" fmla="*/ 8111061 w 12192000"/>
              <a:gd name="connsiteY128" fmla="*/ 5403238 h 6858000"/>
              <a:gd name="connsiteX129" fmla="*/ 8125106 w 12192000"/>
              <a:gd name="connsiteY129" fmla="*/ 5434840 h 6858000"/>
              <a:gd name="connsiteX130" fmla="*/ 8142663 w 12192000"/>
              <a:gd name="connsiteY130" fmla="*/ 5462931 h 6858000"/>
              <a:gd name="connsiteX131" fmla="*/ 8163732 w 12192000"/>
              <a:gd name="connsiteY131" fmla="*/ 5488681 h 6858000"/>
              <a:gd name="connsiteX132" fmla="*/ 8189482 w 12192000"/>
              <a:gd name="connsiteY132" fmla="*/ 5509749 h 6858000"/>
              <a:gd name="connsiteX133" fmla="*/ 8217573 w 12192000"/>
              <a:gd name="connsiteY133" fmla="*/ 5527306 h 6858000"/>
              <a:gd name="connsiteX134" fmla="*/ 8249175 w 12192000"/>
              <a:gd name="connsiteY134" fmla="*/ 5541352 h 6858000"/>
              <a:gd name="connsiteX135" fmla="*/ 8283118 w 12192000"/>
              <a:gd name="connsiteY135" fmla="*/ 5553056 h 6858000"/>
              <a:gd name="connsiteX136" fmla="*/ 8317062 w 12192000"/>
              <a:gd name="connsiteY136" fmla="*/ 5563590 h 6858000"/>
              <a:gd name="connsiteX137" fmla="*/ 8353346 w 12192000"/>
              <a:gd name="connsiteY137" fmla="*/ 5572954 h 6858000"/>
              <a:gd name="connsiteX138" fmla="*/ 8388459 w 12192000"/>
              <a:gd name="connsiteY138" fmla="*/ 5582318 h 6858000"/>
              <a:gd name="connsiteX139" fmla="*/ 8423573 w 12192000"/>
              <a:gd name="connsiteY139" fmla="*/ 5592852 h 6858000"/>
              <a:gd name="connsiteX140" fmla="*/ 8457516 w 12192000"/>
              <a:gd name="connsiteY140" fmla="*/ 5604556 h 6858000"/>
              <a:gd name="connsiteX141" fmla="*/ 8489119 w 12192000"/>
              <a:gd name="connsiteY141" fmla="*/ 5618602 h 6858000"/>
              <a:gd name="connsiteX142" fmla="*/ 8518380 w 12192000"/>
              <a:gd name="connsiteY142" fmla="*/ 5634988 h 6858000"/>
              <a:gd name="connsiteX143" fmla="*/ 8544130 w 12192000"/>
              <a:gd name="connsiteY143" fmla="*/ 5656057 h 6858000"/>
              <a:gd name="connsiteX144" fmla="*/ 8571051 w 12192000"/>
              <a:gd name="connsiteY144" fmla="*/ 5679466 h 6858000"/>
              <a:gd name="connsiteX145" fmla="*/ 8594460 w 12192000"/>
              <a:gd name="connsiteY145" fmla="*/ 5706386 h 6858000"/>
              <a:gd name="connsiteX146" fmla="*/ 8616699 w 12192000"/>
              <a:gd name="connsiteY146" fmla="*/ 5734477 h 6858000"/>
              <a:gd name="connsiteX147" fmla="*/ 8638937 w 12192000"/>
              <a:gd name="connsiteY147" fmla="*/ 5763739 h 6858000"/>
              <a:gd name="connsiteX148" fmla="*/ 8661176 w 12192000"/>
              <a:gd name="connsiteY148" fmla="*/ 5793000 h 6858000"/>
              <a:gd name="connsiteX149" fmla="*/ 8683415 w 12192000"/>
              <a:gd name="connsiteY149" fmla="*/ 5821091 h 6858000"/>
              <a:gd name="connsiteX150" fmla="*/ 8707994 w 12192000"/>
              <a:gd name="connsiteY150" fmla="*/ 5848012 h 6858000"/>
              <a:gd name="connsiteX151" fmla="*/ 8732574 w 12192000"/>
              <a:gd name="connsiteY151" fmla="*/ 5871421 h 6858000"/>
              <a:gd name="connsiteX152" fmla="*/ 8760665 w 12192000"/>
              <a:gd name="connsiteY152" fmla="*/ 5891319 h 6858000"/>
              <a:gd name="connsiteX153" fmla="*/ 8789926 w 12192000"/>
              <a:gd name="connsiteY153" fmla="*/ 5906535 h 6858000"/>
              <a:gd name="connsiteX154" fmla="*/ 8825040 w 12192000"/>
              <a:gd name="connsiteY154" fmla="*/ 5917069 h 6858000"/>
              <a:gd name="connsiteX155" fmla="*/ 8861324 w 12192000"/>
              <a:gd name="connsiteY155" fmla="*/ 5921751 h 6858000"/>
              <a:gd name="connsiteX156" fmla="*/ 8898779 w 12192000"/>
              <a:gd name="connsiteY156" fmla="*/ 5922921 h 6858000"/>
              <a:gd name="connsiteX157" fmla="*/ 8938575 w 12192000"/>
              <a:gd name="connsiteY157" fmla="*/ 5919410 h 6858000"/>
              <a:gd name="connsiteX158" fmla="*/ 8978370 w 12192000"/>
              <a:gd name="connsiteY158" fmla="*/ 5914728 h 6858000"/>
              <a:gd name="connsiteX159" fmla="*/ 9018166 w 12192000"/>
              <a:gd name="connsiteY159" fmla="*/ 5908876 h 6858000"/>
              <a:gd name="connsiteX160" fmla="*/ 9057961 w 12192000"/>
              <a:gd name="connsiteY160" fmla="*/ 5904194 h 6858000"/>
              <a:gd name="connsiteX161" fmla="*/ 9097757 w 12192000"/>
              <a:gd name="connsiteY161" fmla="*/ 5901853 h 6858000"/>
              <a:gd name="connsiteX162" fmla="*/ 9136382 w 12192000"/>
              <a:gd name="connsiteY162" fmla="*/ 5901853 h 6858000"/>
              <a:gd name="connsiteX163" fmla="*/ 9172666 w 12192000"/>
              <a:gd name="connsiteY163" fmla="*/ 5906535 h 6858000"/>
              <a:gd name="connsiteX164" fmla="*/ 9208950 w 12192000"/>
              <a:gd name="connsiteY164" fmla="*/ 5915898 h 6858000"/>
              <a:gd name="connsiteX165" fmla="*/ 9244064 w 12192000"/>
              <a:gd name="connsiteY165" fmla="*/ 5929944 h 6858000"/>
              <a:gd name="connsiteX166" fmla="*/ 9279178 w 12192000"/>
              <a:gd name="connsiteY166" fmla="*/ 5948671 h 6858000"/>
              <a:gd name="connsiteX167" fmla="*/ 9314292 w 12192000"/>
              <a:gd name="connsiteY167" fmla="*/ 5967398 h 6858000"/>
              <a:gd name="connsiteX168" fmla="*/ 9349405 w 12192000"/>
              <a:gd name="connsiteY168" fmla="*/ 5988467 h 6858000"/>
              <a:gd name="connsiteX169" fmla="*/ 9383349 w 12192000"/>
              <a:gd name="connsiteY169" fmla="*/ 6008364 h 6858000"/>
              <a:gd name="connsiteX170" fmla="*/ 9419633 w 12192000"/>
              <a:gd name="connsiteY170" fmla="*/ 6025921 h 6858000"/>
              <a:gd name="connsiteX171" fmla="*/ 9454747 w 12192000"/>
              <a:gd name="connsiteY171" fmla="*/ 6039967 h 6858000"/>
              <a:gd name="connsiteX172" fmla="*/ 9491031 w 12192000"/>
              <a:gd name="connsiteY172" fmla="*/ 6049331 h 6858000"/>
              <a:gd name="connsiteX173" fmla="*/ 9528486 w 12192000"/>
              <a:gd name="connsiteY173" fmla="*/ 6052842 h 6858000"/>
              <a:gd name="connsiteX174" fmla="*/ 9565940 w 12192000"/>
              <a:gd name="connsiteY174" fmla="*/ 6049331 h 6858000"/>
              <a:gd name="connsiteX175" fmla="*/ 9602224 w 12192000"/>
              <a:gd name="connsiteY175" fmla="*/ 6039967 h 6858000"/>
              <a:gd name="connsiteX176" fmla="*/ 9637338 w 12192000"/>
              <a:gd name="connsiteY176" fmla="*/ 6025921 h 6858000"/>
              <a:gd name="connsiteX177" fmla="*/ 9673622 w 12192000"/>
              <a:gd name="connsiteY177" fmla="*/ 6008364 h 6858000"/>
              <a:gd name="connsiteX178" fmla="*/ 9707566 w 12192000"/>
              <a:gd name="connsiteY178" fmla="*/ 5988467 h 6858000"/>
              <a:gd name="connsiteX179" fmla="*/ 9742679 w 12192000"/>
              <a:gd name="connsiteY179" fmla="*/ 5967398 h 6858000"/>
              <a:gd name="connsiteX180" fmla="*/ 9777793 w 12192000"/>
              <a:gd name="connsiteY180" fmla="*/ 5948671 h 6858000"/>
              <a:gd name="connsiteX181" fmla="*/ 9812907 w 12192000"/>
              <a:gd name="connsiteY181" fmla="*/ 5929944 h 6858000"/>
              <a:gd name="connsiteX182" fmla="*/ 9846850 w 12192000"/>
              <a:gd name="connsiteY182" fmla="*/ 5915898 h 6858000"/>
              <a:gd name="connsiteX183" fmla="*/ 9884305 w 12192000"/>
              <a:gd name="connsiteY183" fmla="*/ 5906535 h 6858000"/>
              <a:gd name="connsiteX184" fmla="*/ 9920589 w 12192000"/>
              <a:gd name="connsiteY184" fmla="*/ 5901853 h 6858000"/>
              <a:gd name="connsiteX185" fmla="*/ 9959214 w 12192000"/>
              <a:gd name="connsiteY185" fmla="*/ 5901853 h 6858000"/>
              <a:gd name="connsiteX186" fmla="*/ 9999010 w 12192000"/>
              <a:gd name="connsiteY186" fmla="*/ 5904194 h 6858000"/>
              <a:gd name="connsiteX187" fmla="*/ 10038805 w 12192000"/>
              <a:gd name="connsiteY187" fmla="*/ 5908876 h 6858000"/>
              <a:gd name="connsiteX188" fmla="*/ 10078601 w 12192000"/>
              <a:gd name="connsiteY188" fmla="*/ 5914728 h 6858000"/>
              <a:gd name="connsiteX189" fmla="*/ 10118396 w 12192000"/>
              <a:gd name="connsiteY189" fmla="*/ 5919410 h 6858000"/>
              <a:gd name="connsiteX190" fmla="*/ 10158192 w 12192000"/>
              <a:gd name="connsiteY190" fmla="*/ 5922921 h 6858000"/>
              <a:gd name="connsiteX191" fmla="*/ 10195647 w 12192000"/>
              <a:gd name="connsiteY191" fmla="*/ 5921751 h 6858000"/>
              <a:gd name="connsiteX192" fmla="*/ 10231931 w 12192000"/>
              <a:gd name="connsiteY192" fmla="*/ 5917069 h 6858000"/>
              <a:gd name="connsiteX193" fmla="*/ 10267044 w 12192000"/>
              <a:gd name="connsiteY193" fmla="*/ 5906535 h 6858000"/>
              <a:gd name="connsiteX194" fmla="*/ 10296306 w 12192000"/>
              <a:gd name="connsiteY194" fmla="*/ 5891319 h 6858000"/>
              <a:gd name="connsiteX195" fmla="*/ 10324397 w 12192000"/>
              <a:gd name="connsiteY195" fmla="*/ 5871421 h 6858000"/>
              <a:gd name="connsiteX196" fmla="*/ 10348977 w 12192000"/>
              <a:gd name="connsiteY196" fmla="*/ 5848012 h 6858000"/>
              <a:gd name="connsiteX197" fmla="*/ 10373556 w 12192000"/>
              <a:gd name="connsiteY197" fmla="*/ 5821091 h 6858000"/>
              <a:gd name="connsiteX198" fmla="*/ 10395795 w 12192000"/>
              <a:gd name="connsiteY198" fmla="*/ 5793000 h 6858000"/>
              <a:gd name="connsiteX199" fmla="*/ 10418034 w 12192000"/>
              <a:gd name="connsiteY199" fmla="*/ 5763739 h 6858000"/>
              <a:gd name="connsiteX200" fmla="*/ 10440272 w 12192000"/>
              <a:gd name="connsiteY200" fmla="*/ 5734477 h 6858000"/>
              <a:gd name="connsiteX201" fmla="*/ 10462511 w 12192000"/>
              <a:gd name="connsiteY201" fmla="*/ 5706386 h 6858000"/>
              <a:gd name="connsiteX202" fmla="*/ 10485920 w 12192000"/>
              <a:gd name="connsiteY202" fmla="*/ 5679466 h 6858000"/>
              <a:gd name="connsiteX203" fmla="*/ 10512841 w 12192000"/>
              <a:gd name="connsiteY203" fmla="*/ 5656057 h 6858000"/>
              <a:gd name="connsiteX204" fmla="*/ 10538591 w 12192000"/>
              <a:gd name="connsiteY204" fmla="*/ 5634988 h 6858000"/>
              <a:gd name="connsiteX205" fmla="*/ 10567852 w 12192000"/>
              <a:gd name="connsiteY205" fmla="*/ 5618602 h 6858000"/>
              <a:gd name="connsiteX206" fmla="*/ 10599455 w 12192000"/>
              <a:gd name="connsiteY206" fmla="*/ 5604556 h 6858000"/>
              <a:gd name="connsiteX207" fmla="*/ 10633398 w 12192000"/>
              <a:gd name="connsiteY207" fmla="*/ 5592852 h 6858000"/>
              <a:gd name="connsiteX208" fmla="*/ 10668512 w 12192000"/>
              <a:gd name="connsiteY208" fmla="*/ 5582318 h 6858000"/>
              <a:gd name="connsiteX209" fmla="*/ 10703626 w 12192000"/>
              <a:gd name="connsiteY209" fmla="*/ 5572954 h 6858000"/>
              <a:gd name="connsiteX210" fmla="*/ 10739910 w 12192000"/>
              <a:gd name="connsiteY210" fmla="*/ 5563590 h 6858000"/>
              <a:gd name="connsiteX211" fmla="*/ 10773853 w 12192000"/>
              <a:gd name="connsiteY211" fmla="*/ 5553056 h 6858000"/>
              <a:gd name="connsiteX212" fmla="*/ 10807796 w 12192000"/>
              <a:gd name="connsiteY212" fmla="*/ 5541352 h 6858000"/>
              <a:gd name="connsiteX213" fmla="*/ 10839399 w 12192000"/>
              <a:gd name="connsiteY213" fmla="*/ 5527306 h 6858000"/>
              <a:gd name="connsiteX214" fmla="*/ 10867490 w 12192000"/>
              <a:gd name="connsiteY214" fmla="*/ 5509749 h 6858000"/>
              <a:gd name="connsiteX215" fmla="*/ 10893240 w 12192000"/>
              <a:gd name="connsiteY215" fmla="*/ 5488681 h 6858000"/>
              <a:gd name="connsiteX216" fmla="*/ 10914308 w 12192000"/>
              <a:gd name="connsiteY216" fmla="*/ 5462931 h 6858000"/>
              <a:gd name="connsiteX217" fmla="*/ 10931865 w 12192000"/>
              <a:gd name="connsiteY217" fmla="*/ 5434840 h 6858000"/>
              <a:gd name="connsiteX218" fmla="*/ 10945910 w 12192000"/>
              <a:gd name="connsiteY218" fmla="*/ 5403238 h 6858000"/>
              <a:gd name="connsiteX219" fmla="*/ 10957615 w 12192000"/>
              <a:gd name="connsiteY219" fmla="*/ 5369294 h 6858000"/>
              <a:gd name="connsiteX220" fmla="*/ 10968149 w 12192000"/>
              <a:gd name="connsiteY220" fmla="*/ 5335351 h 6858000"/>
              <a:gd name="connsiteX221" fmla="*/ 10977513 w 12192000"/>
              <a:gd name="connsiteY221" fmla="*/ 5299067 h 6858000"/>
              <a:gd name="connsiteX222" fmla="*/ 10986876 w 12192000"/>
              <a:gd name="connsiteY222" fmla="*/ 5263953 h 6858000"/>
              <a:gd name="connsiteX223" fmla="*/ 10997410 w 12192000"/>
              <a:gd name="connsiteY223" fmla="*/ 5228839 h 6858000"/>
              <a:gd name="connsiteX224" fmla="*/ 11009115 w 12192000"/>
              <a:gd name="connsiteY224" fmla="*/ 5194896 h 6858000"/>
              <a:gd name="connsiteX225" fmla="*/ 11023160 w 12192000"/>
              <a:gd name="connsiteY225" fmla="*/ 5163294 h 6858000"/>
              <a:gd name="connsiteX226" fmla="*/ 11039547 w 12192000"/>
              <a:gd name="connsiteY226" fmla="*/ 5134032 h 6858000"/>
              <a:gd name="connsiteX227" fmla="*/ 11060615 w 12192000"/>
              <a:gd name="connsiteY227" fmla="*/ 5108282 h 6858000"/>
              <a:gd name="connsiteX228" fmla="*/ 11084024 w 12192000"/>
              <a:gd name="connsiteY228" fmla="*/ 5081362 h 6858000"/>
              <a:gd name="connsiteX229" fmla="*/ 11110945 w 12192000"/>
              <a:gd name="connsiteY229" fmla="*/ 5057952 h 6858000"/>
              <a:gd name="connsiteX230" fmla="*/ 11139036 w 12192000"/>
              <a:gd name="connsiteY230" fmla="*/ 5035714 h 6858000"/>
              <a:gd name="connsiteX231" fmla="*/ 11169468 w 12192000"/>
              <a:gd name="connsiteY231" fmla="*/ 5013475 h 6858000"/>
              <a:gd name="connsiteX232" fmla="*/ 11198729 w 12192000"/>
              <a:gd name="connsiteY232" fmla="*/ 4991236 h 6858000"/>
              <a:gd name="connsiteX233" fmla="*/ 11226820 w 12192000"/>
              <a:gd name="connsiteY233" fmla="*/ 4968998 h 6858000"/>
              <a:gd name="connsiteX234" fmla="*/ 11253741 w 12192000"/>
              <a:gd name="connsiteY234" fmla="*/ 4944418 h 6858000"/>
              <a:gd name="connsiteX235" fmla="*/ 11277150 w 12192000"/>
              <a:gd name="connsiteY235" fmla="*/ 4919838 h 6858000"/>
              <a:gd name="connsiteX236" fmla="*/ 11297048 w 12192000"/>
              <a:gd name="connsiteY236" fmla="*/ 4891747 h 6858000"/>
              <a:gd name="connsiteX237" fmla="*/ 11312264 w 12192000"/>
              <a:gd name="connsiteY237" fmla="*/ 4862486 h 6858000"/>
              <a:gd name="connsiteX238" fmla="*/ 11322798 w 12192000"/>
              <a:gd name="connsiteY238" fmla="*/ 4827372 h 6858000"/>
              <a:gd name="connsiteX239" fmla="*/ 11327480 w 12192000"/>
              <a:gd name="connsiteY239" fmla="*/ 4791088 h 6858000"/>
              <a:gd name="connsiteX240" fmla="*/ 11328650 w 12192000"/>
              <a:gd name="connsiteY240" fmla="*/ 4753633 h 6858000"/>
              <a:gd name="connsiteX241" fmla="*/ 11325139 w 12192000"/>
              <a:gd name="connsiteY241" fmla="*/ 4713838 h 6858000"/>
              <a:gd name="connsiteX242" fmla="*/ 11320457 w 12192000"/>
              <a:gd name="connsiteY242" fmla="*/ 4674042 h 6858000"/>
              <a:gd name="connsiteX243" fmla="*/ 11314605 w 12192000"/>
              <a:gd name="connsiteY243" fmla="*/ 4634247 h 6858000"/>
              <a:gd name="connsiteX244" fmla="*/ 11309923 w 12192000"/>
              <a:gd name="connsiteY244" fmla="*/ 4594451 h 6858000"/>
              <a:gd name="connsiteX245" fmla="*/ 11307582 w 12192000"/>
              <a:gd name="connsiteY245" fmla="*/ 4554655 h 6858000"/>
              <a:gd name="connsiteX246" fmla="*/ 11307582 w 12192000"/>
              <a:gd name="connsiteY246" fmla="*/ 4516030 h 6858000"/>
              <a:gd name="connsiteX247" fmla="*/ 11312264 w 12192000"/>
              <a:gd name="connsiteY247" fmla="*/ 4479746 h 6858000"/>
              <a:gd name="connsiteX248" fmla="*/ 11321628 w 12192000"/>
              <a:gd name="connsiteY248" fmla="*/ 4443462 h 6858000"/>
              <a:gd name="connsiteX249" fmla="*/ 11335673 w 12192000"/>
              <a:gd name="connsiteY249" fmla="*/ 4409519 h 6858000"/>
              <a:gd name="connsiteX250" fmla="*/ 11354400 w 12192000"/>
              <a:gd name="connsiteY250" fmla="*/ 4374405 h 6858000"/>
              <a:gd name="connsiteX251" fmla="*/ 11373128 w 12192000"/>
              <a:gd name="connsiteY251" fmla="*/ 4339291 h 6858000"/>
              <a:gd name="connsiteX252" fmla="*/ 11394196 w 12192000"/>
              <a:gd name="connsiteY252" fmla="*/ 4304177 h 6858000"/>
              <a:gd name="connsiteX253" fmla="*/ 11414094 w 12192000"/>
              <a:gd name="connsiteY253" fmla="*/ 4270234 h 6858000"/>
              <a:gd name="connsiteX254" fmla="*/ 11431650 w 12192000"/>
              <a:gd name="connsiteY254" fmla="*/ 4233950 h 6858000"/>
              <a:gd name="connsiteX255" fmla="*/ 11445696 w 12192000"/>
              <a:gd name="connsiteY255" fmla="*/ 4198836 h 6858000"/>
              <a:gd name="connsiteX256" fmla="*/ 11455060 w 12192000"/>
              <a:gd name="connsiteY256" fmla="*/ 4162552 h 6858000"/>
              <a:gd name="connsiteX257" fmla="*/ 11458571 w 12192000"/>
              <a:gd name="connsiteY257" fmla="*/ 4125097 h 6858000"/>
              <a:gd name="connsiteX258" fmla="*/ 11455060 w 12192000"/>
              <a:gd name="connsiteY258" fmla="*/ 4087643 h 6858000"/>
              <a:gd name="connsiteX259" fmla="*/ 11445696 w 12192000"/>
              <a:gd name="connsiteY259" fmla="*/ 4051358 h 6858000"/>
              <a:gd name="connsiteX260" fmla="*/ 11431650 w 12192000"/>
              <a:gd name="connsiteY260" fmla="*/ 4016245 h 6858000"/>
              <a:gd name="connsiteX261" fmla="*/ 11414094 w 12192000"/>
              <a:gd name="connsiteY261" fmla="*/ 3979961 h 6858000"/>
              <a:gd name="connsiteX262" fmla="*/ 11394196 w 12192000"/>
              <a:gd name="connsiteY262" fmla="*/ 3946017 h 6858000"/>
              <a:gd name="connsiteX263" fmla="*/ 11373128 w 12192000"/>
              <a:gd name="connsiteY263" fmla="*/ 3910903 h 6858000"/>
              <a:gd name="connsiteX264" fmla="*/ 11354400 w 12192000"/>
              <a:gd name="connsiteY264" fmla="*/ 3875790 h 6858000"/>
              <a:gd name="connsiteX265" fmla="*/ 11335673 w 12192000"/>
              <a:gd name="connsiteY265" fmla="*/ 3840676 h 6858000"/>
              <a:gd name="connsiteX266" fmla="*/ 11321628 w 12192000"/>
              <a:gd name="connsiteY266" fmla="*/ 3806733 h 6858000"/>
              <a:gd name="connsiteX267" fmla="*/ 11312264 w 12192000"/>
              <a:gd name="connsiteY267" fmla="*/ 3770449 h 6858000"/>
              <a:gd name="connsiteX268" fmla="*/ 11307582 w 12192000"/>
              <a:gd name="connsiteY268" fmla="*/ 3734164 h 6858000"/>
              <a:gd name="connsiteX269" fmla="*/ 11307582 w 12192000"/>
              <a:gd name="connsiteY269" fmla="*/ 3695539 h 6858000"/>
              <a:gd name="connsiteX270" fmla="*/ 11309923 w 12192000"/>
              <a:gd name="connsiteY270" fmla="*/ 3655744 h 6858000"/>
              <a:gd name="connsiteX271" fmla="*/ 11314605 w 12192000"/>
              <a:gd name="connsiteY271" fmla="*/ 3615948 h 6858000"/>
              <a:gd name="connsiteX272" fmla="*/ 11320457 w 12192000"/>
              <a:gd name="connsiteY272" fmla="*/ 3576152 h 6858000"/>
              <a:gd name="connsiteX273" fmla="*/ 11325139 w 12192000"/>
              <a:gd name="connsiteY273" fmla="*/ 3536357 h 6858000"/>
              <a:gd name="connsiteX274" fmla="*/ 11328650 w 12192000"/>
              <a:gd name="connsiteY274" fmla="*/ 3496561 h 6858000"/>
              <a:gd name="connsiteX275" fmla="*/ 11327480 w 12192000"/>
              <a:gd name="connsiteY275" fmla="*/ 3459107 h 6858000"/>
              <a:gd name="connsiteX276" fmla="*/ 11322798 w 12192000"/>
              <a:gd name="connsiteY276" fmla="*/ 3422822 h 6858000"/>
              <a:gd name="connsiteX277" fmla="*/ 11312264 w 12192000"/>
              <a:gd name="connsiteY277" fmla="*/ 3387709 h 6858000"/>
              <a:gd name="connsiteX278" fmla="*/ 11297048 w 12192000"/>
              <a:gd name="connsiteY278" fmla="*/ 3358447 h 6858000"/>
              <a:gd name="connsiteX279" fmla="*/ 11277150 w 12192000"/>
              <a:gd name="connsiteY279" fmla="*/ 3330356 h 6858000"/>
              <a:gd name="connsiteX280" fmla="*/ 11253741 w 12192000"/>
              <a:gd name="connsiteY280" fmla="*/ 3305777 h 6858000"/>
              <a:gd name="connsiteX281" fmla="*/ 11226820 w 12192000"/>
              <a:gd name="connsiteY281" fmla="*/ 3281197 h 6858000"/>
              <a:gd name="connsiteX282" fmla="*/ 11198729 w 12192000"/>
              <a:gd name="connsiteY282" fmla="*/ 3258958 h 6858000"/>
              <a:gd name="connsiteX283" fmla="*/ 11169468 w 12192000"/>
              <a:gd name="connsiteY283" fmla="*/ 3236720 h 6858000"/>
              <a:gd name="connsiteX284" fmla="*/ 11139036 w 12192000"/>
              <a:gd name="connsiteY284" fmla="*/ 3214481 h 6858000"/>
              <a:gd name="connsiteX285" fmla="*/ 11110945 w 12192000"/>
              <a:gd name="connsiteY285" fmla="*/ 3192242 h 6858000"/>
              <a:gd name="connsiteX286" fmla="*/ 11084024 w 12192000"/>
              <a:gd name="connsiteY286" fmla="*/ 3168833 h 6858000"/>
              <a:gd name="connsiteX287" fmla="*/ 11060615 w 12192000"/>
              <a:gd name="connsiteY287" fmla="*/ 3141913 h 6858000"/>
              <a:gd name="connsiteX288" fmla="*/ 11039547 w 12192000"/>
              <a:gd name="connsiteY288" fmla="*/ 3116162 h 6858000"/>
              <a:gd name="connsiteX289" fmla="*/ 11023160 w 12192000"/>
              <a:gd name="connsiteY289" fmla="*/ 3086901 h 6858000"/>
              <a:gd name="connsiteX290" fmla="*/ 11009115 w 12192000"/>
              <a:gd name="connsiteY290" fmla="*/ 3055299 h 6858000"/>
              <a:gd name="connsiteX291" fmla="*/ 10997410 w 12192000"/>
              <a:gd name="connsiteY291" fmla="*/ 3021355 h 6858000"/>
              <a:gd name="connsiteX292" fmla="*/ 10986876 w 12192000"/>
              <a:gd name="connsiteY292" fmla="*/ 2986242 h 6858000"/>
              <a:gd name="connsiteX293" fmla="*/ 10977513 w 12192000"/>
              <a:gd name="connsiteY293" fmla="*/ 2951128 h 6858000"/>
              <a:gd name="connsiteX294" fmla="*/ 10968149 w 12192000"/>
              <a:gd name="connsiteY294" fmla="*/ 2914844 h 6858000"/>
              <a:gd name="connsiteX295" fmla="*/ 10957615 w 12192000"/>
              <a:gd name="connsiteY295" fmla="*/ 2880900 h 6858000"/>
              <a:gd name="connsiteX296" fmla="*/ 10945910 w 12192000"/>
              <a:gd name="connsiteY296" fmla="*/ 2846957 h 6858000"/>
              <a:gd name="connsiteX297" fmla="*/ 10931865 w 12192000"/>
              <a:gd name="connsiteY297" fmla="*/ 2815355 h 6858000"/>
              <a:gd name="connsiteX298" fmla="*/ 10914308 w 12192000"/>
              <a:gd name="connsiteY298" fmla="*/ 2787264 h 6858000"/>
              <a:gd name="connsiteX299" fmla="*/ 10893240 w 12192000"/>
              <a:gd name="connsiteY299" fmla="*/ 2761514 h 6858000"/>
              <a:gd name="connsiteX300" fmla="*/ 10867490 w 12192000"/>
              <a:gd name="connsiteY300" fmla="*/ 2740445 h 6858000"/>
              <a:gd name="connsiteX301" fmla="*/ 10839399 w 12192000"/>
              <a:gd name="connsiteY301" fmla="*/ 2722888 h 6858000"/>
              <a:gd name="connsiteX302" fmla="*/ 10807796 w 12192000"/>
              <a:gd name="connsiteY302" fmla="*/ 2708843 h 6858000"/>
              <a:gd name="connsiteX303" fmla="*/ 10773853 w 12192000"/>
              <a:gd name="connsiteY303" fmla="*/ 2697138 h 6858000"/>
              <a:gd name="connsiteX304" fmla="*/ 10739910 w 12192000"/>
              <a:gd name="connsiteY304" fmla="*/ 2686604 h 6858000"/>
              <a:gd name="connsiteX305" fmla="*/ 10703626 w 12192000"/>
              <a:gd name="connsiteY305" fmla="*/ 2677241 h 6858000"/>
              <a:gd name="connsiteX306" fmla="*/ 10668512 w 12192000"/>
              <a:gd name="connsiteY306" fmla="*/ 2667877 h 6858000"/>
              <a:gd name="connsiteX307" fmla="*/ 10633398 w 12192000"/>
              <a:gd name="connsiteY307" fmla="*/ 2657343 h 6858000"/>
              <a:gd name="connsiteX308" fmla="*/ 10599455 w 12192000"/>
              <a:gd name="connsiteY308" fmla="*/ 2645638 h 6858000"/>
              <a:gd name="connsiteX309" fmla="*/ 10567852 w 12192000"/>
              <a:gd name="connsiteY309" fmla="*/ 2631593 h 6858000"/>
              <a:gd name="connsiteX310" fmla="*/ 10538591 w 12192000"/>
              <a:gd name="connsiteY310" fmla="*/ 2615206 h 6858000"/>
              <a:gd name="connsiteX311" fmla="*/ 10512841 w 12192000"/>
              <a:gd name="connsiteY311" fmla="*/ 2594138 h 6858000"/>
              <a:gd name="connsiteX312" fmla="*/ 10485920 w 12192000"/>
              <a:gd name="connsiteY312" fmla="*/ 2570729 h 6858000"/>
              <a:gd name="connsiteX313" fmla="*/ 10462511 w 12192000"/>
              <a:gd name="connsiteY313" fmla="*/ 2543808 h 6858000"/>
              <a:gd name="connsiteX314" fmla="*/ 10440272 w 12192000"/>
              <a:gd name="connsiteY314" fmla="*/ 2515717 h 6858000"/>
              <a:gd name="connsiteX315" fmla="*/ 10418034 w 12192000"/>
              <a:gd name="connsiteY315" fmla="*/ 2486456 h 6858000"/>
              <a:gd name="connsiteX316" fmla="*/ 10395795 w 12192000"/>
              <a:gd name="connsiteY316" fmla="*/ 2457194 h 6858000"/>
              <a:gd name="connsiteX317" fmla="*/ 10373556 w 12192000"/>
              <a:gd name="connsiteY317" fmla="*/ 2429103 h 6858000"/>
              <a:gd name="connsiteX318" fmla="*/ 10348977 w 12192000"/>
              <a:gd name="connsiteY318" fmla="*/ 2402183 h 6858000"/>
              <a:gd name="connsiteX319" fmla="*/ 10324397 w 12192000"/>
              <a:gd name="connsiteY319" fmla="*/ 2378774 h 6858000"/>
              <a:gd name="connsiteX320" fmla="*/ 10296306 w 12192000"/>
              <a:gd name="connsiteY320" fmla="*/ 2358876 h 6858000"/>
              <a:gd name="connsiteX321" fmla="*/ 10267044 w 12192000"/>
              <a:gd name="connsiteY321" fmla="*/ 2343660 h 6858000"/>
              <a:gd name="connsiteX322" fmla="*/ 10231931 w 12192000"/>
              <a:gd name="connsiteY322" fmla="*/ 2333126 h 6858000"/>
              <a:gd name="connsiteX323" fmla="*/ 10195647 w 12192000"/>
              <a:gd name="connsiteY323" fmla="*/ 2328444 h 6858000"/>
              <a:gd name="connsiteX324" fmla="*/ 10158192 w 12192000"/>
              <a:gd name="connsiteY324" fmla="*/ 2327274 h 6858000"/>
              <a:gd name="connsiteX325" fmla="*/ 10118396 w 12192000"/>
              <a:gd name="connsiteY325" fmla="*/ 2330785 h 6858000"/>
              <a:gd name="connsiteX326" fmla="*/ 10078601 w 12192000"/>
              <a:gd name="connsiteY326" fmla="*/ 2335467 h 6858000"/>
              <a:gd name="connsiteX327" fmla="*/ 10038805 w 12192000"/>
              <a:gd name="connsiteY327" fmla="*/ 2341319 h 6858000"/>
              <a:gd name="connsiteX328" fmla="*/ 9999010 w 12192000"/>
              <a:gd name="connsiteY328" fmla="*/ 2346001 h 6858000"/>
              <a:gd name="connsiteX329" fmla="*/ 9959214 w 12192000"/>
              <a:gd name="connsiteY329" fmla="*/ 2348342 h 6858000"/>
              <a:gd name="connsiteX330" fmla="*/ 9920589 w 12192000"/>
              <a:gd name="connsiteY330" fmla="*/ 2348342 h 6858000"/>
              <a:gd name="connsiteX331" fmla="*/ 9884305 w 12192000"/>
              <a:gd name="connsiteY331" fmla="*/ 2343660 h 6858000"/>
              <a:gd name="connsiteX332" fmla="*/ 9846850 w 12192000"/>
              <a:gd name="connsiteY332" fmla="*/ 2334296 h 6858000"/>
              <a:gd name="connsiteX333" fmla="*/ 9812907 w 12192000"/>
              <a:gd name="connsiteY333" fmla="*/ 2320251 h 6858000"/>
              <a:gd name="connsiteX334" fmla="*/ 9777793 w 12192000"/>
              <a:gd name="connsiteY334" fmla="*/ 2301524 h 6858000"/>
              <a:gd name="connsiteX335" fmla="*/ 9742679 w 12192000"/>
              <a:gd name="connsiteY335" fmla="*/ 2282796 h 6858000"/>
              <a:gd name="connsiteX336" fmla="*/ 9707566 w 12192000"/>
              <a:gd name="connsiteY336" fmla="*/ 2261728 h 6858000"/>
              <a:gd name="connsiteX337" fmla="*/ 9673622 w 12192000"/>
              <a:gd name="connsiteY337" fmla="*/ 2241830 h 6858000"/>
              <a:gd name="connsiteX338" fmla="*/ 9637338 w 12192000"/>
              <a:gd name="connsiteY338" fmla="*/ 2224273 h 6858000"/>
              <a:gd name="connsiteX339" fmla="*/ 9602224 w 12192000"/>
              <a:gd name="connsiteY339" fmla="*/ 2210228 h 6858000"/>
              <a:gd name="connsiteX340" fmla="*/ 9565940 w 12192000"/>
              <a:gd name="connsiteY340" fmla="*/ 2200864 h 6858000"/>
              <a:gd name="connsiteX341" fmla="*/ 9528486 w 12192000"/>
              <a:gd name="connsiteY341" fmla="*/ 21973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2000" h="685800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bg2"/>
          </a:solidFill>
          <a:ln w="10160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24079B2B-1052-4C77-A27C-E91411EA6E6D}"/>
              </a:ext>
            </a:extLst>
          </p:cNvPr>
          <p:cNvSpPr>
            <a:spLocks noGrp="1"/>
          </p:cNvSpPr>
          <p:nvPr>
            <p:ph type="title"/>
          </p:nvPr>
        </p:nvSpPr>
        <p:spPr>
          <a:xfrm>
            <a:off x="1251678" y="382385"/>
            <a:ext cx="10178322" cy="1492132"/>
          </a:xfrm>
        </p:spPr>
        <p:txBody>
          <a:bodyPr>
            <a:normAutofit/>
          </a:bodyPr>
          <a:lstStyle/>
          <a:p>
            <a:r>
              <a:rPr lang="en-US" dirty="0"/>
              <a:t>Pledge of allegiance</a:t>
            </a:r>
          </a:p>
        </p:txBody>
      </p:sp>
      <p:sp>
        <p:nvSpPr>
          <p:cNvPr id="11" name="Freeform 6">
            <a:extLst>
              <a:ext uri="{FF2B5EF4-FFF2-40B4-BE49-F238E27FC236}">
                <a16:creationId xmlns:a16="http://schemas.microsoft.com/office/drawing/2014/main" id="{0D3B0D10-EF29-472A-8E3D-EBEDDD162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E3200B77-FD22-4FEA-B456-6CAEA7858DA5}"/>
              </a:ext>
            </a:extLst>
          </p:cNvPr>
          <p:cNvSpPr>
            <a:spLocks noGrp="1"/>
          </p:cNvSpPr>
          <p:nvPr>
            <p:ph idx="1"/>
          </p:nvPr>
        </p:nvSpPr>
        <p:spPr>
          <a:xfrm>
            <a:off x="1251678" y="2286001"/>
            <a:ext cx="6256469" cy="3712127"/>
          </a:xfrm>
        </p:spPr>
        <p:txBody>
          <a:bodyPr>
            <a:normAutofit/>
          </a:bodyPr>
          <a:lstStyle/>
          <a:p>
            <a:pPr marL="0" indent="0">
              <a:buNone/>
            </a:pPr>
            <a:r>
              <a:rPr lang="en-US" dirty="0"/>
              <a:t>Thirty-one words that affirm the values and freedom that the American flag represents are recited while facing the flag as a pledge of Americans’ loyalty to their country. </a:t>
            </a:r>
          </a:p>
          <a:p>
            <a:pPr marL="0" indent="0">
              <a:buNone/>
            </a:pPr>
            <a:endParaRPr lang="en-US" i="1" dirty="0"/>
          </a:p>
          <a:p>
            <a:pPr marL="0" indent="0">
              <a:buNone/>
            </a:pPr>
            <a:r>
              <a:rPr lang="en-US" b="0" i="1" dirty="0">
                <a:solidFill>
                  <a:srgbClr val="040C28"/>
                </a:solidFill>
                <a:effectLst/>
                <a:latin typeface="Google Sans"/>
              </a:rPr>
              <a:t>I pledge allegiance to the Flag of the United States of America, and to the Republic for which it stands, one Nation under God, indivisible, with liberty and justice for all.</a:t>
            </a:r>
            <a:endParaRPr lang="en-US" i="1" dirty="0"/>
          </a:p>
        </p:txBody>
      </p:sp>
      <p:sp>
        <p:nvSpPr>
          <p:cNvPr id="13" name="Rectangle 12">
            <a:extLst>
              <a:ext uri="{FF2B5EF4-FFF2-40B4-BE49-F238E27FC236}">
                <a16:creationId xmlns:a16="http://schemas.microsoft.com/office/drawing/2014/main" id="{44FF49E3-3CF7-467D-BE04-86D18D249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2199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66A4-1359-4FE8-B106-46671D96B35F}"/>
              </a:ext>
            </a:extLst>
          </p:cNvPr>
          <p:cNvSpPr>
            <a:spLocks noGrp="1"/>
          </p:cNvSpPr>
          <p:nvPr>
            <p:ph type="title"/>
          </p:nvPr>
        </p:nvSpPr>
        <p:spPr>
          <a:xfrm>
            <a:off x="1251678" y="382384"/>
            <a:ext cx="10178322" cy="1718019"/>
          </a:xfrm>
        </p:spPr>
        <p:txBody>
          <a:bodyPr>
            <a:normAutofit fontScale="90000"/>
          </a:bodyPr>
          <a:lstStyle/>
          <a:p>
            <a:r>
              <a:rPr lang="en-US" dirty="0"/>
              <a:t>Grit coin reward program</a:t>
            </a:r>
            <a:br>
              <a:rPr lang="en-US" dirty="0"/>
            </a:br>
            <a:r>
              <a:rPr lang="en-US" sz="2800" dirty="0"/>
              <a:t>A lifetime of </a:t>
            </a:r>
            <a:r>
              <a:rPr lang="en-US" sz="2800" dirty="0">
                <a:solidFill>
                  <a:schemeClr val="tx1"/>
                </a:solidFill>
              </a:rPr>
              <a:t>GRIT</a:t>
            </a:r>
            <a:r>
              <a:rPr lang="en-US" sz="2800" dirty="0"/>
              <a:t> is created through moments of doing the right thing. At Pope we value the opportunity to support and recognize those moments.</a:t>
            </a:r>
            <a:br>
              <a:rPr lang="en-US" sz="2800" dirty="0"/>
            </a:br>
            <a:br>
              <a:rPr lang="en-US" sz="2800" dirty="0"/>
            </a:br>
            <a:endParaRPr lang="en-US" dirty="0"/>
          </a:p>
        </p:txBody>
      </p:sp>
      <p:sp>
        <p:nvSpPr>
          <p:cNvPr id="3" name="Content Placeholder 2">
            <a:extLst>
              <a:ext uri="{FF2B5EF4-FFF2-40B4-BE49-F238E27FC236}">
                <a16:creationId xmlns:a16="http://schemas.microsoft.com/office/drawing/2014/main" id="{C919663C-86E8-4CB2-AAC1-5832B93C51A2}"/>
              </a:ext>
            </a:extLst>
          </p:cNvPr>
          <p:cNvSpPr>
            <a:spLocks noGrp="1"/>
          </p:cNvSpPr>
          <p:nvPr>
            <p:ph idx="1"/>
          </p:nvPr>
        </p:nvSpPr>
        <p:spPr>
          <a:xfrm>
            <a:off x="1251677" y="2286001"/>
            <a:ext cx="10318651" cy="3653405"/>
          </a:xfrm>
        </p:spPr>
        <p:txBody>
          <a:bodyPr>
            <a:normAutofit/>
          </a:bodyPr>
          <a:lstStyle/>
          <a:p>
            <a:pPr marL="0" indent="0">
              <a:buNone/>
            </a:pPr>
            <a:r>
              <a:rPr lang="en-US" sz="4800" b="1" u="sng" dirty="0"/>
              <a:t>G</a:t>
            </a:r>
            <a:r>
              <a:rPr lang="en-US" sz="4800" dirty="0"/>
              <a:t>reatness, </a:t>
            </a:r>
            <a:r>
              <a:rPr lang="en-US" sz="4800" b="1" u="sng" dirty="0"/>
              <a:t>R</a:t>
            </a:r>
            <a:r>
              <a:rPr lang="en-US" sz="4800" dirty="0"/>
              <a:t>espect, </a:t>
            </a:r>
            <a:r>
              <a:rPr lang="en-US" sz="4800" b="1" u="sng" dirty="0"/>
              <a:t>I</a:t>
            </a:r>
            <a:r>
              <a:rPr lang="en-US" sz="4800" dirty="0"/>
              <a:t>ntegrity, </a:t>
            </a:r>
            <a:r>
              <a:rPr lang="en-US" sz="4800" b="1" u="sng" dirty="0"/>
              <a:t>T</a:t>
            </a:r>
            <a:r>
              <a:rPr lang="en-US" sz="4800" dirty="0"/>
              <a:t>oughness</a:t>
            </a:r>
          </a:p>
          <a:p>
            <a:pPr marL="0" indent="0">
              <a:buNone/>
            </a:pPr>
            <a:endParaRPr lang="en-US" sz="4800" dirty="0"/>
          </a:p>
          <a:p>
            <a:pPr marL="0" indent="0">
              <a:buNone/>
            </a:pPr>
            <a:endParaRPr lang="en-US" sz="3600" dirty="0"/>
          </a:p>
          <a:p>
            <a:pPr marL="0" indent="0">
              <a:buNone/>
            </a:pPr>
            <a:r>
              <a:rPr lang="en-US" sz="4800" dirty="0"/>
              <a:t> </a:t>
            </a:r>
          </a:p>
        </p:txBody>
      </p:sp>
      <p:graphicFrame>
        <p:nvGraphicFramePr>
          <p:cNvPr id="6" name="Table 6">
            <a:extLst>
              <a:ext uri="{FF2B5EF4-FFF2-40B4-BE49-F238E27FC236}">
                <a16:creationId xmlns:a16="http://schemas.microsoft.com/office/drawing/2014/main" id="{A17BF227-F220-489E-934B-8BA45850B22A}"/>
              </a:ext>
            </a:extLst>
          </p:cNvPr>
          <p:cNvGraphicFramePr>
            <a:graphicFrameLocks noGrp="1"/>
          </p:cNvGraphicFramePr>
          <p:nvPr>
            <p:extLst>
              <p:ext uri="{D42A27DB-BD31-4B8C-83A1-F6EECF244321}">
                <p14:modId xmlns:p14="http://schemas.microsoft.com/office/powerpoint/2010/main" val="702236406"/>
              </p:ext>
            </p:extLst>
          </p:nvPr>
        </p:nvGraphicFramePr>
        <p:xfrm>
          <a:off x="1251677" y="3410814"/>
          <a:ext cx="8832824" cy="3205480"/>
        </p:xfrm>
        <a:graphic>
          <a:graphicData uri="http://schemas.openxmlformats.org/drawingml/2006/table">
            <a:tbl>
              <a:tblPr firstRow="1" bandRow="1">
                <a:tableStyleId>{5C22544A-7EE6-4342-B048-85BDC9FD1C3A}</a:tableStyleId>
              </a:tblPr>
              <a:tblGrid>
                <a:gridCol w="4416412">
                  <a:extLst>
                    <a:ext uri="{9D8B030D-6E8A-4147-A177-3AD203B41FA5}">
                      <a16:colId xmlns:a16="http://schemas.microsoft.com/office/drawing/2014/main" val="3863626055"/>
                    </a:ext>
                  </a:extLst>
                </a:gridCol>
                <a:gridCol w="4416412">
                  <a:extLst>
                    <a:ext uri="{9D8B030D-6E8A-4147-A177-3AD203B41FA5}">
                      <a16:colId xmlns:a16="http://schemas.microsoft.com/office/drawing/2014/main" val="3474979715"/>
                    </a:ext>
                  </a:extLst>
                </a:gridCol>
              </a:tblGrid>
              <a:tr h="370840">
                <a:tc>
                  <a:txBody>
                    <a:bodyPr/>
                    <a:lstStyle/>
                    <a:p>
                      <a:pPr algn="ctr"/>
                      <a:r>
                        <a:rPr lang="en-US" dirty="0"/>
                        <a:t>Staff member</a:t>
                      </a:r>
                    </a:p>
                  </a:txBody>
                  <a:tcPr/>
                </a:tc>
                <a:tc>
                  <a:txBody>
                    <a:bodyPr/>
                    <a:lstStyle/>
                    <a:p>
                      <a:pPr algn="ctr"/>
                      <a:r>
                        <a:rPr lang="en-US" dirty="0"/>
                        <a:t>Student </a:t>
                      </a:r>
                    </a:p>
                  </a:txBody>
                  <a:tcPr/>
                </a:tc>
                <a:extLst>
                  <a:ext uri="{0D108BD9-81ED-4DB2-BD59-A6C34878D82A}">
                    <a16:rowId xmlns:a16="http://schemas.microsoft.com/office/drawing/2014/main" val="3098770411"/>
                  </a:ext>
                </a:extLst>
              </a:tr>
              <a:tr h="370840">
                <a:tc>
                  <a:txBody>
                    <a:bodyPr/>
                    <a:lstStyle/>
                    <a:p>
                      <a:pPr marL="285750" indent="-285750">
                        <a:buFont typeface="Arial" panose="020B0604020202020204" pitchFamily="34" charset="0"/>
                        <a:buChar char="•"/>
                      </a:pPr>
                      <a:r>
                        <a:rPr lang="en-US" dirty="0"/>
                        <a:t>Pick up GRIT Coin from Lisa Hamill</a:t>
                      </a:r>
                    </a:p>
                    <a:p>
                      <a:pPr marL="285750" indent="-285750">
                        <a:buFont typeface="Arial" panose="020B0604020202020204" pitchFamily="34" charset="0"/>
                        <a:buChar char="•"/>
                      </a:pPr>
                      <a:r>
                        <a:rPr lang="en-US" dirty="0"/>
                        <a:t>Identify one student each month who is deserving of this honor</a:t>
                      </a:r>
                    </a:p>
                    <a:p>
                      <a:pPr marL="285750" indent="-285750">
                        <a:buFont typeface="Arial" panose="020B0604020202020204" pitchFamily="34" charset="0"/>
                        <a:buChar char="•"/>
                      </a:pPr>
                      <a:r>
                        <a:rPr lang="en-US" dirty="0"/>
                        <a:t>Give GRIT coin to student- be sure to identify why the student earned the GRIT coin </a:t>
                      </a:r>
                      <a:r>
                        <a:rPr lang="en-US" dirty="0">
                          <a:solidFill>
                            <a:srgbClr val="FF0000"/>
                          </a:solidFill>
                        </a:rPr>
                        <a:t>(announced in class)</a:t>
                      </a:r>
                    </a:p>
                    <a:p>
                      <a:pPr marL="285750" indent="-285750">
                        <a:buFont typeface="Arial" panose="020B0604020202020204" pitchFamily="34" charset="0"/>
                        <a:buChar char="•"/>
                      </a:pPr>
                      <a:r>
                        <a:rPr lang="en-US" i="1" dirty="0"/>
                        <a:t>Optional- notify parent</a:t>
                      </a:r>
                    </a:p>
                    <a:p>
                      <a:pPr marL="285750" indent="-285750">
                        <a:buFont typeface="Arial" panose="020B0604020202020204" pitchFamily="34" charset="0"/>
                        <a:buChar char="•"/>
                      </a:pPr>
                      <a:r>
                        <a:rPr lang="en-US" dirty="0"/>
                        <a:t>GRIT coin will be placed in your mailbox after student redemption</a:t>
                      </a:r>
                    </a:p>
                    <a:p>
                      <a:endParaRPr lang="en-US" dirty="0"/>
                    </a:p>
                  </a:txBody>
                  <a:tcPr/>
                </a:tc>
                <a:tc>
                  <a:txBody>
                    <a:bodyPr/>
                    <a:lstStyle/>
                    <a:p>
                      <a:pPr marL="285750" indent="-285750">
                        <a:buFont typeface="Arial" panose="020B0604020202020204" pitchFamily="34" charset="0"/>
                        <a:buChar char="•"/>
                      </a:pPr>
                      <a:r>
                        <a:rPr lang="en-US" dirty="0"/>
                        <a:t>GRIT coins are not necessarily tied to academics. </a:t>
                      </a:r>
                    </a:p>
                    <a:p>
                      <a:pPr marL="285750" indent="-285750">
                        <a:buFont typeface="Arial" panose="020B0604020202020204" pitchFamily="34" charset="0"/>
                        <a:buChar char="•"/>
                      </a:pPr>
                      <a:r>
                        <a:rPr lang="en-US" dirty="0"/>
                        <a:t>Earned by demonstrating any of the four traits that make up GRIT</a:t>
                      </a:r>
                    </a:p>
                    <a:p>
                      <a:pPr marL="285750" indent="-285750">
                        <a:buFont typeface="Arial" panose="020B0604020202020204" pitchFamily="34" charset="0"/>
                        <a:buChar char="•"/>
                      </a:pPr>
                      <a:r>
                        <a:rPr lang="en-US" dirty="0"/>
                        <a:t>Coin is turned in to redeem Bruster’s Ice Cream the </a:t>
                      </a:r>
                      <a:r>
                        <a:rPr lang="en-US" dirty="0">
                          <a:solidFill>
                            <a:srgbClr val="FF0000"/>
                          </a:solidFill>
                        </a:rPr>
                        <a:t>last Wednesday </a:t>
                      </a:r>
                      <a:r>
                        <a:rPr lang="en-US" dirty="0"/>
                        <a:t>of the month the coin is issued. </a:t>
                      </a:r>
                    </a:p>
                  </a:txBody>
                  <a:tcPr/>
                </a:tc>
                <a:extLst>
                  <a:ext uri="{0D108BD9-81ED-4DB2-BD59-A6C34878D82A}">
                    <a16:rowId xmlns:a16="http://schemas.microsoft.com/office/drawing/2014/main" val="3275306413"/>
                  </a:ext>
                </a:extLst>
              </a:tr>
            </a:tbl>
          </a:graphicData>
        </a:graphic>
      </p:graphicFrame>
      <p:pic>
        <p:nvPicPr>
          <p:cNvPr id="5" name="Picture 4">
            <a:extLst>
              <a:ext uri="{FF2B5EF4-FFF2-40B4-BE49-F238E27FC236}">
                <a16:creationId xmlns:a16="http://schemas.microsoft.com/office/drawing/2014/main" id="{A945FD3C-C009-4EFB-AB31-42467B9BAD87}"/>
              </a:ext>
            </a:extLst>
          </p:cNvPr>
          <p:cNvPicPr>
            <a:picLocks noChangeAspect="1"/>
          </p:cNvPicPr>
          <p:nvPr/>
        </p:nvPicPr>
        <p:blipFill>
          <a:blip r:embed="rId2"/>
          <a:stretch>
            <a:fillRect/>
          </a:stretch>
        </p:blipFill>
        <p:spPr>
          <a:xfrm>
            <a:off x="10255842" y="3467100"/>
            <a:ext cx="1371600" cy="1314614"/>
          </a:xfrm>
          <a:prstGeom prst="rect">
            <a:avLst/>
          </a:prstGeom>
        </p:spPr>
      </p:pic>
      <p:pic>
        <p:nvPicPr>
          <p:cNvPr id="8" name="Picture 7">
            <a:extLst>
              <a:ext uri="{FF2B5EF4-FFF2-40B4-BE49-F238E27FC236}">
                <a16:creationId xmlns:a16="http://schemas.microsoft.com/office/drawing/2014/main" id="{F3282228-5DA1-4AB7-81B2-EBD89A4AD3AE}"/>
              </a:ext>
            </a:extLst>
          </p:cNvPr>
          <p:cNvPicPr>
            <a:picLocks noChangeAspect="1"/>
          </p:cNvPicPr>
          <p:nvPr/>
        </p:nvPicPr>
        <p:blipFill>
          <a:blip r:embed="rId3"/>
          <a:stretch>
            <a:fillRect/>
          </a:stretch>
        </p:blipFill>
        <p:spPr>
          <a:xfrm>
            <a:off x="10255841" y="5222550"/>
            <a:ext cx="1371601" cy="1315892"/>
          </a:xfrm>
          <a:prstGeom prst="rect">
            <a:avLst/>
          </a:prstGeom>
        </p:spPr>
      </p:pic>
    </p:spTree>
    <p:extLst>
      <p:ext uri="{BB962C8B-B14F-4D97-AF65-F5344CB8AC3E}">
        <p14:creationId xmlns:p14="http://schemas.microsoft.com/office/powerpoint/2010/main" val="257849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515A-C42D-42B3-80C2-149C0984912D}"/>
              </a:ext>
            </a:extLst>
          </p:cNvPr>
          <p:cNvSpPr>
            <a:spLocks noGrp="1"/>
          </p:cNvSpPr>
          <p:nvPr>
            <p:ph type="title"/>
          </p:nvPr>
        </p:nvSpPr>
        <p:spPr>
          <a:xfrm>
            <a:off x="1251678" y="382385"/>
            <a:ext cx="5984274" cy="1492132"/>
          </a:xfrm>
        </p:spPr>
        <p:txBody>
          <a:bodyPr>
            <a:normAutofit/>
          </a:bodyPr>
          <a:lstStyle/>
          <a:p>
            <a:r>
              <a:rPr lang="en-US" dirty="0"/>
              <a:t>Bus transportation</a:t>
            </a:r>
          </a:p>
        </p:txBody>
      </p:sp>
      <p:sp>
        <p:nvSpPr>
          <p:cNvPr id="3" name="Content Placeholder 2">
            <a:extLst>
              <a:ext uri="{FF2B5EF4-FFF2-40B4-BE49-F238E27FC236}">
                <a16:creationId xmlns:a16="http://schemas.microsoft.com/office/drawing/2014/main" id="{8FE0D97E-D8A9-4D68-B2FD-12EAFE7F8BAA}"/>
              </a:ext>
            </a:extLst>
          </p:cNvPr>
          <p:cNvSpPr>
            <a:spLocks noGrp="1"/>
          </p:cNvSpPr>
          <p:nvPr>
            <p:ph idx="1"/>
          </p:nvPr>
        </p:nvSpPr>
        <p:spPr>
          <a:xfrm>
            <a:off x="1251678" y="2286001"/>
            <a:ext cx="5984274" cy="4085056"/>
          </a:xfrm>
        </p:spPr>
        <p:txBody>
          <a:bodyPr>
            <a:normAutofit/>
          </a:bodyPr>
          <a:lstStyle/>
          <a:p>
            <a:pPr marL="0" indent="0">
              <a:lnSpc>
                <a:spcPct val="100000"/>
              </a:lnSpc>
              <a:buNone/>
            </a:pPr>
            <a:r>
              <a:rPr lang="en-US" b="1" dirty="0">
                <a:solidFill>
                  <a:srgbClr val="000000"/>
                </a:solidFill>
              </a:rPr>
              <a:t>SIX MINUTE BUS POLICY</a:t>
            </a:r>
            <a:endParaRPr lang="en-US" dirty="0">
              <a:solidFill>
                <a:srgbClr val="000000"/>
              </a:solidFill>
            </a:endParaRPr>
          </a:p>
          <a:p>
            <a:pPr>
              <a:lnSpc>
                <a:spcPct val="100000"/>
              </a:lnSpc>
            </a:pPr>
            <a:r>
              <a:rPr lang="en-US" dirty="0">
                <a:solidFill>
                  <a:srgbClr val="000000"/>
                </a:solidFill>
              </a:rPr>
              <a:t>After the dismal bell, </a:t>
            </a:r>
            <a:r>
              <a:rPr lang="en-US" b="1" dirty="0">
                <a:solidFill>
                  <a:srgbClr val="000000"/>
                </a:solidFill>
              </a:rPr>
              <a:t>students have six minutes to report to their buses.</a:t>
            </a:r>
            <a:r>
              <a:rPr lang="en-US" dirty="0">
                <a:solidFill>
                  <a:srgbClr val="000000"/>
                </a:solidFill>
              </a:rPr>
              <a:t> Once the bus door closes, a student is not allowed on the bus without the approval of an administrator.  </a:t>
            </a:r>
          </a:p>
          <a:p>
            <a:pPr marL="0" indent="0">
              <a:lnSpc>
                <a:spcPct val="100000"/>
              </a:lnSpc>
              <a:buNone/>
            </a:pPr>
            <a:r>
              <a:rPr lang="en-US" b="1" dirty="0">
                <a:solidFill>
                  <a:srgbClr val="000000"/>
                </a:solidFill>
              </a:rPr>
              <a:t>NEED TO RIDE HOME ON A DIFFERENT BUS?</a:t>
            </a:r>
            <a:endParaRPr lang="en-US" dirty="0">
              <a:solidFill>
                <a:srgbClr val="000000"/>
              </a:solidFill>
            </a:endParaRPr>
          </a:p>
          <a:p>
            <a:pPr>
              <a:lnSpc>
                <a:spcPct val="100000"/>
              </a:lnSpc>
            </a:pPr>
            <a:r>
              <a:rPr lang="en-US" dirty="0">
                <a:solidFill>
                  <a:srgbClr val="000000"/>
                </a:solidFill>
              </a:rPr>
              <a:t>The Transportation Department created a “standard bus note” for all Cobb County Schools.  Please download the note, complete and send into PPO first thing in the morning. </a:t>
            </a:r>
          </a:p>
          <a:p>
            <a:pPr>
              <a:lnSpc>
                <a:spcPct val="100000"/>
              </a:lnSpc>
            </a:pPr>
            <a:endParaRPr lang="en-US" b="1" dirty="0">
              <a:solidFill>
                <a:srgbClr val="000000"/>
              </a:solidFill>
            </a:endParaRPr>
          </a:p>
          <a:p>
            <a:pPr>
              <a:lnSpc>
                <a:spcPct val="100000"/>
              </a:lnSpc>
            </a:pPr>
            <a:endParaRPr lang="en-US" dirty="0">
              <a:solidFill>
                <a:srgbClr val="000000"/>
              </a:solidFill>
            </a:endParaRPr>
          </a:p>
        </p:txBody>
      </p:sp>
      <p:pic>
        <p:nvPicPr>
          <p:cNvPr id="5" name="Picture 4" descr="Qr code&#10;&#10;Description automatically generated">
            <a:extLst>
              <a:ext uri="{FF2B5EF4-FFF2-40B4-BE49-F238E27FC236}">
                <a16:creationId xmlns:a16="http://schemas.microsoft.com/office/drawing/2014/main" id="{850EBD5F-F4A2-4E9E-ABA1-F1B0FCDF1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992" y="1471276"/>
            <a:ext cx="3902582" cy="3902582"/>
          </a:xfrm>
          <a:prstGeom prst="rect">
            <a:avLst/>
          </a:prstGeom>
        </p:spPr>
      </p:pic>
      <p:sp>
        <p:nvSpPr>
          <p:cNvPr id="6" name="TextBox 5">
            <a:extLst>
              <a:ext uri="{FF2B5EF4-FFF2-40B4-BE49-F238E27FC236}">
                <a16:creationId xmlns:a16="http://schemas.microsoft.com/office/drawing/2014/main" id="{1D5466C5-D9AC-4A78-AC7C-5472D4D3E52A}"/>
              </a:ext>
            </a:extLst>
          </p:cNvPr>
          <p:cNvSpPr txBox="1"/>
          <p:nvPr/>
        </p:nvSpPr>
        <p:spPr>
          <a:xfrm>
            <a:off x="7660768" y="5448301"/>
            <a:ext cx="3686175" cy="381000"/>
          </a:xfrm>
          <a:prstGeom prst="rect">
            <a:avLst/>
          </a:prstGeom>
          <a:noFill/>
        </p:spPr>
        <p:txBody>
          <a:bodyPr wrap="square" rtlCol="0">
            <a:spAutoFit/>
          </a:bodyPr>
          <a:lstStyle/>
          <a:p>
            <a:pPr algn="ctr">
              <a:lnSpc>
                <a:spcPct val="100000"/>
              </a:lnSpc>
            </a:pPr>
            <a:r>
              <a:rPr lang="en-US" b="1" dirty="0">
                <a:solidFill>
                  <a:srgbClr val="000000"/>
                </a:solidFill>
              </a:rPr>
              <a:t>Bus Route Locator QR Code</a:t>
            </a:r>
          </a:p>
        </p:txBody>
      </p:sp>
    </p:spTree>
    <p:extLst>
      <p:ext uri="{BB962C8B-B14F-4D97-AF65-F5344CB8AC3E}">
        <p14:creationId xmlns:p14="http://schemas.microsoft.com/office/powerpoint/2010/main" val="2499778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E4C1-2A73-488E-9396-E2D71EB7158F}"/>
              </a:ext>
            </a:extLst>
          </p:cNvPr>
          <p:cNvSpPr>
            <a:spLocks noGrp="1"/>
          </p:cNvSpPr>
          <p:nvPr>
            <p:ph type="ctrTitle"/>
          </p:nvPr>
        </p:nvSpPr>
        <p:spPr/>
        <p:txBody>
          <a:bodyPr/>
          <a:lstStyle/>
          <a:p>
            <a:r>
              <a:rPr lang="en-US" dirty="0"/>
              <a:t>Have a great school year</a:t>
            </a:r>
          </a:p>
        </p:txBody>
      </p:sp>
      <p:sp>
        <p:nvSpPr>
          <p:cNvPr id="3" name="Subtitle 2">
            <a:extLst>
              <a:ext uri="{FF2B5EF4-FFF2-40B4-BE49-F238E27FC236}">
                <a16:creationId xmlns:a16="http://schemas.microsoft.com/office/drawing/2014/main" id="{857C8C40-02F4-407B-8EB5-097DB15F0B18}"/>
              </a:ext>
            </a:extLst>
          </p:cNvPr>
          <p:cNvSpPr>
            <a:spLocks noGrp="1"/>
          </p:cNvSpPr>
          <p:nvPr>
            <p:ph type="subTitle" idx="1"/>
          </p:nvPr>
        </p:nvSpPr>
        <p:spPr/>
        <p:txBody>
          <a:bodyPr>
            <a:normAutofit/>
          </a:bodyPr>
          <a:lstStyle/>
          <a:p>
            <a:r>
              <a:rPr lang="en-US" dirty="0"/>
              <a:t>Go greyhounds! </a:t>
            </a:r>
            <a:endParaRPr lang="en-US" sz="1400" dirty="0"/>
          </a:p>
        </p:txBody>
      </p:sp>
    </p:spTree>
    <p:extLst>
      <p:ext uri="{BB962C8B-B14F-4D97-AF65-F5344CB8AC3E}">
        <p14:creationId xmlns:p14="http://schemas.microsoft.com/office/powerpoint/2010/main" val="264070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23F660-5326-49CE-BC4D-894B680DA3FF}"/>
              </a:ext>
            </a:extLst>
          </p:cNvPr>
          <p:cNvPicPr>
            <a:picLocks noChangeAspect="1"/>
          </p:cNvPicPr>
          <p:nvPr/>
        </p:nvPicPr>
        <p:blipFill>
          <a:blip r:embed="rId2"/>
          <a:srcRect t="4688" b="134"/>
          <a:stretch/>
        </p:blipFill>
        <p:spPr>
          <a:xfrm>
            <a:off x="7373816" y="2145636"/>
            <a:ext cx="4261588" cy="3954707"/>
          </a:xfrm>
          <a:prstGeom prst="rect">
            <a:avLst/>
          </a:prstGeom>
        </p:spPr>
      </p:pic>
      <p:sp>
        <p:nvSpPr>
          <p:cNvPr id="10" name="Freeform 8">
            <a:extLst>
              <a:ext uri="{FF2B5EF4-FFF2-40B4-BE49-F238E27FC236}">
                <a16:creationId xmlns:a16="http://schemas.microsoft.com/office/drawing/2014/main" id="{438E2B1E-5364-451C-8B5F-2D1BFF5A6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9528486 w 12192000"/>
              <a:gd name="connsiteY5" fmla="*/ 2197353 h 6858000"/>
              <a:gd name="connsiteX6" fmla="*/ 9491031 w 12192000"/>
              <a:gd name="connsiteY6" fmla="*/ 2200864 h 6858000"/>
              <a:gd name="connsiteX7" fmla="*/ 9454747 w 12192000"/>
              <a:gd name="connsiteY7" fmla="*/ 2210228 h 6858000"/>
              <a:gd name="connsiteX8" fmla="*/ 9419633 w 12192000"/>
              <a:gd name="connsiteY8" fmla="*/ 2224273 h 6858000"/>
              <a:gd name="connsiteX9" fmla="*/ 9383349 w 12192000"/>
              <a:gd name="connsiteY9" fmla="*/ 2241830 h 6858000"/>
              <a:gd name="connsiteX10" fmla="*/ 9349405 w 12192000"/>
              <a:gd name="connsiteY10" fmla="*/ 2261728 h 6858000"/>
              <a:gd name="connsiteX11" fmla="*/ 9314292 w 12192000"/>
              <a:gd name="connsiteY11" fmla="*/ 2282796 h 6858000"/>
              <a:gd name="connsiteX12" fmla="*/ 9279178 w 12192000"/>
              <a:gd name="connsiteY12" fmla="*/ 2301524 h 6858000"/>
              <a:gd name="connsiteX13" fmla="*/ 9244064 w 12192000"/>
              <a:gd name="connsiteY13" fmla="*/ 2320251 h 6858000"/>
              <a:gd name="connsiteX14" fmla="*/ 9208950 w 12192000"/>
              <a:gd name="connsiteY14" fmla="*/ 2334296 h 6858000"/>
              <a:gd name="connsiteX15" fmla="*/ 9172666 w 12192000"/>
              <a:gd name="connsiteY15" fmla="*/ 2343660 h 6858000"/>
              <a:gd name="connsiteX16" fmla="*/ 9136382 w 12192000"/>
              <a:gd name="connsiteY16" fmla="*/ 2348342 h 6858000"/>
              <a:gd name="connsiteX17" fmla="*/ 9097757 w 12192000"/>
              <a:gd name="connsiteY17" fmla="*/ 2348342 h 6858000"/>
              <a:gd name="connsiteX18" fmla="*/ 9057961 w 12192000"/>
              <a:gd name="connsiteY18" fmla="*/ 2346001 h 6858000"/>
              <a:gd name="connsiteX19" fmla="*/ 9018166 w 12192000"/>
              <a:gd name="connsiteY19" fmla="*/ 2341319 h 6858000"/>
              <a:gd name="connsiteX20" fmla="*/ 8978370 w 12192000"/>
              <a:gd name="connsiteY20" fmla="*/ 2335467 h 6858000"/>
              <a:gd name="connsiteX21" fmla="*/ 8938575 w 12192000"/>
              <a:gd name="connsiteY21" fmla="*/ 2330785 h 6858000"/>
              <a:gd name="connsiteX22" fmla="*/ 8898779 w 12192000"/>
              <a:gd name="connsiteY22" fmla="*/ 2327274 h 6858000"/>
              <a:gd name="connsiteX23" fmla="*/ 8861324 w 12192000"/>
              <a:gd name="connsiteY23" fmla="*/ 2328444 h 6858000"/>
              <a:gd name="connsiteX24" fmla="*/ 8825040 w 12192000"/>
              <a:gd name="connsiteY24" fmla="*/ 2333126 h 6858000"/>
              <a:gd name="connsiteX25" fmla="*/ 8789926 w 12192000"/>
              <a:gd name="connsiteY25" fmla="*/ 2343660 h 6858000"/>
              <a:gd name="connsiteX26" fmla="*/ 8760665 w 12192000"/>
              <a:gd name="connsiteY26" fmla="*/ 2358876 h 6858000"/>
              <a:gd name="connsiteX27" fmla="*/ 8732574 w 12192000"/>
              <a:gd name="connsiteY27" fmla="*/ 2378774 h 6858000"/>
              <a:gd name="connsiteX28" fmla="*/ 8707994 w 12192000"/>
              <a:gd name="connsiteY28" fmla="*/ 2402183 h 6858000"/>
              <a:gd name="connsiteX29" fmla="*/ 8683415 w 12192000"/>
              <a:gd name="connsiteY29" fmla="*/ 2429103 h 6858000"/>
              <a:gd name="connsiteX30" fmla="*/ 8661176 w 12192000"/>
              <a:gd name="connsiteY30" fmla="*/ 2457194 h 6858000"/>
              <a:gd name="connsiteX31" fmla="*/ 8638937 w 12192000"/>
              <a:gd name="connsiteY31" fmla="*/ 2486456 h 6858000"/>
              <a:gd name="connsiteX32" fmla="*/ 8616699 w 12192000"/>
              <a:gd name="connsiteY32" fmla="*/ 2515717 h 6858000"/>
              <a:gd name="connsiteX33" fmla="*/ 8594460 w 12192000"/>
              <a:gd name="connsiteY33" fmla="*/ 2543808 h 6858000"/>
              <a:gd name="connsiteX34" fmla="*/ 8571051 w 12192000"/>
              <a:gd name="connsiteY34" fmla="*/ 2570729 h 6858000"/>
              <a:gd name="connsiteX35" fmla="*/ 8544130 w 12192000"/>
              <a:gd name="connsiteY35" fmla="*/ 2594138 h 6858000"/>
              <a:gd name="connsiteX36" fmla="*/ 8518380 w 12192000"/>
              <a:gd name="connsiteY36" fmla="*/ 2615206 h 6858000"/>
              <a:gd name="connsiteX37" fmla="*/ 8489119 w 12192000"/>
              <a:gd name="connsiteY37" fmla="*/ 2631593 h 6858000"/>
              <a:gd name="connsiteX38" fmla="*/ 8457516 w 12192000"/>
              <a:gd name="connsiteY38" fmla="*/ 2645638 h 6858000"/>
              <a:gd name="connsiteX39" fmla="*/ 8423573 w 12192000"/>
              <a:gd name="connsiteY39" fmla="*/ 2657343 h 6858000"/>
              <a:gd name="connsiteX40" fmla="*/ 8388459 w 12192000"/>
              <a:gd name="connsiteY40" fmla="*/ 2667877 h 6858000"/>
              <a:gd name="connsiteX41" fmla="*/ 8353346 w 12192000"/>
              <a:gd name="connsiteY41" fmla="*/ 2677241 h 6858000"/>
              <a:gd name="connsiteX42" fmla="*/ 8317062 w 12192000"/>
              <a:gd name="connsiteY42" fmla="*/ 2686604 h 6858000"/>
              <a:gd name="connsiteX43" fmla="*/ 8283118 w 12192000"/>
              <a:gd name="connsiteY43" fmla="*/ 2697138 h 6858000"/>
              <a:gd name="connsiteX44" fmla="*/ 8249175 w 12192000"/>
              <a:gd name="connsiteY44" fmla="*/ 2708843 h 6858000"/>
              <a:gd name="connsiteX45" fmla="*/ 8217573 w 12192000"/>
              <a:gd name="connsiteY45" fmla="*/ 2722888 h 6858000"/>
              <a:gd name="connsiteX46" fmla="*/ 8189482 w 12192000"/>
              <a:gd name="connsiteY46" fmla="*/ 2740445 h 6858000"/>
              <a:gd name="connsiteX47" fmla="*/ 8163732 w 12192000"/>
              <a:gd name="connsiteY47" fmla="*/ 2761514 h 6858000"/>
              <a:gd name="connsiteX48" fmla="*/ 8142663 w 12192000"/>
              <a:gd name="connsiteY48" fmla="*/ 2787264 h 6858000"/>
              <a:gd name="connsiteX49" fmla="*/ 8125106 w 12192000"/>
              <a:gd name="connsiteY49" fmla="*/ 2815355 h 6858000"/>
              <a:gd name="connsiteX50" fmla="*/ 8111061 w 12192000"/>
              <a:gd name="connsiteY50" fmla="*/ 2846957 h 6858000"/>
              <a:gd name="connsiteX51" fmla="*/ 8099356 w 12192000"/>
              <a:gd name="connsiteY51" fmla="*/ 2880900 h 6858000"/>
              <a:gd name="connsiteX52" fmla="*/ 8088822 w 12192000"/>
              <a:gd name="connsiteY52" fmla="*/ 2914844 h 6858000"/>
              <a:gd name="connsiteX53" fmla="*/ 8079459 w 12192000"/>
              <a:gd name="connsiteY53" fmla="*/ 2951128 h 6858000"/>
              <a:gd name="connsiteX54" fmla="*/ 8070095 w 12192000"/>
              <a:gd name="connsiteY54" fmla="*/ 2986242 h 6858000"/>
              <a:gd name="connsiteX55" fmla="*/ 8059561 w 12192000"/>
              <a:gd name="connsiteY55" fmla="*/ 3021355 h 6858000"/>
              <a:gd name="connsiteX56" fmla="*/ 8047856 w 12192000"/>
              <a:gd name="connsiteY56" fmla="*/ 3055299 h 6858000"/>
              <a:gd name="connsiteX57" fmla="*/ 8033811 w 12192000"/>
              <a:gd name="connsiteY57" fmla="*/ 3086901 h 6858000"/>
              <a:gd name="connsiteX58" fmla="*/ 8017424 w 12192000"/>
              <a:gd name="connsiteY58" fmla="*/ 3116162 h 6858000"/>
              <a:gd name="connsiteX59" fmla="*/ 7996356 w 12192000"/>
              <a:gd name="connsiteY59" fmla="*/ 3141913 h 6858000"/>
              <a:gd name="connsiteX60" fmla="*/ 7972947 w 12192000"/>
              <a:gd name="connsiteY60" fmla="*/ 3168833 h 6858000"/>
              <a:gd name="connsiteX61" fmla="*/ 7946026 w 12192000"/>
              <a:gd name="connsiteY61" fmla="*/ 3192242 h 6858000"/>
              <a:gd name="connsiteX62" fmla="*/ 7916765 w 12192000"/>
              <a:gd name="connsiteY62" fmla="*/ 3214481 h 6858000"/>
              <a:gd name="connsiteX63" fmla="*/ 7887503 w 12192000"/>
              <a:gd name="connsiteY63" fmla="*/ 3236720 h 6858000"/>
              <a:gd name="connsiteX64" fmla="*/ 7858242 w 12192000"/>
              <a:gd name="connsiteY64" fmla="*/ 3258958 h 6858000"/>
              <a:gd name="connsiteX65" fmla="*/ 7830151 w 12192000"/>
              <a:gd name="connsiteY65" fmla="*/ 3281197 h 6858000"/>
              <a:gd name="connsiteX66" fmla="*/ 7803230 w 12192000"/>
              <a:gd name="connsiteY66" fmla="*/ 3305777 h 6858000"/>
              <a:gd name="connsiteX67" fmla="*/ 7779821 w 12192000"/>
              <a:gd name="connsiteY67" fmla="*/ 3330356 h 6858000"/>
              <a:gd name="connsiteX68" fmla="*/ 7759923 w 12192000"/>
              <a:gd name="connsiteY68" fmla="*/ 3358447 h 6858000"/>
              <a:gd name="connsiteX69" fmla="*/ 7744708 w 12192000"/>
              <a:gd name="connsiteY69" fmla="*/ 3387709 h 6858000"/>
              <a:gd name="connsiteX70" fmla="*/ 7734173 w 12192000"/>
              <a:gd name="connsiteY70" fmla="*/ 3422822 h 6858000"/>
              <a:gd name="connsiteX71" fmla="*/ 7729492 w 12192000"/>
              <a:gd name="connsiteY71" fmla="*/ 3459107 h 6858000"/>
              <a:gd name="connsiteX72" fmla="*/ 7728321 w 12192000"/>
              <a:gd name="connsiteY72" fmla="*/ 3496561 h 6858000"/>
              <a:gd name="connsiteX73" fmla="*/ 7731832 w 12192000"/>
              <a:gd name="connsiteY73" fmla="*/ 3536357 h 6858000"/>
              <a:gd name="connsiteX74" fmla="*/ 7736514 w 12192000"/>
              <a:gd name="connsiteY74" fmla="*/ 3576152 h 6858000"/>
              <a:gd name="connsiteX75" fmla="*/ 7742367 w 12192000"/>
              <a:gd name="connsiteY75" fmla="*/ 3615948 h 6858000"/>
              <a:gd name="connsiteX76" fmla="*/ 7747048 w 12192000"/>
              <a:gd name="connsiteY76" fmla="*/ 3655744 h 6858000"/>
              <a:gd name="connsiteX77" fmla="*/ 7749389 w 12192000"/>
              <a:gd name="connsiteY77" fmla="*/ 3695539 h 6858000"/>
              <a:gd name="connsiteX78" fmla="*/ 7749389 w 12192000"/>
              <a:gd name="connsiteY78" fmla="*/ 3734164 h 6858000"/>
              <a:gd name="connsiteX79" fmla="*/ 7744708 w 12192000"/>
              <a:gd name="connsiteY79" fmla="*/ 3770449 h 6858000"/>
              <a:gd name="connsiteX80" fmla="*/ 7735344 w 12192000"/>
              <a:gd name="connsiteY80" fmla="*/ 3806733 h 6858000"/>
              <a:gd name="connsiteX81" fmla="*/ 7721298 w 12192000"/>
              <a:gd name="connsiteY81" fmla="*/ 3840676 h 6858000"/>
              <a:gd name="connsiteX82" fmla="*/ 7703741 w 12192000"/>
              <a:gd name="connsiteY82" fmla="*/ 3875790 h 6858000"/>
              <a:gd name="connsiteX83" fmla="*/ 7683844 w 12192000"/>
              <a:gd name="connsiteY83" fmla="*/ 3910903 h 6858000"/>
              <a:gd name="connsiteX84" fmla="*/ 7662775 w 12192000"/>
              <a:gd name="connsiteY84" fmla="*/ 3946017 h 6858000"/>
              <a:gd name="connsiteX85" fmla="*/ 7642878 w 12192000"/>
              <a:gd name="connsiteY85" fmla="*/ 3979961 h 6858000"/>
              <a:gd name="connsiteX86" fmla="*/ 7625321 w 12192000"/>
              <a:gd name="connsiteY86" fmla="*/ 4016245 h 6858000"/>
              <a:gd name="connsiteX87" fmla="*/ 7611275 w 12192000"/>
              <a:gd name="connsiteY87" fmla="*/ 4051358 h 6858000"/>
              <a:gd name="connsiteX88" fmla="*/ 7601912 w 12192000"/>
              <a:gd name="connsiteY88" fmla="*/ 4087643 h 6858000"/>
              <a:gd name="connsiteX89" fmla="*/ 7598400 w 12192000"/>
              <a:gd name="connsiteY89" fmla="*/ 4125097 h 6858000"/>
              <a:gd name="connsiteX90" fmla="*/ 7601912 w 12192000"/>
              <a:gd name="connsiteY90" fmla="*/ 4162552 h 6858000"/>
              <a:gd name="connsiteX91" fmla="*/ 7611275 w 12192000"/>
              <a:gd name="connsiteY91" fmla="*/ 4198836 h 6858000"/>
              <a:gd name="connsiteX92" fmla="*/ 7625321 w 12192000"/>
              <a:gd name="connsiteY92" fmla="*/ 4233950 h 6858000"/>
              <a:gd name="connsiteX93" fmla="*/ 7642878 w 12192000"/>
              <a:gd name="connsiteY93" fmla="*/ 4270234 h 6858000"/>
              <a:gd name="connsiteX94" fmla="*/ 7662775 w 12192000"/>
              <a:gd name="connsiteY94" fmla="*/ 4304177 h 6858000"/>
              <a:gd name="connsiteX95" fmla="*/ 7683844 w 12192000"/>
              <a:gd name="connsiteY95" fmla="*/ 4339291 h 6858000"/>
              <a:gd name="connsiteX96" fmla="*/ 7703741 w 12192000"/>
              <a:gd name="connsiteY96" fmla="*/ 4374405 h 6858000"/>
              <a:gd name="connsiteX97" fmla="*/ 7721298 w 12192000"/>
              <a:gd name="connsiteY97" fmla="*/ 4409519 h 6858000"/>
              <a:gd name="connsiteX98" fmla="*/ 7735344 w 12192000"/>
              <a:gd name="connsiteY98" fmla="*/ 4443462 h 6858000"/>
              <a:gd name="connsiteX99" fmla="*/ 7744708 w 12192000"/>
              <a:gd name="connsiteY99" fmla="*/ 4479746 h 6858000"/>
              <a:gd name="connsiteX100" fmla="*/ 7749389 w 12192000"/>
              <a:gd name="connsiteY100" fmla="*/ 4516030 h 6858000"/>
              <a:gd name="connsiteX101" fmla="*/ 7749389 w 12192000"/>
              <a:gd name="connsiteY101" fmla="*/ 4554655 h 6858000"/>
              <a:gd name="connsiteX102" fmla="*/ 7747048 w 12192000"/>
              <a:gd name="connsiteY102" fmla="*/ 4594451 h 6858000"/>
              <a:gd name="connsiteX103" fmla="*/ 7742367 w 12192000"/>
              <a:gd name="connsiteY103" fmla="*/ 4634247 h 6858000"/>
              <a:gd name="connsiteX104" fmla="*/ 7736514 w 12192000"/>
              <a:gd name="connsiteY104" fmla="*/ 4674042 h 6858000"/>
              <a:gd name="connsiteX105" fmla="*/ 7731832 w 12192000"/>
              <a:gd name="connsiteY105" fmla="*/ 4713838 h 6858000"/>
              <a:gd name="connsiteX106" fmla="*/ 7728321 w 12192000"/>
              <a:gd name="connsiteY106" fmla="*/ 4753633 h 6858000"/>
              <a:gd name="connsiteX107" fmla="*/ 7729492 w 12192000"/>
              <a:gd name="connsiteY107" fmla="*/ 4791088 h 6858000"/>
              <a:gd name="connsiteX108" fmla="*/ 7734173 w 12192000"/>
              <a:gd name="connsiteY108" fmla="*/ 4827372 h 6858000"/>
              <a:gd name="connsiteX109" fmla="*/ 7744708 w 12192000"/>
              <a:gd name="connsiteY109" fmla="*/ 4862486 h 6858000"/>
              <a:gd name="connsiteX110" fmla="*/ 7759923 w 12192000"/>
              <a:gd name="connsiteY110" fmla="*/ 4891747 h 6858000"/>
              <a:gd name="connsiteX111" fmla="*/ 7779821 w 12192000"/>
              <a:gd name="connsiteY111" fmla="*/ 4919838 h 6858000"/>
              <a:gd name="connsiteX112" fmla="*/ 7803230 w 12192000"/>
              <a:gd name="connsiteY112" fmla="*/ 4944418 h 6858000"/>
              <a:gd name="connsiteX113" fmla="*/ 7830151 w 12192000"/>
              <a:gd name="connsiteY113" fmla="*/ 4968998 h 6858000"/>
              <a:gd name="connsiteX114" fmla="*/ 7858242 w 12192000"/>
              <a:gd name="connsiteY114" fmla="*/ 4991236 h 6858000"/>
              <a:gd name="connsiteX115" fmla="*/ 7887503 w 12192000"/>
              <a:gd name="connsiteY115" fmla="*/ 5013475 h 6858000"/>
              <a:gd name="connsiteX116" fmla="*/ 7916765 w 12192000"/>
              <a:gd name="connsiteY116" fmla="*/ 5035714 h 6858000"/>
              <a:gd name="connsiteX117" fmla="*/ 7946026 w 12192000"/>
              <a:gd name="connsiteY117" fmla="*/ 5057952 h 6858000"/>
              <a:gd name="connsiteX118" fmla="*/ 7972947 w 12192000"/>
              <a:gd name="connsiteY118" fmla="*/ 5081362 h 6858000"/>
              <a:gd name="connsiteX119" fmla="*/ 7996356 w 12192000"/>
              <a:gd name="connsiteY119" fmla="*/ 5108282 h 6858000"/>
              <a:gd name="connsiteX120" fmla="*/ 8017424 w 12192000"/>
              <a:gd name="connsiteY120" fmla="*/ 5134032 h 6858000"/>
              <a:gd name="connsiteX121" fmla="*/ 8033811 w 12192000"/>
              <a:gd name="connsiteY121" fmla="*/ 5163294 h 6858000"/>
              <a:gd name="connsiteX122" fmla="*/ 8047856 w 12192000"/>
              <a:gd name="connsiteY122" fmla="*/ 5194896 h 6858000"/>
              <a:gd name="connsiteX123" fmla="*/ 8059561 w 12192000"/>
              <a:gd name="connsiteY123" fmla="*/ 5228839 h 6858000"/>
              <a:gd name="connsiteX124" fmla="*/ 8070095 w 12192000"/>
              <a:gd name="connsiteY124" fmla="*/ 5263953 h 6858000"/>
              <a:gd name="connsiteX125" fmla="*/ 8079459 w 12192000"/>
              <a:gd name="connsiteY125" fmla="*/ 5299067 h 6858000"/>
              <a:gd name="connsiteX126" fmla="*/ 8088822 w 12192000"/>
              <a:gd name="connsiteY126" fmla="*/ 5335351 h 6858000"/>
              <a:gd name="connsiteX127" fmla="*/ 8099356 w 12192000"/>
              <a:gd name="connsiteY127" fmla="*/ 5369294 h 6858000"/>
              <a:gd name="connsiteX128" fmla="*/ 8111061 w 12192000"/>
              <a:gd name="connsiteY128" fmla="*/ 5403238 h 6858000"/>
              <a:gd name="connsiteX129" fmla="*/ 8125106 w 12192000"/>
              <a:gd name="connsiteY129" fmla="*/ 5434840 h 6858000"/>
              <a:gd name="connsiteX130" fmla="*/ 8142663 w 12192000"/>
              <a:gd name="connsiteY130" fmla="*/ 5462931 h 6858000"/>
              <a:gd name="connsiteX131" fmla="*/ 8163732 w 12192000"/>
              <a:gd name="connsiteY131" fmla="*/ 5488681 h 6858000"/>
              <a:gd name="connsiteX132" fmla="*/ 8189482 w 12192000"/>
              <a:gd name="connsiteY132" fmla="*/ 5509749 h 6858000"/>
              <a:gd name="connsiteX133" fmla="*/ 8217573 w 12192000"/>
              <a:gd name="connsiteY133" fmla="*/ 5527306 h 6858000"/>
              <a:gd name="connsiteX134" fmla="*/ 8249175 w 12192000"/>
              <a:gd name="connsiteY134" fmla="*/ 5541352 h 6858000"/>
              <a:gd name="connsiteX135" fmla="*/ 8283118 w 12192000"/>
              <a:gd name="connsiteY135" fmla="*/ 5553056 h 6858000"/>
              <a:gd name="connsiteX136" fmla="*/ 8317062 w 12192000"/>
              <a:gd name="connsiteY136" fmla="*/ 5563590 h 6858000"/>
              <a:gd name="connsiteX137" fmla="*/ 8353346 w 12192000"/>
              <a:gd name="connsiteY137" fmla="*/ 5572954 h 6858000"/>
              <a:gd name="connsiteX138" fmla="*/ 8388459 w 12192000"/>
              <a:gd name="connsiteY138" fmla="*/ 5582318 h 6858000"/>
              <a:gd name="connsiteX139" fmla="*/ 8423573 w 12192000"/>
              <a:gd name="connsiteY139" fmla="*/ 5592852 h 6858000"/>
              <a:gd name="connsiteX140" fmla="*/ 8457516 w 12192000"/>
              <a:gd name="connsiteY140" fmla="*/ 5604556 h 6858000"/>
              <a:gd name="connsiteX141" fmla="*/ 8489119 w 12192000"/>
              <a:gd name="connsiteY141" fmla="*/ 5618602 h 6858000"/>
              <a:gd name="connsiteX142" fmla="*/ 8518380 w 12192000"/>
              <a:gd name="connsiteY142" fmla="*/ 5634988 h 6858000"/>
              <a:gd name="connsiteX143" fmla="*/ 8544130 w 12192000"/>
              <a:gd name="connsiteY143" fmla="*/ 5656057 h 6858000"/>
              <a:gd name="connsiteX144" fmla="*/ 8571051 w 12192000"/>
              <a:gd name="connsiteY144" fmla="*/ 5679466 h 6858000"/>
              <a:gd name="connsiteX145" fmla="*/ 8594460 w 12192000"/>
              <a:gd name="connsiteY145" fmla="*/ 5706386 h 6858000"/>
              <a:gd name="connsiteX146" fmla="*/ 8616699 w 12192000"/>
              <a:gd name="connsiteY146" fmla="*/ 5734477 h 6858000"/>
              <a:gd name="connsiteX147" fmla="*/ 8638937 w 12192000"/>
              <a:gd name="connsiteY147" fmla="*/ 5763739 h 6858000"/>
              <a:gd name="connsiteX148" fmla="*/ 8661176 w 12192000"/>
              <a:gd name="connsiteY148" fmla="*/ 5793000 h 6858000"/>
              <a:gd name="connsiteX149" fmla="*/ 8683415 w 12192000"/>
              <a:gd name="connsiteY149" fmla="*/ 5821091 h 6858000"/>
              <a:gd name="connsiteX150" fmla="*/ 8707994 w 12192000"/>
              <a:gd name="connsiteY150" fmla="*/ 5848012 h 6858000"/>
              <a:gd name="connsiteX151" fmla="*/ 8732574 w 12192000"/>
              <a:gd name="connsiteY151" fmla="*/ 5871421 h 6858000"/>
              <a:gd name="connsiteX152" fmla="*/ 8760665 w 12192000"/>
              <a:gd name="connsiteY152" fmla="*/ 5891319 h 6858000"/>
              <a:gd name="connsiteX153" fmla="*/ 8789926 w 12192000"/>
              <a:gd name="connsiteY153" fmla="*/ 5906535 h 6858000"/>
              <a:gd name="connsiteX154" fmla="*/ 8825040 w 12192000"/>
              <a:gd name="connsiteY154" fmla="*/ 5917069 h 6858000"/>
              <a:gd name="connsiteX155" fmla="*/ 8861324 w 12192000"/>
              <a:gd name="connsiteY155" fmla="*/ 5921751 h 6858000"/>
              <a:gd name="connsiteX156" fmla="*/ 8898779 w 12192000"/>
              <a:gd name="connsiteY156" fmla="*/ 5922921 h 6858000"/>
              <a:gd name="connsiteX157" fmla="*/ 8938575 w 12192000"/>
              <a:gd name="connsiteY157" fmla="*/ 5919410 h 6858000"/>
              <a:gd name="connsiteX158" fmla="*/ 8978370 w 12192000"/>
              <a:gd name="connsiteY158" fmla="*/ 5914728 h 6858000"/>
              <a:gd name="connsiteX159" fmla="*/ 9018166 w 12192000"/>
              <a:gd name="connsiteY159" fmla="*/ 5908876 h 6858000"/>
              <a:gd name="connsiteX160" fmla="*/ 9057961 w 12192000"/>
              <a:gd name="connsiteY160" fmla="*/ 5904194 h 6858000"/>
              <a:gd name="connsiteX161" fmla="*/ 9097757 w 12192000"/>
              <a:gd name="connsiteY161" fmla="*/ 5901853 h 6858000"/>
              <a:gd name="connsiteX162" fmla="*/ 9136382 w 12192000"/>
              <a:gd name="connsiteY162" fmla="*/ 5901853 h 6858000"/>
              <a:gd name="connsiteX163" fmla="*/ 9172666 w 12192000"/>
              <a:gd name="connsiteY163" fmla="*/ 5906535 h 6858000"/>
              <a:gd name="connsiteX164" fmla="*/ 9208950 w 12192000"/>
              <a:gd name="connsiteY164" fmla="*/ 5915898 h 6858000"/>
              <a:gd name="connsiteX165" fmla="*/ 9244064 w 12192000"/>
              <a:gd name="connsiteY165" fmla="*/ 5929944 h 6858000"/>
              <a:gd name="connsiteX166" fmla="*/ 9279178 w 12192000"/>
              <a:gd name="connsiteY166" fmla="*/ 5948671 h 6858000"/>
              <a:gd name="connsiteX167" fmla="*/ 9314292 w 12192000"/>
              <a:gd name="connsiteY167" fmla="*/ 5967398 h 6858000"/>
              <a:gd name="connsiteX168" fmla="*/ 9349405 w 12192000"/>
              <a:gd name="connsiteY168" fmla="*/ 5988467 h 6858000"/>
              <a:gd name="connsiteX169" fmla="*/ 9383349 w 12192000"/>
              <a:gd name="connsiteY169" fmla="*/ 6008364 h 6858000"/>
              <a:gd name="connsiteX170" fmla="*/ 9419633 w 12192000"/>
              <a:gd name="connsiteY170" fmla="*/ 6025921 h 6858000"/>
              <a:gd name="connsiteX171" fmla="*/ 9454747 w 12192000"/>
              <a:gd name="connsiteY171" fmla="*/ 6039967 h 6858000"/>
              <a:gd name="connsiteX172" fmla="*/ 9491031 w 12192000"/>
              <a:gd name="connsiteY172" fmla="*/ 6049331 h 6858000"/>
              <a:gd name="connsiteX173" fmla="*/ 9528486 w 12192000"/>
              <a:gd name="connsiteY173" fmla="*/ 6052842 h 6858000"/>
              <a:gd name="connsiteX174" fmla="*/ 9565940 w 12192000"/>
              <a:gd name="connsiteY174" fmla="*/ 6049331 h 6858000"/>
              <a:gd name="connsiteX175" fmla="*/ 9602224 w 12192000"/>
              <a:gd name="connsiteY175" fmla="*/ 6039967 h 6858000"/>
              <a:gd name="connsiteX176" fmla="*/ 9637338 w 12192000"/>
              <a:gd name="connsiteY176" fmla="*/ 6025921 h 6858000"/>
              <a:gd name="connsiteX177" fmla="*/ 9673622 w 12192000"/>
              <a:gd name="connsiteY177" fmla="*/ 6008364 h 6858000"/>
              <a:gd name="connsiteX178" fmla="*/ 9707566 w 12192000"/>
              <a:gd name="connsiteY178" fmla="*/ 5988467 h 6858000"/>
              <a:gd name="connsiteX179" fmla="*/ 9742679 w 12192000"/>
              <a:gd name="connsiteY179" fmla="*/ 5967398 h 6858000"/>
              <a:gd name="connsiteX180" fmla="*/ 9777793 w 12192000"/>
              <a:gd name="connsiteY180" fmla="*/ 5948671 h 6858000"/>
              <a:gd name="connsiteX181" fmla="*/ 9812907 w 12192000"/>
              <a:gd name="connsiteY181" fmla="*/ 5929944 h 6858000"/>
              <a:gd name="connsiteX182" fmla="*/ 9846850 w 12192000"/>
              <a:gd name="connsiteY182" fmla="*/ 5915898 h 6858000"/>
              <a:gd name="connsiteX183" fmla="*/ 9884305 w 12192000"/>
              <a:gd name="connsiteY183" fmla="*/ 5906535 h 6858000"/>
              <a:gd name="connsiteX184" fmla="*/ 9920589 w 12192000"/>
              <a:gd name="connsiteY184" fmla="*/ 5901853 h 6858000"/>
              <a:gd name="connsiteX185" fmla="*/ 9959214 w 12192000"/>
              <a:gd name="connsiteY185" fmla="*/ 5901853 h 6858000"/>
              <a:gd name="connsiteX186" fmla="*/ 9999010 w 12192000"/>
              <a:gd name="connsiteY186" fmla="*/ 5904194 h 6858000"/>
              <a:gd name="connsiteX187" fmla="*/ 10038805 w 12192000"/>
              <a:gd name="connsiteY187" fmla="*/ 5908876 h 6858000"/>
              <a:gd name="connsiteX188" fmla="*/ 10078601 w 12192000"/>
              <a:gd name="connsiteY188" fmla="*/ 5914728 h 6858000"/>
              <a:gd name="connsiteX189" fmla="*/ 10118396 w 12192000"/>
              <a:gd name="connsiteY189" fmla="*/ 5919410 h 6858000"/>
              <a:gd name="connsiteX190" fmla="*/ 10158192 w 12192000"/>
              <a:gd name="connsiteY190" fmla="*/ 5922921 h 6858000"/>
              <a:gd name="connsiteX191" fmla="*/ 10195647 w 12192000"/>
              <a:gd name="connsiteY191" fmla="*/ 5921751 h 6858000"/>
              <a:gd name="connsiteX192" fmla="*/ 10231931 w 12192000"/>
              <a:gd name="connsiteY192" fmla="*/ 5917069 h 6858000"/>
              <a:gd name="connsiteX193" fmla="*/ 10267044 w 12192000"/>
              <a:gd name="connsiteY193" fmla="*/ 5906535 h 6858000"/>
              <a:gd name="connsiteX194" fmla="*/ 10296306 w 12192000"/>
              <a:gd name="connsiteY194" fmla="*/ 5891319 h 6858000"/>
              <a:gd name="connsiteX195" fmla="*/ 10324397 w 12192000"/>
              <a:gd name="connsiteY195" fmla="*/ 5871421 h 6858000"/>
              <a:gd name="connsiteX196" fmla="*/ 10348977 w 12192000"/>
              <a:gd name="connsiteY196" fmla="*/ 5848012 h 6858000"/>
              <a:gd name="connsiteX197" fmla="*/ 10373556 w 12192000"/>
              <a:gd name="connsiteY197" fmla="*/ 5821091 h 6858000"/>
              <a:gd name="connsiteX198" fmla="*/ 10395795 w 12192000"/>
              <a:gd name="connsiteY198" fmla="*/ 5793000 h 6858000"/>
              <a:gd name="connsiteX199" fmla="*/ 10418034 w 12192000"/>
              <a:gd name="connsiteY199" fmla="*/ 5763739 h 6858000"/>
              <a:gd name="connsiteX200" fmla="*/ 10440272 w 12192000"/>
              <a:gd name="connsiteY200" fmla="*/ 5734477 h 6858000"/>
              <a:gd name="connsiteX201" fmla="*/ 10462511 w 12192000"/>
              <a:gd name="connsiteY201" fmla="*/ 5706386 h 6858000"/>
              <a:gd name="connsiteX202" fmla="*/ 10485920 w 12192000"/>
              <a:gd name="connsiteY202" fmla="*/ 5679466 h 6858000"/>
              <a:gd name="connsiteX203" fmla="*/ 10512841 w 12192000"/>
              <a:gd name="connsiteY203" fmla="*/ 5656057 h 6858000"/>
              <a:gd name="connsiteX204" fmla="*/ 10538591 w 12192000"/>
              <a:gd name="connsiteY204" fmla="*/ 5634988 h 6858000"/>
              <a:gd name="connsiteX205" fmla="*/ 10567852 w 12192000"/>
              <a:gd name="connsiteY205" fmla="*/ 5618602 h 6858000"/>
              <a:gd name="connsiteX206" fmla="*/ 10599455 w 12192000"/>
              <a:gd name="connsiteY206" fmla="*/ 5604556 h 6858000"/>
              <a:gd name="connsiteX207" fmla="*/ 10633398 w 12192000"/>
              <a:gd name="connsiteY207" fmla="*/ 5592852 h 6858000"/>
              <a:gd name="connsiteX208" fmla="*/ 10668512 w 12192000"/>
              <a:gd name="connsiteY208" fmla="*/ 5582318 h 6858000"/>
              <a:gd name="connsiteX209" fmla="*/ 10703626 w 12192000"/>
              <a:gd name="connsiteY209" fmla="*/ 5572954 h 6858000"/>
              <a:gd name="connsiteX210" fmla="*/ 10739910 w 12192000"/>
              <a:gd name="connsiteY210" fmla="*/ 5563590 h 6858000"/>
              <a:gd name="connsiteX211" fmla="*/ 10773853 w 12192000"/>
              <a:gd name="connsiteY211" fmla="*/ 5553056 h 6858000"/>
              <a:gd name="connsiteX212" fmla="*/ 10807796 w 12192000"/>
              <a:gd name="connsiteY212" fmla="*/ 5541352 h 6858000"/>
              <a:gd name="connsiteX213" fmla="*/ 10839399 w 12192000"/>
              <a:gd name="connsiteY213" fmla="*/ 5527306 h 6858000"/>
              <a:gd name="connsiteX214" fmla="*/ 10867490 w 12192000"/>
              <a:gd name="connsiteY214" fmla="*/ 5509749 h 6858000"/>
              <a:gd name="connsiteX215" fmla="*/ 10893240 w 12192000"/>
              <a:gd name="connsiteY215" fmla="*/ 5488681 h 6858000"/>
              <a:gd name="connsiteX216" fmla="*/ 10914308 w 12192000"/>
              <a:gd name="connsiteY216" fmla="*/ 5462931 h 6858000"/>
              <a:gd name="connsiteX217" fmla="*/ 10931865 w 12192000"/>
              <a:gd name="connsiteY217" fmla="*/ 5434840 h 6858000"/>
              <a:gd name="connsiteX218" fmla="*/ 10945910 w 12192000"/>
              <a:gd name="connsiteY218" fmla="*/ 5403238 h 6858000"/>
              <a:gd name="connsiteX219" fmla="*/ 10957615 w 12192000"/>
              <a:gd name="connsiteY219" fmla="*/ 5369294 h 6858000"/>
              <a:gd name="connsiteX220" fmla="*/ 10968149 w 12192000"/>
              <a:gd name="connsiteY220" fmla="*/ 5335351 h 6858000"/>
              <a:gd name="connsiteX221" fmla="*/ 10977513 w 12192000"/>
              <a:gd name="connsiteY221" fmla="*/ 5299067 h 6858000"/>
              <a:gd name="connsiteX222" fmla="*/ 10986876 w 12192000"/>
              <a:gd name="connsiteY222" fmla="*/ 5263953 h 6858000"/>
              <a:gd name="connsiteX223" fmla="*/ 10997410 w 12192000"/>
              <a:gd name="connsiteY223" fmla="*/ 5228839 h 6858000"/>
              <a:gd name="connsiteX224" fmla="*/ 11009115 w 12192000"/>
              <a:gd name="connsiteY224" fmla="*/ 5194896 h 6858000"/>
              <a:gd name="connsiteX225" fmla="*/ 11023160 w 12192000"/>
              <a:gd name="connsiteY225" fmla="*/ 5163294 h 6858000"/>
              <a:gd name="connsiteX226" fmla="*/ 11039547 w 12192000"/>
              <a:gd name="connsiteY226" fmla="*/ 5134032 h 6858000"/>
              <a:gd name="connsiteX227" fmla="*/ 11060615 w 12192000"/>
              <a:gd name="connsiteY227" fmla="*/ 5108282 h 6858000"/>
              <a:gd name="connsiteX228" fmla="*/ 11084024 w 12192000"/>
              <a:gd name="connsiteY228" fmla="*/ 5081362 h 6858000"/>
              <a:gd name="connsiteX229" fmla="*/ 11110945 w 12192000"/>
              <a:gd name="connsiteY229" fmla="*/ 5057952 h 6858000"/>
              <a:gd name="connsiteX230" fmla="*/ 11139036 w 12192000"/>
              <a:gd name="connsiteY230" fmla="*/ 5035714 h 6858000"/>
              <a:gd name="connsiteX231" fmla="*/ 11169468 w 12192000"/>
              <a:gd name="connsiteY231" fmla="*/ 5013475 h 6858000"/>
              <a:gd name="connsiteX232" fmla="*/ 11198729 w 12192000"/>
              <a:gd name="connsiteY232" fmla="*/ 4991236 h 6858000"/>
              <a:gd name="connsiteX233" fmla="*/ 11226820 w 12192000"/>
              <a:gd name="connsiteY233" fmla="*/ 4968998 h 6858000"/>
              <a:gd name="connsiteX234" fmla="*/ 11253741 w 12192000"/>
              <a:gd name="connsiteY234" fmla="*/ 4944418 h 6858000"/>
              <a:gd name="connsiteX235" fmla="*/ 11277150 w 12192000"/>
              <a:gd name="connsiteY235" fmla="*/ 4919838 h 6858000"/>
              <a:gd name="connsiteX236" fmla="*/ 11297048 w 12192000"/>
              <a:gd name="connsiteY236" fmla="*/ 4891747 h 6858000"/>
              <a:gd name="connsiteX237" fmla="*/ 11312264 w 12192000"/>
              <a:gd name="connsiteY237" fmla="*/ 4862486 h 6858000"/>
              <a:gd name="connsiteX238" fmla="*/ 11322798 w 12192000"/>
              <a:gd name="connsiteY238" fmla="*/ 4827372 h 6858000"/>
              <a:gd name="connsiteX239" fmla="*/ 11327480 w 12192000"/>
              <a:gd name="connsiteY239" fmla="*/ 4791088 h 6858000"/>
              <a:gd name="connsiteX240" fmla="*/ 11328650 w 12192000"/>
              <a:gd name="connsiteY240" fmla="*/ 4753633 h 6858000"/>
              <a:gd name="connsiteX241" fmla="*/ 11325139 w 12192000"/>
              <a:gd name="connsiteY241" fmla="*/ 4713838 h 6858000"/>
              <a:gd name="connsiteX242" fmla="*/ 11320457 w 12192000"/>
              <a:gd name="connsiteY242" fmla="*/ 4674042 h 6858000"/>
              <a:gd name="connsiteX243" fmla="*/ 11314605 w 12192000"/>
              <a:gd name="connsiteY243" fmla="*/ 4634247 h 6858000"/>
              <a:gd name="connsiteX244" fmla="*/ 11309923 w 12192000"/>
              <a:gd name="connsiteY244" fmla="*/ 4594451 h 6858000"/>
              <a:gd name="connsiteX245" fmla="*/ 11307582 w 12192000"/>
              <a:gd name="connsiteY245" fmla="*/ 4554655 h 6858000"/>
              <a:gd name="connsiteX246" fmla="*/ 11307582 w 12192000"/>
              <a:gd name="connsiteY246" fmla="*/ 4516030 h 6858000"/>
              <a:gd name="connsiteX247" fmla="*/ 11312264 w 12192000"/>
              <a:gd name="connsiteY247" fmla="*/ 4479746 h 6858000"/>
              <a:gd name="connsiteX248" fmla="*/ 11321628 w 12192000"/>
              <a:gd name="connsiteY248" fmla="*/ 4443462 h 6858000"/>
              <a:gd name="connsiteX249" fmla="*/ 11335673 w 12192000"/>
              <a:gd name="connsiteY249" fmla="*/ 4409519 h 6858000"/>
              <a:gd name="connsiteX250" fmla="*/ 11354400 w 12192000"/>
              <a:gd name="connsiteY250" fmla="*/ 4374405 h 6858000"/>
              <a:gd name="connsiteX251" fmla="*/ 11373128 w 12192000"/>
              <a:gd name="connsiteY251" fmla="*/ 4339291 h 6858000"/>
              <a:gd name="connsiteX252" fmla="*/ 11394196 w 12192000"/>
              <a:gd name="connsiteY252" fmla="*/ 4304177 h 6858000"/>
              <a:gd name="connsiteX253" fmla="*/ 11414094 w 12192000"/>
              <a:gd name="connsiteY253" fmla="*/ 4270234 h 6858000"/>
              <a:gd name="connsiteX254" fmla="*/ 11431650 w 12192000"/>
              <a:gd name="connsiteY254" fmla="*/ 4233950 h 6858000"/>
              <a:gd name="connsiteX255" fmla="*/ 11445696 w 12192000"/>
              <a:gd name="connsiteY255" fmla="*/ 4198836 h 6858000"/>
              <a:gd name="connsiteX256" fmla="*/ 11455060 w 12192000"/>
              <a:gd name="connsiteY256" fmla="*/ 4162552 h 6858000"/>
              <a:gd name="connsiteX257" fmla="*/ 11458571 w 12192000"/>
              <a:gd name="connsiteY257" fmla="*/ 4125097 h 6858000"/>
              <a:gd name="connsiteX258" fmla="*/ 11455060 w 12192000"/>
              <a:gd name="connsiteY258" fmla="*/ 4087643 h 6858000"/>
              <a:gd name="connsiteX259" fmla="*/ 11445696 w 12192000"/>
              <a:gd name="connsiteY259" fmla="*/ 4051358 h 6858000"/>
              <a:gd name="connsiteX260" fmla="*/ 11431650 w 12192000"/>
              <a:gd name="connsiteY260" fmla="*/ 4016245 h 6858000"/>
              <a:gd name="connsiteX261" fmla="*/ 11414094 w 12192000"/>
              <a:gd name="connsiteY261" fmla="*/ 3979961 h 6858000"/>
              <a:gd name="connsiteX262" fmla="*/ 11394196 w 12192000"/>
              <a:gd name="connsiteY262" fmla="*/ 3946017 h 6858000"/>
              <a:gd name="connsiteX263" fmla="*/ 11373128 w 12192000"/>
              <a:gd name="connsiteY263" fmla="*/ 3910903 h 6858000"/>
              <a:gd name="connsiteX264" fmla="*/ 11354400 w 12192000"/>
              <a:gd name="connsiteY264" fmla="*/ 3875790 h 6858000"/>
              <a:gd name="connsiteX265" fmla="*/ 11335673 w 12192000"/>
              <a:gd name="connsiteY265" fmla="*/ 3840676 h 6858000"/>
              <a:gd name="connsiteX266" fmla="*/ 11321628 w 12192000"/>
              <a:gd name="connsiteY266" fmla="*/ 3806733 h 6858000"/>
              <a:gd name="connsiteX267" fmla="*/ 11312264 w 12192000"/>
              <a:gd name="connsiteY267" fmla="*/ 3770449 h 6858000"/>
              <a:gd name="connsiteX268" fmla="*/ 11307582 w 12192000"/>
              <a:gd name="connsiteY268" fmla="*/ 3734164 h 6858000"/>
              <a:gd name="connsiteX269" fmla="*/ 11307582 w 12192000"/>
              <a:gd name="connsiteY269" fmla="*/ 3695539 h 6858000"/>
              <a:gd name="connsiteX270" fmla="*/ 11309923 w 12192000"/>
              <a:gd name="connsiteY270" fmla="*/ 3655744 h 6858000"/>
              <a:gd name="connsiteX271" fmla="*/ 11314605 w 12192000"/>
              <a:gd name="connsiteY271" fmla="*/ 3615948 h 6858000"/>
              <a:gd name="connsiteX272" fmla="*/ 11320457 w 12192000"/>
              <a:gd name="connsiteY272" fmla="*/ 3576152 h 6858000"/>
              <a:gd name="connsiteX273" fmla="*/ 11325139 w 12192000"/>
              <a:gd name="connsiteY273" fmla="*/ 3536357 h 6858000"/>
              <a:gd name="connsiteX274" fmla="*/ 11328650 w 12192000"/>
              <a:gd name="connsiteY274" fmla="*/ 3496561 h 6858000"/>
              <a:gd name="connsiteX275" fmla="*/ 11327480 w 12192000"/>
              <a:gd name="connsiteY275" fmla="*/ 3459107 h 6858000"/>
              <a:gd name="connsiteX276" fmla="*/ 11322798 w 12192000"/>
              <a:gd name="connsiteY276" fmla="*/ 3422822 h 6858000"/>
              <a:gd name="connsiteX277" fmla="*/ 11312264 w 12192000"/>
              <a:gd name="connsiteY277" fmla="*/ 3387709 h 6858000"/>
              <a:gd name="connsiteX278" fmla="*/ 11297048 w 12192000"/>
              <a:gd name="connsiteY278" fmla="*/ 3358447 h 6858000"/>
              <a:gd name="connsiteX279" fmla="*/ 11277150 w 12192000"/>
              <a:gd name="connsiteY279" fmla="*/ 3330356 h 6858000"/>
              <a:gd name="connsiteX280" fmla="*/ 11253741 w 12192000"/>
              <a:gd name="connsiteY280" fmla="*/ 3305777 h 6858000"/>
              <a:gd name="connsiteX281" fmla="*/ 11226820 w 12192000"/>
              <a:gd name="connsiteY281" fmla="*/ 3281197 h 6858000"/>
              <a:gd name="connsiteX282" fmla="*/ 11198729 w 12192000"/>
              <a:gd name="connsiteY282" fmla="*/ 3258958 h 6858000"/>
              <a:gd name="connsiteX283" fmla="*/ 11169468 w 12192000"/>
              <a:gd name="connsiteY283" fmla="*/ 3236720 h 6858000"/>
              <a:gd name="connsiteX284" fmla="*/ 11139036 w 12192000"/>
              <a:gd name="connsiteY284" fmla="*/ 3214481 h 6858000"/>
              <a:gd name="connsiteX285" fmla="*/ 11110945 w 12192000"/>
              <a:gd name="connsiteY285" fmla="*/ 3192242 h 6858000"/>
              <a:gd name="connsiteX286" fmla="*/ 11084024 w 12192000"/>
              <a:gd name="connsiteY286" fmla="*/ 3168833 h 6858000"/>
              <a:gd name="connsiteX287" fmla="*/ 11060615 w 12192000"/>
              <a:gd name="connsiteY287" fmla="*/ 3141913 h 6858000"/>
              <a:gd name="connsiteX288" fmla="*/ 11039547 w 12192000"/>
              <a:gd name="connsiteY288" fmla="*/ 3116162 h 6858000"/>
              <a:gd name="connsiteX289" fmla="*/ 11023160 w 12192000"/>
              <a:gd name="connsiteY289" fmla="*/ 3086901 h 6858000"/>
              <a:gd name="connsiteX290" fmla="*/ 11009115 w 12192000"/>
              <a:gd name="connsiteY290" fmla="*/ 3055299 h 6858000"/>
              <a:gd name="connsiteX291" fmla="*/ 10997410 w 12192000"/>
              <a:gd name="connsiteY291" fmla="*/ 3021355 h 6858000"/>
              <a:gd name="connsiteX292" fmla="*/ 10986876 w 12192000"/>
              <a:gd name="connsiteY292" fmla="*/ 2986242 h 6858000"/>
              <a:gd name="connsiteX293" fmla="*/ 10977513 w 12192000"/>
              <a:gd name="connsiteY293" fmla="*/ 2951128 h 6858000"/>
              <a:gd name="connsiteX294" fmla="*/ 10968149 w 12192000"/>
              <a:gd name="connsiteY294" fmla="*/ 2914844 h 6858000"/>
              <a:gd name="connsiteX295" fmla="*/ 10957615 w 12192000"/>
              <a:gd name="connsiteY295" fmla="*/ 2880900 h 6858000"/>
              <a:gd name="connsiteX296" fmla="*/ 10945910 w 12192000"/>
              <a:gd name="connsiteY296" fmla="*/ 2846957 h 6858000"/>
              <a:gd name="connsiteX297" fmla="*/ 10931865 w 12192000"/>
              <a:gd name="connsiteY297" fmla="*/ 2815355 h 6858000"/>
              <a:gd name="connsiteX298" fmla="*/ 10914308 w 12192000"/>
              <a:gd name="connsiteY298" fmla="*/ 2787264 h 6858000"/>
              <a:gd name="connsiteX299" fmla="*/ 10893240 w 12192000"/>
              <a:gd name="connsiteY299" fmla="*/ 2761514 h 6858000"/>
              <a:gd name="connsiteX300" fmla="*/ 10867490 w 12192000"/>
              <a:gd name="connsiteY300" fmla="*/ 2740445 h 6858000"/>
              <a:gd name="connsiteX301" fmla="*/ 10839399 w 12192000"/>
              <a:gd name="connsiteY301" fmla="*/ 2722888 h 6858000"/>
              <a:gd name="connsiteX302" fmla="*/ 10807796 w 12192000"/>
              <a:gd name="connsiteY302" fmla="*/ 2708843 h 6858000"/>
              <a:gd name="connsiteX303" fmla="*/ 10773853 w 12192000"/>
              <a:gd name="connsiteY303" fmla="*/ 2697138 h 6858000"/>
              <a:gd name="connsiteX304" fmla="*/ 10739910 w 12192000"/>
              <a:gd name="connsiteY304" fmla="*/ 2686604 h 6858000"/>
              <a:gd name="connsiteX305" fmla="*/ 10703626 w 12192000"/>
              <a:gd name="connsiteY305" fmla="*/ 2677241 h 6858000"/>
              <a:gd name="connsiteX306" fmla="*/ 10668512 w 12192000"/>
              <a:gd name="connsiteY306" fmla="*/ 2667877 h 6858000"/>
              <a:gd name="connsiteX307" fmla="*/ 10633398 w 12192000"/>
              <a:gd name="connsiteY307" fmla="*/ 2657343 h 6858000"/>
              <a:gd name="connsiteX308" fmla="*/ 10599455 w 12192000"/>
              <a:gd name="connsiteY308" fmla="*/ 2645638 h 6858000"/>
              <a:gd name="connsiteX309" fmla="*/ 10567852 w 12192000"/>
              <a:gd name="connsiteY309" fmla="*/ 2631593 h 6858000"/>
              <a:gd name="connsiteX310" fmla="*/ 10538591 w 12192000"/>
              <a:gd name="connsiteY310" fmla="*/ 2615206 h 6858000"/>
              <a:gd name="connsiteX311" fmla="*/ 10512841 w 12192000"/>
              <a:gd name="connsiteY311" fmla="*/ 2594138 h 6858000"/>
              <a:gd name="connsiteX312" fmla="*/ 10485920 w 12192000"/>
              <a:gd name="connsiteY312" fmla="*/ 2570729 h 6858000"/>
              <a:gd name="connsiteX313" fmla="*/ 10462511 w 12192000"/>
              <a:gd name="connsiteY313" fmla="*/ 2543808 h 6858000"/>
              <a:gd name="connsiteX314" fmla="*/ 10440272 w 12192000"/>
              <a:gd name="connsiteY314" fmla="*/ 2515717 h 6858000"/>
              <a:gd name="connsiteX315" fmla="*/ 10418034 w 12192000"/>
              <a:gd name="connsiteY315" fmla="*/ 2486456 h 6858000"/>
              <a:gd name="connsiteX316" fmla="*/ 10395795 w 12192000"/>
              <a:gd name="connsiteY316" fmla="*/ 2457194 h 6858000"/>
              <a:gd name="connsiteX317" fmla="*/ 10373556 w 12192000"/>
              <a:gd name="connsiteY317" fmla="*/ 2429103 h 6858000"/>
              <a:gd name="connsiteX318" fmla="*/ 10348977 w 12192000"/>
              <a:gd name="connsiteY318" fmla="*/ 2402183 h 6858000"/>
              <a:gd name="connsiteX319" fmla="*/ 10324397 w 12192000"/>
              <a:gd name="connsiteY319" fmla="*/ 2378774 h 6858000"/>
              <a:gd name="connsiteX320" fmla="*/ 10296306 w 12192000"/>
              <a:gd name="connsiteY320" fmla="*/ 2358876 h 6858000"/>
              <a:gd name="connsiteX321" fmla="*/ 10267044 w 12192000"/>
              <a:gd name="connsiteY321" fmla="*/ 2343660 h 6858000"/>
              <a:gd name="connsiteX322" fmla="*/ 10231931 w 12192000"/>
              <a:gd name="connsiteY322" fmla="*/ 2333126 h 6858000"/>
              <a:gd name="connsiteX323" fmla="*/ 10195647 w 12192000"/>
              <a:gd name="connsiteY323" fmla="*/ 2328444 h 6858000"/>
              <a:gd name="connsiteX324" fmla="*/ 10158192 w 12192000"/>
              <a:gd name="connsiteY324" fmla="*/ 2327274 h 6858000"/>
              <a:gd name="connsiteX325" fmla="*/ 10118396 w 12192000"/>
              <a:gd name="connsiteY325" fmla="*/ 2330785 h 6858000"/>
              <a:gd name="connsiteX326" fmla="*/ 10078601 w 12192000"/>
              <a:gd name="connsiteY326" fmla="*/ 2335467 h 6858000"/>
              <a:gd name="connsiteX327" fmla="*/ 10038805 w 12192000"/>
              <a:gd name="connsiteY327" fmla="*/ 2341319 h 6858000"/>
              <a:gd name="connsiteX328" fmla="*/ 9999010 w 12192000"/>
              <a:gd name="connsiteY328" fmla="*/ 2346001 h 6858000"/>
              <a:gd name="connsiteX329" fmla="*/ 9959214 w 12192000"/>
              <a:gd name="connsiteY329" fmla="*/ 2348342 h 6858000"/>
              <a:gd name="connsiteX330" fmla="*/ 9920589 w 12192000"/>
              <a:gd name="connsiteY330" fmla="*/ 2348342 h 6858000"/>
              <a:gd name="connsiteX331" fmla="*/ 9884305 w 12192000"/>
              <a:gd name="connsiteY331" fmla="*/ 2343660 h 6858000"/>
              <a:gd name="connsiteX332" fmla="*/ 9846850 w 12192000"/>
              <a:gd name="connsiteY332" fmla="*/ 2334296 h 6858000"/>
              <a:gd name="connsiteX333" fmla="*/ 9812907 w 12192000"/>
              <a:gd name="connsiteY333" fmla="*/ 2320251 h 6858000"/>
              <a:gd name="connsiteX334" fmla="*/ 9777793 w 12192000"/>
              <a:gd name="connsiteY334" fmla="*/ 2301524 h 6858000"/>
              <a:gd name="connsiteX335" fmla="*/ 9742679 w 12192000"/>
              <a:gd name="connsiteY335" fmla="*/ 2282796 h 6858000"/>
              <a:gd name="connsiteX336" fmla="*/ 9707566 w 12192000"/>
              <a:gd name="connsiteY336" fmla="*/ 2261728 h 6858000"/>
              <a:gd name="connsiteX337" fmla="*/ 9673622 w 12192000"/>
              <a:gd name="connsiteY337" fmla="*/ 2241830 h 6858000"/>
              <a:gd name="connsiteX338" fmla="*/ 9637338 w 12192000"/>
              <a:gd name="connsiteY338" fmla="*/ 2224273 h 6858000"/>
              <a:gd name="connsiteX339" fmla="*/ 9602224 w 12192000"/>
              <a:gd name="connsiteY339" fmla="*/ 2210228 h 6858000"/>
              <a:gd name="connsiteX340" fmla="*/ 9565940 w 12192000"/>
              <a:gd name="connsiteY340" fmla="*/ 2200864 h 6858000"/>
              <a:gd name="connsiteX341" fmla="*/ 9528486 w 12192000"/>
              <a:gd name="connsiteY341" fmla="*/ 21973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2000" h="685800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bg2"/>
          </a:solidFill>
          <a:ln w="10160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B43438BA-D700-4865-BB80-BB7D805F5A84}"/>
              </a:ext>
            </a:extLst>
          </p:cNvPr>
          <p:cNvSpPr>
            <a:spLocks noGrp="1"/>
          </p:cNvSpPr>
          <p:nvPr>
            <p:ph type="title"/>
          </p:nvPr>
        </p:nvSpPr>
        <p:spPr>
          <a:xfrm>
            <a:off x="1251678" y="382385"/>
            <a:ext cx="10178322" cy="1492132"/>
          </a:xfrm>
        </p:spPr>
        <p:txBody>
          <a:bodyPr>
            <a:normAutofit/>
          </a:bodyPr>
          <a:lstStyle/>
          <a:p>
            <a:r>
              <a:rPr lang="en-US" dirty="0"/>
              <a:t>Bus Route Finder </a:t>
            </a:r>
          </a:p>
        </p:txBody>
      </p:sp>
      <p:sp>
        <p:nvSpPr>
          <p:cNvPr id="12" name="Freeform 6">
            <a:extLst>
              <a:ext uri="{FF2B5EF4-FFF2-40B4-BE49-F238E27FC236}">
                <a16:creationId xmlns:a16="http://schemas.microsoft.com/office/drawing/2014/main" id="{0D3B0D10-EF29-472A-8E3D-EBEDDD162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0348F76B-40E0-4C4D-81E4-D19CD71561BA}"/>
              </a:ext>
            </a:extLst>
          </p:cNvPr>
          <p:cNvSpPr>
            <a:spLocks noGrp="1"/>
          </p:cNvSpPr>
          <p:nvPr>
            <p:ph idx="1"/>
          </p:nvPr>
        </p:nvSpPr>
        <p:spPr>
          <a:xfrm>
            <a:off x="1251678" y="2286001"/>
            <a:ext cx="6015897" cy="3593591"/>
          </a:xfrm>
        </p:spPr>
        <p:txBody>
          <a:bodyPr>
            <a:normAutofit/>
          </a:bodyPr>
          <a:lstStyle/>
          <a:p>
            <a:r>
              <a:rPr lang="en-US" dirty="0">
                <a:hlinkClick r:id="rId3"/>
              </a:rPr>
              <a:t>https://www.cobbk12.org/page/310/bus-route-finder</a:t>
            </a:r>
            <a:r>
              <a:rPr lang="en-US" dirty="0"/>
              <a:t> </a:t>
            </a:r>
          </a:p>
          <a:p>
            <a:endParaRPr lang="en-US" dirty="0"/>
          </a:p>
          <a:p>
            <a:endParaRPr lang="en-US" dirty="0"/>
          </a:p>
          <a:p>
            <a:pPr marL="0" indent="0">
              <a:buNone/>
            </a:pPr>
            <a:endParaRPr lang="en-US" dirty="0"/>
          </a:p>
        </p:txBody>
      </p:sp>
      <p:sp>
        <p:nvSpPr>
          <p:cNvPr id="14" name="Rectangle 13">
            <a:extLst>
              <a:ext uri="{FF2B5EF4-FFF2-40B4-BE49-F238E27FC236}">
                <a16:creationId xmlns:a16="http://schemas.microsoft.com/office/drawing/2014/main" id="{44FF49E3-3CF7-467D-BE04-86D18D249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7353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D1BE-0235-90B1-4092-AD1230A6A10F}"/>
              </a:ext>
            </a:extLst>
          </p:cNvPr>
          <p:cNvSpPr>
            <a:spLocks noGrp="1"/>
          </p:cNvSpPr>
          <p:nvPr>
            <p:ph type="title"/>
          </p:nvPr>
        </p:nvSpPr>
        <p:spPr/>
        <p:txBody>
          <a:bodyPr/>
          <a:lstStyle/>
          <a:p>
            <a:r>
              <a:rPr lang="en-US" dirty="0"/>
              <a:t>Academic Opportunity (AO)</a:t>
            </a:r>
          </a:p>
        </p:txBody>
      </p:sp>
      <p:sp>
        <p:nvSpPr>
          <p:cNvPr id="3" name="Content Placeholder 2">
            <a:extLst>
              <a:ext uri="{FF2B5EF4-FFF2-40B4-BE49-F238E27FC236}">
                <a16:creationId xmlns:a16="http://schemas.microsoft.com/office/drawing/2014/main" id="{5B7444AC-B36F-9C1D-A837-A792643FD97A}"/>
              </a:ext>
            </a:extLst>
          </p:cNvPr>
          <p:cNvSpPr>
            <a:spLocks noGrp="1"/>
          </p:cNvSpPr>
          <p:nvPr>
            <p:ph idx="1"/>
          </p:nvPr>
        </p:nvSpPr>
        <p:spPr>
          <a:xfrm>
            <a:off x="1251678" y="2286001"/>
            <a:ext cx="10178322" cy="4425192"/>
          </a:xfrm>
        </p:spPr>
        <p:txBody>
          <a:bodyPr>
            <a:normAutofit/>
          </a:bodyPr>
          <a:lstStyle/>
          <a:p>
            <a:r>
              <a:rPr lang="en-US" dirty="0"/>
              <a:t>PSAT Prep starts August 13-September 19</a:t>
            </a:r>
          </a:p>
          <a:p>
            <a:r>
              <a:rPr lang="en-US" dirty="0"/>
              <a:t>AO starts October 1 through the remainder of the school year. </a:t>
            </a:r>
          </a:p>
          <a:p>
            <a:r>
              <a:rPr lang="en-US" b="0" i="0" dirty="0">
                <a:solidFill>
                  <a:srgbClr val="000000"/>
                </a:solidFill>
                <a:effectLst/>
                <a:latin typeface="Montserrat" panose="00000500000000000000" pitchFamily="2" charset="0"/>
              </a:rPr>
              <a:t>The AO program has been designed to allow students the opportunity to choose a specific session that meets their needs for academic enrichment, remediation, and other academic endeavors. </a:t>
            </a:r>
          </a:p>
          <a:p>
            <a:pPr lvl="1"/>
            <a:r>
              <a:rPr lang="en-US" b="0" i="0" dirty="0">
                <a:solidFill>
                  <a:srgbClr val="000000"/>
                </a:solidFill>
                <a:effectLst/>
                <a:latin typeface="Montserrat" panose="00000500000000000000" pitchFamily="2" charset="0"/>
              </a:rPr>
              <a:t>Students must report to their assigned AO and remain in this area for the 35-minute period. </a:t>
            </a:r>
          </a:p>
          <a:p>
            <a:pPr lvl="1"/>
            <a:r>
              <a:rPr lang="en-US" b="0" i="0" dirty="0">
                <a:solidFill>
                  <a:srgbClr val="000000"/>
                </a:solidFill>
                <a:effectLst/>
                <a:latin typeface="Montserrat" panose="00000500000000000000" pitchFamily="2" charset="0"/>
              </a:rPr>
              <a:t>Passes WILL NOT be given to go to vending, parking lot, gym, visit another AO to socialize or locker rooms. </a:t>
            </a:r>
          </a:p>
          <a:p>
            <a:pPr lvl="1"/>
            <a:r>
              <a:rPr lang="en-US" b="0" i="0" dirty="0">
                <a:solidFill>
                  <a:srgbClr val="000000"/>
                </a:solidFill>
                <a:effectLst/>
                <a:latin typeface="Montserrat" panose="00000500000000000000" pitchFamily="2" charset="0"/>
              </a:rPr>
              <a:t>Students must remain in the AO they are assigned to unless given an approved change.   </a:t>
            </a:r>
            <a:endParaRPr lang="en-US" dirty="0"/>
          </a:p>
          <a:p>
            <a:endParaRPr lang="en-US" dirty="0"/>
          </a:p>
        </p:txBody>
      </p:sp>
    </p:spTree>
    <p:extLst>
      <p:ext uri="{BB962C8B-B14F-4D97-AF65-F5344CB8AC3E}">
        <p14:creationId xmlns:p14="http://schemas.microsoft.com/office/powerpoint/2010/main" val="330529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3F23-E06B-D2C5-D69C-A611297B3E5F}"/>
              </a:ext>
            </a:extLst>
          </p:cNvPr>
          <p:cNvSpPr>
            <a:spLocks noGrp="1"/>
          </p:cNvSpPr>
          <p:nvPr>
            <p:ph type="title"/>
          </p:nvPr>
        </p:nvSpPr>
        <p:spPr/>
        <p:txBody>
          <a:bodyPr/>
          <a:lstStyle/>
          <a:p>
            <a:r>
              <a:rPr lang="en-US" dirty="0"/>
              <a:t>X-Block</a:t>
            </a:r>
          </a:p>
        </p:txBody>
      </p:sp>
      <p:sp>
        <p:nvSpPr>
          <p:cNvPr id="3" name="Content Placeholder 2">
            <a:extLst>
              <a:ext uri="{FF2B5EF4-FFF2-40B4-BE49-F238E27FC236}">
                <a16:creationId xmlns:a16="http://schemas.microsoft.com/office/drawing/2014/main" id="{62BEA50B-0B8B-963C-FA97-245D697E925F}"/>
              </a:ext>
            </a:extLst>
          </p:cNvPr>
          <p:cNvSpPr>
            <a:spLocks noGrp="1"/>
          </p:cNvSpPr>
          <p:nvPr>
            <p:ph idx="1"/>
          </p:nvPr>
        </p:nvSpPr>
        <p:spPr/>
        <p:txBody>
          <a:bodyPr>
            <a:normAutofit lnSpcReduction="10000"/>
          </a:bodyPr>
          <a:lstStyle/>
          <a:p>
            <a:r>
              <a:rPr lang="en-US" sz="2800" dirty="0"/>
              <a:t>Student dismissal 2:10 PM</a:t>
            </a:r>
          </a:p>
          <a:p>
            <a:r>
              <a:rPr lang="en-US" sz="2800" dirty="0"/>
              <a:t>X-Block has 2 sessions</a:t>
            </a:r>
          </a:p>
          <a:p>
            <a:pPr lvl="1"/>
            <a:r>
              <a:rPr lang="en-US" sz="2400" dirty="0"/>
              <a:t>2:15 pm-2:50 pm: student focused remediation and enrichment.	</a:t>
            </a:r>
          </a:p>
          <a:p>
            <a:pPr lvl="2"/>
            <a:r>
              <a:rPr lang="en-US" sz="2000" dirty="0"/>
              <a:t>Students must be under the direct supervision of a teacher during this time.</a:t>
            </a:r>
          </a:p>
          <a:p>
            <a:pPr lvl="1"/>
            <a:r>
              <a:rPr lang="en-US" sz="2400" dirty="0"/>
              <a:t>2:55 pm-3:30 pm: teacher-focused period. Any student remining on campus during this time must report to the Greyhound Theater until dismissal</a:t>
            </a:r>
          </a:p>
          <a:p>
            <a:r>
              <a:rPr lang="en-US" sz="2600" dirty="0"/>
              <a:t>This is the ideal time for students to receive additional teacher support during the school day. </a:t>
            </a:r>
          </a:p>
        </p:txBody>
      </p:sp>
    </p:spTree>
    <p:extLst>
      <p:ext uri="{BB962C8B-B14F-4D97-AF65-F5344CB8AC3E}">
        <p14:creationId xmlns:p14="http://schemas.microsoft.com/office/powerpoint/2010/main" val="402118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2" name="Rectangle 2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C56182E3-A990-4C68-813B-D8DE030DDDC8}"/>
              </a:ext>
            </a:extLst>
          </p:cNvPr>
          <p:cNvGraphicFramePr>
            <a:graphicFrameLocks noGrp="1"/>
          </p:cNvGraphicFramePr>
          <p:nvPr>
            <p:extLst>
              <p:ext uri="{D42A27DB-BD31-4B8C-83A1-F6EECF244321}">
                <p14:modId xmlns:p14="http://schemas.microsoft.com/office/powerpoint/2010/main" val="1696809919"/>
              </p:ext>
            </p:extLst>
          </p:nvPr>
        </p:nvGraphicFramePr>
        <p:xfrm>
          <a:off x="477011" y="480061"/>
          <a:ext cx="11237973" cy="6127076"/>
        </p:xfrm>
        <a:graphic>
          <a:graphicData uri="http://schemas.openxmlformats.org/drawingml/2006/table">
            <a:tbl>
              <a:tblPr firstRow="1" firstCol="1" bandRow="1">
                <a:noFill/>
              </a:tblPr>
              <a:tblGrid>
                <a:gridCol w="1574473">
                  <a:extLst>
                    <a:ext uri="{9D8B030D-6E8A-4147-A177-3AD203B41FA5}">
                      <a16:colId xmlns:a16="http://schemas.microsoft.com/office/drawing/2014/main" val="1620281810"/>
                    </a:ext>
                  </a:extLst>
                </a:gridCol>
                <a:gridCol w="1932700">
                  <a:extLst>
                    <a:ext uri="{9D8B030D-6E8A-4147-A177-3AD203B41FA5}">
                      <a16:colId xmlns:a16="http://schemas.microsoft.com/office/drawing/2014/main" val="279689544"/>
                    </a:ext>
                  </a:extLst>
                </a:gridCol>
                <a:gridCol w="1932700">
                  <a:extLst>
                    <a:ext uri="{9D8B030D-6E8A-4147-A177-3AD203B41FA5}">
                      <a16:colId xmlns:a16="http://schemas.microsoft.com/office/drawing/2014/main" val="3792363917"/>
                    </a:ext>
                  </a:extLst>
                </a:gridCol>
                <a:gridCol w="1932700">
                  <a:extLst>
                    <a:ext uri="{9D8B030D-6E8A-4147-A177-3AD203B41FA5}">
                      <a16:colId xmlns:a16="http://schemas.microsoft.com/office/drawing/2014/main" val="3249314036"/>
                    </a:ext>
                  </a:extLst>
                </a:gridCol>
                <a:gridCol w="1932700">
                  <a:extLst>
                    <a:ext uri="{9D8B030D-6E8A-4147-A177-3AD203B41FA5}">
                      <a16:colId xmlns:a16="http://schemas.microsoft.com/office/drawing/2014/main" val="3143053491"/>
                    </a:ext>
                  </a:extLst>
                </a:gridCol>
                <a:gridCol w="1932700">
                  <a:extLst>
                    <a:ext uri="{9D8B030D-6E8A-4147-A177-3AD203B41FA5}">
                      <a16:colId xmlns:a16="http://schemas.microsoft.com/office/drawing/2014/main" val="2056179693"/>
                    </a:ext>
                  </a:extLst>
                </a:gridCol>
              </a:tblGrid>
              <a:tr h="536171">
                <a:tc gridSpan="6">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Pope High School - Weekly Bell Schedule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961021165"/>
                  </a:ext>
                </a:extLst>
              </a:tr>
              <a:tr h="536171">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Period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Tuesday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Wednesday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Thursday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245309"/>
                  </a:ext>
                </a:extLst>
              </a:tr>
              <a:tr h="536171">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8:20-9:25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8:20-9:20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8:20-9:10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8:20-9:20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8:20-9:25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4143539"/>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9:25—10:00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9:25—10:00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3594060"/>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9:30—10:25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10:05—10:55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9:15—10:00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10:05—10:55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9:30—10:25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546249"/>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10:30—11:25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11:00—11:50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10:05—10:50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11:00—11:50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10:30—11:25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860620"/>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11:30—12:25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11:55—12:45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10:55—11:40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11:55—12:45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11:30—12:25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2656530"/>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12:30—1:25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12:50—1:40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11:45—12:30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12:50—1:40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12:30—1:25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0635934"/>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1:30—2:25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1:45—2:35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12:35—1:20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1:45—2:35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1:30—2:25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571632"/>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2:30—3:30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2:40—3:30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1:25—2:10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2:40—3:30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2:30—3:30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1047843"/>
                  </a:ext>
                </a:extLst>
              </a:tr>
              <a:tr h="536171">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X-BLOCK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2:15-2:50</a:t>
                      </a:r>
                    </a:p>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2:55-3:30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7899461"/>
                  </a:ext>
                </a:extLst>
              </a:tr>
            </a:tbl>
          </a:graphicData>
        </a:graphic>
      </p:graphicFrame>
    </p:spTree>
    <p:extLst>
      <p:ext uri="{BB962C8B-B14F-4D97-AF65-F5344CB8AC3E}">
        <p14:creationId xmlns:p14="http://schemas.microsoft.com/office/powerpoint/2010/main" val="258694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DA98-BDBA-4A68-909B-C61E1E482015}"/>
              </a:ext>
            </a:extLst>
          </p:cNvPr>
          <p:cNvSpPr>
            <a:spLocks noGrp="1"/>
          </p:cNvSpPr>
          <p:nvPr>
            <p:ph type="title"/>
          </p:nvPr>
        </p:nvSpPr>
        <p:spPr>
          <a:xfrm>
            <a:off x="1251678" y="382385"/>
            <a:ext cx="10178322" cy="1492132"/>
          </a:xfrm>
        </p:spPr>
        <p:txBody>
          <a:bodyPr anchor="ctr">
            <a:normAutofit/>
          </a:bodyPr>
          <a:lstStyle/>
          <a:p>
            <a:r>
              <a:rPr lang="en-US" dirty="0"/>
              <a:t>attendance</a:t>
            </a:r>
          </a:p>
        </p:txBody>
      </p:sp>
      <p:graphicFrame>
        <p:nvGraphicFramePr>
          <p:cNvPr id="5" name="Content Placeholder 2">
            <a:extLst>
              <a:ext uri="{FF2B5EF4-FFF2-40B4-BE49-F238E27FC236}">
                <a16:creationId xmlns:a16="http://schemas.microsoft.com/office/drawing/2014/main" id="{61EB585B-CC38-460A-A852-AF7B7AB0B5E2}"/>
              </a:ext>
            </a:extLst>
          </p:cNvPr>
          <p:cNvGraphicFramePr>
            <a:graphicFrameLocks noGrp="1"/>
          </p:cNvGraphicFramePr>
          <p:nvPr>
            <p:ph idx="1"/>
            <p:extLst>
              <p:ext uri="{D42A27DB-BD31-4B8C-83A1-F6EECF244321}">
                <p14:modId xmlns:p14="http://schemas.microsoft.com/office/powerpoint/2010/main" val="3531402380"/>
              </p:ext>
            </p:extLst>
          </p:nvPr>
        </p:nvGraphicFramePr>
        <p:xfrm>
          <a:off x="1250950" y="2285999"/>
          <a:ext cx="10179050" cy="429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64812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849</TotalTime>
  <Words>3090</Words>
  <Application>Microsoft Office PowerPoint</Application>
  <PresentationFormat>Widescreen</PresentationFormat>
  <Paragraphs>320</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Gill Sans MT</vt:lpstr>
      <vt:lpstr>Google Sans</vt:lpstr>
      <vt:lpstr>Impact</vt:lpstr>
      <vt:lpstr>Montserrat</vt:lpstr>
      <vt:lpstr>Times New Roman</vt:lpstr>
      <vt:lpstr>Verdana</vt:lpstr>
      <vt:lpstr>Badge</vt:lpstr>
      <vt:lpstr>Welcome back to Pope high  school</vt:lpstr>
      <vt:lpstr>Pope Student Handbook</vt:lpstr>
      <vt:lpstr>PowerPoint Presentation</vt:lpstr>
      <vt:lpstr>General Expectations for Pope H.S.   </vt:lpstr>
      <vt:lpstr>Bus Route Finder </vt:lpstr>
      <vt:lpstr>Academic Opportunity (AO)</vt:lpstr>
      <vt:lpstr>X-Block</vt:lpstr>
      <vt:lpstr>PowerPoint Presentation</vt:lpstr>
      <vt:lpstr>attendance</vt:lpstr>
      <vt:lpstr>Excused absences</vt:lpstr>
      <vt:lpstr>Checking in and out of school </vt:lpstr>
      <vt:lpstr>Tardies</vt:lpstr>
      <vt:lpstr>Revoked parking permits</vt:lpstr>
      <vt:lpstr>FOOD DELIVERY</vt:lpstr>
      <vt:lpstr>Dress code</vt:lpstr>
      <vt:lpstr>Dress code</vt:lpstr>
      <vt:lpstr>Dress code</vt:lpstr>
      <vt:lpstr>Illegal substances </vt:lpstr>
      <vt:lpstr>TOBACCO/Vaping</vt:lpstr>
      <vt:lpstr>Appropriate Restroom Use</vt:lpstr>
      <vt:lpstr>Section 2</vt:lpstr>
      <vt:lpstr>Respectful behavior is expected from all students </vt:lpstr>
      <vt:lpstr>Harassment</vt:lpstr>
      <vt:lpstr>Harassment Example </vt:lpstr>
      <vt:lpstr>bullying</vt:lpstr>
      <vt:lpstr>Bullying Example</vt:lpstr>
      <vt:lpstr>cyberbullying</vt:lpstr>
      <vt:lpstr>Cyberbullying example</vt:lpstr>
      <vt:lpstr>cellphone offenses</vt:lpstr>
      <vt:lpstr>BEFORE POSTING, ASK YOURSELF…</vt:lpstr>
      <vt:lpstr>  Section 3</vt:lpstr>
      <vt:lpstr>POPE HIGH SCHOOL ACADEMIC INTEGRITY POLICY </vt:lpstr>
      <vt:lpstr>Unacceptable behaviors include, but are not limited to, the following:</vt:lpstr>
      <vt:lpstr>Unacceptable behaviors include, but are not limited to, the following:</vt:lpstr>
      <vt:lpstr>Consequences</vt:lpstr>
      <vt:lpstr>Academic integrity violation consequences</vt:lpstr>
      <vt:lpstr>School-issued Laptop</vt:lpstr>
      <vt:lpstr>Learning commons</vt:lpstr>
      <vt:lpstr>Cafeteria Etiquette  </vt:lpstr>
      <vt:lpstr>Pledge of allegiance</vt:lpstr>
      <vt:lpstr>Grit coin reward program A lifetime of GRIT is created through moments of doing the right thing. At Pope we value the opportunity to support and recognize those moments.  </vt:lpstr>
      <vt:lpstr>Bus transportation</vt:lpstr>
      <vt:lpstr>Have a great school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Pope Student Handbook</dc:title>
  <dc:creator>Lindsay Barnette</dc:creator>
  <cp:lastModifiedBy>Nate Fisher</cp:lastModifiedBy>
  <cp:revision>31</cp:revision>
  <dcterms:created xsi:type="dcterms:W3CDTF">2021-08-01T15:33:16Z</dcterms:created>
  <dcterms:modified xsi:type="dcterms:W3CDTF">2024-08-01T17:08:41Z</dcterms:modified>
</cp:coreProperties>
</file>