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handoutMasterIdLst>
    <p:handoutMasterId r:id="rId14"/>
  </p:handoutMasterIdLst>
  <p:sldIdLst>
    <p:sldId id="2439" r:id="rId5"/>
    <p:sldId id="623" r:id="rId6"/>
    <p:sldId id="624" r:id="rId7"/>
    <p:sldId id="2443" r:id="rId8"/>
    <p:sldId id="2441" r:id="rId9"/>
    <p:sldId id="2442" r:id="rId10"/>
    <p:sldId id="2438" r:id="rId11"/>
    <p:sldId id="2434" r:id="rId12"/>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B19F41-4DE1-4047-BF0F-38D6960091A2}" v="30" dt="2021-04-28T19:55:57.283"/>
    <p1510:client id="{87B3C29F-A0CF-0000-B715-47A0F0E09736}" v="860" dt="2021-04-28T16:27:29.698"/>
    <p1510:client id="{93B902E5-3BD5-1ADD-2A15-1FFC0037837F}" v="673" dt="2021-04-28T18:15:22.428"/>
  </p1510:revLst>
</p1510:revInfo>
</file>

<file path=ppt/tableStyles.xml><?xml version="1.0" encoding="utf-8"?>
<a:tblStyleLst xmlns:a="http://schemas.openxmlformats.org/drawingml/2006/main" def="{5C22544A-7EE6-4342-B048-85BDC9FD1C3A}">
  <a:tblStyle styleId="{B301B821-A1FF-4177-AEE7-76D212191A09}" styleName="">
    <a:wholeTbl>
      <a:tcTxStyle>
        <a:font>
          <a:latin typeface="+mn-lt"/>
          <a:ea typeface="+mn-ea"/>
          <a:cs typeface="+mn-cs"/>
        </a:font>
        <a:srgbClr val="000000"/>
      </a:tcTxStyle>
      <a:tcStyle>
        <a:tcBdr>
          <a:left>
            <a:ln w="12701" cap="flat" cmpd="sng" algn="ctr">
              <a:solidFill>
                <a:srgbClr val="4472C4"/>
              </a:solidFill>
              <a:prstDash val="solid"/>
              <a:round/>
              <a:headEnd type="none" w="med" len="med"/>
              <a:tailEnd type="none" w="med" len="med"/>
            </a:ln>
          </a:left>
          <a:right>
            <a:ln w="12701" cap="flat" cmpd="sng" algn="ctr">
              <a:solidFill>
                <a:srgbClr val="4472C4"/>
              </a:solidFill>
              <a:prstDash val="solid"/>
              <a:round/>
              <a:headEnd type="none" w="med" len="med"/>
              <a:tailEnd type="none" w="med" len="med"/>
            </a:ln>
          </a:right>
          <a:top>
            <a:ln w="12701" cap="flat" cmpd="sng" algn="ctr">
              <a:solidFill>
                <a:srgbClr val="4472C4"/>
              </a:solidFill>
              <a:prstDash val="solid"/>
              <a:round/>
              <a:headEnd type="none" w="med" len="med"/>
              <a:tailEnd type="none" w="med" len="med"/>
            </a:ln>
          </a:top>
          <a:bottom>
            <a:ln w="12701" cap="flat" cmpd="sng" algn="ctr">
              <a:solidFill>
                <a:srgbClr val="4472C4"/>
              </a:solidFill>
              <a:prstDash val="solid"/>
              <a:round/>
              <a:headEnd type="none" w="med" len="med"/>
              <a:tailEnd type="none" w="med" len="med"/>
            </a:ln>
          </a:bottom>
        </a:tcBdr>
        <a:fill>
          <a:solidFill>
            <a:srgbClr val="FFFFFF"/>
          </a:solidFill>
        </a:fill>
      </a:tcStyle>
    </a:wholeTbl>
    <a:band1H>
      <a:tcStyle>
        <a:tcBdr/>
        <a:fill>
          <a:solidFill>
            <a:srgbClr val="E9EBF5"/>
          </a:solidFill>
        </a:fill>
      </a:tcStyle>
    </a:band1H>
    <a:band1V>
      <a:tcStyle>
        <a:tcBdr/>
        <a:fill>
          <a:solidFill>
            <a:srgbClr val="E9EBF5"/>
          </a:solidFill>
        </a:fill>
      </a:tcStyle>
    </a:band1V>
    <a:lastCol>
      <a:tcTxStyle b="on">
        <a:font>
          <a:latin typeface=""/>
          <a:ea typeface=""/>
          <a:cs typeface=""/>
        </a:font>
      </a:tcTxStyle>
      <a:tcStyle>
        <a:tcBdr/>
      </a:tcStyle>
    </a:lastCol>
    <a:firstCol>
      <a:tcTxStyle b="on">
        <a:font>
          <a:latin typeface=""/>
          <a:ea typeface=""/>
          <a:cs typeface=""/>
        </a:font>
      </a:tcTxStyle>
      <a:tcStyle>
        <a:tcBdr/>
      </a:tcStyle>
    </a:firstCol>
    <a:lastRow>
      <a:tcTxStyle b="on">
        <a:font>
          <a:latin typeface=""/>
          <a:ea typeface=""/>
          <a:cs typeface=""/>
        </a:font>
      </a:tcTxStyle>
      <a:tcStyle>
        <a:tcBdr>
          <a:top>
            <a:ln w="50804" cap="flat" cmpd="dbl" algn="ctr">
              <a:solidFill>
                <a:srgbClr val="4472C4"/>
              </a:solidFill>
              <a:prstDash val="solid"/>
              <a:round/>
              <a:headEnd type="none" w="med" len="med"/>
              <a:tailEnd type="none" w="med" len="med"/>
            </a:ln>
          </a:top>
        </a:tcBdr>
        <a:fill>
          <a:solidFill>
            <a:srgbClr val="FFFFFF"/>
          </a:solidFill>
        </a:fill>
      </a:tcStyle>
    </a:lastRow>
    <a:firstRow>
      <a:tcTxStyle b="on">
        <a:font>
          <a:latin typeface="+mn-lt"/>
          <a:ea typeface="+mn-ea"/>
          <a:cs typeface="+mn-cs"/>
        </a:font>
        <a:srgbClr val="FFFFFF"/>
      </a:tcTxStyle>
      <a:tcStyle>
        <a:tcBdr/>
        <a:fill>
          <a:solidFill>
            <a:srgbClr val="4472C4"/>
          </a:solidFill>
        </a:fill>
      </a:tcStyle>
    </a:firstRow>
  </a:tblStyle>
  <a:tblStyle styleId="{69012ECD-51FC-41F1-AA8D-1B2483CD663E}" styleName="">
    <a:wholeTbl>
      <a:tcTxStyle>
        <a:font>
          <a:latin typeface="+mn-lt"/>
          <a:ea typeface="+mn-ea"/>
          <a:cs typeface="+mn-cs"/>
        </a:font>
        <a:srgbClr val="000000"/>
      </a:tcTxStyle>
      <a:tcStyle>
        <a:tcBdr>
          <a:left>
            <a:ln w="3172" cap="flat" cmpd="sng" algn="ctr">
              <a:solidFill>
                <a:srgbClr val="4472C4"/>
              </a:solidFill>
              <a:prstDash val="solid"/>
              <a:round/>
              <a:headEnd type="none" w="med" len="med"/>
              <a:tailEnd type="none" w="med" len="med"/>
            </a:ln>
          </a:left>
          <a:right>
            <a:ln w="3172" cap="flat" cmpd="sng" algn="ctr">
              <a:solidFill>
                <a:srgbClr val="4472C4"/>
              </a:solidFill>
              <a:prstDash val="solid"/>
              <a:round/>
              <a:headEnd type="none" w="med" len="med"/>
              <a:tailEnd type="none" w="med" len="med"/>
            </a:ln>
          </a:right>
          <a:top>
            <a:ln w="3172" cap="flat" cmpd="sng" algn="ctr">
              <a:solidFill>
                <a:srgbClr val="4472C4"/>
              </a:solidFill>
              <a:prstDash val="solid"/>
              <a:round/>
              <a:headEnd type="none" w="med" len="med"/>
              <a:tailEnd type="none" w="med" len="med"/>
            </a:ln>
          </a:top>
          <a:bottom>
            <a:ln w="3172" cap="flat" cmpd="sng" algn="ctr">
              <a:solidFill>
                <a:srgbClr val="4472C4"/>
              </a:solidFill>
              <a:prstDash val="solid"/>
              <a:round/>
              <a:headEnd type="none" w="med" len="med"/>
              <a:tailEnd type="none" w="med" len="med"/>
            </a:ln>
          </a:bottom>
        </a:tcBdr>
      </a:tcStyle>
    </a:wholeTbl>
    <a:band1H>
      <a:tcStyle>
        <a:tcBdr>
          <a:top>
            <a:ln w="3172" cap="flat" cmpd="sng" algn="ctr">
              <a:solidFill>
                <a:srgbClr val="4472C4"/>
              </a:solidFill>
              <a:prstDash val="solid"/>
              <a:round/>
              <a:headEnd type="none" w="med" len="med"/>
              <a:tailEnd type="none" w="med" len="med"/>
            </a:ln>
          </a:top>
          <a:bottom>
            <a:ln w="3172" cap="flat" cmpd="sng" algn="ctr">
              <a:solidFill>
                <a:srgbClr val="4472C4"/>
              </a:solidFill>
              <a:prstDash val="solid"/>
              <a:round/>
              <a:headEnd type="none" w="med" len="med"/>
              <a:tailEnd type="none" w="med" len="med"/>
            </a:ln>
          </a:bottom>
        </a:tcBdr>
      </a:tcStyle>
    </a:band1H>
    <a:band1V>
      <a:tcStyle>
        <a:tcBdr>
          <a:left>
            <a:ln w="3172" cap="flat" cmpd="sng" algn="ctr">
              <a:solidFill>
                <a:srgbClr val="4472C4"/>
              </a:solidFill>
              <a:prstDash val="solid"/>
              <a:round/>
              <a:headEnd type="none" w="med" len="med"/>
              <a:tailEnd type="none" w="med" len="med"/>
            </a:ln>
          </a:left>
          <a:right>
            <a:ln w="3172" cap="flat" cmpd="sng" algn="ctr">
              <a:solidFill>
                <a:srgbClr val="4472C4"/>
              </a:solidFill>
              <a:prstDash val="solid"/>
              <a:round/>
              <a:headEnd type="none" w="med" len="med"/>
              <a:tailEnd type="none" w="med" len="med"/>
            </a:ln>
          </a:right>
        </a:tcBdr>
      </a:tcStyle>
    </a:band1V>
    <a:band2V>
      <a:tcStyle>
        <a:tcBdr>
          <a:left>
            <a:ln w="3172" cap="flat" cmpd="sng" algn="ctr">
              <a:solidFill>
                <a:srgbClr val="4472C4"/>
              </a:solidFill>
              <a:prstDash val="solid"/>
              <a:round/>
              <a:headEnd type="none" w="med" len="med"/>
              <a:tailEnd type="none" w="med" len="med"/>
            </a:ln>
          </a:left>
          <a:right>
            <a:ln w="3172" cap="flat" cmpd="sng" algn="ctr">
              <a:solidFill>
                <a:srgbClr val="4472C4"/>
              </a:solidFill>
              <a:prstDash val="solid"/>
              <a:round/>
              <a:headEnd type="none" w="med" len="med"/>
              <a:tailEnd type="none" w="med" len="med"/>
            </a:ln>
          </a:right>
        </a:tcBdr>
      </a:tcStyle>
    </a:band2V>
    <a:lastCol>
      <a:tcTxStyle b="on">
        <a:font>
          <a:latin typeface=""/>
          <a:ea typeface=""/>
          <a:cs typeface=""/>
        </a:font>
      </a:tcTxStyle>
      <a:tcStyle>
        <a:tcBdr/>
      </a:tcStyle>
    </a:lastCol>
    <a:firstCol>
      <a:tcTxStyle b="on">
        <a:font>
          <a:latin typeface=""/>
          <a:ea typeface=""/>
          <a:cs typeface=""/>
        </a:font>
      </a:tcTxStyle>
      <a:tcStyle>
        <a:tcBdr/>
      </a:tcStyle>
    </a:firstCol>
    <a:lastRow>
      <a:tcTxStyle b="on">
        <a:font>
          <a:latin typeface=""/>
          <a:ea typeface=""/>
          <a:cs typeface=""/>
        </a:font>
      </a:tcTxStyle>
      <a:tcStyle>
        <a:tcBdr>
          <a:top>
            <a:ln w="50804" cap="flat" cmpd="dbl" algn="ctr">
              <a:solidFill>
                <a:srgbClr val="4472C4"/>
              </a:solidFill>
              <a:prstDash val="solid"/>
              <a:round/>
              <a:headEnd type="none" w="med" len="med"/>
              <a:tailEnd type="none" w="med" len="med"/>
            </a:ln>
          </a:top>
        </a:tcBdr>
      </a:tcStyle>
    </a:lastRow>
    <a:firstRow>
      <a:tcTxStyle b="on">
        <a:font>
          <a:latin typeface="+mn-lt"/>
          <a:ea typeface="+mn-ea"/>
          <a:cs typeface="+mn-cs"/>
        </a:font>
        <a:srgbClr val="FFFFFF"/>
      </a:tcTxStyle>
      <a:tcStyle>
        <a:tcBdr/>
        <a:fill>
          <a:solidFill>
            <a:srgbClr val="4472C4"/>
          </a:solidFill>
        </a:fill>
      </a:tcStyle>
    </a:firstRow>
  </a:tblStyle>
  <a:tblStyle styleId="{F2DE63D5-997A-4646-A377-4702673A728D}" styleName="">
    <a:wholeTbl>
      <a:tcTxStyle>
        <a:font>
          <a:latin typeface="+mn-lt"/>
          <a:ea typeface="+mn-ea"/>
          <a:cs typeface="+mn-cs"/>
        </a:font>
        <a:srgbClr val="000000"/>
      </a:tcTxStyle>
      <a:tcStyle>
        <a:tcBdr>
          <a:left>
            <a:ln w="3172" cap="flat" cmpd="sng" algn="ctr">
              <a:solidFill>
                <a:srgbClr val="A5A5A5"/>
              </a:solidFill>
              <a:prstDash val="solid"/>
              <a:round/>
              <a:headEnd type="none" w="med" len="med"/>
              <a:tailEnd type="none" w="med" len="med"/>
            </a:ln>
          </a:left>
          <a:right>
            <a:ln w="3172" cap="flat" cmpd="sng" algn="ctr">
              <a:solidFill>
                <a:srgbClr val="A5A5A5"/>
              </a:solidFill>
              <a:prstDash val="solid"/>
              <a:round/>
              <a:headEnd type="none" w="med" len="med"/>
              <a:tailEnd type="none" w="med" len="med"/>
            </a:ln>
          </a:right>
          <a:top>
            <a:ln w="3172" cap="flat" cmpd="sng" algn="ctr">
              <a:solidFill>
                <a:srgbClr val="A5A5A5"/>
              </a:solidFill>
              <a:prstDash val="solid"/>
              <a:round/>
              <a:headEnd type="none" w="med" len="med"/>
              <a:tailEnd type="none" w="med" len="med"/>
            </a:ln>
          </a:top>
          <a:bottom>
            <a:ln w="3172" cap="flat" cmpd="sng" algn="ctr">
              <a:solidFill>
                <a:srgbClr val="A5A5A5"/>
              </a:solidFill>
              <a:prstDash val="solid"/>
              <a:round/>
              <a:headEnd type="none" w="med" len="med"/>
              <a:tailEnd type="none" w="med" len="med"/>
            </a:ln>
          </a:bottom>
        </a:tcBdr>
      </a:tcStyle>
    </a:wholeTbl>
    <a:band1H>
      <a:tcStyle>
        <a:tcBdr>
          <a:top>
            <a:ln w="3172" cap="flat" cmpd="sng" algn="ctr">
              <a:solidFill>
                <a:srgbClr val="A5A5A5"/>
              </a:solidFill>
              <a:prstDash val="solid"/>
              <a:round/>
              <a:headEnd type="none" w="med" len="med"/>
              <a:tailEnd type="none" w="med" len="med"/>
            </a:ln>
          </a:top>
          <a:bottom>
            <a:ln w="3172" cap="flat" cmpd="sng" algn="ctr">
              <a:solidFill>
                <a:srgbClr val="A5A5A5"/>
              </a:solidFill>
              <a:prstDash val="solid"/>
              <a:round/>
              <a:headEnd type="none" w="med" len="med"/>
              <a:tailEnd type="none" w="med" len="med"/>
            </a:ln>
          </a:bottom>
        </a:tcBdr>
      </a:tcStyle>
    </a:band1H>
    <a:band1V>
      <a:tcStyle>
        <a:tcBdr>
          <a:left>
            <a:ln w="3172" cap="flat" cmpd="sng" algn="ctr">
              <a:solidFill>
                <a:srgbClr val="A5A5A5"/>
              </a:solidFill>
              <a:prstDash val="solid"/>
              <a:round/>
              <a:headEnd type="none" w="med" len="med"/>
              <a:tailEnd type="none" w="med" len="med"/>
            </a:ln>
          </a:left>
          <a:right>
            <a:ln w="3172" cap="flat" cmpd="sng" algn="ctr">
              <a:solidFill>
                <a:srgbClr val="A5A5A5"/>
              </a:solidFill>
              <a:prstDash val="solid"/>
              <a:round/>
              <a:headEnd type="none" w="med" len="med"/>
              <a:tailEnd type="none" w="med" len="med"/>
            </a:ln>
          </a:right>
        </a:tcBdr>
      </a:tcStyle>
    </a:band1V>
    <a:band2V>
      <a:tcStyle>
        <a:tcBdr>
          <a:left>
            <a:ln w="3172" cap="flat" cmpd="sng" algn="ctr">
              <a:solidFill>
                <a:srgbClr val="A5A5A5"/>
              </a:solidFill>
              <a:prstDash val="solid"/>
              <a:round/>
              <a:headEnd type="none" w="med" len="med"/>
              <a:tailEnd type="none" w="med" len="med"/>
            </a:ln>
          </a:left>
          <a:right>
            <a:ln w="3172" cap="flat" cmpd="sng" algn="ctr">
              <a:solidFill>
                <a:srgbClr val="A5A5A5"/>
              </a:solidFill>
              <a:prstDash val="solid"/>
              <a:round/>
              <a:headEnd type="none" w="med" len="med"/>
              <a:tailEnd type="none" w="med" len="med"/>
            </a:ln>
          </a:right>
        </a:tcBdr>
      </a:tcStyle>
    </a:band2V>
    <a:lastCol>
      <a:tcTxStyle b="on">
        <a:font>
          <a:latin typeface=""/>
          <a:ea typeface=""/>
          <a:cs typeface=""/>
        </a:font>
      </a:tcTxStyle>
      <a:tcStyle>
        <a:tcBdr/>
      </a:tcStyle>
    </a:lastCol>
    <a:firstCol>
      <a:tcTxStyle b="on">
        <a:font>
          <a:latin typeface=""/>
          <a:ea typeface=""/>
          <a:cs typeface=""/>
        </a:font>
      </a:tcTxStyle>
      <a:tcStyle>
        <a:tcBdr/>
      </a:tcStyle>
    </a:firstCol>
    <a:lastRow>
      <a:tcTxStyle b="on">
        <a:font>
          <a:latin typeface=""/>
          <a:ea typeface=""/>
          <a:cs typeface=""/>
        </a:font>
      </a:tcTxStyle>
      <a:tcStyle>
        <a:tcBdr>
          <a:top>
            <a:ln w="50804" cap="flat" cmpd="dbl" algn="ctr">
              <a:solidFill>
                <a:srgbClr val="A5A5A5"/>
              </a:solidFill>
              <a:prstDash val="solid"/>
              <a:round/>
              <a:headEnd type="none" w="med" len="med"/>
              <a:tailEnd type="none" w="med" len="med"/>
            </a:ln>
          </a:top>
        </a:tcBdr>
      </a:tcStyle>
    </a:lastRow>
    <a:firstRow>
      <a:tcTxStyle b="on">
        <a:font>
          <a:latin typeface="+mn-lt"/>
          <a:ea typeface="+mn-ea"/>
          <a:cs typeface="+mn-cs"/>
        </a:font>
        <a:srgbClr val="FFFFFF"/>
      </a:tcTxStyle>
      <a:tcStyle>
        <a:tcBdr/>
        <a:fill>
          <a:solidFill>
            <a:srgbClr val="A5A5A5"/>
          </a:solidFill>
        </a:fill>
      </a:tcStyle>
    </a:firstRow>
  </a:tblStyle>
  <a:tblStyle styleId="{69C7853C-536D-4A76-A0AE-DD22124D55A5}" styleName="">
    <a:wholeTbl>
      <a:tcTxStyle>
        <a:font>
          <a:latin typeface="+mn-lt"/>
          <a:ea typeface="+mn-ea"/>
          <a:cs typeface="+mn-cs"/>
        </a:font>
        <a:srgbClr val="000000"/>
      </a:tcTxStyle>
      <a:tcStyle>
        <a:tcBdr>
          <a:left>
            <a:ln w="3172" cap="flat" cmpd="sng" algn="ctr">
              <a:solidFill>
                <a:srgbClr val="A5A5A5"/>
              </a:solidFill>
              <a:prstDash val="solid"/>
              <a:round/>
              <a:headEnd type="none" w="med" len="med"/>
              <a:tailEnd type="none" w="med" len="med"/>
            </a:ln>
          </a:left>
          <a:right>
            <a:ln w="3172" cap="flat" cmpd="sng" algn="ctr">
              <a:solidFill>
                <a:srgbClr val="A5A5A5"/>
              </a:solidFill>
              <a:prstDash val="solid"/>
              <a:round/>
              <a:headEnd type="none" w="med" len="med"/>
              <a:tailEnd type="none" w="med" len="med"/>
            </a:ln>
          </a:right>
          <a:top>
            <a:ln w="3172" cap="flat" cmpd="sng" algn="ctr">
              <a:solidFill>
                <a:srgbClr val="A5A5A5"/>
              </a:solidFill>
              <a:prstDash val="solid"/>
              <a:round/>
              <a:headEnd type="none" w="med" len="med"/>
              <a:tailEnd type="none" w="med" len="med"/>
            </a:ln>
          </a:top>
          <a:bottom>
            <a:ln w="3172" cap="flat" cmpd="sng" algn="ctr">
              <a:solidFill>
                <a:srgbClr val="A5A5A5"/>
              </a:solidFill>
              <a:prstDash val="solid"/>
              <a:round/>
              <a:headEnd type="none" w="med" len="med"/>
              <a:tailEnd type="none" w="med" len="med"/>
            </a:ln>
          </a:bottom>
        </a:tcBdr>
        <a:fill>
          <a:solidFill>
            <a:srgbClr val="A5A5A5"/>
          </a:solidFill>
        </a:fill>
      </a:tcStyle>
    </a:wholeTbl>
    <a:band1H>
      <a:tcStyle>
        <a:tcBdr/>
        <a:fill>
          <a:solidFill>
            <a:srgbClr val="A5A5A5"/>
          </a:solidFill>
        </a:fill>
      </a:tcStyle>
    </a:band1H>
    <a:band2H>
      <a:tcStyle>
        <a:tcBdr/>
        <a:fill>
          <a:solidFill>
            <a:srgbClr val="A5A5A5"/>
          </a:solidFill>
        </a:fill>
      </a:tcStyle>
    </a:band2H>
    <a:band1V>
      <a:tcStyle>
        <a:tcBdr>
          <a:top>
            <a:ln w="3172" cap="flat" cmpd="sng" algn="ctr">
              <a:solidFill>
                <a:srgbClr val="A5A5A5"/>
              </a:solidFill>
              <a:prstDash val="solid"/>
              <a:round/>
              <a:headEnd type="none" w="med" len="med"/>
              <a:tailEnd type="none" w="med" len="med"/>
            </a:ln>
          </a:top>
          <a:bottom>
            <a:ln w="3172" cap="flat" cmpd="sng" algn="ctr">
              <a:solidFill>
                <a:srgbClr val="A5A5A5"/>
              </a:solidFill>
              <a:prstDash val="solid"/>
              <a:round/>
              <a:headEnd type="none" w="med" len="med"/>
              <a:tailEnd type="none" w="med" len="med"/>
            </a:ln>
          </a:bottom>
        </a:tcBdr>
        <a:fill>
          <a:solidFill>
            <a:srgbClr val="A5A5A5"/>
          </a:solidFill>
        </a:fill>
      </a:tcStyle>
    </a:band1V>
    <a:band2V>
      <a:tcStyle>
        <a:tcBdr/>
        <a:fill>
          <a:solidFill>
            <a:srgbClr val="A5A5A5"/>
          </a:solidFill>
        </a:fill>
      </a:tcStyle>
    </a:band2V>
    <a:lastCol>
      <a:tcTxStyle b="on">
        <a:font>
          <a:latin typeface=""/>
          <a:ea typeface=""/>
          <a:cs typeface=""/>
        </a:font>
      </a:tcTxStyle>
      <a:tcStyle>
        <a:tcBdr>
          <a:left>
            <a:ln w="3172" cap="flat" cmpd="sng" algn="ctr">
              <a:solidFill>
                <a:srgbClr val="A5A5A5"/>
              </a:solidFill>
              <a:prstDash val="solid"/>
              <a:round/>
              <a:headEnd type="none" w="med" len="med"/>
              <a:tailEnd type="none" w="med" len="med"/>
            </a:ln>
          </a:left>
          <a:right>
            <a:ln w="3172" cap="flat" cmpd="sng" algn="ctr">
              <a:solidFill>
                <a:srgbClr val="A5A5A5"/>
              </a:solidFill>
              <a:prstDash val="solid"/>
              <a:round/>
              <a:headEnd type="none" w="med" len="med"/>
              <a:tailEnd type="none" w="med" len="med"/>
            </a:ln>
          </a:right>
          <a:top>
            <a:ln w="3172" cap="flat" cmpd="sng" algn="ctr">
              <a:solidFill>
                <a:srgbClr val="A5A5A5"/>
              </a:solidFill>
              <a:prstDash val="solid"/>
              <a:round/>
              <a:headEnd type="none" w="med" len="med"/>
              <a:tailEnd type="none" w="med" len="med"/>
            </a:ln>
          </a:top>
          <a:bottom>
            <a:ln w="3172" cap="flat" cmpd="sng" algn="ctr">
              <a:solidFill>
                <a:srgbClr val="A5A5A5"/>
              </a:solidFill>
              <a:prstDash val="solid"/>
              <a:round/>
              <a:headEnd type="none" w="med" len="med"/>
              <a:tailEnd type="none" w="med" len="med"/>
            </a:ln>
          </a:bottom>
        </a:tcBdr>
        <a:fill>
          <a:solidFill>
            <a:srgbClr val="A5A5A5"/>
          </a:solidFill>
        </a:fill>
      </a:tcStyle>
    </a:lastCol>
    <a:firstCol>
      <a:tcTxStyle b="on">
        <a:font>
          <a:latin typeface=""/>
          <a:ea typeface=""/>
          <a:cs typeface=""/>
        </a:font>
      </a:tcTxStyle>
      <a:tcStyle>
        <a:tcBdr>
          <a:left>
            <a:ln w="3172" cap="flat" cmpd="sng" algn="ctr">
              <a:solidFill>
                <a:srgbClr val="A5A5A5"/>
              </a:solidFill>
              <a:prstDash val="solid"/>
              <a:round/>
              <a:headEnd type="none" w="med" len="med"/>
              <a:tailEnd type="none" w="med" len="med"/>
            </a:ln>
          </a:left>
          <a:right>
            <a:ln w="3172" cap="flat" cmpd="sng" algn="ctr">
              <a:solidFill>
                <a:srgbClr val="A5A5A5"/>
              </a:solidFill>
              <a:prstDash val="solid"/>
              <a:round/>
              <a:headEnd type="none" w="med" len="med"/>
              <a:tailEnd type="none" w="med" len="med"/>
            </a:ln>
          </a:right>
          <a:top>
            <a:ln w="3172" cap="flat" cmpd="sng" algn="ctr">
              <a:solidFill>
                <a:srgbClr val="A5A5A5"/>
              </a:solidFill>
              <a:prstDash val="solid"/>
              <a:round/>
              <a:headEnd type="none" w="med" len="med"/>
              <a:tailEnd type="none" w="med" len="med"/>
            </a:ln>
          </a:top>
          <a:bottom>
            <a:ln w="3172" cap="flat" cmpd="sng" algn="ctr">
              <a:solidFill>
                <a:srgbClr val="A5A5A5"/>
              </a:solidFill>
              <a:prstDash val="solid"/>
              <a:round/>
              <a:headEnd type="none" w="med" len="med"/>
              <a:tailEnd type="none" w="med" len="med"/>
            </a:ln>
          </a:bottom>
        </a:tcBdr>
        <a:fill>
          <a:solidFill>
            <a:srgbClr val="A5A5A5"/>
          </a:solidFill>
        </a:fill>
      </a:tcStyle>
    </a:firstCol>
    <a:lastRow>
      <a:tcTxStyle b="on">
        <a:font>
          <a:latin typeface=""/>
          <a:ea typeface=""/>
          <a:cs typeface=""/>
        </a:font>
      </a:tcTxStyle>
      <a:tcStyle>
        <a:tcBdr>
          <a:left>
            <a:ln w="3172" cap="flat" cmpd="sng" algn="ctr">
              <a:solidFill>
                <a:srgbClr val="A5A5A5"/>
              </a:solidFill>
              <a:prstDash val="solid"/>
              <a:round/>
              <a:headEnd type="none" w="med" len="med"/>
              <a:tailEnd type="none" w="med" len="med"/>
            </a:ln>
          </a:left>
          <a:right>
            <a:ln w="3172" cap="flat" cmpd="sng" algn="ctr">
              <a:solidFill>
                <a:srgbClr val="A5A5A5"/>
              </a:solidFill>
              <a:prstDash val="solid"/>
              <a:round/>
              <a:headEnd type="none" w="med" len="med"/>
              <a:tailEnd type="none" w="med" len="med"/>
            </a:ln>
          </a:right>
          <a:top>
            <a:ln w="3172" cap="flat" cmpd="sng" algn="ctr">
              <a:solidFill>
                <a:srgbClr val="A5A5A5"/>
              </a:solidFill>
              <a:prstDash val="solid"/>
              <a:round/>
              <a:headEnd type="none" w="med" len="med"/>
              <a:tailEnd type="none" w="med" len="med"/>
            </a:ln>
          </a:top>
          <a:bottom>
            <a:ln w="3172" cap="flat" cmpd="sng" algn="ctr">
              <a:solidFill>
                <a:srgbClr val="A5A5A5"/>
              </a:solidFill>
              <a:prstDash val="solid"/>
              <a:round/>
              <a:headEnd type="none" w="med" len="med"/>
              <a:tailEnd type="none" w="med" len="med"/>
            </a:ln>
          </a:bottom>
        </a:tcBdr>
        <a:fill>
          <a:solidFill>
            <a:srgbClr val="A5A5A5"/>
          </a:solidFill>
        </a:fill>
      </a:tcStyle>
    </a:lastRow>
    <a:firstRow>
      <a:tcTxStyle b="on">
        <a:font>
          <a:latin typeface="+mn-lt"/>
          <a:ea typeface="+mn-ea"/>
          <a:cs typeface="+mn-cs"/>
        </a:font>
        <a:srgbClr val="FFFFFF"/>
      </a:tcTxStyle>
      <a:tcStyle>
        <a:tcBdr>
          <a:left>
            <a:ln w="3172" cap="flat" cmpd="sng" algn="ctr">
              <a:solidFill>
                <a:srgbClr val="A5A5A5"/>
              </a:solidFill>
              <a:prstDash val="solid"/>
              <a:round/>
              <a:headEnd type="none" w="med" len="med"/>
              <a:tailEnd type="none" w="med" len="med"/>
            </a:ln>
          </a:left>
          <a:right>
            <a:ln w="3172" cap="flat" cmpd="sng" algn="ctr">
              <a:solidFill>
                <a:srgbClr val="A5A5A5"/>
              </a:solidFill>
              <a:prstDash val="solid"/>
              <a:round/>
              <a:headEnd type="none" w="med" len="med"/>
              <a:tailEnd type="none" w="med" len="med"/>
            </a:ln>
          </a:right>
          <a:top>
            <a:ln w="3172" cap="flat" cmpd="sng" algn="ctr">
              <a:solidFill>
                <a:srgbClr val="A5A5A5"/>
              </a:solidFill>
              <a:prstDash val="solid"/>
              <a:round/>
              <a:headEnd type="none" w="med" len="med"/>
              <a:tailEnd type="none" w="med" len="med"/>
            </a:ln>
          </a:top>
          <a:bottom>
            <a:ln w="3172" cap="flat" cmpd="sng" algn="ctr">
              <a:solidFill>
                <a:srgbClr val="FFFFFF"/>
              </a:solidFill>
              <a:prstDash val="solid"/>
              <a:round/>
              <a:headEnd type="none" w="med" len="med"/>
              <a:tailEnd type="none" w="med" len="med"/>
            </a:ln>
          </a:bottom>
        </a:tcBdr>
        <a:fill>
          <a:solidFill>
            <a:srgbClr val="A5A5A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43" autoAdjust="0"/>
    <p:restoredTop sz="94672"/>
  </p:normalViewPr>
  <p:slideViewPr>
    <p:cSldViewPr snapToGrid="0">
      <p:cViewPr varScale="1">
        <p:scale>
          <a:sx n="62" d="100"/>
          <a:sy n="62" d="100"/>
        </p:scale>
        <p:origin x="832"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ndy Rice" userId="2aed68d2-5f21-42ab-bde2-e0ff515a2617" providerId="ADAL" clId="{23B19F41-4DE1-4047-BF0F-38D6960091A2}"/>
    <pc:docChg chg="modSld">
      <pc:chgData name="Wendy Rice" userId="2aed68d2-5f21-42ab-bde2-e0ff515a2617" providerId="ADAL" clId="{23B19F41-4DE1-4047-BF0F-38D6960091A2}" dt="2021-04-28T20:00:32.651" v="28" actId="20577"/>
      <pc:docMkLst>
        <pc:docMk/>
      </pc:docMkLst>
      <pc:sldChg chg="addSp delSp modSp modTransition modAnim">
        <pc:chgData name="Wendy Rice" userId="2aed68d2-5f21-42ab-bde2-e0ff515a2617" providerId="ADAL" clId="{23B19F41-4DE1-4047-BF0F-38D6960091A2}" dt="2021-04-28T19:55:57.283" v="27"/>
        <pc:sldMkLst>
          <pc:docMk/>
          <pc:sldMk cId="0" sldId="623"/>
        </pc:sldMkLst>
        <pc:picChg chg="add del mod">
          <ac:chgData name="Wendy Rice" userId="2aed68d2-5f21-42ab-bde2-e0ff515a2617" providerId="ADAL" clId="{23B19F41-4DE1-4047-BF0F-38D6960091A2}" dt="2021-04-28T19:04:21.211" v="1"/>
          <ac:picMkLst>
            <pc:docMk/>
            <pc:sldMk cId="0" sldId="623"/>
            <ac:picMk id="7" creationId="{D8894597-5BE7-447E-90EF-3D2CE73E5A7F}"/>
          </ac:picMkLst>
        </pc:picChg>
        <pc:picChg chg="add del mod">
          <ac:chgData name="Wendy Rice" userId="2aed68d2-5f21-42ab-bde2-e0ff515a2617" providerId="ADAL" clId="{23B19F41-4DE1-4047-BF0F-38D6960091A2}" dt="2021-04-28T19:55:16.136" v="26"/>
          <ac:picMkLst>
            <pc:docMk/>
            <pc:sldMk cId="0" sldId="623"/>
            <ac:picMk id="9" creationId="{75FA72C8-C3B2-49E5-93A0-7F1AEC9E7AA4}"/>
          </ac:picMkLst>
        </pc:picChg>
        <pc:picChg chg="add mod">
          <ac:chgData name="Wendy Rice" userId="2aed68d2-5f21-42ab-bde2-e0ff515a2617" providerId="ADAL" clId="{23B19F41-4DE1-4047-BF0F-38D6960091A2}" dt="2021-04-28T19:55:57.283" v="27"/>
          <ac:picMkLst>
            <pc:docMk/>
            <pc:sldMk cId="0" sldId="623"/>
            <ac:picMk id="10" creationId="{644C4DEC-AE9A-450D-ACBF-F352E5117CC8}"/>
          </ac:picMkLst>
        </pc:picChg>
      </pc:sldChg>
      <pc:sldChg chg="addSp delSp modSp modTransition modAnim">
        <pc:chgData name="Wendy Rice" userId="2aed68d2-5f21-42ab-bde2-e0ff515a2617" providerId="ADAL" clId="{23B19F41-4DE1-4047-BF0F-38D6960091A2}" dt="2021-04-28T19:45:36.619" v="17"/>
        <pc:sldMkLst>
          <pc:docMk/>
          <pc:sldMk cId="0" sldId="624"/>
        </pc:sldMkLst>
        <pc:picChg chg="add del mod">
          <ac:chgData name="Wendy Rice" userId="2aed68d2-5f21-42ab-bde2-e0ff515a2617" providerId="ADAL" clId="{23B19F41-4DE1-4047-BF0F-38D6960091A2}" dt="2021-04-28T19:04:21.211" v="1"/>
          <ac:picMkLst>
            <pc:docMk/>
            <pc:sldMk cId="0" sldId="624"/>
            <ac:picMk id="5" creationId="{486CB77B-50C7-43F2-8FE1-526AF6308808}"/>
          </ac:picMkLst>
        </pc:picChg>
        <pc:picChg chg="add del mod">
          <ac:chgData name="Wendy Rice" userId="2aed68d2-5f21-42ab-bde2-e0ff515a2617" providerId="ADAL" clId="{23B19F41-4DE1-4047-BF0F-38D6960091A2}" dt="2021-04-28T19:41:48.152" v="12"/>
          <ac:picMkLst>
            <pc:docMk/>
            <pc:sldMk cId="0" sldId="624"/>
            <ac:picMk id="6" creationId="{DB61D78A-6A50-4C13-A504-E1339557AD5A}"/>
          </ac:picMkLst>
        </pc:picChg>
        <pc:picChg chg="add del mod">
          <ac:chgData name="Wendy Rice" userId="2aed68d2-5f21-42ab-bde2-e0ff515a2617" providerId="ADAL" clId="{23B19F41-4DE1-4047-BF0F-38D6960091A2}" dt="2021-04-28T19:43:43.827" v="14"/>
          <ac:picMkLst>
            <pc:docMk/>
            <pc:sldMk cId="0" sldId="624"/>
            <ac:picMk id="7" creationId="{07BC32B7-980A-4FB9-A6C0-E40482F5AFF9}"/>
          </ac:picMkLst>
        </pc:picChg>
        <pc:picChg chg="add del mod">
          <ac:chgData name="Wendy Rice" userId="2aed68d2-5f21-42ab-bde2-e0ff515a2617" providerId="ADAL" clId="{23B19F41-4DE1-4047-BF0F-38D6960091A2}" dt="2021-04-28T19:44:40.286" v="16"/>
          <ac:picMkLst>
            <pc:docMk/>
            <pc:sldMk cId="0" sldId="624"/>
            <ac:picMk id="8" creationId="{A07A626B-9ED5-46A2-A5D8-3C9D92792161}"/>
          </ac:picMkLst>
        </pc:picChg>
        <pc:picChg chg="add mod">
          <ac:chgData name="Wendy Rice" userId="2aed68d2-5f21-42ab-bde2-e0ff515a2617" providerId="ADAL" clId="{23B19F41-4DE1-4047-BF0F-38D6960091A2}" dt="2021-04-28T19:45:36.619" v="17"/>
          <ac:picMkLst>
            <pc:docMk/>
            <pc:sldMk cId="0" sldId="624"/>
            <ac:picMk id="9" creationId="{DDC568A4-2F9C-4A26-888F-6A0D5F6DED3A}"/>
          </ac:picMkLst>
        </pc:picChg>
      </pc:sldChg>
      <pc:sldChg chg="addSp delSp modSp modTransition">
        <pc:chgData name="Wendy Rice" userId="2aed68d2-5f21-42ab-bde2-e0ff515a2617" providerId="ADAL" clId="{23B19F41-4DE1-4047-BF0F-38D6960091A2}" dt="2021-04-28T19:34:50.403" v="9"/>
        <pc:sldMkLst>
          <pc:docMk/>
          <pc:sldMk cId="0" sldId="2434"/>
        </pc:sldMkLst>
        <pc:picChg chg="add del mod">
          <ac:chgData name="Wendy Rice" userId="2aed68d2-5f21-42ab-bde2-e0ff515a2617" providerId="ADAL" clId="{23B19F41-4DE1-4047-BF0F-38D6960091A2}" dt="2021-04-28T19:34:50.403" v="9"/>
          <ac:picMkLst>
            <pc:docMk/>
            <pc:sldMk cId="0" sldId="2434"/>
            <ac:picMk id="5" creationId="{21DE5C8A-B816-4A62-B27B-DCA5E6A4CB68}"/>
          </ac:picMkLst>
        </pc:picChg>
        <pc:picChg chg="add mod">
          <ac:chgData name="Wendy Rice" userId="2aed68d2-5f21-42ab-bde2-e0ff515a2617" providerId="ADAL" clId="{23B19F41-4DE1-4047-BF0F-38D6960091A2}" dt="2021-04-28T19:34:50.403" v="9"/>
          <ac:picMkLst>
            <pc:docMk/>
            <pc:sldMk cId="0" sldId="2434"/>
            <ac:picMk id="6" creationId="{47F82248-8EBE-410E-91F7-84A4E74AC7C7}"/>
          </ac:picMkLst>
        </pc:picChg>
      </pc:sldChg>
      <pc:sldChg chg="addSp delSp modSp mod modTransition modAnim">
        <pc:chgData name="Wendy Rice" userId="2aed68d2-5f21-42ab-bde2-e0ff515a2617" providerId="ADAL" clId="{23B19F41-4DE1-4047-BF0F-38D6960091A2}" dt="2021-04-28T20:00:32.651" v="28" actId="20577"/>
        <pc:sldMkLst>
          <pc:docMk/>
          <pc:sldMk cId="0" sldId="2438"/>
        </pc:sldMkLst>
        <pc:spChg chg="mod">
          <ac:chgData name="Wendy Rice" userId="2aed68d2-5f21-42ab-bde2-e0ff515a2617" providerId="ADAL" clId="{23B19F41-4DE1-4047-BF0F-38D6960091A2}" dt="2021-04-28T20:00:32.651" v="28" actId="20577"/>
          <ac:spMkLst>
            <pc:docMk/>
            <pc:sldMk cId="0" sldId="2438"/>
            <ac:spMk id="5" creationId="{BD6D7173-30C4-43F7-86CE-533E8CEA3410}"/>
          </ac:spMkLst>
        </pc:spChg>
        <pc:picChg chg="add del mod">
          <ac:chgData name="Wendy Rice" userId="2aed68d2-5f21-42ab-bde2-e0ff515a2617" providerId="ADAL" clId="{23B19F41-4DE1-4047-BF0F-38D6960091A2}" dt="2021-04-28T19:23:55.893" v="7"/>
          <ac:picMkLst>
            <pc:docMk/>
            <pc:sldMk cId="0" sldId="2438"/>
            <ac:picMk id="6" creationId="{94E43252-1167-4C22-806F-DD9A729E67DF}"/>
          </ac:picMkLst>
        </pc:picChg>
        <pc:picChg chg="add mod">
          <ac:chgData name="Wendy Rice" userId="2aed68d2-5f21-42ab-bde2-e0ff515a2617" providerId="ADAL" clId="{23B19F41-4DE1-4047-BF0F-38D6960091A2}" dt="2021-04-28T19:27:32.882" v="8"/>
          <ac:picMkLst>
            <pc:docMk/>
            <pc:sldMk cId="0" sldId="2438"/>
            <ac:picMk id="7" creationId="{76D692EC-3B9C-40D7-87EB-93BDB043391C}"/>
          </ac:picMkLst>
        </pc:picChg>
      </pc:sldChg>
      <pc:sldChg chg="addSp delSp modSp modTransition modAnim">
        <pc:chgData name="Wendy Rice" userId="2aed68d2-5f21-42ab-bde2-e0ff515a2617" providerId="ADAL" clId="{23B19F41-4DE1-4047-BF0F-38D6960091A2}" dt="2021-04-28T19:54:27.155" v="25"/>
        <pc:sldMkLst>
          <pc:docMk/>
          <pc:sldMk cId="0" sldId="2439"/>
        </pc:sldMkLst>
        <pc:picChg chg="add del mod">
          <ac:chgData name="Wendy Rice" userId="2aed68d2-5f21-42ab-bde2-e0ff515a2617" providerId="ADAL" clId="{23B19F41-4DE1-4047-BF0F-38D6960091A2}" dt="2021-04-28T19:04:21.211" v="1"/>
          <ac:picMkLst>
            <pc:docMk/>
            <pc:sldMk cId="0" sldId="2439"/>
            <ac:picMk id="7" creationId="{88CAD1CC-85A8-4276-B68F-55316AD865FA}"/>
          </ac:picMkLst>
        </pc:picChg>
        <pc:picChg chg="add del mod">
          <ac:chgData name="Wendy Rice" userId="2aed68d2-5f21-42ab-bde2-e0ff515a2617" providerId="ADAL" clId="{23B19F41-4DE1-4047-BF0F-38D6960091A2}" dt="2021-04-28T19:53:31.034" v="22"/>
          <ac:picMkLst>
            <pc:docMk/>
            <pc:sldMk cId="0" sldId="2439"/>
            <ac:picMk id="8" creationId="{59BDF967-D3D5-4392-AF29-AF189B1A3A9A}"/>
          </ac:picMkLst>
        </pc:picChg>
        <pc:picChg chg="add del mod">
          <ac:chgData name="Wendy Rice" userId="2aed68d2-5f21-42ab-bde2-e0ff515a2617" providerId="ADAL" clId="{23B19F41-4DE1-4047-BF0F-38D6960091A2}" dt="2021-04-28T19:53:55.063" v="24"/>
          <ac:picMkLst>
            <pc:docMk/>
            <pc:sldMk cId="0" sldId="2439"/>
            <ac:picMk id="9" creationId="{B7121134-51D5-4A08-8E68-A21AD501E8AF}"/>
          </ac:picMkLst>
        </pc:picChg>
        <pc:picChg chg="add mod">
          <ac:chgData name="Wendy Rice" userId="2aed68d2-5f21-42ab-bde2-e0ff515a2617" providerId="ADAL" clId="{23B19F41-4DE1-4047-BF0F-38D6960091A2}" dt="2021-04-28T19:54:27.155" v="25"/>
          <ac:picMkLst>
            <pc:docMk/>
            <pc:sldMk cId="0" sldId="2439"/>
            <ac:picMk id="10" creationId="{5178A573-B56A-4CEF-AD5B-2604FD2E7E21}"/>
          </ac:picMkLst>
        </pc:picChg>
      </pc:sldChg>
      <pc:sldChg chg="addSp delSp modSp modTransition modAnim">
        <pc:chgData name="Wendy Rice" userId="2aed68d2-5f21-42ab-bde2-e0ff515a2617" providerId="ADAL" clId="{23B19F41-4DE1-4047-BF0F-38D6960091A2}" dt="2021-04-28T19:50:56.868" v="21"/>
        <pc:sldMkLst>
          <pc:docMk/>
          <pc:sldMk cId="0" sldId="2441"/>
        </pc:sldMkLst>
        <pc:picChg chg="add del mod">
          <ac:chgData name="Wendy Rice" userId="2aed68d2-5f21-42ab-bde2-e0ff515a2617" providerId="ADAL" clId="{23B19F41-4DE1-4047-BF0F-38D6960091A2}" dt="2021-04-28T19:27:32.882" v="8"/>
          <ac:picMkLst>
            <pc:docMk/>
            <pc:sldMk cId="0" sldId="2441"/>
            <ac:picMk id="4" creationId="{1359FA1C-C1CC-456F-B54C-32E41D712140}"/>
          </ac:picMkLst>
        </pc:picChg>
        <pc:picChg chg="add del mod">
          <ac:chgData name="Wendy Rice" userId="2aed68d2-5f21-42ab-bde2-e0ff515a2617" providerId="ADAL" clId="{23B19F41-4DE1-4047-BF0F-38D6960091A2}" dt="2021-04-28T19:47:18.323" v="18"/>
          <ac:picMkLst>
            <pc:docMk/>
            <pc:sldMk cId="0" sldId="2441"/>
            <ac:picMk id="5" creationId="{421CD46B-AF32-4694-BF29-DC3469491C13}"/>
          </ac:picMkLst>
        </pc:picChg>
        <pc:picChg chg="add del mod">
          <ac:chgData name="Wendy Rice" userId="2aed68d2-5f21-42ab-bde2-e0ff515a2617" providerId="ADAL" clId="{23B19F41-4DE1-4047-BF0F-38D6960091A2}" dt="2021-04-28T19:48:33.581" v="20"/>
          <ac:picMkLst>
            <pc:docMk/>
            <pc:sldMk cId="0" sldId="2441"/>
            <ac:picMk id="6" creationId="{7F228FFB-6D74-433A-9FCC-80AC1A5E8C1A}"/>
          </ac:picMkLst>
        </pc:picChg>
        <pc:picChg chg="add mod">
          <ac:chgData name="Wendy Rice" userId="2aed68d2-5f21-42ab-bde2-e0ff515a2617" providerId="ADAL" clId="{23B19F41-4DE1-4047-BF0F-38D6960091A2}" dt="2021-04-28T19:50:56.868" v="21"/>
          <ac:picMkLst>
            <pc:docMk/>
            <pc:sldMk cId="0" sldId="2441"/>
            <ac:picMk id="7" creationId="{B4664255-399C-4F74-9F12-1E169D277B52}"/>
          </ac:picMkLst>
        </pc:picChg>
      </pc:sldChg>
      <pc:sldChg chg="addSp delSp modSp modTransition modAnim">
        <pc:chgData name="Wendy Rice" userId="2aed68d2-5f21-42ab-bde2-e0ff515a2617" providerId="ADAL" clId="{23B19F41-4DE1-4047-BF0F-38D6960091A2}" dt="2021-04-28T19:38:56.095" v="11"/>
        <pc:sldMkLst>
          <pc:docMk/>
          <pc:sldMk cId="0" sldId="2442"/>
        </pc:sldMkLst>
        <pc:picChg chg="add del mod">
          <ac:chgData name="Wendy Rice" userId="2aed68d2-5f21-42ab-bde2-e0ff515a2617" providerId="ADAL" clId="{23B19F41-4DE1-4047-BF0F-38D6960091A2}" dt="2021-04-28T19:27:32.882" v="8"/>
          <ac:picMkLst>
            <pc:docMk/>
            <pc:sldMk cId="0" sldId="2442"/>
            <ac:picMk id="8" creationId="{C6EF1DC8-CC22-4859-84ED-07F89DF84278}"/>
          </ac:picMkLst>
        </pc:picChg>
        <pc:picChg chg="add del mod">
          <ac:chgData name="Wendy Rice" userId="2aed68d2-5f21-42ab-bde2-e0ff515a2617" providerId="ADAL" clId="{23B19F41-4DE1-4047-BF0F-38D6960091A2}" dt="2021-04-28T19:35:16.558" v="10"/>
          <ac:picMkLst>
            <pc:docMk/>
            <pc:sldMk cId="0" sldId="2442"/>
            <ac:picMk id="9" creationId="{79730BC6-74B1-4F75-B462-81B13EA6C8DB}"/>
          </ac:picMkLst>
        </pc:picChg>
        <pc:picChg chg="add mod">
          <ac:chgData name="Wendy Rice" userId="2aed68d2-5f21-42ab-bde2-e0ff515a2617" providerId="ADAL" clId="{23B19F41-4DE1-4047-BF0F-38D6960091A2}" dt="2021-04-28T19:38:56.095" v="11"/>
          <ac:picMkLst>
            <pc:docMk/>
            <pc:sldMk cId="0" sldId="2442"/>
            <ac:picMk id="10" creationId="{106A7BE8-08A1-4D9B-BF47-2D7B1F7B5330}"/>
          </ac:picMkLst>
        </pc:picChg>
      </pc:sldChg>
      <pc:sldChg chg="addSp delSp modSp modTransition modAnim">
        <pc:chgData name="Wendy Rice" userId="2aed68d2-5f21-42ab-bde2-e0ff515a2617" providerId="ADAL" clId="{23B19F41-4DE1-4047-BF0F-38D6960091A2}" dt="2021-04-28T19:23:48.472" v="6"/>
        <pc:sldMkLst>
          <pc:docMk/>
          <pc:sldMk cId="0" sldId="2443"/>
        </pc:sldMkLst>
        <pc:picChg chg="add del mod">
          <ac:chgData name="Wendy Rice" userId="2aed68d2-5f21-42ab-bde2-e0ff515a2617" providerId="ADAL" clId="{23B19F41-4DE1-4047-BF0F-38D6960091A2}" dt="2021-04-28T19:04:21.211" v="1"/>
          <ac:picMkLst>
            <pc:docMk/>
            <pc:sldMk cId="0" sldId="2443"/>
            <ac:picMk id="4" creationId="{7FB60AE9-EA70-4F54-8A58-B16993342787}"/>
          </ac:picMkLst>
        </pc:picChg>
        <pc:picChg chg="add del mod">
          <ac:chgData name="Wendy Rice" userId="2aed68d2-5f21-42ab-bde2-e0ff515a2617" providerId="ADAL" clId="{23B19F41-4DE1-4047-BF0F-38D6960091A2}" dt="2021-04-28T19:20:01.082" v="3"/>
          <ac:picMkLst>
            <pc:docMk/>
            <pc:sldMk cId="0" sldId="2443"/>
            <ac:picMk id="5" creationId="{0196C220-946E-4288-8884-6110E1E0F2BC}"/>
          </ac:picMkLst>
        </pc:picChg>
        <pc:picChg chg="add del mod">
          <ac:chgData name="Wendy Rice" userId="2aed68d2-5f21-42ab-bde2-e0ff515a2617" providerId="ADAL" clId="{23B19F41-4DE1-4047-BF0F-38D6960091A2}" dt="2021-04-28T19:21:13.625" v="5"/>
          <ac:picMkLst>
            <pc:docMk/>
            <pc:sldMk cId="0" sldId="2443"/>
            <ac:picMk id="6" creationId="{45EBDD86-29DA-4616-A384-45D31060C248}"/>
          </ac:picMkLst>
        </pc:picChg>
        <pc:picChg chg="add mod">
          <ac:chgData name="Wendy Rice" userId="2aed68d2-5f21-42ab-bde2-e0ff515a2617" providerId="ADAL" clId="{23B19F41-4DE1-4047-BF0F-38D6960091A2}" dt="2021-04-28T19:23:48.472" v="6"/>
          <ac:picMkLst>
            <pc:docMk/>
            <pc:sldMk cId="0" sldId="2443"/>
            <ac:picMk id="8" creationId="{B26C688A-0962-4E6F-9AB0-E6B89DB61949}"/>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2991816-F00D-484E-AD08-E5C15939C5A6}"/>
              </a:ext>
            </a:extLst>
          </p:cNvPr>
          <p:cNvSpPr txBox="1">
            <a:spLocks noGrp="1"/>
          </p:cNvSpPr>
          <p:nvPr>
            <p:ph type="hdr" sz="quarter"/>
          </p:nvPr>
        </p:nvSpPr>
        <p:spPr>
          <a:xfrm>
            <a:off x="0" y="0"/>
            <a:ext cx="3037837" cy="463408"/>
          </a:xfrm>
          <a:prstGeom prst="rect">
            <a:avLst/>
          </a:prstGeom>
          <a:noFill/>
          <a:ln>
            <a:noFill/>
          </a:ln>
        </p:spPr>
        <p:txBody>
          <a:bodyPr vert="horz" wrap="square" lIns="92829" tIns="46414" rIns="92829" bIns="46414" anchor="t" anchorCtr="0" compatLnSpc="1">
            <a:noAutofit/>
          </a:bodyPr>
          <a:lstStyle/>
          <a:p>
            <a:pPr marL="0" marR="0" lvl="0" indent="0" algn="l" defTabSz="928298"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0" cap="none" spc="0" baseline="0">
              <a:solidFill>
                <a:srgbClr val="000000"/>
              </a:solidFill>
              <a:uFillTx/>
              <a:latin typeface="Calibri"/>
            </a:endParaRPr>
          </a:p>
        </p:txBody>
      </p:sp>
      <p:sp>
        <p:nvSpPr>
          <p:cNvPr id="3" name="Date Placeholder 2">
            <a:extLst>
              <a:ext uri="{FF2B5EF4-FFF2-40B4-BE49-F238E27FC236}">
                <a16:creationId xmlns:a16="http://schemas.microsoft.com/office/drawing/2014/main" id="{A567B5B6-A073-423A-AF35-5EB790765D5E}"/>
              </a:ext>
            </a:extLst>
          </p:cNvPr>
          <p:cNvSpPr txBox="1">
            <a:spLocks noGrp="1"/>
          </p:cNvSpPr>
          <p:nvPr>
            <p:ph type="dt" sz="quarter" idx="1"/>
          </p:nvPr>
        </p:nvSpPr>
        <p:spPr>
          <a:xfrm>
            <a:off x="3970937" y="0"/>
            <a:ext cx="3037837" cy="463408"/>
          </a:xfrm>
          <a:prstGeom prst="rect">
            <a:avLst/>
          </a:prstGeom>
          <a:noFill/>
          <a:ln>
            <a:noFill/>
          </a:ln>
        </p:spPr>
        <p:txBody>
          <a:bodyPr vert="horz" wrap="square" lIns="92829" tIns="46414" rIns="92829" bIns="46414" anchor="t" anchorCtr="0" compatLnSpc="1">
            <a:noAutofit/>
          </a:bodyPr>
          <a:lstStyle/>
          <a:p>
            <a:pPr marL="0" marR="0" lvl="0" indent="0" algn="r" defTabSz="928298"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42209E3-21F5-4715-BB60-01E46801643B}" type="datetime1">
              <a:rPr lang="en-US" sz="1200" b="0" i="0" u="none" strike="noStrike" kern="0" cap="none" spc="0" baseline="0">
                <a:solidFill>
                  <a:srgbClr val="000000"/>
                </a:solidFill>
                <a:uFillTx/>
                <a:latin typeface="Calibri"/>
              </a:rPr>
              <a:pPr marL="0" marR="0" lvl="0" indent="0" algn="r" defTabSz="928298" rtl="0" fontAlgn="auto" hangingPunct="1">
                <a:lnSpc>
                  <a:spcPct val="100000"/>
                </a:lnSpc>
                <a:spcBef>
                  <a:spcPts val="0"/>
                </a:spcBef>
                <a:spcAft>
                  <a:spcPts val="0"/>
                </a:spcAft>
                <a:buNone/>
                <a:tabLst/>
                <a:defRPr sz="1800" b="0" i="0" u="none" strike="noStrike" kern="0" cap="none" spc="0" baseline="0">
                  <a:solidFill>
                    <a:srgbClr val="000000"/>
                  </a:solidFill>
                  <a:uFillTx/>
                </a:defRPr>
              </a:pPr>
              <a:t>4/28/2021</a:t>
            </a:fld>
            <a:endParaRPr lang="en-US" sz="1200" b="0" i="0" u="none" strike="noStrike" kern="0" cap="none" spc="0" baseline="0">
              <a:solidFill>
                <a:srgbClr val="000000"/>
              </a:solidFill>
              <a:uFillTx/>
              <a:latin typeface="Calibri"/>
            </a:endParaRPr>
          </a:p>
        </p:txBody>
      </p:sp>
      <p:sp>
        <p:nvSpPr>
          <p:cNvPr id="4" name="Footer Placeholder 3">
            <a:extLst>
              <a:ext uri="{FF2B5EF4-FFF2-40B4-BE49-F238E27FC236}">
                <a16:creationId xmlns:a16="http://schemas.microsoft.com/office/drawing/2014/main" id="{1A72D88B-3CB4-4AAD-B98B-008CC5983345}"/>
              </a:ext>
            </a:extLst>
          </p:cNvPr>
          <p:cNvSpPr txBox="1">
            <a:spLocks noGrp="1"/>
          </p:cNvSpPr>
          <p:nvPr>
            <p:ph type="ftr" sz="quarter" idx="2"/>
          </p:nvPr>
        </p:nvSpPr>
        <p:spPr>
          <a:xfrm>
            <a:off x="0" y="8772662"/>
            <a:ext cx="3037837" cy="463408"/>
          </a:xfrm>
          <a:prstGeom prst="rect">
            <a:avLst/>
          </a:prstGeom>
          <a:noFill/>
          <a:ln>
            <a:noFill/>
          </a:ln>
        </p:spPr>
        <p:txBody>
          <a:bodyPr vert="horz" wrap="square" lIns="92829" tIns="46414" rIns="92829" bIns="46414" anchor="b" anchorCtr="0" compatLnSpc="1">
            <a:noAutofit/>
          </a:bodyPr>
          <a:lstStyle/>
          <a:p>
            <a:pPr marL="0" marR="0" lvl="0" indent="0" algn="l" defTabSz="928298"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0" cap="none" spc="0" baseline="0">
              <a:solidFill>
                <a:srgbClr val="000000"/>
              </a:solidFill>
              <a:uFillTx/>
              <a:latin typeface="Calibri"/>
            </a:endParaRPr>
          </a:p>
        </p:txBody>
      </p:sp>
      <p:sp>
        <p:nvSpPr>
          <p:cNvPr id="5" name="Slide Number Placeholder 4">
            <a:extLst>
              <a:ext uri="{FF2B5EF4-FFF2-40B4-BE49-F238E27FC236}">
                <a16:creationId xmlns:a16="http://schemas.microsoft.com/office/drawing/2014/main" id="{4C7EAE5D-B655-4A79-ADD4-3D6E31B15977}"/>
              </a:ext>
            </a:extLst>
          </p:cNvPr>
          <p:cNvSpPr txBox="1">
            <a:spLocks noGrp="1"/>
          </p:cNvSpPr>
          <p:nvPr>
            <p:ph type="sldNum" sz="quarter" idx="3"/>
          </p:nvPr>
        </p:nvSpPr>
        <p:spPr>
          <a:xfrm>
            <a:off x="3970937" y="8772662"/>
            <a:ext cx="3037837" cy="463408"/>
          </a:xfrm>
          <a:prstGeom prst="rect">
            <a:avLst/>
          </a:prstGeom>
          <a:noFill/>
          <a:ln>
            <a:noFill/>
          </a:ln>
        </p:spPr>
        <p:txBody>
          <a:bodyPr vert="horz" wrap="square" lIns="92829" tIns="46414" rIns="92829" bIns="46414" anchor="b" anchorCtr="0" compatLnSpc="1">
            <a:noAutofit/>
          </a:bodyPr>
          <a:lstStyle/>
          <a:p>
            <a:pPr marL="0" marR="0" lvl="0" indent="0" algn="r" defTabSz="928298"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0D98975-4231-4197-A73B-71AE6BE53E7E}" type="slidenum">
              <a:t>‹#›</a:t>
            </a:fld>
            <a:endParaRPr lang="en-US" sz="1200" b="0" i="0" u="none" strike="noStrike" kern="0" cap="none" spc="0" baseline="0">
              <a:solidFill>
                <a:srgbClr val="000000"/>
              </a:solidFill>
              <a:uFillTx/>
              <a:latin typeface="Calibri"/>
            </a:endParaRPr>
          </a:p>
        </p:txBody>
      </p:sp>
    </p:spTree>
    <p:extLst>
      <p:ext uri="{BB962C8B-B14F-4D97-AF65-F5344CB8AC3E}">
        <p14:creationId xmlns:p14="http://schemas.microsoft.com/office/powerpoint/2010/main" val="25852831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1C15EF6-2AF3-4495-BEC1-48BDE775B28B}"/>
              </a:ext>
            </a:extLst>
          </p:cNvPr>
          <p:cNvSpPr txBox="1">
            <a:spLocks noGrp="1"/>
          </p:cNvSpPr>
          <p:nvPr>
            <p:ph type="hdr" sz="quarter"/>
          </p:nvPr>
        </p:nvSpPr>
        <p:spPr>
          <a:xfrm>
            <a:off x="0" y="0"/>
            <a:ext cx="3037837" cy="463408"/>
          </a:xfrm>
          <a:prstGeom prst="rect">
            <a:avLst/>
          </a:prstGeom>
          <a:noFill/>
          <a:ln>
            <a:noFill/>
          </a:ln>
        </p:spPr>
        <p:txBody>
          <a:bodyPr vert="horz" wrap="square" lIns="92829" tIns="46414" rIns="92829" bIns="46414" anchor="t" anchorCtr="0" compatLnSpc="1">
            <a:noAutofit/>
          </a:bodyPr>
          <a:lstStyle>
            <a:lvl1pPr marL="0" marR="0" lvl="0" indent="0" algn="l" defTabSz="928298"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endParaRPr lang="en-US"/>
          </a:p>
        </p:txBody>
      </p:sp>
      <p:sp>
        <p:nvSpPr>
          <p:cNvPr id="3" name="Date Placeholder 2">
            <a:extLst>
              <a:ext uri="{FF2B5EF4-FFF2-40B4-BE49-F238E27FC236}">
                <a16:creationId xmlns:a16="http://schemas.microsoft.com/office/drawing/2014/main" id="{E4BE6027-A31A-4C07-AC4F-6F2B78EAC10C}"/>
              </a:ext>
            </a:extLst>
          </p:cNvPr>
          <p:cNvSpPr txBox="1">
            <a:spLocks noGrp="1"/>
          </p:cNvSpPr>
          <p:nvPr>
            <p:ph type="dt" idx="1"/>
          </p:nvPr>
        </p:nvSpPr>
        <p:spPr>
          <a:xfrm>
            <a:off x="3970937" y="0"/>
            <a:ext cx="3037837" cy="463408"/>
          </a:xfrm>
          <a:prstGeom prst="rect">
            <a:avLst/>
          </a:prstGeom>
          <a:noFill/>
          <a:ln>
            <a:noFill/>
          </a:ln>
        </p:spPr>
        <p:txBody>
          <a:bodyPr vert="horz" wrap="square" lIns="92829" tIns="46414" rIns="92829" bIns="46414" anchor="t" anchorCtr="0" compatLnSpc="1">
            <a:noAutofit/>
          </a:bodyPr>
          <a:lstStyle>
            <a:lvl1pPr marL="0" marR="0" lvl="0" indent="0" algn="r" defTabSz="928298"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fld id="{F35FB747-E1B1-4ADA-B9FC-C60ACB86A2F2}" type="datetime1">
              <a:rPr lang="en-US"/>
              <a:pPr lvl="0"/>
              <a:t>4/28/2021</a:t>
            </a:fld>
            <a:endParaRPr lang="en-US"/>
          </a:p>
        </p:txBody>
      </p:sp>
      <p:sp>
        <p:nvSpPr>
          <p:cNvPr id="4" name="Slide Image Placeholder 3">
            <a:extLst>
              <a:ext uri="{FF2B5EF4-FFF2-40B4-BE49-F238E27FC236}">
                <a16:creationId xmlns:a16="http://schemas.microsoft.com/office/drawing/2014/main" id="{9F215412-1DBC-4F1F-8FF6-B3B92C34AB11}"/>
              </a:ext>
            </a:extLst>
          </p:cNvPr>
          <p:cNvSpPr>
            <a:spLocks noGrp="1" noRot="1" noChangeAspect="1"/>
          </p:cNvSpPr>
          <p:nvPr>
            <p:ph type="sldImg" idx="2"/>
          </p:nvPr>
        </p:nvSpPr>
        <p:spPr>
          <a:xfrm>
            <a:off x="733421" y="1154109"/>
            <a:ext cx="5543549" cy="3117847"/>
          </a:xfrm>
          <a:prstGeom prst="rect">
            <a:avLst/>
          </a:prstGeom>
          <a:noFill/>
          <a:ln w="12701">
            <a:solidFill>
              <a:srgbClr val="000000"/>
            </a:solidFill>
            <a:prstDash val="solid"/>
          </a:ln>
        </p:spPr>
      </p:sp>
      <p:sp>
        <p:nvSpPr>
          <p:cNvPr id="5" name="Notes Placeholder 4">
            <a:extLst>
              <a:ext uri="{FF2B5EF4-FFF2-40B4-BE49-F238E27FC236}">
                <a16:creationId xmlns:a16="http://schemas.microsoft.com/office/drawing/2014/main" id="{DEE867C2-D153-4465-99FE-78D65847FD60}"/>
              </a:ext>
            </a:extLst>
          </p:cNvPr>
          <p:cNvSpPr txBox="1">
            <a:spLocks noGrp="1"/>
          </p:cNvSpPr>
          <p:nvPr>
            <p:ph type="body" sz="quarter" idx="3"/>
          </p:nvPr>
        </p:nvSpPr>
        <p:spPr>
          <a:xfrm>
            <a:off x="701043" y="4444861"/>
            <a:ext cx="5608316" cy="3636705"/>
          </a:xfrm>
          <a:prstGeom prst="rect">
            <a:avLst/>
          </a:prstGeom>
          <a:noFill/>
          <a:ln>
            <a:noFill/>
          </a:ln>
        </p:spPr>
        <p:txBody>
          <a:bodyPr vert="horz" wrap="square" lIns="92829" tIns="46414" rIns="92829" bIns="46414" anchor="t" anchorCtr="0" compatLnSpc="1">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DCEB2B06-AC07-40F6-89A7-C60117CC605F}"/>
              </a:ext>
            </a:extLst>
          </p:cNvPr>
          <p:cNvSpPr txBox="1">
            <a:spLocks noGrp="1"/>
          </p:cNvSpPr>
          <p:nvPr>
            <p:ph type="ftr" sz="quarter" idx="4"/>
          </p:nvPr>
        </p:nvSpPr>
        <p:spPr>
          <a:xfrm>
            <a:off x="0" y="8772662"/>
            <a:ext cx="3037837" cy="463408"/>
          </a:xfrm>
          <a:prstGeom prst="rect">
            <a:avLst/>
          </a:prstGeom>
          <a:noFill/>
          <a:ln>
            <a:noFill/>
          </a:ln>
        </p:spPr>
        <p:txBody>
          <a:bodyPr vert="horz" wrap="square" lIns="92829" tIns="46414" rIns="92829" bIns="46414" anchor="b" anchorCtr="0" compatLnSpc="1">
            <a:noAutofit/>
          </a:bodyPr>
          <a:lstStyle>
            <a:lvl1pPr marL="0" marR="0" lvl="0" indent="0" algn="l" defTabSz="928298"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endParaRPr lang="en-US"/>
          </a:p>
        </p:txBody>
      </p:sp>
      <p:sp>
        <p:nvSpPr>
          <p:cNvPr id="7" name="Slide Number Placeholder 6">
            <a:extLst>
              <a:ext uri="{FF2B5EF4-FFF2-40B4-BE49-F238E27FC236}">
                <a16:creationId xmlns:a16="http://schemas.microsoft.com/office/drawing/2014/main" id="{DE934DED-C559-4571-BEC2-18E4932D3EFB}"/>
              </a:ext>
            </a:extLst>
          </p:cNvPr>
          <p:cNvSpPr txBox="1">
            <a:spLocks noGrp="1"/>
          </p:cNvSpPr>
          <p:nvPr>
            <p:ph type="sldNum" sz="quarter" idx="5"/>
          </p:nvPr>
        </p:nvSpPr>
        <p:spPr>
          <a:xfrm>
            <a:off x="3970937" y="8772662"/>
            <a:ext cx="3037837" cy="463408"/>
          </a:xfrm>
          <a:prstGeom prst="rect">
            <a:avLst/>
          </a:prstGeom>
          <a:noFill/>
          <a:ln>
            <a:noFill/>
          </a:ln>
        </p:spPr>
        <p:txBody>
          <a:bodyPr vert="horz" wrap="square" lIns="92829" tIns="46414" rIns="92829" bIns="46414" anchor="b" anchorCtr="0" compatLnSpc="1">
            <a:noAutofit/>
          </a:bodyPr>
          <a:lstStyle>
            <a:lvl1pPr marL="0" marR="0" lvl="0" indent="0" algn="r" defTabSz="928298"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fld id="{DFC34FBC-FB11-480D-822D-C81E5B790D93}" type="slidenum">
              <a:t>‹#›</a:t>
            </a:fld>
            <a:endParaRPr lang="en-US"/>
          </a:p>
        </p:txBody>
      </p:sp>
    </p:spTree>
    <p:extLst>
      <p:ext uri="{BB962C8B-B14F-4D97-AF65-F5344CB8AC3E}">
        <p14:creationId xmlns:p14="http://schemas.microsoft.com/office/powerpoint/2010/main" val="181396980"/>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B2ADBF-CA12-4777-A37A-AF9E4DDF631C}"/>
              </a:ext>
            </a:extLst>
          </p:cNvPr>
          <p:cNvSpPr>
            <a:spLocks noGrp="1" noRot="1" noChangeAspect="1"/>
          </p:cNvSpPr>
          <p:nvPr>
            <p:ph type="sldImg"/>
          </p:nvPr>
        </p:nvSpPr>
        <p:spPr>
          <a:xfrm>
            <a:off x="733425" y="1154113"/>
            <a:ext cx="5543550" cy="3117850"/>
          </a:xfrm>
        </p:spPr>
      </p:sp>
      <p:sp>
        <p:nvSpPr>
          <p:cNvPr id="3" name="Notes Placeholder 2">
            <a:extLst>
              <a:ext uri="{FF2B5EF4-FFF2-40B4-BE49-F238E27FC236}">
                <a16:creationId xmlns:a16="http://schemas.microsoft.com/office/drawing/2014/main" id="{B6BB4495-C6F8-4DAA-9E43-7361587381AA}"/>
              </a:ext>
            </a:extLst>
          </p:cNvPr>
          <p:cNvSpPr txBox="1">
            <a:spLocks noGrp="1"/>
          </p:cNvSpPr>
          <p:nvPr>
            <p:ph type="body" sz="quarter" idx="1"/>
          </p:nvPr>
        </p:nvSpPr>
        <p:spPr/>
        <p:txBody>
          <a:bodyPr/>
          <a:lstStyle/>
          <a:p>
            <a:pPr lvl="0"/>
            <a:r>
              <a:rPr lang="en-US"/>
              <a:t>Create a QR code and post the picture on this slide. Ask participants to sign-in using the QR code. You may want to put some QR codes on the tables, too. </a:t>
            </a:r>
          </a:p>
        </p:txBody>
      </p:sp>
      <p:sp>
        <p:nvSpPr>
          <p:cNvPr id="4" name="Slide Number Placeholder 3">
            <a:extLst>
              <a:ext uri="{FF2B5EF4-FFF2-40B4-BE49-F238E27FC236}">
                <a16:creationId xmlns:a16="http://schemas.microsoft.com/office/drawing/2014/main" id="{57726D08-731B-4CEF-BB19-235C5AB6AF56}"/>
              </a:ext>
            </a:extLst>
          </p:cNvPr>
          <p:cNvSpPr txBox="1"/>
          <p:nvPr/>
        </p:nvSpPr>
        <p:spPr>
          <a:xfrm>
            <a:off x="3970937" y="8772662"/>
            <a:ext cx="3037837" cy="463408"/>
          </a:xfrm>
          <a:prstGeom prst="rect">
            <a:avLst/>
          </a:prstGeom>
          <a:noFill/>
          <a:ln cap="flat">
            <a:noFill/>
          </a:ln>
        </p:spPr>
        <p:txBody>
          <a:bodyPr vert="horz" wrap="square" lIns="92829" tIns="46414" rIns="92829" bIns="46414" anchor="b" anchorCtr="0" compatLnSpc="1">
            <a:noAutofit/>
          </a:bodyPr>
          <a:lstStyle/>
          <a:p>
            <a:pPr marL="0" marR="0" lvl="0" indent="0" algn="r" defTabSz="928298"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20B7A85-9279-4371-B1D5-161FD76C030F}" type="slidenum">
              <a:t>2</a:t>
            </a:fld>
            <a:endParaRPr lang="en-US" sz="1200" b="0" i="0" u="none" strike="noStrike" kern="0" cap="none" spc="0" baseline="0">
              <a:solidFill>
                <a:srgbClr val="000000"/>
              </a:solidFill>
              <a:uFillTx/>
              <a:latin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642AA4-C37C-4A9C-ADEB-4D706AAB9971}"/>
              </a:ext>
            </a:extLst>
          </p:cNvPr>
          <p:cNvSpPr>
            <a:spLocks noGrp="1" noRot="1" noChangeAspect="1"/>
          </p:cNvSpPr>
          <p:nvPr>
            <p:ph type="sldImg"/>
          </p:nvPr>
        </p:nvSpPr>
        <p:spPr>
          <a:xfrm>
            <a:off x="733425" y="1154113"/>
            <a:ext cx="5543550" cy="3117850"/>
          </a:xfrm>
        </p:spPr>
      </p:sp>
      <p:sp>
        <p:nvSpPr>
          <p:cNvPr id="3" name="Notes Placeholder 2">
            <a:extLst>
              <a:ext uri="{FF2B5EF4-FFF2-40B4-BE49-F238E27FC236}">
                <a16:creationId xmlns:a16="http://schemas.microsoft.com/office/drawing/2014/main" id="{78C3632D-73D2-4652-9370-B51F46C01284}"/>
              </a:ext>
            </a:extLst>
          </p:cNvPr>
          <p:cNvSpPr txBox="1">
            <a:spLocks noGrp="1"/>
          </p:cNvSpPr>
          <p:nvPr>
            <p:ph type="body" sz="quarter" idx="1"/>
          </p:nvPr>
        </p:nvSpPr>
        <p:spPr/>
        <p:txBody>
          <a:bodyPr/>
          <a:lstStyle/>
          <a:p>
            <a:pPr lvl="0"/>
            <a:r>
              <a:rPr lang="en-US"/>
              <a:t>We encourage you to ask questions throughout the meeting. We value your input.  We want to make sure you leave the meeting informed about the Title I program, as well as the opportunity</a:t>
            </a:r>
          </a:p>
          <a:p>
            <a:pPr lvl="0"/>
            <a:r>
              <a:rPr lang="en-US"/>
              <a:t>to provide feedback.</a:t>
            </a:r>
          </a:p>
        </p:txBody>
      </p:sp>
      <p:sp>
        <p:nvSpPr>
          <p:cNvPr id="4" name="Slide Number Placeholder 3">
            <a:extLst>
              <a:ext uri="{FF2B5EF4-FFF2-40B4-BE49-F238E27FC236}">
                <a16:creationId xmlns:a16="http://schemas.microsoft.com/office/drawing/2014/main" id="{7FE726DA-6AAD-413A-AB07-61E3EB6DDF4E}"/>
              </a:ext>
            </a:extLst>
          </p:cNvPr>
          <p:cNvSpPr txBox="1"/>
          <p:nvPr/>
        </p:nvSpPr>
        <p:spPr>
          <a:xfrm>
            <a:off x="3970937" y="8772662"/>
            <a:ext cx="3037837" cy="463408"/>
          </a:xfrm>
          <a:prstGeom prst="rect">
            <a:avLst/>
          </a:prstGeom>
          <a:noFill/>
          <a:ln cap="flat">
            <a:noFill/>
          </a:ln>
        </p:spPr>
        <p:txBody>
          <a:bodyPr vert="horz" wrap="square" lIns="92829" tIns="46414" rIns="92829" bIns="46414" anchor="b" anchorCtr="0" compatLnSpc="1">
            <a:noAutofit/>
          </a:bodyPr>
          <a:lstStyle/>
          <a:p>
            <a:pPr marL="0" marR="0" lvl="0" indent="0" algn="r" defTabSz="928298"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D00C4BC-4A40-4A7B-9316-98EFFE84F77A}" type="slidenum">
              <a:t>3</a:t>
            </a:fld>
            <a:endParaRPr lang="en-US" sz="1200" b="0" i="0" u="none" strike="noStrike" kern="0" cap="none" spc="0" baseline="0">
              <a:solidFill>
                <a:srgbClr val="000000"/>
              </a:solidFill>
              <a:uFillTx/>
              <a:latin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D59E88-383E-470B-B043-03736A4482C2}"/>
              </a:ext>
            </a:extLst>
          </p:cNvPr>
          <p:cNvSpPr>
            <a:spLocks noGrp="1" noRot="1" noChangeAspect="1"/>
          </p:cNvSpPr>
          <p:nvPr>
            <p:ph type="sldImg"/>
          </p:nvPr>
        </p:nvSpPr>
        <p:spPr>
          <a:xfrm>
            <a:off x="733425" y="1154113"/>
            <a:ext cx="5543550" cy="3117850"/>
          </a:xfrm>
        </p:spPr>
      </p:sp>
      <p:sp>
        <p:nvSpPr>
          <p:cNvPr id="3" name="Notes Placeholder 2">
            <a:extLst>
              <a:ext uri="{FF2B5EF4-FFF2-40B4-BE49-F238E27FC236}">
                <a16:creationId xmlns:a16="http://schemas.microsoft.com/office/drawing/2014/main" id="{31DF4007-0EEF-412F-B2A1-70BF5D8B722B}"/>
              </a:ext>
            </a:extLst>
          </p:cNvPr>
          <p:cNvSpPr txBox="1">
            <a:spLocks noGrp="1"/>
          </p:cNvSpPr>
          <p:nvPr>
            <p:ph type="body" sz="quarter" idx="1"/>
          </p:nvPr>
        </p:nvSpPr>
        <p:spPr/>
        <p:txBody>
          <a:bodyPr/>
          <a:lstStyle/>
          <a:p>
            <a:pPr lvl="0"/>
            <a:r>
              <a:rPr lang="en-US" dirty="0"/>
              <a:t>We encourage you to ask questions throughout the meeting. We value your input.  We want to make sure you leave the meeting informed about the Title I program, as well as the opportunity</a:t>
            </a:r>
          </a:p>
          <a:p>
            <a:pPr lvl="0"/>
            <a:r>
              <a:rPr lang="en-US" dirty="0"/>
              <a:t>to provide feedback.</a:t>
            </a:r>
          </a:p>
          <a:p>
            <a:pPr lvl="0"/>
            <a:r>
              <a:rPr lang="en-US" dirty="0">
                <a:solidFill>
                  <a:srgbClr val="4472C4"/>
                </a:solidFill>
                <a:latin typeface="Tw Cen MT" pitchFamily="34"/>
              </a:rPr>
              <a:t>(Share and review your policy/plan. Discuss the 8 components of the policy/plan.)</a:t>
            </a:r>
          </a:p>
          <a:p>
            <a:pPr lvl="0"/>
            <a:endParaRPr lang="en-US"/>
          </a:p>
        </p:txBody>
      </p:sp>
      <p:sp>
        <p:nvSpPr>
          <p:cNvPr id="4" name="Slide Number Placeholder 3">
            <a:extLst>
              <a:ext uri="{FF2B5EF4-FFF2-40B4-BE49-F238E27FC236}">
                <a16:creationId xmlns:a16="http://schemas.microsoft.com/office/drawing/2014/main" id="{5C0221A3-1F76-4A90-BD7C-FC6D8D45C38E}"/>
              </a:ext>
            </a:extLst>
          </p:cNvPr>
          <p:cNvSpPr txBox="1"/>
          <p:nvPr/>
        </p:nvSpPr>
        <p:spPr>
          <a:xfrm>
            <a:off x="3970937" y="8772662"/>
            <a:ext cx="3037837" cy="463408"/>
          </a:xfrm>
          <a:prstGeom prst="rect">
            <a:avLst/>
          </a:prstGeom>
          <a:noFill/>
          <a:ln cap="flat">
            <a:noFill/>
          </a:ln>
        </p:spPr>
        <p:txBody>
          <a:bodyPr vert="horz" wrap="square" lIns="92829" tIns="46414" rIns="92829" bIns="46414" anchor="b" anchorCtr="0" compatLnSpc="1">
            <a:noAutofit/>
          </a:bodyPr>
          <a:lstStyle/>
          <a:p>
            <a:pPr marL="0" marR="0" lvl="0" indent="0" algn="r" defTabSz="928298"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F4ADCAA-19C5-4566-8073-E7E8ADBA32C7}" type="slidenum">
              <a:t>4</a:t>
            </a:fld>
            <a:endParaRPr lang="en-US" sz="1200" b="0" i="0" u="none" strike="noStrike" kern="0" cap="none" spc="0" baseline="0">
              <a:solidFill>
                <a:srgbClr val="000000"/>
              </a:solidFill>
              <a:uFillTx/>
              <a:latin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361FD5-971E-4439-BEB6-057D981620C1}"/>
              </a:ext>
            </a:extLst>
          </p:cNvPr>
          <p:cNvSpPr>
            <a:spLocks noGrp="1" noRot="1" noChangeAspect="1"/>
          </p:cNvSpPr>
          <p:nvPr>
            <p:ph type="sldImg"/>
          </p:nvPr>
        </p:nvSpPr>
        <p:spPr>
          <a:xfrm>
            <a:off x="733425" y="1154113"/>
            <a:ext cx="5543550" cy="3117850"/>
          </a:xfrm>
        </p:spPr>
      </p:sp>
      <p:sp>
        <p:nvSpPr>
          <p:cNvPr id="3" name="Notes Placeholder 2">
            <a:extLst>
              <a:ext uri="{FF2B5EF4-FFF2-40B4-BE49-F238E27FC236}">
                <a16:creationId xmlns:a16="http://schemas.microsoft.com/office/drawing/2014/main" id="{096CCBB8-2824-40BF-851B-6DBF8FCF038B}"/>
              </a:ext>
            </a:extLst>
          </p:cNvPr>
          <p:cNvSpPr txBox="1">
            <a:spLocks noGrp="1"/>
          </p:cNvSpPr>
          <p:nvPr>
            <p:ph type="body" sz="quarter" idx="1"/>
          </p:nvPr>
        </p:nvSpPr>
        <p:spPr/>
        <p:txBody>
          <a:bodyPr/>
          <a:lstStyle/>
          <a:p>
            <a:pPr lvl="0"/>
            <a:r>
              <a:rPr lang="en-US"/>
              <a:t>We encourage you to ask questions throughout the meeting. We value your input.  We want to make sure you leave the meeting informed about the Title I program, as well as the opportunity</a:t>
            </a:r>
          </a:p>
          <a:p>
            <a:pPr lvl="0"/>
            <a:r>
              <a:rPr lang="en-US"/>
              <a:t>to provide feedback.</a:t>
            </a:r>
          </a:p>
          <a:p>
            <a:pPr lvl="0"/>
            <a:endParaRPr lang="en-US"/>
          </a:p>
          <a:p>
            <a:pPr lvl="0"/>
            <a:r>
              <a:rPr lang="en-US">
                <a:solidFill>
                  <a:srgbClr val="4472C4"/>
                </a:solidFill>
                <a:latin typeface="Tw Cen MT" pitchFamily="34"/>
              </a:rPr>
              <a:t>(Review the 5 components of the School-Parent Compact)</a:t>
            </a:r>
          </a:p>
          <a:p>
            <a:pPr lvl="0"/>
            <a:endParaRPr lang="en-US"/>
          </a:p>
        </p:txBody>
      </p:sp>
      <p:sp>
        <p:nvSpPr>
          <p:cNvPr id="4" name="Slide Number Placeholder 3">
            <a:extLst>
              <a:ext uri="{FF2B5EF4-FFF2-40B4-BE49-F238E27FC236}">
                <a16:creationId xmlns:a16="http://schemas.microsoft.com/office/drawing/2014/main" id="{42D50D88-321B-4D0A-86AA-A7EF7A7598CB}"/>
              </a:ext>
            </a:extLst>
          </p:cNvPr>
          <p:cNvSpPr txBox="1"/>
          <p:nvPr/>
        </p:nvSpPr>
        <p:spPr>
          <a:xfrm>
            <a:off x="3970937" y="8772662"/>
            <a:ext cx="3037837" cy="463408"/>
          </a:xfrm>
          <a:prstGeom prst="rect">
            <a:avLst/>
          </a:prstGeom>
          <a:noFill/>
          <a:ln cap="flat">
            <a:noFill/>
          </a:ln>
        </p:spPr>
        <p:txBody>
          <a:bodyPr vert="horz" wrap="square" lIns="92829" tIns="46414" rIns="92829" bIns="46414" anchor="b" anchorCtr="0" compatLnSpc="1">
            <a:noAutofit/>
          </a:bodyPr>
          <a:lstStyle/>
          <a:p>
            <a:pPr marL="0" marR="0" lvl="0" indent="0" algn="r" defTabSz="928298"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F33EC22-F397-4176-B1AD-05C4A97643D1}" type="slidenum">
              <a:t>5</a:t>
            </a:fld>
            <a:endParaRPr lang="en-US" sz="1200" b="0" i="0" u="none" strike="noStrike" kern="0" cap="none" spc="0" baseline="0">
              <a:solidFill>
                <a:srgbClr val="000000"/>
              </a:solidFill>
              <a:uFillTx/>
              <a:latin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AF8B76-EE8C-4496-A83F-892DA903C2C9}"/>
              </a:ext>
            </a:extLst>
          </p:cNvPr>
          <p:cNvSpPr>
            <a:spLocks noGrp="1" noRot="1" noChangeAspect="1"/>
          </p:cNvSpPr>
          <p:nvPr>
            <p:ph type="sldImg"/>
          </p:nvPr>
        </p:nvSpPr>
        <p:spPr>
          <a:xfrm>
            <a:off x="733425" y="1154113"/>
            <a:ext cx="5543550" cy="3117850"/>
          </a:xfrm>
        </p:spPr>
      </p:sp>
      <p:sp>
        <p:nvSpPr>
          <p:cNvPr id="3" name="Notes Placeholder 2">
            <a:extLst>
              <a:ext uri="{FF2B5EF4-FFF2-40B4-BE49-F238E27FC236}">
                <a16:creationId xmlns:a16="http://schemas.microsoft.com/office/drawing/2014/main" id="{CF6D380C-F50E-45B2-9963-ADA3C788687F}"/>
              </a:ext>
            </a:extLst>
          </p:cNvPr>
          <p:cNvSpPr txBox="1">
            <a:spLocks noGrp="1"/>
          </p:cNvSpPr>
          <p:nvPr>
            <p:ph type="body" sz="quarter" idx="1"/>
          </p:nvPr>
        </p:nvSpPr>
        <p:spPr/>
        <p:txBody>
          <a:bodyPr/>
          <a:lstStyle/>
          <a:p>
            <a:pPr lvl="0"/>
            <a:r>
              <a:rPr lang="en-US"/>
              <a:t>We encourage you to ask questions throughout the meeting. We value your input.  We want to make sure you leave the meeting informed about the Title I program, as well as the opportunity</a:t>
            </a:r>
          </a:p>
          <a:p>
            <a:pPr lvl="0"/>
            <a:r>
              <a:rPr lang="en-US"/>
              <a:t>to provide feedback.</a:t>
            </a:r>
          </a:p>
          <a:p>
            <a:pPr lvl="0"/>
            <a:endParaRPr lang="en-US"/>
          </a:p>
        </p:txBody>
      </p:sp>
      <p:sp>
        <p:nvSpPr>
          <p:cNvPr id="4" name="Slide Number Placeholder 3">
            <a:extLst>
              <a:ext uri="{FF2B5EF4-FFF2-40B4-BE49-F238E27FC236}">
                <a16:creationId xmlns:a16="http://schemas.microsoft.com/office/drawing/2014/main" id="{0D66EBEC-DD12-419F-B4D2-776539F616E2}"/>
              </a:ext>
            </a:extLst>
          </p:cNvPr>
          <p:cNvSpPr txBox="1"/>
          <p:nvPr/>
        </p:nvSpPr>
        <p:spPr>
          <a:xfrm>
            <a:off x="3970937" y="8772662"/>
            <a:ext cx="3037837" cy="463408"/>
          </a:xfrm>
          <a:prstGeom prst="rect">
            <a:avLst/>
          </a:prstGeom>
          <a:noFill/>
          <a:ln cap="flat">
            <a:noFill/>
          </a:ln>
        </p:spPr>
        <p:txBody>
          <a:bodyPr vert="horz" wrap="square" lIns="92829" tIns="46414" rIns="92829" bIns="46414" anchor="b" anchorCtr="0" compatLnSpc="1">
            <a:noAutofit/>
          </a:bodyPr>
          <a:lstStyle/>
          <a:p>
            <a:pPr marL="0" marR="0" lvl="0" indent="0" algn="r" defTabSz="928298"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82978E3-47A5-4CFD-8675-1655CD27D6B6}" type="slidenum">
              <a:t>6</a:t>
            </a:fld>
            <a:endParaRPr lang="en-US" sz="1200" b="0" i="0" u="none" strike="noStrike" kern="0" cap="none" spc="0" baseline="0">
              <a:solidFill>
                <a:srgbClr val="000000"/>
              </a:solidFill>
              <a:uFillTx/>
              <a:latin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363D4F-F20C-43B7-9C13-4057E9A8CAEA}"/>
              </a:ext>
            </a:extLst>
          </p:cNvPr>
          <p:cNvSpPr>
            <a:spLocks noGrp="1" noRot="1" noChangeAspect="1"/>
          </p:cNvSpPr>
          <p:nvPr>
            <p:ph type="sldImg"/>
          </p:nvPr>
        </p:nvSpPr>
        <p:spPr>
          <a:xfrm>
            <a:off x="733425" y="1154113"/>
            <a:ext cx="5543550" cy="3117850"/>
          </a:xfrm>
        </p:spPr>
      </p:sp>
      <p:sp>
        <p:nvSpPr>
          <p:cNvPr id="3" name="Notes Placeholder 2">
            <a:extLst>
              <a:ext uri="{FF2B5EF4-FFF2-40B4-BE49-F238E27FC236}">
                <a16:creationId xmlns:a16="http://schemas.microsoft.com/office/drawing/2014/main" id="{E42ECFC5-D136-4DCD-918F-1C44ADE8E794}"/>
              </a:ext>
            </a:extLst>
          </p:cNvPr>
          <p:cNvSpPr txBox="1">
            <a:spLocks noGrp="1"/>
          </p:cNvSpPr>
          <p:nvPr>
            <p:ph type="body" sz="quarter" idx="1"/>
          </p:nvPr>
        </p:nvSpPr>
        <p:spPr/>
        <p:txBody>
          <a:bodyPr/>
          <a:lstStyle/>
          <a:p>
            <a:endParaRPr lang="en-US"/>
          </a:p>
        </p:txBody>
      </p:sp>
      <p:sp>
        <p:nvSpPr>
          <p:cNvPr id="4" name="Slide Number Placeholder 3">
            <a:extLst>
              <a:ext uri="{FF2B5EF4-FFF2-40B4-BE49-F238E27FC236}">
                <a16:creationId xmlns:a16="http://schemas.microsoft.com/office/drawing/2014/main" id="{951371B9-E3AC-4C72-9634-15EBA32FB783}"/>
              </a:ext>
            </a:extLst>
          </p:cNvPr>
          <p:cNvSpPr txBox="1"/>
          <p:nvPr/>
        </p:nvSpPr>
        <p:spPr>
          <a:xfrm>
            <a:off x="3970937" y="8772662"/>
            <a:ext cx="3037837" cy="463408"/>
          </a:xfrm>
          <a:prstGeom prst="rect">
            <a:avLst/>
          </a:prstGeom>
          <a:noFill/>
          <a:ln cap="flat">
            <a:noFill/>
          </a:ln>
        </p:spPr>
        <p:txBody>
          <a:bodyPr vert="horz" wrap="square" lIns="92829" tIns="46414" rIns="92829" bIns="46414" anchor="b" anchorCtr="0" compatLnSpc="1">
            <a:noAutofit/>
          </a:bodyPr>
          <a:lstStyle/>
          <a:p>
            <a:pPr marL="0" marR="0" lvl="0" indent="0" algn="r" defTabSz="928298"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B09B332-8741-4D85-9C7F-2C29AAC31DFC}" type="slidenum">
              <a:t>7</a:t>
            </a:fld>
            <a:endParaRPr lang="en-US" sz="1200" b="0" i="0" u="none" strike="noStrike" kern="0" cap="none" spc="0" baseline="0">
              <a:solidFill>
                <a:srgbClr val="000000"/>
              </a:solidFill>
              <a:uFillTx/>
              <a:latin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DD42AC-F048-485A-9FFC-F3D8B8E7E03D}"/>
              </a:ext>
            </a:extLst>
          </p:cNvPr>
          <p:cNvSpPr>
            <a:spLocks noGrp="1" noRot="1" noChangeAspect="1"/>
          </p:cNvSpPr>
          <p:nvPr>
            <p:ph type="sldImg"/>
          </p:nvPr>
        </p:nvSpPr>
        <p:spPr>
          <a:xfrm>
            <a:off x="733425" y="1154113"/>
            <a:ext cx="5543550" cy="3117850"/>
          </a:xfrm>
        </p:spPr>
      </p:sp>
      <p:sp>
        <p:nvSpPr>
          <p:cNvPr id="3" name="Notes Placeholder 2">
            <a:extLst>
              <a:ext uri="{FF2B5EF4-FFF2-40B4-BE49-F238E27FC236}">
                <a16:creationId xmlns:a16="http://schemas.microsoft.com/office/drawing/2014/main" id="{DC26B448-3522-4990-9E22-1F5E3D395977}"/>
              </a:ext>
            </a:extLst>
          </p:cNvPr>
          <p:cNvSpPr txBox="1">
            <a:spLocks noGrp="1"/>
          </p:cNvSpPr>
          <p:nvPr>
            <p:ph type="body" sz="quarter" idx="1"/>
          </p:nvPr>
        </p:nvSpPr>
        <p:spPr/>
        <p:txBody>
          <a:bodyPr/>
          <a:lstStyle/>
          <a:p>
            <a:endParaRPr lang="en-US"/>
          </a:p>
        </p:txBody>
      </p:sp>
      <p:sp>
        <p:nvSpPr>
          <p:cNvPr id="4" name="Slide Number Placeholder 3">
            <a:extLst>
              <a:ext uri="{FF2B5EF4-FFF2-40B4-BE49-F238E27FC236}">
                <a16:creationId xmlns:a16="http://schemas.microsoft.com/office/drawing/2014/main" id="{059C1133-9756-417E-9168-AFF9275822E8}"/>
              </a:ext>
            </a:extLst>
          </p:cNvPr>
          <p:cNvSpPr txBox="1"/>
          <p:nvPr/>
        </p:nvSpPr>
        <p:spPr>
          <a:xfrm>
            <a:off x="3970937" y="8772662"/>
            <a:ext cx="3037837" cy="463408"/>
          </a:xfrm>
          <a:prstGeom prst="rect">
            <a:avLst/>
          </a:prstGeom>
          <a:noFill/>
          <a:ln cap="flat">
            <a:noFill/>
          </a:ln>
        </p:spPr>
        <p:txBody>
          <a:bodyPr vert="horz" wrap="square" lIns="92829" tIns="46414" rIns="92829" bIns="46414" anchor="b" anchorCtr="0" compatLnSpc="1">
            <a:noAutofit/>
          </a:bodyPr>
          <a:lstStyle/>
          <a:p>
            <a:pPr marL="0" marR="0" lvl="0" indent="0" algn="r" defTabSz="928298"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B301F1E-EAB7-49E0-A67C-FD0A8469AA98}" type="slidenum">
              <a:t>8</a:t>
            </a:fld>
            <a:endParaRPr lang="en-US" sz="1200" b="0" i="0" u="none" strike="noStrike" kern="0" cap="none" spc="0" baseline="0">
              <a:solidFill>
                <a:srgbClr val="000000"/>
              </a:solidFill>
              <a:uFillTx/>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Oval 8">
            <a:extLst>
              <a:ext uri="{FF2B5EF4-FFF2-40B4-BE49-F238E27FC236}">
                <a16:creationId xmlns:a16="http://schemas.microsoft.com/office/drawing/2014/main" id="{4745465B-A13F-4460-93DA-97C46471E909}"/>
              </a:ext>
            </a:extLst>
          </p:cNvPr>
          <p:cNvSpPr/>
          <p:nvPr/>
        </p:nvSpPr>
        <p:spPr>
          <a:xfrm>
            <a:off x="1526764" y="3429000"/>
            <a:ext cx="106061" cy="10550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0000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700" b="0" i="0" u="none" strike="noStrike" kern="1200" cap="none" spc="0" baseline="0">
              <a:solidFill>
                <a:srgbClr val="F8F8F8"/>
              </a:solidFill>
              <a:uFillTx/>
              <a:latin typeface="Calibri"/>
            </a:endParaRPr>
          </a:p>
        </p:txBody>
      </p:sp>
      <p:sp>
        <p:nvSpPr>
          <p:cNvPr id="3" name="Заголовок 2">
            <a:extLst>
              <a:ext uri="{FF2B5EF4-FFF2-40B4-BE49-F238E27FC236}">
                <a16:creationId xmlns:a16="http://schemas.microsoft.com/office/drawing/2014/main" id="{9D1D8C69-E07A-41F9-9FA4-F02E131E7BF2}"/>
              </a:ext>
            </a:extLst>
          </p:cNvPr>
          <p:cNvSpPr txBox="1">
            <a:spLocks noGrp="1"/>
          </p:cNvSpPr>
          <p:nvPr>
            <p:ph type="title" hasCustomPrompt="1"/>
          </p:nvPr>
        </p:nvSpPr>
        <p:spPr>
          <a:xfrm>
            <a:off x="1104896" y="1979630"/>
            <a:ext cx="10668003" cy="2969440"/>
          </a:xfrm>
        </p:spPr>
        <p:txBody>
          <a:bodyPr tIns="0" bIns="91440" anchorCtr="1"/>
          <a:lstStyle>
            <a:lvl1pPr algn="ctr">
              <a:lnSpc>
                <a:spcPct val="150000"/>
              </a:lnSpc>
              <a:defRPr sz="11499" spc="2000"/>
            </a:lvl1pPr>
          </a:lstStyle>
          <a:p>
            <a:pPr lvl="0"/>
            <a:r>
              <a:rPr lang="en-US" dirty="0" err="1"/>
              <a:t>BrumbyES</a:t>
            </a:r>
            <a:endParaRPr lang="en-US" dirty="0"/>
          </a:p>
        </p:txBody>
      </p:sp>
      <p:sp>
        <p:nvSpPr>
          <p:cNvPr id="4" name="Oval 9">
            <a:extLst>
              <a:ext uri="{FF2B5EF4-FFF2-40B4-BE49-F238E27FC236}">
                <a16:creationId xmlns:a16="http://schemas.microsoft.com/office/drawing/2014/main" id="{B4ED9866-31FA-4C00-99A2-4C59207C8404}"/>
              </a:ext>
            </a:extLst>
          </p:cNvPr>
          <p:cNvSpPr/>
          <p:nvPr/>
        </p:nvSpPr>
        <p:spPr>
          <a:xfrm>
            <a:off x="3120079" y="1119481"/>
            <a:ext cx="4749539" cy="472454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3172" cap="flat">
            <a:solidFill>
              <a:srgbClr val="A20B35">
                <a:alpha val="10000"/>
              </a:srgbClr>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700" b="0" i="0" u="none" strike="noStrike" kern="1200" cap="none" spc="0" baseline="0">
              <a:solidFill>
                <a:srgbClr val="F8F8F8"/>
              </a:solidFill>
              <a:uFillTx/>
              <a:latin typeface="Calibri"/>
            </a:endParaRPr>
          </a:p>
        </p:txBody>
      </p:sp>
      <p:sp>
        <p:nvSpPr>
          <p:cNvPr id="5" name="Oval 11">
            <a:extLst>
              <a:ext uri="{FF2B5EF4-FFF2-40B4-BE49-F238E27FC236}">
                <a16:creationId xmlns:a16="http://schemas.microsoft.com/office/drawing/2014/main" id="{CE07C3AC-CEE0-4341-892C-4E2DFE4966AB}"/>
              </a:ext>
            </a:extLst>
          </p:cNvPr>
          <p:cNvSpPr/>
          <p:nvPr/>
        </p:nvSpPr>
        <p:spPr>
          <a:xfrm>
            <a:off x="1526764" y="1668432"/>
            <a:ext cx="3610837" cy="359183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6345" cap="flat">
            <a:solidFill>
              <a:srgbClr val="A20B35">
                <a:alpha val="10000"/>
              </a:srgbClr>
            </a:solidFill>
            <a:custDash>
              <a:ds d="100000" sp="100000"/>
            </a:custDash>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700" b="0" i="0" u="none" strike="noStrike" kern="1200" cap="none" spc="0" baseline="0">
              <a:solidFill>
                <a:srgbClr val="F8F8F8"/>
              </a:solidFill>
              <a:uFillTx/>
              <a:latin typeface="Calibri"/>
            </a:endParaRPr>
          </a:p>
        </p:txBody>
      </p:sp>
      <p:sp>
        <p:nvSpPr>
          <p:cNvPr id="6" name="Oval 16">
            <a:extLst>
              <a:ext uri="{FF2B5EF4-FFF2-40B4-BE49-F238E27FC236}">
                <a16:creationId xmlns:a16="http://schemas.microsoft.com/office/drawing/2014/main" id="{E985E2AE-864A-4A9C-88A2-35E1275F1C7F}"/>
              </a:ext>
            </a:extLst>
          </p:cNvPr>
          <p:cNvSpPr/>
          <p:nvPr/>
        </p:nvSpPr>
        <p:spPr>
          <a:xfrm>
            <a:off x="1526764" y="3429000"/>
            <a:ext cx="106061" cy="10550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0000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700" b="0" i="0" u="none" strike="noStrike" kern="1200" cap="none" spc="0" baseline="0">
              <a:solidFill>
                <a:srgbClr val="F8F8F8"/>
              </a:solidFill>
              <a:uFillTx/>
              <a:latin typeface="Calibri"/>
            </a:endParaRPr>
          </a:p>
        </p:txBody>
      </p:sp>
      <p:sp>
        <p:nvSpPr>
          <p:cNvPr id="7" name="Freeform: Shape 17">
            <a:extLst>
              <a:ext uri="{FF2B5EF4-FFF2-40B4-BE49-F238E27FC236}">
                <a16:creationId xmlns:a16="http://schemas.microsoft.com/office/drawing/2014/main" id="{4EC7F377-FB9A-47AC-9ADF-2AE438543163}"/>
              </a:ext>
            </a:extLst>
          </p:cNvPr>
          <p:cNvSpPr/>
          <p:nvPr/>
        </p:nvSpPr>
        <p:spPr>
          <a:xfrm rot="10799991">
            <a:off x="8439847" y="5850861"/>
            <a:ext cx="3682956" cy="1007138"/>
          </a:xfrm>
          <a:custGeom>
            <a:avLst/>
            <a:gdLst>
              <a:gd name="f0" fmla="val 10800000"/>
              <a:gd name="f1" fmla="val 5400000"/>
              <a:gd name="f2" fmla="val 180"/>
              <a:gd name="f3" fmla="val w"/>
              <a:gd name="f4" fmla="val h"/>
              <a:gd name="f5" fmla="val 0"/>
              <a:gd name="f6" fmla="val 1684558"/>
              <a:gd name="f7" fmla="val 460657"/>
              <a:gd name="f8" fmla="val 1670866"/>
              <a:gd name="f9" fmla="val 22419"/>
              <a:gd name="f10" fmla="val 1491295"/>
              <a:gd name="f11" fmla="val 286821"/>
              <a:gd name="f12" fmla="val 1187195"/>
              <a:gd name="f13" fmla="val 842279"/>
              <a:gd name="f14" fmla="val 497363"/>
              <a:gd name="f15" fmla="val 193263"/>
              <a:gd name="f16" fmla="val 13692"/>
              <a:gd name="f17" fmla="+- 0 0 -90"/>
              <a:gd name="f18" fmla="*/ f3 1 1684558"/>
              <a:gd name="f19" fmla="*/ f4 1 460657"/>
              <a:gd name="f20" fmla="+- f7 0 f5"/>
              <a:gd name="f21" fmla="+- f6 0 f5"/>
              <a:gd name="f22" fmla="*/ f17 f0 1"/>
              <a:gd name="f23" fmla="*/ f21 1 1684558"/>
              <a:gd name="f24" fmla="*/ f20 1 460657"/>
              <a:gd name="f25" fmla="*/ 0 f21 1"/>
              <a:gd name="f26" fmla="*/ 0 f20 1"/>
              <a:gd name="f27" fmla="*/ 1684558 f21 1"/>
              <a:gd name="f28" fmla="*/ 1670866 f21 1"/>
              <a:gd name="f29" fmla="*/ 22419 f20 1"/>
              <a:gd name="f30" fmla="*/ 842279 f21 1"/>
              <a:gd name="f31" fmla="*/ 460657 f20 1"/>
              <a:gd name="f32" fmla="*/ 13692 f21 1"/>
              <a:gd name="f33" fmla="*/ f22 1 f2"/>
              <a:gd name="f34" fmla="*/ f25 1 1684558"/>
              <a:gd name="f35" fmla="*/ f26 1 460657"/>
              <a:gd name="f36" fmla="*/ f27 1 1684558"/>
              <a:gd name="f37" fmla="*/ f28 1 1684558"/>
              <a:gd name="f38" fmla="*/ f29 1 460657"/>
              <a:gd name="f39" fmla="*/ f30 1 1684558"/>
              <a:gd name="f40" fmla="*/ f31 1 460657"/>
              <a:gd name="f41" fmla="*/ f32 1 1684558"/>
              <a:gd name="f42" fmla="*/ f5 1 f23"/>
              <a:gd name="f43" fmla="*/ f6 1 f23"/>
              <a:gd name="f44" fmla="*/ f5 1 f24"/>
              <a:gd name="f45" fmla="*/ f7 1 f24"/>
              <a:gd name="f46" fmla="+- f33 0 f1"/>
              <a:gd name="f47" fmla="*/ f34 1 f23"/>
              <a:gd name="f48" fmla="*/ f35 1 f24"/>
              <a:gd name="f49" fmla="*/ f36 1 f23"/>
              <a:gd name="f50" fmla="*/ f37 1 f23"/>
              <a:gd name="f51" fmla="*/ f38 1 f24"/>
              <a:gd name="f52" fmla="*/ f39 1 f23"/>
              <a:gd name="f53" fmla="*/ f40 1 f24"/>
              <a:gd name="f54" fmla="*/ f41 1 f23"/>
              <a:gd name="f55" fmla="*/ f42 f18 1"/>
              <a:gd name="f56" fmla="*/ f43 f18 1"/>
              <a:gd name="f57" fmla="*/ f45 f19 1"/>
              <a:gd name="f58" fmla="*/ f44 f19 1"/>
              <a:gd name="f59" fmla="*/ f47 f18 1"/>
              <a:gd name="f60" fmla="*/ f48 f19 1"/>
              <a:gd name="f61" fmla="*/ f49 f18 1"/>
              <a:gd name="f62" fmla="*/ f50 f18 1"/>
              <a:gd name="f63" fmla="*/ f51 f19 1"/>
              <a:gd name="f64" fmla="*/ f52 f18 1"/>
              <a:gd name="f65" fmla="*/ f53 f19 1"/>
              <a:gd name="f66" fmla="*/ f54 f18 1"/>
            </a:gdLst>
            <a:ahLst/>
            <a:cxnLst>
              <a:cxn ang="3cd4">
                <a:pos x="hc" y="t"/>
              </a:cxn>
              <a:cxn ang="0">
                <a:pos x="r" y="vc"/>
              </a:cxn>
              <a:cxn ang="cd4">
                <a:pos x="hc" y="b"/>
              </a:cxn>
              <a:cxn ang="cd2">
                <a:pos x="l" y="vc"/>
              </a:cxn>
              <a:cxn ang="f46">
                <a:pos x="f59" y="f60"/>
              </a:cxn>
              <a:cxn ang="f46">
                <a:pos x="f61" y="f60"/>
              </a:cxn>
              <a:cxn ang="f46">
                <a:pos x="f62" y="f63"/>
              </a:cxn>
              <a:cxn ang="f46">
                <a:pos x="f64" y="f65"/>
              </a:cxn>
              <a:cxn ang="f46">
                <a:pos x="f66" y="f63"/>
              </a:cxn>
              <a:cxn ang="f46">
                <a:pos x="f59" y="f60"/>
              </a:cxn>
            </a:cxnLst>
            <a:rect l="f55" t="f58" r="f56" b="f57"/>
            <a:pathLst>
              <a:path w="1684558" h="460657">
                <a:moveTo>
                  <a:pt x="f5" y="f5"/>
                </a:moveTo>
                <a:lnTo>
                  <a:pt x="f6" y="f5"/>
                </a:lnTo>
                <a:lnTo>
                  <a:pt x="f8" y="f9"/>
                </a:lnTo>
                <a:cubicBezTo>
                  <a:pt x="f10" y="f11"/>
                  <a:pt x="f12" y="f7"/>
                  <a:pt x="f13" y="f7"/>
                </a:cubicBezTo>
                <a:cubicBezTo>
                  <a:pt x="f14" y="f7"/>
                  <a:pt x="f15" y="f11"/>
                  <a:pt x="f16" y="f9"/>
                </a:cubicBezTo>
                <a:lnTo>
                  <a:pt x="f5" y="f5"/>
                </a:lnTo>
                <a:close/>
              </a:path>
            </a:pathLst>
          </a:custGeom>
          <a:solidFill>
            <a:srgbClr val="A20B35">
              <a:alpha val="50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8F8F8"/>
              </a:solidFill>
              <a:uFillTx/>
              <a:latin typeface="Calibri"/>
            </a:endParaRPr>
          </a:p>
        </p:txBody>
      </p:sp>
      <p:sp>
        <p:nvSpPr>
          <p:cNvPr id="8" name="Freeform: Shape 18">
            <a:extLst>
              <a:ext uri="{FF2B5EF4-FFF2-40B4-BE49-F238E27FC236}">
                <a16:creationId xmlns:a16="http://schemas.microsoft.com/office/drawing/2014/main" id="{07CC6043-9E78-48F8-A105-B6749566CCA7}"/>
              </a:ext>
            </a:extLst>
          </p:cNvPr>
          <p:cNvSpPr/>
          <p:nvPr/>
        </p:nvSpPr>
        <p:spPr>
          <a:xfrm>
            <a:off x="1104896" y="-9052"/>
            <a:ext cx="3682956" cy="1007138"/>
          </a:xfrm>
          <a:custGeom>
            <a:avLst/>
            <a:gdLst>
              <a:gd name="f0" fmla="val 10800000"/>
              <a:gd name="f1" fmla="val 5400000"/>
              <a:gd name="f2" fmla="val 180"/>
              <a:gd name="f3" fmla="val w"/>
              <a:gd name="f4" fmla="val h"/>
              <a:gd name="f5" fmla="val 0"/>
              <a:gd name="f6" fmla="val 1684558"/>
              <a:gd name="f7" fmla="val 460657"/>
              <a:gd name="f8" fmla="val 1670866"/>
              <a:gd name="f9" fmla="val 22419"/>
              <a:gd name="f10" fmla="val 1491295"/>
              <a:gd name="f11" fmla="val 286821"/>
              <a:gd name="f12" fmla="val 1187195"/>
              <a:gd name="f13" fmla="val 842279"/>
              <a:gd name="f14" fmla="val 497363"/>
              <a:gd name="f15" fmla="val 193263"/>
              <a:gd name="f16" fmla="val 13692"/>
              <a:gd name="f17" fmla="+- 0 0 -90"/>
              <a:gd name="f18" fmla="*/ f3 1 1684558"/>
              <a:gd name="f19" fmla="*/ f4 1 460657"/>
              <a:gd name="f20" fmla="+- f7 0 f5"/>
              <a:gd name="f21" fmla="+- f6 0 f5"/>
              <a:gd name="f22" fmla="*/ f17 f0 1"/>
              <a:gd name="f23" fmla="*/ f21 1 1684558"/>
              <a:gd name="f24" fmla="*/ f20 1 460657"/>
              <a:gd name="f25" fmla="*/ 0 f21 1"/>
              <a:gd name="f26" fmla="*/ 0 f20 1"/>
              <a:gd name="f27" fmla="*/ 1684558 f21 1"/>
              <a:gd name="f28" fmla="*/ 1670866 f21 1"/>
              <a:gd name="f29" fmla="*/ 22419 f20 1"/>
              <a:gd name="f30" fmla="*/ 842279 f21 1"/>
              <a:gd name="f31" fmla="*/ 460657 f20 1"/>
              <a:gd name="f32" fmla="*/ 13692 f21 1"/>
              <a:gd name="f33" fmla="*/ f22 1 f2"/>
              <a:gd name="f34" fmla="*/ f25 1 1684558"/>
              <a:gd name="f35" fmla="*/ f26 1 460657"/>
              <a:gd name="f36" fmla="*/ f27 1 1684558"/>
              <a:gd name="f37" fmla="*/ f28 1 1684558"/>
              <a:gd name="f38" fmla="*/ f29 1 460657"/>
              <a:gd name="f39" fmla="*/ f30 1 1684558"/>
              <a:gd name="f40" fmla="*/ f31 1 460657"/>
              <a:gd name="f41" fmla="*/ f32 1 1684558"/>
              <a:gd name="f42" fmla="*/ f5 1 f23"/>
              <a:gd name="f43" fmla="*/ f6 1 f23"/>
              <a:gd name="f44" fmla="*/ f5 1 f24"/>
              <a:gd name="f45" fmla="*/ f7 1 f24"/>
              <a:gd name="f46" fmla="+- f33 0 f1"/>
              <a:gd name="f47" fmla="*/ f34 1 f23"/>
              <a:gd name="f48" fmla="*/ f35 1 f24"/>
              <a:gd name="f49" fmla="*/ f36 1 f23"/>
              <a:gd name="f50" fmla="*/ f37 1 f23"/>
              <a:gd name="f51" fmla="*/ f38 1 f24"/>
              <a:gd name="f52" fmla="*/ f39 1 f23"/>
              <a:gd name="f53" fmla="*/ f40 1 f24"/>
              <a:gd name="f54" fmla="*/ f41 1 f23"/>
              <a:gd name="f55" fmla="*/ f42 f18 1"/>
              <a:gd name="f56" fmla="*/ f43 f18 1"/>
              <a:gd name="f57" fmla="*/ f45 f19 1"/>
              <a:gd name="f58" fmla="*/ f44 f19 1"/>
              <a:gd name="f59" fmla="*/ f47 f18 1"/>
              <a:gd name="f60" fmla="*/ f48 f19 1"/>
              <a:gd name="f61" fmla="*/ f49 f18 1"/>
              <a:gd name="f62" fmla="*/ f50 f18 1"/>
              <a:gd name="f63" fmla="*/ f51 f19 1"/>
              <a:gd name="f64" fmla="*/ f52 f18 1"/>
              <a:gd name="f65" fmla="*/ f53 f19 1"/>
              <a:gd name="f66" fmla="*/ f54 f18 1"/>
            </a:gdLst>
            <a:ahLst/>
            <a:cxnLst>
              <a:cxn ang="3cd4">
                <a:pos x="hc" y="t"/>
              </a:cxn>
              <a:cxn ang="0">
                <a:pos x="r" y="vc"/>
              </a:cxn>
              <a:cxn ang="cd4">
                <a:pos x="hc" y="b"/>
              </a:cxn>
              <a:cxn ang="cd2">
                <a:pos x="l" y="vc"/>
              </a:cxn>
              <a:cxn ang="f46">
                <a:pos x="f59" y="f60"/>
              </a:cxn>
              <a:cxn ang="f46">
                <a:pos x="f61" y="f60"/>
              </a:cxn>
              <a:cxn ang="f46">
                <a:pos x="f62" y="f63"/>
              </a:cxn>
              <a:cxn ang="f46">
                <a:pos x="f64" y="f65"/>
              </a:cxn>
              <a:cxn ang="f46">
                <a:pos x="f66" y="f63"/>
              </a:cxn>
              <a:cxn ang="f46">
                <a:pos x="f59" y="f60"/>
              </a:cxn>
            </a:cxnLst>
            <a:rect l="f55" t="f58" r="f56" b="f57"/>
            <a:pathLst>
              <a:path w="1684558" h="460657">
                <a:moveTo>
                  <a:pt x="f5" y="f5"/>
                </a:moveTo>
                <a:lnTo>
                  <a:pt x="f6" y="f5"/>
                </a:lnTo>
                <a:lnTo>
                  <a:pt x="f8" y="f9"/>
                </a:lnTo>
                <a:cubicBezTo>
                  <a:pt x="f10" y="f11"/>
                  <a:pt x="f12" y="f7"/>
                  <a:pt x="f13" y="f7"/>
                </a:cubicBezTo>
                <a:cubicBezTo>
                  <a:pt x="f14" y="f7"/>
                  <a:pt x="f15" y="f11"/>
                  <a:pt x="f16" y="f9"/>
                </a:cubicBezTo>
                <a:lnTo>
                  <a:pt x="f5" y="f5"/>
                </a:lnTo>
                <a:close/>
              </a:path>
            </a:pathLst>
          </a:custGeom>
          <a:solidFill>
            <a:srgbClr val="F8F8F8">
              <a:alpha val="50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8F8F8"/>
              </a:solidFill>
              <a:uFillTx/>
              <a:latin typeface="Calibri"/>
            </a:endParaRPr>
          </a:p>
        </p:txBody>
      </p:sp>
      <p:sp>
        <p:nvSpPr>
          <p:cNvPr id="9" name="Subtitle 2">
            <a:extLst>
              <a:ext uri="{FF2B5EF4-FFF2-40B4-BE49-F238E27FC236}">
                <a16:creationId xmlns:a16="http://schemas.microsoft.com/office/drawing/2014/main" id="{061A7095-E366-415C-8F00-DD66BFF65262}"/>
              </a:ext>
            </a:extLst>
          </p:cNvPr>
          <p:cNvSpPr txBox="1">
            <a:spLocks noGrp="1"/>
          </p:cNvSpPr>
          <p:nvPr>
            <p:ph type="subTitle" idx="4294967295" hasCustomPrompt="1"/>
          </p:nvPr>
        </p:nvSpPr>
        <p:spPr>
          <a:xfrm>
            <a:off x="1104896" y="4528492"/>
            <a:ext cx="10668003" cy="853180"/>
          </a:xfrm>
        </p:spPr>
        <p:txBody>
          <a:bodyPr lIns="0" rIns="0" anchorCtr="1">
            <a:noAutofit/>
          </a:bodyPr>
          <a:lstStyle>
            <a:lvl1pPr algn="ctr">
              <a:buNone/>
              <a:defRPr sz="3600" spc="600">
                <a:solidFill>
                  <a:srgbClr val="2F3342"/>
                </a:solidFill>
              </a:defRPr>
            </a:lvl1pPr>
          </a:lstStyle>
          <a:p>
            <a:pPr lvl="0"/>
            <a:r>
              <a:rPr lang="en-US" dirty="0"/>
              <a:t>School Improvement Forum</a:t>
            </a:r>
          </a:p>
        </p:txBody>
      </p:sp>
      <p:sp>
        <p:nvSpPr>
          <p:cNvPr id="11" name="TextBox 10">
            <a:extLst>
              <a:ext uri="{FF2B5EF4-FFF2-40B4-BE49-F238E27FC236}">
                <a16:creationId xmlns:a16="http://schemas.microsoft.com/office/drawing/2014/main" id="{F5B3AFE1-5FAC-2D4A-8877-B4B535EB5B4D}"/>
              </a:ext>
            </a:extLst>
          </p:cNvPr>
          <p:cNvSpPr txBox="1"/>
          <p:nvPr userDrawn="1"/>
        </p:nvSpPr>
        <p:spPr>
          <a:xfrm>
            <a:off x="393405" y="2541181"/>
            <a:ext cx="184731" cy="369332"/>
          </a:xfrm>
          <a:prstGeom prst="rect">
            <a:avLst/>
          </a:prstGeom>
          <a:noFill/>
        </p:spPr>
        <p:txBody>
          <a:bodyPr wrap="none" rtlCol="0">
            <a:spAutoFit/>
          </a:bodyPr>
          <a:lstStyle/>
          <a:p>
            <a:endParaRPr lang="en-US" dirty="0"/>
          </a:p>
        </p:txBody>
      </p:sp>
      <p:sp>
        <p:nvSpPr>
          <p:cNvPr id="12" name="TextBox 11">
            <a:extLst>
              <a:ext uri="{FF2B5EF4-FFF2-40B4-BE49-F238E27FC236}">
                <a16:creationId xmlns:a16="http://schemas.microsoft.com/office/drawing/2014/main" id="{DFE788C0-1272-524E-8FD4-09A3C95303FF}"/>
              </a:ext>
            </a:extLst>
          </p:cNvPr>
          <p:cNvSpPr txBox="1"/>
          <p:nvPr userDrawn="1"/>
        </p:nvSpPr>
        <p:spPr>
          <a:xfrm>
            <a:off x="839972" y="3848986"/>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154708436"/>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Oval 13">
            <a:extLst>
              <a:ext uri="{FF2B5EF4-FFF2-40B4-BE49-F238E27FC236}">
                <a16:creationId xmlns:a16="http://schemas.microsoft.com/office/drawing/2014/main" id="{164C0AC9-2373-4383-9E07-D1F835553759}"/>
              </a:ext>
            </a:extLst>
          </p:cNvPr>
          <p:cNvSpPr/>
          <p:nvPr/>
        </p:nvSpPr>
        <p:spPr>
          <a:xfrm>
            <a:off x="2765118" y="685800"/>
            <a:ext cx="5578882" cy="554952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3172" cap="flat">
            <a:solidFill>
              <a:srgbClr val="A20B35">
                <a:alpha val="10000"/>
              </a:srgbClr>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700" b="0" i="0" u="none" strike="noStrike" kern="1200" cap="none" spc="0" baseline="0">
              <a:solidFill>
                <a:srgbClr val="F8F8F8"/>
              </a:solidFill>
              <a:uFillTx/>
              <a:latin typeface="Calibri"/>
            </a:endParaRPr>
          </a:p>
        </p:txBody>
      </p:sp>
      <p:sp>
        <p:nvSpPr>
          <p:cNvPr id="3" name="Oval 48">
            <a:extLst>
              <a:ext uri="{FF2B5EF4-FFF2-40B4-BE49-F238E27FC236}">
                <a16:creationId xmlns:a16="http://schemas.microsoft.com/office/drawing/2014/main" id="{1FD28398-E42E-40B1-97D4-CCF5D0B70625}"/>
              </a:ext>
            </a:extLst>
          </p:cNvPr>
          <p:cNvSpPr/>
          <p:nvPr/>
        </p:nvSpPr>
        <p:spPr>
          <a:xfrm>
            <a:off x="11574658" y="6192902"/>
            <a:ext cx="106061" cy="10550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0000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700" b="0" i="0" u="none" strike="noStrike" kern="1200" cap="none" spc="0" baseline="0">
              <a:solidFill>
                <a:srgbClr val="F8F8F8"/>
              </a:solidFill>
              <a:uFillTx/>
              <a:latin typeface="Calibri"/>
            </a:endParaRPr>
          </a:p>
        </p:txBody>
      </p:sp>
      <p:sp>
        <p:nvSpPr>
          <p:cNvPr id="4" name="Oval 49">
            <a:extLst>
              <a:ext uri="{FF2B5EF4-FFF2-40B4-BE49-F238E27FC236}">
                <a16:creationId xmlns:a16="http://schemas.microsoft.com/office/drawing/2014/main" id="{EB31FCF3-CB7B-48D3-B119-DE09FE8387A3}"/>
              </a:ext>
            </a:extLst>
          </p:cNvPr>
          <p:cNvSpPr/>
          <p:nvPr/>
        </p:nvSpPr>
        <p:spPr>
          <a:xfrm>
            <a:off x="5310048" y="667886"/>
            <a:ext cx="244510" cy="24322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A20B35"/>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700" b="0" i="0" u="none" strike="noStrike" kern="1200" cap="none" spc="0" baseline="0">
              <a:solidFill>
                <a:srgbClr val="F8F8F8"/>
              </a:solidFill>
              <a:uFillTx/>
              <a:latin typeface="Calibri"/>
            </a:endParaRPr>
          </a:p>
        </p:txBody>
      </p:sp>
      <p:sp>
        <p:nvSpPr>
          <p:cNvPr id="5" name="Picture Placeholder 19">
            <a:extLst>
              <a:ext uri="{FF2B5EF4-FFF2-40B4-BE49-F238E27FC236}">
                <a16:creationId xmlns:a16="http://schemas.microsoft.com/office/drawing/2014/main" id="{120AC26B-A9D0-473A-AE91-389E1DA30330}"/>
              </a:ext>
            </a:extLst>
          </p:cNvPr>
          <p:cNvSpPr txBox="1">
            <a:spLocks noGrp="1"/>
          </p:cNvSpPr>
          <p:nvPr>
            <p:ph type="pic" idx="4294967295"/>
          </p:nvPr>
        </p:nvSpPr>
        <p:spPr>
          <a:xfrm>
            <a:off x="1104768" y="-1581"/>
            <a:ext cx="3816696" cy="6858000"/>
          </a:xfrm>
          <a:solidFill>
            <a:srgbClr val="A20B35">
              <a:alpha val="10000"/>
            </a:srgbClr>
          </a:solidFill>
        </p:spPr>
        <p:txBody>
          <a:bodyPr anchor="ctr" anchorCtr="1">
            <a:noAutofit/>
          </a:bodyPr>
          <a:lstStyle>
            <a:lvl1pPr algn="ctr">
              <a:lnSpc>
                <a:spcPct val="100000"/>
              </a:lnSpc>
              <a:defRPr sz="1100" b="0">
                <a:solidFill>
                  <a:srgbClr val="F4618A"/>
                </a:solidFill>
              </a:defRPr>
            </a:lvl1pPr>
          </a:lstStyle>
          <a:p>
            <a:pPr lvl="0"/>
            <a:r>
              <a:rPr lang="en-US"/>
              <a:t>Add a picture of the QR code here.</a:t>
            </a:r>
          </a:p>
        </p:txBody>
      </p:sp>
      <p:sp>
        <p:nvSpPr>
          <p:cNvPr id="6" name="Picture Placeholder 18">
            <a:extLst>
              <a:ext uri="{FF2B5EF4-FFF2-40B4-BE49-F238E27FC236}">
                <a16:creationId xmlns:a16="http://schemas.microsoft.com/office/drawing/2014/main" id="{2D98D16B-A574-4D9B-8A0C-AE81592C2F5F}"/>
              </a:ext>
            </a:extLst>
          </p:cNvPr>
          <p:cNvSpPr txBox="1">
            <a:spLocks noGrp="1"/>
          </p:cNvSpPr>
          <p:nvPr>
            <p:ph type="pic" idx="4294967295"/>
          </p:nvPr>
        </p:nvSpPr>
        <p:spPr>
          <a:xfrm>
            <a:off x="11003944" y="2043400"/>
            <a:ext cx="1188052" cy="2768044"/>
          </a:xfrm>
          <a:solidFill>
            <a:srgbClr val="A20B35">
              <a:alpha val="10000"/>
            </a:srgbClr>
          </a:solidFill>
        </p:spPr>
        <p:txBody>
          <a:bodyPr anchor="ctr" anchorCtr="1">
            <a:noAutofit/>
          </a:bodyPr>
          <a:lstStyle>
            <a:lvl1pPr algn="ctr">
              <a:lnSpc>
                <a:spcPct val="100000"/>
              </a:lnSpc>
              <a:defRPr sz="1100" b="0">
                <a:solidFill>
                  <a:srgbClr val="F4618A"/>
                </a:solidFill>
              </a:defRPr>
            </a:lvl1pPr>
          </a:lstStyle>
          <a:p>
            <a:pPr lvl="0"/>
            <a:r>
              <a:rPr lang="en-US"/>
              <a:t>Click the icon to add a picture.</a:t>
            </a:r>
          </a:p>
        </p:txBody>
      </p:sp>
      <p:sp>
        <p:nvSpPr>
          <p:cNvPr id="7" name="Текст 7">
            <a:extLst>
              <a:ext uri="{FF2B5EF4-FFF2-40B4-BE49-F238E27FC236}">
                <a16:creationId xmlns:a16="http://schemas.microsoft.com/office/drawing/2014/main" id="{A60CA146-9E24-4317-9E67-3C16B7122D9B}"/>
              </a:ext>
            </a:extLst>
          </p:cNvPr>
          <p:cNvSpPr txBox="1">
            <a:spLocks noGrp="1"/>
          </p:cNvSpPr>
          <p:nvPr>
            <p:ph type="body" idx="4294967295" hasCustomPrompt="1"/>
          </p:nvPr>
        </p:nvSpPr>
        <p:spPr>
          <a:xfrm>
            <a:off x="5224936" y="2622014"/>
            <a:ext cx="5578882" cy="3550185"/>
          </a:xfrm>
        </p:spPr>
        <p:txBody>
          <a:bodyPr tIns="73152">
            <a:noAutofit/>
          </a:bodyPr>
          <a:lstStyle>
            <a:lvl1pPr marL="285750" indent="-285750">
              <a:lnSpc>
                <a:spcPct val="145000"/>
              </a:lnSpc>
              <a:spcBef>
                <a:spcPts val="0"/>
              </a:spcBef>
              <a:buFont typeface="Arial" panose="020B0604020202020204" pitchFamily="34" charset="0"/>
              <a:buChar char="•"/>
              <a:defRPr sz="1800" b="1"/>
            </a:lvl1pPr>
            <a:lvl2pPr marL="800100" indent="-342900">
              <a:buFont typeface="+mj-lt"/>
              <a:buAutoNum type="arabicPeriod"/>
              <a:defRPr sz="1600"/>
            </a:lvl2pPr>
          </a:lstStyle>
          <a:p>
            <a:pPr lvl="0"/>
            <a:r>
              <a:rPr lang="en-US" dirty="0"/>
              <a:t>Welcome and overview of presentation</a:t>
            </a:r>
          </a:p>
          <a:p>
            <a:pPr lvl="0"/>
            <a:r>
              <a:rPr lang="en-US" dirty="0"/>
              <a:t>Agenda/Purpose of meeting</a:t>
            </a:r>
          </a:p>
          <a:p>
            <a:pPr lvl="1"/>
            <a:r>
              <a:rPr lang="en-US" dirty="0"/>
              <a:t>Assistance in planning activities</a:t>
            </a:r>
          </a:p>
          <a:p>
            <a:pPr lvl="1"/>
            <a:r>
              <a:rPr lang="en-US" dirty="0"/>
              <a:t>Revising School Policies and School-Parent Compacts</a:t>
            </a:r>
          </a:p>
          <a:p>
            <a:pPr lvl="1"/>
            <a:r>
              <a:rPr lang="en-US" dirty="0"/>
              <a:t>Determining staff training</a:t>
            </a:r>
          </a:p>
          <a:p>
            <a:pPr lvl="1"/>
            <a:r>
              <a:rPr lang="en-US" dirty="0"/>
              <a:t>Spending family engagement funds</a:t>
            </a:r>
          </a:p>
          <a:p>
            <a:pPr lvl="0"/>
            <a:endParaRPr lang="en-US" dirty="0"/>
          </a:p>
        </p:txBody>
      </p:sp>
      <p:sp>
        <p:nvSpPr>
          <p:cNvPr id="8" name="Freeform: Shape 22">
            <a:extLst>
              <a:ext uri="{FF2B5EF4-FFF2-40B4-BE49-F238E27FC236}">
                <a16:creationId xmlns:a16="http://schemas.microsoft.com/office/drawing/2014/main" id="{E3548063-A738-4558-9FB0-FC2FEA0ED1EA}"/>
              </a:ext>
            </a:extLst>
          </p:cNvPr>
          <p:cNvSpPr/>
          <p:nvPr/>
        </p:nvSpPr>
        <p:spPr>
          <a:xfrm>
            <a:off x="8524887" y="-1581"/>
            <a:ext cx="1684562" cy="460656"/>
          </a:xfrm>
          <a:custGeom>
            <a:avLst/>
            <a:gdLst>
              <a:gd name="f0" fmla="val 10800000"/>
              <a:gd name="f1" fmla="val 5400000"/>
              <a:gd name="f2" fmla="val 180"/>
              <a:gd name="f3" fmla="val w"/>
              <a:gd name="f4" fmla="val h"/>
              <a:gd name="f5" fmla="val 0"/>
              <a:gd name="f6" fmla="val 1684558"/>
              <a:gd name="f7" fmla="val 460657"/>
              <a:gd name="f8" fmla="val 1670866"/>
              <a:gd name="f9" fmla="val 22419"/>
              <a:gd name="f10" fmla="val 1491295"/>
              <a:gd name="f11" fmla="val 286821"/>
              <a:gd name="f12" fmla="val 1187195"/>
              <a:gd name="f13" fmla="val 842279"/>
              <a:gd name="f14" fmla="val 497363"/>
              <a:gd name="f15" fmla="val 193263"/>
              <a:gd name="f16" fmla="val 13692"/>
              <a:gd name="f17" fmla="+- 0 0 -90"/>
              <a:gd name="f18" fmla="*/ f3 1 1684558"/>
              <a:gd name="f19" fmla="*/ f4 1 460657"/>
              <a:gd name="f20" fmla="+- f7 0 f5"/>
              <a:gd name="f21" fmla="+- f6 0 f5"/>
              <a:gd name="f22" fmla="*/ f17 f0 1"/>
              <a:gd name="f23" fmla="*/ f21 1 1684558"/>
              <a:gd name="f24" fmla="*/ f20 1 460657"/>
              <a:gd name="f25" fmla="*/ 0 f21 1"/>
              <a:gd name="f26" fmla="*/ 0 f20 1"/>
              <a:gd name="f27" fmla="*/ 1684558 f21 1"/>
              <a:gd name="f28" fmla="*/ 1670866 f21 1"/>
              <a:gd name="f29" fmla="*/ 22419 f20 1"/>
              <a:gd name="f30" fmla="*/ 842279 f21 1"/>
              <a:gd name="f31" fmla="*/ 460657 f20 1"/>
              <a:gd name="f32" fmla="*/ 13692 f21 1"/>
              <a:gd name="f33" fmla="*/ f22 1 f2"/>
              <a:gd name="f34" fmla="*/ f25 1 1684558"/>
              <a:gd name="f35" fmla="*/ f26 1 460657"/>
              <a:gd name="f36" fmla="*/ f27 1 1684558"/>
              <a:gd name="f37" fmla="*/ f28 1 1684558"/>
              <a:gd name="f38" fmla="*/ f29 1 460657"/>
              <a:gd name="f39" fmla="*/ f30 1 1684558"/>
              <a:gd name="f40" fmla="*/ f31 1 460657"/>
              <a:gd name="f41" fmla="*/ f32 1 1684558"/>
              <a:gd name="f42" fmla="*/ f5 1 f23"/>
              <a:gd name="f43" fmla="*/ f6 1 f23"/>
              <a:gd name="f44" fmla="*/ f5 1 f24"/>
              <a:gd name="f45" fmla="*/ f7 1 f24"/>
              <a:gd name="f46" fmla="+- f33 0 f1"/>
              <a:gd name="f47" fmla="*/ f34 1 f23"/>
              <a:gd name="f48" fmla="*/ f35 1 f24"/>
              <a:gd name="f49" fmla="*/ f36 1 f23"/>
              <a:gd name="f50" fmla="*/ f37 1 f23"/>
              <a:gd name="f51" fmla="*/ f38 1 f24"/>
              <a:gd name="f52" fmla="*/ f39 1 f23"/>
              <a:gd name="f53" fmla="*/ f40 1 f24"/>
              <a:gd name="f54" fmla="*/ f41 1 f23"/>
              <a:gd name="f55" fmla="*/ f42 f18 1"/>
              <a:gd name="f56" fmla="*/ f43 f18 1"/>
              <a:gd name="f57" fmla="*/ f45 f19 1"/>
              <a:gd name="f58" fmla="*/ f44 f19 1"/>
              <a:gd name="f59" fmla="*/ f47 f18 1"/>
              <a:gd name="f60" fmla="*/ f48 f19 1"/>
              <a:gd name="f61" fmla="*/ f49 f18 1"/>
              <a:gd name="f62" fmla="*/ f50 f18 1"/>
              <a:gd name="f63" fmla="*/ f51 f19 1"/>
              <a:gd name="f64" fmla="*/ f52 f18 1"/>
              <a:gd name="f65" fmla="*/ f53 f19 1"/>
              <a:gd name="f66" fmla="*/ f54 f18 1"/>
            </a:gdLst>
            <a:ahLst/>
            <a:cxnLst>
              <a:cxn ang="3cd4">
                <a:pos x="hc" y="t"/>
              </a:cxn>
              <a:cxn ang="0">
                <a:pos x="r" y="vc"/>
              </a:cxn>
              <a:cxn ang="cd4">
                <a:pos x="hc" y="b"/>
              </a:cxn>
              <a:cxn ang="cd2">
                <a:pos x="l" y="vc"/>
              </a:cxn>
              <a:cxn ang="f46">
                <a:pos x="f59" y="f60"/>
              </a:cxn>
              <a:cxn ang="f46">
                <a:pos x="f61" y="f60"/>
              </a:cxn>
              <a:cxn ang="f46">
                <a:pos x="f62" y="f63"/>
              </a:cxn>
              <a:cxn ang="f46">
                <a:pos x="f64" y="f65"/>
              </a:cxn>
              <a:cxn ang="f46">
                <a:pos x="f66" y="f63"/>
              </a:cxn>
              <a:cxn ang="f46">
                <a:pos x="f59" y="f60"/>
              </a:cxn>
            </a:cxnLst>
            <a:rect l="f55" t="f58" r="f56" b="f57"/>
            <a:pathLst>
              <a:path w="1684558" h="460657">
                <a:moveTo>
                  <a:pt x="f5" y="f5"/>
                </a:moveTo>
                <a:lnTo>
                  <a:pt x="f6" y="f5"/>
                </a:lnTo>
                <a:lnTo>
                  <a:pt x="f8" y="f9"/>
                </a:lnTo>
                <a:cubicBezTo>
                  <a:pt x="f10" y="f11"/>
                  <a:pt x="f12" y="f7"/>
                  <a:pt x="f13" y="f7"/>
                </a:cubicBezTo>
                <a:cubicBezTo>
                  <a:pt x="f14" y="f7"/>
                  <a:pt x="f15" y="f11"/>
                  <a:pt x="f16" y="f9"/>
                </a:cubicBezTo>
                <a:lnTo>
                  <a:pt x="f5" y="f5"/>
                </a:lnTo>
                <a:close/>
              </a:path>
            </a:pathLst>
          </a:custGeom>
          <a:solidFill>
            <a:srgbClr val="A20B35">
              <a:alpha val="50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8F8F8"/>
              </a:solidFill>
              <a:uFillTx/>
              <a:latin typeface="Calibri"/>
            </a:endParaRPr>
          </a:p>
        </p:txBody>
      </p:sp>
      <p:sp>
        <p:nvSpPr>
          <p:cNvPr id="9" name="Title 1">
            <a:extLst>
              <a:ext uri="{FF2B5EF4-FFF2-40B4-BE49-F238E27FC236}">
                <a16:creationId xmlns:a16="http://schemas.microsoft.com/office/drawing/2014/main" id="{8759EF6D-CD8A-44E7-8BC7-6D64A50F1FC4}"/>
              </a:ext>
            </a:extLst>
          </p:cNvPr>
          <p:cNvSpPr txBox="1">
            <a:spLocks noGrp="1"/>
          </p:cNvSpPr>
          <p:nvPr>
            <p:ph type="title" hasCustomPrompt="1"/>
          </p:nvPr>
        </p:nvSpPr>
        <p:spPr>
          <a:xfrm>
            <a:off x="5220593" y="1254264"/>
            <a:ext cx="5568696" cy="1335024"/>
          </a:xfrm>
        </p:spPr>
        <p:txBody>
          <a:bodyPr tIns="0" bIns="0" anchor="b">
            <a:noAutofit/>
          </a:bodyPr>
          <a:lstStyle>
            <a:lvl1pPr>
              <a:lnSpc>
                <a:spcPct val="100000"/>
              </a:lnSpc>
              <a:defRPr sz="3600">
                <a:solidFill>
                  <a:srgbClr val="D10E44"/>
                </a:solidFill>
              </a:defRPr>
            </a:lvl1pPr>
          </a:lstStyle>
          <a:p>
            <a:pPr lvl="0"/>
            <a:r>
              <a:rPr lang="en-US" dirty="0"/>
              <a:t>Agenda/Welcome</a:t>
            </a:r>
          </a:p>
        </p:txBody>
      </p:sp>
    </p:spTree>
    <p:extLst>
      <p:ext uri="{BB962C8B-B14F-4D97-AF65-F5344CB8AC3E}">
        <p14:creationId xmlns:p14="http://schemas.microsoft.com/office/powerpoint/2010/main" val="391693608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I Components">
    <p:spTree>
      <p:nvGrpSpPr>
        <p:cNvPr id="1" name=""/>
        <p:cNvGrpSpPr/>
        <p:nvPr/>
      </p:nvGrpSpPr>
      <p:grpSpPr>
        <a:xfrm>
          <a:off x="0" y="0"/>
          <a:ext cx="0" cy="0"/>
          <a:chOff x="0" y="0"/>
          <a:chExt cx="0" cy="0"/>
        </a:xfrm>
      </p:grpSpPr>
      <p:sp>
        <p:nvSpPr>
          <p:cNvPr id="2" name="Oval 48">
            <a:extLst>
              <a:ext uri="{FF2B5EF4-FFF2-40B4-BE49-F238E27FC236}">
                <a16:creationId xmlns:a16="http://schemas.microsoft.com/office/drawing/2014/main" id="{87156153-10F6-468D-B19F-80C379238DB4}"/>
              </a:ext>
            </a:extLst>
          </p:cNvPr>
          <p:cNvSpPr/>
          <p:nvPr/>
        </p:nvSpPr>
        <p:spPr>
          <a:xfrm>
            <a:off x="6309670" y="5745358"/>
            <a:ext cx="106061" cy="10550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0000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700" b="0" i="0" u="none" strike="noStrike" kern="1200" cap="none" spc="0" baseline="0">
              <a:solidFill>
                <a:srgbClr val="F8F8F8"/>
              </a:solidFill>
              <a:uFillTx/>
              <a:latin typeface="Calibri"/>
            </a:endParaRPr>
          </a:p>
        </p:txBody>
      </p:sp>
      <p:sp>
        <p:nvSpPr>
          <p:cNvPr id="3" name="Oval 49">
            <a:extLst>
              <a:ext uri="{FF2B5EF4-FFF2-40B4-BE49-F238E27FC236}">
                <a16:creationId xmlns:a16="http://schemas.microsoft.com/office/drawing/2014/main" id="{73D5D09D-6991-40B5-A5F2-FA2CE9E6C294}"/>
              </a:ext>
            </a:extLst>
          </p:cNvPr>
          <p:cNvSpPr/>
          <p:nvPr/>
        </p:nvSpPr>
        <p:spPr>
          <a:xfrm>
            <a:off x="7062789" y="1199098"/>
            <a:ext cx="244510" cy="24322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A20B35"/>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700" b="0" i="0" u="none" strike="noStrike" kern="1200" cap="none" spc="0" baseline="0">
              <a:solidFill>
                <a:srgbClr val="F8F8F8"/>
              </a:solidFill>
              <a:uFillTx/>
              <a:latin typeface="Calibri"/>
            </a:endParaRPr>
          </a:p>
        </p:txBody>
      </p:sp>
      <p:sp>
        <p:nvSpPr>
          <p:cNvPr id="4" name="Picture Placeholder 24">
            <a:extLst>
              <a:ext uri="{FF2B5EF4-FFF2-40B4-BE49-F238E27FC236}">
                <a16:creationId xmlns:a16="http://schemas.microsoft.com/office/drawing/2014/main" id="{2FB4D516-8227-44A9-B398-56FB5037EB30}"/>
              </a:ext>
            </a:extLst>
          </p:cNvPr>
          <p:cNvSpPr txBox="1">
            <a:spLocks noGrp="1"/>
          </p:cNvSpPr>
          <p:nvPr>
            <p:ph type="pic" idx="4294967295"/>
          </p:nvPr>
        </p:nvSpPr>
        <p:spPr>
          <a:xfrm>
            <a:off x="2455922" y="419270"/>
            <a:ext cx="2285204" cy="2273180"/>
          </a:xfrm>
          <a:solidFill>
            <a:srgbClr val="A20B35">
              <a:alpha val="10000"/>
            </a:srgbClr>
          </a:solidFill>
        </p:spPr>
        <p:txBody>
          <a:bodyPr anchor="ctr" anchorCtr="1">
            <a:noAutofit/>
          </a:bodyPr>
          <a:lstStyle>
            <a:lvl1pPr algn="ctr">
              <a:lnSpc>
                <a:spcPct val="100000"/>
              </a:lnSpc>
              <a:defRPr sz="1100" b="0">
                <a:solidFill>
                  <a:srgbClr val="F4618A"/>
                </a:solidFill>
              </a:defRPr>
            </a:lvl1pPr>
          </a:lstStyle>
          <a:p>
            <a:pPr lvl="0"/>
            <a:r>
              <a:rPr lang="en-US"/>
              <a:t>Add school logo here.</a:t>
            </a:r>
          </a:p>
        </p:txBody>
      </p:sp>
      <p:sp>
        <p:nvSpPr>
          <p:cNvPr id="5" name="Text Placeholder 3">
            <a:extLst>
              <a:ext uri="{FF2B5EF4-FFF2-40B4-BE49-F238E27FC236}">
                <a16:creationId xmlns:a16="http://schemas.microsoft.com/office/drawing/2014/main" id="{74279638-BA97-4059-93AD-340DDCDA1FB0}"/>
              </a:ext>
            </a:extLst>
          </p:cNvPr>
          <p:cNvSpPr txBox="1">
            <a:spLocks noGrp="1"/>
          </p:cNvSpPr>
          <p:nvPr>
            <p:ph type="body" idx="4294967295"/>
          </p:nvPr>
        </p:nvSpPr>
        <p:spPr>
          <a:xfrm>
            <a:off x="1099630" y="3462110"/>
            <a:ext cx="4979932" cy="3262853"/>
          </a:xfrm>
        </p:spPr>
        <p:txBody>
          <a:bodyPr/>
          <a:lstStyle>
            <a:lvl1pPr marL="0" indent="0">
              <a:lnSpc>
                <a:spcPct val="150000"/>
              </a:lnSpc>
              <a:buNone/>
              <a:defRPr sz="1400">
                <a:latin typeface="Calibri Light"/>
              </a:defRPr>
            </a:lvl1pPr>
          </a:lstStyle>
          <a:p>
            <a:pPr lvl="0"/>
            <a:r>
              <a:rPr lang="en-US" dirty="0"/>
              <a:t>Click to edit Master text styles</a:t>
            </a:r>
          </a:p>
        </p:txBody>
      </p:sp>
      <p:sp>
        <p:nvSpPr>
          <p:cNvPr id="6" name="Текст 7">
            <a:extLst>
              <a:ext uri="{FF2B5EF4-FFF2-40B4-BE49-F238E27FC236}">
                <a16:creationId xmlns:a16="http://schemas.microsoft.com/office/drawing/2014/main" id="{EB2CA395-BE21-4159-BBA2-751BA684E693}"/>
              </a:ext>
            </a:extLst>
          </p:cNvPr>
          <p:cNvSpPr txBox="1">
            <a:spLocks noGrp="1"/>
          </p:cNvSpPr>
          <p:nvPr>
            <p:ph type="body" idx="4294967295" hasCustomPrompt="1"/>
          </p:nvPr>
        </p:nvSpPr>
        <p:spPr>
          <a:xfrm>
            <a:off x="6612364" y="2823081"/>
            <a:ext cx="4979932" cy="605918"/>
          </a:xfrm>
        </p:spPr>
        <p:txBody>
          <a:bodyPr tIns="0" bIns="0" anchor="ctr" anchorCtr="1">
            <a:noAutofit/>
          </a:bodyPr>
          <a:lstStyle>
            <a:lvl1pPr marL="0" indent="0" algn="ctr">
              <a:lnSpc>
                <a:spcPct val="100000"/>
              </a:lnSpc>
              <a:spcBef>
                <a:spcPts val="0"/>
              </a:spcBef>
              <a:buNone/>
              <a:defRPr sz="1800" cap="all">
                <a:solidFill>
                  <a:srgbClr val="D10E44"/>
                </a:solidFill>
                <a:latin typeface="Tw Cen MT" panose="020B0602020104020603" pitchFamily="34" charset="0"/>
              </a:defRPr>
            </a:lvl1pPr>
          </a:lstStyle>
          <a:p>
            <a:pPr lvl="0"/>
            <a:r>
              <a:rPr lang="en-US" dirty="0"/>
              <a:t>School-family engagement policy</a:t>
            </a:r>
          </a:p>
        </p:txBody>
      </p:sp>
      <p:sp>
        <p:nvSpPr>
          <p:cNvPr id="7" name="Text Placeholder 3">
            <a:extLst>
              <a:ext uri="{FF2B5EF4-FFF2-40B4-BE49-F238E27FC236}">
                <a16:creationId xmlns:a16="http://schemas.microsoft.com/office/drawing/2014/main" id="{2B9ECFB4-0530-4738-8670-A2923006B6A9}"/>
              </a:ext>
            </a:extLst>
          </p:cNvPr>
          <p:cNvSpPr txBox="1">
            <a:spLocks noGrp="1"/>
          </p:cNvSpPr>
          <p:nvPr>
            <p:ph type="body" idx="4294967295"/>
          </p:nvPr>
        </p:nvSpPr>
        <p:spPr>
          <a:xfrm>
            <a:off x="6612364" y="3462110"/>
            <a:ext cx="4979932" cy="3262853"/>
          </a:xfrm>
        </p:spPr>
        <p:txBody>
          <a:bodyPr/>
          <a:lstStyle>
            <a:lvl1pPr marL="0" indent="0">
              <a:lnSpc>
                <a:spcPct val="150000"/>
              </a:lnSpc>
              <a:buNone/>
              <a:defRPr sz="1400">
                <a:latin typeface="Calibri Light"/>
              </a:defRPr>
            </a:lvl1pPr>
          </a:lstStyle>
          <a:p>
            <a:pPr lvl="0"/>
            <a:r>
              <a:rPr lang="en-US"/>
              <a:t>Click to edit Master text styles</a:t>
            </a:r>
          </a:p>
        </p:txBody>
      </p:sp>
      <p:sp>
        <p:nvSpPr>
          <p:cNvPr id="8" name="Freeform: Shape 41">
            <a:extLst>
              <a:ext uri="{FF2B5EF4-FFF2-40B4-BE49-F238E27FC236}">
                <a16:creationId xmlns:a16="http://schemas.microsoft.com/office/drawing/2014/main" id="{CE039EBE-F135-49E1-8738-8D245E6F90F7}"/>
              </a:ext>
            </a:extLst>
          </p:cNvPr>
          <p:cNvSpPr/>
          <p:nvPr/>
        </p:nvSpPr>
        <p:spPr>
          <a:xfrm rot="10799991">
            <a:off x="10507443" y="6397343"/>
            <a:ext cx="1684562" cy="460656"/>
          </a:xfrm>
          <a:custGeom>
            <a:avLst/>
            <a:gdLst>
              <a:gd name="f0" fmla="val 10800000"/>
              <a:gd name="f1" fmla="val 5400000"/>
              <a:gd name="f2" fmla="val 180"/>
              <a:gd name="f3" fmla="val w"/>
              <a:gd name="f4" fmla="val h"/>
              <a:gd name="f5" fmla="val 0"/>
              <a:gd name="f6" fmla="val 1684558"/>
              <a:gd name="f7" fmla="val 460657"/>
              <a:gd name="f8" fmla="val 1670866"/>
              <a:gd name="f9" fmla="val 22419"/>
              <a:gd name="f10" fmla="val 1491295"/>
              <a:gd name="f11" fmla="val 286821"/>
              <a:gd name="f12" fmla="val 1187195"/>
              <a:gd name="f13" fmla="val 842279"/>
              <a:gd name="f14" fmla="val 497363"/>
              <a:gd name="f15" fmla="val 193263"/>
              <a:gd name="f16" fmla="val 13692"/>
              <a:gd name="f17" fmla="+- 0 0 -90"/>
              <a:gd name="f18" fmla="*/ f3 1 1684558"/>
              <a:gd name="f19" fmla="*/ f4 1 460657"/>
              <a:gd name="f20" fmla="+- f7 0 f5"/>
              <a:gd name="f21" fmla="+- f6 0 f5"/>
              <a:gd name="f22" fmla="*/ f17 f0 1"/>
              <a:gd name="f23" fmla="*/ f21 1 1684558"/>
              <a:gd name="f24" fmla="*/ f20 1 460657"/>
              <a:gd name="f25" fmla="*/ 0 f21 1"/>
              <a:gd name="f26" fmla="*/ 0 f20 1"/>
              <a:gd name="f27" fmla="*/ 1684558 f21 1"/>
              <a:gd name="f28" fmla="*/ 1670866 f21 1"/>
              <a:gd name="f29" fmla="*/ 22419 f20 1"/>
              <a:gd name="f30" fmla="*/ 842279 f21 1"/>
              <a:gd name="f31" fmla="*/ 460657 f20 1"/>
              <a:gd name="f32" fmla="*/ 13692 f21 1"/>
              <a:gd name="f33" fmla="*/ f22 1 f2"/>
              <a:gd name="f34" fmla="*/ f25 1 1684558"/>
              <a:gd name="f35" fmla="*/ f26 1 460657"/>
              <a:gd name="f36" fmla="*/ f27 1 1684558"/>
              <a:gd name="f37" fmla="*/ f28 1 1684558"/>
              <a:gd name="f38" fmla="*/ f29 1 460657"/>
              <a:gd name="f39" fmla="*/ f30 1 1684558"/>
              <a:gd name="f40" fmla="*/ f31 1 460657"/>
              <a:gd name="f41" fmla="*/ f32 1 1684558"/>
              <a:gd name="f42" fmla="*/ f5 1 f23"/>
              <a:gd name="f43" fmla="*/ f6 1 f23"/>
              <a:gd name="f44" fmla="*/ f5 1 f24"/>
              <a:gd name="f45" fmla="*/ f7 1 f24"/>
              <a:gd name="f46" fmla="+- f33 0 f1"/>
              <a:gd name="f47" fmla="*/ f34 1 f23"/>
              <a:gd name="f48" fmla="*/ f35 1 f24"/>
              <a:gd name="f49" fmla="*/ f36 1 f23"/>
              <a:gd name="f50" fmla="*/ f37 1 f23"/>
              <a:gd name="f51" fmla="*/ f38 1 f24"/>
              <a:gd name="f52" fmla="*/ f39 1 f23"/>
              <a:gd name="f53" fmla="*/ f40 1 f24"/>
              <a:gd name="f54" fmla="*/ f41 1 f23"/>
              <a:gd name="f55" fmla="*/ f42 f18 1"/>
              <a:gd name="f56" fmla="*/ f43 f18 1"/>
              <a:gd name="f57" fmla="*/ f45 f19 1"/>
              <a:gd name="f58" fmla="*/ f44 f19 1"/>
              <a:gd name="f59" fmla="*/ f47 f18 1"/>
              <a:gd name="f60" fmla="*/ f48 f19 1"/>
              <a:gd name="f61" fmla="*/ f49 f18 1"/>
              <a:gd name="f62" fmla="*/ f50 f18 1"/>
              <a:gd name="f63" fmla="*/ f51 f19 1"/>
              <a:gd name="f64" fmla="*/ f52 f18 1"/>
              <a:gd name="f65" fmla="*/ f53 f19 1"/>
              <a:gd name="f66" fmla="*/ f54 f18 1"/>
            </a:gdLst>
            <a:ahLst/>
            <a:cxnLst>
              <a:cxn ang="3cd4">
                <a:pos x="hc" y="t"/>
              </a:cxn>
              <a:cxn ang="0">
                <a:pos x="r" y="vc"/>
              </a:cxn>
              <a:cxn ang="cd4">
                <a:pos x="hc" y="b"/>
              </a:cxn>
              <a:cxn ang="cd2">
                <a:pos x="l" y="vc"/>
              </a:cxn>
              <a:cxn ang="f46">
                <a:pos x="f59" y="f60"/>
              </a:cxn>
              <a:cxn ang="f46">
                <a:pos x="f61" y="f60"/>
              </a:cxn>
              <a:cxn ang="f46">
                <a:pos x="f62" y="f63"/>
              </a:cxn>
              <a:cxn ang="f46">
                <a:pos x="f64" y="f65"/>
              </a:cxn>
              <a:cxn ang="f46">
                <a:pos x="f66" y="f63"/>
              </a:cxn>
              <a:cxn ang="f46">
                <a:pos x="f59" y="f60"/>
              </a:cxn>
            </a:cxnLst>
            <a:rect l="f55" t="f58" r="f56" b="f57"/>
            <a:pathLst>
              <a:path w="1684558" h="460657">
                <a:moveTo>
                  <a:pt x="f5" y="f5"/>
                </a:moveTo>
                <a:lnTo>
                  <a:pt x="f6" y="f5"/>
                </a:lnTo>
                <a:lnTo>
                  <a:pt x="f8" y="f9"/>
                </a:lnTo>
                <a:cubicBezTo>
                  <a:pt x="f10" y="f11"/>
                  <a:pt x="f12" y="f7"/>
                  <a:pt x="f13" y="f7"/>
                </a:cubicBezTo>
                <a:cubicBezTo>
                  <a:pt x="f14" y="f7"/>
                  <a:pt x="f15" y="f11"/>
                  <a:pt x="f16" y="f9"/>
                </a:cubicBezTo>
                <a:lnTo>
                  <a:pt x="f5" y="f5"/>
                </a:lnTo>
                <a:close/>
              </a:path>
            </a:pathLst>
          </a:custGeom>
          <a:solidFill>
            <a:srgbClr val="A20B35">
              <a:alpha val="50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8F8F8"/>
              </a:solidFill>
              <a:uFillTx/>
              <a:latin typeface="Calibri"/>
            </a:endParaRPr>
          </a:p>
        </p:txBody>
      </p:sp>
      <p:sp>
        <p:nvSpPr>
          <p:cNvPr id="9" name="Freeform: Shape 43">
            <a:extLst>
              <a:ext uri="{FF2B5EF4-FFF2-40B4-BE49-F238E27FC236}">
                <a16:creationId xmlns:a16="http://schemas.microsoft.com/office/drawing/2014/main" id="{BBAAFBE5-741C-4403-9867-FE2616FA8948}"/>
              </a:ext>
            </a:extLst>
          </p:cNvPr>
          <p:cNvSpPr/>
          <p:nvPr/>
        </p:nvSpPr>
        <p:spPr>
          <a:xfrm>
            <a:off x="1496753" y="0"/>
            <a:ext cx="2057848" cy="562740"/>
          </a:xfrm>
          <a:custGeom>
            <a:avLst/>
            <a:gdLst>
              <a:gd name="f0" fmla="val 10800000"/>
              <a:gd name="f1" fmla="val 5400000"/>
              <a:gd name="f2" fmla="val 180"/>
              <a:gd name="f3" fmla="val w"/>
              <a:gd name="f4" fmla="val h"/>
              <a:gd name="f5" fmla="val 0"/>
              <a:gd name="f6" fmla="val 1684558"/>
              <a:gd name="f7" fmla="val 460657"/>
              <a:gd name="f8" fmla="val 1670866"/>
              <a:gd name="f9" fmla="val 22419"/>
              <a:gd name="f10" fmla="val 1491295"/>
              <a:gd name="f11" fmla="val 286821"/>
              <a:gd name="f12" fmla="val 1187195"/>
              <a:gd name="f13" fmla="val 842279"/>
              <a:gd name="f14" fmla="val 497363"/>
              <a:gd name="f15" fmla="val 193263"/>
              <a:gd name="f16" fmla="val 13692"/>
              <a:gd name="f17" fmla="+- 0 0 -90"/>
              <a:gd name="f18" fmla="*/ f3 1 1684558"/>
              <a:gd name="f19" fmla="*/ f4 1 460657"/>
              <a:gd name="f20" fmla="+- f7 0 f5"/>
              <a:gd name="f21" fmla="+- f6 0 f5"/>
              <a:gd name="f22" fmla="*/ f17 f0 1"/>
              <a:gd name="f23" fmla="*/ f21 1 1684558"/>
              <a:gd name="f24" fmla="*/ f20 1 460657"/>
              <a:gd name="f25" fmla="*/ 0 f21 1"/>
              <a:gd name="f26" fmla="*/ 0 f20 1"/>
              <a:gd name="f27" fmla="*/ 1684558 f21 1"/>
              <a:gd name="f28" fmla="*/ 1670866 f21 1"/>
              <a:gd name="f29" fmla="*/ 22419 f20 1"/>
              <a:gd name="f30" fmla="*/ 842279 f21 1"/>
              <a:gd name="f31" fmla="*/ 460657 f20 1"/>
              <a:gd name="f32" fmla="*/ 13692 f21 1"/>
              <a:gd name="f33" fmla="*/ f22 1 f2"/>
              <a:gd name="f34" fmla="*/ f25 1 1684558"/>
              <a:gd name="f35" fmla="*/ f26 1 460657"/>
              <a:gd name="f36" fmla="*/ f27 1 1684558"/>
              <a:gd name="f37" fmla="*/ f28 1 1684558"/>
              <a:gd name="f38" fmla="*/ f29 1 460657"/>
              <a:gd name="f39" fmla="*/ f30 1 1684558"/>
              <a:gd name="f40" fmla="*/ f31 1 460657"/>
              <a:gd name="f41" fmla="*/ f32 1 1684558"/>
              <a:gd name="f42" fmla="*/ f5 1 f23"/>
              <a:gd name="f43" fmla="*/ f6 1 f23"/>
              <a:gd name="f44" fmla="*/ f5 1 f24"/>
              <a:gd name="f45" fmla="*/ f7 1 f24"/>
              <a:gd name="f46" fmla="+- f33 0 f1"/>
              <a:gd name="f47" fmla="*/ f34 1 f23"/>
              <a:gd name="f48" fmla="*/ f35 1 f24"/>
              <a:gd name="f49" fmla="*/ f36 1 f23"/>
              <a:gd name="f50" fmla="*/ f37 1 f23"/>
              <a:gd name="f51" fmla="*/ f38 1 f24"/>
              <a:gd name="f52" fmla="*/ f39 1 f23"/>
              <a:gd name="f53" fmla="*/ f40 1 f24"/>
              <a:gd name="f54" fmla="*/ f41 1 f23"/>
              <a:gd name="f55" fmla="*/ f42 f18 1"/>
              <a:gd name="f56" fmla="*/ f43 f18 1"/>
              <a:gd name="f57" fmla="*/ f45 f19 1"/>
              <a:gd name="f58" fmla="*/ f44 f19 1"/>
              <a:gd name="f59" fmla="*/ f47 f18 1"/>
              <a:gd name="f60" fmla="*/ f48 f19 1"/>
              <a:gd name="f61" fmla="*/ f49 f18 1"/>
              <a:gd name="f62" fmla="*/ f50 f18 1"/>
              <a:gd name="f63" fmla="*/ f51 f19 1"/>
              <a:gd name="f64" fmla="*/ f52 f18 1"/>
              <a:gd name="f65" fmla="*/ f53 f19 1"/>
              <a:gd name="f66" fmla="*/ f54 f18 1"/>
            </a:gdLst>
            <a:ahLst/>
            <a:cxnLst>
              <a:cxn ang="3cd4">
                <a:pos x="hc" y="t"/>
              </a:cxn>
              <a:cxn ang="0">
                <a:pos x="r" y="vc"/>
              </a:cxn>
              <a:cxn ang="cd4">
                <a:pos x="hc" y="b"/>
              </a:cxn>
              <a:cxn ang="cd2">
                <a:pos x="l" y="vc"/>
              </a:cxn>
              <a:cxn ang="f46">
                <a:pos x="f59" y="f60"/>
              </a:cxn>
              <a:cxn ang="f46">
                <a:pos x="f61" y="f60"/>
              </a:cxn>
              <a:cxn ang="f46">
                <a:pos x="f62" y="f63"/>
              </a:cxn>
              <a:cxn ang="f46">
                <a:pos x="f64" y="f65"/>
              </a:cxn>
              <a:cxn ang="f46">
                <a:pos x="f66" y="f63"/>
              </a:cxn>
              <a:cxn ang="f46">
                <a:pos x="f59" y="f60"/>
              </a:cxn>
            </a:cxnLst>
            <a:rect l="f55" t="f58" r="f56" b="f57"/>
            <a:pathLst>
              <a:path w="1684558" h="460657">
                <a:moveTo>
                  <a:pt x="f5" y="f5"/>
                </a:moveTo>
                <a:lnTo>
                  <a:pt x="f6" y="f5"/>
                </a:lnTo>
                <a:lnTo>
                  <a:pt x="f8" y="f9"/>
                </a:lnTo>
                <a:cubicBezTo>
                  <a:pt x="f10" y="f11"/>
                  <a:pt x="f12" y="f7"/>
                  <a:pt x="f13" y="f7"/>
                </a:cubicBezTo>
                <a:cubicBezTo>
                  <a:pt x="f14" y="f7"/>
                  <a:pt x="f15" y="f11"/>
                  <a:pt x="f16" y="f9"/>
                </a:cubicBezTo>
                <a:lnTo>
                  <a:pt x="f5" y="f5"/>
                </a:lnTo>
                <a:close/>
              </a:path>
            </a:pathLst>
          </a:custGeom>
          <a:solidFill>
            <a:srgbClr val="F8F8F8">
              <a:alpha val="50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8F8F8"/>
              </a:solidFill>
              <a:uFillTx/>
              <a:latin typeface="Calibri"/>
            </a:endParaRPr>
          </a:p>
        </p:txBody>
      </p:sp>
      <p:sp>
        <p:nvSpPr>
          <p:cNvPr id="10" name="Title 1">
            <a:extLst>
              <a:ext uri="{FF2B5EF4-FFF2-40B4-BE49-F238E27FC236}">
                <a16:creationId xmlns:a16="http://schemas.microsoft.com/office/drawing/2014/main" id="{847FFF3E-8ECA-4433-8521-E6A3BF349B6F}"/>
              </a:ext>
            </a:extLst>
          </p:cNvPr>
          <p:cNvSpPr txBox="1">
            <a:spLocks noGrp="1"/>
          </p:cNvSpPr>
          <p:nvPr>
            <p:ph type="title" hasCustomPrompt="1"/>
          </p:nvPr>
        </p:nvSpPr>
        <p:spPr>
          <a:xfrm>
            <a:off x="1099630" y="2825496"/>
            <a:ext cx="4983480" cy="603504"/>
          </a:xfrm>
        </p:spPr>
        <p:txBody>
          <a:bodyPr tIns="0" bIns="0" anchorCtr="1">
            <a:noAutofit/>
          </a:bodyPr>
          <a:lstStyle>
            <a:lvl1pPr marL="228600" indent="-228600" algn="ctr">
              <a:lnSpc>
                <a:spcPct val="100000"/>
              </a:lnSpc>
              <a:buSzPct val="100000"/>
              <a:buFont typeface="Arial" pitchFamily="34"/>
              <a:buChar char="•"/>
              <a:defRPr sz="1800" b="1" cap="all">
                <a:solidFill>
                  <a:srgbClr val="D10E44"/>
                </a:solidFill>
              </a:defRPr>
            </a:lvl1pPr>
          </a:lstStyle>
          <a:p>
            <a:pPr lvl="0"/>
            <a:r>
              <a:rPr lang="en-US" dirty="0"/>
              <a:t>School improvement plan goals</a:t>
            </a:r>
          </a:p>
        </p:txBody>
      </p:sp>
    </p:spTree>
    <p:extLst>
      <p:ext uri="{BB962C8B-B14F-4D97-AF65-F5344CB8AC3E}">
        <p14:creationId xmlns:p14="http://schemas.microsoft.com/office/powerpoint/2010/main" val="648196274"/>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Recommendations and Revisions">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320232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Oval 34">
            <a:extLst>
              <a:ext uri="{FF2B5EF4-FFF2-40B4-BE49-F238E27FC236}">
                <a16:creationId xmlns:a16="http://schemas.microsoft.com/office/drawing/2014/main" id="{08D71FDC-E747-42B3-A9E3-7F1EAC6D78DD}"/>
              </a:ext>
            </a:extLst>
          </p:cNvPr>
          <p:cNvSpPr/>
          <p:nvPr/>
        </p:nvSpPr>
        <p:spPr>
          <a:xfrm>
            <a:off x="1524003" y="1812816"/>
            <a:ext cx="244510" cy="24322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A20B35"/>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700" b="0" i="0" u="none" strike="noStrike" kern="1200" cap="none" spc="0" baseline="0">
              <a:solidFill>
                <a:srgbClr val="F8F8F8"/>
              </a:solidFill>
              <a:uFillTx/>
              <a:latin typeface="Calibri"/>
            </a:endParaRPr>
          </a:p>
        </p:txBody>
      </p:sp>
      <p:sp>
        <p:nvSpPr>
          <p:cNvPr id="3" name="Freeform: Shape 17">
            <a:extLst>
              <a:ext uri="{FF2B5EF4-FFF2-40B4-BE49-F238E27FC236}">
                <a16:creationId xmlns:a16="http://schemas.microsoft.com/office/drawing/2014/main" id="{B5613F50-1A0F-4B63-B1AE-13ACCF4D76DB}"/>
              </a:ext>
            </a:extLst>
          </p:cNvPr>
          <p:cNvSpPr/>
          <p:nvPr/>
        </p:nvSpPr>
        <p:spPr>
          <a:xfrm rot="10799991">
            <a:off x="3192198" y="6397343"/>
            <a:ext cx="1684562" cy="460656"/>
          </a:xfrm>
          <a:custGeom>
            <a:avLst/>
            <a:gdLst>
              <a:gd name="f0" fmla="val 10800000"/>
              <a:gd name="f1" fmla="val 5400000"/>
              <a:gd name="f2" fmla="val 180"/>
              <a:gd name="f3" fmla="val w"/>
              <a:gd name="f4" fmla="val h"/>
              <a:gd name="f5" fmla="val 0"/>
              <a:gd name="f6" fmla="val 1684558"/>
              <a:gd name="f7" fmla="val 460657"/>
              <a:gd name="f8" fmla="val 1670866"/>
              <a:gd name="f9" fmla="val 22419"/>
              <a:gd name="f10" fmla="val 1491295"/>
              <a:gd name="f11" fmla="val 286821"/>
              <a:gd name="f12" fmla="val 1187195"/>
              <a:gd name="f13" fmla="val 842279"/>
              <a:gd name="f14" fmla="val 497363"/>
              <a:gd name="f15" fmla="val 193263"/>
              <a:gd name="f16" fmla="val 13692"/>
              <a:gd name="f17" fmla="+- 0 0 -90"/>
              <a:gd name="f18" fmla="*/ f3 1 1684558"/>
              <a:gd name="f19" fmla="*/ f4 1 460657"/>
              <a:gd name="f20" fmla="+- f7 0 f5"/>
              <a:gd name="f21" fmla="+- f6 0 f5"/>
              <a:gd name="f22" fmla="*/ f17 f0 1"/>
              <a:gd name="f23" fmla="*/ f21 1 1684558"/>
              <a:gd name="f24" fmla="*/ f20 1 460657"/>
              <a:gd name="f25" fmla="*/ 0 f21 1"/>
              <a:gd name="f26" fmla="*/ 0 f20 1"/>
              <a:gd name="f27" fmla="*/ 1684558 f21 1"/>
              <a:gd name="f28" fmla="*/ 1670866 f21 1"/>
              <a:gd name="f29" fmla="*/ 22419 f20 1"/>
              <a:gd name="f30" fmla="*/ 842279 f21 1"/>
              <a:gd name="f31" fmla="*/ 460657 f20 1"/>
              <a:gd name="f32" fmla="*/ 13692 f21 1"/>
              <a:gd name="f33" fmla="*/ f22 1 f2"/>
              <a:gd name="f34" fmla="*/ f25 1 1684558"/>
              <a:gd name="f35" fmla="*/ f26 1 460657"/>
              <a:gd name="f36" fmla="*/ f27 1 1684558"/>
              <a:gd name="f37" fmla="*/ f28 1 1684558"/>
              <a:gd name="f38" fmla="*/ f29 1 460657"/>
              <a:gd name="f39" fmla="*/ f30 1 1684558"/>
              <a:gd name="f40" fmla="*/ f31 1 460657"/>
              <a:gd name="f41" fmla="*/ f32 1 1684558"/>
              <a:gd name="f42" fmla="*/ f5 1 f23"/>
              <a:gd name="f43" fmla="*/ f6 1 f23"/>
              <a:gd name="f44" fmla="*/ f5 1 f24"/>
              <a:gd name="f45" fmla="*/ f7 1 f24"/>
              <a:gd name="f46" fmla="+- f33 0 f1"/>
              <a:gd name="f47" fmla="*/ f34 1 f23"/>
              <a:gd name="f48" fmla="*/ f35 1 f24"/>
              <a:gd name="f49" fmla="*/ f36 1 f23"/>
              <a:gd name="f50" fmla="*/ f37 1 f23"/>
              <a:gd name="f51" fmla="*/ f38 1 f24"/>
              <a:gd name="f52" fmla="*/ f39 1 f23"/>
              <a:gd name="f53" fmla="*/ f40 1 f24"/>
              <a:gd name="f54" fmla="*/ f41 1 f23"/>
              <a:gd name="f55" fmla="*/ f42 f18 1"/>
              <a:gd name="f56" fmla="*/ f43 f18 1"/>
              <a:gd name="f57" fmla="*/ f45 f19 1"/>
              <a:gd name="f58" fmla="*/ f44 f19 1"/>
              <a:gd name="f59" fmla="*/ f47 f18 1"/>
              <a:gd name="f60" fmla="*/ f48 f19 1"/>
              <a:gd name="f61" fmla="*/ f49 f18 1"/>
              <a:gd name="f62" fmla="*/ f50 f18 1"/>
              <a:gd name="f63" fmla="*/ f51 f19 1"/>
              <a:gd name="f64" fmla="*/ f52 f18 1"/>
              <a:gd name="f65" fmla="*/ f53 f19 1"/>
              <a:gd name="f66" fmla="*/ f54 f18 1"/>
            </a:gdLst>
            <a:ahLst/>
            <a:cxnLst>
              <a:cxn ang="3cd4">
                <a:pos x="hc" y="t"/>
              </a:cxn>
              <a:cxn ang="0">
                <a:pos x="r" y="vc"/>
              </a:cxn>
              <a:cxn ang="cd4">
                <a:pos x="hc" y="b"/>
              </a:cxn>
              <a:cxn ang="cd2">
                <a:pos x="l" y="vc"/>
              </a:cxn>
              <a:cxn ang="f46">
                <a:pos x="f59" y="f60"/>
              </a:cxn>
              <a:cxn ang="f46">
                <a:pos x="f61" y="f60"/>
              </a:cxn>
              <a:cxn ang="f46">
                <a:pos x="f62" y="f63"/>
              </a:cxn>
              <a:cxn ang="f46">
                <a:pos x="f64" y="f65"/>
              </a:cxn>
              <a:cxn ang="f46">
                <a:pos x="f66" y="f63"/>
              </a:cxn>
              <a:cxn ang="f46">
                <a:pos x="f59" y="f60"/>
              </a:cxn>
            </a:cxnLst>
            <a:rect l="f55" t="f58" r="f56" b="f57"/>
            <a:pathLst>
              <a:path w="1684558" h="460657">
                <a:moveTo>
                  <a:pt x="f5" y="f5"/>
                </a:moveTo>
                <a:lnTo>
                  <a:pt x="f6" y="f5"/>
                </a:lnTo>
                <a:lnTo>
                  <a:pt x="f8" y="f9"/>
                </a:lnTo>
                <a:cubicBezTo>
                  <a:pt x="f10" y="f11"/>
                  <a:pt x="f12" y="f7"/>
                  <a:pt x="f13" y="f7"/>
                </a:cubicBezTo>
                <a:cubicBezTo>
                  <a:pt x="f14" y="f7"/>
                  <a:pt x="f15" y="f11"/>
                  <a:pt x="f16" y="f9"/>
                </a:cubicBezTo>
                <a:lnTo>
                  <a:pt x="f5" y="f5"/>
                </a:lnTo>
                <a:close/>
              </a:path>
            </a:pathLst>
          </a:custGeom>
          <a:solidFill>
            <a:srgbClr val="F8F8F8">
              <a:alpha val="50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8F8F8"/>
              </a:solidFill>
              <a:uFillTx/>
              <a:latin typeface="Calibri"/>
            </a:endParaRPr>
          </a:p>
        </p:txBody>
      </p:sp>
      <p:sp>
        <p:nvSpPr>
          <p:cNvPr id="4" name="Freeform: Shape 18">
            <a:extLst>
              <a:ext uri="{FF2B5EF4-FFF2-40B4-BE49-F238E27FC236}">
                <a16:creationId xmlns:a16="http://schemas.microsoft.com/office/drawing/2014/main" id="{518BE0DA-495A-4A8A-BCF7-221935535291}"/>
              </a:ext>
            </a:extLst>
          </p:cNvPr>
          <p:cNvSpPr/>
          <p:nvPr/>
        </p:nvSpPr>
        <p:spPr>
          <a:xfrm>
            <a:off x="1496753" y="0"/>
            <a:ext cx="2057848" cy="562740"/>
          </a:xfrm>
          <a:custGeom>
            <a:avLst/>
            <a:gdLst>
              <a:gd name="f0" fmla="val 10800000"/>
              <a:gd name="f1" fmla="val 5400000"/>
              <a:gd name="f2" fmla="val 180"/>
              <a:gd name="f3" fmla="val w"/>
              <a:gd name="f4" fmla="val h"/>
              <a:gd name="f5" fmla="val 0"/>
              <a:gd name="f6" fmla="val 1684558"/>
              <a:gd name="f7" fmla="val 460657"/>
              <a:gd name="f8" fmla="val 1670866"/>
              <a:gd name="f9" fmla="val 22419"/>
              <a:gd name="f10" fmla="val 1491295"/>
              <a:gd name="f11" fmla="val 286821"/>
              <a:gd name="f12" fmla="val 1187195"/>
              <a:gd name="f13" fmla="val 842279"/>
              <a:gd name="f14" fmla="val 497363"/>
              <a:gd name="f15" fmla="val 193263"/>
              <a:gd name="f16" fmla="val 13692"/>
              <a:gd name="f17" fmla="+- 0 0 -90"/>
              <a:gd name="f18" fmla="*/ f3 1 1684558"/>
              <a:gd name="f19" fmla="*/ f4 1 460657"/>
              <a:gd name="f20" fmla="+- f7 0 f5"/>
              <a:gd name="f21" fmla="+- f6 0 f5"/>
              <a:gd name="f22" fmla="*/ f17 f0 1"/>
              <a:gd name="f23" fmla="*/ f21 1 1684558"/>
              <a:gd name="f24" fmla="*/ f20 1 460657"/>
              <a:gd name="f25" fmla="*/ 0 f21 1"/>
              <a:gd name="f26" fmla="*/ 0 f20 1"/>
              <a:gd name="f27" fmla="*/ 1684558 f21 1"/>
              <a:gd name="f28" fmla="*/ 1670866 f21 1"/>
              <a:gd name="f29" fmla="*/ 22419 f20 1"/>
              <a:gd name="f30" fmla="*/ 842279 f21 1"/>
              <a:gd name="f31" fmla="*/ 460657 f20 1"/>
              <a:gd name="f32" fmla="*/ 13692 f21 1"/>
              <a:gd name="f33" fmla="*/ f22 1 f2"/>
              <a:gd name="f34" fmla="*/ f25 1 1684558"/>
              <a:gd name="f35" fmla="*/ f26 1 460657"/>
              <a:gd name="f36" fmla="*/ f27 1 1684558"/>
              <a:gd name="f37" fmla="*/ f28 1 1684558"/>
              <a:gd name="f38" fmla="*/ f29 1 460657"/>
              <a:gd name="f39" fmla="*/ f30 1 1684558"/>
              <a:gd name="f40" fmla="*/ f31 1 460657"/>
              <a:gd name="f41" fmla="*/ f32 1 1684558"/>
              <a:gd name="f42" fmla="*/ f5 1 f23"/>
              <a:gd name="f43" fmla="*/ f6 1 f23"/>
              <a:gd name="f44" fmla="*/ f5 1 f24"/>
              <a:gd name="f45" fmla="*/ f7 1 f24"/>
              <a:gd name="f46" fmla="+- f33 0 f1"/>
              <a:gd name="f47" fmla="*/ f34 1 f23"/>
              <a:gd name="f48" fmla="*/ f35 1 f24"/>
              <a:gd name="f49" fmla="*/ f36 1 f23"/>
              <a:gd name="f50" fmla="*/ f37 1 f23"/>
              <a:gd name="f51" fmla="*/ f38 1 f24"/>
              <a:gd name="f52" fmla="*/ f39 1 f23"/>
              <a:gd name="f53" fmla="*/ f40 1 f24"/>
              <a:gd name="f54" fmla="*/ f41 1 f23"/>
              <a:gd name="f55" fmla="*/ f42 f18 1"/>
              <a:gd name="f56" fmla="*/ f43 f18 1"/>
              <a:gd name="f57" fmla="*/ f45 f19 1"/>
              <a:gd name="f58" fmla="*/ f44 f19 1"/>
              <a:gd name="f59" fmla="*/ f47 f18 1"/>
              <a:gd name="f60" fmla="*/ f48 f19 1"/>
              <a:gd name="f61" fmla="*/ f49 f18 1"/>
              <a:gd name="f62" fmla="*/ f50 f18 1"/>
              <a:gd name="f63" fmla="*/ f51 f19 1"/>
              <a:gd name="f64" fmla="*/ f52 f18 1"/>
              <a:gd name="f65" fmla="*/ f53 f19 1"/>
              <a:gd name="f66" fmla="*/ f54 f18 1"/>
            </a:gdLst>
            <a:ahLst/>
            <a:cxnLst>
              <a:cxn ang="3cd4">
                <a:pos x="hc" y="t"/>
              </a:cxn>
              <a:cxn ang="0">
                <a:pos x="r" y="vc"/>
              </a:cxn>
              <a:cxn ang="cd4">
                <a:pos x="hc" y="b"/>
              </a:cxn>
              <a:cxn ang="cd2">
                <a:pos x="l" y="vc"/>
              </a:cxn>
              <a:cxn ang="f46">
                <a:pos x="f59" y="f60"/>
              </a:cxn>
              <a:cxn ang="f46">
                <a:pos x="f61" y="f60"/>
              </a:cxn>
              <a:cxn ang="f46">
                <a:pos x="f62" y="f63"/>
              </a:cxn>
              <a:cxn ang="f46">
                <a:pos x="f64" y="f65"/>
              </a:cxn>
              <a:cxn ang="f46">
                <a:pos x="f66" y="f63"/>
              </a:cxn>
              <a:cxn ang="f46">
                <a:pos x="f59" y="f60"/>
              </a:cxn>
            </a:cxnLst>
            <a:rect l="f55" t="f58" r="f56" b="f57"/>
            <a:pathLst>
              <a:path w="1684558" h="460657">
                <a:moveTo>
                  <a:pt x="f5" y="f5"/>
                </a:moveTo>
                <a:lnTo>
                  <a:pt x="f6" y="f5"/>
                </a:lnTo>
                <a:lnTo>
                  <a:pt x="f8" y="f9"/>
                </a:lnTo>
                <a:cubicBezTo>
                  <a:pt x="f10" y="f11"/>
                  <a:pt x="f12" y="f7"/>
                  <a:pt x="f13" y="f7"/>
                </a:cubicBezTo>
                <a:cubicBezTo>
                  <a:pt x="f14" y="f7"/>
                  <a:pt x="f15" y="f11"/>
                  <a:pt x="f16" y="f9"/>
                </a:cubicBezTo>
                <a:lnTo>
                  <a:pt x="f5" y="f5"/>
                </a:lnTo>
                <a:close/>
              </a:path>
            </a:pathLst>
          </a:custGeom>
          <a:solidFill>
            <a:srgbClr val="F8F8F8">
              <a:alpha val="50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8F8F8"/>
              </a:solidFill>
              <a:uFillTx/>
              <a:latin typeface="Calibri"/>
            </a:endParaRPr>
          </a:p>
        </p:txBody>
      </p:sp>
      <p:sp>
        <p:nvSpPr>
          <p:cNvPr id="5" name="Title 1">
            <a:extLst>
              <a:ext uri="{FF2B5EF4-FFF2-40B4-BE49-F238E27FC236}">
                <a16:creationId xmlns:a16="http://schemas.microsoft.com/office/drawing/2014/main" id="{CB638754-6F59-4912-B4E2-C5D61EFC6D3B}"/>
              </a:ext>
            </a:extLst>
          </p:cNvPr>
          <p:cNvSpPr txBox="1">
            <a:spLocks noGrp="1"/>
          </p:cNvSpPr>
          <p:nvPr>
            <p:ph type="title"/>
          </p:nvPr>
        </p:nvSpPr>
        <p:spPr>
          <a:xfrm>
            <a:off x="1533147" y="1237091"/>
            <a:ext cx="4562856" cy="1563624"/>
          </a:xfrm>
        </p:spPr>
        <p:txBody>
          <a:bodyPr tIns="0" bIns="0" anchor="b">
            <a:noAutofit/>
          </a:bodyPr>
          <a:lstStyle>
            <a:lvl1pPr>
              <a:lnSpc>
                <a:spcPct val="100000"/>
              </a:lnSpc>
              <a:defRPr sz="3600">
                <a:solidFill>
                  <a:srgbClr val="D10E44"/>
                </a:solidFill>
              </a:defRPr>
            </a:lvl1pPr>
          </a:lstStyle>
          <a:p>
            <a:pPr lvl="0"/>
            <a:r>
              <a:rPr lang="en-US"/>
              <a:t>Click to edit Master title style</a:t>
            </a:r>
          </a:p>
        </p:txBody>
      </p:sp>
      <p:sp>
        <p:nvSpPr>
          <p:cNvPr id="6" name="Rectangle 5">
            <a:extLst>
              <a:ext uri="{FF2B5EF4-FFF2-40B4-BE49-F238E27FC236}">
                <a16:creationId xmlns:a16="http://schemas.microsoft.com/office/drawing/2014/main" id="{8416F08A-D83C-492C-9B9D-F78E5EB9334B}"/>
              </a:ext>
            </a:extLst>
          </p:cNvPr>
          <p:cNvSpPr/>
          <p:nvPr/>
        </p:nvSpPr>
        <p:spPr>
          <a:xfrm>
            <a:off x="5425436" y="0"/>
            <a:ext cx="6766560" cy="6858000"/>
          </a:xfrm>
          <a:prstGeom prst="rect">
            <a:avLst/>
          </a:prstGeom>
          <a:solidFill>
            <a:srgbClr val="F8F8F8">
              <a:alpha val="50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8F8F8"/>
              </a:solidFill>
              <a:uFillTx/>
              <a:latin typeface="Calibri"/>
            </a:endParaRPr>
          </a:p>
        </p:txBody>
      </p:sp>
      <p:sp>
        <p:nvSpPr>
          <p:cNvPr id="7" name="Text Placeholder 2">
            <a:extLst>
              <a:ext uri="{FF2B5EF4-FFF2-40B4-BE49-F238E27FC236}">
                <a16:creationId xmlns:a16="http://schemas.microsoft.com/office/drawing/2014/main" id="{EE2CBF01-E68D-4AA9-9169-EBF0718C14CA}"/>
              </a:ext>
            </a:extLst>
          </p:cNvPr>
          <p:cNvSpPr txBox="1">
            <a:spLocks noGrp="1"/>
          </p:cNvSpPr>
          <p:nvPr>
            <p:ph type="body" idx="4294967295"/>
          </p:nvPr>
        </p:nvSpPr>
        <p:spPr>
          <a:xfrm>
            <a:off x="1533147" y="2888790"/>
            <a:ext cx="4562856" cy="2410458"/>
          </a:xfrm>
        </p:spPr>
        <p:txBody>
          <a:bodyPr tIns="73152">
            <a:noAutofit/>
          </a:bodyPr>
          <a:lstStyle>
            <a:lvl1pPr>
              <a:lnSpc>
                <a:spcPct val="145000"/>
              </a:lnSpc>
              <a:spcBef>
                <a:spcPts val="0"/>
              </a:spcBef>
              <a:buNone/>
              <a:defRPr sz="1400" b="0"/>
            </a:lvl1pPr>
          </a:lstStyle>
          <a:p>
            <a:pPr lvl="0"/>
            <a:r>
              <a:rPr lang="en-US"/>
              <a:t>Click to edit Master text styles</a:t>
            </a:r>
          </a:p>
        </p:txBody>
      </p:sp>
    </p:spTree>
    <p:extLst>
      <p:ext uri="{BB962C8B-B14F-4D97-AF65-F5344CB8AC3E}">
        <p14:creationId xmlns:p14="http://schemas.microsoft.com/office/powerpoint/2010/main" val="36192931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B442EA-0794-4B5C-B75D-F82E0C4F98DA}"/>
              </a:ext>
            </a:extLst>
          </p:cNvPr>
          <p:cNvSpPr txBox="1">
            <a:spLocks noGrp="1"/>
          </p:cNvSpPr>
          <p:nvPr>
            <p:ph type="title"/>
          </p:nvPr>
        </p:nvSpPr>
        <p:spPr>
          <a:xfrm>
            <a:off x="1104896" y="365129"/>
            <a:ext cx="10248896" cy="703283"/>
          </a:xfrm>
          <a:prstGeom prst="rect">
            <a:avLst/>
          </a:prstGeom>
          <a:noFill/>
          <a:ln>
            <a:noFill/>
          </a:ln>
        </p:spPr>
        <p:txBody>
          <a:bodyPr vert="horz" wrap="square" lIns="91440" tIns="45720" rIns="91440" bIns="45720" anchor="ctr" anchorCtr="0" compatLnSpc="1">
            <a:normAutofit/>
          </a:bodyPr>
          <a:lstStyle/>
          <a:p>
            <a:pPr lvl="0"/>
            <a:r>
              <a:rPr lang="en-US" dirty="0"/>
              <a:t>Brumby Elementary School Improvement Forum</a:t>
            </a:r>
          </a:p>
        </p:txBody>
      </p:sp>
      <p:sp>
        <p:nvSpPr>
          <p:cNvPr id="3" name="Text Placeholder 2">
            <a:extLst>
              <a:ext uri="{FF2B5EF4-FFF2-40B4-BE49-F238E27FC236}">
                <a16:creationId xmlns:a16="http://schemas.microsoft.com/office/drawing/2014/main" id="{751C3753-BDF8-4181-AFEB-0A4E598BF1C4}"/>
              </a:ext>
            </a:extLst>
          </p:cNvPr>
          <p:cNvSpPr txBox="1">
            <a:spLocks noGrp="1"/>
          </p:cNvSpPr>
          <p:nvPr>
            <p:ph type="body" idx="1"/>
          </p:nvPr>
        </p:nvSpPr>
        <p:spPr>
          <a:xfrm>
            <a:off x="1104896" y="1825627"/>
            <a:ext cx="10248896" cy="4351336"/>
          </a:xfrm>
          <a:prstGeom prst="rect">
            <a:avLst/>
          </a:prstGeom>
          <a:noFill/>
          <a:ln>
            <a:noFill/>
          </a:ln>
        </p:spPr>
        <p:txBody>
          <a:bodyPr vert="horz" wrap="square" lIns="91440" tIns="45720" rIns="91440" bIns="45720" anchor="t" anchorCtr="0" compatLnSpc="1">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a:extLst>
              <a:ext uri="{FF2B5EF4-FFF2-40B4-BE49-F238E27FC236}">
                <a16:creationId xmlns:a16="http://schemas.microsoft.com/office/drawing/2014/main" id="{5DC0275B-778C-4F1B-A62C-0C72379AE322}"/>
              </a:ext>
            </a:extLst>
          </p:cNvPr>
          <p:cNvSpPr txBox="1">
            <a:spLocks noGrp="1"/>
          </p:cNvSpPr>
          <p:nvPr>
            <p:ph type="ftr" sz="quarter" idx="3"/>
          </p:nvPr>
        </p:nvSpPr>
        <p:spPr>
          <a:xfrm>
            <a:off x="3581403" y="6356351"/>
            <a:ext cx="45720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r>
              <a:rPr lang="en-US"/>
              <a:t> CCSD FAMILY AND COMMUNITY ENGAGEMENT PROGRAM OFFICE</a:t>
            </a:r>
          </a:p>
        </p:txBody>
      </p:sp>
      <p:cxnSp>
        <p:nvCxnSpPr>
          <p:cNvPr id="5" name="Straight Connector 12">
            <a:extLst>
              <a:ext uri="{FF2B5EF4-FFF2-40B4-BE49-F238E27FC236}">
                <a16:creationId xmlns:a16="http://schemas.microsoft.com/office/drawing/2014/main" id="{7C832346-5C89-47D5-9FD0-2D534F1638CE}"/>
              </a:ext>
            </a:extLst>
          </p:cNvPr>
          <p:cNvCxnSpPr/>
          <p:nvPr/>
        </p:nvCxnSpPr>
        <p:spPr>
          <a:xfrm>
            <a:off x="559704" y="5537213"/>
            <a:ext cx="0" cy="1320787"/>
          </a:xfrm>
          <a:prstGeom prst="straightConnector1">
            <a:avLst/>
          </a:prstGeom>
          <a:noFill/>
          <a:ln w="19046" cap="flat">
            <a:solidFill>
              <a:srgbClr val="A20B35">
                <a:alpha val="70000"/>
              </a:srgbClr>
            </a:solidFill>
            <a:prstDash val="solid"/>
            <a:miter/>
          </a:ln>
        </p:spPr>
      </p:cxnSp>
      <p:sp>
        <p:nvSpPr>
          <p:cNvPr id="6" name="Shape 61">
            <a:extLst>
              <a:ext uri="{FF2B5EF4-FFF2-40B4-BE49-F238E27FC236}">
                <a16:creationId xmlns:a16="http://schemas.microsoft.com/office/drawing/2014/main" id="{04B5AEA7-FB87-42A1-8B0C-8B336F4F9EDC}"/>
              </a:ext>
            </a:extLst>
          </p:cNvPr>
          <p:cNvSpPr/>
          <p:nvPr/>
        </p:nvSpPr>
        <p:spPr>
          <a:xfrm rot="16200004">
            <a:off x="-1548500" y="3040398"/>
            <a:ext cx="4216417" cy="777139"/>
          </a:xfrm>
          <a:prstGeom prst="rect">
            <a:avLst/>
          </a:prstGeom>
          <a:noFill/>
          <a:ln cap="flat">
            <a:noFill/>
            <a:prstDash val="solid"/>
          </a:ln>
        </p:spPr>
        <p:txBody>
          <a:bodyPr vert="horz" wrap="square" lIns="19046" tIns="19046" rIns="19046" bIns="19046" anchor="ctr" anchorCtr="1" compatLnSpc="1">
            <a:spAutoFit/>
          </a:bodyPr>
          <a:lstStyle/>
          <a:p>
            <a:pPr marL="0" marR="0" lvl="0" indent="0" algn="ctr" defTabSz="914400" rtl="0" fontAlgn="auto" hangingPunct="1">
              <a:lnSpc>
                <a:spcPct val="100000"/>
              </a:lnSpc>
              <a:spcBef>
                <a:spcPts val="0"/>
              </a:spcBef>
              <a:spcAft>
                <a:spcPts val="0"/>
              </a:spcAft>
              <a:buNone/>
              <a:tabLst/>
              <a:defRPr sz="3000" b="0" i="0" u="none" strike="noStrike" kern="0" cap="none" spc="0" baseline="0">
                <a:solidFill>
                  <a:srgbClr val="3A3B39"/>
                </a:solidFill>
                <a:uFillTx/>
                <a:latin typeface="Bebas"/>
                <a:ea typeface="Bebas"/>
                <a:cs typeface="Bebas"/>
              </a:defRPr>
            </a:pPr>
            <a:r>
              <a:rPr lang="en-US" sz="2400" b="1" i="0" u="none" strike="noStrike" kern="1200" cap="none" spc="600" baseline="0">
                <a:solidFill>
                  <a:srgbClr val="000000"/>
                </a:solidFill>
                <a:uFillTx/>
                <a:latin typeface="Tw Cen MT" pitchFamily="34"/>
                <a:ea typeface="Bebas"/>
                <a:cs typeface="Bebas"/>
              </a:rPr>
              <a:t>School</a:t>
            </a:r>
            <a:r>
              <a:rPr lang="en-US" sz="2400" b="1" i="0" u="none" strike="noStrike" kern="1200" cap="none" spc="600" baseline="0">
                <a:solidFill>
                  <a:srgbClr val="A20B35"/>
                </a:solidFill>
                <a:uFillTx/>
                <a:latin typeface="Tw Cen MT" pitchFamily="34"/>
                <a:ea typeface="Bebas"/>
                <a:cs typeface="Bebas"/>
              </a:rPr>
              <a:t> Improvement </a:t>
            </a:r>
            <a:r>
              <a:rPr lang="en-US" sz="2400" b="1" i="0" u="none" strike="noStrike" kern="1200" cap="none" spc="600" baseline="0">
                <a:solidFill>
                  <a:srgbClr val="DAA520"/>
                </a:solidFill>
                <a:uFillTx/>
                <a:latin typeface="Tw Cen MT" pitchFamily="34"/>
                <a:ea typeface="Bebas"/>
                <a:cs typeface="Bebas"/>
              </a:rPr>
              <a:t>Forum</a:t>
            </a:r>
            <a:r>
              <a:rPr lang="en-US" sz="2400" b="1" i="0" u="none" strike="noStrike" kern="1200" cap="none" spc="600" baseline="0">
                <a:solidFill>
                  <a:srgbClr val="000000"/>
                </a:solidFill>
                <a:uFillTx/>
                <a:latin typeface="Tw Cen MT" pitchFamily="34"/>
                <a:ea typeface="Bebas"/>
                <a:cs typeface="Gill Sans" pitchFamily="34"/>
              </a:rPr>
              <a:t>-FY21</a:t>
            </a:r>
            <a:endParaRPr lang="en-US" sz="2400" b="1" i="0" u="none" strike="noStrike" kern="1200" cap="none" spc="600" baseline="0">
              <a:solidFill>
                <a:srgbClr val="000000"/>
              </a:solidFill>
              <a:uFillTx/>
              <a:latin typeface="Tw Cen MT" pitchFamily="34"/>
              <a:ea typeface="Bebas"/>
              <a:cs typeface="Bebas"/>
            </a:endParaRPr>
          </a:p>
        </p:txBody>
      </p:sp>
      <p:cxnSp>
        <p:nvCxnSpPr>
          <p:cNvPr id="7" name="Straight Connector 19">
            <a:extLst>
              <a:ext uri="{FF2B5EF4-FFF2-40B4-BE49-F238E27FC236}">
                <a16:creationId xmlns:a16="http://schemas.microsoft.com/office/drawing/2014/main" id="{463730A6-0575-4ED4-A5DC-93A754D55150}"/>
              </a:ext>
            </a:extLst>
          </p:cNvPr>
          <p:cNvCxnSpPr/>
          <p:nvPr/>
        </p:nvCxnSpPr>
        <p:spPr>
          <a:xfrm>
            <a:off x="559704" y="0"/>
            <a:ext cx="0" cy="1320786"/>
          </a:xfrm>
          <a:prstGeom prst="straightConnector1">
            <a:avLst/>
          </a:prstGeom>
          <a:noFill/>
          <a:ln w="19046" cap="flat">
            <a:solidFill>
              <a:srgbClr val="A20B35">
                <a:alpha val="70000"/>
              </a:srgbClr>
            </a:solidFill>
            <a:prstDash val="solid"/>
            <a:miter/>
          </a:ln>
        </p:spPr>
      </p:cxnSp>
      <p:sp>
        <p:nvSpPr>
          <p:cNvPr id="8" name="Slide Number Placeholder 3">
            <a:extLst>
              <a:ext uri="{FF2B5EF4-FFF2-40B4-BE49-F238E27FC236}">
                <a16:creationId xmlns:a16="http://schemas.microsoft.com/office/drawing/2014/main" id="{0B9F1EE4-2C00-4376-8B23-6DBB80912E5F}"/>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BF8A8F"/>
                </a:solidFill>
                <a:uFillTx/>
                <a:latin typeface="Calibri"/>
              </a:defRPr>
            </a:lvl1pPr>
          </a:lstStyle>
          <a:p>
            <a:pPr lvl="0"/>
            <a:fld id="{EA8003B0-BF8E-4BAA-9A6B-1BFAC0A001E3}" type="slidenum">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marL="0" marR="0" lvl="0" indent="0" algn="ctr" defTabSz="914400" rtl="0" fontAlgn="auto" hangingPunct="1">
        <a:lnSpc>
          <a:spcPct val="90000"/>
        </a:lnSpc>
        <a:spcBef>
          <a:spcPts val="0"/>
        </a:spcBef>
        <a:spcAft>
          <a:spcPts val="0"/>
        </a:spcAft>
        <a:buNone/>
        <a:tabLst/>
        <a:defRPr lang="en-US" sz="4400" b="0" i="0" u="none" strike="noStrike" kern="1200" cap="none" spc="0" baseline="0">
          <a:solidFill>
            <a:srgbClr val="A20B35"/>
          </a:solidFill>
          <a:uFillTx/>
          <a:latin typeface="Tw Cen MT" pitchFamily="34"/>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800" b="1" i="0" u="none" strike="noStrike" kern="1200" cap="none" spc="0" baseline="0">
          <a:solidFill>
            <a:srgbClr val="000000"/>
          </a:solidFill>
          <a:uFillTx/>
          <a:latin typeface="Tw Cen MT" pitchFamily="34"/>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1" i="0" u="none" strike="noStrike" kern="1200" cap="none" spc="0" baseline="0">
          <a:solidFill>
            <a:srgbClr val="A20B35"/>
          </a:solidFill>
          <a:uFillTx/>
          <a:latin typeface="Tw Cen MT" pitchFamily="34"/>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Tw Cen MT" pitchFamily="34"/>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A20B35"/>
          </a:solidFill>
          <a:uFillTx/>
          <a:latin typeface="Tw Cen MT" pitchFamily="34"/>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Tw Cen MT" pitchFamily="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2.png"/><Relationship Id="rId5" Type="http://schemas.openxmlformats.org/officeDocument/2006/relationships/image" Target="../media/image3.jpe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2.pn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7.tiff"/><Relationship Id="rId5" Type="http://schemas.openxmlformats.org/officeDocument/2006/relationships/image" Target="../media/image6.tiff"/><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2.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hyperlink" Target="https://forms.office.com/Pages/ResponsePage.aspx?id=-x3OL5-ROEmquMR_D8kYLdJo7SohX6tCveLg_1FaJhdUN0RWR0szWjU4WVNTNVAwR0dBVUdDNk9LWC4u" TargetMode="External"/><Relationship Id="rId5" Type="http://schemas.openxmlformats.org/officeDocument/2006/relationships/image" Target="../media/image1.jpeg"/><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2.png"/><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name="Slide2184">
    <p:bg>
      <p:bgPr>
        <a:solidFill>
          <a:srgbClr val="F8F8F8"/>
        </a:solidFill>
        <a:effectLst/>
      </p:bgPr>
    </p:bg>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EF12EC0E-D9FF-4BDF-8865-3367AA39B6D2}"/>
              </a:ext>
            </a:extLst>
          </p:cNvPr>
          <p:cNvPicPr>
            <a:picLocks noChangeAspect="1"/>
          </p:cNvPicPr>
          <p:nvPr/>
        </p:nvPicPr>
        <p:blipFill>
          <a:blip r:embed="rId4"/>
          <a:srcRect t="9638"/>
          <a:stretch>
            <a:fillRect/>
          </a:stretch>
        </p:blipFill>
        <p:spPr>
          <a:xfrm>
            <a:off x="18" y="0"/>
            <a:ext cx="12191978" cy="6858000"/>
          </a:xfrm>
          <a:prstGeom prst="rect">
            <a:avLst/>
          </a:prstGeom>
          <a:noFill/>
          <a:ln cap="flat">
            <a:noFill/>
          </a:ln>
        </p:spPr>
      </p:pic>
      <p:sp>
        <p:nvSpPr>
          <p:cNvPr id="3" name="Freeform 5">
            <a:extLst>
              <a:ext uri="{FF2B5EF4-FFF2-40B4-BE49-F238E27FC236}">
                <a16:creationId xmlns:a16="http://schemas.microsoft.com/office/drawing/2014/main" id="{97C4C2B7-4C7C-4B3F-A38E-4F45C3FDE249}"/>
              </a:ext>
            </a:extLst>
          </p:cNvPr>
          <p:cNvSpPr>
            <a:spLocks noMove="1" noResize="1"/>
          </p:cNvSpPr>
          <p:nvPr/>
        </p:nvSpPr>
        <p:spPr>
          <a:xfrm>
            <a:off x="7488625" y="2277614"/>
            <a:ext cx="4703380" cy="4580385"/>
          </a:xfrm>
          <a:custGeom>
            <a:avLst/>
            <a:gdLst>
              <a:gd name="f0" fmla="val 10800000"/>
              <a:gd name="f1" fmla="val 5400000"/>
              <a:gd name="f2" fmla="val 180"/>
              <a:gd name="f3" fmla="val w"/>
              <a:gd name="f4" fmla="val h"/>
              <a:gd name="f5" fmla="val 0"/>
              <a:gd name="f6" fmla="val 1333"/>
              <a:gd name="f7" fmla="val 1298"/>
              <a:gd name="f8" fmla="val 1031"/>
              <a:gd name="f9" fmla="val 380"/>
              <a:gd name="f10" fmla="val 1215"/>
              <a:gd name="f11" fmla="val 154"/>
              <a:gd name="f12" fmla="val 979"/>
              <a:gd name="f13" fmla="val 706"/>
              <a:gd name="f14" fmla="val 317"/>
              <a:gd name="f15" fmla="val 316"/>
              <a:gd name="f16" fmla="val 954"/>
              <a:gd name="f17" fmla="val 129"/>
              <a:gd name="f18" fmla="val 1172"/>
              <a:gd name="f19" fmla="val 323"/>
              <a:gd name="f20" fmla="val 1090"/>
              <a:gd name="f21" fmla="val 1193"/>
              <a:gd name="f22" fmla="val 1232"/>
              <a:gd name="f23" fmla="val 1276"/>
              <a:gd name="f24" fmla="val 1140"/>
              <a:gd name="f25" fmla="+- 0 0 -90"/>
              <a:gd name="f26" fmla="*/ f3 1 1333"/>
              <a:gd name="f27" fmla="*/ f4 1 1298"/>
              <a:gd name="f28" fmla="+- f7 0 f5"/>
              <a:gd name="f29" fmla="+- f6 0 f5"/>
              <a:gd name="f30" fmla="*/ f25 f0 1"/>
              <a:gd name="f31" fmla="*/ f29 1 1333"/>
              <a:gd name="f32" fmla="*/ f28 1 1298"/>
              <a:gd name="f33" fmla="*/ 1333 f29 1"/>
              <a:gd name="f34" fmla="*/ 1031 f28 1"/>
              <a:gd name="f35" fmla="*/ 380 f28 1"/>
              <a:gd name="f36" fmla="*/ 706 f29 1"/>
              <a:gd name="f37" fmla="*/ 0 f28 1"/>
              <a:gd name="f38" fmla="*/ 0 f29 1"/>
              <a:gd name="f39" fmla="*/ 706 f28 1"/>
              <a:gd name="f40" fmla="*/ 323 f29 1"/>
              <a:gd name="f41" fmla="*/ 1298 f28 1"/>
              <a:gd name="f42" fmla="*/ 1090 f29 1"/>
              <a:gd name="f43" fmla="*/ f30 1 f2"/>
              <a:gd name="f44" fmla="*/ f33 1 1333"/>
              <a:gd name="f45" fmla="*/ f34 1 1298"/>
              <a:gd name="f46" fmla="*/ f35 1 1298"/>
              <a:gd name="f47" fmla="*/ f36 1 1333"/>
              <a:gd name="f48" fmla="*/ f37 1 1298"/>
              <a:gd name="f49" fmla="*/ f38 1 1333"/>
              <a:gd name="f50" fmla="*/ f39 1 1298"/>
              <a:gd name="f51" fmla="*/ f40 1 1333"/>
              <a:gd name="f52" fmla="*/ f41 1 1298"/>
              <a:gd name="f53" fmla="*/ f42 1 1333"/>
              <a:gd name="f54" fmla="*/ 0 1 f31"/>
              <a:gd name="f55" fmla="*/ f6 1 f31"/>
              <a:gd name="f56" fmla="*/ 0 1 f32"/>
              <a:gd name="f57" fmla="*/ f7 1 f32"/>
              <a:gd name="f58" fmla="+- f43 0 f1"/>
              <a:gd name="f59" fmla="*/ f44 1 f31"/>
              <a:gd name="f60" fmla="*/ f45 1 f32"/>
              <a:gd name="f61" fmla="*/ f46 1 f32"/>
              <a:gd name="f62" fmla="*/ f47 1 f31"/>
              <a:gd name="f63" fmla="*/ f48 1 f32"/>
              <a:gd name="f64" fmla="*/ f49 1 f31"/>
              <a:gd name="f65" fmla="*/ f50 1 f32"/>
              <a:gd name="f66" fmla="*/ f51 1 f31"/>
              <a:gd name="f67" fmla="*/ f52 1 f32"/>
              <a:gd name="f68" fmla="*/ f53 1 f31"/>
              <a:gd name="f69" fmla="*/ f54 f26 1"/>
              <a:gd name="f70" fmla="*/ f55 f26 1"/>
              <a:gd name="f71" fmla="*/ f57 f27 1"/>
              <a:gd name="f72" fmla="*/ f56 f27 1"/>
              <a:gd name="f73" fmla="*/ f59 f26 1"/>
              <a:gd name="f74" fmla="*/ f60 f27 1"/>
              <a:gd name="f75" fmla="*/ f61 f27 1"/>
              <a:gd name="f76" fmla="*/ f62 f26 1"/>
              <a:gd name="f77" fmla="*/ f63 f27 1"/>
              <a:gd name="f78" fmla="*/ f64 f26 1"/>
              <a:gd name="f79" fmla="*/ f65 f27 1"/>
              <a:gd name="f80" fmla="*/ f66 f26 1"/>
              <a:gd name="f81" fmla="*/ f67 f27 1"/>
              <a:gd name="f82" fmla="*/ f68 f26 1"/>
            </a:gdLst>
            <a:ahLst/>
            <a:cxnLst>
              <a:cxn ang="3cd4">
                <a:pos x="hc" y="t"/>
              </a:cxn>
              <a:cxn ang="0">
                <a:pos x="r" y="vc"/>
              </a:cxn>
              <a:cxn ang="cd4">
                <a:pos x="hc" y="b"/>
              </a:cxn>
              <a:cxn ang="cd2">
                <a:pos x="l" y="vc"/>
              </a:cxn>
              <a:cxn ang="f58">
                <a:pos x="f73" y="f74"/>
              </a:cxn>
              <a:cxn ang="f58">
                <a:pos x="f73" y="f75"/>
              </a:cxn>
              <a:cxn ang="f58">
                <a:pos x="f76" y="f77"/>
              </a:cxn>
              <a:cxn ang="f58">
                <a:pos x="f78" y="f79"/>
              </a:cxn>
              <a:cxn ang="f58">
                <a:pos x="f80" y="f81"/>
              </a:cxn>
              <a:cxn ang="f58">
                <a:pos x="f82" y="f81"/>
              </a:cxn>
              <a:cxn ang="f58">
                <a:pos x="f73" y="f74"/>
              </a:cxn>
            </a:cxnLst>
            <a:rect l="f69" t="f72" r="f70" b="f71"/>
            <a:pathLst>
              <a:path w="1333" h="1298">
                <a:moveTo>
                  <a:pt x="f6" y="f8"/>
                </a:moveTo>
                <a:cubicBezTo>
                  <a:pt x="f6" y="f9"/>
                  <a:pt x="f6" y="f9"/>
                  <a:pt x="f6" y="f9"/>
                </a:cubicBezTo>
                <a:cubicBezTo>
                  <a:pt x="f10" y="f11"/>
                  <a:pt x="f12" y="f5"/>
                  <a:pt x="f13" y="f5"/>
                </a:cubicBezTo>
                <a:cubicBezTo>
                  <a:pt x="f14" y="f5"/>
                  <a:pt x="f5" y="f15"/>
                  <a:pt x="f5" y="f13"/>
                </a:cubicBezTo>
                <a:cubicBezTo>
                  <a:pt x="f5" y="f16"/>
                  <a:pt x="f17" y="f18"/>
                  <a:pt x="f19" y="f7"/>
                </a:cubicBezTo>
                <a:cubicBezTo>
                  <a:pt x="f20" y="f7"/>
                  <a:pt x="f20" y="f7"/>
                  <a:pt x="f20" y="f7"/>
                </a:cubicBezTo>
                <a:cubicBezTo>
                  <a:pt x="f21" y="f22"/>
                  <a:pt x="f23" y="f24"/>
                  <a:pt x="f6" y="f8"/>
                </a:cubicBezTo>
                <a:close/>
              </a:path>
            </a:pathLst>
          </a:custGeom>
          <a:solidFill>
            <a:srgbClr val="F8F8F8">
              <a:alpha val="70000"/>
            </a:srgbClr>
          </a:solidFill>
          <a:ln cap="flat">
            <a:noFill/>
            <a:prstDash val="solid"/>
          </a:ln>
        </p:spPr>
        <p:txBody>
          <a:bodyPr vert="horz" wrap="square" lIns="91440" tIns="45720" rIns="91440" bIns="45720" anchor="t" anchorCtr="1" compatLnSpc="1">
            <a:normAutofit/>
          </a:bodyPr>
          <a:lstStyle/>
          <a:p>
            <a:pPr marL="0" marR="0" lvl="0" indent="0" algn="ctr" defTabSz="914400" rtl="0" fontAlgn="auto" hangingPunct="1">
              <a:lnSpc>
                <a:spcPct val="100000"/>
              </a:lnSpc>
              <a:spcBef>
                <a:spcPts val="0"/>
              </a:spcBef>
              <a:spcAft>
                <a:spcPts val="1000"/>
              </a:spcAft>
              <a:buNone/>
              <a:tabLst/>
              <a:defRPr sz="1800" b="0" i="0" u="none" strike="noStrike" kern="0" cap="none" spc="0" baseline="0">
                <a:solidFill>
                  <a:srgbClr val="000000"/>
                </a:solidFill>
                <a:uFillTx/>
              </a:defRPr>
            </a:pPr>
            <a:endParaRPr lang="en-US" sz="1600" b="0" i="0" u="none" strike="noStrike" kern="1200" cap="all" spc="0" baseline="0">
              <a:solidFill>
                <a:srgbClr val="A20B35"/>
              </a:solidFill>
              <a:uFillTx/>
              <a:latin typeface="Calibri"/>
            </a:endParaRPr>
          </a:p>
        </p:txBody>
      </p:sp>
      <p:sp>
        <p:nvSpPr>
          <p:cNvPr id="4" name="Title 1">
            <a:extLst>
              <a:ext uri="{FF2B5EF4-FFF2-40B4-BE49-F238E27FC236}">
                <a16:creationId xmlns:a16="http://schemas.microsoft.com/office/drawing/2014/main" id="{D1410AF7-4E41-47DB-893D-54784B0C1DBD}"/>
              </a:ext>
            </a:extLst>
          </p:cNvPr>
          <p:cNvSpPr txBox="1">
            <a:spLocks noGrp="1"/>
          </p:cNvSpPr>
          <p:nvPr>
            <p:ph type="title"/>
          </p:nvPr>
        </p:nvSpPr>
        <p:spPr>
          <a:xfrm>
            <a:off x="7488625" y="3127622"/>
            <a:ext cx="5138726" cy="1834057"/>
          </a:xfrm>
        </p:spPr>
        <p:txBody>
          <a:bodyPr tIns="45720" bIns="45720" anchor="b">
            <a:noAutofit/>
          </a:bodyPr>
          <a:lstStyle/>
          <a:p>
            <a:pPr lvl="0">
              <a:lnSpc>
                <a:spcPct val="90000"/>
              </a:lnSpc>
            </a:pPr>
            <a:r>
              <a:rPr lang="en-US" sz="2600" b="1" spc="0">
                <a:solidFill>
                  <a:srgbClr val="000000"/>
                </a:solidFill>
                <a:latin typeface="Bodoni MT" pitchFamily="18"/>
              </a:rPr>
              <a:t>School Improvement Forum</a:t>
            </a:r>
          </a:p>
        </p:txBody>
      </p:sp>
      <p:sp>
        <p:nvSpPr>
          <p:cNvPr id="5" name="Subtitle 2">
            <a:extLst>
              <a:ext uri="{FF2B5EF4-FFF2-40B4-BE49-F238E27FC236}">
                <a16:creationId xmlns:a16="http://schemas.microsoft.com/office/drawing/2014/main" id="{F9F56D63-6899-4820-8346-9223328AE191}"/>
              </a:ext>
            </a:extLst>
          </p:cNvPr>
          <p:cNvSpPr txBox="1">
            <a:spLocks noGrp="1"/>
          </p:cNvSpPr>
          <p:nvPr>
            <p:ph type="subTitle" idx="4294967295"/>
          </p:nvPr>
        </p:nvSpPr>
        <p:spPr>
          <a:xfrm>
            <a:off x="7782906" y="5242675"/>
            <a:ext cx="4330260" cy="683285"/>
          </a:xfrm>
        </p:spPr>
        <p:txBody>
          <a:bodyPr anchorCtr="1"/>
          <a:lstStyle/>
          <a:p>
            <a:pPr marL="0" indent="0" algn="ctr">
              <a:buNone/>
            </a:pPr>
            <a:r>
              <a:rPr lang="en-US" sz="2000" i="1" dirty="0">
                <a:solidFill>
                  <a:srgbClr val="A20B35"/>
                </a:solidFill>
                <a:highlight>
                  <a:srgbClr val="FFFF00"/>
                </a:highlight>
                <a:latin typeface="Calibri"/>
                <a:cs typeface="Calibri"/>
              </a:rPr>
              <a:t>Brumby Elementary</a:t>
            </a:r>
          </a:p>
        </p:txBody>
      </p:sp>
      <p:cxnSp>
        <p:nvCxnSpPr>
          <p:cNvPr id="6" name="Straight Connector 16">
            <a:extLst>
              <a:ext uri="{FF2B5EF4-FFF2-40B4-BE49-F238E27FC236}">
                <a16:creationId xmlns:a16="http://schemas.microsoft.com/office/drawing/2014/main" id="{B373213A-C78F-4460-BBBA-A9409BFB5705}"/>
              </a:ext>
            </a:extLst>
          </p:cNvPr>
          <p:cNvCxnSpPr>
            <a:cxnSpLocks noMove="1" noResize="1"/>
          </p:cNvCxnSpPr>
          <p:nvPr/>
        </p:nvCxnSpPr>
        <p:spPr>
          <a:xfrm>
            <a:off x="9480334" y="5123794"/>
            <a:ext cx="935413" cy="0"/>
          </a:xfrm>
          <a:prstGeom prst="straightConnector1">
            <a:avLst/>
          </a:prstGeom>
          <a:noFill/>
          <a:ln w="25402" cap="sq">
            <a:solidFill>
              <a:srgbClr val="D10E44"/>
            </a:solidFill>
            <a:prstDash val="solid"/>
            <a:bevel/>
          </a:ln>
        </p:spPr>
      </p:cxnSp>
      <p:pic>
        <p:nvPicPr>
          <p:cNvPr id="10" name="Audio 9">
            <a:hlinkClick r:id="" action="ppaction://media"/>
            <a:extLst>
              <a:ext uri="{FF2B5EF4-FFF2-40B4-BE49-F238E27FC236}">
                <a16:creationId xmlns:a16="http://schemas.microsoft.com/office/drawing/2014/main" id="{5178A573-B56A-4CEF-AD5B-2604FD2E7E2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3200" y="62992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6306"/>
    </mc:Choice>
    <mc:Fallback>
      <p:transition spd="slow" advTm="2630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name="Slide368">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AD6B7CD3-1896-4D8D-9EF6-3AFFB3EFB2FE}"/>
              </a:ext>
            </a:extLst>
          </p:cNvPr>
          <p:cNvSpPr txBox="1">
            <a:spLocks noGrp="1"/>
          </p:cNvSpPr>
          <p:nvPr>
            <p:ph type="title"/>
          </p:nvPr>
        </p:nvSpPr>
        <p:spPr>
          <a:xfrm>
            <a:off x="5912592" y="1037231"/>
            <a:ext cx="3528770" cy="1006169"/>
          </a:xfrm>
        </p:spPr>
        <p:txBody>
          <a:bodyPr anchorCtr="1"/>
          <a:lstStyle/>
          <a:p>
            <a:pPr lvl="0" algn="ctr">
              <a:lnSpc>
                <a:spcPct val="90000"/>
              </a:lnSpc>
            </a:pPr>
            <a:r>
              <a:rPr lang="en-US" sz="4800" b="1" u="sng">
                <a:solidFill>
                  <a:srgbClr val="A20B35"/>
                </a:solidFill>
              </a:rPr>
              <a:t>AGENDA</a:t>
            </a:r>
          </a:p>
        </p:txBody>
      </p:sp>
      <p:sp>
        <p:nvSpPr>
          <p:cNvPr id="3" name="Text Placeholder 10">
            <a:extLst>
              <a:ext uri="{FF2B5EF4-FFF2-40B4-BE49-F238E27FC236}">
                <a16:creationId xmlns:a16="http://schemas.microsoft.com/office/drawing/2014/main" id="{5844AF1A-7D75-4175-935F-C2260B90871E}"/>
              </a:ext>
            </a:extLst>
          </p:cNvPr>
          <p:cNvSpPr txBox="1">
            <a:spLocks noGrp="1"/>
          </p:cNvSpPr>
          <p:nvPr>
            <p:ph type="body" idx="4294967295"/>
          </p:nvPr>
        </p:nvSpPr>
        <p:spPr>
          <a:xfrm>
            <a:off x="5225421" y="2306756"/>
            <a:ext cx="5952094" cy="4400092"/>
          </a:xfrm>
        </p:spPr>
        <p:txBody>
          <a:bodyPr tIns="73152">
            <a:noAutofit/>
          </a:bodyPr>
          <a:lstStyle/>
          <a:p>
            <a:pPr marL="342900" lvl="0" indent="-342900">
              <a:lnSpc>
                <a:spcPct val="100000"/>
              </a:lnSpc>
              <a:spcBef>
                <a:spcPts val="0"/>
              </a:spcBef>
              <a:buAutoNum type="arabicPeriod"/>
            </a:pPr>
            <a:r>
              <a:rPr lang="en-US" sz="1800"/>
              <a:t>Welcome Parents, School Staff and Community Members</a:t>
            </a:r>
          </a:p>
          <a:p>
            <a:pPr marL="342900" lvl="0" indent="-342900">
              <a:lnSpc>
                <a:spcPct val="145000"/>
              </a:lnSpc>
              <a:spcBef>
                <a:spcPts val="0"/>
              </a:spcBef>
              <a:buAutoNum type="arabicPeriod"/>
            </a:pPr>
            <a:r>
              <a:rPr lang="en-US" sz="1800"/>
              <a:t>Purpose of the Meeting </a:t>
            </a:r>
          </a:p>
          <a:p>
            <a:pPr marL="342900" lvl="0" indent="-342900">
              <a:lnSpc>
                <a:spcPct val="100000"/>
              </a:lnSpc>
              <a:spcBef>
                <a:spcPts val="0"/>
              </a:spcBef>
              <a:buAutoNum type="arabicPeriod"/>
            </a:pPr>
            <a:r>
              <a:rPr lang="en-US" sz="1800"/>
              <a:t>Title I, Part A, School Improvement Plan (Overview)</a:t>
            </a:r>
          </a:p>
          <a:p>
            <a:pPr marL="800100" lvl="1" indent="-342900">
              <a:lnSpc>
                <a:spcPct val="100000"/>
              </a:lnSpc>
              <a:buAutoNum type="alphaUcPeriod"/>
            </a:pPr>
            <a:r>
              <a:rPr lang="en-US" sz="1600">
                <a:solidFill>
                  <a:srgbClr val="000000"/>
                </a:solidFill>
              </a:rPr>
              <a:t>School-Family &amp; Community Engagement Policy</a:t>
            </a:r>
          </a:p>
          <a:p>
            <a:pPr marL="800100" lvl="1" indent="-342900">
              <a:lnSpc>
                <a:spcPct val="100000"/>
              </a:lnSpc>
              <a:buAutoNum type="alphaUcPeriod"/>
            </a:pPr>
            <a:r>
              <a:rPr lang="en-US" sz="1600">
                <a:solidFill>
                  <a:srgbClr val="000000"/>
                </a:solidFill>
              </a:rPr>
              <a:t>School-Parent Compact</a:t>
            </a:r>
          </a:p>
          <a:p>
            <a:pPr marL="800100" lvl="1" indent="-342900">
              <a:lnSpc>
                <a:spcPct val="100000"/>
              </a:lnSpc>
              <a:buAutoNum type="alphaUcPeriod"/>
            </a:pPr>
            <a:r>
              <a:rPr lang="en-US" sz="1600">
                <a:solidFill>
                  <a:srgbClr val="000000"/>
                </a:solidFill>
              </a:rPr>
              <a:t>Building School Staff Capacity</a:t>
            </a:r>
          </a:p>
          <a:p>
            <a:pPr marL="800100" lvl="1" indent="-342900">
              <a:lnSpc>
                <a:spcPct val="100000"/>
              </a:lnSpc>
              <a:buAutoNum type="alphaUcPeriod"/>
            </a:pPr>
            <a:r>
              <a:rPr lang="en-US" sz="1600">
                <a:solidFill>
                  <a:srgbClr val="000000"/>
                </a:solidFill>
              </a:rPr>
              <a:t>Family Engagement Budget</a:t>
            </a:r>
            <a:endParaRPr lang="en-US" sz="1800">
              <a:solidFill>
                <a:srgbClr val="000000"/>
              </a:solidFill>
            </a:endParaRPr>
          </a:p>
          <a:p>
            <a:pPr marL="0" lvl="0" indent="0">
              <a:lnSpc>
                <a:spcPct val="100000"/>
              </a:lnSpc>
              <a:spcBef>
                <a:spcPts val="0"/>
              </a:spcBef>
              <a:buNone/>
            </a:pPr>
            <a:r>
              <a:rPr lang="en-US" sz="1800"/>
              <a:t>5.    Recommendations for Revisions/Updates</a:t>
            </a:r>
          </a:p>
          <a:p>
            <a:pPr marL="0" lvl="0" indent="0">
              <a:lnSpc>
                <a:spcPct val="100000"/>
              </a:lnSpc>
              <a:spcBef>
                <a:spcPts val="0"/>
              </a:spcBef>
              <a:buNone/>
            </a:pPr>
            <a:r>
              <a:rPr lang="en-US" sz="1400" b="0"/>
              <a:t> </a:t>
            </a:r>
          </a:p>
          <a:p>
            <a:pPr marL="342900" lvl="0" indent="-342900">
              <a:lnSpc>
                <a:spcPct val="100000"/>
              </a:lnSpc>
              <a:spcBef>
                <a:spcPts val="0"/>
              </a:spcBef>
              <a:buAutoNum type="arabicPeriod"/>
            </a:pPr>
            <a:endParaRPr lang="en-US" sz="1400" b="0"/>
          </a:p>
          <a:p>
            <a:pPr marL="0" lvl="0" indent="0">
              <a:lnSpc>
                <a:spcPct val="100000"/>
              </a:lnSpc>
              <a:spcBef>
                <a:spcPts val="0"/>
              </a:spcBef>
              <a:buNone/>
            </a:pPr>
            <a:endParaRPr lang="en-US" sz="1400" b="0"/>
          </a:p>
          <a:p>
            <a:pPr marL="0" lvl="0" indent="0">
              <a:lnSpc>
                <a:spcPct val="100000"/>
              </a:lnSpc>
              <a:spcBef>
                <a:spcPts val="0"/>
              </a:spcBef>
              <a:buNone/>
            </a:pPr>
            <a:endParaRPr lang="en-US" sz="1400" b="0"/>
          </a:p>
          <a:p>
            <a:pPr lvl="0">
              <a:lnSpc>
                <a:spcPct val="145000"/>
              </a:lnSpc>
              <a:spcBef>
                <a:spcPts val="0"/>
              </a:spcBef>
            </a:pPr>
            <a:endParaRPr lang="en-US" sz="1400" b="0"/>
          </a:p>
        </p:txBody>
      </p:sp>
      <p:sp>
        <p:nvSpPr>
          <p:cNvPr id="4" name="TextBox 12">
            <a:extLst>
              <a:ext uri="{FF2B5EF4-FFF2-40B4-BE49-F238E27FC236}">
                <a16:creationId xmlns:a16="http://schemas.microsoft.com/office/drawing/2014/main" id="{D87DDD30-1D85-4431-A262-889F59484D53}"/>
              </a:ext>
            </a:extLst>
          </p:cNvPr>
          <p:cNvSpPr txBox="1"/>
          <p:nvPr/>
        </p:nvSpPr>
        <p:spPr>
          <a:xfrm>
            <a:off x="3664512" y="6311170"/>
            <a:ext cx="1712328" cy="369332"/>
          </a:xfrm>
          <a:prstGeom prst="rect">
            <a:avLst/>
          </a:prstGeom>
          <a:noFill/>
          <a:ln cap="flat">
            <a:noFill/>
          </a:ln>
        </p:spPr>
        <p:txBody>
          <a:bodyPr vert="horz" wrap="none" lIns="91440" tIns="45720" rIns="91440" bIns="45720" anchor="t" anchorCtr="0" compatLnSpc="1">
            <a:spAutoFit/>
          </a:bodyPr>
          <a:lstStyle/>
          <a:p>
            <a:pPr>
              <a:defRPr sz="1800" b="0" i="0" u="none" strike="noStrike" kern="0" cap="none" spc="0" baseline="0">
                <a:solidFill>
                  <a:srgbClr val="000000"/>
                </a:solidFill>
                <a:uFillTx/>
              </a:defRPr>
            </a:pPr>
            <a:r>
              <a:rPr lang="en-US" b="1" kern="0" dirty="0">
                <a:solidFill>
                  <a:srgbClr val="000000"/>
                </a:solidFill>
                <a:highlight>
                  <a:srgbClr val="FFFF00"/>
                </a:highlight>
                <a:latin typeface="Calibri"/>
                <a:cs typeface="Calibri"/>
              </a:rPr>
              <a:t>April 29th, 2021</a:t>
            </a:r>
            <a:endParaRPr lang="en-US" sz="1800" b="1" i="0" u="none" strike="noStrike" kern="0" cap="none" spc="0" baseline="0" dirty="0">
              <a:solidFill>
                <a:srgbClr val="000000"/>
              </a:solidFill>
              <a:highlight>
                <a:srgbClr val="FFFF00"/>
              </a:highlight>
              <a:uFillTx/>
              <a:latin typeface="Calibri"/>
              <a:cs typeface="Calibri"/>
            </a:endParaRPr>
          </a:p>
        </p:txBody>
      </p:sp>
      <p:sp>
        <p:nvSpPr>
          <p:cNvPr id="5" name="Rectangle 18">
            <a:extLst>
              <a:ext uri="{FF2B5EF4-FFF2-40B4-BE49-F238E27FC236}">
                <a16:creationId xmlns:a16="http://schemas.microsoft.com/office/drawing/2014/main" id="{3ED53A01-E291-43B6-9962-C6D380E7BE50}"/>
              </a:ext>
            </a:extLst>
          </p:cNvPr>
          <p:cNvSpPr/>
          <p:nvPr/>
        </p:nvSpPr>
        <p:spPr>
          <a:xfrm>
            <a:off x="1945128" y="-36100"/>
            <a:ext cx="5779146" cy="923330"/>
          </a:xfrm>
          <a:prstGeom prst="rect">
            <a:avLst/>
          </a:prstGeom>
          <a:noFill/>
          <a:ln cap="flat">
            <a:noFill/>
            <a:prstDash val="solid"/>
          </a:ln>
        </p:spPr>
        <p:txBody>
          <a:bodyPr vert="horz" wrap="none" lIns="91440" tIns="45720" rIns="91440" bIns="45720" anchor="t" anchorCtr="1" compatLnSpc="1">
            <a:spAutoFit/>
          </a:bodyPr>
          <a:lstStyle/>
          <a:p>
            <a:pPr algn="ctr">
              <a:defRPr sz="1800" b="0" i="0" u="none" strike="noStrike" kern="0" cap="none" spc="0" baseline="0">
                <a:solidFill>
                  <a:srgbClr val="000000"/>
                </a:solidFill>
                <a:uFillTx/>
              </a:defRPr>
            </a:pPr>
            <a:r>
              <a:rPr lang="en-US" sz="5400" dirty="0">
                <a:solidFill>
                  <a:srgbClr val="DAA520"/>
                </a:solidFill>
                <a:effectLst>
                  <a:outerShdw dist="19048" dir="2700000">
                    <a:srgbClr val="A20B35"/>
                  </a:outerShdw>
                </a:effectLst>
                <a:highlight>
                  <a:srgbClr val="FFFF00"/>
                </a:highlight>
                <a:latin typeface="Calibri"/>
              </a:rPr>
              <a:t>Brumby Elementary</a:t>
            </a:r>
            <a:endParaRPr lang="en-US" sz="5400" b="0" i="0" u="none" strike="noStrike" kern="0" cap="none" spc="0" baseline="0" dirty="0">
              <a:solidFill>
                <a:srgbClr val="DAA520"/>
              </a:solidFill>
              <a:effectLst>
                <a:outerShdw dist="19048" dir="2700000">
                  <a:srgbClr val="A20B35"/>
                </a:outerShdw>
              </a:effectLst>
              <a:highlight>
                <a:srgbClr val="FFFF00"/>
              </a:highlight>
              <a:uFillTx/>
              <a:latin typeface="Calibri"/>
              <a:cs typeface="Calibri"/>
            </a:endParaRPr>
          </a:p>
        </p:txBody>
      </p:sp>
      <p:sp>
        <p:nvSpPr>
          <p:cNvPr id="6" name="TextBox 9">
            <a:extLst>
              <a:ext uri="{FF2B5EF4-FFF2-40B4-BE49-F238E27FC236}">
                <a16:creationId xmlns:a16="http://schemas.microsoft.com/office/drawing/2014/main" id="{98FCE62C-5179-4F9E-B2EF-5936D3903536}"/>
              </a:ext>
            </a:extLst>
          </p:cNvPr>
          <p:cNvSpPr txBox="1"/>
          <p:nvPr/>
        </p:nvSpPr>
        <p:spPr>
          <a:xfrm>
            <a:off x="1806223" y="2043400"/>
            <a:ext cx="2427110" cy="36933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dirty="0">
                <a:solidFill>
                  <a:srgbClr val="000000"/>
                </a:solidFill>
                <a:highlight>
                  <a:srgbClr val="FFFF00"/>
                </a:highlight>
                <a:uFillTx/>
                <a:latin typeface="Calibri"/>
              </a:rPr>
              <a:t>School </a:t>
            </a:r>
          </a:p>
        </p:txBody>
      </p:sp>
      <p:pic>
        <p:nvPicPr>
          <p:cNvPr id="8" name="Picture 8" descr="Shape&#10;&#10;Description automatically generated">
            <a:extLst>
              <a:ext uri="{FF2B5EF4-FFF2-40B4-BE49-F238E27FC236}">
                <a16:creationId xmlns:a16="http://schemas.microsoft.com/office/drawing/2014/main" id="{83595299-E453-4292-9D2D-A2828FB0FBEF}"/>
              </a:ext>
            </a:extLst>
          </p:cNvPr>
          <p:cNvPicPr>
            <a:picLocks noChangeAspect="1"/>
          </p:cNvPicPr>
          <p:nvPr/>
        </p:nvPicPr>
        <p:blipFill>
          <a:blip r:embed="rId5"/>
          <a:stretch>
            <a:fillRect/>
          </a:stretch>
        </p:blipFill>
        <p:spPr>
          <a:xfrm>
            <a:off x="1286107" y="1638034"/>
            <a:ext cx="1488688" cy="1556129"/>
          </a:xfrm>
          <a:prstGeom prst="rect">
            <a:avLst/>
          </a:prstGeom>
        </p:spPr>
      </p:pic>
      <p:pic>
        <p:nvPicPr>
          <p:cNvPr id="10" name="Audio 9">
            <a:hlinkClick r:id="" action="ppaction://media"/>
            <a:extLst>
              <a:ext uri="{FF2B5EF4-FFF2-40B4-BE49-F238E27FC236}">
                <a16:creationId xmlns:a16="http://schemas.microsoft.com/office/drawing/2014/main" id="{644C4DEC-AE9A-450D-ACBF-F352E5117CC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633200" y="62992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2500"/>
    </mc:Choice>
    <mc:Fallback>
      <p:transition spd="slow" advTm="325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name="Slide369">
    <p:spTree>
      <p:nvGrpSpPr>
        <p:cNvPr id="1" name=""/>
        <p:cNvGrpSpPr/>
        <p:nvPr/>
      </p:nvGrpSpPr>
      <p:grpSpPr>
        <a:xfrm>
          <a:off x="0" y="0"/>
          <a:ext cx="0" cy="0"/>
          <a:chOff x="0" y="0"/>
          <a:chExt cx="0" cy="0"/>
        </a:xfrm>
      </p:grpSpPr>
      <p:sp>
        <p:nvSpPr>
          <p:cNvPr id="2" name="Title 39">
            <a:extLst>
              <a:ext uri="{FF2B5EF4-FFF2-40B4-BE49-F238E27FC236}">
                <a16:creationId xmlns:a16="http://schemas.microsoft.com/office/drawing/2014/main" id="{9069D299-5CA4-414D-8A03-629262BD2AFD}"/>
              </a:ext>
            </a:extLst>
          </p:cNvPr>
          <p:cNvSpPr txBox="1">
            <a:spLocks noGrp="1"/>
          </p:cNvSpPr>
          <p:nvPr>
            <p:ph type="title"/>
          </p:nvPr>
        </p:nvSpPr>
        <p:spPr>
          <a:xfrm>
            <a:off x="1099630" y="772155"/>
            <a:ext cx="4983480" cy="1561603"/>
          </a:xfrm>
        </p:spPr>
        <p:txBody>
          <a:bodyPr/>
          <a:lstStyle/>
          <a:p>
            <a:pPr marL="0" lvl="0" indent="0">
              <a:lnSpc>
                <a:spcPct val="90000"/>
              </a:lnSpc>
              <a:buNone/>
            </a:pPr>
            <a:r>
              <a:rPr lang="en-US" u="sng"/>
              <a:t>School Improvement Plan</a:t>
            </a:r>
          </a:p>
        </p:txBody>
      </p:sp>
      <p:sp>
        <p:nvSpPr>
          <p:cNvPr id="3" name="Text Placeholder 4">
            <a:extLst>
              <a:ext uri="{FF2B5EF4-FFF2-40B4-BE49-F238E27FC236}">
                <a16:creationId xmlns:a16="http://schemas.microsoft.com/office/drawing/2014/main" id="{59142178-C803-43E1-98CE-C537DFAAE799}"/>
              </a:ext>
            </a:extLst>
          </p:cNvPr>
          <p:cNvSpPr txBox="1">
            <a:spLocks noGrp="1"/>
          </p:cNvSpPr>
          <p:nvPr>
            <p:ph type="body" idx="4294967295"/>
          </p:nvPr>
        </p:nvSpPr>
        <p:spPr>
          <a:xfrm>
            <a:off x="1099630" y="1889763"/>
            <a:ext cx="4979932" cy="4835200"/>
          </a:xfrm>
        </p:spPr>
        <p:txBody>
          <a:bodyPr>
            <a:normAutofit fontScale="85000" lnSpcReduction="10000"/>
          </a:bodyPr>
          <a:lstStyle/>
          <a:p>
            <a:pPr marL="0" lvl="0" indent="0">
              <a:lnSpc>
                <a:spcPct val="150000"/>
              </a:lnSpc>
              <a:buNone/>
            </a:pPr>
            <a:r>
              <a:rPr lang="en-US" sz="1500" dirty="0"/>
              <a:t>The Title I School Improvement Plan is developed through the comprehensive needs assessment and decision-making process to identify evidence-based strategies designed to increase student achievement. Identified strategies are carried out through action steps our school will take to intentionally increase learning outcomes. </a:t>
            </a:r>
          </a:p>
          <a:p>
            <a:pPr marL="0" lvl="0" indent="0">
              <a:lnSpc>
                <a:spcPct val="150000"/>
              </a:lnSpc>
              <a:buNone/>
            </a:pPr>
            <a:r>
              <a:rPr lang="en-US" sz="1500" dirty="0"/>
              <a:t>School Improvement Plan Goals:</a:t>
            </a:r>
          </a:p>
          <a:p>
            <a:pPr>
              <a:lnSpc>
                <a:spcPct val="150000"/>
              </a:lnSpc>
            </a:pPr>
            <a:r>
              <a:rPr lang="en-US" sz="1500" dirty="0">
                <a:highlight>
                  <a:srgbClr val="FFFF00"/>
                </a:highlight>
                <a:latin typeface="Tw Cen MT"/>
              </a:rPr>
              <a:t>By the end of the 2020-2021 school year, increase the percentage of students in the proficient and advanced band combined on the MI assessment by 30%.</a:t>
            </a:r>
          </a:p>
          <a:p>
            <a:pPr>
              <a:lnSpc>
                <a:spcPct val="150000"/>
              </a:lnSpc>
            </a:pPr>
            <a:r>
              <a:rPr lang="en-US" sz="1500" dirty="0">
                <a:highlight>
                  <a:srgbClr val="FFFF00"/>
                </a:highlight>
                <a:latin typeface="Tw Cen MT"/>
              </a:rPr>
              <a:t>By the end of the 2020-2021 school year, increase the percentage of students in the proficient and advanced by 30% when compared to fall '20 RI scores.</a:t>
            </a:r>
            <a:endParaRPr lang="en-US" sz="1500" dirty="0">
              <a:highlight>
                <a:srgbClr val="FFFF00"/>
              </a:highlight>
            </a:endParaRPr>
          </a:p>
          <a:p>
            <a:pPr>
              <a:lnSpc>
                <a:spcPct val="150000"/>
              </a:lnSpc>
            </a:pPr>
            <a:r>
              <a:rPr lang="en-US" sz="1500" dirty="0">
                <a:highlight>
                  <a:srgbClr val="FFFF00"/>
                </a:highlight>
                <a:latin typeface="Tw Cen MT"/>
              </a:rPr>
              <a:t>By the end of the 2020-2021school year, increase the percentage of students from non-proficient to proficient by 3%</a:t>
            </a:r>
          </a:p>
        </p:txBody>
      </p:sp>
      <p:pic>
        <p:nvPicPr>
          <p:cNvPr id="4" name="Picture Placeholder 15">
            <a:extLst>
              <a:ext uri="{FF2B5EF4-FFF2-40B4-BE49-F238E27FC236}">
                <a16:creationId xmlns:a16="http://schemas.microsoft.com/office/drawing/2014/main" id="{96D2B2C2-D2B2-427A-B413-2D006DE9A325}"/>
              </a:ext>
            </a:extLst>
          </p:cNvPr>
          <p:cNvPicPr>
            <a:picLocks noGrp="1" noChangeAspect="1"/>
          </p:cNvPicPr>
          <p:nvPr>
            <p:ph type="pic" idx="4294967295"/>
          </p:nvPr>
        </p:nvPicPr>
        <p:blipFill>
          <a:blip r:embed="rId5">
            <a:extLst>
              <a:ext uri="{28A0092B-C50C-407E-A947-70E740481C1C}">
                <a14:useLocalDpi xmlns:a14="http://schemas.microsoft.com/office/drawing/2010/main" val="0"/>
              </a:ext>
            </a:extLst>
          </a:blip>
          <a:srcRect l="4639" r="4639"/>
          <a:stretch/>
        </p:blipFill>
        <p:spPr>
          <a:xfrm>
            <a:off x="6937461" y="1745690"/>
            <a:ext cx="4399964" cy="4376812"/>
          </a:xfrm>
          <a:solidFill>
            <a:srgbClr val="A20B35">
              <a:alpha val="10000"/>
            </a:srgbClr>
          </a:solidFill>
        </p:spPr>
      </p:pic>
      <p:pic>
        <p:nvPicPr>
          <p:cNvPr id="9" name="Audio 8">
            <a:hlinkClick r:id="" action="ppaction://media"/>
            <a:extLst>
              <a:ext uri="{FF2B5EF4-FFF2-40B4-BE49-F238E27FC236}">
                <a16:creationId xmlns:a16="http://schemas.microsoft.com/office/drawing/2014/main" id="{DDC568A4-2F9C-4A26-888F-6A0D5F6DED3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633200" y="62992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7878"/>
    </mc:Choice>
    <mc:Fallback>
      <p:transition spd="slow" advTm="3787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name="Slide2188">
    <p:spTree>
      <p:nvGrpSpPr>
        <p:cNvPr id="1" name=""/>
        <p:cNvGrpSpPr/>
        <p:nvPr/>
      </p:nvGrpSpPr>
      <p:grpSpPr>
        <a:xfrm>
          <a:off x="0" y="0"/>
          <a:ext cx="0" cy="0"/>
          <a:chOff x="0" y="0"/>
          <a:chExt cx="0" cy="0"/>
        </a:xfrm>
      </p:grpSpPr>
      <p:sp>
        <p:nvSpPr>
          <p:cNvPr id="2" name="Title 39">
            <a:extLst>
              <a:ext uri="{FF2B5EF4-FFF2-40B4-BE49-F238E27FC236}">
                <a16:creationId xmlns:a16="http://schemas.microsoft.com/office/drawing/2014/main" id="{07E3255B-22F9-4575-A100-16CA1DE77A9D}"/>
              </a:ext>
            </a:extLst>
          </p:cNvPr>
          <p:cNvSpPr txBox="1">
            <a:spLocks noGrp="1"/>
          </p:cNvSpPr>
          <p:nvPr>
            <p:ph type="title"/>
          </p:nvPr>
        </p:nvSpPr>
        <p:spPr>
          <a:xfrm>
            <a:off x="1099630" y="1531940"/>
            <a:ext cx="4983480" cy="1188957"/>
          </a:xfrm>
        </p:spPr>
        <p:txBody>
          <a:bodyPr/>
          <a:lstStyle/>
          <a:p>
            <a:pPr marL="0" lvl="0" indent="0">
              <a:lnSpc>
                <a:spcPct val="90000"/>
              </a:lnSpc>
              <a:buNone/>
            </a:pPr>
            <a:r>
              <a:rPr lang="en-US" u="sng"/>
              <a:t>School and district </a:t>
            </a:r>
            <a:br>
              <a:rPr lang="en-US" u="sng"/>
            </a:br>
            <a:r>
              <a:rPr lang="en-US" u="sng"/>
              <a:t>Parent and family engagement</a:t>
            </a:r>
            <a:br>
              <a:rPr lang="en-US" u="sng"/>
            </a:br>
            <a:r>
              <a:rPr lang="en-US" u="sng"/>
              <a:t>policy</a:t>
            </a:r>
          </a:p>
        </p:txBody>
      </p:sp>
      <p:sp>
        <p:nvSpPr>
          <p:cNvPr id="3" name="Text Placeholder 4">
            <a:extLst>
              <a:ext uri="{FF2B5EF4-FFF2-40B4-BE49-F238E27FC236}">
                <a16:creationId xmlns:a16="http://schemas.microsoft.com/office/drawing/2014/main" id="{584BBB19-F9B7-48B4-96F6-49B528B10E3F}"/>
              </a:ext>
            </a:extLst>
          </p:cNvPr>
          <p:cNvSpPr txBox="1">
            <a:spLocks noGrp="1"/>
          </p:cNvSpPr>
          <p:nvPr>
            <p:ph type="body" idx="4294967295"/>
          </p:nvPr>
        </p:nvSpPr>
        <p:spPr>
          <a:xfrm>
            <a:off x="1099630" y="2720897"/>
            <a:ext cx="4979932" cy="4004066"/>
          </a:xfrm>
        </p:spPr>
        <p:txBody>
          <a:bodyPr/>
          <a:lstStyle/>
          <a:p>
            <a:pPr marL="0" lvl="0" indent="0">
              <a:lnSpc>
                <a:spcPct val="150000"/>
              </a:lnSpc>
              <a:buNone/>
            </a:pPr>
            <a:r>
              <a:rPr lang="en-US" sz="1500"/>
              <a:t>This plan describes how we will carry out its obligation to conduct outreach and provide activities, programs, and procedures for all families with students enrolled in a school with a Title I Program. </a:t>
            </a:r>
          </a:p>
          <a:p>
            <a:pPr marL="0" lvl="0" indent="0">
              <a:lnSpc>
                <a:spcPct val="150000"/>
              </a:lnSpc>
              <a:buNone/>
            </a:pPr>
            <a:r>
              <a:rPr lang="en-US" sz="1500"/>
              <a:t>Let’s take a look at the plan. </a:t>
            </a:r>
          </a:p>
        </p:txBody>
      </p:sp>
      <p:pic>
        <p:nvPicPr>
          <p:cNvPr id="7" name="Picture 7" descr="Text&#10;&#10;Description automatically generated">
            <a:extLst>
              <a:ext uri="{FF2B5EF4-FFF2-40B4-BE49-F238E27FC236}">
                <a16:creationId xmlns:a16="http://schemas.microsoft.com/office/drawing/2014/main" id="{DEFDA2C4-0909-4FD0-840F-A39AE580CE80}"/>
              </a:ext>
            </a:extLst>
          </p:cNvPr>
          <p:cNvPicPr>
            <a:picLocks noChangeAspect="1"/>
          </p:cNvPicPr>
          <p:nvPr/>
        </p:nvPicPr>
        <p:blipFill>
          <a:blip r:embed="rId5"/>
          <a:stretch>
            <a:fillRect/>
          </a:stretch>
        </p:blipFill>
        <p:spPr>
          <a:xfrm>
            <a:off x="7070148" y="1173306"/>
            <a:ext cx="4508789" cy="5611091"/>
          </a:xfrm>
          <a:prstGeom prst="rect">
            <a:avLst/>
          </a:prstGeom>
        </p:spPr>
      </p:pic>
      <p:pic>
        <p:nvPicPr>
          <p:cNvPr id="8" name="Audio 7">
            <a:hlinkClick r:id="" action="ppaction://media"/>
            <a:extLst>
              <a:ext uri="{FF2B5EF4-FFF2-40B4-BE49-F238E27FC236}">
                <a16:creationId xmlns:a16="http://schemas.microsoft.com/office/drawing/2014/main" id="{B26C688A-0962-4E6F-9AB0-E6B89DB6194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633200" y="62992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1720"/>
    </mc:Choice>
    <mc:Fallback>
      <p:transition spd="slow" advTm="217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name="Slide2186">
    <p:spTree>
      <p:nvGrpSpPr>
        <p:cNvPr id="1" name=""/>
        <p:cNvGrpSpPr/>
        <p:nvPr/>
      </p:nvGrpSpPr>
      <p:grpSpPr>
        <a:xfrm>
          <a:off x="0" y="0"/>
          <a:ext cx="0" cy="0"/>
          <a:chOff x="0" y="0"/>
          <a:chExt cx="0" cy="0"/>
        </a:xfrm>
      </p:grpSpPr>
      <p:sp>
        <p:nvSpPr>
          <p:cNvPr id="2" name="Text Placeholder 6">
            <a:extLst>
              <a:ext uri="{FF2B5EF4-FFF2-40B4-BE49-F238E27FC236}">
                <a16:creationId xmlns:a16="http://schemas.microsoft.com/office/drawing/2014/main" id="{4504DEA9-6CF2-4E25-919F-32C9917DB687}"/>
              </a:ext>
            </a:extLst>
          </p:cNvPr>
          <p:cNvSpPr txBox="1">
            <a:spLocks noGrp="1"/>
          </p:cNvSpPr>
          <p:nvPr>
            <p:ph type="body" idx="4294967295"/>
          </p:nvPr>
        </p:nvSpPr>
        <p:spPr>
          <a:xfrm>
            <a:off x="6612364" y="1583475"/>
            <a:ext cx="4979932" cy="892097"/>
          </a:xfrm>
        </p:spPr>
        <p:txBody>
          <a:bodyPr tIns="0" bIns="0" anchor="ctr" anchorCtr="1">
            <a:noAutofit/>
          </a:bodyPr>
          <a:lstStyle/>
          <a:p>
            <a:pPr marL="0" lvl="0" indent="0" algn="ctr">
              <a:lnSpc>
                <a:spcPct val="100000"/>
              </a:lnSpc>
              <a:spcBef>
                <a:spcPts val="0"/>
              </a:spcBef>
              <a:buNone/>
            </a:pPr>
            <a:r>
              <a:rPr lang="en-US" sz="1800" u="sng" cap="all">
                <a:solidFill>
                  <a:srgbClr val="D10E44"/>
                </a:solidFill>
              </a:rPr>
              <a:t>School-parent compact</a:t>
            </a:r>
          </a:p>
        </p:txBody>
      </p:sp>
      <p:sp>
        <p:nvSpPr>
          <p:cNvPr id="3" name="Text Placeholder 7">
            <a:extLst>
              <a:ext uri="{FF2B5EF4-FFF2-40B4-BE49-F238E27FC236}">
                <a16:creationId xmlns:a16="http://schemas.microsoft.com/office/drawing/2014/main" id="{8226D3CD-C062-4FAF-B242-F07711F8B557}"/>
              </a:ext>
            </a:extLst>
          </p:cNvPr>
          <p:cNvSpPr txBox="1">
            <a:spLocks noGrp="1"/>
          </p:cNvSpPr>
          <p:nvPr>
            <p:ph type="body" idx="4294967295"/>
          </p:nvPr>
        </p:nvSpPr>
        <p:spPr>
          <a:xfrm>
            <a:off x="6612364" y="2475573"/>
            <a:ext cx="4979932" cy="3802623"/>
          </a:xfrm>
        </p:spPr>
        <p:txBody>
          <a:bodyPr/>
          <a:lstStyle/>
          <a:p>
            <a:pPr marL="0" lvl="0" indent="0">
              <a:lnSpc>
                <a:spcPct val="150000"/>
              </a:lnSpc>
              <a:buNone/>
            </a:pPr>
            <a:r>
              <a:rPr lang="en-US" sz="1500"/>
              <a:t>The compact was developed in partnership with teachers, parents, and students. The compact outlines shared responsibilities between schools/teachers, parents/families, and students that are focused on supporting student academic success.</a:t>
            </a:r>
          </a:p>
        </p:txBody>
      </p:sp>
      <p:graphicFrame>
        <p:nvGraphicFramePr>
          <p:cNvPr id="8" name="Table 7">
            <a:extLst>
              <a:ext uri="{FF2B5EF4-FFF2-40B4-BE49-F238E27FC236}">
                <a16:creationId xmlns:a16="http://schemas.microsoft.com/office/drawing/2014/main" id="{AE6F8A3D-51C5-439A-A62E-17B064A45E49}"/>
              </a:ext>
            </a:extLst>
          </p:cNvPr>
          <p:cNvGraphicFramePr>
            <a:graphicFrameLocks noGrp="1"/>
          </p:cNvGraphicFramePr>
          <p:nvPr>
            <p:extLst>
              <p:ext uri="{D42A27DB-BD31-4B8C-83A1-F6EECF244321}">
                <p14:modId xmlns:p14="http://schemas.microsoft.com/office/powerpoint/2010/main" val="2506893668"/>
              </p:ext>
            </p:extLst>
          </p:nvPr>
        </p:nvGraphicFramePr>
        <p:xfrm>
          <a:off x="917863" y="770659"/>
          <a:ext cx="5478273" cy="243840"/>
        </p:xfrm>
        <a:graphic>
          <a:graphicData uri="http://schemas.openxmlformats.org/drawingml/2006/table">
            <a:tbl>
              <a:tblPr firstRow="1" bandRow="1">
                <a:tableStyleId>{5C22544A-7EE6-4342-B048-85BDC9FD1C3A}</a:tableStyleId>
              </a:tblPr>
              <a:tblGrid>
                <a:gridCol w="5478273">
                  <a:extLst>
                    <a:ext uri="{9D8B030D-6E8A-4147-A177-3AD203B41FA5}">
                      <a16:colId xmlns:a16="http://schemas.microsoft.com/office/drawing/2014/main" val="1691909387"/>
                    </a:ext>
                  </a:extLst>
                </a:gridCol>
              </a:tblGrid>
              <a:tr h="199159">
                <a:tc>
                  <a:txBody>
                    <a:bodyPr/>
                    <a:lstStyle/>
                    <a:p>
                      <a:pPr algn="ctr"/>
                      <a:r>
                        <a:rPr lang="en-US" sz="1600" dirty="0">
                          <a:effectLst/>
                        </a:rPr>
                        <a:t>Teachers, Parents, Students- Working together for Success</a:t>
                      </a:r>
                      <a:endParaRPr lang="en-US" b="1" dirty="0">
                        <a:effectLst/>
                      </a:endParaRPr>
                    </a:p>
                  </a:txBody>
                  <a:tcPr marL="0" marR="0" marT="0" marB="0" anchor="ctr"/>
                </a:tc>
                <a:extLst>
                  <a:ext uri="{0D108BD9-81ED-4DB2-BD59-A6C34878D82A}">
                    <a16:rowId xmlns:a16="http://schemas.microsoft.com/office/drawing/2014/main" val="1250219910"/>
                  </a:ext>
                </a:extLst>
              </a:tr>
            </a:tbl>
          </a:graphicData>
        </a:graphic>
      </p:graphicFrame>
      <p:sp>
        <p:nvSpPr>
          <p:cNvPr id="10" name="TextBox 9">
            <a:extLst>
              <a:ext uri="{FF2B5EF4-FFF2-40B4-BE49-F238E27FC236}">
                <a16:creationId xmlns:a16="http://schemas.microsoft.com/office/drawing/2014/main" id="{3147E89E-2881-42D9-B671-1DFAE02C4155}"/>
              </a:ext>
            </a:extLst>
          </p:cNvPr>
          <p:cNvSpPr txBox="1"/>
          <p:nvPr/>
        </p:nvSpPr>
        <p:spPr>
          <a:xfrm>
            <a:off x="975014" y="1208809"/>
            <a:ext cx="2743200"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kern="0" dirty="0">
                <a:latin typeface="Tahoma"/>
                <a:ea typeface="Tahoma"/>
                <a:cs typeface="Tahoma"/>
              </a:rPr>
              <a:t>The </a:t>
            </a:r>
            <a:r>
              <a:rPr lang="en-US" sz="1200" b="1" i="1" kern="0" dirty="0">
                <a:latin typeface="Tahoma"/>
                <a:ea typeface="Tahoma"/>
                <a:cs typeface="Tahoma"/>
              </a:rPr>
              <a:t>third-grade teachers, specialists and support staff</a:t>
            </a:r>
            <a:r>
              <a:rPr lang="en-US" sz="1200" b="1" kern="0" dirty="0">
                <a:latin typeface="Tahoma"/>
                <a:ea typeface="Tahoma"/>
                <a:cs typeface="Tahoma"/>
              </a:rPr>
              <a:t> </a:t>
            </a:r>
            <a:r>
              <a:rPr lang="en-US" sz="1200" kern="0" dirty="0">
                <a:latin typeface="Tahoma"/>
                <a:ea typeface="Tahoma"/>
                <a:cs typeface="Tahoma"/>
              </a:rPr>
              <a:t>will work students and their families to develop students’ </a:t>
            </a:r>
            <a:r>
              <a:rPr lang="en-US" sz="1200" i="1" kern="0" dirty="0">
                <a:latin typeface="Tahoma"/>
                <a:ea typeface="Tahoma"/>
                <a:cs typeface="Tahoma"/>
              </a:rPr>
              <a:t>Mathematical and Reading competency according to grade level standards</a:t>
            </a:r>
            <a:r>
              <a:rPr lang="en-US" sz="1200" kern="0" dirty="0">
                <a:latin typeface="Tahoma"/>
                <a:ea typeface="Tahoma"/>
                <a:cs typeface="Tahoma"/>
              </a:rPr>
              <a:t>. </a:t>
            </a:r>
            <a:r>
              <a:rPr lang="en-US" sz="1200" i="1" kern="0" dirty="0">
                <a:latin typeface="Tahoma"/>
                <a:ea typeface="Tahoma"/>
                <a:cs typeface="Tahoma"/>
              </a:rPr>
              <a:t>  </a:t>
            </a:r>
            <a:r>
              <a:rPr lang="en-US" sz="1200" kern="0" dirty="0">
                <a:latin typeface="Tahoma"/>
                <a:ea typeface="Tahoma"/>
                <a:cs typeface="Tahoma"/>
              </a:rPr>
              <a:t>The focus of our key connections with families will be: </a:t>
            </a:r>
            <a:endParaRPr lang="en-US" dirty="0"/>
          </a:p>
          <a:p>
            <a:r>
              <a:rPr lang="en-US" sz="1200" dirty="0"/>
              <a:t>Provide parents with a variety of math and reading strategies that meet the Georgia Standards of Excellence. Examples of each will be provided through CTLS Parent, classroom parent meetings or conferences. </a:t>
            </a:r>
          </a:p>
          <a:p>
            <a:endParaRPr lang="en-US" sz="1200">
              <a:cs typeface="Calibri" panose="020F0502020204030204"/>
            </a:endParaRPr>
          </a:p>
          <a:p>
            <a:r>
              <a:rPr lang="en-US" sz="1200" dirty="0"/>
              <a:t>Provide individualized and personalized mathematics support using </a:t>
            </a:r>
            <a:r>
              <a:rPr lang="en-US" sz="1200" dirty="0" err="1"/>
              <a:t>Dreambox</a:t>
            </a:r>
            <a:r>
              <a:rPr lang="en-US" sz="1200" dirty="0"/>
              <a:t> Learning software.</a:t>
            </a:r>
            <a:endParaRPr lang="en-US" sz="1200" dirty="0">
              <a:cs typeface="Calibri"/>
            </a:endParaRPr>
          </a:p>
          <a:p>
            <a:r>
              <a:rPr lang="en-US" sz="1200" dirty="0"/>
              <a:t>Provide individualized and adaptive reading support using Headsprout online reading program. </a:t>
            </a:r>
            <a:r>
              <a:rPr lang="en-US" sz="1150" dirty="0">
                <a:latin typeface="Arial"/>
                <a:cs typeface="Arial"/>
              </a:rPr>
              <a:t> </a:t>
            </a:r>
          </a:p>
        </p:txBody>
      </p:sp>
      <p:sp>
        <p:nvSpPr>
          <p:cNvPr id="21" name="TextBox 20">
            <a:extLst>
              <a:ext uri="{FF2B5EF4-FFF2-40B4-BE49-F238E27FC236}">
                <a16:creationId xmlns:a16="http://schemas.microsoft.com/office/drawing/2014/main" id="{E9E37B04-F4AD-4E94-B4AA-5102DDB50D81}"/>
              </a:ext>
            </a:extLst>
          </p:cNvPr>
          <p:cNvSpPr txBox="1"/>
          <p:nvPr/>
        </p:nvSpPr>
        <p:spPr>
          <a:xfrm>
            <a:off x="3754582" y="1208809"/>
            <a:ext cx="2743200"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i="1" dirty="0">
                <a:latin typeface="Tahoma"/>
                <a:ea typeface="Tahoma"/>
                <a:cs typeface="Tahoma"/>
              </a:rPr>
              <a:t>Families </a:t>
            </a:r>
            <a:r>
              <a:rPr lang="en-US" sz="1200" dirty="0">
                <a:latin typeface="Tahoma"/>
                <a:ea typeface="Tahoma"/>
                <a:cs typeface="Tahoma"/>
              </a:rPr>
              <a:t>can support student’s math and Reading understanding by:</a:t>
            </a:r>
          </a:p>
          <a:p>
            <a:r>
              <a:rPr lang="en-US" sz="1200" dirty="0">
                <a:latin typeface="Tahoma"/>
                <a:ea typeface="Tahoma"/>
                <a:cs typeface="Tahoma"/>
              </a:rPr>
              <a:t>Utilize strategies provided by school in both reading and math to explore books and literacy skills as well as mathematical concepts with your child.</a:t>
            </a:r>
          </a:p>
          <a:p>
            <a:endParaRPr lang="en-US" sz="800">
              <a:latin typeface="Tahoma"/>
              <a:ea typeface="Tahoma"/>
              <a:cs typeface="Tahoma"/>
            </a:endParaRPr>
          </a:p>
          <a:p>
            <a:endParaRPr lang="en-US" sz="800">
              <a:latin typeface="Tahoma"/>
              <a:ea typeface="Tahoma"/>
              <a:cs typeface="Tahoma"/>
            </a:endParaRPr>
          </a:p>
          <a:p>
            <a:r>
              <a:rPr lang="en-US" sz="1200" dirty="0">
                <a:latin typeface="Tahoma"/>
                <a:ea typeface="Tahoma"/>
                <a:cs typeface="Tahoma"/>
              </a:rPr>
              <a:t>Help your child develop a love of reading by reading the materials provided with them at home.</a:t>
            </a:r>
          </a:p>
          <a:p>
            <a:endParaRPr lang="en-US" sz="800">
              <a:latin typeface="Tahoma"/>
              <a:ea typeface="Tahoma"/>
              <a:cs typeface="Tahoma"/>
            </a:endParaRPr>
          </a:p>
          <a:p>
            <a:r>
              <a:rPr lang="en-US" sz="1200" dirty="0">
                <a:latin typeface="Tahoma"/>
                <a:ea typeface="Tahoma"/>
                <a:cs typeface="Tahoma"/>
              </a:rPr>
              <a:t>Ensure your child frequently logs into </a:t>
            </a:r>
            <a:r>
              <a:rPr lang="en-US" sz="1200" dirty="0" err="1">
                <a:latin typeface="Tahoma"/>
                <a:ea typeface="Tahoma"/>
                <a:cs typeface="Tahoma"/>
              </a:rPr>
              <a:t>Dreambox</a:t>
            </a:r>
            <a:r>
              <a:rPr lang="en-US" sz="1200" dirty="0">
                <a:latin typeface="Tahoma"/>
                <a:ea typeface="Tahoma"/>
                <a:cs typeface="Tahoma"/>
              </a:rPr>
              <a:t> software to build conceptual understanding and procedural fluency.</a:t>
            </a:r>
          </a:p>
        </p:txBody>
      </p:sp>
      <p:sp>
        <p:nvSpPr>
          <p:cNvPr id="22" name="TextBox 21">
            <a:extLst>
              <a:ext uri="{FF2B5EF4-FFF2-40B4-BE49-F238E27FC236}">
                <a16:creationId xmlns:a16="http://schemas.microsoft.com/office/drawing/2014/main" id="{42D1475B-A0DC-4106-A3EE-B838382BEDD4}"/>
              </a:ext>
            </a:extLst>
          </p:cNvPr>
          <p:cNvSpPr txBox="1"/>
          <p:nvPr/>
        </p:nvSpPr>
        <p:spPr>
          <a:xfrm>
            <a:off x="1018309" y="5174673"/>
            <a:ext cx="4795404" cy="161582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i="1" dirty="0">
                <a:latin typeface="Tahoma"/>
                <a:ea typeface="Tahoma"/>
                <a:cs typeface="Tahoma"/>
              </a:rPr>
              <a:t>Brumby students </a:t>
            </a:r>
            <a:r>
              <a:rPr lang="en-US" sz="1100" dirty="0">
                <a:latin typeface="Tahoma"/>
                <a:ea typeface="Tahoma"/>
                <a:cs typeface="Tahoma"/>
              </a:rPr>
              <a:t>can succeed in school and meet our school goals in both Math and Reading. As a student, I can:</a:t>
            </a:r>
          </a:p>
          <a:p>
            <a:r>
              <a:rPr lang="en-US" sz="1100" dirty="0">
                <a:latin typeface="Tahoma"/>
                <a:ea typeface="Tahoma"/>
                <a:cs typeface="Tahoma"/>
              </a:rPr>
              <a:t>Use a variety of mathematical strategies to solve math problems both in and out of school and use a variety of reading strategies to read and understand what I am reading both in and out of school.</a:t>
            </a:r>
          </a:p>
          <a:p>
            <a:endParaRPr lang="en-US" sz="1100">
              <a:latin typeface="Tahoma"/>
              <a:ea typeface="Tahoma"/>
              <a:cs typeface="Tahoma"/>
            </a:endParaRPr>
          </a:p>
          <a:p>
            <a:r>
              <a:rPr lang="en-US" sz="1100" dirty="0">
                <a:latin typeface="Tahoma"/>
                <a:ea typeface="Tahoma"/>
                <a:cs typeface="Tahoma"/>
              </a:rPr>
              <a:t>Read at least 20 minute each night</a:t>
            </a:r>
          </a:p>
          <a:p>
            <a:endParaRPr lang="en-US" sz="1100">
              <a:solidFill>
                <a:srgbClr val="FF0000"/>
              </a:solidFill>
              <a:latin typeface="Tahoma"/>
              <a:ea typeface="Tahoma"/>
              <a:cs typeface="Tahoma"/>
            </a:endParaRPr>
          </a:p>
          <a:p>
            <a:r>
              <a:rPr lang="en-US" sz="1100" dirty="0">
                <a:latin typeface="Tahoma"/>
                <a:ea typeface="Tahoma"/>
                <a:cs typeface="Tahoma"/>
              </a:rPr>
              <a:t>Log in to </a:t>
            </a:r>
            <a:r>
              <a:rPr lang="en-US" sz="1100" dirty="0" err="1">
                <a:latin typeface="Tahoma"/>
                <a:ea typeface="Tahoma"/>
                <a:cs typeface="Tahoma"/>
              </a:rPr>
              <a:t>Dreambox</a:t>
            </a:r>
            <a:r>
              <a:rPr lang="en-US" sz="1100" dirty="0">
                <a:latin typeface="Tahoma"/>
                <a:ea typeface="Tahoma"/>
                <a:cs typeface="Tahoma"/>
              </a:rPr>
              <a:t> and practice math facts and concepts.</a:t>
            </a:r>
          </a:p>
        </p:txBody>
      </p:sp>
      <p:pic>
        <p:nvPicPr>
          <p:cNvPr id="7" name="Audio 6">
            <a:hlinkClick r:id="" action="ppaction://media"/>
            <a:extLst>
              <a:ext uri="{FF2B5EF4-FFF2-40B4-BE49-F238E27FC236}">
                <a16:creationId xmlns:a16="http://schemas.microsoft.com/office/drawing/2014/main" id="{B4664255-399C-4F74-9F12-1E169D277B5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3200" y="62992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9757"/>
    </mc:Choice>
    <mc:Fallback>
      <p:transition spd="slow" advTm="2975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name="Slide2187">
    <p:spTree>
      <p:nvGrpSpPr>
        <p:cNvPr id="1" name=""/>
        <p:cNvGrpSpPr/>
        <p:nvPr/>
      </p:nvGrpSpPr>
      <p:grpSpPr>
        <a:xfrm>
          <a:off x="0" y="0"/>
          <a:ext cx="0" cy="0"/>
          <a:chOff x="0" y="0"/>
          <a:chExt cx="0" cy="0"/>
        </a:xfrm>
      </p:grpSpPr>
      <p:sp>
        <p:nvSpPr>
          <p:cNvPr id="2" name="Title 39">
            <a:extLst>
              <a:ext uri="{FF2B5EF4-FFF2-40B4-BE49-F238E27FC236}">
                <a16:creationId xmlns:a16="http://schemas.microsoft.com/office/drawing/2014/main" id="{E250850E-D488-4396-9EB2-613F555977A2}"/>
              </a:ext>
            </a:extLst>
          </p:cNvPr>
          <p:cNvSpPr txBox="1">
            <a:spLocks noGrp="1"/>
          </p:cNvSpPr>
          <p:nvPr>
            <p:ph type="title"/>
          </p:nvPr>
        </p:nvSpPr>
        <p:spPr/>
        <p:txBody>
          <a:bodyPr/>
          <a:lstStyle/>
          <a:p>
            <a:pPr marL="0" lvl="0" indent="0">
              <a:lnSpc>
                <a:spcPct val="90000"/>
              </a:lnSpc>
              <a:buNone/>
            </a:pPr>
            <a:r>
              <a:rPr lang="en-US" u="sng"/>
              <a:t>Building school staff capacity</a:t>
            </a:r>
          </a:p>
        </p:txBody>
      </p:sp>
      <p:sp>
        <p:nvSpPr>
          <p:cNvPr id="3" name="Text Placeholder 4">
            <a:extLst>
              <a:ext uri="{FF2B5EF4-FFF2-40B4-BE49-F238E27FC236}">
                <a16:creationId xmlns:a16="http://schemas.microsoft.com/office/drawing/2014/main" id="{3BC5C32F-7102-4F03-A5F8-DA7DA8E29745}"/>
              </a:ext>
            </a:extLst>
          </p:cNvPr>
          <p:cNvSpPr txBox="1">
            <a:spLocks noGrp="1"/>
          </p:cNvSpPr>
          <p:nvPr>
            <p:ph type="body" idx="4294967295"/>
          </p:nvPr>
        </p:nvSpPr>
        <p:spPr>
          <a:xfrm>
            <a:off x="1099630" y="3462110"/>
            <a:ext cx="4979932" cy="3262853"/>
          </a:xfrm>
        </p:spPr>
        <p:txBody>
          <a:bodyPr/>
          <a:lstStyle/>
          <a:p>
            <a:pPr marL="0" lvl="0" indent="0">
              <a:lnSpc>
                <a:spcPct val="130000"/>
              </a:lnSpc>
              <a:buNone/>
            </a:pPr>
            <a:r>
              <a:rPr lang="en-US" sz="1200" dirty="0">
                <a:latin typeface="Tw Cen MT"/>
              </a:rPr>
              <a:t>Federal law also requires that Title I schools are to educate and train teachers, specialized instructional support staff, principals, other school leaders, and staff in how to best develop partnerships with families. This training and education are to be done in consultation with parents. For this school year our staff capacity building plan </a:t>
            </a:r>
            <a:r>
              <a:rPr lang="en-US" sz="1200" dirty="0">
                <a:solidFill>
                  <a:srgbClr val="A20B35"/>
                </a:solidFill>
                <a:highlight>
                  <a:srgbClr val="FFFF00"/>
                </a:highlight>
                <a:latin typeface="Tw Cen MT"/>
              </a:rPr>
              <a:t>includes a 4-part course to increase our understanding of effective ways to communicate with our families. </a:t>
            </a:r>
            <a:r>
              <a:rPr lang="en-US" sz="1200" dirty="0">
                <a:latin typeface="Tw Cen MT"/>
              </a:rPr>
              <a:t>We want your suggestions on topics you think teachers, administrators, and other school staff need to discuss or learn more about to support your child and family.</a:t>
            </a:r>
            <a:endParaRPr lang="en-US" sz="1400" dirty="0">
              <a:latin typeface="Tw Cen MT"/>
            </a:endParaRPr>
          </a:p>
        </p:txBody>
      </p:sp>
      <p:sp>
        <p:nvSpPr>
          <p:cNvPr id="4" name="Text Placeholder 6">
            <a:extLst>
              <a:ext uri="{FF2B5EF4-FFF2-40B4-BE49-F238E27FC236}">
                <a16:creationId xmlns:a16="http://schemas.microsoft.com/office/drawing/2014/main" id="{E5945C2A-C9C4-4C2E-B6FB-286931C71772}"/>
              </a:ext>
            </a:extLst>
          </p:cNvPr>
          <p:cNvSpPr txBox="1">
            <a:spLocks noGrp="1"/>
          </p:cNvSpPr>
          <p:nvPr>
            <p:ph type="body" idx="4294967295"/>
          </p:nvPr>
        </p:nvSpPr>
        <p:spPr>
          <a:xfrm>
            <a:off x="6612364" y="2823081"/>
            <a:ext cx="4979932" cy="605918"/>
          </a:xfrm>
        </p:spPr>
        <p:txBody>
          <a:bodyPr tIns="0" bIns="0" anchor="ctr" anchorCtr="1">
            <a:noAutofit/>
          </a:bodyPr>
          <a:lstStyle/>
          <a:p>
            <a:pPr marL="0" lvl="0" indent="0" algn="ctr">
              <a:lnSpc>
                <a:spcPct val="100000"/>
              </a:lnSpc>
              <a:spcBef>
                <a:spcPts val="0"/>
              </a:spcBef>
              <a:buNone/>
            </a:pPr>
            <a:r>
              <a:rPr lang="en-US" sz="1800" u="sng" cap="all">
                <a:solidFill>
                  <a:srgbClr val="D10E44"/>
                </a:solidFill>
              </a:rPr>
              <a:t>Family engagement budget</a:t>
            </a:r>
          </a:p>
        </p:txBody>
      </p:sp>
      <p:sp>
        <p:nvSpPr>
          <p:cNvPr id="5" name="Text Placeholder 7">
            <a:extLst>
              <a:ext uri="{FF2B5EF4-FFF2-40B4-BE49-F238E27FC236}">
                <a16:creationId xmlns:a16="http://schemas.microsoft.com/office/drawing/2014/main" id="{38BE61D8-6D1D-4FB7-95D5-8BABB1CE1213}"/>
              </a:ext>
            </a:extLst>
          </p:cNvPr>
          <p:cNvSpPr txBox="1">
            <a:spLocks noGrp="1"/>
          </p:cNvSpPr>
          <p:nvPr>
            <p:ph type="body" idx="4294967295"/>
          </p:nvPr>
        </p:nvSpPr>
        <p:spPr>
          <a:xfrm>
            <a:off x="6612364" y="3462110"/>
            <a:ext cx="4979932" cy="3262853"/>
          </a:xfrm>
        </p:spPr>
        <p:txBody>
          <a:bodyPr/>
          <a:lstStyle/>
          <a:p>
            <a:pPr marL="0" indent="0">
              <a:lnSpc>
                <a:spcPct val="150000"/>
              </a:lnSpc>
              <a:buNone/>
            </a:pPr>
            <a:r>
              <a:rPr lang="en-US" sz="1500" dirty="0">
                <a:latin typeface="Tw Cen MT"/>
              </a:rPr>
              <a:t>Our school district received more than $500,000 for this school year from Title I, Part A. Part of that amount has been set aside for family and community engagement. Specifically, $4,525 for the District Set-Aside.</a:t>
            </a:r>
            <a:endParaRPr lang="en-US" sz="1500" dirty="0">
              <a:solidFill>
                <a:srgbClr val="A20B35"/>
              </a:solidFill>
              <a:highlight>
                <a:srgbClr val="FFFF00"/>
              </a:highlight>
            </a:endParaRPr>
          </a:p>
        </p:txBody>
      </p:sp>
      <p:pic>
        <p:nvPicPr>
          <p:cNvPr id="6" name="Picture Placeholder 1">
            <a:extLst>
              <a:ext uri="{FF2B5EF4-FFF2-40B4-BE49-F238E27FC236}">
                <a16:creationId xmlns:a16="http://schemas.microsoft.com/office/drawing/2014/main" id="{9AF9F102-92C7-41B1-8A80-7CBAE46007DD}"/>
              </a:ext>
            </a:extLst>
          </p:cNvPr>
          <p:cNvPicPr>
            <a:picLocks noGrp="1" noChangeAspect="1"/>
          </p:cNvPicPr>
          <p:nvPr>
            <p:ph type="pic" idx="4294967295"/>
          </p:nvPr>
        </p:nvPicPr>
        <p:blipFill>
          <a:blip r:embed="rId5"/>
          <a:srcRect l="16603" r="16603"/>
          <a:stretch>
            <a:fillRect/>
          </a:stretch>
        </p:blipFill>
        <p:spPr>
          <a:xfrm>
            <a:off x="2455922" y="419270"/>
            <a:ext cx="2285204" cy="2273180"/>
          </a:xfrm>
          <a:solidFill>
            <a:srgbClr val="A20B35">
              <a:alpha val="10000"/>
            </a:srgbClr>
          </a:solidFill>
        </p:spPr>
      </p:pic>
      <p:pic>
        <p:nvPicPr>
          <p:cNvPr id="7" name="Picture Placeholder 3">
            <a:extLst>
              <a:ext uri="{FF2B5EF4-FFF2-40B4-BE49-F238E27FC236}">
                <a16:creationId xmlns:a16="http://schemas.microsoft.com/office/drawing/2014/main" id="{D8C7704E-8453-4418-A73C-301069503D05}"/>
              </a:ext>
            </a:extLst>
          </p:cNvPr>
          <p:cNvPicPr>
            <a:picLocks noGrp="1" noChangeAspect="1"/>
          </p:cNvPicPr>
          <p:nvPr>
            <p:ph type="pic" idx="4294967295"/>
          </p:nvPr>
        </p:nvPicPr>
        <p:blipFill>
          <a:blip r:embed="rId6"/>
          <a:srcRect l="16626" r="16626"/>
          <a:stretch>
            <a:fillRect/>
          </a:stretch>
        </p:blipFill>
        <p:spPr>
          <a:xfrm>
            <a:off x="7968657" y="419270"/>
            <a:ext cx="2285204" cy="2273180"/>
          </a:xfrm>
          <a:solidFill>
            <a:srgbClr val="A20B35">
              <a:alpha val="10000"/>
            </a:srgbClr>
          </a:solidFill>
        </p:spPr>
      </p:pic>
      <p:pic>
        <p:nvPicPr>
          <p:cNvPr id="10" name="Audio 9">
            <a:hlinkClick r:id="" action="ppaction://media"/>
            <a:extLst>
              <a:ext uri="{FF2B5EF4-FFF2-40B4-BE49-F238E27FC236}">
                <a16:creationId xmlns:a16="http://schemas.microsoft.com/office/drawing/2014/main" id="{106A7BE8-08A1-4D9B-BF47-2D7B1F7B5330}"/>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633200" y="62992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69498"/>
    </mc:Choice>
    <mc:Fallback>
      <p:transition spd="slow" advTm="6949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name="Slide2183">
    <p:spTree>
      <p:nvGrpSpPr>
        <p:cNvPr id="1" name=""/>
        <p:cNvGrpSpPr/>
        <p:nvPr/>
      </p:nvGrpSpPr>
      <p:grpSpPr>
        <a:xfrm>
          <a:off x="0" y="0"/>
          <a:ext cx="0" cy="0"/>
          <a:chOff x="0" y="0"/>
          <a:chExt cx="0" cy="0"/>
        </a:xfrm>
      </p:grpSpPr>
      <p:pic>
        <p:nvPicPr>
          <p:cNvPr id="2" name="Picture Placeholder 20">
            <a:extLst>
              <a:ext uri="{FF2B5EF4-FFF2-40B4-BE49-F238E27FC236}">
                <a16:creationId xmlns:a16="http://schemas.microsoft.com/office/drawing/2014/main" id="{6164529B-8B3F-4F77-8D3A-E0E648193963}"/>
              </a:ext>
            </a:extLst>
          </p:cNvPr>
          <p:cNvPicPr>
            <a:picLocks noGrp="1" noChangeAspect="1"/>
          </p:cNvPicPr>
          <p:nvPr>
            <p:ph type="pic" idx="4294967295"/>
          </p:nvPr>
        </p:nvPicPr>
        <p:blipFill>
          <a:blip r:embed="rId5"/>
          <a:stretch>
            <a:fillRect/>
          </a:stretch>
        </p:blipFill>
        <p:spPr>
          <a:xfrm rot="21296601">
            <a:off x="4755941" y="1453256"/>
            <a:ext cx="3486899" cy="2167054"/>
          </a:xfrm>
          <a:effectLst>
            <a:outerShdw dist="139699" dir="2700000" algn="tl">
              <a:srgbClr val="333333">
                <a:alpha val="65000"/>
              </a:srgbClr>
            </a:outerShdw>
          </a:effectLst>
        </p:spPr>
      </p:pic>
      <p:sp>
        <p:nvSpPr>
          <p:cNvPr id="3" name="Title 2" hidden="1">
            <a:extLst>
              <a:ext uri="{FF2B5EF4-FFF2-40B4-BE49-F238E27FC236}">
                <a16:creationId xmlns:a16="http://schemas.microsoft.com/office/drawing/2014/main" id="{6FF87D7B-FCDD-4CE6-B4FF-F4EE3F596708}"/>
              </a:ext>
            </a:extLst>
          </p:cNvPr>
          <p:cNvSpPr txBox="1">
            <a:spLocks noGrp="1"/>
          </p:cNvSpPr>
          <p:nvPr>
            <p:ph type="title"/>
          </p:nvPr>
        </p:nvSpPr>
        <p:spPr>
          <a:xfrm>
            <a:off x="9385986" y="853062"/>
            <a:ext cx="2097587" cy="1331677"/>
          </a:xfrm>
          <a:prstGeom prst="rect">
            <a:avLst/>
          </a:prstGeom>
          <a:noFill/>
          <a:ln>
            <a:noFill/>
          </a:ln>
        </p:spPr>
        <p:txBody>
          <a:bodyPr vert="horz" wrap="square" lIns="91440" tIns="45720" rIns="91440" bIns="45720" anchor="ctr" anchorCtr="0" compatLnSpc="1">
            <a:normAutofit/>
          </a:bodyPr>
          <a:lstStyle/>
          <a:p>
            <a:pPr lvl="0"/>
            <a:r>
              <a:rPr lang="en-US" sz="3200"/>
              <a:t>Large Photo Slide</a:t>
            </a:r>
          </a:p>
        </p:txBody>
      </p:sp>
      <p:sp>
        <p:nvSpPr>
          <p:cNvPr id="4" name="Rectangle 14">
            <a:extLst>
              <a:ext uri="{FF2B5EF4-FFF2-40B4-BE49-F238E27FC236}">
                <a16:creationId xmlns:a16="http://schemas.microsoft.com/office/drawing/2014/main" id="{060FE5FD-C1F8-44CB-BB25-34194C06484B}"/>
              </a:ext>
            </a:extLst>
          </p:cNvPr>
          <p:cNvSpPr/>
          <p:nvPr/>
        </p:nvSpPr>
        <p:spPr>
          <a:xfrm>
            <a:off x="1609581" y="200719"/>
            <a:ext cx="9779617" cy="1103077"/>
          </a:xfrm>
          <a:prstGeom prst="rect">
            <a:avLst/>
          </a:prstGeom>
          <a:noFill/>
          <a:ln cap="flat">
            <a:noFill/>
            <a:prstDash val="solid"/>
          </a:ln>
        </p:spPr>
        <p:txBody>
          <a:bodyPr vert="horz" wrap="square" lIns="27432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0000" b="0" i="0" u="none" strike="noStrike" kern="0" cap="none" spc="0" baseline="0">
                <a:solidFill>
                  <a:srgbClr val="3A3B39"/>
                </a:solidFill>
                <a:uFillTx/>
                <a:latin typeface="Bebas"/>
                <a:ea typeface="Bebas"/>
                <a:cs typeface="Bebas"/>
              </a:defRPr>
            </a:pPr>
            <a:r>
              <a:rPr lang="en-US" sz="3600" b="1" i="0" u="none" strike="noStrike" kern="1200" cap="none" spc="0" baseline="0">
                <a:solidFill>
                  <a:srgbClr val="000000"/>
                </a:solidFill>
                <a:uFillTx/>
                <a:latin typeface="Gill Sans" pitchFamily="34"/>
                <a:ea typeface="Bebas"/>
                <a:cs typeface="Gill Sans" pitchFamily="34"/>
              </a:rPr>
              <a:t>Recommendations </a:t>
            </a:r>
            <a:r>
              <a:rPr lang="en-US" sz="3600" b="1" i="0" u="none" strike="noStrike" kern="1200" cap="none" spc="0" baseline="0">
                <a:solidFill>
                  <a:srgbClr val="DAA520"/>
                </a:solidFill>
                <a:uFillTx/>
                <a:latin typeface="Gill Sans" pitchFamily="34"/>
                <a:ea typeface="Bebas"/>
                <a:cs typeface="Gill Sans" pitchFamily="34"/>
              </a:rPr>
              <a:t>for</a:t>
            </a:r>
            <a:r>
              <a:rPr lang="en-US" sz="3600" b="1" i="0" u="none" strike="noStrike" kern="1200" cap="none" spc="0" baseline="0">
                <a:solidFill>
                  <a:srgbClr val="000000"/>
                </a:solidFill>
                <a:uFillTx/>
                <a:latin typeface="Gill Sans" pitchFamily="34"/>
                <a:ea typeface="Bebas"/>
                <a:cs typeface="Gill Sans" pitchFamily="34"/>
              </a:rPr>
              <a:t> Revisions/Updates</a:t>
            </a:r>
            <a:endParaRPr lang="en-US" sz="1400" b="0" i="0" u="none" strike="noStrike" kern="1200" cap="none" spc="0" baseline="0">
              <a:solidFill>
                <a:srgbClr val="000000"/>
              </a:solidFill>
              <a:uFillTx/>
              <a:latin typeface="Bebas"/>
              <a:ea typeface="Bebas"/>
              <a:cs typeface="Bebas"/>
            </a:endParaRPr>
          </a:p>
        </p:txBody>
      </p:sp>
      <p:sp>
        <p:nvSpPr>
          <p:cNvPr id="5" name="TextBox 16">
            <a:extLst>
              <a:ext uri="{FF2B5EF4-FFF2-40B4-BE49-F238E27FC236}">
                <a16:creationId xmlns:a16="http://schemas.microsoft.com/office/drawing/2014/main" id="{BD6D7173-30C4-43F7-86CE-533E8CEA3410}"/>
              </a:ext>
            </a:extLst>
          </p:cNvPr>
          <p:cNvSpPr txBox="1"/>
          <p:nvPr/>
        </p:nvSpPr>
        <p:spPr>
          <a:xfrm>
            <a:off x="872200" y="4047636"/>
            <a:ext cx="11261832" cy="3139321"/>
          </a:xfrm>
          <a:prstGeom prst="rect">
            <a:avLst/>
          </a:prstGeom>
          <a:noFill/>
          <a:ln cap="flat">
            <a:noFill/>
          </a:ln>
        </p:spPr>
        <p:txBody>
          <a:bodyPr vert="horz" wrap="square" lIns="91440" tIns="45720" rIns="91440" bIns="45720" anchor="t" anchorCtr="0" compatLnSpc="1">
            <a:spAutoFit/>
          </a:bodyPr>
          <a:lstStyle/>
          <a:p>
            <a:pPr>
              <a:defRPr sz="1800" b="0" i="0" u="none" strike="noStrike" kern="0" cap="none" spc="0" baseline="0">
                <a:solidFill>
                  <a:srgbClr val="000000"/>
                </a:solidFill>
                <a:uFillTx/>
              </a:defRPr>
            </a:pPr>
            <a:r>
              <a:rPr lang="en-US" b="1" dirty="0">
                <a:solidFill>
                  <a:srgbClr val="A20B35"/>
                </a:solidFill>
                <a:latin typeface="Calibri Light"/>
              </a:rPr>
              <a:t>We appreciate and value your </a:t>
            </a:r>
            <a:r>
              <a:rPr lang="en-US" sz="1800" b="1" i="0" u="none" strike="noStrike" kern="1200" cap="none" spc="0" baseline="0" dirty="0">
                <a:solidFill>
                  <a:srgbClr val="A20B35"/>
                </a:solidFill>
                <a:uFillTx/>
                <a:latin typeface="Calibri Light"/>
              </a:rPr>
              <a:t>input</a:t>
            </a:r>
            <a:r>
              <a:rPr lang="en-US" b="1" dirty="0">
                <a:solidFill>
                  <a:srgbClr val="A20B35"/>
                </a:solidFill>
                <a:latin typeface="Calibri Light"/>
              </a:rPr>
              <a:t> and</a:t>
            </a:r>
            <a:r>
              <a:rPr lang="en-US" b="1" kern="0" dirty="0">
                <a:solidFill>
                  <a:srgbClr val="A20B35"/>
                </a:solidFill>
                <a:latin typeface="Calibri Light"/>
              </a:rPr>
              <a:t> want to give you the opportunity to provide recommendations for revisions to our School Improvement </a:t>
            </a:r>
            <a:r>
              <a:rPr lang="en-US" b="1" dirty="0">
                <a:solidFill>
                  <a:srgbClr val="A20B35"/>
                </a:solidFill>
                <a:latin typeface="Calibri Light"/>
              </a:rPr>
              <a:t>Plan and Family &amp; Community Policy for the upcoming school year. The</a:t>
            </a:r>
            <a:r>
              <a:rPr lang="en-US" sz="1800" b="1" i="0" u="none" strike="noStrike" kern="0" cap="none" spc="0" baseline="0" dirty="0">
                <a:solidFill>
                  <a:srgbClr val="A20B35"/>
                </a:solidFill>
                <a:uFillTx/>
                <a:latin typeface="Calibri Light"/>
              </a:rPr>
              <a:t> revisions/updates that you </a:t>
            </a:r>
            <a:r>
              <a:rPr lang="en-US" b="1" dirty="0">
                <a:solidFill>
                  <a:srgbClr val="A20B35"/>
                </a:solidFill>
                <a:latin typeface="Calibri Light"/>
              </a:rPr>
              <a:t>recommend</a:t>
            </a:r>
            <a:r>
              <a:rPr lang="en-US" sz="1800" b="1" i="0" u="none" strike="noStrike" kern="1200" cap="none" spc="0" baseline="0" dirty="0">
                <a:solidFill>
                  <a:srgbClr val="A20B35"/>
                </a:solidFill>
                <a:uFillTx/>
                <a:latin typeface="Calibri Light"/>
              </a:rPr>
              <a:t> will be </a:t>
            </a:r>
            <a:r>
              <a:rPr lang="en-US" b="1" dirty="0">
                <a:solidFill>
                  <a:srgbClr val="A20B35"/>
                </a:solidFill>
                <a:latin typeface="Calibri Light"/>
              </a:rPr>
              <a:t>incorporated into our School</a:t>
            </a:r>
            <a:r>
              <a:rPr lang="en-US" sz="1800" b="1" i="0" u="none" strike="noStrike" kern="1200" cap="none" spc="0" baseline="0" dirty="0">
                <a:solidFill>
                  <a:srgbClr val="A20B35"/>
                </a:solidFill>
                <a:uFillTx/>
                <a:latin typeface="Calibri Light"/>
              </a:rPr>
              <a:t> Improvement Plan and Family &amp; Community Policy for the upcoming school year based on the identified needs. A final draft will be available on the school’s Title I webpage in the Fall.</a:t>
            </a:r>
            <a:r>
              <a:rPr lang="en-US" b="1" dirty="0">
                <a:solidFill>
                  <a:srgbClr val="A20B35"/>
                </a:solidFill>
                <a:latin typeface="Calibri Light"/>
              </a:rPr>
              <a:t> </a:t>
            </a:r>
            <a:endParaRPr lang="en-US" sz="1800" b="1" i="0" u="none" strike="noStrike" kern="1200" cap="none" spc="0" baseline="0" dirty="0">
              <a:solidFill>
                <a:srgbClr val="A20B35"/>
              </a:solidFill>
              <a:uFillTx/>
              <a:latin typeface="Calibri Light"/>
              <a:cs typeface="Calibri Light"/>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1" i="0" u="none" strike="noStrike" kern="1200" cap="none" spc="0" baseline="0" dirty="0">
              <a:solidFill>
                <a:srgbClr val="A20B35"/>
              </a:solidFill>
              <a:uFillTx/>
              <a:latin typeface="Calibri Light"/>
            </a:endParaRPr>
          </a:p>
          <a:p>
            <a:pPr>
              <a:defRPr sz="1800" b="0" i="0" u="none" strike="noStrike" kern="0" cap="none" spc="0" baseline="0">
                <a:solidFill>
                  <a:srgbClr val="000000"/>
                </a:solidFill>
                <a:uFillTx/>
              </a:defRPr>
            </a:pPr>
            <a:r>
              <a:rPr lang="en-US" b="1" dirty="0">
                <a:solidFill>
                  <a:srgbClr val="A20B35"/>
                </a:solidFill>
                <a:latin typeface="Calibri Light"/>
              </a:rPr>
              <a:t>Please visit the attached link</a:t>
            </a:r>
            <a:r>
              <a:rPr lang="en-US" sz="1800" b="1" i="0" u="none" strike="noStrike" kern="1200" cap="none" spc="0" baseline="0" dirty="0">
                <a:solidFill>
                  <a:srgbClr val="A20B35"/>
                </a:solidFill>
                <a:uFillTx/>
                <a:latin typeface="Calibri Light"/>
              </a:rPr>
              <a:t> to provide </a:t>
            </a:r>
            <a:r>
              <a:rPr lang="en-US" b="1" dirty="0">
                <a:solidFill>
                  <a:srgbClr val="A20B35"/>
                </a:solidFill>
                <a:latin typeface="Calibri Light"/>
              </a:rPr>
              <a:t>your feedback </a:t>
            </a:r>
            <a:r>
              <a:rPr lang="en-US" b="1" dirty="0">
                <a:solidFill>
                  <a:srgbClr val="A20B35"/>
                </a:solidFill>
                <a:latin typeface="Calibri Light"/>
                <a:ea typeface="+mn-lt"/>
                <a:cs typeface="Calibri Light"/>
              </a:rPr>
              <a:t>to </a:t>
            </a:r>
            <a:r>
              <a:rPr lang="en-US" b="1">
                <a:solidFill>
                  <a:srgbClr val="A20B35"/>
                </a:solidFill>
                <a:latin typeface="Calibri Light"/>
                <a:ea typeface="+mn-lt"/>
                <a:cs typeface="Calibri Light"/>
              </a:rPr>
              <a:t>this presentation and </a:t>
            </a:r>
            <a:r>
              <a:rPr lang="en-US" b="1" dirty="0">
                <a:solidFill>
                  <a:srgbClr val="A20B35"/>
                </a:solidFill>
                <a:latin typeface="Calibri Light"/>
                <a:ea typeface="+mn-lt"/>
                <a:cs typeface="Calibri Light"/>
              </a:rPr>
              <a:t>offer your recommendations for revisions.  </a:t>
            </a:r>
            <a:r>
              <a:rPr lang="en-US" dirty="0">
                <a:ea typeface="+mn-lt"/>
                <a:cs typeface="+mn-lt"/>
                <a:hlinkClick r:id="rId6"/>
              </a:rPr>
              <a:t>https://forms.office.com/Pages/ResponsePage.aspx?id=-x3OL5-ROEmquMR_D8kYLdJo7SohX6tCveLg_1FaJhdUN0RWR0szWjU4WVNTNVAwR0dBVUdDNk9LWC4u</a:t>
            </a:r>
            <a:endParaRPr lang="en-US" sz="1800" b="1" i="0" u="none" strike="noStrike" kern="1200" cap="none" spc="0" baseline="0" dirty="0">
              <a:solidFill>
                <a:srgbClr val="0070C0"/>
              </a:solidFill>
              <a:highlight>
                <a:srgbClr val="FFFF00"/>
              </a:highlight>
              <a:uFillTx/>
              <a:latin typeface="Calibri Light"/>
              <a:cs typeface="Calibri Light"/>
            </a:endParaRPr>
          </a:p>
          <a:p>
            <a:pPr marL="0" marR="0" lvl="0" indent="0" algn="l" defTabSz="914400">
              <a:lnSpc>
                <a:spcPct val="100000"/>
              </a:lnSpc>
              <a:spcBef>
                <a:spcPts val="0"/>
              </a:spcBef>
              <a:spcAft>
                <a:spcPts val="0"/>
              </a:spcAft>
              <a:buNone/>
              <a:tabLst/>
              <a:defRPr sz="1800" b="0" i="0" u="none" strike="noStrike" kern="0" cap="none" spc="0" baseline="0">
                <a:solidFill>
                  <a:srgbClr val="000000"/>
                </a:solidFill>
                <a:uFillTx/>
              </a:defRPr>
            </a:pPr>
            <a:endParaRPr lang="en-US" sz="1800" i="0" u="none" strike="noStrike" kern="0" cap="none" spc="0" baseline="0" dirty="0">
              <a:solidFill>
                <a:srgbClr val="000000"/>
              </a:solidFill>
              <a:uFillTx/>
              <a:latin typeface="Calibri"/>
              <a:cs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1" i="0" u="none" strike="noStrike" kern="1200" cap="none" spc="0" baseline="0" dirty="0">
              <a:solidFill>
                <a:srgbClr val="A20B35"/>
              </a:solidFill>
              <a:uFillTx/>
              <a:latin typeface="Calibri Light"/>
            </a:endParaRPr>
          </a:p>
          <a:p>
            <a:pPr>
              <a:defRPr sz="1800" b="0" i="0" u="none" strike="noStrike" kern="0" cap="none" spc="0" baseline="0">
                <a:solidFill>
                  <a:srgbClr val="000000"/>
                </a:solidFill>
                <a:uFillTx/>
              </a:defRPr>
            </a:pPr>
            <a:endParaRPr lang="en-US" b="1" dirty="0">
              <a:solidFill>
                <a:srgbClr val="A20B35"/>
              </a:solidFill>
              <a:latin typeface="Calibri Light"/>
              <a:cs typeface="Calibri Light"/>
            </a:endParaRPr>
          </a:p>
        </p:txBody>
      </p:sp>
      <p:pic>
        <p:nvPicPr>
          <p:cNvPr id="7" name="Audio 6">
            <a:hlinkClick r:id="" action="ppaction://media"/>
            <a:extLst>
              <a:ext uri="{FF2B5EF4-FFF2-40B4-BE49-F238E27FC236}">
                <a16:creationId xmlns:a16="http://schemas.microsoft.com/office/drawing/2014/main" id="{76D692EC-3B9C-40D7-87EB-93BDB043391C}"/>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633200" y="62992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55993"/>
    </mc:Choice>
    <mc:Fallback>
      <p:transition spd="slow" advTm="5599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name="Slide217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C5BF7-BF90-4867-8205-3D397B247BAB}"/>
              </a:ext>
            </a:extLst>
          </p:cNvPr>
          <p:cNvSpPr txBox="1">
            <a:spLocks noGrp="1"/>
          </p:cNvSpPr>
          <p:nvPr>
            <p:ph type="title"/>
          </p:nvPr>
        </p:nvSpPr>
        <p:spPr>
          <a:xfrm>
            <a:off x="1104896" y="0"/>
            <a:ext cx="10668003" cy="2969440"/>
          </a:xfrm>
        </p:spPr>
        <p:txBody>
          <a:bodyPr>
            <a:noAutofit/>
          </a:bodyPr>
          <a:lstStyle/>
          <a:p>
            <a:pPr lvl="0"/>
            <a:r>
              <a:rPr lang="en-US" sz="8800" dirty="0"/>
              <a:t>THANK YOU FOR COMING!</a:t>
            </a:r>
          </a:p>
        </p:txBody>
      </p:sp>
      <p:sp>
        <p:nvSpPr>
          <p:cNvPr id="3" name="Text Placeholder 9">
            <a:extLst>
              <a:ext uri="{FF2B5EF4-FFF2-40B4-BE49-F238E27FC236}">
                <a16:creationId xmlns:a16="http://schemas.microsoft.com/office/drawing/2014/main" id="{E13D2004-DB80-4B45-ADE0-802F0B3CA0E7}"/>
              </a:ext>
            </a:extLst>
          </p:cNvPr>
          <p:cNvSpPr txBox="1">
            <a:spLocks noGrp="1"/>
          </p:cNvSpPr>
          <p:nvPr>
            <p:ph type="body" idx="4294967295"/>
          </p:nvPr>
        </p:nvSpPr>
        <p:spPr>
          <a:xfrm>
            <a:off x="2328062" y="3635023"/>
            <a:ext cx="7944828" cy="970845"/>
          </a:xfrm>
        </p:spPr>
        <p:txBody>
          <a:bodyPr anchorCtr="1"/>
          <a:lstStyle/>
          <a:p>
            <a:pPr marL="0" lvl="0" indent="0" algn="ctr">
              <a:buNone/>
            </a:pPr>
            <a:r>
              <a:rPr lang="en-US" dirty="0"/>
              <a:t>We hope to see you again very soon!</a:t>
            </a:r>
          </a:p>
        </p:txBody>
      </p:sp>
      <p:sp>
        <p:nvSpPr>
          <p:cNvPr id="4" name="TextBox 2">
            <a:extLst>
              <a:ext uri="{FF2B5EF4-FFF2-40B4-BE49-F238E27FC236}">
                <a16:creationId xmlns:a16="http://schemas.microsoft.com/office/drawing/2014/main" id="{D09045DA-9E24-44CF-BA1F-280C565927C9}"/>
              </a:ext>
            </a:extLst>
          </p:cNvPr>
          <p:cNvSpPr txBox="1"/>
          <p:nvPr/>
        </p:nvSpPr>
        <p:spPr>
          <a:xfrm>
            <a:off x="4326703" y="4833710"/>
            <a:ext cx="4204648" cy="1446550"/>
          </a:xfrm>
          <a:prstGeom prst="rect">
            <a:avLst/>
          </a:prstGeom>
          <a:noFill/>
          <a:ln cap="flat">
            <a:noFill/>
          </a:ln>
        </p:spPr>
        <p:txBody>
          <a:bodyPr vert="horz" wrap="square" lIns="91440" tIns="45720" rIns="91440" bIns="45720" anchor="t" anchorCtr="0" compatLnSpc="1">
            <a:spAutoFit/>
          </a:bodyPr>
          <a:lstStyle/>
          <a:p>
            <a:pPr>
              <a:defRPr sz="1800" b="0" i="0" u="none" strike="noStrike" kern="0" cap="none" spc="0" baseline="0">
                <a:solidFill>
                  <a:srgbClr val="000000"/>
                </a:solidFill>
                <a:uFillTx/>
              </a:defRPr>
            </a:pPr>
            <a:r>
              <a:rPr lang="en-US" sz="2800" b="1" i="1" u="sng" dirty="0">
                <a:solidFill>
                  <a:srgbClr val="000000"/>
                </a:solidFill>
                <a:highlight>
                  <a:srgbClr val="FFFF00"/>
                </a:highlight>
                <a:latin typeface="Calibri"/>
                <a:cs typeface="Calibri"/>
              </a:rPr>
              <a:t>Brumby Elementary</a:t>
            </a:r>
            <a:endParaRPr lang="en-US" sz="2800" b="1" i="1" u="sng" strike="noStrike" cap="none" spc="0" baseline="0" dirty="0">
              <a:solidFill>
                <a:srgbClr val="000000"/>
              </a:solidFill>
              <a:highlight>
                <a:srgbClr val="FFFF00"/>
              </a:highlight>
              <a:uFillTx/>
              <a:latin typeface="Calibri"/>
            </a:endParaRPr>
          </a:p>
          <a:p>
            <a:pPr>
              <a:defRPr sz="1800" b="0" i="0" u="none" strike="noStrike" kern="0" cap="none" spc="0" baseline="0">
                <a:solidFill>
                  <a:srgbClr val="000000"/>
                </a:solidFill>
                <a:uFillTx/>
              </a:defRPr>
            </a:pPr>
            <a:r>
              <a:rPr lang="en-US" sz="2000" b="1" dirty="0">
                <a:solidFill>
                  <a:srgbClr val="A20B35"/>
                </a:solidFill>
                <a:highlight>
                  <a:srgbClr val="FFFF00"/>
                </a:highlight>
                <a:latin typeface="Calibri"/>
                <a:cs typeface="Calibri"/>
              </a:rPr>
              <a:t>Principal Dr. Amanda K. Richie</a:t>
            </a:r>
            <a:endParaRPr lang="en-US" sz="2000" b="1" i="0" u="none" strike="noStrike" cap="none" spc="0" baseline="0" dirty="0">
              <a:solidFill>
                <a:srgbClr val="A20B35"/>
              </a:solidFill>
              <a:highlight>
                <a:srgbClr val="FFFF00"/>
              </a:highlight>
              <a:uFillTx/>
              <a:latin typeface="Calibri"/>
              <a:cs typeface="Calibri"/>
            </a:endParaRPr>
          </a:p>
          <a:p>
            <a:pPr>
              <a:defRPr sz="1800" b="0" i="0" u="none" strike="noStrike" kern="0" cap="none" spc="0" baseline="0">
                <a:solidFill>
                  <a:srgbClr val="000000"/>
                </a:solidFill>
                <a:uFillTx/>
              </a:defRPr>
            </a:pPr>
            <a:r>
              <a:rPr lang="en-US" sz="2000" b="1" kern="0" dirty="0">
                <a:solidFill>
                  <a:srgbClr val="000000"/>
                </a:solidFill>
                <a:highlight>
                  <a:srgbClr val="FFFF00"/>
                </a:highlight>
                <a:latin typeface="Calibri"/>
                <a:cs typeface="Calibri"/>
              </a:rPr>
              <a:t>815 Terrell Mill Road, Marietta, GA</a:t>
            </a:r>
          </a:p>
          <a:p>
            <a:pPr>
              <a:defRPr sz="1800" b="0" i="0" u="none" strike="noStrike" kern="0" cap="none" spc="0" baseline="0">
                <a:solidFill>
                  <a:srgbClr val="000000"/>
                </a:solidFill>
                <a:uFillTx/>
              </a:defRPr>
            </a:pPr>
            <a:r>
              <a:rPr lang="en-US" sz="2000" b="1" kern="0" dirty="0">
                <a:solidFill>
                  <a:srgbClr val="000000"/>
                </a:solidFill>
                <a:highlight>
                  <a:srgbClr val="FFFF00"/>
                </a:highlight>
                <a:latin typeface="Calibri"/>
                <a:cs typeface="Calibri"/>
              </a:rPr>
              <a:t>770-916-7070</a:t>
            </a:r>
          </a:p>
        </p:txBody>
      </p:sp>
      <p:pic>
        <p:nvPicPr>
          <p:cNvPr id="6" name="Audio 5">
            <a:hlinkClick r:id="" action="ppaction://media"/>
            <a:extLst>
              <a:ext uri="{FF2B5EF4-FFF2-40B4-BE49-F238E27FC236}">
                <a16:creationId xmlns:a16="http://schemas.microsoft.com/office/drawing/2014/main" id="{47F82248-8EBE-410E-91F7-84A4E74AC7C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3200" y="62992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8738"/>
    </mc:Choice>
    <mc:Fallback>
      <p:transition spd="slow" advTm="873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AAD1EF5A00BF24C9527ED70A1DDD516" ma:contentTypeVersion="6" ma:contentTypeDescription="Create a new document." ma:contentTypeScope="" ma:versionID="c15a9c26ca2e99c9c47f670a5819308a">
  <xsd:schema xmlns:xsd="http://www.w3.org/2001/XMLSchema" xmlns:xs="http://www.w3.org/2001/XMLSchema" xmlns:p="http://schemas.microsoft.com/office/2006/metadata/properties" xmlns:ns2="6dbc7c36-f55e-4f27-8402-aaabe9e8ea10" xmlns:ns3="e8b2a049-ef72-4bbd-99f2-5bceb4aa29b1" targetNamespace="http://schemas.microsoft.com/office/2006/metadata/properties" ma:root="true" ma:fieldsID="a630bdc2c8ffcebaa1639caeacf464f7" ns2:_="" ns3:_="">
    <xsd:import namespace="6dbc7c36-f55e-4f27-8402-aaabe9e8ea10"/>
    <xsd:import namespace="e8b2a049-ef72-4bbd-99f2-5bceb4aa29b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bc7c36-f55e-4f27-8402-aaabe9e8ea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8b2a049-ef72-4bbd-99f2-5bceb4aa29b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2E903AF-B59C-4B1C-86E1-19676D32389D}">
  <ds:schemaRefs>
    <ds:schemaRef ds:uri="http://schemas.microsoft.com/office/2006/metadata/properties"/>
    <ds:schemaRef ds:uri="http://www.w3.org/2000/xmlns/"/>
    <ds:schemaRef ds:uri="http://schemas.microsoft.com/office/infopath/2007/PartnerControls"/>
  </ds:schemaRefs>
</ds:datastoreItem>
</file>

<file path=customXml/itemProps2.xml><?xml version="1.0" encoding="utf-8"?>
<ds:datastoreItem xmlns:ds="http://schemas.openxmlformats.org/officeDocument/2006/customXml" ds:itemID="{10C40271-1847-4B28-8F09-6536BC32E320}">
  <ds:schemaRefs>
    <ds:schemaRef ds:uri="http://schemas.microsoft.com/sharepoint/v3/contenttype/forms"/>
  </ds:schemaRefs>
</ds:datastoreItem>
</file>

<file path=customXml/itemProps3.xml><?xml version="1.0" encoding="utf-8"?>
<ds:datastoreItem xmlns:ds="http://schemas.openxmlformats.org/officeDocument/2006/customXml" ds:itemID="{A042DF82-4F25-4DCC-B7A0-E81C3528093B}">
  <ds:schemaRefs>
    <ds:schemaRef ds:uri="http://schemas.microsoft.com/office/2006/metadata/contentType"/>
    <ds:schemaRef ds:uri="http://schemas.microsoft.com/office/2006/metadata/properties/metaAttributes"/>
    <ds:schemaRef ds:uri="http://www.w3.org/2000/xmlns/"/>
    <ds:schemaRef ds:uri="http://www.w3.org/2001/XMLSchema"/>
    <ds:schemaRef ds:uri="6dbc7c36-f55e-4f27-8402-aaabe9e8ea10"/>
    <ds:schemaRef ds:uri="e8b2a049-ef72-4bbd-99f2-5bceb4aa29b1"/>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381</TotalTime>
  <Words>1085</Words>
  <Application>Microsoft Office PowerPoint</Application>
  <PresentationFormat>Widescreen</PresentationFormat>
  <Paragraphs>82</Paragraphs>
  <Slides>8</Slides>
  <Notes>7</Notes>
  <HiddenSlides>0</HiddenSlides>
  <MMClips>8</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Arial</vt:lpstr>
      <vt:lpstr>Bebas</vt:lpstr>
      <vt:lpstr>Bodoni MT</vt:lpstr>
      <vt:lpstr>Calibri</vt:lpstr>
      <vt:lpstr>Calibri Light</vt:lpstr>
      <vt:lpstr>Gill Sans</vt:lpstr>
      <vt:lpstr>Tahoma</vt:lpstr>
      <vt:lpstr>Tw Cen MT</vt:lpstr>
      <vt:lpstr>Office Theme</vt:lpstr>
      <vt:lpstr>School Improvement Forum</vt:lpstr>
      <vt:lpstr>AGENDA</vt:lpstr>
      <vt:lpstr>School Improvement Plan</vt:lpstr>
      <vt:lpstr>School and district  Parent and family engagement policy</vt:lpstr>
      <vt:lpstr>PowerPoint Presentation</vt:lpstr>
      <vt:lpstr>Building school staff capacity</vt:lpstr>
      <vt:lpstr>Large Photo Slide</vt:lpstr>
      <vt:lpstr>THANK YOU FOR COMING!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Improvement Forum</dc:title>
  <dc:creator>Diana Rossie</dc:creator>
  <cp:lastModifiedBy>Wendy Rice</cp:lastModifiedBy>
  <cp:revision>187</cp:revision>
  <cp:lastPrinted>2020-01-13T17:10:31Z</cp:lastPrinted>
  <dcterms:created xsi:type="dcterms:W3CDTF">2019-09-02T15:27:19Z</dcterms:created>
  <dcterms:modified xsi:type="dcterms:W3CDTF">2021-04-28T20:00:39Z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0x0101002AAD1EF5A00BF24C9527ED70A1DDD516</vt:lpwstr>
  </property>
</Properties>
</file>