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6" r:id="rId4"/>
    <p:sldId id="268" r:id="rId5"/>
    <p:sldId id="269" r:id="rId6"/>
    <p:sldId id="270" r:id="rId7"/>
    <p:sldId id="260" r:id="rId8"/>
    <p:sldId id="261"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5CB9D-6A01-4539-B298-D57D24D015A6}" v="3" dt="2026-07-28T14:50:14.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en Flatt" userId="d158b00e-5745-4604-b6c6-0d45d887098f" providerId="ADAL" clId="{0DB4E09B-4D43-4C0A-A4A0-42FF0A0E7FC5}"/>
    <pc:docChg chg="addSld modSld">
      <pc:chgData name="Kellen Flatt" userId="d158b00e-5745-4604-b6c6-0d45d887098f" providerId="ADAL" clId="{0DB4E09B-4D43-4C0A-A4A0-42FF0A0E7FC5}" dt="2026-07-28T16:07:24.631" v="356" actId="1076"/>
      <pc:docMkLst>
        <pc:docMk/>
      </pc:docMkLst>
      <pc:sldChg chg="addSp modSp mod">
        <pc:chgData name="Kellen Flatt" userId="d158b00e-5745-4604-b6c6-0d45d887098f" providerId="ADAL" clId="{0DB4E09B-4D43-4C0A-A4A0-42FF0A0E7FC5}" dt="2026-07-28T16:03:09.969" v="321" actId="1076"/>
        <pc:sldMkLst>
          <pc:docMk/>
          <pc:sldMk cId="1670878234" sldId="257"/>
        </pc:sldMkLst>
        <pc:picChg chg="add mod">
          <ac:chgData name="Kellen Flatt" userId="d158b00e-5745-4604-b6c6-0d45d887098f" providerId="ADAL" clId="{0DB4E09B-4D43-4C0A-A4A0-42FF0A0E7FC5}" dt="2026-07-28T14:58:57.620" v="314" actId="1076"/>
          <ac:picMkLst>
            <pc:docMk/>
            <pc:sldMk cId="1670878234" sldId="257"/>
            <ac:picMk id="3" creationId="{2A8E95F3-9D4B-14F5-30E2-0AF379A70360}"/>
          </ac:picMkLst>
        </pc:picChg>
        <pc:picChg chg="add mod">
          <ac:chgData name="Kellen Flatt" userId="d158b00e-5745-4604-b6c6-0d45d887098f" providerId="ADAL" clId="{0DB4E09B-4D43-4C0A-A4A0-42FF0A0E7FC5}" dt="2026-07-28T16:03:09.969" v="321" actId="1076"/>
          <ac:picMkLst>
            <pc:docMk/>
            <pc:sldMk cId="1670878234" sldId="257"/>
            <ac:picMk id="7" creationId="{7BCC4772-EFC6-7C69-FF84-89F875734347}"/>
          </ac:picMkLst>
        </pc:picChg>
      </pc:sldChg>
      <pc:sldChg chg="addSp modSp add mod">
        <pc:chgData name="Kellen Flatt" userId="d158b00e-5745-4604-b6c6-0d45d887098f" providerId="ADAL" clId="{0DB4E09B-4D43-4C0A-A4A0-42FF0A0E7FC5}" dt="2026-07-28T14:57:29.818" v="310" actId="1076"/>
        <pc:sldMkLst>
          <pc:docMk/>
          <pc:sldMk cId="1782278640" sldId="262"/>
        </pc:sldMkLst>
        <pc:picChg chg="add mod">
          <ac:chgData name="Kellen Flatt" userId="d158b00e-5745-4604-b6c6-0d45d887098f" providerId="ADAL" clId="{0DB4E09B-4D43-4C0A-A4A0-42FF0A0E7FC5}" dt="2026-07-28T14:57:29.818" v="310" actId="1076"/>
          <ac:picMkLst>
            <pc:docMk/>
            <pc:sldMk cId="1782278640" sldId="262"/>
            <ac:picMk id="4" creationId="{432CAF7A-1D54-5BAA-8651-8FDBC219E5F0}"/>
          </ac:picMkLst>
        </pc:picChg>
      </pc:sldChg>
      <pc:sldChg chg="modSp add mod">
        <pc:chgData name="Kellen Flatt" userId="d158b00e-5745-4604-b6c6-0d45d887098f" providerId="ADAL" clId="{0DB4E09B-4D43-4C0A-A4A0-42FF0A0E7FC5}" dt="2026-07-28T14:50:23.311" v="289" actId="20577"/>
        <pc:sldMkLst>
          <pc:docMk/>
          <pc:sldMk cId="180381685" sldId="263"/>
        </pc:sldMkLst>
        <pc:spChg chg="mod">
          <ac:chgData name="Kellen Flatt" userId="d158b00e-5745-4604-b6c6-0d45d887098f" providerId="ADAL" clId="{0DB4E09B-4D43-4C0A-A4A0-42FF0A0E7FC5}" dt="2026-07-28T14:50:23.311" v="289" actId="20577"/>
          <ac:spMkLst>
            <pc:docMk/>
            <pc:sldMk cId="180381685" sldId="263"/>
            <ac:spMk id="2" creationId="{05135BF3-11FC-95BC-9263-0320FD0C4AAE}"/>
          </ac:spMkLst>
        </pc:spChg>
      </pc:sldChg>
      <pc:sldChg chg="modSp add mod">
        <pc:chgData name="Kellen Flatt" userId="d158b00e-5745-4604-b6c6-0d45d887098f" providerId="ADAL" clId="{0DB4E09B-4D43-4C0A-A4A0-42FF0A0E7FC5}" dt="2026-07-28T14:50:29.760" v="307" actId="20577"/>
        <pc:sldMkLst>
          <pc:docMk/>
          <pc:sldMk cId="2304069251" sldId="264"/>
        </pc:sldMkLst>
        <pc:spChg chg="mod">
          <ac:chgData name="Kellen Flatt" userId="d158b00e-5745-4604-b6c6-0d45d887098f" providerId="ADAL" clId="{0DB4E09B-4D43-4C0A-A4A0-42FF0A0E7FC5}" dt="2026-07-28T14:50:29.760" v="307" actId="20577"/>
          <ac:spMkLst>
            <pc:docMk/>
            <pc:sldMk cId="2304069251" sldId="264"/>
            <ac:spMk id="2" creationId="{9D77B0DF-A95E-18AA-6023-BC24A2FFEA49}"/>
          </ac:spMkLst>
        </pc:spChg>
      </pc:sldChg>
      <pc:sldChg chg="addSp mod">
        <pc:chgData name="Kellen Flatt" userId="d158b00e-5745-4604-b6c6-0d45d887098f" providerId="ADAL" clId="{0DB4E09B-4D43-4C0A-A4A0-42FF0A0E7FC5}" dt="2026-07-28T16:03:18.756" v="322" actId="22"/>
        <pc:sldMkLst>
          <pc:docMk/>
          <pc:sldMk cId="1492993055" sldId="265"/>
        </pc:sldMkLst>
        <pc:picChg chg="add">
          <ac:chgData name="Kellen Flatt" userId="d158b00e-5745-4604-b6c6-0d45d887098f" providerId="ADAL" clId="{0DB4E09B-4D43-4C0A-A4A0-42FF0A0E7FC5}" dt="2026-07-28T16:03:18.756" v="322" actId="22"/>
          <ac:picMkLst>
            <pc:docMk/>
            <pc:sldMk cId="1492993055" sldId="265"/>
            <ac:picMk id="5" creationId="{8C5898A4-0AE8-3952-10F6-2A87F271837C}"/>
          </ac:picMkLst>
        </pc:picChg>
        <pc:picChg chg="add">
          <ac:chgData name="Kellen Flatt" userId="d158b00e-5745-4604-b6c6-0d45d887098f" providerId="ADAL" clId="{0DB4E09B-4D43-4C0A-A4A0-42FF0A0E7FC5}" dt="2026-07-28T16:03:18.756" v="322" actId="22"/>
          <ac:picMkLst>
            <pc:docMk/>
            <pc:sldMk cId="1492993055" sldId="265"/>
            <ac:picMk id="7" creationId="{4091D837-A4BA-6FB6-8C88-A232995911EC}"/>
          </ac:picMkLst>
        </pc:picChg>
      </pc:sldChg>
      <pc:sldChg chg="addSp modSp mod">
        <pc:chgData name="Kellen Flatt" userId="d158b00e-5745-4604-b6c6-0d45d887098f" providerId="ADAL" clId="{0DB4E09B-4D43-4C0A-A4A0-42FF0A0E7FC5}" dt="2026-07-28T16:03:42.454" v="324" actId="1076"/>
        <pc:sldMkLst>
          <pc:docMk/>
          <pc:sldMk cId="1249322642" sldId="266"/>
        </pc:sldMkLst>
        <pc:picChg chg="add mod">
          <ac:chgData name="Kellen Flatt" userId="d158b00e-5745-4604-b6c6-0d45d887098f" providerId="ADAL" clId="{0DB4E09B-4D43-4C0A-A4A0-42FF0A0E7FC5}" dt="2026-07-28T16:03:42.454" v="324" actId="1076"/>
          <ac:picMkLst>
            <pc:docMk/>
            <pc:sldMk cId="1249322642" sldId="266"/>
            <ac:picMk id="4" creationId="{81EB7239-0776-4AD6-3B03-F8CA96F90997}"/>
          </ac:picMkLst>
        </pc:picChg>
      </pc:sldChg>
      <pc:sldChg chg="addSp modSp mod">
        <pc:chgData name="Kellen Flatt" userId="d158b00e-5745-4604-b6c6-0d45d887098f" providerId="ADAL" clId="{0DB4E09B-4D43-4C0A-A4A0-42FF0A0E7FC5}" dt="2026-07-28T16:05:14.009" v="336" actId="1076"/>
        <pc:sldMkLst>
          <pc:docMk/>
          <pc:sldMk cId="2738675473" sldId="268"/>
        </pc:sldMkLst>
        <pc:picChg chg="add mod">
          <ac:chgData name="Kellen Flatt" userId="d158b00e-5745-4604-b6c6-0d45d887098f" providerId="ADAL" clId="{0DB4E09B-4D43-4C0A-A4A0-42FF0A0E7FC5}" dt="2026-07-28T16:04:33.513" v="327" actId="1076"/>
          <ac:picMkLst>
            <pc:docMk/>
            <pc:sldMk cId="2738675473" sldId="268"/>
            <ac:picMk id="4" creationId="{466136B8-69F6-E8DD-3AC2-700FF9E1ACB6}"/>
          </ac:picMkLst>
        </pc:picChg>
        <pc:picChg chg="add mod">
          <ac:chgData name="Kellen Flatt" userId="d158b00e-5745-4604-b6c6-0d45d887098f" providerId="ADAL" clId="{0DB4E09B-4D43-4C0A-A4A0-42FF0A0E7FC5}" dt="2026-07-28T16:04:59.408" v="331" actId="14100"/>
          <ac:picMkLst>
            <pc:docMk/>
            <pc:sldMk cId="2738675473" sldId="268"/>
            <ac:picMk id="6" creationId="{89B4BE2E-72B8-037C-30AC-4E9FA4C31C88}"/>
          </ac:picMkLst>
        </pc:picChg>
        <pc:picChg chg="add mod">
          <ac:chgData name="Kellen Flatt" userId="d158b00e-5745-4604-b6c6-0d45d887098f" providerId="ADAL" clId="{0DB4E09B-4D43-4C0A-A4A0-42FF0A0E7FC5}" dt="2026-07-28T16:05:06.007" v="333" actId="1076"/>
          <ac:picMkLst>
            <pc:docMk/>
            <pc:sldMk cId="2738675473" sldId="268"/>
            <ac:picMk id="8" creationId="{D019D6BC-FE69-E4E0-8E98-BA01BFF4BDE3}"/>
          </ac:picMkLst>
        </pc:picChg>
        <pc:picChg chg="add mod">
          <ac:chgData name="Kellen Flatt" userId="d158b00e-5745-4604-b6c6-0d45d887098f" providerId="ADAL" clId="{0DB4E09B-4D43-4C0A-A4A0-42FF0A0E7FC5}" dt="2026-07-28T16:05:14.009" v="336" actId="1076"/>
          <ac:picMkLst>
            <pc:docMk/>
            <pc:sldMk cId="2738675473" sldId="268"/>
            <ac:picMk id="10" creationId="{C9BA25C5-2A8D-76AF-53E8-32CA7E90FB9F}"/>
          </ac:picMkLst>
        </pc:picChg>
      </pc:sldChg>
      <pc:sldChg chg="addSp modSp mod">
        <pc:chgData name="Kellen Flatt" userId="d158b00e-5745-4604-b6c6-0d45d887098f" providerId="ADAL" clId="{0DB4E09B-4D43-4C0A-A4A0-42FF0A0E7FC5}" dt="2026-07-28T16:07:12.269" v="354" actId="1038"/>
        <pc:sldMkLst>
          <pc:docMk/>
          <pc:sldMk cId="2245649647" sldId="269"/>
        </pc:sldMkLst>
        <pc:spChg chg="mod">
          <ac:chgData name="Kellen Flatt" userId="d158b00e-5745-4604-b6c6-0d45d887098f" providerId="ADAL" clId="{0DB4E09B-4D43-4C0A-A4A0-42FF0A0E7FC5}" dt="2026-07-28T14:48:46.163" v="52" actId="6549"/>
          <ac:spMkLst>
            <pc:docMk/>
            <pc:sldMk cId="2245649647" sldId="269"/>
            <ac:spMk id="2" creationId="{E834BE13-1969-996E-E169-923BB6E1FDA1}"/>
          </ac:spMkLst>
        </pc:spChg>
        <pc:picChg chg="add mod">
          <ac:chgData name="Kellen Flatt" userId="d158b00e-5745-4604-b6c6-0d45d887098f" providerId="ADAL" clId="{0DB4E09B-4D43-4C0A-A4A0-42FF0A0E7FC5}" dt="2026-07-28T16:06:00.545" v="340" actId="1076"/>
          <ac:picMkLst>
            <pc:docMk/>
            <pc:sldMk cId="2245649647" sldId="269"/>
            <ac:picMk id="4" creationId="{C7618577-D33D-CEA3-3F3A-C336E1338ADD}"/>
          </ac:picMkLst>
        </pc:picChg>
        <pc:picChg chg="add mod">
          <ac:chgData name="Kellen Flatt" userId="d158b00e-5745-4604-b6c6-0d45d887098f" providerId="ADAL" clId="{0DB4E09B-4D43-4C0A-A4A0-42FF0A0E7FC5}" dt="2026-07-28T16:06:20.613" v="346" actId="1037"/>
          <ac:picMkLst>
            <pc:docMk/>
            <pc:sldMk cId="2245649647" sldId="269"/>
            <ac:picMk id="6" creationId="{F310D1E4-8CF1-0239-67A9-73D94A6E9D15}"/>
          </ac:picMkLst>
        </pc:picChg>
        <pc:picChg chg="add mod">
          <ac:chgData name="Kellen Flatt" userId="d158b00e-5745-4604-b6c6-0d45d887098f" providerId="ADAL" clId="{0DB4E09B-4D43-4C0A-A4A0-42FF0A0E7FC5}" dt="2026-07-28T16:07:12.269" v="354" actId="1038"/>
          <ac:picMkLst>
            <pc:docMk/>
            <pc:sldMk cId="2245649647" sldId="269"/>
            <ac:picMk id="8" creationId="{7C0A3FE1-8D4C-0272-5E9E-798E81AE7173}"/>
          </ac:picMkLst>
        </pc:picChg>
      </pc:sldChg>
      <pc:sldChg chg="addSp modSp add mod">
        <pc:chgData name="Kellen Flatt" userId="d158b00e-5745-4604-b6c6-0d45d887098f" providerId="ADAL" clId="{0DB4E09B-4D43-4C0A-A4A0-42FF0A0E7FC5}" dt="2026-07-28T16:07:24.631" v="356" actId="1076"/>
        <pc:sldMkLst>
          <pc:docMk/>
          <pc:sldMk cId="1410490254" sldId="270"/>
        </pc:sldMkLst>
        <pc:spChg chg="mod">
          <ac:chgData name="Kellen Flatt" userId="d158b00e-5745-4604-b6c6-0d45d887098f" providerId="ADAL" clId="{0DB4E09B-4D43-4C0A-A4A0-42FF0A0E7FC5}" dt="2026-07-28T14:49:44.257" v="269" actId="1035"/>
          <ac:spMkLst>
            <pc:docMk/>
            <pc:sldMk cId="1410490254" sldId="270"/>
            <ac:spMk id="2" creationId="{9C6F79F2-27D8-CA24-6339-B1441EBA10E7}"/>
          </ac:spMkLst>
        </pc:spChg>
        <pc:picChg chg="add mod">
          <ac:chgData name="Kellen Flatt" userId="d158b00e-5745-4604-b6c6-0d45d887098f" providerId="ADAL" clId="{0DB4E09B-4D43-4C0A-A4A0-42FF0A0E7FC5}" dt="2026-07-28T16:07:24.631" v="356" actId="1076"/>
          <ac:picMkLst>
            <pc:docMk/>
            <pc:sldMk cId="1410490254" sldId="270"/>
            <ac:picMk id="4" creationId="{B1D92347-B475-AB98-3450-E0EA6E00F8E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643C7-0967-F500-EE74-57DDC1F5B5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F927D5-B3C4-B217-14A0-7559052F50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B60ABC-D275-1888-58F2-70AA6D50B869}"/>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858140CD-153C-3CFE-0C2E-1B6058D56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4A3225-129C-826B-1317-9A2459DB67AF}"/>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3495559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3FF16-7A16-2D7D-F660-5FD9978539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8C8834-6562-34F8-24AC-2F31488A5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FA66F-2D12-7038-D083-07D51B5C4494}"/>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35039304-4998-E04D-563B-558CFE152E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37A66-5AB5-44EE-3BFA-E5918AB449F5}"/>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395743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0DADB8-769D-EF18-0E3A-FF74547980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914C86-8273-30C1-178D-D4F8A6E7A0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ED591-EBBE-41A2-9900-BB0AAE922AA6}"/>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AFFCD9F2-C1DE-3656-7A94-815B391D3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0ED964-588E-DB02-D5A8-30C81540F4BF}"/>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330298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96F90-5057-ABD6-19B1-7DEDACDAE5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5FC15A-2AA7-5920-066B-B4646C7C0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ED36C-FEBD-26C2-349C-D18F05052DD7}"/>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77DA47E5-98CE-73B8-6CAF-D1D603BFCC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863091-C13D-3367-75BF-57D106E6BBB6}"/>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115710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A9E4B-10FB-1AE9-AE7E-A27DCD5539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D0AE41-3807-A01D-FDFB-F5105BE5D0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842529-FFD1-D23C-4C81-91A5577B03A1}"/>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7405EEA0-A648-3094-7A44-88B13D0927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C2D0A7-F806-8C61-0960-8563DB122004}"/>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4286224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53B71-6457-0CDD-41AE-3628A40EDC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2F1A17-4C3E-F68C-31CA-05EC3F7CAC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CF50A1-55A4-B33E-EBBB-AD00EC0460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2AB951-96C9-18BF-9DFF-700CC66A87A4}"/>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6" name="Footer Placeholder 5">
            <a:extLst>
              <a:ext uri="{FF2B5EF4-FFF2-40B4-BE49-F238E27FC236}">
                <a16:creationId xmlns:a16="http://schemas.microsoft.com/office/drawing/2014/main" id="{282A7B68-2B1C-6FC5-45CA-78AD11A4F1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B6275A-C400-19BE-C647-39B066ECBDA4}"/>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1909039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F2688-CA18-1750-D6BA-F6296E14F1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57448F-B0EB-A14B-8441-C9ADD3B2EA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CD1EFE-E5AC-D087-7851-F3CBBA2BD2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50D9AB-FABD-61EA-790E-724034AFF9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A73EDE-6A5B-D859-05D1-4D1216B7F0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F5B3E6-E574-C400-B6F5-5ECB8C937F82}"/>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8" name="Footer Placeholder 7">
            <a:extLst>
              <a:ext uri="{FF2B5EF4-FFF2-40B4-BE49-F238E27FC236}">
                <a16:creationId xmlns:a16="http://schemas.microsoft.com/office/drawing/2014/main" id="{327DBED7-9865-7168-7FF3-5A82103D36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17FA98-B629-7171-4BA1-C24F26019876}"/>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2376640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3DD4E-856A-CF5E-BD91-DADB491747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2235AA-F923-4924-FBE2-B59B5D2E97AE}"/>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4" name="Footer Placeholder 3">
            <a:extLst>
              <a:ext uri="{FF2B5EF4-FFF2-40B4-BE49-F238E27FC236}">
                <a16:creationId xmlns:a16="http://schemas.microsoft.com/office/drawing/2014/main" id="{06064BAD-9E7B-F769-97AA-55C2CDB4FC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57C900-3530-5FB3-F510-2FA9732CD622}"/>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76524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C8E429-0714-039B-F244-37CC641267A6}"/>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3" name="Footer Placeholder 2">
            <a:extLst>
              <a:ext uri="{FF2B5EF4-FFF2-40B4-BE49-F238E27FC236}">
                <a16:creationId xmlns:a16="http://schemas.microsoft.com/office/drawing/2014/main" id="{643F9ED4-8B2F-7BD4-95EB-3AE426A791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FA9926-242A-0089-6A8C-4CD83EBCD5D6}"/>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3182895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9D17-0409-68A3-D4C9-84095DAA0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4E1592-D0E8-7525-E006-A1322C3793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B07BC8-98E9-44CF-836B-7DBAE728F6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71C556-ED59-BC30-AE6D-B7E2DAE104DE}"/>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6" name="Footer Placeholder 5">
            <a:extLst>
              <a:ext uri="{FF2B5EF4-FFF2-40B4-BE49-F238E27FC236}">
                <a16:creationId xmlns:a16="http://schemas.microsoft.com/office/drawing/2014/main" id="{E7AA2774-559F-2980-84EB-5F2FF84C59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6AB28E-2C74-DDDE-2F1E-852BE7CA8F8D}"/>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1527609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19021-5BAA-0C14-798A-3171C73E3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04F6AB-A704-832F-D385-F3453F0A99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52AA4C-C097-F2E6-1E9E-0D506AB9AD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EC855-9C98-1232-2FC7-57CAC5892702}"/>
              </a:ext>
            </a:extLst>
          </p:cNvPr>
          <p:cNvSpPr>
            <a:spLocks noGrp="1"/>
          </p:cNvSpPr>
          <p:nvPr>
            <p:ph type="dt" sz="half" idx="10"/>
          </p:nvPr>
        </p:nvSpPr>
        <p:spPr/>
        <p:txBody>
          <a:bodyPr/>
          <a:lstStyle/>
          <a:p>
            <a:fld id="{4BBA6480-6856-46BA-890D-86C90412EFD4}" type="datetimeFigureOut">
              <a:rPr lang="en-US" smtClean="0"/>
              <a:t>7/28/2026</a:t>
            </a:fld>
            <a:endParaRPr lang="en-US"/>
          </a:p>
        </p:txBody>
      </p:sp>
      <p:sp>
        <p:nvSpPr>
          <p:cNvPr id="6" name="Footer Placeholder 5">
            <a:extLst>
              <a:ext uri="{FF2B5EF4-FFF2-40B4-BE49-F238E27FC236}">
                <a16:creationId xmlns:a16="http://schemas.microsoft.com/office/drawing/2014/main" id="{D9D0D019-F74D-A2AF-6CAE-D8A5304BEB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7F35C-3C1F-921D-2461-49EC1381623B}"/>
              </a:ext>
            </a:extLst>
          </p:cNvPr>
          <p:cNvSpPr>
            <a:spLocks noGrp="1"/>
          </p:cNvSpPr>
          <p:nvPr>
            <p:ph type="sldNum" sz="quarter" idx="12"/>
          </p:nvPr>
        </p:nvSpPr>
        <p:spPr/>
        <p:txBody>
          <a:bodyPr/>
          <a:lstStyle/>
          <a:p>
            <a:fld id="{F05B6A64-197E-4A40-9416-0ADB2199964C}" type="slidenum">
              <a:rPr lang="en-US" smtClean="0"/>
              <a:t>‹#›</a:t>
            </a:fld>
            <a:endParaRPr lang="en-US"/>
          </a:p>
        </p:txBody>
      </p:sp>
    </p:spTree>
    <p:extLst>
      <p:ext uri="{BB962C8B-B14F-4D97-AF65-F5344CB8AC3E}">
        <p14:creationId xmlns:p14="http://schemas.microsoft.com/office/powerpoint/2010/main" val="61122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CF3350-A3A5-CAD3-297D-15060E7BBC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373091-0F30-D341-4F13-6B34E31EBC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FB01DD-30D6-3298-2D61-40A1ACE7D6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BBA6480-6856-46BA-890D-86C90412EFD4}" type="datetimeFigureOut">
              <a:rPr lang="en-US" smtClean="0"/>
              <a:t>7/28/2026</a:t>
            </a:fld>
            <a:endParaRPr lang="en-US"/>
          </a:p>
        </p:txBody>
      </p:sp>
      <p:sp>
        <p:nvSpPr>
          <p:cNvPr id="5" name="Footer Placeholder 4">
            <a:extLst>
              <a:ext uri="{FF2B5EF4-FFF2-40B4-BE49-F238E27FC236}">
                <a16:creationId xmlns:a16="http://schemas.microsoft.com/office/drawing/2014/main" id="{3EB0E4CA-A610-538A-2727-3980582383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4E36E96-1964-53A3-2CBE-9762BFEAB5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5B6A64-197E-4A40-9416-0ADB2199964C}" type="slidenum">
              <a:rPr lang="en-US" smtClean="0"/>
              <a:t>‹#›</a:t>
            </a:fld>
            <a:endParaRPr lang="en-US"/>
          </a:p>
        </p:txBody>
      </p:sp>
    </p:spTree>
    <p:extLst>
      <p:ext uri="{BB962C8B-B14F-4D97-AF65-F5344CB8AC3E}">
        <p14:creationId xmlns:p14="http://schemas.microsoft.com/office/powerpoint/2010/main" val="3255185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889DE3-7E85-1F52-C7A2-F54CA87E1533}"/>
              </a:ext>
            </a:extLst>
          </p:cNvPr>
          <p:cNvSpPr txBox="1"/>
          <p:nvPr/>
        </p:nvSpPr>
        <p:spPr>
          <a:xfrm>
            <a:off x="492222" y="4571999"/>
            <a:ext cx="11359969" cy="1569660"/>
          </a:xfrm>
          <a:prstGeom prst="rect">
            <a:avLst/>
          </a:prstGeom>
          <a:noFill/>
        </p:spPr>
        <p:txBody>
          <a:bodyPr wrap="none" rtlCol="0">
            <a:spAutoFit/>
          </a:bodyPr>
          <a:lstStyle/>
          <a:p>
            <a:pPr algn="ctr"/>
            <a:r>
              <a:rPr lang="en-US" sz="9600" dirty="0"/>
              <a:t>The Ice Cream Social</a:t>
            </a:r>
          </a:p>
        </p:txBody>
      </p:sp>
      <p:pic>
        <p:nvPicPr>
          <p:cNvPr id="3" name="Picture 2">
            <a:extLst>
              <a:ext uri="{FF2B5EF4-FFF2-40B4-BE49-F238E27FC236}">
                <a16:creationId xmlns:a16="http://schemas.microsoft.com/office/drawing/2014/main" id="{2A8E95F3-9D4B-14F5-30E2-0AF379A70360}"/>
              </a:ext>
            </a:extLst>
          </p:cNvPr>
          <p:cNvPicPr>
            <a:picLocks noChangeAspect="1"/>
          </p:cNvPicPr>
          <p:nvPr/>
        </p:nvPicPr>
        <p:blipFill>
          <a:blip r:embed="rId2"/>
          <a:stretch>
            <a:fillRect/>
          </a:stretch>
        </p:blipFill>
        <p:spPr>
          <a:xfrm>
            <a:off x="5996356" y="996356"/>
            <a:ext cx="4553585" cy="3219899"/>
          </a:xfrm>
          <a:prstGeom prst="rect">
            <a:avLst/>
          </a:prstGeom>
        </p:spPr>
      </p:pic>
      <p:pic>
        <p:nvPicPr>
          <p:cNvPr id="7" name="Picture 6">
            <a:extLst>
              <a:ext uri="{FF2B5EF4-FFF2-40B4-BE49-F238E27FC236}">
                <a16:creationId xmlns:a16="http://schemas.microsoft.com/office/drawing/2014/main" id="{7BCC4772-EFC6-7C69-FF84-89F875734347}"/>
              </a:ext>
            </a:extLst>
          </p:cNvPr>
          <p:cNvPicPr>
            <a:picLocks noChangeAspect="1"/>
          </p:cNvPicPr>
          <p:nvPr/>
        </p:nvPicPr>
        <p:blipFill>
          <a:blip r:embed="rId3"/>
          <a:stretch>
            <a:fillRect/>
          </a:stretch>
        </p:blipFill>
        <p:spPr>
          <a:xfrm>
            <a:off x="1796143" y="629116"/>
            <a:ext cx="4200213" cy="3587139"/>
          </a:xfrm>
          <a:prstGeom prst="rect">
            <a:avLst/>
          </a:prstGeom>
        </p:spPr>
      </p:pic>
    </p:spTree>
    <p:extLst>
      <p:ext uri="{BB962C8B-B14F-4D97-AF65-F5344CB8AC3E}">
        <p14:creationId xmlns:p14="http://schemas.microsoft.com/office/powerpoint/2010/main" val="1670878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4A3E6-19A4-81A7-C6C3-5EB85B84DAD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135BF3-11FC-95BC-9263-0320FD0C4AAE}"/>
              </a:ext>
            </a:extLst>
          </p:cNvPr>
          <p:cNvSpPr txBox="1">
            <a:spLocks noChangeAspect="1"/>
          </p:cNvSpPr>
          <p:nvPr/>
        </p:nvSpPr>
        <p:spPr>
          <a:xfrm>
            <a:off x="190500" y="4800599"/>
            <a:ext cx="11810999" cy="1200329"/>
          </a:xfrm>
          <a:prstGeom prst="rect">
            <a:avLst/>
          </a:prstGeom>
          <a:noFill/>
        </p:spPr>
        <p:txBody>
          <a:bodyPr wrap="square" rtlCol="0">
            <a:spAutoFit/>
          </a:bodyPr>
          <a:lstStyle/>
          <a:p>
            <a:pPr algn="ctr"/>
            <a:r>
              <a:rPr lang="en-US" sz="3600" dirty="0"/>
              <a:t>The Inclusion Table is here to help keep me safe and make sure I have fun at the Ice Cream Social.</a:t>
            </a:r>
          </a:p>
        </p:txBody>
      </p:sp>
      <p:pic>
        <p:nvPicPr>
          <p:cNvPr id="4" name="Picture 3">
            <a:extLst>
              <a:ext uri="{FF2B5EF4-FFF2-40B4-BE49-F238E27FC236}">
                <a16:creationId xmlns:a16="http://schemas.microsoft.com/office/drawing/2014/main" id="{4623D5CD-C8EE-2776-7AC3-B1A91767326F}"/>
              </a:ext>
            </a:extLst>
          </p:cNvPr>
          <p:cNvPicPr>
            <a:picLocks noChangeAspect="1"/>
          </p:cNvPicPr>
          <p:nvPr/>
        </p:nvPicPr>
        <p:blipFill>
          <a:blip r:embed="rId2"/>
          <a:stretch>
            <a:fillRect/>
          </a:stretch>
        </p:blipFill>
        <p:spPr>
          <a:xfrm>
            <a:off x="4366509" y="675230"/>
            <a:ext cx="3458980" cy="3765825"/>
          </a:xfrm>
          <a:prstGeom prst="rect">
            <a:avLst/>
          </a:prstGeom>
        </p:spPr>
      </p:pic>
    </p:spTree>
    <p:extLst>
      <p:ext uri="{BB962C8B-B14F-4D97-AF65-F5344CB8AC3E}">
        <p14:creationId xmlns:p14="http://schemas.microsoft.com/office/powerpoint/2010/main" val="18038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FD8E3-A654-24BB-7BED-0CCD4B1A1E5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77B0DF-A95E-18AA-6023-BC24A2FFEA49}"/>
              </a:ext>
            </a:extLst>
          </p:cNvPr>
          <p:cNvSpPr txBox="1">
            <a:spLocks noChangeAspect="1"/>
          </p:cNvSpPr>
          <p:nvPr/>
        </p:nvSpPr>
        <p:spPr>
          <a:xfrm>
            <a:off x="190500" y="4800599"/>
            <a:ext cx="11810999" cy="646331"/>
          </a:xfrm>
          <a:prstGeom prst="rect">
            <a:avLst/>
          </a:prstGeom>
          <a:noFill/>
        </p:spPr>
        <p:txBody>
          <a:bodyPr wrap="square" rtlCol="0">
            <a:spAutoFit/>
          </a:bodyPr>
          <a:lstStyle/>
          <a:p>
            <a:pPr algn="ctr"/>
            <a:r>
              <a:rPr lang="en-US" sz="3600" dirty="0"/>
              <a:t>I am excited for the Ice Cream Social!</a:t>
            </a:r>
          </a:p>
        </p:txBody>
      </p:sp>
      <p:pic>
        <p:nvPicPr>
          <p:cNvPr id="4" name="Picture 3">
            <a:extLst>
              <a:ext uri="{FF2B5EF4-FFF2-40B4-BE49-F238E27FC236}">
                <a16:creationId xmlns:a16="http://schemas.microsoft.com/office/drawing/2014/main" id="{A4D29E6B-D869-86C3-3943-D0A4097778AF}"/>
              </a:ext>
            </a:extLst>
          </p:cNvPr>
          <p:cNvPicPr>
            <a:picLocks noChangeAspect="1"/>
          </p:cNvPicPr>
          <p:nvPr/>
        </p:nvPicPr>
        <p:blipFill>
          <a:blip r:embed="rId2"/>
          <a:stretch>
            <a:fillRect/>
          </a:stretch>
        </p:blipFill>
        <p:spPr>
          <a:xfrm>
            <a:off x="3843479" y="868624"/>
            <a:ext cx="4505040" cy="3640297"/>
          </a:xfrm>
          <a:prstGeom prst="rect">
            <a:avLst/>
          </a:prstGeom>
        </p:spPr>
      </p:pic>
    </p:spTree>
    <p:extLst>
      <p:ext uri="{BB962C8B-B14F-4D97-AF65-F5344CB8AC3E}">
        <p14:creationId xmlns:p14="http://schemas.microsoft.com/office/powerpoint/2010/main" val="2304069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DAF12-855A-6B3A-5118-A40EEBD219F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81598E-561F-C7C0-6CBE-EDC81E115CE4}"/>
              </a:ext>
            </a:extLst>
          </p:cNvPr>
          <p:cNvSpPr txBox="1">
            <a:spLocks noChangeAspect="1"/>
          </p:cNvSpPr>
          <p:nvPr/>
        </p:nvSpPr>
        <p:spPr>
          <a:xfrm>
            <a:off x="190500" y="4800599"/>
            <a:ext cx="11810999" cy="1200329"/>
          </a:xfrm>
          <a:prstGeom prst="rect">
            <a:avLst/>
          </a:prstGeom>
          <a:noFill/>
        </p:spPr>
        <p:txBody>
          <a:bodyPr wrap="square" rtlCol="0">
            <a:spAutoFit/>
          </a:bodyPr>
          <a:lstStyle/>
          <a:p>
            <a:pPr algn="ctr"/>
            <a:r>
              <a:rPr lang="en-US" sz="3600" dirty="0"/>
              <a:t>The ice cream social is an event that happens at my school. I can eat ice cream and play on the playground. </a:t>
            </a:r>
          </a:p>
        </p:txBody>
      </p:sp>
      <p:pic>
        <p:nvPicPr>
          <p:cNvPr id="5" name="Picture 4">
            <a:extLst>
              <a:ext uri="{FF2B5EF4-FFF2-40B4-BE49-F238E27FC236}">
                <a16:creationId xmlns:a16="http://schemas.microsoft.com/office/drawing/2014/main" id="{8C5898A4-0AE8-3952-10F6-2A87F271837C}"/>
              </a:ext>
            </a:extLst>
          </p:cNvPr>
          <p:cNvPicPr>
            <a:picLocks noChangeAspect="1"/>
          </p:cNvPicPr>
          <p:nvPr/>
        </p:nvPicPr>
        <p:blipFill>
          <a:blip r:embed="rId2"/>
          <a:stretch>
            <a:fillRect/>
          </a:stretch>
        </p:blipFill>
        <p:spPr>
          <a:xfrm>
            <a:off x="5996356" y="996356"/>
            <a:ext cx="4553585" cy="3219899"/>
          </a:xfrm>
          <a:prstGeom prst="rect">
            <a:avLst/>
          </a:prstGeom>
        </p:spPr>
      </p:pic>
      <p:pic>
        <p:nvPicPr>
          <p:cNvPr id="7" name="Picture 6">
            <a:extLst>
              <a:ext uri="{FF2B5EF4-FFF2-40B4-BE49-F238E27FC236}">
                <a16:creationId xmlns:a16="http://schemas.microsoft.com/office/drawing/2014/main" id="{4091D837-A4BA-6FB6-8C88-A232995911EC}"/>
              </a:ext>
            </a:extLst>
          </p:cNvPr>
          <p:cNvPicPr>
            <a:picLocks noChangeAspect="1"/>
          </p:cNvPicPr>
          <p:nvPr/>
        </p:nvPicPr>
        <p:blipFill>
          <a:blip r:embed="rId3"/>
          <a:stretch>
            <a:fillRect/>
          </a:stretch>
        </p:blipFill>
        <p:spPr>
          <a:xfrm>
            <a:off x="1796143" y="629116"/>
            <a:ext cx="4200213" cy="3587139"/>
          </a:xfrm>
          <a:prstGeom prst="rect">
            <a:avLst/>
          </a:prstGeom>
        </p:spPr>
      </p:pic>
    </p:spTree>
    <p:extLst>
      <p:ext uri="{BB962C8B-B14F-4D97-AF65-F5344CB8AC3E}">
        <p14:creationId xmlns:p14="http://schemas.microsoft.com/office/powerpoint/2010/main" val="1492993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0CEBC-BFA8-614F-5DDD-C374BFF2BD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90A7C66-8E22-74EA-8C89-1C4B6D0E79D2}"/>
              </a:ext>
            </a:extLst>
          </p:cNvPr>
          <p:cNvSpPr txBox="1">
            <a:spLocks noChangeAspect="1"/>
          </p:cNvSpPr>
          <p:nvPr/>
        </p:nvSpPr>
        <p:spPr>
          <a:xfrm>
            <a:off x="190500" y="4800599"/>
            <a:ext cx="11810999" cy="1200329"/>
          </a:xfrm>
          <a:prstGeom prst="rect">
            <a:avLst/>
          </a:prstGeom>
          <a:noFill/>
        </p:spPr>
        <p:txBody>
          <a:bodyPr wrap="square" rtlCol="0">
            <a:spAutoFit/>
          </a:bodyPr>
          <a:lstStyle/>
          <a:p>
            <a:pPr algn="ctr"/>
            <a:r>
              <a:rPr lang="en-US" sz="3600" dirty="0"/>
              <a:t>First, I will go the cafeteria and get ice cream. I will wait in line to get ice cream.</a:t>
            </a:r>
          </a:p>
        </p:txBody>
      </p:sp>
      <p:pic>
        <p:nvPicPr>
          <p:cNvPr id="4" name="Picture 3">
            <a:extLst>
              <a:ext uri="{FF2B5EF4-FFF2-40B4-BE49-F238E27FC236}">
                <a16:creationId xmlns:a16="http://schemas.microsoft.com/office/drawing/2014/main" id="{81EB7239-0776-4AD6-3B03-F8CA96F90997}"/>
              </a:ext>
            </a:extLst>
          </p:cNvPr>
          <p:cNvPicPr>
            <a:picLocks noChangeAspect="1"/>
          </p:cNvPicPr>
          <p:nvPr/>
        </p:nvPicPr>
        <p:blipFill>
          <a:blip r:embed="rId2"/>
          <a:stretch>
            <a:fillRect/>
          </a:stretch>
        </p:blipFill>
        <p:spPr>
          <a:xfrm>
            <a:off x="3690601" y="459631"/>
            <a:ext cx="4810796" cy="4153480"/>
          </a:xfrm>
          <a:prstGeom prst="rect">
            <a:avLst/>
          </a:prstGeom>
        </p:spPr>
      </p:pic>
    </p:spTree>
    <p:extLst>
      <p:ext uri="{BB962C8B-B14F-4D97-AF65-F5344CB8AC3E}">
        <p14:creationId xmlns:p14="http://schemas.microsoft.com/office/powerpoint/2010/main" val="124932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DB32F-1547-AFE2-AED3-E5ABE9F9414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F51E11-6A00-12FB-CA38-B89A25043FF9}"/>
              </a:ext>
            </a:extLst>
          </p:cNvPr>
          <p:cNvSpPr txBox="1">
            <a:spLocks noChangeAspect="1"/>
          </p:cNvSpPr>
          <p:nvPr/>
        </p:nvSpPr>
        <p:spPr>
          <a:xfrm>
            <a:off x="190500" y="4800599"/>
            <a:ext cx="11810999" cy="1754326"/>
          </a:xfrm>
          <a:prstGeom prst="rect">
            <a:avLst/>
          </a:prstGeom>
          <a:noFill/>
        </p:spPr>
        <p:txBody>
          <a:bodyPr wrap="square" rtlCol="0">
            <a:spAutoFit/>
          </a:bodyPr>
          <a:lstStyle/>
          <a:p>
            <a:pPr algn="ctr"/>
            <a:r>
              <a:rPr lang="en-US" sz="3600" dirty="0"/>
              <a:t>When I am in the cafeteria, it is important to be safe. I can be safe by using walking feet, waiting in line, and staying close to a grown up I know.</a:t>
            </a:r>
          </a:p>
        </p:txBody>
      </p:sp>
      <p:pic>
        <p:nvPicPr>
          <p:cNvPr id="4" name="Picture 3">
            <a:extLst>
              <a:ext uri="{FF2B5EF4-FFF2-40B4-BE49-F238E27FC236}">
                <a16:creationId xmlns:a16="http://schemas.microsoft.com/office/drawing/2014/main" id="{466136B8-69F6-E8DD-3AC2-700FF9E1ACB6}"/>
              </a:ext>
            </a:extLst>
          </p:cNvPr>
          <p:cNvPicPr>
            <a:picLocks noChangeAspect="1"/>
          </p:cNvPicPr>
          <p:nvPr/>
        </p:nvPicPr>
        <p:blipFill>
          <a:blip r:embed="rId2"/>
          <a:stretch>
            <a:fillRect/>
          </a:stretch>
        </p:blipFill>
        <p:spPr>
          <a:xfrm>
            <a:off x="1928529" y="1055994"/>
            <a:ext cx="2806758" cy="2754172"/>
          </a:xfrm>
          <a:prstGeom prst="rect">
            <a:avLst/>
          </a:prstGeom>
        </p:spPr>
      </p:pic>
      <p:pic>
        <p:nvPicPr>
          <p:cNvPr id="6" name="Picture 5">
            <a:extLst>
              <a:ext uri="{FF2B5EF4-FFF2-40B4-BE49-F238E27FC236}">
                <a16:creationId xmlns:a16="http://schemas.microsoft.com/office/drawing/2014/main" id="{89B4BE2E-72B8-037C-30AC-4E9FA4C31C88}"/>
              </a:ext>
            </a:extLst>
          </p:cNvPr>
          <p:cNvPicPr>
            <a:picLocks noChangeAspect="1"/>
          </p:cNvPicPr>
          <p:nvPr/>
        </p:nvPicPr>
        <p:blipFill>
          <a:blip r:embed="rId3"/>
          <a:stretch>
            <a:fillRect/>
          </a:stretch>
        </p:blipFill>
        <p:spPr>
          <a:xfrm>
            <a:off x="4595720" y="962284"/>
            <a:ext cx="1500280" cy="3032940"/>
          </a:xfrm>
          <a:prstGeom prst="rect">
            <a:avLst/>
          </a:prstGeom>
        </p:spPr>
      </p:pic>
      <p:pic>
        <p:nvPicPr>
          <p:cNvPr id="8" name="Picture 7">
            <a:extLst>
              <a:ext uri="{FF2B5EF4-FFF2-40B4-BE49-F238E27FC236}">
                <a16:creationId xmlns:a16="http://schemas.microsoft.com/office/drawing/2014/main" id="{D019D6BC-FE69-E4E0-8E98-BA01BFF4BDE3}"/>
              </a:ext>
            </a:extLst>
          </p:cNvPr>
          <p:cNvPicPr>
            <a:picLocks noChangeAspect="1"/>
          </p:cNvPicPr>
          <p:nvPr/>
        </p:nvPicPr>
        <p:blipFill>
          <a:blip r:embed="rId3"/>
          <a:stretch>
            <a:fillRect/>
          </a:stretch>
        </p:blipFill>
        <p:spPr>
          <a:xfrm>
            <a:off x="5956435" y="962284"/>
            <a:ext cx="1500280" cy="3032940"/>
          </a:xfrm>
          <a:prstGeom prst="rect">
            <a:avLst/>
          </a:prstGeom>
        </p:spPr>
      </p:pic>
      <p:pic>
        <p:nvPicPr>
          <p:cNvPr id="10" name="Picture 9">
            <a:extLst>
              <a:ext uri="{FF2B5EF4-FFF2-40B4-BE49-F238E27FC236}">
                <a16:creationId xmlns:a16="http://schemas.microsoft.com/office/drawing/2014/main" id="{C9BA25C5-2A8D-76AF-53E8-32CA7E90FB9F}"/>
              </a:ext>
            </a:extLst>
          </p:cNvPr>
          <p:cNvPicPr>
            <a:picLocks noChangeAspect="1"/>
          </p:cNvPicPr>
          <p:nvPr/>
        </p:nvPicPr>
        <p:blipFill>
          <a:blip r:embed="rId3"/>
          <a:stretch>
            <a:fillRect/>
          </a:stretch>
        </p:blipFill>
        <p:spPr>
          <a:xfrm>
            <a:off x="7317150" y="962284"/>
            <a:ext cx="1500280" cy="3032940"/>
          </a:xfrm>
          <a:prstGeom prst="rect">
            <a:avLst/>
          </a:prstGeom>
        </p:spPr>
      </p:pic>
    </p:spTree>
    <p:extLst>
      <p:ext uri="{BB962C8B-B14F-4D97-AF65-F5344CB8AC3E}">
        <p14:creationId xmlns:p14="http://schemas.microsoft.com/office/powerpoint/2010/main" val="273867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17CC1-2F00-6329-5DB4-5476141D01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834BE13-1969-996E-E169-923BB6E1FDA1}"/>
              </a:ext>
            </a:extLst>
          </p:cNvPr>
          <p:cNvSpPr txBox="1">
            <a:spLocks noChangeAspect="1"/>
          </p:cNvSpPr>
          <p:nvPr/>
        </p:nvSpPr>
        <p:spPr>
          <a:xfrm>
            <a:off x="190500" y="4800599"/>
            <a:ext cx="11810999" cy="646331"/>
          </a:xfrm>
          <a:prstGeom prst="rect">
            <a:avLst/>
          </a:prstGeom>
          <a:noFill/>
        </p:spPr>
        <p:txBody>
          <a:bodyPr wrap="square" rtlCol="0">
            <a:spAutoFit/>
          </a:bodyPr>
          <a:lstStyle/>
          <a:p>
            <a:pPr algn="ctr"/>
            <a:r>
              <a:rPr lang="en-US" sz="3600" dirty="0"/>
              <a:t>After I eat my ice cream, I can go to the playground.</a:t>
            </a:r>
          </a:p>
        </p:txBody>
      </p:sp>
      <p:pic>
        <p:nvPicPr>
          <p:cNvPr id="4" name="Picture 3">
            <a:extLst>
              <a:ext uri="{FF2B5EF4-FFF2-40B4-BE49-F238E27FC236}">
                <a16:creationId xmlns:a16="http://schemas.microsoft.com/office/drawing/2014/main" id="{C7618577-D33D-CEA3-3F3A-C336E1338ADD}"/>
              </a:ext>
            </a:extLst>
          </p:cNvPr>
          <p:cNvPicPr>
            <a:picLocks noChangeAspect="1"/>
          </p:cNvPicPr>
          <p:nvPr/>
        </p:nvPicPr>
        <p:blipFill>
          <a:blip r:embed="rId2"/>
          <a:stretch>
            <a:fillRect/>
          </a:stretch>
        </p:blipFill>
        <p:spPr>
          <a:xfrm>
            <a:off x="2951907" y="298759"/>
            <a:ext cx="6288184" cy="4360325"/>
          </a:xfrm>
          <a:prstGeom prst="rect">
            <a:avLst/>
          </a:prstGeom>
        </p:spPr>
      </p:pic>
      <p:pic>
        <p:nvPicPr>
          <p:cNvPr id="6" name="Picture 5">
            <a:extLst>
              <a:ext uri="{FF2B5EF4-FFF2-40B4-BE49-F238E27FC236}">
                <a16:creationId xmlns:a16="http://schemas.microsoft.com/office/drawing/2014/main" id="{F310D1E4-8CF1-0239-67A9-73D94A6E9D15}"/>
              </a:ext>
            </a:extLst>
          </p:cNvPr>
          <p:cNvPicPr>
            <a:picLocks noChangeAspect="1"/>
          </p:cNvPicPr>
          <p:nvPr/>
        </p:nvPicPr>
        <p:blipFill>
          <a:blip r:embed="rId3"/>
          <a:stretch>
            <a:fillRect/>
          </a:stretch>
        </p:blipFill>
        <p:spPr>
          <a:xfrm>
            <a:off x="3699472" y="2315174"/>
            <a:ext cx="1575174" cy="1113826"/>
          </a:xfrm>
          <a:prstGeom prst="rect">
            <a:avLst/>
          </a:prstGeom>
        </p:spPr>
      </p:pic>
      <p:pic>
        <p:nvPicPr>
          <p:cNvPr id="8" name="Picture 7">
            <a:extLst>
              <a:ext uri="{FF2B5EF4-FFF2-40B4-BE49-F238E27FC236}">
                <a16:creationId xmlns:a16="http://schemas.microsoft.com/office/drawing/2014/main" id="{7C0A3FE1-8D4C-0272-5E9E-798E81AE7173}"/>
              </a:ext>
            </a:extLst>
          </p:cNvPr>
          <p:cNvPicPr>
            <a:picLocks noChangeAspect="1"/>
          </p:cNvPicPr>
          <p:nvPr/>
        </p:nvPicPr>
        <p:blipFill>
          <a:blip r:embed="rId4"/>
          <a:stretch>
            <a:fillRect/>
          </a:stretch>
        </p:blipFill>
        <p:spPr>
          <a:xfrm>
            <a:off x="6876725" y="2197371"/>
            <a:ext cx="1562165" cy="1349431"/>
          </a:xfrm>
          <a:prstGeom prst="rect">
            <a:avLst/>
          </a:prstGeom>
        </p:spPr>
      </p:pic>
    </p:spTree>
    <p:extLst>
      <p:ext uri="{BB962C8B-B14F-4D97-AF65-F5344CB8AC3E}">
        <p14:creationId xmlns:p14="http://schemas.microsoft.com/office/powerpoint/2010/main" val="2245649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DB118-70C2-3A9B-523F-8820509172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6F79F2-27D8-CA24-6339-B1441EBA10E7}"/>
              </a:ext>
            </a:extLst>
          </p:cNvPr>
          <p:cNvSpPr txBox="1">
            <a:spLocks noChangeAspect="1"/>
          </p:cNvSpPr>
          <p:nvPr/>
        </p:nvSpPr>
        <p:spPr>
          <a:xfrm>
            <a:off x="190500" y="4507991"/>
            <a:ext cx="11810999" cy="2308324"/>
          </a:xfrm>
          <a:prstGeom prst="rect">
            <a:avLst/>
          </a:prstGeom>
          <a:noFill/>
        </p:spPr>
        <p:txBody>
          <a:bodyPr wrap="square" rtlCol="0">
            <a:spAutoFit/>
          </a:bodyPr>
          <a:lstStyle/>
          <a:p>
            <a:pPr algn="ctr"/>
            <a:r>
              <a:rPr lang="en-US" sz="3600" dirty="0"/>
              <a:t>There will be a lot of students on the playground. It is important for me to stay inside the playground, take turns with the other students, and keep my feet on the ground or the structure.</a:t>
            </a:r>
          </a:p>
        </p:txBody>
      </p:sp>
      <p:pic>
        <p:nvPicPr>
          <p:cNvPr id="4" name="Picture 3">
            <a:extLst>
              <a:ext uri="{FF2B5EF4-FFF2-40B4-BE49-F238E27FC236}">
                <a16:creationId xmlns:a16="http://schemas.microsoft.com/office/drawing/2014/main" id="{B1D92347-B475-AB98-3450-E0EA6E00F8ED}"/>
              </a:ext>
            </a:extLst>
          </p:cNvPr>
          <p:cNvPicPr>
            <a:picLocks noChangeAspect="1"/>
          </p:cNvPicPr>
          <p:nvPr/>
        </p:nvPicPr>
        <p:blipFill>
          <a:blip r:embed="rId2"/>
          <a:stretch>
            <a:fillRect/>
          </a:stretch>
        </p:blipFill>
        <p:spPr>
          <a:xfrm>
            <a:off x="3752522" y="325664"/>
            <a:ext cx="4686954" cy="4048690"/>
          </a:xfrm>
          <a:prstGeom prst="rect">
            <a:avLst/>
          </a:prstGeom>
        </p:spPr>
      </p:pic>
    </p:spTree>
    <p:extLst>
      <p:ext uri="{BB962C8B-B14F-4D97-AF65-F5344CB8AC3E}">
        <p14:creationId xmlns:p14="http://schemas.microsoft.com/office/powerpoint/2010/main" val="1410490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1C620-1873-926F-4D59-DB345A020A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C96A9F-84A6-2D0F-D915-88B1308B4B83}"/>
              </a:ext>
            </a:extLst>
          </p:cNvPr>
          <p:cNvSpPr txBox="1">
            <a:spLocks noChangeAspect="1"/>
          </p:cNvSpPr>
          <p:nvPr/>
        </p:nvSpPr>
        <p:spPr>
          <a:xfrm>
            <a:off x="190500" y="4800599"/>
            <a:ext cx="11810999" cy="1754326"/>
          </a:xfrm>
          <a:prstGeom prst="rect">
            <a:avLst/>
          </a:prstGeom>
          <a:noFill/>
        </p:spPr>
        <p:txBody>
          <a:bodyPr wrap="square" rtlCol="0">
            <a:spAutoFit/>
          </a:bodyPr>
          <a:lstStyle/>
          <a:p>
            <a:pPr algn="ctr"/>
            <a:r>
              <a:rPr lang="en-US" sz="3600" dirty="0"/>
              <a:t>I might get hungry, thirsty, or need to go to the bathroom. When I need to eat, drink, or use the bathroom, I can tell an adult with my words, communication board, or device!</a:t>
            </a:r>
          </a:p>
        </p:txBody>
      </p:sp>
      <p:pic>
        <p:nvPicPr>
          <p:cNvPr id="4" name="Picture 3">
            <a:extLst>
              <a:ext uri="{FF2B5EF4-FFF2-40B4-BE49-F238E27FC236}">
                <a16:creationId xmlns:a16="http://schemas.microsoft.com/office/drawing/2014/main" id="{C96C5304-DDCC-DB8D-270E-257CEF59F799}"/>
              </a:ext>
            </a:extLst>
          </p:cNvPr>
          <p:cNvPicPr>
            <a:picLocks noChangeAspect="1"/>
          </p:cNvPicPr>
          <p:nvPr/>
        </p:nvPicPr>
        <p:blipFill>
          <a:blip r:embed="rId2"/>
          <a:stretch>
            <a:fillRect/>
          </a:stretch>
        </p:blipFill>
        <p:spPr>
          <a:xfrm>
            <a:off x="629942" y="910157"/>
            <a:ext cx="3541562" cy="3028968"/>
          </a:xfrm>
          <a:prstGeom prst="rect">
            <a:avLst/>
          </a:prstGeom>
        </p:spPr>
      </p:pic>
      <p:pic>
        <p:nvPicPr>
          <p:cNvPr id="6" name="Picture 5">
            <a:extLst>
              <a:ext uri="{FF2B5EF4-FFF2-40B4-BE49-F238E27FC236}">
                <a16:creationId xmlns:a16="http://schemas.microsoft.com/office/drawing/2014/main" id="{AA09081C-0B34-93C3-BCAC-0D6B9B58242F}"/>
              </a:ext>
            </a:extLst>
          </p:cNvPr>
          <p:cNvPicPr>
            <a:picLocks noChangeAspect="1"/>
          </p:cNvPicPr>
          <p:nvPr/>
        </p:nvPicPr>
        <p:blipFill>
          <a:blip r:embed="rId3"/>
          <a:stretch>
            <a:fillRect/>
          </a:stretch>
        </p:blipFill>
        <p:spPr>
          <a:xfrm>
            <a:off x="4857414" y="1130182"/>
            <a:ext cx="2896904" cy="2798466"/>
          </a:xfrm>
          <a:prstGeom prst="rect">
            <a:avLst/>
          </a:prstGeom>
        </p:spPr>
      </p:pic>
      <p:pic>
        <p:nvPicPr>
          <p:cNvPr id="8" name="Picture 7">
            <a:extLst>
              <a:ext uri="{FF2B5EF4-FFF2-40B4-BE49-F238E27FC236}">
                <a16:creationId xmlns:a16="http://schemas.microsoft.com/office/drawing/2014/main" id="{A0BAC946-8CB4-2EB6-3889-995CEA53186F}"/>
              </a:ext>
            </a:extLst>
          </p:cNvPr>
          <p:cNvPicPr>
            <a:picLocks noChangeAspect="1"/>
          </p:cNvPicPr>
          <p:nvPr/>
        </p:nvPicPr>
        <p:blipFill>
          <a:blip r:embed="rId4"/>
          <a:stretch>
            <a:fillRect/>
          </a:stretch>
        </p:blipFill>
        <p:spPr>
          <a:xfrm>
            <a:off x="8288138" y="1146713"/>
            <a:ext cx="3505253" cy="3008801"/>
          </a:xfrm>
          <a:prstGeom prst="rect">
            <a:avLst/>
          </a:prstGeom>
        </p:spPr>
      </p:pic>
    </p:spTree>
    <p:extLst>
      <p:ext uri="{BB962C8B-B14F-4D97-AF65-F5344CB8AC3E}">
        <p14:creationId xmlns:p14="http://schemas.microsoft.com/office/powerpoint/2010/main" val="1138145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8CC09-2A77-25A6-A8D4-9C56E97EA6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0DC25A-61EA-C115-9DA6-C9902AF7CFF6}"/>
              </a:ext>
            </a:extLst>
          </p:cNvPr>
          <p:cNvSpPr txBox="1">
            <a:spLocks noChangeAspect="1"/>
          </p:cNvSpPr>
          <p:nvPr/>
        </p:nvSpPr>
        <p:spPr>
          <a:xfrm>
            <a:off x="190500" y="4800599"/>
            <a:ext cx="11810999" cy="1754326"/>
          </a:xfrm>
          <a:prstGeom prst="rect">
            <a:avLst/>
          </a:prstGeom>
          <a:noFill/>
        </p:spPr>
        <p:txBody>
          <a:bodyPr wrap="square" rtlCol="0">
            <a:spAutoFit/>
          </a:bodyPr>
          <a:lstStyle/>
          <a:p>
            <a:pPr algn="ctr"/>
            <a:r>
              <a:rPr lang="en-US" sz="3600" dirty="0"/>
              <a:t>There will be a lot of people at the Ice Cream Social. It might be loud, and there will be a lot of things moving around.</a:t>
            </a:r>
          </a:p>
        </p:txBody>
      </p:sp>
      <p:pic>
        <p:nvPicPr>
          <p:cNvPr id="4" name="Picture 3">
            <a:extLst>
              <a:ext uri="{FF2B5EF4-FFF2-40B4-BE49-F238E27FC236}">
                <a16:creationId xmlns:a16="http://schemas.microsoft.com/office/drawing/2014/main" id="{2E76FDF5-9D07-0D0D-2502-AD1A6853E0BF}"/>
              </a:ext>
            </a:extLst>
          </p:cNvPr>
          <p:cNvPicPr>
            <a:picLocks noChangeAspect="1"/>
          </p:cNvPicPr>
          <p:nvPr/>
        </p:nvPicPr>
        <p:blipFill>
          <a:blip r:embed="rId2"/>
          <a:stretch>
            <a:fillRect/>
          </a:stretch>
        </p:blipFill>
        <p:spPr>
          <a:xfrm>
            <a:off x="3765024" y="564886"/>
            <a:ext cx="4661950" cy="3981480"/>
          </a:xfrm>
          <a:prstGeom prst="rect">
            <a:avLst/>
          </a:prstGeom>
        </p:spPr>
      </p:pic>
      <p:pic>
        <p:nvPicPr>
          <p:cNvPr id="6" name="Picture 5">
            <a:extLst>
              <a:ext uri="{FF2B5EF4-FFF2-40B4-BE49-F238E27FC236}">
                <a16:creationId xmlns:a16="http://schemas.microsoft.com/office/drawing/2014/main" id="{59BEAE06-EFFA-9E75-F124-A466141D9109}"/>
              </a:ext>
            </a:extLst>
          </p:cNvPr>
          <p:cNvPicPr>
            <a:picLocks noChangeAspect="1"/>
          </p:cNvPicPr>
          <p:nvPr/>
        </p:nvPicPr>
        <p:blipFill>
          <a:blip r:embed="rId3"/>
          <a:srcRect r="43837"/>
          <a:stretch>
            <a:fillRect/>
          </a:stretch>
        </p:blipFill>
        <p:spPr>
          <a:xfrm rot="1119320">
            <a:off x="2675967" y="281856"/>
            <a:ext cx="1099942" cy="1827916"/>
          </a:xfrm>
          <a:prstGeom prst="rect">
            <a:avLst/>
          </a:prstGeom>
        </p:spPr>
      </p:pic>
      <p:pic>
        <p:nvPicPr>
          <p:cNvPr id="7" name="Picture 6">
            <a:extLst>
              <a:ext uri="{FF2B5EF4-FFF2-40B4-BE49-F238E27FC236}">
                <a16:creationId xmlns:a16="http://schemas.microsoft.com/office/drawing/2014/main" id="{3A5EA130-FC30-6A3F-6B96-78F9B0DDC44E}"/>
              </a:ext>
            </a:extLst>
          </p:cNvPr>
          <p:cNvPicPr>
            <a:picLocks noChangeAspect="1"/>
          </p:cNvPicPr>
          <p:nvPr/>
        </p:nvPicPr>
        <p:blipFill>
          <a:blip r:embed="rId3"/>
          <a:srcRect r="43837"/>
          <a:stretch>
            <a:fillRect/>
          </a:stretch>
        </p:blipFill>
        <p:spPr>
          <a:xfrm rot="10038920">
            <a:off x="8406476" y="104843"/>
            <a:ext cx="1099942" cy="1827916"/>
          </a:xfrm>
          <a:prstGeom prst="rect">
            <a:avLst/>
          </a:prstGeom>
        </p:spPr>
      </p:pic>
    </p:spTree>
    <p:extLst>
      <p:ext uri="{BB962C8B-B14F-4D97-AF65-F5344CB8AC3E}">
        <p14:creationId xmlns:p14="http://schemas.microsoft.com/office/powerpoint/2010/main" val="2090820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14D34-A1CF-DA52-8A58-7B93ECE461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2D75F3C-50BC-BDAB-1410-E1C7937E40FA}"/>
              </a:ext>
            </a:extLst>
          </p:cNvPr>
          <p:cNvSpPr txBox="1">
            <a:spLocks noChangeAspect="1"/>
          </p:cNvSpPr>
          <p:nvPr/>
        </p:nvSpPr>
        <p:spPr>
          <a:xfrm>
            <a:off x="190500" y="4800599"/>
            <a:ext cx="11810999" cy="1754326"/>
          </a:xfrm>
          <a:prstGeom prst="rect">
            <a:avLst/>
          </a:prstGeom>
          <a:noFill/>
        </p:spPr>
        <p:txBody>
          <a:bodyPr wrap="square" rtlCol="0">
            <a:spAutoFit/>
          </a:bodyPr>
          <a:lstStyle/>
          <a:p>
            <a:pPr algn="ctr"/>
            <a:r>
              <a:rPr lang="en-US" sz="3600" dirty="0"/>
              <a:t>If I feel upset, I can go to the Inclusion Table. I can borrow headphones, a fidget, and other things to make me feel more comfortable.</a:t>
            </a:r>
          </a:p>
        </p:txBody>
      </p:sp>
      <p:pic>
        <p:nvPicPr>
          <p:cNvPr id="4" name="Picture 3">
            <a:extLst>
              <a:ext uri="{FF2B5EF4-FFF2-40B4-BE49-F238E27FC236}">
                <a16:creationId xmlns:a16="http://schemas.microsoft.com/office/drawing/2014/main" id="{432CAF7A-1D54-5BAA-8651-8FDBC219E5F0}"/>
              </a:ext>
            </a:extLst>
          </p:cNvPr>
          <p:cNvPicPr>
            <a:picLocks noChangeAspect="1"/>
          </p:cNvPicPr>
          <p:nvPr/>
        </p:nvPicPr>
        <p:blipFill>
          <a:blip r:embed="rId2"/>
          <a:stretch>
            <a:fillRect/>
          </a:stretch>
        </p:blipFill>
        <p:spPr>
          <a:xfrm>
            <a:off x="4039895" y="412181"/>
            <a:ext cx="4112210" cy="3980714"/>
          </a:xfrm>
          <a:prstGeom prst="rect">
            <a:avLst/>
          </a:prstGeom>
        </p:spPr>
      </p:pic>
    </p:spTree>
    <p:extLst>
      <p:ext uri="{BB962C8B-B14F-4D97-AF65-F5344CB8AC3E}">
        <p14:creationId xmlns:p14="http://schemas.microsoft.com/office/powerpoint/2010/main" val="1782278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230</TotalTime>
  <Words>275</Words>
  <Application>Microsoft Office PowerPoint</Application>
  <PresentationFormat>Widescreen</PresentationFormat>
  <Paragraphs>11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Kellen Flatt</dc:creator>
  <cp:lastModifiedBy>Kellen Flatt</cp:lastModifiedBy>
  <cp:revision>1</cp:revision>
  <dcterms:created xsi:type="dcterms:W3CDTF">2026-07-28T12:16:58Z</dcterms:created>
  <dcterms:modified xsi:type="dcterms:W3CDTF">2026-07-28T16:07:29Z</dcterms:modified>
</cp:coreProperties>
</file>