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3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C7651B"/>
    <a:srgbClr val="005BFF"/>
    <a:srgbClr val="F200FB"/>
    <a:srgbClr val="11033B"/>
    <a:srgbClr val="362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EF5FB-4F25-4CB7-BBFD-53AE87643EA5}" v="2" dt="2025-05-22T19:18:14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3981-D528-8441-BA94-5A107D41BF3E}" type="datetimeFigureOut">
              <a:rPr lang="en-US" smtClean="0"/>
              <a:t>8/22/2025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A7D6-C9DC-7448-9C36-57C44A4BB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6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9629B727-9959-51DE-AE65-C2AC6E50F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2A864C-8800-78BF-C233-F7E776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17904" y="2761488"/>
            <a:ext cx="5943600" cy="1371600"/>
          </a:xfrm>
        </p:spPr>
        <p:txBody>
          <a:bodyPr/>
          <a:lstStyle>
            <a:lvl1pPr algn="ctr">
              <a:defRPr sz="10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928010-8374-8DD4-FDB9-039431A1F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-438912" y="2971800"/>
            <a:ext cx="5943600" cy="914400"/>
          </a:xfrm>
        </p:spPr>
        <p:txBody>
          <a:bodyPr>
            <a:noAutofit/>
          </a:bodyPr>
          <a:lstStyle>
            <a:lvl1pPr marL="0" indent="0" algn="ctr">
              <a:buNone/>
              <a:defRPr sz="4800" cap="all" spc="3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FA56EA-2F0F-2345-6F77-1022E72CCF2B}"/>
              </a:ext>
            </a:extLst>
          </p:cNvPr>
          <p:cNvGrpSpPr/>
          <p:nvPr userDrawn="1"/>
        </p:nvGrpSpPr>
        <p:grpSpPr>
          <a:xfrm>
            <a:off x="3406408" y="2128565"/>
            <a:ext cx="1146629" cy="440375"/>
            <a:chOff x="3409326" y="1821260"/>
            <a:chExt cx="1146629" cy="4403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400D68-7689-0C5C-EAA3-CF9C6FF8E61A}"/>
                </a:ext>
              </a:extLst>
            </p:cNvPr>
            <p:cNvGrpSpPr/>
            <p:nvPr/>
          </p:nvGrpSpPr>
          <p:grpSpPr>
            <a:xfrm>
              <a:off x="4425326" y="1821260"/>
              <a:ext cx="130629" cy="118571"/>
              <a:chOff x="6030685" y="1226904"/>
              <a:chExt cx="130629" cy="11857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9429E64-26A9-B0CC-BFF2-27AD5A789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AA6BAD5-82C7-F2DC-3659-5DD993194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06D73C-4B5C-A3BA-99D8-0B067962397E}"/>
                </a:ext>
              </a:extLst>
            </p:cNvPr>
            <p:cNvGrpSpPr/>
            <p:nvPr/>
          </p:nvGrpSpPr>
          <p:grpSpPr>
            <a:xfrm>
              <a:off x="3917326" y="2143064"/>
              <a:ext cx="130629" cy="118571"/>
              <a:chOff x="6030685" y="1226904"/>
              <a:chExt cx="130629" cy="1185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F2FA2F-53EB-059F-7A26-D3CAEEFBE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688C912-8C3C-DC27-5693-73002FC27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323EA8C-2060-2579-C5BD-9E0460BCCD45}"/>
                </a:ext>
              </a:extLst>
            </p:cNvPr>
            <p:cNvGrpSpPr/>
            <p:nvPr/>
          </p:nvGrpSpPr>
          <p:grpSpPr>
            <a:xfrm>
              <a:off x="3409326" y="2143064"/>
              <a:ext cx="130629" cy="118571"/>
              <a:chOff x="6030685" y="1226904"/>
              <a:chExt cx="130629" cy="11857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601E706-13BD-7C48-4796-4BD339776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1659536-CFDB-9825-C767-F5488D955B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Freeform 7">
            <a:extLst>
              <a:ext uri="{FF2B5EF4-FFF2-40B4-BE49-F238E27FC236}">
                <a16:creationId xmlns:a16="http://schemas.microsoft.com/office/drawing/2014/main" id="{90B57A39-5CA9-6984-B2C3-DD047B7FA4E0}"/>
              </a:ext>
            </a:extLst>
          </p:cNvPr>
          <p:cNvSpPr/>
          <p:nvPr userDrawn="1"/>
        </p:nvSpPr>
        <p:spPr>
          <a:xfrm>
            <a:off x="4047956" y="4289060"/>
            <a:ext cx="8144044" cy="2127238"/>
          </a:xfrm>
          <a:custGeom>
            <a:avLst/>
            <a:gdLst>
              <a:gd name="connsiteX0" fmla="*/ 6578117 w 7638328"/>
              <a:gd name="connsiteY0" fmla="*/ 1734 h 2997056"/>
              <a:gd name="connsiteX1" fmla="*/ 7326873 w 7638328"/>
              <a:gd name="connsiteY1" fmla="*/ 43227 h 2997056"/>
              <a:gd name="connsiteX2" fmla="*/ 7638328 w 7638328"/>
              <a:gd name="connsiteY2" fmla="*/ 81031 h 2997056"/>
              <a:gd name="connsiteX3" fmla="*/ 7638328 w 7638328"/>
              <a:gd name="connsiteY3" fmla="*/ 2119497 h 2997056"/>
              <a:gd name="connsiteX4" fmla="*/ 7623721 w 7638328"/>
              <a:gd name="connsiteY4" fmla="*/ 2125742 h 2997056"/>
              <a:gd name="connsiteX5" fmla="*/ 4762943 w 7638328"/>
              <a:gd name="connsiteY5" fmla="*/ 2847921 h 2997056"/>
              <a:gd name="connsiteX6" fmla="*/ 4126 w 7638328"/>
              <a:gd name="connsiteY6" fmla="*/ 2149446 h 2997056"/>
              <a:gd name="connsiteX7" fmla="*/ 4378251 w 7638328"/>
              <a:gd name="connsiteY7" fmla="*/ 149135 h 2997056"/>
              <a:gd name="connsiteX8" fmla="*/ 6578117 w 7638328"/>
              <a:gd name="connsiteY8" fmla="*/ 1734 h 299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8328" h="2997056">
                <a:moveTo>
                  <a:pt x="6578117" y="1734"/>
                </a:moveTo>
                <a:cubicBezTo>
                  <a:pt x="6842855" y="6388"/>
                  <a:pt x="7093503" y="20375"/>
                  <a:pt x="7326873" y="43227"/>
                </a:cubicBezTo>
                <a:lnTo>
                  <a:pt x="7638328" y="81031"/>
                </a:lnTo>
                <a:lnTo>
                  <a:pt x="7638328" y="2119497"/>
                </a:lnTo>
                <a:lnTo>
                  <a:pt x="7623721" y="2125742"/>
                </a:lnTo>
                <a:cubicBezTo>
                  <a:pt x="6861804" y="2430757"/>
                  <a:pt x="5866315" y="2690644"/>
                  <a:pt x="4762943" y="2847921"/>
                </a:cubicBezTo>
                <a:cubicBezTo>
                  <a:pt x="2240951" y="3207413"/>
                  <a:pt x="110356" y="2894695"/>
                  <a:pt x="4126" y="2149446"/>
                </a:cubicBezTo>
                <a:cubicBezTo>
                  <a:pt x="-102104" y="1404197"/>
                  <a:pt x="1856259" y="508627"/>
                  <a:pt x="4378251" y="149135"/>
                </a:cubicBezTo>
                <a:cubicBezTo>
                  <a:pt x="5166374" y="36794"/>
                  <a:pt x="5916274" y="-9902"/>
                  <a:pt x="6578117" y="1734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814783-DCD3-01AF-31DA-0DE467C2E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7072" y="0"/>
            <a:ext cx="742492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712" y="2514600"/>
            <a:ext cx="3657600" cy="1828800"/>
          </a:xfrm>
        </p:spPr>
        <p:txBody>
          <a:bodyPr anchor="ctr"/>
          <a:lstStyle>
            <a:lvl1pPr marL="0" indent="0" algn="l">
              <a:lnSpc>
                <a:spcPts val="3200"/>
              </a:lnSpc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A42F245-8B94-3071-61E5-2D55D8512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7F2BE8-60BC-B8A4-4F92-829AEC11868D}"/>
              </a:ext>
            </a:extLst>
          </p:cNvPr>
          <p:cNvSpPr/>
          <p:nvPr userDrawn="1"/>
        </p:nvSpPr>
        <p:spPr>
          <a:xfrm>
            <a:off x="0" y="0"/>
            <a:ext cx="5230368" cy="6858000"/>
          </a:xfrm>
          <a:prstGeom prst="rect">
            <a:avLst/>
          </a:prstGeom>
          <a:gradFill flip="none" rotWithShape="1">
            <a:gsLst>
              <a:gs pos="29000">
                <a:schemeClr val="tx1">
                  <a:alpha val="0"/>
                </a:schemeClr>
              </a:gs>
              <a:gs pos="100000">
                <a:schemeClr val="tx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D9BFF-9215-D7C1-3641-5B8CAD3B63BE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D8A79-6D17-4351-583F-1863C3F94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83A4D-7147-EECB-1BE0-C377822C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Artist portfolio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898CF1-5EAF-4CC6-9FAA-1876C879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11480"/>
            <a:ext cx="10058400" cy="1463040"/>
          </a:xfrm>
        </p:spPr>
        <p:txBody>
          <a:bodyPr/>
          <a:lstStyle>
            <a:lvl1pPr algn="ctr">
              <a:defRPr sz="48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3AC86E-49B7-50FF-A00E-752D58D807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00" y="1143000"/>
            <a:ext cx="10058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E5CF31-D1A5-2FFA-200D-27B5A7273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" y="0"/>
            <a:ext cx="12201897" cy="6858000"/>
          </a:xfrm>
          <a:prstGeom prst="rect">
            <a:avLst/>
          </a:prstGeom>
        </p:spPr>
      </p:pic>
      <p:sp>
        <p:nvSpPr>
          <p:cNvPr id="8" name="Freeform 41">
            <a:extLst>
              <a:ext uri="{FF2B5EF4-FFF2-40B4-BE49-F238E27FC236}">
                <a16:creationId xmlns:a16="http://schemas.microsoft.com/office/drawing/2014/main" id="{53BB94EC-B164-F3E9-E4FC-6DF601CAD940}"/>
              </a:ext>
            </a:extLst>
          </p:cNvPr>
          <p:cNvSpPr/>
          <p:nvPr userDrawn="1"/>
        </p:nvSpPr>
        <p:spPr>
          <a:xfrm>
            <a:off x="5353733" y="1824368"/>
            <a:ext cx="6600633" cy="3897279"/>
          </a:xfrm>
          <a:custGeom>
            <a:avLst/>
            <a:gdLst>
              <a:gd name="connsiteX0" fmla="*/ 6959794 w 7900969"/>
              <a:gd name="connsiteY0" fmla="*/ 1285 h 4138368"/>
              <a:gd name="connsiteX1" fmla="*/ 7701430 w 7900969"/>
              <a:gd name="connsiteY1" fmla="*/ 53104 h 4138368"/>
              <a:gd name="connsiteX2" fmla="*/ 7900969 w 7900969"/>
              <a:gd name="connsiteY2" fmla="*/ 85533 h 4138368"/>
              <a:gd name="connsiteX3" fmla="*/ 7900969 w 7900969"/>
              <a:gd name="connsiteY3" fmla="*/ 2767870 h 4138368"/>
              <a:gd name="connsiteX4" fmla="*/ 7643010 w 7900969"/>
              <a:gd name="connsiteY4" fmla="*/ 2910281 h 4138368"/>
              <a:gd name="connsiteX5" fmla="*/ 5101628 w 7900969"/>
              <a:gd name="connsiteY5" fmla="*/ 3823249 h 4138368"/>
              <a:gd name="connsiteX6" fmla="*/ 18417 w 7900969"/>
              <a:gd name="connsiteY6" fmla="*/ 3166288 h 4138368"/>
              <a:gd name="connsiteX7" fmla="*/ 4277698 w 7900969"/>
              <a:gd name="connsiteY7" fmla="*/ 315120 h 4138368"/>
              <a:gd name="connsiteX8" fmla="*/ 6959794 w 7900969"/>
              <a:gd name="connsiteY8" fmla="*/ 1285 h 41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0969" h="4138368">
                <a:moveTo>
                  <a:pt x="6959794" y="1285"/>
                </a:moveTo>
                <a:cubicBezTo>
                  <a:pt x="7223113" y="5963"/>
                  <a:pt x="7471460" y="23382"/>
                  <a:pt x="7701430" y="53104"/>
                </a:cubicBezTo>
                <a:lnTo>
                  <a:pt x="7900969" y="85533"/>
                </a:lnTo>
                <a:lnTo>
                  <a:pt x="7900969" y="2767870"/>
                </a:lnTo>
                <a:lnTo>
                  <a:pt x="7643010" y="2910281"/>
                </a:lnTo>
                <a:cubicBezTo>
                  <a:pt x="6941894" y="3274511"/>
                  <a:pt x="6069075" y="3596031"/>
                  <a:pt x="5101628" y="3823249"/>
                </a:cubicBezTo>
                <a:cubicBezTo>
                  <a:pt x="2521770" y="4429162"/>
                  <a:pt x="245939" y="4135031"/>
                  <a:pt x="18417" y="3166288"/>
                </a:cubicBezTo>
                <a:cubicBezTo>
                  <a:pt x="-209105" y="2197544"/>
                  <a:pt x="1697840" y="921033"/>
                  <a:pt x="4277698" y="315120"/>
                </a:cubicBezTo>
                <a:cubicBezTo>
                  <a:pt x="5245145" y="87902"/>
                  <a:pt x="6169838" y="-12747"/>
                  <a:pt x="6959794" y="1285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88900">
              <a:schemeClr val="accent1">
                <a:lumMod val="60000"/>
                <a:lumOff val="4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F992B-4D41-AC70-D389-9FDEE70ED052}"/>
              </a:ext>
            </a:extLst>
          </p:cNvPr>
          <p:cNvSpPr/>
          <p:nvPr userDrawn="1"/>
        </p:nvSpPr>
        <p:spPr>
          <a:xfrm>
            <a:off x="-1" y="0"/>
            <a:ext cx="4828527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84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61EC3-170F-A8C9-E494-678CDA402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F200F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61435" y="4864928"/>
            <a:ext cx="467488" cy="467488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4E8BA-3045-1EB6-C92D-C6ABA17FF6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081" y="4764542"/>
            <a:ext cx="1631167" cy="1631167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E7EBEC3B-8BE4-5ADB-827B-7F4D1DFE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411480"/>
            <a:ext cx="4800600" cy="2971800"/>
          </a:xfrm>
        </p:spPr>
        <p:txBody>
          <a:bodyPr anchor="b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537BAEE-C5E9-5E2D-59B0-E37D83EDF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3456432"/>
            <a:ext cx="4800600" cy="2971800"/>
          </a:xfrm>
        </p:spPr>
        <p:txBody>
          <a:bodyPr anchor="t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566928"/>
            <a:ext cx="4206240" cy="914400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737360"/>
            <a:ext cx="3886200" cy="1828800"/>
          </a:xfrm>
        </p:spPr>
        <p:txBody>
          <a:bodyPr/>
          <a:lstStyle>
            <a:lvl1pPr marL="228600" indent="-365760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46120"/>
            <a:ext cx="4206240" cy="914400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4416552"/>
            <a:ext cx="3886200" cy="1828800"/>
          </a:xfrm>
        </p:spPr>
        <p:txBody>
          <a:bodyPr/>
          <a:lstStyle>
            <a:lvl1pPr marL="228600" indent="-365760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B95C8-426C-0490-8130-02BB6F5EA2A1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7D3F671-77D0-3C9C-51CF-810B180EA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3E91D8-0DEC-C5E5-EBF8-391C9C961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26C16257-ECAC-72BA-0B88-FAB56A3D9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EFEA80-D2B3-224F-A369-155169EACE7D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E14E0-D6CD-7F40-2CF4-DDD5342C9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E7979-D61A-0CFB-5E3A-D5A502E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33" name="Title 6">
            <a:extLst>
              <a:ext uri="{FF2B5EF4-FFF2-40B4-BE49-F238E27FC236}">
                <a16:creationId xmlns:a16="http://schemas.microsoft.com/office/drawing/2014/main" id="{09757EC8-7872-3710-4B84-93255E20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4800600" cy="2971800"/>
          </a:xfrm>
        </p:spPr>
        <p:txBody>
          <a:bodyPr anchor="b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2D2C353-C5BA-8AD4-07E1-FF7159971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3456432"/>
            <a:ext cx="4800600" cy="2971800"/>
          </a:xfrm>
        </p:spPr>
        <p:txBody>
          <a:bodyPr anchor="t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CA3B13-977B-EF50-715D-D5BDB2BD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598438"/>
            <a:ext cx="4572000" cy="594360"/>
          </a:xfrm>
          <a:custGeom>
            <a:avLst/>
            <a:gdLst>
              <a:gd name="connsiteX0" fmla="*/ 59436 w 4572000"/>
              <a:gd name="connsiteY0" fmla="*/ 0 h 594360"/>
              <a:gd name="connsiteX1" fmla="*/ 4512564 w 4572000"/>
              <a:gd name="connsiteY1" fmla="*/ 0 h 594360"/>
              <a:gd name="connsiteX2" fmla="*/ 4572000 w 4572000"/>
              <a:gd name="connsiteY2" fmla="*/ 59436 h 594360"/>
              <a:gd name="connsiteX3" fmla="*/ 4572000 w 4572000"/>
              <a:gd name="connsiteY3" fmla="*/ 534924 h 594360"/>
              <a:gd name="connsiteX4" fmla="*/ 4512564 w 4572000"/>
              <a:gd name="connsiteY4" fmla="*/ 594360 h 594360"/>
              <a:gd name="connsiteX5" fmla="*/ 59436 w 4572000"/>
              <a:gd name="connsiteY5" fmla="*/ 594360 h 594360"/>
              <a:gd name="connsiteX6" fmla="*/ 0 w 4572000"/>
              <a:gd name="connsiteY6" fmla="*/ 534924 h 594360"/>
              <a:gd name="connsiteX7" fmla="*/ 0 w 4572000"/>
              <a:gd name="connsiteY7" fmla="*/ 59436 h 594360"/>
              <a:gd name="connsiteX8" fmla="*/ 59436 w 4572000"/>
              <a:gd name="connsiteY8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94360">
                <a:moveTo>
                  <a:pt x="59436" y="0"/>
                </a:moveTo>
                <a:lnTo>
                  <a:pt x="4512564" y="0"/>
                </a:lnTo>
                <a:cubicBezTo>
                  <a:pt x="4545390" y="0"/>
                  <a:pt x="4572000" y="26610"/>
                  <a:pt x="4572000" y="59436"/>
                </a:cubicBezTo>
                <a:lnTo>
                  <a:pt x="4572000" y="534924"/>
                </a:lnTo>
                <a:cubicBezTo>
                  <a:pt x="4572000" y="567750"/>
                  <a:pt x="4545390" y="594360"/>
                  <a:pt x="4512564" y="594360"/>
                </a:cubicBezTo>
                <a:lnTo>
                  <a:pt x="59436" y="594360"/>
                </a:lnTo>
                <a:cubicBezTo>
                  <a:pt x="26610" y="594360"/>
                  <a:pt x="0" y="567750"/>
                  <a:pt x="0" y="534924"/>
                </a:cubicBezTo>
                <a:lnTo>
                  <a:pt x="0" y="59436"/>
                </a:lnTo>
                <a:cubicBezTo>
                  <a:pt x="0" y="26610"/>
                  <a:pt x="26610" y="0"/>
                  <a:pt x="59436" y="0"/>
                </a:cubicBezTo>
                <a:close/>
              </a:path>
            </a:pathLst>
          </a:custGeom>
          <a:ln w="12700"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txBody>
          <a:bodyPr wrap="square" lIns="86868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F28CA6B-CA9F-46F5-2CA4-6E69D2CEB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9032"/>
            <a:ext cx="4846320" cy="914400"/>
          </a:xfrm>
        </p:spPr>
        <p:txBody>
          <a:bodyPr/>
          <a:lstStyle>
            <a:lvl1pPr marL="274320" indent="-274320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27C5DF8-A28E-08FB-959F-371F071A8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4846320" cy="914400"/>
          </a:xfrm>
        </p:spPr>
        <p:txBody>
          <a:bodyPr/>
          <a:lstStyle>
            <a:lvl1pPr marL="274320" indent="-274320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3DD6E06-7713-2DAA-192A-573954A946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5422392"/>
            <a:ext cx="4846320" cy="914400"/>
          </a:xfrm>
        </p:spPr>
        <p:txBody>
          <a:bodyPr/>
          <a:lstStyle>
            <a:lvl1pPr marL="274320" indent="-274320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14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1D4AB56-7754-027F-5CD9-9BB01F8364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5936" y="689878"/>
            <a:ext cx="411480" cy="41148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73A2BF2-83A7-2F5B-485B-3010054F53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5936" y="2670048"/>
            <a:ext cx="411480" cy="41148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1127BF4-8D3D-BE7C-F439-B52BE9D095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45936" y="4645152"/>
            <a:ext cx="411480" cy="41148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12182F7-10D0-6871-24CA-B4EAA1A85FC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72200" y="2574036"/>
            <a:ext cx="4572000" cy="594360"/>
          </a:xfrm>
          <a:custGeom>
            <a:avLst/>
            <a:gdLst>
              <a:gd name="connsiteX0" fmla="*/ 59436 w 4572000"/>
              <a:gd name="connsiteY0" fmla="*/ 0 h 594360"/>
              <a:gd name="connsiteX1" fmla="*/ 4512564 w 4572000"/>
              <a:gd name="connsiteY1" fmla="*/ 0 h 594360"/>
              <a:gd name="connsiteX2" fmla="*/ 4572000 w 4572000"/>
              <a:gd name="connsiteY2" fmla="*/ 59436 h 594360"/>
              <a:gd name="connsiteX3" fmla="*/ 4572000 w 4572000"/>
              <a:gd name="connsiteY3" fmla="*/ 534924 h 594360"/>
              <a:gd name="connsiteX4" fmla="*/ 4512564 w 4572000"/>
              <a:gd name="connsiteY4" fmla="*/ 594360 h 594360"/>
              <a:gd name="connsiteX5" fmla="*/ 59436 w 4572000"/>
              <a:gd name="connsiteY5" fmla="*/ 594360 h 594360"/>
              <a:gd name="connsiteX6" fmla="*/ 0 w 4572000"/>
              <a:gd name="connsiteY6" fmla="*/ 534924 h 594360"/>
              <a:gd name="connsiteX7" fmla="*/ 0 w 4572000"/>
              <a:gd name="connsiteY7" fmla="*/ 59436 h 594360"/>
              <a:gd name="connsiteX8" fmla="*/ 59436 w 4572000"/>
              <a:gd name="connsiteY8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94360">
                <a:moveTo>
                  <a:pt x="59436" y="0"/>
                </a:moveTo>
                <a:lnTo>
                  <a:pt x="4512564" y="0"/>
                </a:lnTo>
                <a:cubicBezTo>
                  <a:pt x="4545390" y="0"/>
                  <a:pt x="4572000" y="26610"/>
                  <a:pt x="4572000" y="59436"/>
                </a:cubicBezTo>
                <a:lnTo>
                  <a:pt x="4572000" y="534924"/>
                </a:lnTo>
                <a:cubicBezTo>
                  <a:pt x="4572000" y="567750"/>
                  <a:pt x="4545390" y="594360"/>
                  <a:pt x="4512564" y="594360"/>
                </a:cubicBezTo>
                <a:lnTo>
                  <a:pt x="59436" y="594360"/>
                </a:lnTo>
                <a:cubicBezTo>
                  <a:pt x="26610" y="594360"/>
                  <a:pt x="0" y="567750"/>
                  <a:pt x="0" y="534924"/>
                </a:cubicBezTo>
                <a:lnTo>
                  <a:pt x="0" y="59436"/>
                </a:lnTo>
                <a:cubicBezTo>
                  <a:pt x="0" y="26610"/>
                  <a:pt x="26610" y="0"/>
                  <a:pt x="59436" y="0"/>
                </a:cubicBezTo>
                <a:close/>
              </a:path>
            </a:pathLst>
          </a:custGeom>
          <a:ln w="12700"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txBody>
          <a:bodyPr wrap="square" lIns="86868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3931B38-2DFB-6F26-9B26-8CC59E0F024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172200" y="4553712"/>
            <a:ext cx="4572000" cy="594360"/>
          </a:xfrm>
          <a:custGeom>
            <a:avLst/>
            <a:gdLst>
              <a:gd name="connsiteX0" fmla="*/ 59436 w 4572000"/>
              <a:gd name="connsiteY0" fmla="*/ 0 h 594360"/>
              <a:gd name="connsiteX1" fmla="*/ 4512564 w 4572000"/>
              <a:gd name="connsiteY1" fmla="*/ 0 h 594360"/>
              <a:gd name="connsiteX2" fmla="*/ 4572000 w 4572000"/>
              <a:gd name="connsiteY2" fmla="*/ 59436 h 594360"/>
              <a:gd name="connsiteX3" fmla="*/ 4572000 w 4572000"/>
              <a:gd name="connsiteY3" fmla="*/ 534924 h 594360"/>
              <a:gd name="connsiteX4" fmla="*/ 4512564 w 4572000"/>
              <a:gd name="connsiteY4" fmla="*/ 594360 h 594360"/>
              <a:gd name="connsiteX5" fmla="*/ 59436 w 4572000"/>
              <a:gd name="connsiteY5" fmla="*/ 594360 h 594360"/>
              <a:gd name="connsiteX6" fmla="*/ 0 w 4572000"/>
              <a:gd name="connsiteY6" fmla="*/ 534924 h 594360"/>
              <a:gd name="connsiteX7" fmla="*/ 0 w 4572000"/>
              <a:gd name="connsiteY7" fmla="*/ 59436 h 594360"/>
              <a:gd name="connsiteX8" fmla="*/ 59436 w 4572000"/>
              <a:gd name="connsiteY8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94360">
                <a:moveTo>
                  <a:pt x="59436" y="0"/>
                </a:moveTo>
                <a:lnTo>
                  <a:pt x="4512564" y="0"/>
                </a:lnTo>
                <a:cubicBezTo>
                  <a:pt x="4545390" y="0"/>
                  <a:pt x="4572000" y="26610"/>
                  <a:pt x="4572000" y="59436"/>
                </a:cubicBezTo>
                <a:lnTo>
                  <a:pt x="4572000" y="534924"/>
                </a:lnTo>
                <a:cubicBezTo>
                  <a:pt x="4572000" y="567750"/>
                  <a:pt x="4545390" y="594360"/>
                  <a:pt x="4512564" y="594360"/>
                </a:cubicBezTo>
                <a:lnTo>
                  <a:pt x="59436" y="594360"/>
                </a:lnTo>
                <a:cubicBezTo>
                  <a:pt x="26610" y="594360"/>
                  <a:pt x="0" y="567750"/>
                  <a:pt x="0" y="534924"/>
                </a:cubicBezTo>
                <a:lnTo>
                  <a:pt x="0" y="59436"/>
                </a:lnTo>
                <a:cubicBezTo>
                  <a:pt x="0" y="26610"/>
                  <a:pt x="26610" y="0"/>
                  <a:pt x="59436" y="0"/>
                </a:cubicBezTo>
                <a:close/>
              </a:path>
            </a:pathLst>
          </a:custGeom>
          <a:ln w="12700"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txBody>
          <a:bodyPr wrap="square" lIns="86868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96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26F0957-B1E8-D378-3433-9200445ED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5FFF129-3A01-D2E3-62C0-04D13EAF5E82}"/>
              </a:ext>
            </a:extLst>
          </p:cNvPr>
          <p:cNvSpPr/>
          <p:nvPr userDrawn="1"/>
        </p:nvSpPr>
        <p:spPr>
          <a:xfrm>
            <a:off x="6343916" y="1567021"/>
            <a:ext cx="5848082" cy="2795600"/>
          </a:xfrm>
          <a:custGeom>
            <a:avLst/>
            <a:gdLst>
              <a:gd name="connsiteX0" fmla="*/ 1193962 w 5848082"/>
              <a:gd name="connsiteY0" fmla="*/ 35 h 2795600"/>
              <a:gd name="connsiteX1" fmla="*/ 3628640 w 5848082"/>
              <a:gd name="connsiteY1" fmla="*/ 416347 h 2795600"/>
              <a:gd name="connsiteX2" fmla="*/ 5674155 w 5848082"/>
              <a:gd name="connsiteY2" fmla="*/ 1273557 h 2795600"/>
              <a:gd name="connsiteX3" fmla="*/ 5848082 w 5848082"/>
              <a:gd name="connsiteY3" fmla="*/ 1381039 h 2795600"/>
              <a:gd name="connsiteX4" fmla="*/ 5848082 w 5848082"/>
              <a:gd name="connsiteY4" fmla="*/ 2778346 h 2795600"/>
              <a:gd name="connsiteX5" fmla="*/ 5710354 w 5848082"/>
              <a:gd name="connsiteY5" fmla="*/ 2790107 h 2795600"/>
              <a:gd name="connsiteX6" fmla="*/ 3040426 w 5848082"/>
              <a:gd name="connsiteY6" fmla="*/ 2379254 h 2795600"/>
              <a:gd name="connsiteX7" fmla="*/ 13202 w 5848082"/>
              <a:gd name="connsiteY7" fmla="*/ 402515 h 2795600"/>
              <a:gd name="connsiteX8" fmla="*/ 1193962 w 5848082"/>
              <a:gd name="connsiteY8" fmla="*/ 35 h 27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8082" h="2795600">
                <a:moveTo>
                  <a:pt x="1193962" y="35"/>
                </a:moveTo>
                <a:cubicBezTo>
                  <a:pt x="1848228" y="2537"/>
                  <a:pt x="2711479" y="141506"/>
                  <a:pt x="3628640" y="416347"/>
                </a:cubicBezTo>
                <a:cubicBezTo>
                  <a:pt x="4431155" y="656832"/>
                  <a:pt x="5141988" y="961503"/>
                  <a:pt x="5674155" y="1273557"/>
                </a:cubicBezTo>
                <a:lnTo>
                  <a:pt x="5848082" y="1381039"/>
                </a:lnTo>
                <a:lnTo>
                  <a:pt x="5848082" y="2778346"/>
                </a:lnTo>
                <a:lnTo>
                  <a:pt x="5710354" y="2790107"/>
                </a:lnTo>
                <a:cubicBezTo>
                  <a:pt x="5035808" y="2825681"/>
                  <a:pt x="4072231" y="2688449"/>
                  <a:pt x="3040426" y="2379254"/>
                </a:cubicBezTo>
                <a:cubicBezTo>
                  <a:pt x="1206106" y="1829573"/>
                  <a:pt x="-149228" y="944556"/>
                  <a:pt x="13202" y="402515"/>
                </a:cubicBezTo>
                <a:cubicBezTo>
                  <a:pt x="94418" y="131494"/>
                  <a:pt x="539697" y="-2468"/>
                  <a:pt x="1193962" y="35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3" name="Picture 2" descr="A picture containing text, plant, palm, tree&#10;&#10;Description automatically generated">
            <a:extLst>
              <a:ext uri="{FF2B5EF4-FFF2-40B4-BE49-F238E27FC236}">
                <a16:creationId xmlns:a16="http://schemas.microsoft.com/office/drawing/2014/main" id="{7BC9D2E0-A241-24A5-54C2-D582EA8BB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4212" y="1112208"/>
            <a:ext cx="882610" cy="882610"/>
          </a:xfrm>
          <a:custGeom>
            <a:avLst/>
            <a:gdLst>
              <a:gd name="connsiteX0" fmla="*/ 837986 w 1675972"/>
              <a:gd name="connsiteY0" fmla="*/ 0 h 1675972"/>
              <a:gd name="connsiteX1" fmla="*/ 1675972 w 1675972"/>
              <a:gd name="connsiteY1" fmla="*/ 837986 h 1675972"/>
              <a:gd name="connsiteX2" fmla="*/ 837986 w 1675972"/>
              <a:gd name="connsiteY2" fmla="*/ 1675972 h 1675972"/>
              <a:gd name="connsiteX3" fmla="*/ 0 w 1675972"/>
              <a:gd name="connsiteY3" fmla="*/ 837986 h 1675972"/>
              <a:gd name="connsiteX4" fmla="*/ 837986 w 1675972"/>
              <a:gd name="connsiteY4" fmla="*/ 0 h 167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72" h="1675972">
                <a:moveTo>
                  <a:pt x="837986" y="0"/>
                </a:moveTo>
                <a:cubicBezTo>
                  <a:pt x="1300793" y="0"/>
                  <a:pt x="1675972" y="375179"/>
                  <a:pt x="1675972" y="837986"/>
                </a:cubicBezTo>
                <a:cubicBezTo>
                  <a:pt x="1675972" y="1300793"/>
                  <a:pt x="1300793" y="1675972"/>
                  <a:pt x="837986" y="1675972"/>
                </a:cubicBezTo>
                <a:cubicBezTo>
                  <a:pt x="375179" y="1675972"/>
                  <a:pt x="0" y="1300793"/>
                  <a:pt x="0" y="837986"/>
                </a:cubicBezTo>
                <a:cubicBezTo>
                  <a:pt x="0" y="375179"/>
                  <a:pt x="375179" y="0"/>
                  <a:pt x="837986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A90125-B40F-119B-D21A-17B01441CF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3400" y="1430706"/>
            <a:ext cx="380804" cy="380804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A05FA-1FCF-41F9-F1A9-4CFFA9C85831}"/>
              </a:ext>
            </a:extLst>
          </p:cNvPr>
          <p:cNvGrpSpPr/>
          <p:nvPr userDrawn="1"/>
        </p:nvGrpSpPr>
        <p:grpSpPr>
          <a:xfrm>
            <a:off x="914400" y="1274125"/>
            <a:ext cx="1146629" cy="440375"/>
            <a:chOff x="7485289" y="2327287"/>
            <a:chExt cx="1146629" cy="4403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AF5DB9-8DD6-703B-E8CF-4CE744BDA573}"/>
                </a:ext>
              </a:extLst>
            </p:cNvPr>
            <p:cNvGrpSpPr/>
            <p:nvPr/>
          </p:nvGrpSpPr>
          <p:grpSpPr>
            <a:xfrm>
              <a:off x="8501289" y="2327287"/>
              <a:ext cx="130629" cy="118571"/>
              <a:chOff x="6030685" y="1226904"/>
              <a:chExt cx="130629" cy="11857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C157309-4958-1204-09D7-31C34142A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AB81462-15FD-4875-1671-BABBDFBF29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B81C0F-567E-6DFC-03AD-ECAAD177A30F}"/>
                </a:ext>
              </a:extLst>
            </p:cNvPr>
            <p:cNvGrpSpPr/>
            <p:nvPr/>
          </p:nvGrpSpPr>
          <p:grpSpPr>
            <a:xfrm>
              <a:off x="7993289" y="2649091"/>
              <a:ext cx="130629" cy="118571"/>
              <a:chOff x="6030685" y="1226904"/>
              <a:chExt cx="130629" cy="11857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B56C282-6A8D-C836-9E08-82AE2AC17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282498B-C1E3-0E1D-51F9-FB5F89522E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FFB64A4-368F-51F7-5C29-AA3EA2621A33}"/>
                </a:ext>
              </a:extLst>
            </p:cNvPr>
            <p:cNvGrpSpPr/>
            <p:nvPr/>
          </p:nvGrpSpPr>
          <p:grpSpPr>
            <a:xfrm>
              <a:off x="7485289" y="2649091"/>
              <a:ext cx="130629" cy="118571"/>
              <a:chOff x="6030685" y="1226904"/>
              <a:chExt cx="130629" cy="11857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937BC7F-F776-BA82-0482-91B51E05E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B817602-04DA-776F-1B1B-6A1E8BBA4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D3FB359-307F-AC69-018E-6C5BCCA6D174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9C72E25-4491-C216-507C-41887070D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305844"/>
            <a:ext cx="685800" cy="564397"/>
          </a:xfrm>
        </p:spPr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E09517-4B1C-7F76-176E-4D192817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3322" y="4264223"/>
            <a:ext cx="3851557" cy="365125"/>
          </a:xfrm>
        </p:spPr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2A864C-8800-78BF-C233-F7E776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465576"/>
            <a:ext cx="4572000" cy="2971800"/>
          </a:xfrm>
        </p:spPr>
        <p:txBody>
          <a:bodyPr anchor="t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928010-8374-8DD4-FDB9-039431A1F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411480"/>
            <a:ext cx="4572000" cy="2971800"/>
          </a:xfrm>
        </p:spPr>
        <p:txBody>
          <a:bodyPr anchor="b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03948751-49C3-8753-5B79-CD48CD6A7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719072"/>
            <a:ext cx="4114800" cy="3429000"/>
          </a:xfrm>
        </p:spPr>
        <p:txBody>
          <a:bodyPr anchor="ctr"/>
          <a:lstStyle>
            <a:lvl1pPr marL="0" indent="0">
              <a:lnSpc>
                <a:spcPts val="2800"/>
              </a:lnSpc>
              <a:spcBef>
                <a:spcPts val="1000"/>
              </a:spcBef>
              <a:buClr>
                <a:schemeClr val="accent1"/>
              </a:buClr>
              <a:buFont typeface="Avenir Next LT Pro" panose="020B05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03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9629B727-9959-51DE-AE65-C2AC6E50F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2A864C-8800-78BF-C233-F7E776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18488" y="2743200"/>
            <a:ext cx="5943600" cy="1371600"/>
          </a:xfrm>
        </p:spPr>
        <p:txBody>
          <a:bodyPr/>
          <a:lstStyle>
            <a:lvl1pPr algn="ctr">
              <a:defRPr sz="8000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814783-DCD3-01AF-31DA-0DE467C2E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800" y="649224"/>
            <a:ext cx="3886200" cy="62087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712" y="2514600"/>
            <a:ext cx="6629400" cy="1828800"/>
          </a:xfrm>
        </p:spPr>
        <p:txBody>
          <a:bodyPr anchor="ctr"/>
          <a:lstStyle>
            <a:lvl1pPr marL="0" indent="0" algn="l">
              <a:lnSpc>
                <a:spcPts val="3200"/>
              </a:lnSpc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Arc 30">
            <a:extLst>
              <a:ext uri="{FF2B5EF4-FFF2-40B4-BE49-F238E27FC236}">
                <a16:creationId xmlns:a16="http://schemas.microsoft.com/office/drawing/2014/main" id="{F1E34470-E9DC-6576-6206-8C36CAABBB1A}"/>
              </a:ext>
            </a:extLst>
          </p:cNvPr>
          <p:cNvSpPr/>
          <p:nvPr userDrawn="1"/>
        </p:nvSpPr>
        <p:spPr>
          <a:xfrm flipH="1" flipV="1">
            <a:off x="7369448" y="-2898"/>
            <a:ext cx="4847718" cy="3125298"/>
          </a:xfrm>
          <a:custGeom>
            <a:avLst/>
            <a:gdLst>
              <a:gd name="connsiteX0" fmla="*/ 4960744 w 12089362"/>
              <a:gd name="connsiteY0" fmla="*/ 88199 h 10882523"/>
              <a:gd name="connsiteX1" fmla="*/ 9643039 w 12089362"/>
              <a:gd name="connsiteY1" fmla="*/ 1069162 h 10882523"/>
              <a:gd name="connsiteX2" fmla="*/ 12089216 w 12089362"/>
              <a:gd name="connsiteY2" fmla="*/ 5478992 h 10882523"/>
              <a:gd name="connsiteX3" fmla="*/ 6044681 w 12089362"/>
              <a:gd name="connsiteY3" fmla="*/ 5441262 h 10882523"/>
              <a:gd name="connsiteX4" fmla="*/ 4960744 w 12089362"/>
              <a:gd name="connsiteY4" fmla="*/ 88199 h 10882523"/>
              <a:gd name="connsiteX0" fmla="*/ 4960744 w 12089362"/>
              <a:gd name="connsiteY0" fmla="*/ 88199 h 10882523"/>
              <a:gd name="connsiteX1" fmla="*/ 9643039 w 12089362"/>
              <a:gd name="connsiteY1" fmla="*/ 1069162 h 10882523"/>
              <a:gd name="connsiteX2" fmla="*/ 12089216 w 12089362"/>
              <a:gd name="connsiteY2" fmla="*/ 5478992 h 10882523"/>
              <a:gd name="connsiteX0" fmla="*/ 0 w 7128617"/>
              <a:gd name="connsiteY0" fmla="*/ 88228 h 5479021"/>
              <a:gd name="connsiteX1" fmla="*/ 4682295 w 7128617"/>
              <a:gd name="connsiteY1" fmla="*/ 1069191 h 5479021"/>
              <a:gd name="connsiteX2" fmla="*/ 7128472 w 7128617"/>
              <a:gd name="connsiteY2" fmla="*/ 5479021 h 5479021"/>
              <a:gd name="connsiteX3" fmla="*/ 1083937 w 7128617"/>
              <a:gd name="connsiteY3" fmla="*/ 5441291 h 5479021"/>
              <a:gd name="connsiteX4" fmla="*/ 0 w 7128617"/>
              <a:gd name="connsiteY4" fmla="*/ 88228 h 5479021"/>
              <a:gd name="connsiteX0" fmla="*/ 0 w 7128617"/>
              <a:gd name="connsiteY0" fmla="*/ 88228 h 5479021"/>
              <a:gd name="connsiteX1" fmla="*/ 4303923 w 7128617"/>
              <a:gd name="connsiteY1" fmla="*/ 1489605 h 5479021"/>
              <a:gd name="connsiteX2" fmla="*/ 7128472 w 7128617"/>
              <a:gd name="connsiteY2" fmla="*/ 5479021 h 5479021"/>
              <a:gd name="connsiteX0" fmla="*/ 0 w 7275709"/>
              <a:gd name="connsiteY0" fmla="*/ 88228 h 5479021"/>
              <a:gd name="connsiteX1" fmla="*/ 4682295 w 7275709"/>
              <a:gd name="connsiteY1" fmla="*/ 1069191 h 5479021"/>
              <a:gd name="connsiteX2" fmla="*/ 7128472 w 7275709"/>
              <a:gd name="connsiteY2" fmla="*/ 5479021 h 5479021"/>
              <a:gd name="connsiteX3" fmla="*/ 1083937 w 7275709"/>
              <a:gd name="connsiteY3" fmla="*/ 5441291 h 5479021"/>
              <a:gd name="connsiteX4" fmla="*/ 0 w 7275709"/>
              <a:gd name="connsiteY4" fmla="*/ 88228 h 5479021"/>
              <a:gd name="connsiteX0" fmla="*/ 0 w 7275709"/>
              <a:gd name="connsiteY0" fmla="*/ 88228 h 5479021"/>
              <a:gd name="connsiteX1" fmla="*/ 4303923 w 7275709"/>
              <a:gd name="connsiteY1" fmla="*/ 1489605 h 5479021"/>
              <a:gd name="connsiteX2" fmla="*/ 7275617 w 7275709"/>
              <a:gd name="connsiteY2" fmla="*/ 5405449 h 5479021"/>
              <a:gd name="connsiteX0" fmla="*/ 0 w 7275722"/>
              <a:gd name="connsiteY0" fmla="*/ 88228 h 5479021"/>
              <a:gd name="connsiteX1" fmla="*/ 4682295 w 7275722"/>
              <a:gd name="connsiteY1" fmla="*/ 1069191 h 5479021"/>
              <a:gd name="connsiteX2" fmla="*/ 7128472 w 7275722"/>
              <a:gd name="connsiteY2" fmla="*/ 5479021 h 5479021"/>
              <a:gd name="connsiteX3" fmla="*/ 1083937 w 7275722"/>
              <a:gd name="connsiteY3" fmla="*/ 5441291 h 5479021"/>
              <a:gd name="connsiteX4" fmla="*/ 0 w 7275722"/>
              <a:gd name="connsiteY4" fmla="*/ 88228 h 5479021"/>
              <a:gd name="connsiteX0" fmla="*/ 0 w 7275722"/>
              <a:gd name="connsiteY0" fmla="*/ 88228 h 5479021"/>
              <a:gd name="connsiteX1" fmla="*/ 4482599 w 7275722"/>
              <a:gd name="connsiteY1" fmla="*/ 1395012 h 5479021"/>
              <a:gd name="connsiteX2" fmla="*/ 7275617 w 7275722"/>
              <a:gd name="connsiteY2" fmla="*/ 5405449 h 5479021"/>
              <a:gd name="connsiteX0" fmla="*/ 52552 w 7328274"/>
              <a:gd name="connsiteY0" fmla="*/ 88228 h 5479021"/>
              <a:gd name="connsiteX1" fmla="*/ 4734847 w 7328274"/>
              <a:gd name="connsiteY1" fmla="*/ 1069191 h 5479021"/>
              <a:gd name="connsiteX2" fmla="*/ 7181024 w 7328274"/>
              <a:gd name="connsiteY2" fmla="*/ 5479021 h 5479021"/>
              <a:gd name="connsiteX3" fmla="*/ 1136489 w 7328274"/>
              <a:gd name="connsiteY3" fmla="*/ 5441291 h 5479021"/>
              <a:gd name="connsiteX4" fmla="*/ 52552 w 7328274"/>
              <a:gd name="connsiteY4" fmla="*/ 88228 h 5479021"/>
              <a:gd name="connsiteX0" fmla="*/ 0 w 7328274"/>
              <a:gd name="connsiteY0" fmla="*/ 676808 h 5479021"/>
              <a:gd name="connsiteX1" fmla="*/ 4535151 w 7328274"/>
              <a:gd name="connsiteY1" fmla="*/ 1395012 h 5479021"/>
              <a:gd name="connsiteX2" fmla="*/ 7328169 w 7328274"/>
              <a:gd name="connsiteY2" fmla="*/ 5405449 h 5479021"/>
              <a:gd name="connsiteX0" fmla="*/ 52552 w 7328321"/>
              <a:gd name="connsiteY0" fmla="*/ 88228 h 5479021"/>
              <a:gd name="connsiteX1" fmla="*/ 4734847 w 7328321"/>
              <a:gd name="connsiteY1" fmla="*/ 1069191 h 5479021"/>
              <a:gd name="connsiteX2" fmla="*/ 7181024 w 7328321"/>
              <a:gd name="connsiteY2" fmla="*/ 5479021 h 5479021"/>
              <a:gd name="connsiteX3" fmla="*/ 1136489 w 7328321"/>
              <a:gd name="connsiteY3" fmla="*/ 5441291 h 5479021"/>
              <a:gd name="connsiteX4" fmla="*/ 52552 w 7328321"/>
              <a:gd name="connsiteY4" fmla="*/ 88228 h 5479021"/>
              <a:gd name="connsiteX0" fmla="*/ 0 w 7328321"/>
              <a:gd name="connsiteY0" fmla="*/ 676808 h 5479021"/>
              <a:gd name="connsiteX1" fmla="*/ 4924033 w 7328321"/>
              <a:gd name="connsiteY1" fmla="*/ 1500116 h 5479021"/>
              <a:gd name="connsiteX2" fmla="*/ 7328169 w 7328321"/>
              <a:gd name="connsiteY2" fmla="*/ 5405449 h 5479021"/>
              <a:gd name="connsiteX0" fmla="*/ 52552 w 7328321"/>
              <a:gd name="connsiteY0" fmla="*/ 88228 h 5479021"/>
              <a:gd name="connsiteX1" fmla="*/ 4734847 w 7328321"/>
              <a:gd name="connsiteY1" fmla="*/ 1069191 h 5479021"/>
              <a:gd name="connsiteX2" fmla="*/ 7181024 w 7328321"/>
              <a:gd name="connsiteY2" fmla="*/ 5479021 h 5479021"/>
              <a:gd name="connsiteX3" fmla="*/ 1136489 w 7328321"/>
              <a:gd name="connsiteY3" fmla="*/ 5441291 h 5479021"/>
              <a:gd name="connsiteX4" fmla="*/ 52552 w 7328321"/>
              <a:gd name="connsiteY4" fmla="*/ 88228 h 5479021"/>
              <a:gd name="connsiteX0" fmla="*/ 0 w 7328321"/>
              <a:gd name="connsiteY0" fmla="*/ 676808 h 5479021"/>
              <a:gd name="connsiteX1" fmla="*/ 4924033 w 7328321"/>
              <a:gd name="connsiteY1" fmla="*/ 1500116 h 5479021"/>
              <a:gd name="connsiteX2" fmla="*/ 7328169 w 7328321"/>
              <a:gd name="connsiteY2" fmla="*/ 5405449 h 5479021"/>
              <a:gd name="connsiteX0" fmla="*/ 52552 w 7361566"/>
              <a:gd name="connsiteY0" fmla="*/ 88228 h 5488576"/>
              <a:gd name="connsiteX1" fmla="*/ 4734847 w 7361566"/>
              <a:gd name="connsiteY1" fmla="*/ 1069191 h 5488576"/>
              <a:gd name="connsiteX2" fmla="*/ 7181024 w 7361566"/>
              <a:gd name="connsiteY2" fmla="*/ 5479021 h 5488576"/>
              <a:gd name="connsiteX3" fmla="*/ 1136489 w 7361566"/>
              <a:gd name="connsiteY3" fmla="*/ 5441291 h 5488576"/>
              <a:gd name="connsiteX4" fmla="*/ 52552 w 7361566"/>
              <a:gd name="connsiteY4" fmla="*/ 88228 h 5488576"/>
              <a:gd name="connsiteX0" fmla="*/ 0 w 7361566"/>
              <a:gd name="connsiteY0" fmla="*/ 676808 h 5488576"/>
              <a:gd name="connsiteX1" fmla="*/ 4924033 w 7361566"/>
              <a:gd name="connsiteY1" fmla="*/ 1500116 h 5488576"/>
              <a:gd name="connsiteX2" fmla="*/ 7361419 w 7361566"/>
              <a:gd name="connsiteY2" fmla="*/ 5488576 h 5488576"/>
              <a:gd name="connsiteX0" fmla="*/ 52552 w 7361532"/>
              <a:gd name="connsiteY0" fmla="*/ 88228 h 5488576"/>
              <a:gd name="connsiteX1" fmla="*/ 4734847 w 7361532"/>
              <a:gd name="connsiteY1" fmla="*/ 1069191 h 5488576"/>
              <a:gd name="connsiteX2" fmla="*/ 7181024 w 7361532"/>
              <a:gd name="connsiteY2" fmla="*/ 5479021 h 5488576"/>
              <a:gd name="connsiteX3" fmla="*/ 1136489 w 7361532"/>
              <a:gd name="connsiteY3" fmla="*/ 5441291 h 5488576"/>
              <a:gd name="connsiteX4" fmla="*/ 52552 w 7361532"/>
              <a:gd name="connsiteY4" fmla="*/ 88228 h 5488576"/>
              <a:gd name="connsiteX0" fmla="*/ 0 w 7361532"/>
              <a:gd name="connsiteY0" fmla="*/ 676808 h 5488576"/>
              <a:gd name="connsiteX1" fmla="*/ 4649713 w 7361532"/>
              <a:gd name="connsiteY1" fmla="*/ 1433614 h 5488576"/>
              <a:gd name="connsiteX2" fmla="*/ 7361419 w 7361532"/>
              <a:gd name="connsiteY2" fmla="*/ 5488576 h 5488576"/>
              <a:gd name="connsiteX0" fmla="*/ 52552 w 7361485"/>
              <a:gd name="connsiteY0" fmla="*/ 88228 h 5488576"/>
              <a:gd name="connsiteX1" fmla="*/ 4734847 w 7361485"/>
              <a:gd name="connsiteY1" fmla="*/ 1069191 h 5488576"/>
              <a:gd name="connsiteX2" fmla="*/ 7181024 w 7361485"/>
              <a:gd name="connsiteY2" fmla="*/ 5479021 h 5488576"/>
              <a:gd name="connsiteX3" fmla="*/ 1136489 w 7361485"/>
              <a:gd name="connsiteY3" fmla="*/ 5441291 h 5488576"/>
              <a:gd name="connsiteX4" fmla="*/ 52552 w 7361485"/>
              <a:gd name="connsiteY4" fmla="*/ 88228 h 5488576"/>
              <a:gd name="connsiteX0" fmla="*/ 0 w 7361485"/>
              <a:gd name="connsiteY0" fmla="*/ 676808 h 5488576"/>
              <a:gd name="connsiteX1" fmla="*/ 3824171 w 7361485"/>
              <a:gd name="connsiteY1" fmla="*/ 1285440 h 5488576"/>
              <a:gd name="connsiteX2" fmla="*/ 7361419 w 7361485"/>
              <a:gd name="connsiteY2" fmla="*/ 5488576 h 5488576"/>
              <a:gd name="connsiteX0" fmla="*/ 52552 w 7181169"/>
              <a:gd name="connsiteY0" fmla="*/ 88228 h 5479021"/>
              <a:gd name="connsiteX1" fmla="*/ 4734847 w 7181169"/>
              <a:gd name="connsiteY1" fmla="*/ 1069191 h 5479021"/>
              <a:gd name="connsiteX2" fmla="*/ 7181024 w 7181169"/>
              <a:gd name="connsiteY2" fmla="*/ 5479021 h 5479021"/>
              <a:gd name="connsiteX3" fmla="*/ 1136489 w 7181169"/>
              <a:gd name="connsiteY3" fmla="*/ 5441291 h 5479021"/>
              <a:gd name="connsiteX4" fmla="*/ 52552 w 7181169"/>
              <a:gd name="connsiteY4" fmla="*/ 88228 h 5479021"/>
              <a:gd name="connsiteX0" fmla="*/ 0 w 7181169"/>
              <a:gd name="connsiteY0" fmla="*/ 676808 h 5479021"/>
              <a:gd name="connsiteX1" fmla="*/ 3824171 w 7181169"/>
              <a:gd name="connsiteY1" fmla="*/ 1285440 h 5479021"/>
              <a:gd name="connsiteX2" fmla="*/ 6482958 w 7181169"/>
              <a:gd name="connsiteY2" fmla="*/ 5446240 h 5479021"/>
              <a:gd name="connsiteX0" fmla="*/ 52552 w 7181169"/>
              <a:gd name="connsiteY0" fmla="*/ 88228 h 5479021"/>
              <a:gd name="connsiteX1" fmla="*/ 4734847 w 7181169"/>
              <a:gd name="connsiteY1" fmla="*/ 1069191 h 5479021"/>
              <a:gd name="connsiteX2" fmla="*/ 7181024 w 7181169"/>
              <a:gd name="connsiteY2" fmla="*/ 5479021 h 5479021"/>
              <a:gd name="connsiteX3" fmla="*/ 1136489 w 7181169"/>
              <a:gd name="connsiteY3" fmla="*/ 5441291 h 5479021"/>
              <a:gd name="connsiteX4" fmla="*/ 52552 w 7181169"/>
              <a:gd name="connsiteY4" fmla="*/ 88228 h 5479021"/>
              <a:gd name="connsiteX0" fmla="*/ 0 w 7181169"/>
              <a:gd name="connsiteY0" fmla="*/ 676808 h 5479021"/>
              <a:gd name="connsiteX1" fmla="*/ 3982930 w 7181169"/>
              <a:gd name="connsiteY1" fmla="*/ 1804051 h 5479021"/>
              <a:gd name="connsiteX2" fmla="*/ 6482958 w 7181169"/>
              <a:gd name="connsiteY2" fmla="*/ 5446240 h 5479021"/>
              <a:gd name="connsiteX0" fmla="*/ 88673 w 7217290"/>
              <a:gd name="connsiteY0" fmla="*/ 88228 h 5479021"/>
              <a:gd name="connsiteX1" fmla="*/ 4770968 w 7217290"/>
              <a:gd name="connsiteY1" fmla="*/ 1069191 h 5479021"/>
              <a:gd name="connsiteX2" fmla="*/ 7217145 w 7217290"/>
              <a:gd name="connsiteY2" fmla="*/ 5479021 h 5479021"/>
              <a:gd name="connsiteX3" fmla="*/ 1172610 w 7217290"/>
              <a:gd name="connsiteY3" fmla="*/ 5441291 h 5479021"/>
              <a:gd name="connsiteX4" fmla="*/ 88673 w 7217290"/>
              <a:gd name="connsiteY4" fmla="*/ 88228 h 5479021"/>
              <a:gd name="connsiteX0" fmla="*/ 0 w 7217290"/>
              <a:gd name="connsiteY0" fmla="*/ 965775 h 5479021"/>
              <a:gd name="connsiteX1" fmla="*/ 4019051 w 7217290"/>
              <a:gd name="connsiteY1" fmla="*/ 1804051 h 5479021"/>
              <a:gd name="connsiteX2" fmla="*/ 6519079 w 7217290"/>
              <a:gd name="connsiteY2" fmla="*/ 5446240 h 5479021"/>
              <a:gd name="connsiteX0" fmla="*/ 52552 w 7217250"/>
              <a:gd name="connsiteY0" fmla="*/ 320300 h 4868268"/>
              <a:gd name="connsiteX1" fmla="*/ 4770968 w 7217250"/>
              <a:gd name="connsiteY1" fmla="*/ 458438 h 4868268"/>
              <a:gd name="connsiteX2" fmla="*/ 7217145 w 7217250"/>
              <a:gd name="connsiteY2" fmla="*/ 4868268 h 4868268"/>
              <a:gd name="connsiteX3" fmla="*/ 1172610 w 7217250"/>
              <a:gd name="connsiteY3" fmla="*/ 4830538 h 4868268"/>
              <a:gd name="connsiteX4" fmla="*/ 52552 w 7217250"/>
              <a:gd name="connsiteY4" fmla="*/ 320300 h 4868268"/>
              <a:gd name="connsiteX0" fmla="*/ 0 w 7217250"/>
              <a:gd name="connsiteY0" fmla="*/ 355022 h 4868268"/>
              <a:gd name="connsiteX1" fmla="*/ 4019051 w 7217250"/>
              <a:gd name="connsiteY1" fmla="*/ 1193298 h 4868268"/>
              <a:gd name="connsiteX2" fmla="*/ 6519079 w 7217250"/>
              <a:gd name="connsiteY2" fmla="*/ 4835487 h 4868268"/>
              <a:gd name="connsiteX0" fmla="*/ 52552 w 7217294"/>
              <a:gd name="connsiteY0" fmla="*/ 63062 h 4611030"/>
              <a:gd name="connsiteX1" fmla="*/ 5156259 w 7217294"/>
              <a:gd name="connsiteY1" fmla="*/ 1188512 h 4611030"/>
              <a:gd name="connsiteX2" fmla="*/ 7217145 w 7217294"/>
              <a:gd name="connsiteY2" fmla="*/ 4611030 h 4611030"/>
              <a:gd name="connsiteX3" fmla="*/ 1172610 w 7217294"/>
              <a:gd name="connsiteY3" fmla="*/ 4573300 h 4611030"/>
              <a:gd name="connsiteX4" fmla="*/ 52552 w 7217294"/>
              <a:gd name="connsiteY4" fmla="*/ 63062 h 4611030"/>
              <a:gd name="connsiteX0" fmla="*/ 0 w 7217294"/>
              <a:gd name="connsiteY0" fmla="*/ 97784 h 4611030"/>
              <a:gd name="connsiteX1" fmla="*/ 4019051 w 7217294"/>
              <a:gd name="connsiteY1" fmla="*/ 936060 h 4611030"/>
              <a:gd name="connsiteX2" fmla="*/ 6519079 w 7217294"/>
              <a:gd name="connsiteY2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19051 w 7217295"/>
              <a:gd name="connsiteY1" fmla="*/ 936060 h 4611030"/>
              <a:gd name="connsiteX2" fmla="*/ 6481733 w 7217295"/>
              <a:gd name="connsiteY2" fmla="*/ 3005501 h 4611030"/>
              <a:gd name="connsiteX3" fmla="*/ 6519079 w 7217295"/>
              <a:gd name="connsiteY3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19051 w 7217295"/>
              <a:gd name="connsiteY1" fmla="*/ 936060 h 4611030"/>
              <a:gd name="connsiteX2" fmla="*/ 6481733 w 7217295"/>
              <a:gd name="connsiteY2" fmla="*/ 3005501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19051 w 7217295"/>
              <a:gd name="connsiteY1" fmla="*/ 936060 h 4611030"/>
              <a:gd name="connsiteX2" fmla="*/ 6481733 w 7217295"/>
              <a:gd name="connsiteY2" fmla="*/ 3005501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19051 w 7217295"/>
              <a:gd name="connsiteY1" fmla="*/ 936060 h 4611030"/>
              <a:gd name="connsiteX2" fmla="*/ 6481733 w 7217295"/>
              <a:gd name="connsiteY2" fmla="*/ 3005501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481733 w 7217295"/>
              <a:gd name="connsiteY2" fmla="*/ 3005501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19079 w 7217295"/>
              <a:gd name="connsiteY4" fmla="*/ 4578249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94781 w 7217295"/>
              <a:gd name="connsiteY3" fmla="*/ 4004852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510515 w 7217295"/>
              <a:gd name="connsiteY2" fmla="*/ 2982477 h 4611030"/>
              <a:gd name="connsiteX3" fmla="*/ 6788051 w 7217295"/>
              <a:gd name="connsiteY3" fmla="*/ 3957739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342258 w 7217295"/>
              <a:gd name="connsiteY2" fmla="*/ 2686346 h 4611030"/>
              <a:gd name="connsiteX3" fmla="*/ 6788051 w 7217295"/>
              <a:gd name="connsiteY3" fmla="*/ 3957739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4047833 w 7217295"/>
              <a:gd name="connsiteY1" fmla="*/ 993621 h 4611030"/>
              <a:gd name="connsiteX2" fmla="*/ 6342258 w 7217295"/>
              <a:gd name="connsiteY2" fmla="*/ 2686346 h 4611030"/>
              <a:gd name="connsiteX3" fmla="*/ 6788051 w 7217295"/>
              <a:gd name="connsiteY3" fmla="*/ 3957739 h 4611030"/>
              <a:gd name="connsiteX4" fmla="*/ 6530591 w 7217295"/>
              <a:gd name="connsiteY4" fmla="*/ 4595518 h 4611030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88051 w 7217295"/>
              <a:gd name="connsiteY3" fmla="*/ 3977986 h 4631277"/>
              <a:gd name="connsiteX4" fmla="*/ 6530591 w 7217295"/>
              <a:gd name="connsiteY4" fmla="*/ 4615765 h 4631277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40327 w 7217295"/>
              <a:gd name="connsiteY3" fmla="*/ 3963668 h 4631277"/>
              <a:gd name="connsiteX4" fmla="*/ 6530591 w 7217295"/>
              <a:gd name="connsiteY4" fmla="*/ 4615765 h 4631277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40327 w 7217295"/>
              <a:gd name="connsiteY3" fmla="*/ 3963668 h 4631277"/>
              <a:gd name="connsiteX4" fmla="*/ 6530591 w 7217295"/>
              <a:gd name="connsiteY4" fmla="*/ 4615765 h 4631277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40327 w 7217295"/>
              <a:gd name="connsiteY3" fmla="*/ 3963668 h 4631277"/>
              <a:gd name="connsiteX4" fmla="*/ 6530591 w 7217295"/>
              <a:gd name="connsiteY4" fmla="*/ 4615765 h 4631277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40327 w 7217295"/>
              <a:gd name="connsiteY3" fmla="*/ 3963668 h 4631277"/>
              <a:gd name="connsiteX4" fmla="*/ 6530591 w 7217295"/>
              <a:gd name="connsiteY4" fmla="*/ 4615765 h 4631277"/>
              <a:gd name="connsiteX0" fmla="*/ 52552 w 7217295"/>
              <a:gd name="connsiteY0" fmla="*/ 83309 h 4631277"/>
              <a:gd name="connsiteX1" fmla="*/ 5156259 w 7217295"/>
              <a:gd name="connsiteY1" fmla="*/ 1208759 h 4631277"/>
              <a:gd name="connsiteX2" fmla="*/ 7217145 w 7217295"/>
              <a:gd name="connsiteY2" fmla="*/ 4631277 h 4631277"/>
              <a:gd name="connsiteX3" fmla="*/ 1172610 w 7217295"/>
              <a:gd name="connsiteY3" fmla="*/ 4593547 h 4631277"/>
              <a:gd name="connsiteX4" fmla="*/ 52552 w 7217295"/>
              <a:gd name="connsiteY4" fmla="*/ 83309 h 4631277"/>
              <a:gd name="connsiteX0" fmla="*/ 0 w 7217295"/>
              <a:gd name="connsiteY0" fmla="*/ 118031 h 4631277"/>
              <a:gd name="connsiteX1" fmla="*/ 3783147 w 7217295"/>
              <a:gd name="connsiteY1" fmla="*/ 815353 h 4631277"/>
              <a:gd name="connsiteX2" fmla="*/ 6342258 w 7217295"/>
              <a:gd name="connsiteY2" fmla="*/ 2706593 h 4631277"/>
              <a:gd name="connsiteX3" fmla="*/ 6740327 w 7217295"/>
              <a:gd name="connsiteY3" fmla="*/ 3963668 h 4631277"/>
              <a:gd name="connsiteX4" fmla="*/ 6530591 w 7217295"/>
              <a:gd name="connsiteY4" fmla="*/ 4615765 h 4631277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342258 w 7217295"/>
              <a:gd name="connsiteY2" fmla="*/ 2686346 h 4611030"/>
              <a:gd name="connsiteX3" fmla="*/ 6740327 w 7217295"/>
              <a:gd name="connsiteY3" fmla="*/ 3943421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342258 w 7217295"/>
              <a:gd name="connsiteY2" fmla="*/ 2686346 h 4611030"/>
              <a:gd name="connsiteX3" fmla="*/ 6740327 w 7217295"/>
              <a:gd name="connsiteY3" fmla="*/ 3943421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342258 w 7217295"/>
              <a:gd name="connsiteY2" fmla="*/ 2686346 h 4611030"/>
              <a:gd name="connsiteX3" fmla="*/ 6698162 w 7217295"/>
              <a:gd name="connsiteY3" fmla="*/ 3637721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342258 w 7217295"/>
              <a:gd name="connsiteY2" fmla="*/ 2686346 h 4611030"/>
              <a:gd name="connsiteX3" fmla="*/ 6698162 w 7217295"/>
              <a:gd name="connsiteY3" fmla="*/ 3637721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342258 w 7217295"/>
              <a:gd name="connsiteY2" fmla="*/ 2686346 h 4611030"/>
              <a:gd name="connsiteX3" fmla="*/ 6766681 w 7217295"/>
              <a:gd name="connsiteY3" fmla="*/ 3822195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273739 w 7217295"/>
              <a:gd name="connsiteY2" fmla="*/ 2675804 h 4611030"/>
              <a:gd name="connsiteX3" fmla="*/ 6766681 w 7217295"/>
              <a:gd name="connsiteY3" fmla="*/ 3822195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273739 w 7217295"/>
              <a:gd name="connsiteY2" fmla="*/ 2675804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783147 w 7217295"/>
              <a:gd name="connsiteY1" fmla="*/ 795106 h 4611030"/>
              <a:gd name="connsiteX2" fmla="*/ 6273739 w 7217295"/>
              <a:gd name="connsiteY2" fmla="*/ 2675804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53759 w 7217295"/>
              <a:gd name="connsiteY1" fmla="*/ 998528 h 4611030"/>
              <a:gd name="connsiteX2" fmla="*/ 6273739 w 7217295"/>
              <a:gd name="connsiteY2" fmla="*/ 2675804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53759 w 7217295"/>
              <a:gd name="connsiteY1" fmla="*/ 998528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53759 w 7217295"/>
              <a:gd name="connsiteY1" fmla="*/ 998528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53759 w 7217295"/>
              <a:gd name="connsiteY1" fmla="*/ 998528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814697 w 7217295"/>
              <a:gd name="connsiteY1" fmla="*/ 885540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814697 w 7217295"/>
              <a:gd name="connsiteY1" fmla="*/ 885540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80301 w 7217295"/>
              <a:gd name="connsiteY2" fmla="*/ 2636432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63062 h 4611030"/>
              <a:gd name="connsiteX1" fmla="*/ 5156259 w 7217295"/>
              <a:gd name="connsiteY1" fmla="*/ 1188512 h 4611030"/>
              <a:gd name="connsiteX2" fmla="*/ 7217145 w 7217295"/>
              <a:gd name="connsiteY2" fmla="*/ 4611030 h 4611030"/>
              <a:gd name="connsiteX3" fmla="*/ 1172610 w 7217295"/>
              <a:gd name="connsiteY3" fmla="*/ 4573300 h 4611030"/>
              <a:gd name="connsiteX4" fmla="*/ 52552 w 7217295"/>
              <a:gd name="connsiteY4" fmla="*/ 63062 h 4611030"/>
              <a:gd name="connsiteX0" fmla="*/ 0 w 7217295"/>
              <a:gd name="connsiteY0" fmla="*/ 97784 h 4611030"/>
              <a:gd name="connsiteX1" fmla="*/ 3988524 w 7217295"/>
              <a:gd name="connsiteY1" fmla="*/ 816009 h 4611030"/>
              <a:gd name="connsiteX2" fmla="*/ 6238637 w 7217295"/>
              <a:gd name="connsiteY2" fmla="*/ 2594768 h 4611030"/>
              <a:gd name="connsiteX3" fmla="*/ 6740327 w 7217295"/>
              <a:gd name="connsiteY3" fmla="*/ 3806383 h 4611030"/>
              <a:gd name="connsiteX4" fmla="*/ 6530591 w 7217295"/>
              <a:gd name="connsiteY4" fmla="*/ 4595518 h 4611030"/>
              <a:gd name="connsiteX0" fmla="*/ 52552 w 7217295"/>
              <a:gd name="connsiteY0" fmla="*/ 75219 h 4623187"/>
              <a:gd name="connsiteX1" fmla="*/ 5156259 w 7217295"/>
              <a:gd name="connsiteY1" fmla="*/ 1200669 h 4623187"/>
              <a:gd name="connsiteX2" fmla="*/ 7217145 w 7217295"/>
              <a:gd name="connsiteY2" fmla="*/ 4623187 h 4623187"/>
              <a:gd name="connsiteX3" fmla="*/ 1172610 w 7217295"/>
              <a:gd name="connsiteY3" fmla="*/ 4585457 h 4623187"/>
              <a:gd name="connsiteX4" fmla="*/ 52552 w 7217295"/>
              <a:gd name="connsiteY4" fmla="*/ 75219 h 4623187"/>
              <a:gd name="connsiteX0" fmla="*/ 0 w 7217295"/>
              <a:gd name="connsiteY0" fmla="*/ 109941 h 4623187"/>
              <a:gd name="connsiteX1" fmla="*/ 4019586 w 7217295"/>
              <a:gd name="connsiteY1" fmla="*/ 750510 h 4623187"/>
              <a:gd name="connsiteX2" fmla="*/ 6238637 w 7217295"/>
              <a:gd name="connsiteY2" fmla="*/ 2606925 h 4623187"/>
              <a:gd name="connsiteX3" fmla="*/ 6740327 w 7217295"/>
              <a:gd name="connsiteY3" fmla="*/ 3818540 h 4623187"/>
              <a:gd name="connsiteX4" fmla="*/ 6530591 w 7217295"/>
              <a:gd name="connsiteY4" fmla="*/ 4607675 h 4623187"/>
              <a:gd name="connsiteX0" fmla="*/ 52552 w 7217295"/>
              <a:gd name="connsiteY0" fmla="*/ 75219 h 4623187"/>
              <a:gd name="connsiteX1" fmla="*/ 5156259 w 7217295"/>
              <a:gd name="connsiteY1" fmla="*/ 1200669 h 4623187"/>
              <a:gd name="connsiteX2" fmla="*/ 7217145 w 7217295"/>
              <a:gd name="connsiteY2" fmla="*/ 4623187 h 4623187"/>
              <a:gd name="connsiteX3" fmla="*/ 1172610 w 7217295"/>
              <a:gd name="connsiteY3" fmla="*/ 4585457 h 4623187"/>
              <a:gd name="connsiteX4" fmla="*/ 52552 w 7217295"/>
              <a:gd name="connsiteY4" fmla="*/ 75219 h 4623187"/>
              <a:gd name="connsiteX0" fmla="*/ 0 w 7217295"/>
              <a:gd name="connsiteY0" fmla="*/ 109941 h 4623187"/>
              <a:gd name="connsiteX1" fmla="*/ 4019586 w 7217295"/>
              <a:gd name="connsiteY1" fmla="*/ 750510 h 4623187"/>
              <a:gd name="connsiteX2" fmla="*/ 6238637 w 7217295"/>
              <a:gd name="connsiteY2" fmla="*/ 2606925 h 4623187"/>
              <a:gd name="connsiteX3" fmla="*/ 6740327 w 7217295"/>
              <a:gd name="connsiteY3" fmla="*/ 3818540 h 4623187"/>
              <a:gd name="connsiteX4" fmla="*/ 6530591 w 7217295"/>
              <a:gd name="connsiteY4" fmla="*/ 4607675 h 4623187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19586 w 7217295"/>
              <a:gd name="connsiteY1" fmla="*/ 738352 h 4611029"/>
              <a:gd name="connsiteX2" fmla="*/ 6180952 w 7217295"/>
              <a:gd name="connsiteY2" fmla="*/ 2352492 h 4611029"/>
              <a:gd name="connsiteX3" fmla="*/ 6740327 w 7217295"/>
              <a:gd name="connsiteY3" fmla="*/ 3806382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19586 w 7217295"/>
              <a:gd name="connsiteY1" fmla="*/ 738352 h 4611029"/>
              <a:gd name="connsiteX2" fmla="*/ 6180952 w 7217295"/>
              <a:gd name="connsiteY2" fmla="*/ 2352492 h 4611029"/>
              <a:gd name="connsiteX3" fmla="*/ 6740327 w 7217295"/>
              <a:gd name="connsiteY3" fmla="*/ 3806382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19586 w 7217295"/>
              <a:gd name="connsiteY1" fmla="*/ 738352 h 4611029"/>
              <a:gd name="connsiteX2" fmla="*/ 6167861 w 7217295"/>
              <a:gd name="connsiteY2" fmla="*/ 2234683 h 4611029"/>
              <a:gd name="connsiteX3" fmla="*/ 6740327 w 7217295"/>
              <a:gd name="connsiteY3" fmla="*/ 3806382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19586 w 7217295"/>
              <a:gd name="connsiteY1" fmla="*/ 738352 h 4611029"/>
              <a:gd name="connsiteX2" fmla="*/ 6167861 w 7217295"/>
              <a:gd name="connsiteY2" fmla="*/ 2234683 h 4611029"/>
              <a:gd name="connsiteX3" fmla="*/ 6753418 w 7217295"/>
              <a:gd name="connsiteY3" fmla="*/ 3649303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19586 w 7217295"/>
              <a:gd name="connsiteY1" fmla="*/ 738352 h 4611029"/>
              <a:gd name="connsiteX2" fmla="*/ 6167861 w 7217295"/>
              <a:gd name="connsiteY2" fmla="*/ 2234683 h 4611029"/>
              <a:gd name="connsiteX3" fmla="*/ 6753418 w 7217295"/>
              <a:gd name="connsiteY3" fmla="*/ 3649303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85035 w 7217295"/>
              <a:gd name="connsiteY1" fmla="*/ 803803 h 4611029"/>
              <a:gd name="connsiteX2" fmla="*/ 6167861 w 7217295"/>
              <a:gd name="connsiteY2" fmla="*/ 2234683 h 4611029"/>
              <a:gd name="connsiteX3" fmla="*/ 6753418 w 7217295"/>
              <a:gd name="connsiteY3" fmla="*/ 3649303 h 4611029"/>
              <a:gd name="connsiteX4" fmla="*/ 6530591 w 7217295"/>
              <a:gd name="connsiteY4" fmla="*/ 4595517 h 4611029"/>
              <a:gd name="connsiteX0" fmla="*/ 52552 w 7217295"/>
              <a:gd name="connsiteY0" fmla="*/ 63061 h 4611029"/>
              <a:gd name="connsiteX1" fmla="*/ 5156259 w 7217295"/>
              <a:gd name="connsiteY1" fmla="*/ 1188511 h 4611029"/>
              <a:gd name="connsiteX2" fmla="*/ 7217145 w 7217295"/>
              <a:gd name="connsiteY2" fmla="*/ 4611029 h 4611029"/>
              <a:gd name="connsiteX3" fmla="*/ 1172610 w 7217295"/>
              <a:gd name="connsiteY3" fmla="*/ 4573299 h 4611029"/>
              <a:gd name="connsiteX4" fmla="*/ 52552 w 7217295"/>
              <a:gd name="connsiteY4" fmla="*/ 63061 h 4611029"/>
              <a:gd name="connsiteX0" fmla="*/ 0 w 7217295"/>
              <a:gd name="connsiteY0" fmla="*/ 97783 h 4611029"/>
              <a:gd name="connsiteX1" fmla="*/ 4085035 w 7217295"/>
              <a:gd name="connsiteY1" fmla="*/ 803803 h 4611029"/>
              <a:gd name="connsiteX2" fmla="*/ 6167861 w 7217295"/>
              <a:gd name="connsiteY2" fmla="*/ 2234683 h 4611029"/>
              <a:gd name="connsiteX3" fmla="*/ 6753418 w 7217295"/>
              <a:gd name="connsiteY3" fmla="*/ 3649303 h 4611029"/>
              <a:gd name="connsiteX4" fmla="*/ 6530591 w 7217295"/>
              <a:gd name="connsiteY4" fmla="*/ 4595517 h 4611029"/>
              <a:gd name="connsiteX0" fmla="*/ 52552 w 7217283"/>
              <a:gd name="connsiteY0" fmla="*/ 104977 h 4652945"/>
              <a:gd name="connsiteX1" fmla="*/ 5076847 w 7217283"/>
              <a:gd name="connsiteY1" fmla="*/ 844708 h 4652945"/>
              <a:gd name="connsiteX2" fmla="*/ 7217145 w 7217283"/>
              <a:gd name="connsiteY2" fmla="*/ 4652945 h 4652945"/>
              <a:gd name="connsiteX3" fmla="*/ 1172610 w 7217283"/>
              <a:gd name="connsiteY3" fmla="*/ 4615215 h 4652945"/>
              <a:gd name="connsiteX4" fmla="*/ 52552 w 7217283"/>
              <a:gd name="connsiteY4" fmla="*/ 104977 h 4652945"/>
              <a:gd name="connsiteX0" fmla="*/ 0 w 7217283"/>
              <a:gd name="connsiteY0" fmla="*/ 139699 h 4652945"/>
              <a:gd name="connsiteX1" fmla="*/ 4085035 w 7217283"/>
              <a:gd name="connsiteY1" fmla="*/ 845719 h 4652945"/>
              <a:gd name="connsiteX2" fmla="*/ 6167861 w 7217283"/>
              <a:gd name="connsiteY2" fmla="*/ 2276599 h 4652945"/>
              <a:gd name="connsiteX3" fmla="*/ 6753418 w 7217283"/>
              <a:gd name="connsiteY3" fmla="*/ 3691219 h 4652945"/>
              <a:gd name="connsiteX4" fmla="*/ 6530591 w 7217283"/>
              <a:gd name="connsiteY4" fmla="*/ 4637433 h 4652945"/>
              <a:gd name="connsiteX0" fmla="*/ 52552 w 7217283"/>
              <a:gd name="connsiteY0" fmla="*/ 104977 h 4652945"/>
              <a:gd name="connsiteX1" fmla="*/ 5076847 w 7217283"/>
              <a:gd name="connsiteY1" fmla="*/ 844708 h 4652945"/>
              <a:gd name="connsiteX2" fmla="*/ 7217145 w 7217283"/>
              <a:gd name="connsiteY2" fmla="*/ 4652945 h 4652945"/>
              <a:gd name="connsiteX3" fmla="*/ 1172610 w 7217283"/>
              <a:gd name="connsiteY3" fmla="*/ 4615215 h 4652945"/>
              <a:gd name="connsiteX4" fmla="*/ 52552 w 7217283"/>
              <a:gd name="connsiteY4" fmla="*/ 104977 h 4652945"/>
              <a:gd name="connsiteX0" fmla="*/ 0 w 7217283"/>
              <a:gd name="connsiteY0" fmla="*/ 139699 h 4652945"/>
              <a:gd name="connsiteX1" fmla="*/ 4085035 w 7217283"/>
              <a:gd name="connsiteY1" fmla="*/ 845719 h 4652945"/>
              <a:gd name="connsiteX2" fmla="*/ 6167861 w 7217283"/>
              <a:gd name="connsiteY2" fmla="*/ 2276599 h 4652945"/>
              <a:gd name="connsiteX3" fmla="*/ 6753418 w 7217283"/>
              <a:gd name="connsiteY3" fmla="*/ 3691219 h 4652945"/>
              <a:gd name="connsiteX4" fmla="*/ 6530591 w 7217283"/>
              <a:gd name="connsiteY4" fmla="*/ 4637433 h 46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283" h="4652945" stroke="0" extrusionOk="0">
                <a:moveTo>
                  <a:pt x="52552" y="104977"/>
                </a:moveTo>
                <a:cubicBezTo>
                  <a:pt x="1696855" y="-164819"/>
                  <a:pt x="3882748" y="86713"/>
                  <a:pt x="5076847" y="844708"/>
                </a:cubicBezTo>
                <a:cubicBezTo>
                  <a:pt x="6270946" y="1602703"/>
                  <a:pt x="7230527" y="2915773"/>
                  <a:pt x="7217145" y="4652945"/>
                </a:cubicBezTo>
                <a:lnTo>
                  <a:pt x="1172610" y="4615215"/>
                </a:lnTo>
                <a:lnTo>
                  <a:pt x="52552" y="104977"/>
                </a:lnTo>
                <a:close/>
              </a:path>
              <a:path w="7217283" h="4652945" fill="none">
                <a:moveTo>
                  <a:pt x="0" y="139699"/>
                </a:moveTo>
                <a:cubicBezTo>
                  <a:pt x="1644303" y="-130097"/>
                  <a:pt x="3057057" y="421502"/>
                  <a:pt x="4085035" y="845719"/>
                </a:cubicBezTo>
                <a:cubicBezTo>
                  <a:pt x="5113013" y="1269936"/>
                  <a:pt x="5734475" y="1768315"/>
                  <a:pt x="6167861" y="2276599"/>
                </a:cubicBezTo>
                <a:cubicBezTo>
                  <a:pt x="6601247" y="2784883"/>
                  <a:pt x="6771503" y="3297747"/>
                  <a:pt x="6753418" y="3691219"/>
                </a:cubicBezTo>
                <a:cubicBezTo>
                  <a:pt x="6735333" y="4084691"/>
                  <a:pt x="6667584" y="4365592"/>
                  <a:pt x="6530591" y="4637433"/>
                </a:cubicBezTo>
              </a:path>
            </a:pathLst>
          </a:custGeom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35CDF-750B-15E0-F1F4-6F33904CD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200F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6583" y="647479"/>
            <a:ext cx="1066572" cy="1066572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34D203-E0F5-BCAA-F44B-483D47529AD4}"/>
              </a:ext>
            </a:extLst>
          </p:cNvPr>
          <p:cNvGrpSpPr/>
          <p:nvPr userDrawn="1"/>
        </p:nvGrpSpPr>
        <p:grpSpPr>
          <a:xfrm flipV="1">
            <a:off x="3467919" y="4703574"/>
            <a:ext cx="1146629" cy="440375"/>
            <a:chOff x="2950468" y="1821260"/>
            <a:chExt cx="1146629" cy="440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37ADE3-6E66-0246-01BD-A41AEB6E4B9B}"/>
                </a:ext>
              </a:extLst>
            </p:cNvPr>
            <p:cNvGrpSpPr/>
            <p:nvPr/>
          </p:nvGrpSpPr>
          <p:grpSpPr>
            <a:xfrm>
              <a:off x="3966468" y="1821260"/>
              <a:ext cx="130629" cy="118571"/>
              <a:chOff x="6030685" y="1226904"/>
              <a:chExt cx="130629" cy="1185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937FF8D-1D4A-09BE-E46A-3F1AEB2BEE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DE34077-2141-E96B-3069-6FC5B864D5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35BA93-E698-E4FF-D8E0-4DFBE558882F}"/>
                </a:ext>
              </a:extLst>
            </p:cNvPr>
            <p:cNvGrpSpPr/>
            <p:nvPr/>
          </p:nvGrpSpPr>
          <p:grpSpPr>
            <a:xfrm>
              <a:off x="3458468" y="2143064"/>
              <a:ext cx="130629" cy="118571"/>
              <a:chOff x="6030685" y="1226904"/>
              <a:chExt cx="130629" cy="11857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E6A73CE-7A56-EE2C-E78A-1AF270D76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D0BAC7A-6F9D-87AC-775B-CE3A59A76B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04C3BF-F441-9FCB-C893-26611CE3DE48}"/>
                </a:ext>
              </a:extLst>
            </p:cNvPr>
            <p:cNvGrpSpPr/>
            <p:nvPr/>
          </p:nvGrpSpPr>
          <p:grpSpPr>
            <a:xfrm>
              <a:off x="2950468" y="2143064"/>
              <a:ext cx="130629" cy="118571"/>
              <a:chOff x="6030685" y="1226904"/>
              <a:chExt cx="130629" cy="11857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364A979-050B-D7F8-F9A2-4DE6E0F8E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2D99BB9-81CD-58E3-A012-B1504FA09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440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A3B29B5E-A97F-286C-DCBB-6A214A246589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EB0C29-D0BC-4F33-04AE-5AE17A01141C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93AB79-1A45-0376-C791-6689C7151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8C0C89-2F1C-8748-8297-B0A51C104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9C6A50-2635-53D0-33DA-247DDB49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11480"/>
            <a:ext cx="10058400" cy="1463040"/>
          </a:xfrm>
        </p:spPr>
        <p:txBody>
          <a:bodyPr/>
          <a:lstStyle>
            <a:lvl1pPr algn="ctr">
              <a:defRPr sz="48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E5CF31-D1A5-2FFA-200D-27B5A7273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" y="0"/>
            <a:ext cx="12201897" cy="6858000"/>
          </a:xfrm>
          <a:prstGeom prst="rect">
            <a:avLst/>
          </a:prstGeom>
        </p:spPr>
      </p:pic>
      <p:sp>
        <p:nvSpPr>
          <p:cNvPr id="8" name="Freeform 41">
            <a:extLst>
              <a:ext uri="{FF2B5EF4-FFF2-40B4-BE49-F238E27FC236}">
                <a16:creationId xmlns:a16="http://schemas.microsoft.com/office/drawing/2014/main" id="{53BB94EC-B164-F3E9-E4FC-6DF601CAD940}"/>
              </a:ext>
            </a:extLst>
          </p:cNvPr>
          <p:cNvSpPr/>
          <p:nvPr userDrawn="1"/>
        </p:nvSpPr>
        <p:spPr>
          <a:xfrm>
            <a:off x="5353733" y="1824368"/>
            <a:ext cx="6600633" cy="3897279"/>
          </a:xfrm>
          <a:custGeom>
            <a:avLst/>
            <a:gdLst>
              <a:gd name="connsiteX0" fmla="*/ 6959794 w 7900969"/>
              <a:gd name="connsiteY0" fmla="*/ 1285 h 4138368"/>
              <a:gd name="connsiteX1" fmla="*/ 7701430 w 7900969"/>
              <a:gd name="connsiteY1" fmla="*/ 53104 h 4138368"/>
              <a:gd name="connsiteX2" fmla="*/ 7900969 w 7900969"/>
              <a:gd name="connsiteY2" fmla="*/ 85533 h 4138368"/>
              <a:gd name="connsiteX3" fmla="*/ 7900969 w 7900969"/>
              <a:gd name="connsiteY3" fmla="*/ 2767870 h 4138368"/>
              <a:gd name="connsiteX4" fmla="*/ 7643010 w 7900969"/>
              <a:gd name="connsiteY4" fmla="*/ 2910281 h 4138368"/>
              <a:gd name="connsiteX5" fmla="*/ 5101628 w 7900969"/>
              <a:gd name="connsiteY5" fmla="*/ 3823249 h 4138368"/>
              <a:gd name="connsiteX6" fmla="*/ 18417 w 7900969"/>
              <a:gd name="connsiteY6" fmla="*/ 3166288 h 4138368"/>
              <a:gd name="connsiteX7" fmla="*/ 4277698 w 7900969"/>
              <a:gd name="connsiteY7" fmla="*/ 315120 h 4138368"/>
              <a:gd name="connsiteX8" fmla="*/ 6959794 w 7900969"/>
              <a:gd name="connsiteY8" fmla="*/ 1285 h 41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0969" h="4138368">
                <a:moveTo>
                  <a:pt x="6959794" y="1285"/>
                </a:moveTo>
                <a:cubicBezTo>
                  <a:pt x="7223113" y="5963"/>
                  <a:pt x="7471460" y="23382"/>
                  <a:pt x="7701430" y="53104"/>
                </a:cubicBezTo>
                <a:lnTo>
                  <a:pt x="7900969" y="85533"/>
                </a:lnTo>
                <a:lnTo>
                  <a:pt x="7900969" y="2767870"/>
                </a:lnTo>
                <a:lnTo>
                  <a:pt x="7643010" y="2910281"/>
                </a:lnTo>
                <a:cubicBezTo>
                  <a:pt x="6941894" y="3274511"/>
                  <a:pt x="6069075" y="3596031"/>
                  <a:pt x="5101628" y="3823249"/>
                </a:cubicBezTo>
                <a:cubicBezTo>
                  <a:pt x="2521770" y="4429162"/>
                  <a:pt x="245939" y="4135031"/>
                  <a:pt x="18417" y="3166288"/>
                </a:cubicBezTo>
                <a:cubicBezTo>
                  <a:pt x="-209105" y="2197544"/>
                  <a:pt x="1697840" y="921033"/>
                  <a:pt x="4277698" y="315120"/>
                </a:cubicBezTo>
                <a:cubicBezTo>
                  <a:pt x="5245145" y="87902"/>
                  <a:pt x="6169838" y="-12747"/>
                  <a:pt x="6959794" y="1285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88900">
              <a:schemeClr val="accent1">
                <a:lumMod val="60000"/>
                <a:lumOff val="4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F992B-4D41-AC70-D389-9FDEE70ED052}"/>
              </a:ext>
            </a:extLst>
          </p:cNvPr>
          <p:cNvSpPr/>
          <p:nvPr userDrawn="1"/>
        </p:nvSpPr>
        <p:spPr>
          <a:xfrm>
            <a:off x="-1" y="0"/>
            <a:ext cx="4828527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84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61EC3-170F-A8C9-E494-678CDA402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F200F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61435" y="4864928"/>
            <a:ext cx="467488" cy="467488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4E8BA-3045-1EB6-C92D-C6ABA17FF6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5081" y="4764542"/>
            <a:ext cx="1631167" cy="1631167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E7EBEC3B-8BE4-5ADB-827B-7F4D1DFE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411480"/>
            <a:ext cx="4800600" cy="2971800"/>
          </a:xfrm>
        </p:spPr>
        <p:txBody>
          <a:bodyPr anchor="b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537BAEE-C5E9-5E2D-59B0-E37D83EDF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3456432"/>
            <a:ext cx="4800600" cy="2971800"/>
          </a:xfrm>
        </p:spPr>
        <p:txBody>
          <a:bodyPr anchor="t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548640"/>
            <a:ext cx="3886200" cy="2697480"/>
          </a:xfrm>
        </p:spPr>
        <p:txBody>
          <a:bodyPr/>
          <a:lstStyle>
            <a:lvl1pPr marL="228600" indent="-365760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3611880"/>
            <a:ext cx="3886200" cy="2633471"/>
          </a:xfrm>
        </p:spPr>
        <p:txBody>
          <a:bodyPr/>
          <a:lstStyle>
            <a:lvl1pPr marL="228600" indent="-365760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400">
                <a:solidFill>
                  <a:schemeClr val="bg1"/>
                </a:solidFill>
              </a:defRPr>
            </a:lvl1pPr>
            <a:lvl2pPr marL="6858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200">
                <a:solidFill>
                  <a:schemeClr val="bg1"/>
                </a:solidFill>
              </a:defRPr>
            </a:lvl2pPr>
            <a:lvl3pPr marL="11430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100">
                <a:solidFill>
                  <a:schemeClr val="bg1"/>
                </a:solidFill>
              </a:defRPr>
            </a:lvl3pPr>
            <a:lvl4pPr marL="16002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4pPr>
            <a:lvl5pPr marL="2057400" indent="-283464">
              <a:lnSpc>
                <a:spcPts val="2800"/>
              </a:lnSpc>
              <a:buClr>
                <a:schemeClr val="accent1"/>
              </a:buClr>
              <a:buFont typeface="Avenir Next LT Pro" panose="020B0504020202020204" pitchFamily="34" charset="0"/>
              <a:buChar char="+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B95C8-426C-0490-8130-02BB6F5EA2A1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7D3F671-77D0-3C9C-51CF-810B180EA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3E91D8-0DEC-C5E5-EBF8-391C9C961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05B2FEEE-1C5D-9FDF-452D-CB9425426F68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D7004-0584-D090-556D-73C53443760A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9E8555-3BC8-73C0-C3AC-19EE0781C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D336DD-CA5C-B12D-238E-E2104F6EB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E1860D7C-3702-B8DC-9B16-9FDE43D8D7AD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06D7C-712C-7577-2A17-2AB9B4BCA14C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60CB609-0175-36CB-134B-6529A325A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8DD3E3-3CB6-ECAB-A862-EC06A87E11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19C4C0E2-F58A-83A2-2361-BE48D936EAE7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1F0BD-382D-E072-EB84-EDB0B989735A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CD48E9-A9FB-AF82-1ACF-AFCEAFBF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3B4D78-1A75-AE0C-74E1-5BEE61ECF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01023-7E51-85AD-1F06-8C42D0BA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1B54D94-A660-E95A-13FA-7258FE32B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EFCC935-92A7-A8D4-FEB6-90BAFB78B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320" y="0"/>
            <a:ext cx="982065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FEA80-D2B3-224F-A369-155169EACE7D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C9C56-E571-EEF0-909A-C061564A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719072"/>
            <a:ext cx="4800600" cy="3429000"/>
          </a:xfrm>
        </p:spPr>
        <p:txBody>
          <a:bodyPr/>
          <a:lstStyle>
            <a:lvl1pPr>
              <a:defRPr sz="600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E14E0-D6CD-7F40-2CF4-DDD5342C9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E7979-D61A-0CFB-5E3A-D5A502E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0D91A5-0AB1-06A2-2C29-6741EDCDE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357" y="1388263"/>
            <a:ext cx="4572000" cy="4676775"/>
          </a:xfrm>
        </p:spPr>
        <p:txBody>
          <a:bodyPr/>
          <a:lstStyle>
            <a:lvl1pPr marL="640080" indent="-640080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Font typeface="Avenir Next LT Pro" panose="020B0504020202020204" pitchFamily="34" charset="0"/>
              <a:buChar char="+"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8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95781003-A1B2-4E8D-E01D-57F7E4DD9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EFEA80-D2B3-224F-A369-155169EACE7D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C9C56-E571-EEF0-909A-C061564A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19072"/>
            <a:ext cx="4800600" cy="3429000"/>
          </a:xfrm>
        </p:spPr>
        <p:txBody>
          <a:bodyPr/>
          <a:lstStyle>
            <a:lvl1pPr>
              <a:defRPr sz="600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E14E0-D6CD-7F40-2CF4-DDD5342C9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E7979-D61A-0CFB-5E3A-D5A502E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0D91A5-0AB1-06A2-2C29-6741EDCDE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773936"/>
            <a:ext cx="4572000" cy="3429000"/>
          </a:xfrm>
        </p:spPr>
        <p:txBody>
          <a:bodyPr anchor="ctr"/>
          <a:lstStyle>
            <a:lvl1pPr marL="0" indent="0">
              <a:lnSpc>
                <a:spcPts val="2800"/>
              </a:lnSpc>
              <a:spcBef>
                <a:spcPts val="1000"/>
              </a:spcBef>
              <a:buClr>
                <a:schemeClr val="accent1"/>
              </a:buClr>
              <a:buFont typeface="Avenir Next LT Pro" panose="020B0504020202020204" pitchFamily="34" charset="0"/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B7BAF-ABDC-F800-6028-CF87B2EABA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" r="2468"/>
          <a:stretch/>
        </p:blipFill>
        <p:spPr>
          <a:xfrm rot="10800000">
            <a:off x="379726" y="0"/>
            <a:ext cx="2305250" cy="1204329"/>
          </a:xfrm>
          <a:custGeom>
            <a:avLst/>
            <a:gdLst>
              <a:gd name="connsiteX0" fmla="*/ 2290117 w 4580234"/>
              <a:gd name="connsiteY0" fmla="*/ 0 h 2392846"/>
              <a:gd name="connsiteX1" fmla="*/ 4580234 w 4580234"/>
              <a:gd name="connsiteY1" fmla="*/ 2290117 h 2392846"/>
              <a:gd name="connsiteX2" fmla="*/ 4575047 w 4580234"/>
              <a:gd name="connsiteY2" fmla="*/ 2392846 h 2392846"/>
              <a:gd name="connsiteX3" fmla="*/ 5188 w 4580234"/>
              <a:gd name="connsiteY3" fmla="*/ 2392846 h 2392846"/>
              <a:gd name="connsiteX4" fmla="*/ 0 w 4580234"/>
              <a:gd name="connsiteY4" fmla="*/ 2290117 h 2392846"/>
              <a:gd name="connsiteX5" fmla="*/ 2290117 w 4580234"/>
              <a:gd name="connsiteY5" fmla="*/ 0 h 23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0234" h="2392846">
                <a:moveTo>
                  <a:pt x="2290117" y="0"/>
                </a:moveTo>
                <a:cubicBezTo>
                  <a:pt x="3554914" y="0"/>
                  <a:pt x="4580234" y="1025320"/>
                  <a:pt x="4580234" y="2290117"/>
                </a:cubicBezTo>
                <a:lnTo>
                  <a:pt x="4575047" y="2392846"/>
                </a:lnTo>
                <a:lnTo>
                  <a:pt x="5188" y="2392846"/>
                </a:lnTo>
                <a:lnTo>
                  <a:pt x="0" y="2290117"/>
                </a:lnTo>
                <a:cubicBezTo>
                  <a:pt x="0" y="1025320"/>
                  <a:pt x="1025320" y="0"/>
                  <a:pt x="2290117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A98AD1-57CC-39ED-C96E-C3CCE56C6417}"/>
              </a:ext>
            </a:extLst>
          </p:cNvPr>
          <p:cNvGrpSpPr/>
          <p:nvPr userDrawn="1"/>
        </p:nvGrpSpPr>
        <p:grpSpPr>
          <a:xfrm rot="10800000" flipH="1">
            <a:off x="6080760" y="656921"/>
            <a:ext cx="1208634" cy="426639"/>
            <a:chOff x="557784" y="4124510"/>
            <a:chExt cx="1208634" cy="4266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682F67-8B24-E1D5-B1BF-FD42116F5FB0}"/>
                </a:ext>
              </a:extLst>
            </p:cNvPr>
            <p:cNvGrpSpPr/>
            <p:nvPr/>
          </p:nvGrpSpPr>
          <p:grpSpPr>
            <a:xfrm>
              <a:off x="1635789" y="4432578"/>
              <a:ext cx="130629" cy="118571"/>
              <a:chOff x="6030685" y="1226904"/>
              <a:chExt cx="130629" cy="11857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386F84C-4E22-C070-A4D4-037BCF40E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ADC52A5-555F-D8A4-1118-8466ED5B5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03E39C-B5CD-5A4C-694F-8820DB320849}"/>
                </a:ext>
              </a:extLst>
            </p:cNvPr>
            <p:cNvGrpSpPr/>
            <p:nvPr/>
          </p:nvGrpSpPr>
          <p:grpSpPr>
            <a:xfrm>
              <a:off x="557784" y="4124510"/>
              <a:ext cx="638629" cy="118571"/>
              <a:chOff x="619789" y="4124510"/>
              <a:chExt cx="638629" cy="1185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26A601A-56E6-C6E0-94BE-BDFDD4DE9992}"/>
                  </a:ext>
                </a:extLst>
              </p:cNvPr>
              <p:cNvGrpSpPr/>
              <p:nvPr/>
            </p:nvGrpSpPr>
            <p:grpSpPr>
              <a:xfrm>
                <a:off x="1127789" y="4124510"/>
                <a:ext cx="130629" cy="118571"/>
                <a:chOff x="6030685" y="1226904"/>
                <a:chExt cx="130629" cy="118571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5A9F40C-E23B-BD99-8CF5-0A9539B6C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1226904"/>
                  <a:ext cx="0" cy="11857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F1E34A3-717B-8A94-CDD6-FA8EA578F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30685" y="1286189"/>
                  <a:ext cx="13062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60E8EC4-D607-C577-AD07-5E2EE4FC4557}"/>
                  </a:ext>
                </a:extLst>
              </p:cNvPr>
              <p:cNvGrpSpPr/>
              <p:nvPr/>
            </p:nvGrpSpPr>
            <p:grpSpPr>
              <a:xfrm>
                <a:off x="619789" y="4124510"/>
                <a:ext cx="130629" cy="118571"/>
                <a:chOff x="6030685" y="1226904"/>
                <a:chExt cx="130629" cy="118571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2B13F2C-F37D-9259-C3E8-4A4395483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1226904"/>
                  <a:ext cx="0" cy="11857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37107F4-5D94-4711-79B8-5BD6B7EBD8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30685" y="1286189"/>
                  <a:ext cx="13062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3EF34E6-E945-6FCB-0855-6827D99CE1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152" y="5589864"/>
            <a:ext cx="588350" cy="588350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589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26F0957-B1E8-D378-3433-9200445ED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2A864C-8800-78BF-C233-F7E776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676656" y="2743200"/>
            <a:ext cx="5943600" cy="1371600"/>
          </a:xfrm>
        </p:spPr>
        <p:txBody>
          <a:bodyPr/>
          <a:lstStyle>
            <a:lvl1pPr algn="ctr">
              <a:defRPr sz="10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928010-8374-8DD4-FDB9-039431A1F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-1764792" y="3090672"/>
            <a:ext cx="5943600" cy="685800"/>
          </a:xfrm>
        </p:spPr>
        <p:txBody>
          <a:bodyPr>
            <a:noAutofit/>
          </a:bodyPr>
          <a:lstStyle>
            <a:lvl1pPr marL="0" indent="0" algn="ctr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814783-DCD3-01AF-31DA-0DE467C2E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72" y="1143000"/>
            <a:ext cx="6318504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712" y="2514600"/>
            <a:ext cx="3319272" cy="1828800"/>
          </a:xfrm>
        </p:spPr>
        <p:txBody>
          <a:bodyPr anchor="ctr"/>
          <a:lstStyle>
            <a:lvl1pPr marL="0" indent="0" algn="l">
              <a:lnSpc>
                <a:spcPts val="3200"/>
              </a:lnSpc>
              <a:buNone/>
              <a:defRPr sz="2400" cap="all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Arc 30">
            <a:extLst>
              <a:ext uri="{FF2B5EF4-FFF2-40B4-BE49-F238E27FC236}">
                <a16:creationId xmlns:a16="http://schemas.microsoft.com/office/drawing/2014/main" id="{4B8C4ECD-CAFD-01D4-B9F9-6DC4056F473D}"/>
              </a:ext>
            </a:extLst>
          </p:cNvPr>
          <p:cNvSpPr/>
          <p:nvPr userDrawn="1"/>
        </p:nvSpPr>
        <p:spPr>
          <a:xfrm flipH="1" flipV="1">
            <a:off x="5362413" y="-9557"/>
            <a:ext cx="6831221" cy="4597860"/>
          </a:xfrm>
          <a:custGeom>
            <a:avLst/>
            <a:gdLst>
              <a:gd name="connsiteX0" fmla="*/ 4960744 w 12089362"/>
              <a:gd name="connsiteY0" fmla="*/ 88199 h 10882523"/>
              <a:gd name="connsiteX1" fmla="*/ 9643039 w 12089362"/>
              <a:gd name="connsiteY1" fmla="*/ 1069162 h 10882523"/>
              <a:gd name="connsiteX2" fmla="*/ 12089216 w 12089362"/>
              <a:gd name="connsiteY2" fmla="*/ 5478992 h 10882523"/>
              <a:gd name="connsiteX3" fmla="*/ 6044681 w 12089362"/>
              <a:gd name="connsiteY3" fmla="*/ 5441262 h 10882523"/>
              <a:gd name="connsiteX4" fmla="*/ 4960744 w 12089362"/>
              <a:gd name="connsiteY4" fmla="*/ 88199 h 10882523"/>
              <a:gd name="connsiteX0" fmla="*/ 4960744 w 12089362"/>
              <a:gd name="connsiteY0" fmla="*/ 88199 h 10882523"/>
              <a:gd name="connsiteX1" fmla="*/ 9643039 w 12089362"/>
              <a:gd name="connsiteY1" fmla="*/ 1069162 h 10882523"/>
              <a:gd name="connsiteX2" fmla="*/ 12089216 w 12089362"/>
              <a:gd name="connsiteY2" fmla="*/ 5478992 h 10882523"/>
              <a:gd name="connsiteX0" fmla="*/ 0 w 7128617"/>
              <a:gd name="connsiteY0" fmla="*/ 88228 h 5479021"/>
              <a:gd name="connsiteX1" fmla="*/ 4682295 w 7128617"/>
              <a:gd name="connsiteY1" fmla="*/ 1069191 h 5479021"/>
              <a:gd name="connsiteX2" fmla="*/ 7128472 w 7128617"/>
              <a:gd name="connsiteY2" fmla="*/ 5479021 h 5479021"/>
              <a:gd name="connsiteX3" fmla="*/ 1083937 w 7128617"/>
              <a:gd name="connsiteY3" fmla="*/ 5441291 h 5479021"/>
              <a:gd name="connsiteX4" fmla="*/ 0 w 7128617"/>
              <a:gd name="connsiteY4" fmla="*/ 88228 h 5479021"/>
              <a:gd name="connsiteX0" fmla="*/ 0 w 7128617"/>
              <a:gd name="connsiteY0" fmla="*/ 88228 h 5479021"/>
              <a:gd name="connsiteX1" fmla="*/ 4303923 w 7128617"/>
              <a:gd name="connsiteY1" fmla="*/ 1489605 h 5479021"/>
              <a:gd name="connsiteX2" fmla="*/ 7128472 w 7128617"/>
              <a:gd name="connsiteY2" fmla="*/ 5479021 h 5479021"/>
              <a:gd name="connsiteX0" fmla="*/ 0 w 7275709"/>
              <a:gd name="connsiteY0" fmla="*/ 88228 h 5479021"/>
              <a:gd name="connsiteX1" fmla="*/ 4682295 w 7275709"/>
              <a:gd name="connsiteY1" fmla="*/ 1069191 h 5479021"/>
              <a:gd name="connsiteX2" fmla="*/ 7128472 w 7275709"/>
              <a:gd name="connsiteY2" fmla="*/ 5479021 h 5479021"/>
              <a:gd name="connsiteX3" fmla="*/ 1083937 w 7275709"/>
              <a:gd name="connsiteY3" fmla="*/ 5441291 h 5479021"/>
              <a:gd name="connsiteX4" fmla="*/ 0 w 7275709"/>
              <a:gd name="connsiteY4" fmla="*/ 88228 h 5479021"/>
              <a:gd name="connsiteX0" fmla="*/ 0 w 7275709"/>
              <a:gd name="connsiteY0" fmla="*/ 88228 h 5479021"/>
              <a:gd name="connsiteX1" fmla="*/ 4303923 w 7275709"/>
              <a:gd name="connsiteY1" fmla="*/ 1489605 h 5479021"/>
              <a:gd name="connsiteX2" fmla="*/ 7275617 w 7275709"/>
              <a:gd name="connsiteY2" fmla="*/ 5405449 h 5479021"/>
              <a:gd name="connsiteX0" fmla="*/ 0 w 7275722"/>
              <a:gd name="connsiteY0" fmla="*/ 88228 h 5479021"/>
              <a:gd name="connsiteX1" fmla="*/ 4682295 w 7275722"/>
              <a:gd name="connsiteY1" fmla="*/ 1069191 h 5479021"/>
              <a:gd name="connsiteX2" fmla="*/ 7128472 w 7275722"/>
              <a:gd name="connsiteY2" fmla="*/ 5479021 h 5479021"/>
              <a:gd name="connsiteX3" fmla="*/ 1083937 w 7275722"/>
              <a:gd name="connsiteY3" fmla="*/ 5441291 h 5479021"/>
              <a:gd name="connsiteX4" fmla="*/ 0 w 7275722"/>
              <a:gd name="connsiteY4" fmla="*/ 88228 h 5479021"/>
              <a:gd name="connsiteX0" fmla="*/ 0 w 7275722"/>
              <a:gd name="connsiteY0" fmla="*/ 88228 h 5479021"/>
              <a:gd name="connsiteX1" fmla="*/ 4482599 w 7275722"/>
              <a:gd name="connsiteY1" fmla="*/ 1395012 h 5479021"/>
              <a:gd name="connsiteX2" fmla="*/ 7275617 w 7275722"/>
              <a:gd name="connsiteY2" fmla="*/ 5405449 h 5479021"/>
              <a:gd name="connsiteX0" fmla="*/ 52552 w 7328274"/>
              <a:gd name="connsiteY0" fmla="*/ 88228 h 5479021"/>
              <a:gd name="connsiteX1" fmla="*/ 4734847 w 7328274"/>
              <a:gd name="connsiteY1" fmla="*/ 1069191 h 5479021"/>
              <a:gd name="connsiteX2" fmla="*/ 7181024 w 7328274"/>
              <a:gd name="connsiteY2" fmla="*/ 5479021 h 5479021"/>
              <a:gd name="connsiteX3" fmla="*/ 1136489 w 7328274"/>
              <a:gd name="connsiteY3" fmla="*/ 5441291 h 5479021"/>
              <a:gd name="connsiteX4" fmla="*/ 52552 w 7328274"/>
              <a:gd name="connsiteY4" fmla="*/ 88228 h 5479021"/>
              <a:gd name="connsiteX0" fmla="*/ 0 w 7328274"/>
              <a:gd name="connsiteY0" fmla="*/ 676808 h 5479021"/>
              <a:gd name="connsiteX1" fmla="*/ 4535151 w 7328274"/>
              <a:gd name="connsiteY1" fmla="*/ 1395012 h 5479021"/>
              <a:gd name="connsiteX2" fmla="*/ 7328169 w 7328274"/>
              <a:gd name="connsiteY2" fmla="*/ 5405449 h 5479021"/>
              <a:gd name="connsiteX0" fmla="*/ 52552 w 7328321"/>
              <a:gd name="connsiteY0" fmla="*/ 88228 h 5479021"/>
              <a:gd name="connsiteX1" fmla="*/ 4734847 w 7328321"/>
              <a:gd name="connsiteY1" fmla="*/ 1069191 h 5479021"/>
              <a:gd name="connsiteX2" fmla="*/ 7181024 w 7328321"/>
              <a:gd name="connsiteY2" fmla="*/ 5479021 h 5479021"/>
              <a:gd name="connsiteX3" fmla="*/ 1136489 w 7328321"/>
              <a:gd name="connsiteY3" fmla="*/ 5441291 h 5479021"/>
              <a:gd name="connsiteX4" fmla="*/ 52552 w 7328321"/>
              <a:gd name="connsiteY4" fmla="*/ 88228 h 5479021"/>
              <a:gd name="connsiteX0" fmla="*/ 0 w 7328321"/>
              <a:gd name="connsiteY0" fmla="*/ 676808 h 5479021"/>
              <a:gd name="connsiteX1" fmla="*/ 4924033 w 7328321"/>
              <a:gd name="connsiteY1" fmla="*/ 1500116 h 5479021"/>
              <a:gd name="connsiteX2" fmla="*/ 7328169 w 7328321"/>
              <a:gd name="connsiteY2" fmla="*/ 5405449 h 5479021"/>
              <a:gd name="connsiteX0" fmla="*/ 52552 w 7328321"/>
              <a:gd name="connsiteY0" fmla="*/ 88228 h 5479021"/>
              <a:gd name="connsiteX1" fmla="*/ 4734847 w 7328321"/>
              <a:gd name="connsiteY1" fmla="*/ 1069191 h 5479021"/>
              <a:gd name="connsiteX2" fmla="*/ 7181024 w 7328321"/>
              <a:gd name="connsiteY2" fmla="*/ 5479021 h 5479021"/>
              <a:gd name="connsiteX3" fmla="*/ 1136489 w 7328321"/>
              <a:gd name="connsiteY3" fmla="*/ 5441291 h 5479021"/>
              <a:gd name="connsiteX4" fmla="*/ 52552 w 7328321"/>
              <a:gd name="connsiteY4" fmla="*/ 88228 h 5479021"/>
              <a:gd name="connsiteX0" fmla="*/ 0 w 7328321"/>
              <a:gd name="connsiteY0" fmla="*/ 676808 h 5479021"/>
              <a:gd name="connsiteX1" fmla="*/ 4924033 w 7328321"/>
              <a:gd name="connsiteY1" fmla="*/ 1500116 h 5479021"/>
              <a:gd name="connsiteX2" fmla="*/ 7328169 w 7328321"/>
              <a:gd name="connsiteY2" fmla="*/ 5405449 h 5479021"/>
              <a:gd name="connsiteX0" fmla="*/ 52552 w 7361566"/>
              <a:gd name="connsiteY0" fmla="*/ 88228 h 5488576"/>
              <a:gd name="connsiteX1" fmla="*/ 4734847 w 7361566"/>
              <a:gd name="connsiteY1" fmla="*/ 1069191 h 5488576"/>
              <a:gd name="connsiteX2" fmla="*/ 7181024 w 7361566"/>
              <a:gd name="connsiteY2" fmla="*/ 5479021 h 5488576"/>
              <a:gd name="connsiteX3" fmla="*/ 1136489 w 7361566"/>
              <a:gd name="connsiteY3" fmla="*/ 5441291 h 5488576"/>
              <a:gd name="connsiteX4" fmla="*/ 52552 w 7361566"/>
              <a:gd name="connsiteY4" fmla="*/ 88228 h 5488576"/>
              <a:gd name="connsiteX0" fmla="*/ 0 w 7361566"/>
              <a:gd name="connsiteY0" fmla="*/ 676808 h 5488576"/>
              <a:gd name="connsiteX1" fmla="*/ 4924033 w 7361566"/>
              <a:gd name="connsiteY1" fmla="*/ 1500116 h 5488576"/>
              <a:gd name="connsiteX2" fmla="*/ 7361419 w 7361566"/>
              <a:gd name="connsiteY2" fmla="*/ 5488576 h 5488576"/>
              <a:gd name="connsiteX0" fmla="*/ 52552 w 7361532"/>
              <a:gd name="connsiteY0" fmla="*/ 88228 h 5488576"/>
              <a:gd name="connsiteX1" fmla="*/ 4734847 w 7361532"/>
              <a:gd name="connsiteY1" fmla="*/ 1069191 h 5488576"/>
              <a:gd name="connsiteX2" fmla="*/ 7181024 w 7361532"/>
              <a:gd name="connsiteY2" fmla="*/ 5479021 h 5488576"/>
              <a:gd name="connsiteX3" fmla="*/ 1136489 w 7361532"/>
              <a:gd name="connsiteY3" fmla="*/ 5441291 h 5488576"/>
              <a:gd name="connsiteX4" fmla="*/ 52552 w 7361532"/>
              <a:gd name="connsiteY4" fmla="*/ 88228 h 5488576"/>
              <a:gd name="connsiteX0" fmla="*/ 0 w 7361532"/>
              <a:gd name="connsiteY0" fmla="*/ 676808 h 5488576"/>
              <a:gd name="connsiteX1" fmla="*/ 4649713 w 7361532"/>
              <a:gd name="connsiteY1" fmla="*/ 1433614 h 5488576"/>
              <a:gd name="connsiteX2" fmla="*/ 7361419 w 7361532"/>
              <a:gd name="connsiteY2" fmla="*/ 5488576 h 5488576"/>
              <a:gd name="connsiteX0" fmla="*/ 52552 w 7361532"/>
              <a:gd name="connsiteY0" fmla="*/ 88228 h 5488576"/>
              <a:gd name="connsiteX1" fmla="*/ 4734847 w 7361532"/>
              <a:gd name="connsiteY1" fmla="*/ 1069191 h 5488576"/>
              <a:gd name="connsiteX2" fmla="*/ 7181024 w 7361532"/>
              <a:gd name="connsiteY2" fmla="*/ 5479021 h 5488576"/>
              <a:gd name="connsiteX3" fmla="*/ 1136489 w 7361532"/>
              <a:gd name="connsiteY3" fmla="*/ 5441291 h 5488576"/>
              <a:gd name="connsiteX4" fmla="*/ 52552 w 7361532"/>
              <a:gd name="connsiteY4" fmla="*/ 88228 h 5488576"/>
              <a:gd name="connsiteX0" fmla="*/ 0 w 7361532"/>
              <a:gd name="connsiteY0" fmla="*/ 676808 h 5488576"/>
              <a:gd name="connsiteX1" fmla="*/ 4649713 w 7361532"/>
              <a:gd name="connsiteY1" fmla="*/ 1433614 h 5488576"/>
              <a:gd name="connsiteX2" fmla="*/ 7361419 w 7361532"/>
              <a:gd name="connsiteY2" fmla="*/ 5488576 h 5488576"/>
              <a:gd name="connsiteX0" fmla="*/ 52552 w 7361533"/>
              <a:gd name="connsiteY0" fmla="*/ 88228 h 5488576"/>
              <a:gd name="connsiteX1" fmla="*/ 4734847 w 7361533"/>
              <a:gd name="connsiteY1" fmla="*/ 1069191 h 5488576"/>
              <a:gd name="connsiteX2" fmla="*/ 7181024 w 7361533"/>
              <a:gd name="connsiteY2" fmla="*/ 5479021 h 5488576"/>
              <a:gd name="connsiteX3" fmla="*/ 1136489 w 7361533"/>
              <a:gd name="connsiteY3" fmla="*/ 5441291 h 5488576"/>
              <a:gd name="connsiteX4" fmla="*/ 52552 w 7361533"/>
              <a:gd name="connsiteY4" fmla="*/ 88228 h 5488576"/>
              <a:gd name="connsiteX0" fmla="*/ 0 w 7361533"/>
              <a:gd name="connsiteY0" fmla="*/ 676808 h 5488576"/>
              <a:gd name="connsiteX1" fmla="*/ 4649713 w 7361533"/>
              <a:gd name="connsiteY1" fmla="*/ 1433614 h 5488576"/>
              <a:gd name="connsiteX2" fmla="*/ 7361419 w 7361533"/>
              <a:gd name="connsiteY2" fmla="*/ 5488576 h 5488576"/>
              <a:gd name="connsiteX0" fmla="*/ 52552 w 7361533"/>
              <a:gd name="connsiteY0" fmla="*/ 88228 h 5488576"/>
              <a:gd name="connsiteX1" fmla="*/ 4734847 w 7361533"/>
              <a:gd name="connsiteY1" fmla="*/ 1069191 h 5488576"/>
              <a:gd name="connsiteX2" fmla="*/ 7181024 w 7361533"/>
              <a:gd name="connsiteY2" fmla="*/ 5479021 h 5488576"/>
              <a:gd name="connsiteX3" fmla="*/ 4919 w 7361533"/>
              <a:gd name="connsiteY3" fmla="*/ 5464151 h 5488576"/>
              <a:gd name="connsiteX4" fmla="*/ 52552 w 7361533"/>
              <a:gd name="connsiteY4" fmla="*/ 88228 h 5488576"/>
              <a:gd name="connsiteX0" fmla="*/ 0 w 7361533"/>
              <a:gd name="connsiteY0" fmla="*/ 676808 h 5488576"/>
              <a:gd name="connsiteX1" fmla="*/ 4649713 w 7361533"/>
              <a:gd name="connsiteY1" fmla="*/ 1433614 h 5488576"/>
              <a:gd name="connsiteX2" fmla="*/ 7361419 w 7361533"/>
              <a:gd name="connsiteY2" fmla="*/ 5488576 h 5488576"/>
              <a:gd name="connsiteX0" fmla="*/ 0 w 7363168"/>
              <a:gd name="connsiteY0" fmla="*/ 92991 h 5452699"/>
              <a:gd name="connsiteX1" fmla="*/ 4736482 w 7363168"/>
              <a:gd name="connsiteY1" fmla="*/ 1033314 h 5452699"/>
              <a:gd name="connsiteX2" fmla="*/ 7182659 w 7363168"/>
              <a:gd name="connsiteY2" fmla="*/ 5443144 h 5452699"/>
              <a:gd name="connsiteX3" fmla="*/ 6554 w 7363168"/>
              <a:gd name="connsiteY3" fmla="*/ 5428274 h 5452699"/>
              <a:gd name="connsiteX4" fmla="*/ 0 w 7363168"/>
              <a:gd name="connsiteY4" fmla="*/ 92991 h 5452699"/>
              <a:gd name="connsiteX0" fmla="*/ 1635 w 7363168"/>
              <a:gd name="connsiteY0" fmla="*/ 640931 h 5452699"/>
              <a:gd name="connsiteX1" fmla="*/ 4651348 w 7363168"/>
              <a:gd name="connsiteY1" fmla="*/ 1397737 h 5452699"/>
              <a:gd name="connsiteX2" fmla="*/ 7363054 w 7363168"/>
              <a:gd name="connsiteY2" fmla="*/ 5452699 h 5452699"/>
              <a:gd name="connsiteX0" fmla="*/ 0 w 7363168"/>
              <a:gd name="connsiteY0" fmla="*/ 309588 h 4958096"/>
              <a:gd name="connsiteX1" fmla="*/ 4736482 w 7363168"/>
              <a:gd name="connsiteY1" fmla="*/ 538711 h 4958096"/>
              <a:gd name="connsiteX2" fmla="*/ 7182659 w 7363168"/>
              <a:gd name="connsiteY2" fmla="*/ 4948541 h 4958096"/>
              <a:gd name="connsiteX3" fmla="*/ 6554 w 7363168"/>
              <a:gd name="connsiteY3" fmla="*/ 4933671 h 4958096"/>
              <a:gd name="connsiteX4" fmla="*/ 0 w 7363168"/>
              <a:gd name="connsiteY4" fmla="*/ 309588 h 4958096"/>
              <a:gd name="connsiteX0" fmla="*/ 1635 w 7363168"/>
              <a:gd name="connsiteY0" fmla="*/ 146328 h 4958096"/>
              <a:gd name="connsiteX1" fmla="*/ 4651348 w 7363168"/>
              <a:gd name="connsiteY1" fmla="*/ 903134 h 4958096"/>
              <a:gd name="connsiteX2" fmla="*/ 7363054 w 7363168"/>
              <a:gd name="connsiteY2" fmla="*/ 4958096 h 4958096"/>
              <a:gd name="connsiteX0" fmla="*/ 0 w 7363155"/>
              <a:gd name="connsiteY0" fmla="*/ 307379 h 4955887"/>
              <a:gd name="connsiteX1" fmla="*/ 4736482 w 7363155"/>
              <a:gd name="connsiteY1" fmla="*/ 536502 h 4955887"/>
              <a:gd name="connsiteX2" fmla="*/ 7182659 w 7363155"/>
              <a:gd name="connsiteY2" fmla="*/ 4946332 h 4955887"/>
              <a:gd name="connsiteX3" fmla="*/ 6554 w 7363155"/>
              <a:gd name="connsiteY3" fmla="*/ 4931462 h 4955887"/>
              <a:gd name="connsiteX4" fmla="*/ 0 w 7363155"/>
              <a:gd name="connsiteY4" fmla="*/ 307379 h 4955887"/>
              <a:gd name="connsiteX0" fmla="*/ 1635 w 7363155"/>
              <a:gd name="connsiteY0" fmla="*/ 144119 h 4955887"/>
              <a:gd name="connsiteX1" fmla="*/ 4494594 w 7363155"/>
              <a:gd name="connsiteY1" fmla="*/ 909633 h 4955887"/>
              <a:gd name="connsiteX2" fmla="*/ 7363054 w 7363155"/>
              <a:gd name="connsiteY2" fmla="*/ 4955887 h 495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3155" h="4955887" stroke="0" extrusionOk="0">
                <a:moveTo>
                  <a:pt x="0" y="307379"/>
                </a:moveTo>
                <a:cubicBezTo>
                  <a:pt x="1644303" y="37583"/>
                  <a:pt x="3539372" y="-236657"/>
                  <a:pt x="4736482" y="536502"/>
                </a:cubicBezTo>
                <a:cubicBezTo>
                  <a:pt x="5933592" y="1309661"/>
                  <a:pt x="7196041" y="3209160"/>
                  <a:pt x="7182659" y="4946332"/>
                </a:cubicBezTo>
                <a:lnTo>
                  <a:pt x="6554" y="4931462"/>
                </a:lnTo>
                <a:cubicBezTo>
                  <a:pt x="4369" y="3153034"/>
                  <a:pt x="2185" y="2085807"/>
                  <a:pt x="0" y="307379"/>
                </a:cubicBezTo>
                <a:close/>
              </a:path>
              <a:path w="7363155" h="4955887" fill="none">
                <a:moveTo>
                  <a:pt x="1635" y="144119"/>
                </a:moveTo>
                <a:cubicBezTo>
                  <a:pt x="1645938" y="-125677"/>
                  <a:pt x="2927747" y="-92151"/>
                  <a:pt x="4494594" y="909633"/>
                </a:cubicBezTo>
                <a:cubicBezTo>
                  <a:pt x="6061441" y="1911417"/>
                  <a:pt x="7376436" y="3218715"/>
                  <a:pt x="7363054" y="4955887"/>
                </a:cubicBezTo>
              </a:path>
            </a:pathLst>
          </a:custGeom>
          <a:ln w="25400">
            <a:solidFill>
              <a:schemeClr val="accent1">
                <a:lumMod val="75000"/>
                <a:alpha val="50000"/>
              </a:schemeClr>
            </a:solidFill>
          </a:ln>
          <a:effectLst>
            <a:glow rad="127000">
              <a:schemeClr val="accent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D3C1BD6-FEB2-B38F-44D5-CB0CA608C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2555" y="603006"/>
            <a:ext cx="1337623" cy="1337623"/>
          </a:xfrm>
          <a:custGeom>
            <a:avLst/>
            <a:gdLst>
              <a:gd name="connsiteX0" fmla="*/ 894353 w 1788706"/>
              <a:gd name="connsiteY0" fmla="*/ 0 h 1788706"/>
              <a:gd name="connsiteX1" fmla="*/ 1788706 w 1788706"/>
              <a:gd name="connsiteY1" fmla="*/ 894353 h 1788706"/>
              <a:gd name="connsiteX2" fmla="*/ 894353 w 1788706"/>
              <a:gd name="connsiteY2" fmla="*/ 1788706 h 1788706"/>
              <a:gd name="connsiteX3" fmla="*/ 0 w 1788706"/>
              <a:gd name="connsiteY3" fmla="*/ 894353 h 1788706"/>
              <a:gd name="connsiteX4" fmla="*/ 894353 w 1788706"/>
              <a:gd name="connsiteY4" fmla="*/ 0 h 178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706" h="1788706">
                <a:moveTo>
                  <a:pt x="894353" y="0"/>
                </a:moveTo>
                <a:cubicBezTo>
                  <a:pt x="1388291" y="0"/>
                  <a:pt x="1788706" y="400415"/>
                  <a:pt x="1788706" y="894353"/>
                </a:cubicBezTo>
                <a:cubicBezTo>
                  <a:pt x="1788706" y="1388291"/>
                  <a:pt x="1388291" y="1788706"/>
                  <a:pt x="894353" y="1788706"/>
                </a:cubicBezTo>
                <a:cubicBezTo>
                  <a:pt x="400415" y="1788706"/>
                  <a:pt x="0" y="1388291"/>
                  <a:pt x="0" y="894353"/>
                </a:cubicBezTo>
                <a:cubicBezTo>
                  <a:pt x="0" y="400415"/>
                  <a:pt x="400415" y="0"/>
                  <a:pt x="894353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388E06-74B8-AF22-63C6-7FCDCF8D9CA0}"/>
              </a:ext>
            </a:extLst>
          </p:cNvPr>
          <p:cNvGrpSpPr/>
          <p:nvPr userDrawn="1"/>
        </p:nvGrpSpPr>
        <p:grpSpPr>
          <a:xfrm>
            <a:off x="3384694" y="4508554"/>
            <a:ext cx="1146629" cy="416698"/>
            <a:chOff x="3409326" y="4979255"/>
            <a:chExt cx="1146629" cy="4166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E924C2-6CC8-7A72-55AC-9779F5AAB6DF}"/>
                </a:ext>
              </a:extLst>
            </p:cNvPr>
            <p:cNvGrpSpPr/>
            <p:nvPr/>
          </p:nvGrpSpPr>
          <p:grpSpPr>
            <a:xfrm>
              <a:off x="4425326" y="5277382"/>
              <a:ext cx="130629" cy="118571"/>
              <a:chOff x="6030685" y="1226904"/>
              <a:chExt cx="130629" cy="11857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43194AF-8A44-7E29-F61B-17EDC88B2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444161C-1C35-BCAE-0B19-6BB7F68CD3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7DDC0B-1657-D1B6-D6E0-128982DBB9A7}"/>
                </a:ext>
              </a:extLst>
            </p:cNvPr>
            <p:cNvGrpSpPr/>
            <p:nvPr/>
          </p:nvGrpSpPr>
          <p:grpSpPr>
            <a:xfrm>
              <a:off x="3917326" y="5158811"/>
              <a:ext cx="130629" cy="118571"/>
              <a:chOff x="6030685" y="1226904"/>
              <a:chExt cx="130629" cy="1185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4B019C9-1514-3847-0470-5946A15A4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86E6117-B79C-5010-D5D4-9AB87A9CB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57E999-FBE7-EE39-3204-2625E61B569B}"/>
                </a:ext>
              </a:extLst>
            </p:cNvPr>
            <p:cNvGrpSpPr/>
            <p:nvPr/>
          </p:nvGrpSpPr>
          <p:grpSpPr>
            <a:xfrm>
              <a:off x="3409326" y="4979255"/>
              <a:ext cx="130629" cy="118571"/>
              <a:chOff x="6030685" y="1226904"/>
              <a:chExt cx="130629" cy="11857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FD3311-0029-072D-2E09-810A63AAB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16DE5EC-5A24-70EC-A980-61D3FDD29E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295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4889537D-D223-EBF8-106D-9FA35F7DCFF2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2D9BFF-9215-D7C1-3641-5B8CAD3B63BE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D8A79-6D17-4351-583F-1863C3F94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83A4D-7147-EECB-1BE0-C377822C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Artist portfolio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898CF1-5EAF-4CC6-9FAA-1876C879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11480"/>
            <a:ext cx="10058400" cy="1463040"/>
          </a:xfrm>
        </p:spPr>
        <p:txBody>
          <a:bodyPr/>
          <a:lstStyle>
            <a:lvl1pPr algn="ctr">
              <a:defRPr sz="48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3AC86E-49B7-50FF-A00E-752D58D807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7048" y="1746504"/>
            <a:ext cx="9144000" cy="4626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81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1B54D94-A660-E95A-13FA-7258FE32B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CC9C56-E571-EEF0-909A-C061564A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76856"/>
            <a:ext cx="10972800" cy="2304288"/>
          </a:xfrm>
        </p:spPr>
        <p:txBody>
          <a:bodyPr/>
          <a:lstStyle>
            <a:lvl1pPr algn="ctr">
              <a:lnSpc>
                <a:spcPct val="100000"/>
              </a:lnSpc>
              <a:defRPr sz="7500" spc="3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0D91A5-0AB1-06A2-2C29-6741EDCDE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400" y="4864608"/>
            <a:ext cx="7315200" cy="457200"/>
          </a:xfrm>
        </p:spPr>
        <p:txBody>
          <a:bodyPr lIns="91440" tIns="45720" rIns="91440" bIns="4572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venir Next LT Pro" panose="020B0504020202020204" pitchFamily="34" charset="0"/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7E6DF3-0749-9B9B-7923-2E278ED3F6EB}"/>
              </a:ext>
            </a:extLst>
          </p:cNvPr>
          <p:cNvGrpSpPr/>
          <p:nvPr userDrawn="1"/>
        </p:nvGrpSpPr>
        <p:grpSpPr>
          <a:xfrm>
            <a:off x="2438400" y="308846"/>
            <a:ext cx="758856" cy="407978"/>
            <a:chOff x="5356890" y="1645652"/>
            <a:chExt cx="758856" cy="4079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17661-C5A7-1E86-B269-0EF2BFE8CBFC}"/>
                </a:ext>
              </a:extLst>
            </p:cNvPr>
            <p:cNvGrpSpPr/>
            <p:nvPr/>
          </p:nvGrpSpPr>
          <p:grpSpPr>
            <a:xfrm>
              <a:off x="5985117" y="1935059"/>
              <a:ext cx="130629" cy="118571"/>
              <a:chOff x="6030685" y="1226904"/>
              <a:chExt cx="130629" cy="11857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FB539CC-B146-6843-73BE-8ECDD7231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C2D8766-A3D6-4922-40E2-984C8667E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D04B7F-EA14-B699-0115-B4FBA48967DA}"/>
                </a:ext>
              </a:extLst>
            </p:cNvPr>
            <p:cNvGrpSpPr/>
            <p:nvPr/>
          </p:nvGrpSpPr>
          <p:grpSpPr>
            <a:xfrm>
              <a:off x="5356890" y="1645652"/>
              <a:ext cx="130629" cy="118571"/>
              <a:chOff x="6030685" y="1226904"/>
              <a:chExt cx="130629" cy="11857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E4A898-5091-06B7-31A4-2F4BD0A8A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C7E0BBD-DB58-6B1E-89A0-75FD817222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718500-04AE-2662-CB68-E61012D40F4D}"/>
              </a:ext>
            </a:extLst>
          </p:cNvPr>
          <p:cNvGrpSpPr/>
          <p:nvPr userDrawn="1"/>
        </p:nvGrpSpPr>
        <p:grpSpPr>
          <a:xfrm>
            <a:off x="9514958" y="5911340"/>
            <a:ext cx="130629" cy="118571"/>
            <a:chOff x="6030685" y="1226904"/>
            <a:chExt cx="130629" cy="1185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F8D78-37EB-EBA1-D348-DE3C2479189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226904"/>
              <a:ext cx="0" cy="1185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1D1B7C-66C9-F054-1DE2-8BD5AE32DE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0685" y="1286189"/>
              <a:ext cx="13062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C1622987-6F07-82F4-6993-C86F05543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effectLst>
            <a:glow rad="88900">
              <a:schemeClr val="accent4"/>
            </a:glow>
          </a:effectLst>
        </p:spPr>
      </p:pic>
      <p:pic>
        <p:nvPicPr>
          <p:cNvPr id="4" name="Graphic 3" descr="Closed quotation mark with solid fill">
            <a:extLst>
              <a:ext uri="{FF2B5EF4-FFF2-40B4-BE49-F238E27FC236}">
                <a16:creationId xmlns:a16="http://schemas.microsoft.com/office/drawing/2014/main" id="{C5361871-07DF-3357-22D3-3F570A054D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5587" y="4343400"/>
            <a:ext cx="2514600" cy="2514600"/>
          </a:xfrm>
          <a:prstGeom prst="rect">
            <a:avLst/>
          </a:prstGeom>
          <a:effectLst>
            <a:glow rad="88900">
              <a:schemeClr val="accent4"/>
            </a:glow>
          </a:effectLst>
        </p:spPr>
      </p:pic>
    </p:spTree>
    <p:extLst>
      <p:ext uri="{BB962C8B-B14F-4D97-AF65-F5344CB8AC3E}">
        <p14:creationId xmlns:p14="http://schemas.microsoft.com/office/powerpoint/2010/main" val="34099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26F0957-B1E8-D378-3433-9200445ED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2A864C-8800-78BF-C233-F7E776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465576"/>
            <a:ext cx="4572000" cy="2971800"/>
          </a:xfrm>
        </p:spPr>
        <p:txBody>
          <a:bodyPr anchor="t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928010-8374-8DD4-FDB9-039431A1F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411480"/>
            <a:ext cx="4572000" cy="2971800"/>
          </a:xfrm>
        </p:spPr>
        <p:txBody>
          <a:bodyPr anchor="b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814783-DCD3-01AF-31DA-0DE467C2E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256" y="731520"/>
            <a:ext cx="1828800" cy="1828800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FB359-307F-AC69-018E-6C5BCCA6D174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9C72E25-4491-C216-507C-41887070D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305844"/>
            <a:ext cx="685800" cy="564397"/>
          </a:xfrm>
        </p:spPr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E09517-4B1C-7F76-176E-4D192817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23322" y="4264223"/>
            <a:ext cx="3851557" cy="365125"/>
          </a:xfrm>
        </p:spPr>
        <p:txBody>
          <a:bodyPr/>
          <a:lstStyle/>
          <a:p>
            <a:r>
              <a:rPr lang="en-US" dirty="0"/>
              <a:t>Artist portfolio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07ABA-83DE-FEF4-AB14-2B18B90DA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1694" y="388911"/>
            <a:ext cx="1229929" cy="1229929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584C47-C9D0-30E1-271B-AB28CAD2EC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019" y="1648664"/>
            <a:ext cx="544009" cy="544009"/>
          </a:xfrm>
          <a:custGeom>
            <a:avLst/>
            <a:gdLst>
              <a:gd name="connsiteX0" fmla="*/ 369546 w 739092"/>
              <a:gd name="connsiteY0" fmla="*/ 0 h 739092"/>
              <a:gd name="connsiteX1" fmla="*/ 739092 w 739092"/>
              <a:gd name="connsiteY1" fmla="*/ 369546 h 739092"/>
              <a:gd name="connsiteX2" fmla="*/ 369546 w 739092"/>
              <a:gd name="connsiteY2" fmla="*/ 739092 h 739092"/>
              <a:gd name="connsiteX3" fmla="*/ 0 w 739092"/>
              <a:gd name="connsiteY3" fmla="*/ 369546 h 739092"/>
              <a:gd name="connsiteX4" fmla="*/ 369546 w 739092"/>
              <a:gd name="connsiteY4" fmla="*/ 0 h 73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092" h="739092">
                <a:moveTo>
                  <a:pt x="369546" y="0"/>
                </a:moveTo>
                <a:cubicBezTo>
                  <a:pt x="573641" y="0"/>
                  <a:pt x="739092" y="165451"/>
                  <a:pt x="739092" y="369546"/>
                </a:cubicBezTo>
                <a:cubicBezTo>
                  <a:pt x="739092" y="573641"/>
                  <a:pt x="573641" y="739092"/>
                  <a:pt x="369546" y="739092"/>
                </a:cubicBezTo>
                <a:cubicBezTo>
                  <a:pt x="165451" y="739092"/>
                  <a:pt x="0" y="573641"/>
                  <a:pt x="0" y="369546"/>
                </a:cubicBezTo>
                <a:cubicBezTo>
                  <a:pt x="0" y="165451"/>
                  <a:pt x="165451" y="0"/>
                  <a:pt x="369546" y="0"/>
                </a:cubicBez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C422E8-DC69-305E-B9F9-34585546061C}"/>
              </a:ext>
            </a:extLst>
          </p:cNvPr>
          <p:cNvGrpSpPr/>
          <p:nvPr userDrawn="1"/>
        </p:nvGrpSpPr>
        <p:grpSpPr>
          <a:xfrm>
            <a:off x="6252451" y="5475214"/>
            <a:ext cx="758856" cy="407978"/>
            <a:chOff x="5356890" y="1645652"/>
            <a:chExt cx="758856" cy="4079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AFFC8A-519F-D12F-1FD3-1688ED387970}"/>
                </a:ext>
              </a:extLst>
            </p:cNvPr>
            <p:cNvGrpSpPr/>
            <p:nvPr/>
          </p:nvGrpSpPr>
          <p:grpSpPr>
            <a:xfrm>
              <a:off x="5985117" y="1935059"/>
              <a:ext cx="130629" cy="118571"/>
              <a:chOff x="6030685" y="1226904"/>
              <a:chExt cx="130629" cy="11857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45F665E-2734-A9F9-4EBF-4461BE709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3D9C651-11F2-7F21-86A5-908E230F3B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218A8B-6D75-3063-584B-36E1A948A7F8}"/>
                </a:ext>
              </a:extLst>
            </p:cNvPr>
            <p:cNvGrpSpPr/>
            <p:nvPr/>
          </p:nvGrpSpPr>
          <p:grpSpPr>
            <a:xfrm>
              <a:off x="5356890" y="1645652"/>
              <a:ext cx="130629" cy="118571"/>
              <a:chOff x="6030685" y="1226904"/>
              <a:chExt cx="130629" cy="11857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FD732BA-8887-8927-FDDD-2FD09159A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7EB201-C37A-C7B7-4111-2C0DA0E91A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CC1E2C41-07F9-2447-A81B-56D1CAF491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731520"/>
            <a:ext cx="1828800" cy="1828800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1B3619F3-58A1-5DD9-CEC3-443AE340F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256" y="3639312"/>
            <a:ext cx="1828800" cy="1828800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2">
            <a:extLst>
              <a:ext uri="{FF2B5EF4-FFF2-40B4-BE49-F238E27FC236}">
                <a16:creationId xmlns:a16="http://schemas.microsoft.com/office/drawing/2014/main" id="{8A39E517-763A-0C6C-8D86-96F8ACD3F0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9000" y="3639312"/>
            <a:ext cx="1828800" cy="1828800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54B6C0E-EC4F-DFCF-0E92-E44CC38B60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656" y="2770632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6BE8367A-E9C8-6D3A-B89C-B4AC059324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6656" y="3044952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9FE20AE-68BC-1413-239A-FF86E5B2CB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0400" y="2770632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70E4448C-4B67-78FD-EE0E-74513CBF30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0400" y="3044952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95775615-C5F4-5DEC-8DCC-A2C7CF012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656" y="5660136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9675777C-054C-3387-8B8A-A242C6BB8C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656" y="5916168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58052D7-3988-A06B-FA10-6F6A8DABDE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00400" y="5660136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D6CA902C-BF0D-CE18-E073-8677E7A36D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00400" y="5916168"/>
            <a:ext cx="22860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10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ight, star, dark, outdoor object&#10;&#10;Description automatically generated">
            <a:extLst>
              <a:ext uri="{FF2B5EF4-FFF2-40B4-BE49-F238E27FC236}">
                <a16:creationId xmlns:a16="http://schemas.microsoft.com/office/drawing/2014/main" id="{4889537D-D223-EBF8-106D-9FA35F7DCFF2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2D9BFF-9215-D7C1-3641-5B8CAD3B63BE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D8A79-6D17-4351-583F-1863C3F94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83A4D-7147-EECB-1BE0-C377822C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Artist portfolio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898CF1-5EAF-4CC6-9FAA-1876C879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11480"/>
            <a:ext cx="10058400" cy="1463040"/>
          </a:xfrm>
        </p:spPr>
        <p:txBody>
          <a:bodyPr/>
          <a:lstStyle>
            <a:lvl1pPr algn="ctr">
              <a:defRPr sz="48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32">
            <a:extLst>
              <a:ext uri="{FF2B5EF4-FFF2-40B4-BE49-F238E27FC236}">
                <a16:creationId xmlns:a16="http://schemas.microsoft.com/office/drawing/2014/main" id="{D59D2AFD-AE64-4339-7CDB-3DD066F558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04288" y="2029968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38B919D9-E814-F645-0AF3-FFA11195E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4840" y="2029968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CD5F1B33-59FF-5DF7-92BE-AC407C41B1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5392" y="2029968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94278D97-AAC1-8A57-4E6A-FED431C503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944" y="2029968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66A71983-0DE8-2493-8818-E23E50EF2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56232" y="333756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B8C03535-1398-522D-EF10-1E268334D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56232" y="362102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01B9EFB2-F836-F7BB-7D53-CE78762C7E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6784" y="333756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DFEE0B9D-57B3-D1D9-7ED4-B9E3288EF1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6784" y="362102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16BEA73F-3C01-76EC-25FF-0DBB710616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17336" y="333756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DC93F953-0B73-037F-091F-7E2FF6BD0E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17336" y="362102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3A3D482-C22D-3BB8-214A-177BA06EC0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888" y="333756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77E8C9D5-9F88-2406-1368-68DE7C02C1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47888" y="362102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205026C5-5AB6-E386-0F49-54DECB56EF2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304288" y="4443984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2">
            <a:extLst>
              <a:ext uri="{FF2B5EF4-FFF2-40B4-BE49-F238E27FC236}">
                <a16:creationId xmlns:a16="http://schemas.microsoft.com/office/drawing/2014/main" id="{24BB6DE6-5012-C071-6E3D-2375DB6A47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34840" y="4443984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2">
            <a:extLst>
              <a:ext uri="{FF2B5EF4-FFF2-40B4-BE49-F238E27FC236}">
                <a16:creationId xmlns:a16="http://schemas.microsoft.com/office/drawing/2014/main" id="{FD8FEB5F-05E7-5453-5E82-3D9497D679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65392" y="4443984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2">
            <a:extLst>
              <a:ext uri="{FF2B5EF4-FFF2-40B4-BE49-F238E27FC236}">
                <a16:creationId xmlns:a16="http://schemas.microsoft.com/office/drawing/2014/main" id="{1DEFE8AB-6804-17DA-A502-91A14702238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95944" y="4443984"/>
            <a:ext cx="1161288" cy="1161288"/>
          </a:xfr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33E93BCD-0A6B-B41C-080B-6BE64A30A6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6232" y="576072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6DB74E4-F413-F05E-B7E9-8035CB14EF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56232" y="604418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E1B3FA7-CA7F-D6E1-3E82-CDA7F24839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986784" y="576072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507DA11-7D81-6FF8-7E8D-836D577A58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86784" y="604418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683AD1C-42B9-5075-A7E6-D00C2351A8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17336" y="576072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12B7FD79-5111-2466-C939-FE3D456F04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7336" y="604418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B9CF558-A9E0-DBA9-FB0B-944DF4A917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47888" y="5760720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30B836D5-F88C-EB16-B132-4755527FAB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47888" y="6044184"/>
            <a:ext cx="2057400" cy="228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82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95781003-A1B2-4E8D-E01D-57F7E4DD9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EFEA80-D2B3-224F-A369-155169EACE7D}"/>
              </a:ext>
            </a:extLst>
          </p:cNvPr>
          <p:cNvSpPr/>
          <p:nvPr userDrawn="1"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E14E0-D6CD-7F40-2CF4-DDD5342C9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E7979-D61A-0CFB-5E3A-D5A502E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Artist portfolio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FAA5B0-D3B4-B4FE-6316-757778B7D0F3}"/>
              </a:ext>
            </a:extLst>
          </p:cNvPr>
          <p:cNvGrpSpPr/>
          <p:nvPr userDrawn="1"/>
        </p:nvGrpSpPr>
        <p:grpSpPr>
          <a:xfrm>
            <a:off x="914400" y="5766751"/>
            <a:ext cx="1146629" cy="440375"/>
            <a:chOff x="6121326" y="1520019"/>
            <a:chExt cx="1146629" cy="4403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2F4EEB-D762-DBAD-3785-ED646442977E}"/>
                </a:ext>
              </a:extLst>
            </p:cNvPr>
            <p:cNvGrpSpPr/>
            <p:nvPr/>
          </p:nvGrpSpPr>
          <p:grpSpPr>
            <a:xfrm>
              <a:off x="7137326" y="1520019"/>
              <a:ext cx="130629" cy="118571"/>
              <a:chOff x="6030685" y="1226904"/>
              <a:chExt cx="130629" cy="11857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1FCA19C-7C0E-46A5-EC8A-C5CD415BB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77FB6A-C170-4720-3F4D-4647E21EDE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BAD5B7-C314-9154-C552-93B8D69A669D}"/>
                </a:ext>
              </a:extLst>
            </p:cNvPr>
            <p:cNvGrpSpPr/>
            <p:nvPr/>
          </p:nvGrpSpPr>
          <p:grpSpPr>
            <a:xfrm>
              <a:off x="6629326" y="1841823"/>
              <a:ext cx="130629" cy="118571"/>
              <a:chOff x="6030685" y="1226904"/>
              <a:chExt cx="130629" cy="11857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0B3138A-DB46-2D57-ACA0-D30761E8F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5E7752F-2E2D-F5A0-22D7-F966551884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2C9FF93-EE3B-DC6C-FA13-88B0634728A4}"/>
                </a:ext>
              </a:extLst>
            </p:cNvPr>
            <p:cNvGrpSpPr/>
            <p:nvPr/>
          </p:nvGrpSpPr>
          <p:grpSpPr>
            <a:xfrm>
              <a:off x="6121326" y="1841823"/>
              <a:ext cx="130629" cy="118571"/>
              <a:chOff x="6030685" y="1226904"/>
              <a:chExt cx="130629" cy="1185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16E4233-1489-968E-5D56-1B2783EC0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1226904"/>
                <a:ext cx="0" cy="11857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B20F054-D6D9-6D3A-A70C-E772242417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30685" y="1286189"/>
                <a:ext cx="13062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07A7CA8-B64F-0B3A-A6A6-D2CF1C5B52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576072"/>
            <a:ext cx="5029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itle 6">
            <a:extLst>
              <a:ext uri="{FF2B5EF4-FFF2-40B4-BE49-F238E27FC236}">
                <a16:creationId xmlns:a16="http://schemas.microsoft.com/office/drawing/2014/main" id="{09757EC8-7872-3710-4B84-93255E20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4800600" cy="2971800"/>
          </a:xfrm>
        </p:spPr>
        <p:txBody>
          <a:bodyPr anchor="b"/>
          <a:lstStyle>
            <a:lvl1pPr algn="l">
              <a:defRPr sz="6000" spc="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2D2C353-C5BA-8AD4-07E1-FF7159971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3456432"/>
            <a:ext cx="4800600" cy="2971800"/>
          </a:xfrm>
        </p:spPr>
        <p:txBody>
          <a:bodyPr anchor="t">
            <a:noAutofit/>
          </a:bodyPr>
          <a:lstStyle>
            <a:lvl1pPr marL="0" indent="0" algn="l">
              <a:buNone/>
              <a:defRPr sz="4800" cap="all" spc="100" baseline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noFill/>
                <a:effectLst>
                  <a:glow rad="88900">
                    <a:schemeClr val="accent1">
                      <a:alpha val="50000"/>
                    </a:schemeClr>
                  </a:glo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100000" sy="9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25011" y="2569794"/>
            <a:ext cx="574785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1691" y="1825625"/>
            <a:ext cx="6794464" cy="4434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7408A5-8309-0BCD-292D-A76529B19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305844"/>
            <a:ext cx="685800" cy="564397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ctr">
              <a:defRPr sz="1800" b="1" i="0" cap="all" baseline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F9F32E-65A7-074C-AFA1-DE0771000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A6D44E-73A1-6D20-9BFD-A3697AAEC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923322" y="4264223"/>
            <a:ext cx="385155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 i="0" cap="all" spc="200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Artist portfolio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3" r:id="rId11"/>
    <p:sldLayoutId id="2147483668" r:id="rId12"/>
    <p:sldLayoutId id="2147483669" r:id="rId13"/>
    <p:sldLayoutId id="2147483670" r:id="rId14"/>
    <p:sldLayoutId id="2147483654" r:id="rId15"/>
    <p:sldLayoutId id="2147483671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4C58-CFAB-4E0B-3F1C-F9B438A2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55284" y="2783988"/>
            <a:ext cx="6421120" cy="1371600"/>
          </a:xfrm>
        </p:spPr>
        <p:txBody>
          <a:bodyPr/>
          <a:lstStyle/>
          <a:p>
            <a:r>
              <a:rPr lang="en-US" sz="6000" dirty="0">
                <a:solidFill>
                  <a:srgbClr val="FF3300"/>
                </a:solidFill>
              </a:rPr>
              <a:t>Intramurals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78E90E1-5260-4AFB-820B-582044F8B21F}"/>
              </a:ext>
            </a:extLst>
          </p:cNvPr>
          <p:cNvSpPr txBox="1">
            <a:spLocks/>
          </p:cNvSpPr>
          <p:nvPr/>
        </p:nvSpPr>
        <p:spPr>
          <a:xfrm rot="16200000">
            <a:off x="-1151397" y="3130805"/>
            <a:ext cx="521982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A9F3975-9139-52F2-B6EE-89780E89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4" y="268065"/>
            <a:ext cx="6629463" cy="6321869"/>
          </a:xfrm>
          <a:prstGeom prst="rect">
            <a:avLst/>
          </a:prstGeom>
        </p:spPr>
      </p:pic>
      <p:pic>
        <p:nvPicPr>
          <p:cNvPr id="5" name="Picture 4" descr="A logo of a baseball team&#10;&#10;Description automatically generated">
            <a:extLst>
              <a:ext uri="{FF2B5EF4-FFF2-40B4-BE49-F238E27FC236}">
                <a16:creationId xmlns:a16="http://schemas.microsoft.com/office/drawing/2014/main" id="{2F49D0AC-0A20-4EE0-9042-995B92E4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57" y="4448852"/>
            <a:ext cx="2138623" cy="21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tist Portfol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E100"/>
      </a:accent1>
      <a:accent2>
        <a:srgbClr val="0A2965"/>
      </a:accent2>
      <a:accent3>
        <a:srgbClr val="FF8BE3"/>
      </a:accent3>
      <a:accent4>
        <a:srgbClr val="005AFF"/>
      </a:accent4>
      <a:accent5>
        <a:srgbClr val="C2F3FE"/>
      </a:accent5>
      <a:accent6>
        <a:srgbClr val="AB63F9"/>
      </a:accent6>
      <a:hlink>
        <a:srgbClr val="0563C1"/>
      </a:hlink>
      <a:folHlink>
        <a:srgbClr val="954F72"/>
      </a:folHlink>
    </a:clrScheme>
    <a:fontScheme name="Custom 4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-Design__Win32_EF_v9" id="{6D8C59B1-BD1A-4BB9-99AC-4C7CF4622DA4}" vid="{280C7942-0311-4692-9E28-F4BDDD8C8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395A17D-1ADD-417F-8FAA-2C3163E38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5F6238-947F-415D-9F5A-E35640075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525FCA-5F26-4FB7-8881-79D5F28329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Music design</Template>
  <TotalTime>249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Calibri</vt:lpstr>
      <vt:lpstr>Office Theme</vt:lpstr>
      <vt:lpstr>Intramurals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Intramurals</dc:title>
  <dc:creator>Heather Parker</dc:creator>
  <cp:lastModifiedBy>Hanna Grimes</cp:lastModifiedBy>
  <cp:revision>4</cp:revision>
  <dcterms:created xsi:type="dcterms:W3CDTF">2023-07-20T09:07:22Z</dcterms:created>
  <dcterms:modified xsi:type="dcterms:W3CDTF">2025-08-22T19:16:28Z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