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4169" r:id="rId1"/>
  </p:sldMasterIdLst>
  <p:notesMasterIdLst>
    <p:notesMasterId r:id="rId31"/>
  </p:notesMasterIdLst>
  <p:handoutMasterIdLst>
    <p:handoutMasterId r:id="rId32"/>
  </p:handoutMasterIdLst>
  <p:sldIdLst>
    <p:sldId id="256" r:id="rId2"/>
    <p:sldId id="325" r:id="rId3"/>
    <p:sldId id="338" r:id="rId4"/>
    <p:sldId id="324" r:id="rId5"/>
    <p:sldId id="330" r:id="rId6"/>
    <p:sldId id="340" r:id="rId7"/>
    <p:sldId id="295" r:id="rId8"/>
    <p:sldId id="296" r:id="rId9"/>
    <p:sldId id="297" r:id="rId10"/>
    <p:sldId id="298" r:id="rId11"/>
    <p:sldId id="343" r:id="rId12"/>
    <p:sldId id="299" r:id="rId13"/>
    <p:sldId id="310" r:id="rId14"/>
    <p:sldId id="332" r:id="rId15"/>
    <p:sldId id="313" r:id="rId16"/>
    <p:sldId id="322" r:id="rId17"/>
    <p:sldId id="305" r:id="rId18"/>
    <p:sldId id="318" r:id="rId19"/>
    <p:sldId id="306" r:id="rId20"/>
    <p:sldId id="307" r:id="rId21"/>
    <p:sldId id="311" r:id="rId22"/>
    <p:sldId id="309" r:id="rId23"/>
    <p:sldId id="342" r:id="rId24"/>
    <p:sldId id="312" r:id="rId25"/>
    <p:sldId id="314" r:id="rId26"/>
    <p:sldId id="339" r:id="rId27"/>
    <p:sldId id="317" r:id="rId28"/>
    <p:sldId id="341" r:id="rId29"/>
    <p:sldId id="316" r:id="rId30"/>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5" clrIdx="1"/>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793D81CF-94F2-401A-BA57-92F5A7B2D0C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2" d="100"/>
          <a:sy n="62" d="100"/>
        </p:scale>
        <p:origin x="804" y="5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30594C5-4210-4C0B-94C8-05EA2A2738E7}"/>
              </a:ext>
            </a:extLst>
          </p:cNvPr>
          <p:cNvSpPr>
            <a:spLocks noGrp="1"/>
          </p:cNvSpPr>
          <p:nvPr>
            <p:ph type="hdr" sz="quarter"/>
          </p:nvPr>
        </p:nvSpPr>
        <p:spPr>
          <a:xfrm>
            <a:off x="0" y="1"/>
            <a:ext cx="3037840" cy="466435"/>
          </a:xfrm>
          <a:prstGeom prst="rect">
            <a:avLst/>
          </a:prstGeom>
        </p:spPr>
        <p:txBody>
          <a:bodyPr vert="horz" lIns="92830" tIns="46415" rIns="92830" bIns="46415" rtlCol="0"/>
          <a:lstStyle>
            <a:lvl1pPr algn="l">
              <a:defRPr sz="1200"/>
            </a:lvl1pPr>
          </a:lstStyle>
          <a:p>
            <a:endParaRPr lang="en-US"/>
          </a:p>
        </p:txBody>
      </p:sp>
      <p:sp>
        <p:nvSpPr>
          <p:cNvPr id="3" name="Date Placeholder 2">
            <a:extLst>
              <a:ext uri="{FF2B5EF4-FFF2-40B4-BE49-F238E27FC236}">
                <a16:creationId xmlns:a16="http://schemas.microsoft.com/office/drawing/2014/main" id="{9A07B545-CB7B-485B-8848-24C5090D7CC2}"/>
              </a:ext>
            </a:extLst>
          </p:cNvPr>
          <p:cNvSpPr>
            <a:spLocks noGrp="1"/>
          </p:cNvSpPr>
          <p:nvPr>
            <p:ph type="dt" sz="quarter" idx="1"/>
          </p:nvPr>
        </p:nvSpPr>
        <p:spPr>
          <a:xfrm>
            <a:off x="3970938" y="1"/>
            <a:ext cx="3037840" cy="466435"/>
          </a:xfrm>
          <a:prstGeom prst="rect">
            <a:avLst/>
          </a:prstGeom>
        </p:spPr>
        <p:txBody>
          <a:bodyPr vert="horz" lIns="92830" tIns="46415" rIns="92830" bIns="46415" rtlCol="0"/>
          <a:lstStyle>
            <a:lvl1pPr algn="r">
              <a:defRPr sz="1200"/>
            </a:lvl1pPr>
          </a:lstStyle>
          <a:p>
            <a:fld id="{FC23E10C-4735-4A0D-A76B-FFFBF4B6ED03}" type="datetimeFigureOut">
              <a:rPr lang="en-US" smtClean="0"/>
              <a:t>3/27/2024</a:t>
            </a:fld>
            <a:endParaRPr lang="en-US"/>
          </a:p>
        </p:txBody>
      </p:sp>
      <p:sp>
        <p:nvSpPr>
          <p:cNvPr id="4" name="Footer Placeholder 3">
            <a:extLst>
              <a:ext uri="{FF2B5EF4-FFF2-40B4-BE49-F238E27FC236}">
                <a16:creationId xmlns:a16="http://schemas.microsoft.com/office/drawing/2014/main" id="{DD9E7E0C-EC12-408D-80EA-659FD94A65AD}"/>
              </a:ext>
            </a:extLst>
          </p:cNvPr>
          <p:cNvSpPr>
            <a:spLocks noGrp="1"/>
          </p:cNvSpPr>
          <p:nvPr>
            <p:ph type="ftr" sz="quarter" idx="2"/>
          </p:nvPr>
        </p:nvSpPr>
        <p:spPr>
          <a:xfrm>
            <a:off x="0" y="8829968"/>
            <a:ext cx="3037840" cy="466434"/>
          </a:xfrm>
          <a:prstGeom prst="rect">
            <a:avLst/>
          </a:prstGeom>
        </p:spPr>
        <p:txBody>
          <a:bodyPr vert="horz" lIns="92830" tIns="46415" rIns="92830" bIns="46415"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F952D70-4DD5-4630-8772-5085BDBF1D2C}"/>
              </a:ext>
            </a:extLst>
          </p:cNvPr>
          <p:cNvSpPr>
            <a:spLocks noGrp="1"/>
          </p:cNvSpPr>
          <p:nvPr>
            <p:ph type="sldNum" sz="quarter" idx="3"/>
          </p:nvPr>
        </p:nvSpPr>
        <p:spPr>
          <a:xfrm>
            <a:off x="3970938" y="8829968"/>
            <a:ext cx="3037840" cy="466434"/>
          </a:xfrm>
          <a:prstGeom prst="rect">
            <a:avLst/>
          </a:prstGeom>
        </p:spPr>
        <p:txBody>
          <a:bodyPr vert="horz" lIns="92830" tIns="46415" rIns="92830" bIns="46415" rtlCol="0" anchor="b"/>
          <a:lstStyle>
            <a:lvl1pPr algn="r">
              <a:defRPr sz="1200"/>
            </a:lvl1pPr>
          </a:lstStyle>
          <a:p>
            <a:fld id="{D1D13D6A-DFDD-4B27-9F53-83C0CD9331E8}" type="slidenum">
              <a:rPr lang="en-US" smtClean="0"/>
              <a:t>‹#›</a:t>
            </a:fld>
            <a:endParaRPr lang="en-US"/>
          </a:p>
        </p:txBody>
      </p:sp>
    </p:spTree>
    <p:extLst>
      <p:ext uri="{BB962C8B-B14F-4D97-AF65-F5344CB8AC3E}">
        <p14:creationId xmlns:p14="http://schemas.microsoft.com/office/powerpoint/2010/main" val="27869633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5"/>
          </a:xfrm>
          <a:prstGeom prst="rect">
            <a:avLst/>
          </a:prstGeom>
        </p:spPr>
        <p:txBody>
          <a:bodyPr vert="horz" lIns="92830" tIns="46415" rIns="92830" bIns="46415" rtlCol="0"/>
          <a:lstStyle>
            <a:lvl1pPr algn="l">
              <a:defRPr sz="1200"/>
            </a:lvl1pPr>
          </a:lstStyle>
          <a:p>
            <a:endParaRPr lang="ru-RU"/>
          </a:p>
        </p:txBody>
      </p:sp>
      <p:sp>
        <p:nvSpPr>
          <p:cNvPr id="3" name="Date Placeholder 2"/>
          <p:cNvSpPr>
            <a:spLocks noGrp="1"/>
          </p:cNvSpPr>
          <p:nvPr>
            <p:ph type="dt" idx="1"/>
          </p:nvPr>
        </p:nvSpPr>
        <p:spPr>
          <a:xfrm>
            <a:off x="3970938" y="1"/>
            <a:ext cx="3037840" cy="466435"/>
          </a:xfrm>
          <a:prstGeom prst="rect">
            <a:avLst/>
          </a:prstGeom>
        </p:spPr>
        <p:txBody>
          <a:bodyPr vert="horz" lIns="92830" tIns="46415" rIns="92830" bIns="46415" rtlCol="0"/>
          <a:lstStyle>
            <a:lvl1pPr algn="r">
              <a:defRPr sz="1200"/>
            </a:lvl1pPr>
          </a:lstStyle>
          <a:p>
            <a:fld id="{87735CDE-2E0B-4188-96E9-ADF9ACB826A9}" type="datetimeFigureOut">
              <a:rPr lang="ru-RU" smtClean="0"/>
              <a:t>27.03.2024</a:t>
            </a:fld>
            <a:endParaRPr lang="ru-RU"/>
          </a:p>
        </p:txBody>
      </p:sp>
      <p:sp>
        <p:nvSpPr>
          <p:cNvPr id="4" name="Slide Image Placeholder 3"/>
          <p:cNvSpPr>
            <a:spLocks noGrp="1" noRot="1" noChangeAspect="1"/>
          </p:cNvSpPr>
          <p:nvPr>
            <p:ph type="sldImg" idx="2"/>
          </p:nvPr>
        </p:nvSpPr>
        <p:spPr>
          <a:xfrm>
            <a:off x="715963" y="1162050"/>
            <a:ext cx="5578475" cy="3138488"/>
          </a:xfrm>
          <a:prstGeom prst="rect">
            <a:avLst/>
          </a:prstGeom>
          <a:noFill/>
          <a:ln w="12700">
            <a:solidFill>
              <a:prstClr val="black"/>
            </a:solidFill>
          </a:ln>
        </p:spPr>
        <p:txBody>
          <a:bodyPr vert="horz" lIns="92830" tIns="46415" rIns="92830" bIns="46415" rtlCol="0" anchor="ctr"/>
          <a:lstStyle/>
          <a:p>
            <a:endParaRPr lang="ru-RU"/>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2830" tIns="46415" rIns="92830" bIns="4641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Footer Placeholder 5"/>
          <p:cNvSpPr>
            <a:spLocks noGrp="1"/>
          </p:cNvSpPr>
          <p:nvPr>
            <p:ph type="ftr" sz="quarter" idx="4"/>
          </p:nvPr>
        </p:nvSpPr>
        <p:spPr>
          <a:xfrm>
            <a:off x="0" y="8829968"/>
            <a:ext cx="3037840" cy="466434"/>
          </a:xfrm>
          <a:prstGeom prst="rect">
            <a:avLst/>
          </a:prstGeom>
        </p:spPr>
        <p:txBody>
          <a:bodyPr vert="horz" lIns="92830" tIns="46415" rIns="92830" bIns="46415" rtlCol="0" anchor="b"/>
          <a:lstStyle>
            <a:lvl1pPr algn="l">
              <a:defRPr sz="1200"/>
            </a:lvl1pPr>
          </a:lstStyle>
          <a:p>
            <a:endParaRPr lang="ru-RU"/>
          </a:p>
        </p:txBody>
      </p:sp>
      <p:sp>
        <p:nvSpPr>
          <p:cNvPr id="7" name="Slide Number Placeholder 6"/>
          <p:cNvSpPr>
            <a:spLocks noGrp="1"/>
          </p:cNvSpPr>
          <p:nvPr>
            <p:ph type="sldNum" sz="quarter" idx="5"/>
          </p:nvPr>
        </p:nvSpPr>
        <p:spPr>
          <a:xfrm>
            <a:off x="3970938" y="8829968"/>
            <a:ext cx="3037840" cy="466434"/>
          </a:xfrm>
          <a:prstGeom prst="rect">
            <a:avLst/>
          </a:prstGeom>
        </p:spPr>
        <p:txBody>
          <a:bodyPr vert="horz" lIns="92830" tIns="46415" rIns="92830" bIns="46415" rtlCol="0" anchor="b"/>
          <a:lstStyle>
            <a:lvl1pPr algn="r">
              <a:defRPr sz="1200"/>
            </a:lvl1pPr>
          </a:lstStyle>
          <a:p>
            <a:fld id="{BA1D7B6F-E65C-42E7-86A5-0A01C6C95227}" type="slidenum">
              <a:rPr lang="ru-RU" smtClean="0"/>
              <a:t>‹#›</a:t>
            </a:fld>
            <a:endParaRPr lang="ru-RU"/>
          </a:p>
        </p:txBody>
      </p:sp>
    </p:spTree>
    <p:extLst>
      <p:ext uri="{BB962C8B-B14F-4D97-AF65-F5344CB8AC3E}">
        <p14:creationId xmlns:p14="http://schemas.microsoft.com/office/powerpoint/2010/main" val="2295432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1</a:t>
            </a:fld>
            <a:endParaRPr lang="ru-RU"/>
          </a:p>
        </p:txBody>
      </p:sp>
    </p:spTree>
    <p:extLst>
      <p:ext uri="{BB962C8B-B14F-4D97-AF65-F5344CB8AC3E}">
        <p14:creationId xmlns:p14="http://schemas.microsoft.com/office/powerpoint/2010/main" val="2631836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10</a:t>
            </a:fld>
            <a:endParaRPr lang="ru-RU"/>
          </a:p>
        </p:txBody>
      </p:sp>
    </p:spTree>
    <p:extLst>
      <p:ext uri="{BB962C8B-B14F-4D97-AF65-F5344CB8AC3E}">
        <p14:creationId xmlns:p14="http://schemas.microsoft.com/office/powerpoint/2010/main" val="12324058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11</a:t>
            </a:fld>
            <a:endParaRPr lang="ru-RU"/>
          </a:p>
        </p:txBody>
      </p:sp>
    </p:spTree>
    <p:extLst>
      <p:ext uri="{BB962C8B-B14F-4D97-AF65-F5344CB8AC3E}">
        <p14:creationId xmlns:p14="http://schemas.microsoft.com/office/powerpoint/2010/main" val="15296217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12</a:t>
            </a:fld>
            <a:endParaRPr lang="ru-RU"/>
          </a:p>
        </p:txBody>
      </p:sp>
    </p:spTree>
    <p:extLst>
      <p:ext uri="{BB962C8B-B14F-4D97-AF65-F5344CB8AC3E}">
        <p14:creationId xmlns:p14="http://schemas.microsoft.com/office/powerpoint/2010/main" val="19615325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13</a:t>
            </a:fld>
            <a:endParaRPr lang="ru-RU"/>
          </a:p>
        </p:txBody>
      </p:sp>
    </p:spTree>
    <p:extLst>
      <p:ext uri="{BB962C8B-B14F-4D97-AF65-F5344CB8AC3E}">
        <p14:creationId xmlns:p14="http://schemas.microsoft.com/office/powerpoint/2010/main" val="2351019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14</a:t>
            </a:fld>
            <a:endParaRPr lang="ru-RU"/>
          </a:p>
        </p:txBody>
      </p:sp>
    </p:spTree>
    <p:extLst>
      <p:ext uri="{BB962C8B-B14F-4D97-AF65-F5344CB8AC3E}">
        <p14:creationId xmlns:p14="http://schemas.microsoft.com/office/powerpoint/2010/main" val="32595339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15</a:t>
            </a:fld>
            <a:endParaRPr lang="ru-RU"/>
          </a:p>
        </p:txBody>
      </p:sp>
    </p:spTree>
    <p:extLst>
      <p:ext uri="{BB962C8B-B14F-4D97-AF65-F5344CB8AC3E}">
        <p14:creationId xmlns:p14="http://schemas.microsoft.com/office/powerpoint/2010/main" val="13272063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16</a:t>
            </a:fld>
            <a:endParaRPr lang="ru-RU"/>
          </a:p>
        </p:txBody>
      </p:sp>
    </p:spTree>
    <p:extLst>
      <p:ext uri="{BB962C8B-B14F-4D97-AF65-F5344CB8AC3E}">
        <p14:creationId xmlns:p14="http://schemas.microsoft.com/office/powerpoint/2010/main" val="20463725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17</a:t>
            </a:fld>
            <a:endParaRPr lang="ru-RU"/>
          </a:p>
        </p:txBody>
      </p:sp>
    </p:spTree>
    <p:extLst>
      <p:ext uri="{BB962C8B-B14F-4D97-AF65-F5344CB8AC3E}">
        <p14:creationId xmlns:p14="http://schemas.microsoft.com/office/powerpoint/2010/main" val="1828562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18</a:t>
            </a:fld>
            <a:endParaRPr lang="ru-RU"/>
          </a:p>
        </p:txBody>
      </p:sp>
    </p:spTree>
    <p:extLst>
      <p:ext uri="{BB962C8B-B14F-4D97-AF65-F5344CB8AC3E}">
        <p14:creationId xmlns:p14="http://schemas.microsoft.com/office/powerpoint/2010/main" val="1156589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19</a:t>
            </a:fld>
            <a:endParaRPr lang="ru-RU"/>
          </a:p>
        </p:txBody>
      </p:sp>
    </p:spTree>
    <p:extLst>
      <p:ext uri="{BB962C8B-B14F-4D97-AF65-F5344CB8AC3E}">
        <p14:creationId xmlns:p14="http://schemas.microsoft.com/office/powerpoint/2010/main" val="13670137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2</a:t>
            </a:fld>
            <a:endParaRPr lang="ru-RU"/>
          </a:p>
        </p:txBody>
      </p:sp>
    </p:spTree>
    <p:extLst>
      <p:ext uri="{BB962C8B-B14F-4D97-AF65-F5344CB8AC3E}">
        <p14:creationId xmlns:p14="http://schemas.microsoft.com/office/powerpoint/2010/main" val="2976883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20</a:t>
            </a:fld>
            <a:endParaRPr lang="ru-RU"/>
          </a:p>
        </p:txBody>
      </p:sp>
    </p:spTree>
    <p:extLst>
      <p:ext uri="{BB962C8B-B14F-4D97-AF65-F5344CB8AC3E}">
        <p14:creationId xmlns:p14="http://schemas.microsoft.com/office/powerpoint/2010/main" val="2869241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21</a:t>
            </a:fld>
            <a:endParaRPr lang="ru-RU"/>
          </a:p>
        </p:txBody>
      </p:sp>
    </p:spTree>
    <p:extLst>
      <p:ext uri="{BB962C8B-B14F-4D97-AF65-F5344CB8AC3E}">
        <p14:creationId xmlns:p14="http://schemas.microsoft.com/office/powerpoint/2010/main" val="28599496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22</a:t>
            </a:fld>
            <a:endParaRPr lang="ru-RU"/>
          </a:p>
        </p:txBody>
      </p:sp>
    </p:spTree>
    <p:extLst>
      <p:ext uri="{BB962C8B-B14F-4D97-AF65-F5344CB8AC3E}">
        <p14:creationId xmlns:p14="http://schemas.microsoft.com/office/powerpoint/2010/main" val="4787185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23</a:t>
            </a:fld>
            <a:endParaRPr lang="ru-RU"/>
          </a:p>
        </p:txBody>
      </p:sp>
    </p:spTree>
    <p:extLst>
      <p:ext uri="{BB962C8B-B14F-4D97-AF65-F5344CB8AC3E}">
        <p14:creationId xmlns:p14="http://schemas.microsoft.com/office/powerpoint/2010/main" val="3633205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24</a:t>
            </a:fld>
            <a:endParaRPr lang="ru-RU"/>
          </a:p>
        </p:txBody>
      </p:sp>
    </p:spTree>
    <p:extLst>
      <p:ext uri="{BB962C8B-B14F-4D97-AF65-F5344CB8AC3E}">
        <p14:creationId xmlns:p14="http://schemas.microsoft.com/office/powerpoint/2010/main" val="22997403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25</a:t>
            </a:fld>
            <a:endParaRPr lang="ru-RU"/>
          </a:p>
        </p:txBody>
      </p:sp>
    </p:spTree>
    <p:extLst>
      <p:ext uri="{BB962C8B-B14F-4D97-AF65-F5344CB8AC3E}">
        <p14:creationId xmlns:p14="http://schemas.microsoft.com/office/powerpoint/2010/main" val="10668999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26</a:t>
            </a:fld>
            <a:endParaRPr lang="ru-RU"/>
          </a:p>
        </p:txBody>
      </p:sp>
    </p:spTree>
    <p:extLst>
      <p:ext uri="{BB962C8B-B14F-4D97-AF65-F5344CB8AC3E}">
        <p14:creationId xmlns:p14="http://schemas.microsoft.com/office/powerpoint/2010/main" val="1528330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27</a:t>
            </a:fld>
            <a:endParaRPr lang="ru-RU"/>
          </a:p>
        </p:txBody>
      </p:sp>
    </p:spTree>
    <p:extLst>
      <p:ext uri="{BB962C8B-B14F-4D97-AF65-F5344CB8AC3E}">
        <p14:creationId xmlns:p14="http://schemas.microsoft.com/office/powerpoint/2010/main" val="2655572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28</a:t>
            </a:fld>
            <a:endParaRPr lang="ru-RU"/>
          </a:p>
        </p:txBody>
      </p:sp>
    </p:spTree>
    <p:extLst>
      <p:ext uri="{BB962C8B-B14F-4D97-AF65-F5344CB8AC3E}">
        <p14:creationId xmlns:p14="http://schemas.microsoft.com/office/powerpoint/2010/main" val="34101055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29</a:t>
            </a:fld>
            <a:endParaRPr lang="ru-RU"/>
          </a:p>
        </p:txBody>
      </p:sp>
    </p:spTree>
    <p:extLst>
      <p:ext uri="{BB962C8B-B14F-4D97-AF65-F5344CB8AC3E}">
        <p14:creationId xmlns:p14="http://schemas.microsoft.com/office/powerpoint/2010/main" val="406865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3</a:t>
            </a:fld>
            <a:endParaRPr lang="ru-RU"/>
          </a:p>
        </p:txBody>
      </p:sp>
    </p:spTree>
    <p:extLst>
      <p:ext uri="{BB962C8B-B14F-4D97-AF65-F5344CB8AC3E}">
        <p14:creationId xmlns:p14="http://schemas.microsoft.com/office/powerpoint/2010/main" val="3258323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4</a:t>
            </a:fld>
            <a:endParaRPr lang="ru-RU"/>
          </a:p>
        </p:txBody>
      </p:sp>
    </p:spTree>
    <p:extLst>
      <p:ext uri="{BB962C8B-B14F-4D97-AF65-F5344CB8AC3E}">
        <p14:creationId xmlns:p14="http://schemas.microsoft.com/office/powerpoint/2010/main" val="1412322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5</a:t>
            </a:fld>
            <a:endParaRPr lang="ru-RU"/>
          </a:p>
        </p:txBody>
      </p:sp>
    </p:spTree>
    <p:extLst>
      <p:ext uri="{BB962C8B-B14F-4D97-AF65-F5344CB8AC3E}">
        <p14:creationId xmlns:p14="http://schemas.microsoft.com/office/powerpoint/2010/main" val="1959688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6</a:t>
            </a:fld>
            <a:endParaRPr lang="ru-RU"/>
          </a:p>
        </p:txBody>
      </p:sp>
    </p:spTree>
    <p:extLst>
      <p:ext uri="{BB962C8B-B14F-4D97-AF65-F5344CB8AC3E}">
        <p14:creationId xmlns:p14="http://schemas.microsoft.com/office/powerpoint/2010/main" val="596345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7</a:t>
            </a:fld>
            <a:endParaRPr lang="ru-RU"/>
          </a:p>
        </p:txBody>
      </p:sp>
    </p:spTree>
    <p:extLst>
      <p:ext uri="{BB962C8B-B14F-4D97-AF65-F5344CB8AC3E}">
        <p14:creationId xmlns:p14="http://schemas.microsoft.com/office/powerpoint/2010/main" val="916390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8</a:t>
            </a:fld>
            <a:endParaRPr lang="ru-RU"/>
          </a:p>
        </p:txBody>
      </p:sp>
    </p:spTree>
    <p:extLst>
      <p:ext uri="{BB962C8B-B14F-4D97-AF65-F5344CB8AC3E}">
        <p14:creationId xmlns:p14="http://schemas.microsoft.com/office/powerpoint/2010/main" val="382008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A1D7B6F-E65C-42E7-86A5-0A01C6C95227}" type="slidenum">
              <a:rPr lang="ru-RU" smtClean="0"/>
              <a:t>9</a:t>
            </a:fld>
            <a:endParaRPr lang="ru-RU"/>
          </a:p>
        </p:txBody>
      </p:sp>
    </p:spTree>
    <p:extLst>
      <p:ext uri="{BB962C8B-B14F-4D97-AF65-F5344CB8AC3E}">
        <p14:creationId xmlns:p14="http://schemas.microsoft.com/office/powerpoint/2010/main" val="2927733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dirty="0"/>
              <a:t>Click to edit Master title style</a:t>
            </a:r>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98462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208240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707925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669136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724279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dirty="0"/>
              <a:t>Click to edit Master title style</a:t>
            </a:r>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dirty="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696191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5C6B4A9-1611-4792-9094-5F34BCA07E0B}" type="datetimeFigureOut">
              <a:rPr lang="en-US" dirty="0"/>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extLst>
      <p:ext uri="{BB962C8B-B14F-4D97-AF65-F5344CB8AC3E}">
        <p14:creationId xmlns:p14="http://schemas.microsoft.com/office/powerpoint/2010/main" val="3857971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dirty="0"/>
              <a:t>Click to edit Master title style</a:t>
            </a:r>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9842388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Slide with Image">
    <p:spTree>
      <p:nvGrpSpPr>
        <p:cNvPr id="1" name=""/>
        <p:cNvGrpSpPr/>
        <p:nvPr/>
      </p:nvGrpSpPr>
      <p:grpSpPr>
        <a:xfrm>
          <a:off x="0" y="0"/>
          <a:ext cx="0" cy="0"/>
          <a:chOff x="0" y="0"/>
          <a:chExt cx="0" cy="0"/>
        </a:xfrm>
      </p:grpSpPr>
      <p:grpSp>
        <p:nvGrpSpPr>
          <p:cNvPr id="25" name="Graphic 23">
            <a:extLst>
              <a:ext uri="{FF2B5EF4-FFF2-40B4-BE49-F238E27FC236}">
                <a16:creationId xmlns:a16="http://schemas.microsoft.com/office/drawing/2014/main" id="{47C3B2E9-ECBE-41AD-AEEB-38E82FC382A0}"/>
              </a:ext>
            </a:extLst>
          </p:cNvPr>
          <p:cNvGrpSpPr/>
          <p:nvPr/>
        </p:nvGrpSpPr>
        <p:grpSpPr>
          <a:xfrm>
            <a:off x="-12700" y="-12700"/>
            <a:ext cx="12212320" cy="6882130"/>
            <a:chOff x="-12700" y="-12700"/>
            <a:chExt cx="12212320" cy="6882130"/>
          </a:xfrm>
        </p:grpSpPr>
        <p:sp>
          <p:nvSpPr>
            <p:cNvPr id="38" name="Freeform: Shape 37">
              <a:extLst>
                <a:ext uri="{FF2B5EF4-FFF2-40B4-BE49-F238E27FC236}">
                  <a16:creationId xmlns:a16="http://schemas.microsoft.com/office/drawing/2014/main" id="{FD75D72D-60C9-4FC2-B3B6-BBC407A1E87C}"/>
                </a:ext>
              </a:extLst>
            </p:cNvPr>
            <p:cNvSpPr/>
            <p:nvPr/>
          </p:nvSpPr>
          <p:spPr>
            <a:xfrm>
              <a:off x="6134100" y="2558390"/>
              <a:ext cx="6057900" cy="2717800"/>
            </a:xfrm>
            <a:custGeom>
              <a:avLst/>
              <a:gdLst>
                <a:gd name="connsiteX0" fmla="*/ 12700 w 6057900"/>
                <a:gd name="connsiteY0" fmla="*/ 1852320 h 2717800"/>
                <a:gd name="connsiteX1" fmla="*/ 6055360 w 6057900"/>
                <a:gd name="connsiteY1" fmla="*/ 2705760 h 2717800"/>
                <a:gd name="connsiteX2" fmla="*/ 6055360 w 6057900"/>
                <a:gd name="connsiteY2" fmla="*/ 664870 h 2717800"/>
                <a:gd name="connsiteX3" fmla="*/ 486410 w 6057900"/>
                <a:gd name="connsiteY3" fmla="*/ 33680 h 2717800"/>
                <a:gd name="connsiteX4" fmla="*/ 12700 w 6057900"/>
                <a:gd name="connsiteY4" fmla="*/ 1852320 h 2717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900" h="2717800">
                  <a:moveTo>
                    <a:pt x="12700" y="1852320"/>
                  </a:moveTo>
                  <a:cubicBezTo>
                    <a:pt x="12700" y="1852320"/>
                    <a:pt x="1485900" y="1508150"/>
                    <a:pt x="6055360" y="2705760"/>
                  </a:cubicBezTo>
                  <a:lnTo>
                    <a:pt x="6055360" y="664870"/>
                  </a:lnTo>
                  <a:cubicBezTo>
                    <a:pt x="2434590" y="-165710"/>
                    <a:pt x="486410" y="33680"/>
                    <a:pt x="486410" y="33680"/>
                  </a:cubicBezTo>
                  <a:lnTo>
                    <a:pt x="12700" y="1852320"/>
                  </a:lnTo>
                  <a:close/>
                </a:path>
              </a:pathLst>
            </a:custGeom>
            <a:gradFill>
              <a:gsLst>
                <a:gs pos="0">
                  <a:schemeClr val="accent2">
                    <a:alpha val="5000"/>
                  </a:schemeClr>
                </a:gs>
                <a:gs pos="100000">
                  <a:schemeClr val="accent1">
                    <a:alpha val="40000"/>
                  </a:schemeClr>
                </a:gs>
              </a:gsLst>
              <a:lin ang="1080000" scaled="0"/>
            </a:gradFill>
            <a:ln w="12700" cap="flat">
              <a:noFill/>
              <a:prstDash val="solid"/>
              <a:miter/>
            </a:ln>
          </p:spPr>
          <p:txBody>
            <a:bodyPr rtlCol="0" anchor="ctr"/>
            <a:lstStyle/>
            <a:p>
              <a:endParaRPr lang="ru-RU"/>
            </a:p>
          </p:txBody>
        </p:sp>
        <p:sp>
          <p:nvSpPr>
            <p:cNvPr id="40" name="Freeform: Shape 39">
              <a:extLst>
                <a:ext uri="{FF2B5EF4-FFF2-40B4-BE49-F238E27FC236}">
                  <a16:creationId xmlns:a16="http://schemas.microsoft.com/office/drawing/2014/main" id="{6DDD47AF-7D6B-4DDA-844C-9F41D60507B7}"/>
                </a:ext>
              </a:extLst>
            </p:cNvPr>
            <p:cNvSpPr/>
            <p:nvPr/>
          </p:nvSpPr>
          <p:spPr>
            <a:xfrm>
              <a:off x="5767070" y="5688330"/>
              <a:ext cx="1130300" cy="1181100"/>
            </a:xfrm>
            <a:custGeom>
              <a:avLst/>
              <a:gdLst>
                <a:gd name="connsiteX0" fmla="*/ 1127760 w 1130300"/>
                <a:gd name="connsiteY0" fmla="*/ 12700 h 1181100"/>
                <a:gd name="connsiteX1" fmla="*/ 1127760 w 1130300"/>
                <a:gd name="connsiteY1" fmla="*/ 12700 h 1181100"/>
                <a:gd name="connsiteX2" fmla="*/ 547370 w 1130300"/>
                <a:gd name="connsiteY2" fmla="*/ 491490 h 1181100"/>
                <a:gd name="connsiteX3" fmla="*/ 12700 w 1130300"/>
                <a:gd name="connsiteY3" fmla="*/ 1169670 h 1181100"/>
                <a:gd name="connsiteX4" fmla="*/ 435610 w 1130300"/>
                <a:gd name="connsiteY4" fmla="*/ 1169670 h 1181100"/>
                <a:gd name="connsiteX5" fmla="*/ 835660 w 1130300"/>
                <a:gd name="connsiteY5" fmla="*/ 67056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0300" h="1181100">
                  <a:moveTo>
                    <a:pt x="1127760" y="12700"/>
                  </a:moveTo>
                  <a:lnTo>
                    <a:pt x="1127760" y="12700"/>
                  </a:lnTo>
                  <a:lnTo>
                    <a:pt x="547370" y="491490"/>
                  </a:lnTo>
                  <a:lnTo>
                    <a:pt x="12700" y="1169670"/>
                  </a:lnTo>
                  <a:lnTo>
                    <a:pt x="435610" y="1169670"/>
                  </a:lnTo>
                  <a:lnTo>
                    <a:pt x="835660" y="670560"/>
                  </a:lnTo>
                  <a:close/>
                </a:path>
              </a:pathLst>
            </a:custGeom>
            <a:gradFill>
              <a:gsLst>
                <a:gs pos="100000">
                  <a:schemeClr val="accent3">
                    <a:alpha val="20000"/>
                  </a:schemeClr>
                </a:gs>
                <a:gs pos="0">
                  <a:schemeClr val="accent3">
                    <a:alpha val="5000"/>
                  </a:schemeClr>
                </a:gs>
              </a:gsLst>
              <a:lin ang="7440000" scaled="0"/>
            </a:gradFill>
            <a:ln w="12700" cap="flat">
              <a:noFill/>
              <a:prstDash val="solid"/>
              <a:miter/>
            </a:ln>
          </p:spPr>
          <p:txBody>
            <a:bodyPr rtlCol="0" anchor="ctr"/>
            <a:lstStyle/>
            <a:p>
              <a:endParaRPr lang="ru-RU"/>
            </a:p>
          </p:txBody>
        </p:sp>
        <p:sp>
          <p:nvSpPr>
            <p:cNvPr id="41" name="Freeform: Shape 40">
              <a:extLst>
                <a:ext uri="{FF2B5EF4-FFF2-40B4-BE49-F238E27FC236}">
                  <a16:creationId xmlns:a16="http://schemas.microsoft.com/office/drawing/2014/main" id="{AB869A0C-2A0A-4F44-91DF-7D2812AC06CB}"/>
                </a:ext>
              </a:extLst>
            </p:cNvPr>
            <p:cNvSpPr/>
            <p:nvPr/>
          </p:nvSpPr>
          <p:spPr>
            <a:xfrm>
              <a:off x="-12700" y="492760"/>
              <a:ext cx="2692400" cy="762000"/>
            </a:xfrm>
            <a:custGeom>
              <a:avLst/>
              <a:gdLst>
                <a:gd name="connsiteX0" fmla="*/ 12700 w 2692400"/>
                <a:gd name="connsiteY0" fmla="*/ 429260 h 762000"/>
                <a:gd name="connsiteX1" fmla="*/ 12700 w 2692400"/>
                <a:gd name="connsiteY1" fmla="*/ 759460 h 762000"/>
                <a:gd name="connsiteX2" fmla="*/ 2044700 w 2692400"/>
                <a:gd name="connsiteY2" fmla="*/ 334010 h 762000"/>
                <a:gd name="connsiteX3" fmla="*/ 2689860 w 2692400"/>
                <a:gd name="connsiteY3" fmla="*/ 12700 h 762000"/>
                <a:gd name="connsiteX4" fmla="*/ 2689860 w 2692400"/>
                <a:gd name="connsiteY4" fmla="*/ 12700 h 762000"/>
                <a:gd name="connsiteX5" fmla="*/ 1936750 w 2692400"/>
                <a:gd name="connsiteY5" fmla="*/ 12700 h 76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2400" h="762000">
                  <a:moveTo>
                    <a:pt x="12700" y="429260"/>
                  </a:moveTo>
                  <a:lnTo>
                    <a:pt x="12700" y="759460"/>
                  </a:lnTo>
                  <a:lnTo>
                    <a:pt x="2044700" y="334010"/>
                  </a:lnTo>
                  <a:lnTo>
                    <a:pt x="2689860" y="12700"/>
                  </a:lnTo>
                  <a:lnTo>
                    <a:pt x="2689860" y="12700"/>
                  </a:lnTo>
                  <a:lnTo>
                    <a:pt x="1936750" y="12700"/>
                  </a:lnTo>
                  <a:close/>
                </a:path>
              </a:pathLst>
            </a:custGeom>
            <a:gradFill>
              <a:gsLst>
                <a:gs pos="100000">
                  <a:schemeClr val="tx2">
                    <a:alpha val="20000"/>
                  </a:schemeClr>
                </a:gs>
                <a:gs pos="0">
                  <a:schemeClr val="tx2">
                    <a:alpha val="5000"/>
                  </a:schemeClr>
                </a:gs>
              </a:gsLst>
              <a:lin ang="9840000" scaled="0"/>
            </a:gradFill>
            <a:ln w="12700" cap="flat">
              <a:noFill/>
              <a:prstDash val="solid"/>
              <a:miter/>
            </a:ln>
          </p:spPr>
          <p:txBody>
            <a:bodyPr rtlCol="0" anchor="ctr"/>
            <a:lstStyle/>
            <a:p>
              <a:endParaRPr lang="ru-RU"/>
            </a:p>
          </p:txBody>
        </p:sp>
        <p:sp>
          <p:nvSpPr>
            <p:cNvPr id="36" name="Freeform: Shape 35">
              <a:extLst>
                <a:ext uri="{FF2B5EF4-FFF2-40B4-BE49-F238E27FC236}">
                  <a16:creationId xmlns:a16="http://schemas.microsoft.com/office/drawing/2014/main" id="{863DDEEC-D329-48E8-AB64-F011639C386A}"/>
                </a:ext>
              </a:extLst>
            </p:cNvPr>
            <p:cNvSpPr/>
            <p:nvPr/>
          </p:nvSpPr>
          <p:spPr>
            <a:xfrm>
              <a:off x="7642860" y="-12700"/>
              <a:ext cx="1282700" cy="1231900"/>
            </a:xfrm>
            <a:custGeom>
              <a:avLst/>
              <a:gdLst>
                <a:gd name="connsiteX0" fmla="*/ 12700 w 1282700"/>
                <a:gd name="connsiteY0" fmla="*/ 1226820 h 1231900"/>
                <a:gd name="connsiteX1" fmla="*/ 613410 w 1282700"/>
                <a:gd name="connsiteY1" fmla="*/ 773430 h 1231900"/>
                <a:gd name="connsiteX2" fmla="*/ 1270000 w 1282700"/>
                <a:gd name="connsiteY2" fmla="*/ 12700 h 1231900"/>
                <a:gd name="connsiteX3" fmla="*/ 831850 w 1282700"/>
                <a:gd name="connsiteY3" fmla="*/ 12700 h 1231900"/>
                <a:gd name="connsiteX4" fmla="*/ 334010 w 1282700"/>
                <a:gd name="connsiteY4" fmla="*/ 581660 h 12319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2700" h="1231900">
                  <a:moveTo>
                    <a:pt x="12700" y="1226820"/>
                  </a:moveTo>
                  <a:lnTo>
                    <a:pt x="613410" y="773430"/>
                  </a:lnTo>
                  <a:lnTo>
                    <a:pt x="1270000" y="12700"/>
                  </a:lnTo>
                  <a:lnTo>
                    <a:pt x="831850" y="12700"/>
                  </a:lnTo>
                  <a:lnTo>
                    <a:pt x="334010" y="581660"/>
                  </a:lnTo>
                  <a:close/>
                </a:path>
              </a:pathLst>
            </a:custGeom>
            <a:gradFill>
              <a:gsLst>
                <a:gs pos="100000">
                  <a:schemeClr val="bg2">
                    <a:alpha val="20000"/>
                  </a:schemeClr>
                </a:gs>
                <a:gs pos="0">
                  <a:schemeClr val="bg2">
                    <a:alpha val="5000"/>
                  </a:schemeClr>
                </a:gs>
              </a:gsLst>
              <a:lin ang="3120000" scaled="0"/>
            </a:gradFill>
            <a:ln w="12700" cap="flat">
              <a:noFill/>
              <a:prstDash val="solid"/>
              <a:miter/>
            </a:ln>
          </p:spPr>
          <p:txBody>
            <a:bodyPr rtlCol="0" anchor="ctr"/>
            <a:lstStyle/>
            <a:p>
              <a:endParaRPr lang="ru-RU"/>
            </a:p>
          </p:txBody>
        </p:sp>
        <p:sp>
          <p:nvSpPr>
            <p:cNvPr id="37" name="Freeform: Shape 36">
              <a:extLst>
                <a:ext uri="{FF2B5EF4-FFF2-40B4-BE49-F238E27FC236}">
                  <a16:creationId xmlns:a16="http://schemas.microsoft.com/office/drawing/2014/main" id="{B7B80AAE-AECF-4ED8-AF96-F4934E33F6FD}"/>
                </a:ext>
              </a:extLst>
            </p:cNvPr>
            <p:cNvSpPr/>
            <p:nvPr/>
          </p:nvSpPr>
          <p:spPr>
            <a:xfrm>
              <a:off x="8820150" y="-12700"/>
              <a:ext cx="2349500" cy="1943100"/>
            </a:xfrm>
            <a:custGeom>
              <a:avLst/>
              <a:gdLst>
                <a:gd name="connsiteX0" fmla="*/ 12700 w 2349500"/>
                <a:gd name="connsiteY0" fmla="*/ 1560830 h 1943100"/>
                <a:gd name="connsiteX1" fmla="*/ 1536700 w 2349500"/>
                <a:gd name="connsiteY1" fmla="*/ 1941830 h 1943100"/>
                <a:gd name="connsiteX2" fmla="*/ 2346960 w 2349500"/>
                <a:gd name="connsiteY2" fmla="*/ 68580 h 1943100"/>
                <a:gd name="connsiteX3" fmla="*/ 1965960 w 2349500"/>
                <a:gd name="connsiteY3" fmla="*/ 12700 h 1943100"/>
                <a:gd name="connsiteX4" fmla="*/ 939800 w 2349500"/>
                <a:gd name="connsiteY4" fmla="*/ 12700 h 1943100"/>
                <a:gd name="connsiteX5" fmla="*/ 12700 w 2349500"/>
                <a:gd name="connsiteY5" fmla="*/ 1560830 h 1943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49500" h="1943100">
                  <a:moveTo>
                    <a:pt x="12700" y="1560830"/>
                  </a:moveTo>
                  <a:cubicBezTo>
                    <a:pt x="12700" y="1560830"/>
                    <a:pt x="1094740" y="1871980"/>
                    <a:pt x="1536700" y="1941830"/>
                  </a:cubicBezTo>
                  <a:cubicBezTo>
                    <a:pt x="2020570" y="1625600"/>
                    <a:pt x="2346960" y="68580"/>
                    <a:pt x="2346960" y="68580"/>
                  </a:cubicBezTo>
                  <a:cubicBezTo>
                    <a:pt x="2346960" y="68580"/>
                    <a:pt x="2222500" y="40640"/>
                    <a:pt x="1965960" y="12700"/>
                  </a:cubicBezTo>
                  <a:lnTo>
                    <a:pt x="939800" y="12700"/>
                  </a:lnTo>
                  <a:cubicBezTo>
                    <a:pt x="664210" y="1154430"/>
                    <a:pt x="12700" y="1560830"/>
                    <a:pt x="12700" y="1560830"/>
                  </a:cubicBezTo>
                  <a:close/>
                </a:path>
              </a:pathLst>
            </a:custGeom>
            <a:gradFill>
              <a:gsLst>
                <a:gs pos="0">
                  <a:schemeClr val="accent3">
                    <a:alpha val="40000"/>
                  </a:schemeClr>
                </a:gs>
                <a:gs pos="100000">
                  <a:schemeClr val="accent3">
                    <a:alpha val="5000"/>
                  </a:schemeClr>
                </a:gs>
              </a:gsLst>
              <a:lin ang="5940000" scaled="0"/>
            </a:gradFill>
            <a:ln w="12700" cap="flat">
              <a:noFill/>
              <a:prstDash val="solid"/>
              <a:miter/>
            </a:ln>
          </p:spPr>
          <p:txBody>
            <a:bodyPr rtlCol="0" anchor="ctr"/>
            <a:lstStyle/>
            <a:p>
              <a:endParaRPr lang="ru-RU"/>
            </a:p>
          </p:txBody>
        </p:sp>
        <p:sp>
          <p:nvSpPr>
            <p:cNvPr id="39" name="Freeform: Shape 38">
              <a:extLst>
                <a:ext uri="{FF2B5EF4-FFF2-40B4-BE49-F238E27FC236}">
                  <a16:creationId xmlns:a16="http://schemas.microsoft.com/office/drawing/2014/main" id="{DC335455-9900-4BAE-AB3E-1CA284A4BA15}"/>
                </a:ext>
              </a:extLst>
            </p:cNvPr>
            <p:cNvSpPr/>
            <p:nvPr/>
          </p:nvSpPr>
          <p:spPr>
            <a:xfrm>
              <a:off x="7265670" y="5240886"/>
              <a:ext cx="4927600" cy="1193800"/>
            </a:xfrm>
            <a:custGeom>
              <a:avLst/>
              <a:gdLst>
                <a:gd name="connsiteX0" fmla="*/ 204470 w 4927600"/>
                <a:gd name="connsiteY0" fmla="*/ 13105 h 1193800"/>
                <a:gd name="connsiteX1" fmla="*/ 12700 w 4927600"/>
                <a:gd name="connsiteY1" fmla="*/ 786535 h 1193800"/>
                <a:gd name="connsiteX2" fmla="*/ 4923790 w 4927600"/>
                <a:gd name="connsiteY2" fmla="*/ 1181505 h 1193800"/>
                <a:gd name="connsiteX3" fmla="*/ 4923790 w 4927600"/>
                <a:gd name="connsiteY3" fmla="*/ 366164 h 1193800"/>
                <a:gd name="connsiteX4" fmla="*/ 204470 w 4927600"/>
                <a:gd name="connsiteY4" fmla="*/ 13105 h 11938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7600" h="1193800">
                  <a:moveTo>
                    <a:pt x="204470" y="13105"/>
                  </a:moveTo>
                  <a:lnTo>
                    <a:pt x="12700" y="786535"/>
                  </a:lnTo>
                  <a:cubicBezTo>
                    <a:pt x="12700" y="786535"/>
                    <a:pt x="2622550" y="715414"/>
                    <a:pt x="4923790" y="1181505"/>
                  </a:cubicBezTo>
                  <a:lnTo>
                    <a:pt x="4923790" y="366164"/>
                  </a:lnTo>
                  <a:cubicBezTo>
                    <a:pt x="2410461" y="-13565"/>
                    <a:pt x="204470" y="13105"/>
                    <a:pt x="204470" y="13105"/>
                  </a:cubicBezTo>
                  <a:close/>
                </a:path>
              </a:pathLst>
            </a:custGeom>
            <a:gradFill>
              <a:gsLst>
                <a:gs pos="100000">
                  <a:schemeClr val="tx2">
                    <a:alpha val="40000"/>
                  </a:schemeClr>
                </a:gs>
                <a:gs pos="0">
                  <a:schemeClr val="tx2">
                    <a:alpha val="5000"/>
                  </a:schemeClr>
                </a:gs>
              </a:gsLst>
              <a:lin ang="900000" scaled="0"/>
            </a:gradFill>
            <a:ln w="12700" cap="flat">
              <a:noFill/>
              <a:prstDash val="solid"/>
              <a:miter/>
            </a:ln>
          </p:spPr>
          <p:txBody>
            <a:bodyPr rtlCol="0" anchor="ctr"/>
            <a:lstStyle/>
            <a:p>
              <a:endParaRPr lang="ru-RU"/>
            </a:p>
          </p:txBody>
        </p:sp>
        <p:sp>
          <p:nvSpPr>
            <p:cNvPr id="26" name="Freeform: Shape 25">
              <a:extLst>
                <a:ext uri="{FF2B5EF4-FFF2-40B4-BE49-F238E27FC236}">
                  <a16:creationId xmlns:a16="http://schemas.microsoft.com/office/drawing/2014/main" id="{7997994A-3EFC-4653-B5D9-345ADEF9A1E8}"/>
                </a:ext>
              </a:extLst>
            </p:cNvPr>
            <p:cNvSpPr/>
            <p:nvPr/>
          </p:nvSpPr>
          <p:spPr>
            <a:xfrm>
              <a:off x="0" y="4398010"/>
              <a:ext cx="6605059" cy="2459990"/>
            </a:xfrm>
            <a:custGeom>
              <a:avLst/>
              <a:gdLst>
                <a:gd name="connsiteX0" fmla="*/ 6399530 w 6616700"/>
                <a:gd name="connsiteY0" fmla="*/ 12700 h 2476500"/>
                <a:gd name="connsiteX1" fmla="*/ 12700 w 6616700"/>
                <a:gd name="connsiteY1" fmla="*/ 1666240 h 2476500"/>
                <a:gd name="connsiteX2" fmla="*/ 12700 w 6616700"/>
                <a:gd name="connsiteY2" fmla="*/ 2472690 h 2476500"/>
                <a:gd name="connsiteX3" fmla="*/ 1996440 w 6616700"/>
                <a:gd name="connsiteY3" fmla="*/ 2472690 h 2476500"/>
                <a:gd name="connsiteX4" fmla="*/ 6606540 w 6616700"/>
                <a:gd name="connsiteY4" fmla="*/ 1192530 h 2476500"/>
                <a:gd name="connsiteX5" fmla="*/ 6399530 w 6616700"/>
                <a:gd name="connsiteY5" fmla="*/ 12700 h 247650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57391 h 2459990"/>
                <a:gd name="connsiteX5" fmla="*/ 6386830 w 6605059"/>
                <a:gd name="connsiteY5" fmla="*/ 0 h 2459990"/>
                <a:gd name="connsiteX0" fmla="*/ 6386830 w 6605059"/>
                <a:gd name="connsiteY0" fmla="*/ 0 h 2459990"/>
                <a:gd name="connsiteX1" fmla="*/ 0 w 6605059"/>
                <a:gd name="connsiteY1" fmla="*/ 1653540 h 2459990"/>
                <a:gd name="connsiteX2" fmla="*/ 0 w 6605059"/>
                <a:gd name="connsiteY2" fmla="*/ 2459990 h 2459990"/>
                <a:gd name="connsiteX3" fmla="*/ 1983740 w 6605059"/>
                <a:gd name="connsiteY3" fmla="*/ 2459990 h 2459990"/>
                <a:gd name="connsiteX4" fmla="*/ 6605059 w 6605059"/>
                <a:gd name="connsiteY4" fmla="*/ 1148976 h 2459990"/>
                <a:gd name="connsiteX5" fmla="*/ 6386830 w 6605059"/>
                <a:gd name="connsiteY5" fmla="*/ 0 h 2459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605059" h="2459990">
                  <a:moveTo>
                    <a:pt x="6386830" y="0"/>
                  </a:moveTo>
                  <a:cubicBezTo>
                    <a:pt x="2965450" y="420370"/>
                    <a:pt x="524510" y="1424940"/>
                    <a:pt x="0" y="1653540"/>
                  </a:cubicBezTo>
                  <a:lnTo>
                    <a:pt x="0" y="2459990"/>
                  </a:lnTo>
                  <a:lnTo>
                    <a:pt x="1983740" y="2459990"/>
                  </a:lnTo>
                  <a:cubicBezTo>
                    <a:pt x="3195320" y="2000250"/>
                    <a:pt x="4846109" y="1442346"/>
                    <a:pt x="6605059" y="1148976"/>
                  </a:cubicBezTo>
                  <a:cubicBezTo>
                    <a:pt x="6526319" y="682886"/>
                    <a:pt x="6478270" y="457200"/>
                    <a:pt x="6386830" y="0"/>
                  </a:cubicBezTo>
                  <a:close/>
                </a:path>
              </a:pathLst>
            </a:custGeom>
            <a:gradFill>
              <a:gsLst>
                <a:gs pos="100000">
                  <a:schemeClr val="bg2">
                    <a:alpha val="40000"/>
                  </a:schemeClr>
                </a:gs>
                <a:gs pos="0">
                  <a:schemeClr val="accent5">
                    <a:alpha val="5000"/>
                  </a:schemeClr>
                </a:gs>
              </a:gsLst>
              <a:lin ang="540000" scaled="0"/>
            </a:gradFill>
            <a:ln w="12700" cap="flat">
              <a:noFill/>
              <a:prstDash val="solid"/>
              <a:miter/>
            </a:ln>
          </p:spPr>
          <p:txBody>
            <a:bodyPr rtlCol="0" anchor="ctr"/>
            <a:lstStyle/>
            <a:p>
              <a:endParaRPr lang="ru-RU"/>
            </a:p>
          </p:txBody>
        </p:sp>
        <p:sp>
          <p:nvSpPr>
            <p:cNvPr id="27" name="Freeform: Shape 26">
              <a:extLst>
                <a:ext uri="{FF2B5EF4-FFF2-40B4-BE49-F238E27FC236}">
                  <a16:creationId xmlns:a16="http://schemas.microsoft.com/office/drawing/2014/main" id="{F2CC930F-B5EF-486A-A896-75D6B8DDAD09}"/>
                </a:ext>
              </a:extLst>
            </p:cNvPr>
            <p:cNvSpPr/>
            <p:nvPr/>
          </p:nvSpPr>
          <p:spPr>
            <a:xfrm>
              <a:off x="-12700" y="741680"/>
              <a:ext cx="6629400" cy="5981700"/>
            </a:xfrm>
            <a:custGeom>
              <a:avLst/>
              <a:gdLst>
                <a:gd name="connsiteX0" fmla="*/ 5783580 w 6629400"/>
                <a:gd name="connsiteY0" fmla="*/ 12700 h 5981700"/>
                <a:gd name="connsiteX1" fmla="*/ 12700 w 6629400"/>
                <a:gd name="connsiteY1" fmla="*/ 1029970 h 5981700"/>
                <a:gd name="connsiteX2" fmla="*/ 12700 w 6629400"/>
                <a:gd name="connsiteY2" fmla="*/ 5971540 h 5981700"/>
                <a:gd name="connsiteX3" fmla="*/ 6620510 w 6629400"/>
                <a:gd name="connsiteY3" fmla="*/ 4806950 h 5981700"/>
              </a:gdLst>
              <a:ahLst/>
              <a:cxnLst>
                <a:cxn ang="0">
                  <a:pos x="connsiteX0" y="connsiteY0"/>
                </a:cxn>
                <a:cxn ang="0">
                  <a:pos x="connsiteX1" y="connsiteY1"/>
                </a:cxn>
                <a:cxn ang="0">
                  <a:pos x="connsiteX2" y="connsiteY2"/>
                </a:cxn>
                <a:cxn ang="0">
                  <a:pos x="connsiteX3" y="connsiteY3"/>
                </a:cxn>
              </a:cxnLst>
              <a:rect l="l" t="t" r="r" b="b"/>
              <a:pathLst>
                <a:path w="6629400" h="5981700">
                  <a:moveTo>
                    <a:pt x="5783580" y="12700"/>
                  </a:moveTo>
                  <a:lnTo>
                    <a:pt x="12700" y="1029970"/>
                  </a:lnTo>
                  <a:lnTo>
                    <a:pt x="12700" y="5971540"/>
                  </a:lnTo>
                  <a:lnTo>
                    <a:pt x="6620510" y="4806950"/>
                  </a:lnTo>
                  <a:close/>
                </a:path>
              </a:pathLst>
            </a:custGeom>
            <a:gradFill flip="none" rotWithShape="1">
              <a:gsLst>
                <a:gs pos="0">
                  <a:schemeClr val="bg2"/>
                </a:gs>
                <a:gs pos="100000">
                  <a:schemeClr val="accent5"/>
                </a:gs>
              </a:gsLst>
              <a:lin ang="2700000" scaled="0"/>
              <a:tileRect/>
            </a:gradFill>
            <a:ln w="12700" cap="flat">
              <a:noFill/>
              <a:prstDash val="solid"/>
              <a:miter/>
            </a:ln>
          </p:spPr>
          <p:txBody>
            <a:bodyPr rtlCol="0" anchor="ctr"/>
            <a:lstStyle/>
            <a:p>
              <a:endParaRPr lang="ru-RU"/>
            </a:p>
          </p:txBody>
        </p:sp>
        <p:sp>
          <p:nvSpPr>
            <p:cNvPr id="28" name="Freeform: Shape 27">
              <a:extLst>
                <a:ext uri="{FF2B5EF4-FFF2-40B4-BE49-F238E27FC236}">
                  <a16:creationId xmlns:a16="http://schemas.microsoft.com/office/drawing/2014/main" id="{791B94BC-A2EC-4D50-B423-764E53B13BE7}"/>
                </a:ext>
              </a:extLst>
            </p:cNvPr>
            <p:cNvSpPr/>
            <p:nvPr/>
          </p:nvSpPr>
          <p:spPr>
            <a:xfrm>
              <a:off x="7533640" y="-12700"/>
              <a:ext cx="1676400" cy="1549400"/>
            </a:xfrm>
            <a:custGeom>
              <a:avLst/>
              <a:gdLst>
                <a:gd name="connsiteX0" fmla="*/ 1123950 w 1676400"/>
                <a:gd name="connsiteY0" fmla="*/ 12700 h 1549400"/>
                <a:gd name="connsiteX1" fmla="*/ 12700 w 1676400"/>
                <a:gd name="connsiteY1" fmla="*/ 1268730 h 1549400"/>
                <a:gd name="connsiteX2" fmla="*/ 320040 w 1676400"/>
                <a:gd name="connsiteY2" fmla="*/ 1541780 h 1549400"/>
                <a:gd name="connsiteX3" fmla="*/ 1672590 w 1676400"/>
                <a:gd name="connsiteY3" fmla="*/ 12700 h 1549400"/>
              </a:gdLst>
              <a:ahLst/>
              <a:cxnLst>
                <a:cxn ang="0">
                  <a:pos x="connsiteX0" y="connsiteY0"/>
                </a:cxn>
                <a:cxn ang="0">
                  <a:pos x="connsiteX1" y="connsiteY1"/>
                </a:cxn>
                <a:cxn ang="0">
                  <a:pos x="connsiteX2" y="connsiteY2"/>
                </a:cxn>
                <a:cxn ang="0">
                  <a:pos x="connsiteX3" y="connsiteY3"/>
                </a:cxn>
              </a:cxnLst>
              <a:rect l="l" t="t" r="r" b="b"/>
              <a:pathLst>
                <a:path w="1676400" h="1549400">
                  <a:moveTo>
                    <a:pt x="1123950" y="12700"/>
                  </a:moveTo>
                  <a:lnTo>
                    <a:pt x="12700" y="1268730"/>
                  </a:lnTo>
                  <a:lnTo>
                    <a:pt x="320040" y="1541780"/>
                  </a:lnTo>
                  <a:lnTo>
                    <a:pt x="1672590" y="12700"/>
                  </a:lnTo>
                  <a:close/>
                </a:path>
              </a:pathLst>
            </a:custGeom>
            <a:blipFill>
              <a:blip r:embed="rId2"/>
              <a:srcRect/>
              <a:stretch>
                <a:fillRect l="8684" t="-98206" r="-65455" b="7644"/>
              </a:stretch>
            </a:blipFill>
            <a:ln w="12700" cap="flat">
              <a:noFill/>
              <a:prstDash val="solid"/>
              <a:miter/>
            </a:ln>
          </p:spPr>
          <p:txBody>
            <a:bodyPr rtlCol="0" anchor="ctr"/>
            <a:lstStyle/>
            <a:p>
              <a:endParaRPr lang="ru-RU"/>
            </a:p>
          </p:txBody>
        </p:sp>
        <p:sp>
          <p:nvSpPr>
            <p:cNvPr id="29" name="Freeform: Shape 28">
              <a:extLst>
                <a:ext uri="{FF2B5EF4-FFF2-40B4-BE49-F238E27FC236}">
                  <a16:creationId xmlns:a16="http://schemas.microsoft.com/office/drawing/2014/main" id="{5D578B85-2A30-4840-8B68-DDDE2A2DF6B6}"/>
                </a:ext>
              </a:extLst>
            </p:cNvPr>
            <p:cNvSpPr/>
            <p:nvPr/>
          </p:nvSpPr>
          <p:spPr>
            <a:xfrm>
              <a:off x="-12700" y="431800"/>
              <a:ext cx="2921000" cy="1041400"/>
            </a:xfrm>
            <a:custGeom>
              <a:avLst/>
              <a:gdLst>
                <a:gd name="connsiteX0" fmla="*/ 12700 w 2921000"/>
                <a:gd name="connsiteY0" fmla="*/ 1031240 h 1041400"/>
                <a:gd name="connsiteX1" fmla="*/ 2912110 w 2921000"/>
                <a:gd name="connsiteY1" fmla="*/ 415290 h 1041400"/>
                <a:gd name="connsiteX2" fmla="*/ 2827020 w 2921000"/>
                <a:gd name="connsiteY2" fmla="*/ 12700 h 1041400"/>
                <a:gd name="connsiteX3" fmla="*/ 12700 w 2921000"/>
                <a:gd name="connsiteY3" fmla="*/ 610870 h 1041400"/>
              </a:gdLst>
              <a:ahLst/>
              <a:cxnLst>
                <a:cxn ang="0">
                  <a:pos x="connsiteX0" y="connsiteY0"/>
                </a:cxn>
                <a:cxn ang="0">
                  <a:pos x="connsiteX1" y="connsiteY1"/>
                </a:cxn>
                <a:cxn ang="0">
                  <a:pos x="connsiteX2" y="connsiteY2"/>
                </a:cxn>
                <a:cxn ang="0">
                  <a:pos x="connsiteX3" y="connsiteY3"/>
                </a:cxn>
              </a:cxnLst>
              <a:rect l="l" t="t" r="r" b="b"/>
              <a:pathLst>
                <a:path w="2921000" h="1041400">
                  <a:moveTo>
                    <a:pt x="12700" y="1031240"/>
                  </a:moveTo>
                  <a:lnTo>
                    <a:pt x="2912110" y="415290"/>
                  </a:lnTo>
                  <a:lnTo>
                    <a:pt x="2827020" y="12700"/>
                  </a:lnTo>
                  <a:lnTo>
                    <a:pt x="12700" y="610870"/>
                  </a:lnTo>
                  <a:close/>
                </a:path>
              </a:pathLst>
            </a:custGeom>
            <a:blipFill>
              <a:blip r:embed="rId3"/>
              <a:srcRect/>
              <a:stretch>
                <a:fillRect l="-32063" t="15838" r="1073" b="-15838"/>
              </a:stretch>
            </a:blipFill>
            <a:ln w="12700" cap="flat">
              <a:noFill/>
              <a:prstDash val="solid"/>
              <a:miter/>
            </a:ln>
          </p:spPr>
          <p:txBody>
            <a:bodyPr rtlCol="0" anchor="ctr"/>
            <a:lstStyle/>
            <a:p>
              <a:endParaRPr lang="ru-RU"/>
            </a:p>
          </p:txBody>
        </p:sp>
        <p:sp>
          <p:nvSpPr>
            <p:cNvPr id="30" name="Freeform: Shape 29">
              <a:extLst>
                <a:ext uri="{FF2B5EF4-FFF2-40B4-BE49-F238E27FC236}">
                  <a16:creationId xmlns:a16="http://schemas.microsoft.com/office/drawing/2014/main" id="{9E87D68E-7B06-4D4A-BAE3-650770DBFBE6}"/>
                </a:ext>
              </a:extLst>
            </p:cNvPr>
            <p:cNvSpPr/>
            <p:nvPr/>
          </p:nvSpPr>
          <p:spPr>
            <a:xfrm>
              <a:off x="5916930" y="5568950"/>
              <a:ext cx="1358900" cy="1295400"/>
            </a:xfrm>
            <a:custGeom>
              <a:avLst/>
              <a:gdLst>
                <a:gd name="connsiteX0" fmla="*/ 12700 w 1358900"/>
                <a:gd name="connsiteY0" fmla="*/ 1289050 h 1295400"/>
                <a:gd name="connsiteX1" fmla="*/ 538480 w 1358900"/>
                <a:gd name="connsiteY1" fmla="*/ 1289050 h 1295400"/>
                <a:gd name="connsiteX2" fmla="*/ 1350010 w 1358900"/>
                <a:gd name="connsiteY2" fmla="*/ 269240 h 1295400"/>
                <a:gd name="connsiteX3" fmla="*/ 1028700 w 1358900"/>
                <a:gd name="connsiteY3" fmla="*/ 12700 h 1295400"/>
              </a:gdLst>
              <a:ahLst/>
              <a:cxnLst>
                <a:cxn ang="0">
                  <a:pos x="connsiteX0" y="connsiteY0"/>
                </a:cxn>
                <a:cxn ang="0">
                  <a:pos x="connsiteX1" y="connsiteY1"/>
                </a:cxn>
                <a:cxn ang="0">
                  <a:pos x="connsiteX2" y="connsiteY2"/>
                </a:cxn>
                <a:cxn ang="0">
                  <a:pos x="connsiteX3" y="connsiteY3"/>
                </a:cxn>
              </a:cxnLst>
              <a:rect l="l" t="t" r="r" b="b"/>
              <a:pathLst>
                <a:path w="1358900" h="1295400">
                  <a:moveTo>
                    <a:pt x="12700" y="1289050"/>
                  </a:moveTo>
                  <a:lnTo>
                    <a:pt x="538480" y="1289050"/>
                  </a:lnTo>
                  <a:lnTo>
                    <a:pt x="1350010" y="269240"/>
                  </a:lnTo>
                  <a:lnTo>
                    <a:pt x="1028700" y="12700"/>
                  </a:lnTo>
                  <a:close/>
                </a:path>
              </a:pathLst>
            </a:custGeom>
            <a:blipFill>
              <a:blip r:embed="rId4"/>
              <a:srcRect/>
              <a:stretch>
                <a:fillRect l="-121206" t="11183" r="13010" b="-182361"/>
              </a:stretch>
            </a:blipFill>
            <a:ln w="12700" cap="flat">
              <a:noFill/>
              <a:prstDash val="solid"/>
              <a:miter/>
            </a:ln>
          </p:spPr>
          <p:txBody>
            <a:bodyPr rtlCol="0" anchor="ctr"/>
            <a:lstStyle/>
            <a:p>
              <a:endParaRPr lang="ru-RU"/>
            </a:p>
          </p:txBody>
        </p:sp>
        <p:sp>
          <p:nvSpPr>
            <p:cNvPr id="31" name="Freeform: Shape 30">
              <a:extLst>
                <a:ext uri="{FF2B5EF4-FFF2-40B4-BE49-F238E27FC236}">
                  <a16:creationId xmlns:a16="http://schemas.microsoft.com/office/drawing/2014/main" id="{70744E0D-4320-4203-ABA0-DC9D0B329E16}"/>
                </a:ext>
              </a:extLst>
            </p:cNvPr>
            <p:cNvSpPr/>
            <p:nvPr/>
          </p:nvSpPr>
          <p:spPr>
            <a:xfrm>
              <a:off x="7754620" y="4657090"/>
              <a:ext cx="4445000" cy="1765300"/>
            </a:xfrm>
            <a:custGeom>
              <a:avLst/>
              <a:gdLst>
                <a:gd name="connsiteX0" fmla="*/ 187961 w 4445000"/>
                <a:gd name="connsiteY0" fmla="*/ 12700 h 1765300"/>
                <a:gd name="connsiteX1" fmla="*/ 12700 w 4445000"/>
                <a:gd name="connsiteY1" fmla="*/ 859790 h 1765300"/>
                <a:gd name="connsiteX2" fmla="*/ 4434840 w 4445000"/>
                <a:gd name="connsiteY2" fmla="*/ 1753870 h 1765300"/>
                <a:gd name="connsiteX3" fmla="*/ 4434840 w 4445000"/>
                <a:gd name="connsiteY3" fmla="*/ 871220 h 1765300"/>
              </a:gdLst>
              <a:ahLst/>
              <a:cxnLst>
                <a:cxn ang="0">
                  <a:pos x="connsiteX0" y="connsiteY0"/>
                </a:cxn>
                <a:cxn ang="0">
                  <a:pos x="connsiteX1" y="connsiteY1"/>
                </a:cxn>
                <a:cxn ang="0">
                  <a:pos x="connsiteX2" y="connsiteY2"/>
                </a:cxn>
                <a:cxn ang="0">
                  <a:pos x="connsiteX3" y="connsiteY3"/>
                </a:cxn>
              </a:cxnLst>
              <a:rect l="l" t="t" r="r" b="b"/>
              <a:pathLst>
                <a:path w="4445000" h="1765300">
                  <a:moveTo>
                    <a:pt x="187961" y="12700"/>
                  </a:moveTo>
                  <a:lnTo>
                    <a:pt x="12700" y="859790"/>
                  </a:lnTo>
                  <a:lnTo>
                    <a:pt x="4434840" y="1753870"/>
                  </a:lnTo>
                  <a:lnTo>
                    <a:pt x="4434840" y="871220"/>
                  </a:lnTo>
                  <a:close/>
                </a:path>
              </a:pathLst>
            </a:custGeom>
            <a:gradFill>
              <a:gsLst>
                <a:gs pos="100000">
                  <a:schemeClr val="tx1"/>
                </a:gs>
                <a:gs pos="0">
                  <a:schemeClr val="tx2"/>
                </a:gs>
              </a:gsLst>
              <a:lin ang="900000" scaled="0"/>
            </a:gradFill>
            <a:ln w="12700" cap="flat">
              <a:noFill/>
              <a:prstDash val="solid"/>
              <a:miter/>
            </a:ln>
          </p:spPr>
          <p:txBody>
            <a:bodyPr rtlCol="0" anchor="ctr"/>
            <a:lstStyle/>
            <a:p>
              <a:endParaRPr lang="ru-RU"/>
            </a:p>
          </p:txBody>
        </p:sp>
        <p:sp>
          <p:nvSpPr>
            <p:cNvPr id="32" name="Freeform: Shape 31">
              <a:extLst>
                <a:ext uri="{FF2B5EF4-FFF2-40B4-BE49-F238E27FC236}">
                  <a16:creationId xmlns:a16="http://schemas.microsoft.com/office/drawing/2014/main" id="{388CFBA9-D870-41CC-A059-97970304A115}"/>
                </a:ext>
              </a:extLst>
            </p:cNvPr>
            <p:cNvSpPr/>
            <p:nvPr/>
          </p:nvSpPr>
          <p:spPr>
            <a:xfrm>
              <a:off x="6718300" y="1951990"/>
              <a:ext cx="5473700" cy="3289300"/>
            </a:xfrm>
            <a:custGeom>
              <a:avLst/>
              <a:gdLst>
                <a:gd name="connsiteX0" fmla="*/ 5471160 w 5473700"/>
                <a:gd name="connsiteY0" fmla="*/ 1239520 h 3289300"/>
                <a:gd name="connsiteX1" fmla="*/ 513080 w 5473700"/>
                <a:gd name="connsiteY1" fmla="*/ 12700 h 3289300"/>
                <a:gd name="connsiteX2" fmla="*/ 12700 w 5473700"/>
                <a:gd name="connsiteY2" fmla="*/ 1934210 h 3289300"/>
                <a:gd name="connsiteX3" fmla="*/ 5471160 w 5473700"/>
                <a:gd name="connsiteY3" fmla="*/ 3285490 h 3289300"/>
              </a:gdLst>
              <a:ahLst/>
              <a:cxnLst>
                <a:cxn ang="0">
                  <a:pos x="connsiteX0" y="connsiteY0"/>
                </a:cxn>
                <a:cxn ang="0">
                  <a:pos x="connsiteX1" y="connsiteY1"/>
                </a:cxn>
                <a:cxn ang="0">
                  <a:pos x="connsiteX2" y="connsiteY2"/>
                </a:cxn>
                <a:cxn ang="0">
                  <a:pos x="connsiteX3" y="connsiteY3"/>
                </a:cxn>
              </a:cxnLst>
              <a:rect l="l" t="t" r="r" b="b"/>
              <a:pathLst>
                <a:path w="5473700" h="3289300">
                  <a:moveTo>
                    <a:pt x="5471160" y="1239520"/>
                  </a:moveTo>
                  <a:lnTo>
                    <a:pt x="513080" y="12700"/>
                  </a:lnTo>
                  <a:lnTo>
                    <a:pt x="12700" y="1934210"/>
                  </a:lnTo>
                  <a:lnTo>
                    <a:pt x="5471160" y="3285490"/>
                  </a:lnTo>
                  <a:close/>
                </a:path>
              </a:pathLst>
            </a:custGeom>
            <a:gradFill>
              <a:gsLst>
                <a:gs pos="100000">
                  <a:schemeClr val="accent2"/>
                </a:gs>
                <a:gs pos="0">
                  <a:schemeClr val="accent1"/>
                </a:gs>
              </a:gsLst>
              <a:lin ang="10440000" scaled="0"/>
            </a:gradFill>
            <a:ln w="12700" cap="flat">
              <a:noFill/>
              <a:prstDash val="solid"/>
              <a:miter/>
            </a:ln>
          </p:spPr>
          <p:txBody>
            <a:bodyPr rtlCol="0" anchor="ctr"/>
            <a:lstStyle/>
            <a:p>
              <a:endParaRPr lang="ru-RU"/>
            </a:p>
          </p:txBody>
        </p:sp>
        <p:sp>
          <p:nvSpPr>
            <p:cNvPr id="33" name="Freeform: Shape 32">
              <a:extLst>
                <a:ext uri="{FF2B5EF4-FFF2-40B4-BE49-F238E27FC236}">
                  <a16:creationId xmlns:a16="http://schemas.microsoft.com/office/drawing/2014/main" id="{6A242F88-3014-41DD-BA5C-BEE53C5FBC5C}"/>
                </a:ext>
              </a:extLst>
            </p:cNvPr>
            <p:cNvSpPr/>
            <p:nvPr/>
          </p:nvSpPr>
          <p:spPr>
            <a:xfrm>
              <a:off x="-12700" y="1065530"/>
              <a:ext cx="6286500" cy="5397500"/>
            </a:xfrm>
            <a:custGeom>
              <a:avLst/>
              <a:gdLst>
                <a:gd name="connsiteX0" fmla="*/ 12700 w 6286500"/>
                <a:gd name="connsiteY0" fmla="*/ 1008380 h 5397500"/>
                <a:gd name="connsiteX1" fmla="*/ 12700 w 6286500"/>
                <a:gd name="connsiteY1" fmla="*/ 1046480 h 5397500"/>
                <a:gd name="connsiteX2" fmla="*/ 5509260 w 6286500"/>
                <a:gd name="connsiteY2" fmla="*/ 57150 h 5397500"/>
                <a:gd name="connsiteX3" fmla="*/ 6238240 w 6286500"/>
                <a:gd name="connsiteY3" fmla="*/ 4236720 h 5397500"/>
                <a:gd name="connsiteX4" fmla="*/ 12700 w 6286500"/>
                <a:gd name="connsiteY4" fmla="*/ 5356860 h 5397500"/>
                <a:gd name="connsiteX5" fmla="*/ 12700 w 6286500"/>
                <a:gd name="connsiteY5" fmla="*/ 5394960 h 5397500"/>
                <a:gd name="connsiteX6" fmla="*/ 6263640 w 6286500"/>
                <a:gd name="connsiteY6" fmla="*/ 4271010 h 5397500"/>
                <a:gd name="connsiteX7" fmla="*/ 6282690 w 6286500"/>
                <a:gd name="connsiteY7" fmla="*/ 4267200 h 5397500"/>
                <a:gd name="connsiteX8" fmla="*/ 5541010 w 6286500"/>
                <a:gd name="connsiteY8" fmla="*/ 12700 h 5397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286500" h="5397500">
                  <a:moveTo>
                    <a:pt x="12700" y="1008380"/>
                  </a:moveTo>
                  <a:lnTo>
                    <a:pt x="12700" y="1046480"/>
                  </a:lnTo>
                  <a:lnTo>
                    <a:pt x="5509260" y="57150"/>
                  </a:lnTo>
                  <a:lnTo>
                    <a:pt x="6238240" y="4236720"/>
                  </a:lnTo>
                  <a:lnTo>
                    <a:pt x="12700" y="5356860"/>
                  </a:lnTo>
                  <a:lnTo>
                    <a:pt x="12700" y="5394960"/>
                  </a:lnTo>
                  <a:lnTo>
                    <a:pt x="6263640" y="4271010"/>
                  </a:lnTo>
                  <a:lnTo>
                    <a:pt x="6282690" y="4267200"/>
                  </a:lnTo>
                  <a:lnTo>
                    <a:pt x="5541010" y="12700"/>
                  </a:lnTo>
                  <a:close/>
                </a:path>
              </a:pathLst>
            </a:custGeom>
            <a:solidFill>
              <a:schemeClr val="bg1"/>
            </a:solidFill>
            <a:ln w="12700" cap="flat">
              <a:noFill/>
              <a:prstDash val="solid"/>
              <a:miter/>
            </a:ln>
          </p:spPr>
          <p:txBody>
            <a:bodyPr rtlCol="0" anchor="ctr"/>
            <a:lstStyle/>
            <a:p>
              <a:endParaRPr lang="ru-RU"/>
            </a:p>
          </p:txBody>
        </p:sp>
        <p:sp>
          <p:nvSpPr>
            <p:cNvPr id="35" name="Freeform: Shape 34">
              <a:extLst>
                <a:ext uri="{FF2B5EF4-FFF2-40B4-BE49-F238E27FC236}">
                  <a16:creationId xmlns:a16="http://schemas.microsoft.com/office/drawing/2014/main" id="{0253D3E1-4DA1-48D6-AC1F-7C97914E3B63}"/>
                </a:ext>
              </a:extLst>
            </p:cNvPr>
            <p:cNvSpPr/>
            <p:nvPr/>
          </p:nvSpPr>
          <p:spPr>
            <a:xfrm>
              <a:off x="9467850" y="-12700"/>
              <a:ext cx="1727200" cy="1714500"/>
            </a:xfrm>
            <a:custGeom>
              <a:avLst/>
              <a:gdLst>
                <a:gd name="connsiteX0" fmla="*/ 1355090 w 1727200"/>
                <a:gd name="connsiteY0" fmla="*/ 1706880 h 1714500"/>
                <a:gd name="connsiteX1" fmla="*/ 1719580 w 1727200"/>
                <a:gd name="connsiteY1" fmla="*/ 12700 h 1714500"/>
                <a:gd name="connsiteX2" fmla="*/ 314960 w 1727200"/>
                <a:gd name="connsiteY2" fmla="*/ 12700 h 1714500"/>
                <a:gd name="connsiteX3" fmla="*/ 12700 w 1727200"/>
                <a:gd name="connsiteY3" fmla="*/ 1413510 h 1714500"/>
              </a:gdLst>
              <a:ahLst/>
              <a:cxnLst>
                <a:cxn ang="0">
                  <a:pos x="connsiteX0" y="connsiteY0"/>
                </a:cxn>
                <a:cxn ang="0">
                  <a:pos x="connsiteX1" y="connsiteY1"/>
                </a:cxn>
                <a:cxn ang="0">
                  <a:pos x="connsiteX2" y="connsiteY2"/>
                </a:cxn>
                <a:cxn ang="0">
                  <a:pos x="connsiteX3" y="connsiteY3"/>
                </a:cxn>
              </a:cxnLst>
              <a:rect l="l" t="t" r="r" b="b"/>
              <a:pathLst>
                <a:path w="1727200" h="1714500">
                  <a:moveTo>
                    <a:pt x="1355090" y="1706880"/>
                  </a:moveTo>
                  <a:lnTo>
                    <a:pt x="1719580" y="12700"/>
                  </a:lnTo>
                  <a:lnTo>
                    <a:pt x="314960" y="12700"/>
                  </a:lnTo>
                  <a:lnTo>
                    <a:pt x="12700" y="1413510"/>
                  </a:lnTo>
                  <a:close/>
                </a:path>
              </a:pathLst>
            </a:custGeom>
            <a:gradFill>
              <a:gsLst>
                <a:gs pos="100000">
                  <a:schemeClr val="accent3"/>
                </a:gs>
                <a:gs pos="0">
                  <a:schemeClr val="accent6"/>
                </a:gs>
              </a:gsLst>
              <a:lin ang="5940000" scaled="0"/>
            </a:gradFill>
            <a:ln w="12700" cap="flat">
              <a:noFill/>
              <a:prstDash val="solid"/>
              <a:miter/>
            </a:ln>
          </p:spPr>
          <p:txBody>
            <a:bodyPr rtlCol="0" anchor="ctr"/>
            <a:lstStyle/>
            <a:p>
              <a:endParaRPr lang="ru-RU"/>
            </a:p>
          </p:txBody>
        </p:sp>
      </p:grpSp>
      <p:sp>
        <p:nvSpPr>
          <p:cNvPr id="3" name="Subtitle 2">
            <a:extLst>
              <a:ext uri="{FF2B5EF4-FFF2-40B4-BE49-F238E27FC236}">
                <a16:creationId xmlns:a16="http://schemas.microsoft.com/office/drawing/2014/main" id="{14E79CE3-6B36-4090-99A1-F1D0E79B4276}"/>
              </a:ext>
            </a:extLst>
          </p:cNvPr>
          <p:cNvSpPr>
            <a:spLocks noGrp="1"/>
          </p:cNvSpPr>
          <p:nvPr>
            <p:ph type="subTitle" idx="1" hasCustomPrompt="1"/>
          </p:nvPr>
        </p:nvSpPr>
        <p:spPr>
          <a:xfrm rot="720000">
            <a:off x="8126323" y="5127866"/>
            <a:ext cx="3963590" cy="858767"/>
          </a:xfrm>
        </p:spPr>
        <p:txBody>
          <a:bodyPr anchor="ctr" anchorCtr="0">
            <a:normAutofit/>
          </a:bodyPr>
          <a:lstStyle>
            <a:lvl1pPr marL="0" indent="0" algn="l">
              <a:buNone/>
              <a:defRPr sz="2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a:t>
            </a:r>
            <a:endParaRPr lang="ru-RU"/>
          </a:p>
        </p:txBody>
      </p:sp>
      <p:sp>
        <p:nvSpPr>
          <p:cNvPr id="42" name="Picture Placeholder 26">
            <a:extLst>
              <a:ext uri="{FF2B5EF4-FFF2-40B4-BE49-F238E27FC236}">
                <a16:creationId xmlns:a16="http://schemas.microsoft.com/office/drawing/2014/main" id="{C109A47C-99A8-42F1-AF6B-F5CB08E6BC97}"/>
              </a:ext>
            </a:extLst>
          </p:cNvPr>
          <p:cNvSpPr>
            <a:spLocks noGrp="1"/>
          </p:cNvSpPr>
          <p:nvPr>
            <p:ph type="pic" sz="quarter" idx="15"/>
          </p:nvPr>
        </p:nvSpPr>
        <p:spPr>
          <a:xfrm>
            <a:off x="90" y="1115082"/>
            <a:ext cx="6230657" cy="5314602"/>
          </a:xfrm>
          <a:custGeom>
            <a:avLst/>
            <a:gdLst>
              <a:gd name="connsiteX0" fmla="*/ 0 w 5738813"/>
              <a:gd name="connsiteY0" fmla="*/ 5403850 h 5403850"/>
              <a:gd name="connsiteX1" fmla="*/ 1350963 w 5738813"/>
              <a:gd name="connsiteY1" fmla="*/ 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38813"/>
              <a:gd name="connsiteY0" fmla="*/ 5403850 h 5403850"/>
              <a:gd name="connsiteX1" fmla="*/ 11560 w 5738813"/>
              <a:gd name="connsiteY1" fmla="*/ 6440 h 5403850"/>
              <a:gd name="connsiteX2" fmla="*/ 4387851 w 5738813"/>
              <a:gd name="connsiteY2" fmla="*/ 0 h 5403850"/>
              <a:gd name="connsiteX3" fmla="*/ 5738813 w 5738813"/>
              <a:gd name="connsiteY3" fmla="*/ 5403850 h 5403850"/>
              <a:gd name="connsiteX4" fmla="*/ 0 w 5738813"/>
              <a:gd name="connsiteY4" fmla="*/ 5403850 h 5403850"/>
              <a:gd name="connsiteX0" fmla="*/ 0 w 5746572"/>
              <a:gd name="connsiteY0" fmla="*/ 5397410 h 5397410"/>
              <a:gd name="connsiteX1" fmla="*/ 11560 w 5746572"/>
              <a:gd name="connsiteY1" fmla="*/ 0 h 5397410"/>
              <a:gd name="connsiteX2" fmla="*/ 5746572 w 5746572"/>
              <a:gd name="connsiteY2" fmla="*/ 6439 h 5397410"/>
              <a:gd name="connsiteX3" fmla="*/ 5738813 w 5746572"/>
              <a:gd name="connsiteY3" fmla="*/ 5397410 h 5397410"/>
              <a:gd name="connsiteX4" fmla="*/ 0 w 5746572"/>
              <a:gd name="connsiteY4" fmla="*/ 5397410 h 5397410"/>
              <a:gd name="connsiteX0" fmla="*/ 0 w 6092996"/>
              <a:gd name="connsiteY0" fmla="*/ 5397410 h 5397410"/>
              <a:gd name="connsiteX1" fmla="*/ 11560 w 6092996"/>
              <a:gd name="connsiteY1" fmla="*/ 0 h 5397410"/>
              <a:gd name="connsiteX2" fmla="*/ 5746572 w 6092996"/>
              <a:gd name="connsiteY2" fmla="*/ 6439 h 5397410"/>
              <a:gd name="connsiteX3" fmla="*/ 6092982 w 6092996"/>
              <a:gd name="connsiteY3" fmla="*/ 4940210 h 5397410"/>
              <a:gd name="connsiteX4" fmla="*/ 0 w 6092996"/>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397410 h 5397410"/>
              <a:gd name="connsiteX1" fmla="*/ 11560 w 6092982"/>
              <a:gd name="connsiteY1" fmla="*/ 0 h 5397410"/>
              <a:gd name="connsiteX2" fmla="*/ 5746572 w 6092982"/>
              <a:gd name="connsiteY2" fmla="*/ 6439 h 5397410"/>
              <a:gd name="connsiteX3" fmla="*/ 6092982 w 6092982"/>
              <a:gd name="connsiteY3" fmla="*/ 4940210 h 5397410"/>
              <a:gd name="connsiteX4" fmla="*/ 0 w 6092982"/>
              <a:gd name="connsiteY4" fmla="*/ 5397410 h 5397410"/>
              <a:gd name="connsiteX0" fmla="*/ 0 w 6092982"/>
              <a:gd name="connsiteY0" fmla="*/ 5408602 h 5408602"/>
              <a:gd name="connsiteX1" fmla="*/ 11560 w 6092982"/>
              <a:gd name="connsiteY1" fmla="*/ 0 h 5408602"/>
              <a:gd name="connsiteX2" fmla="*/ 5746572 w 6092982"/>
              <a:gd name="connsiteY2" fmla="*/ 6439 h 5408602"/>
              <a:gd name="connsiteX3" fmla="*/ 6092982 w 6092982"/>
              <a:gd name="connsiteY3" fmla="*/ 4940210 h 5408602"/>
              <a:gd name="connsiteX4" fmla="*/ 0 w 6092982"/>
              <a:gd name="connsiteY4" fmla="*/ 5408602 h 5408602"/>
              <a:gd name="connsiteX0" fmla="*/ 0 w 6065273"/>
              <a:gd name="connsiteY0" fmla="*/ 5408602 h 5408602"/>
              <a:gd name="connsiteX1" fmla="*/ 11560 w 6065273"/>
              <a:gd name="connsiteY1" fmla="*/ 0 h 5408602"/>
              <a:gd name="connsiteX2" fmla="*/ 5746572 w 6065273"/>
              <a:gd name="connsiteY2" fmla="*/ 6439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12034 h 5408602"/>
              <a:gd name="connsiteX3" fmla="*/ 6065273 w 6065273"/>
              <a:gd name="connsiteY3" fmla="*/ 4979386 h 5408602"/>
              <a:gd name="connsiteX4" fmla="*/ 0 w 6065273"/>
              <a:gd name="connsiteY4" fmla="*/ 5408602 h 5408602"/>
              <a:gd name="connsiteX0" fmla="*/ 0 w 6065273"/>
              <a:gd name="connsiteY0" fmla="*/ 5408602 h 5408602"/>
              <a:gd name="connsiteX1" fmla="*/ 11560 w 6065273"/>
              <a:gd name="connsiteY1" fmla="*/ 0 h 5408602"/>
              <a:gd name="connsiteX2" fmla="*/ 5724405 w 6065273"/>
              <a:gd name="connsiteY2" fmla="*/ 841 h 5408602"/>
              <a:gd name="connsiteX3" fmla="*/ 6065273 w 6065273"/>
              <a:gd name="connsiteY3" fmla="*/ 4979386 h 5408602"/>
              <a:gd name="connsiteX4" fmla="*/ 0 w 6065273"/>
              <a:gd name="connsiteY4" fmla="*/ 5408602 h 5408602"/>
              <a:gd name="connsiteX0" fmla="*/ 693 w 6065966"/>
              <a:gd name="connsiteY0" fmla="*/ 5408602 h 5408602"/>
              <a:gd name="connsiteX1" fmla="*/ 1170 w 6065966"/>
              <a:gd name="connsiteY1" fmla="*/ 0 h 5408602"/>
              <a:gd name="connsiteX2" fmla="*/ 5725098 w 6065966"/>
              <a:gd name="connsiteY2" fmla="*/ 841 h 5408602"/>
              <a:gd name="connsiteX3" fmla="*/ 6065966 w 6065966"/>
              <a:gd name="connsiteY3" fmla="*/ 4979386 h 5408602"/>
              <a:gd name="connsiteX4" fmla="*/ 693 w 6065966"/>
              <a:gd name="connsiteY4" fmla="*/ 5408602 h 5408602"/>
              <a:gd name="connsiteX0" fmla="*/ 693 w 6218366"/>
              <a:gd name="connsiteY0" fmla="*/ 5408602 h 5408602"/>
              <a:gd name="connsiteX1" fmla="*/ 1170 w 6218366"/>
              <a:gd name="connsiteY1" fmla="*/ 0 h 5408602"/>
              <a:gd name="connsiteX2" fmla="*/ 5725098 w 6218366"/>
              <a:gd name="connsiteY2" fmla="*/ 841 h 5408602"/>
              <a:gd name="connsiteX3" fmla="*/ 6218366 w 6218366"/>
              <a:gd name="connsiteY3" fmla="*/ 4235528 h 5408602"/>
              <a:gd name="connsiteX4" fmla="*/ 693 w 6218366"/>
              <a:gd name="connsiteY4" fmla="*/ 5408602 h 5408602"/>
              <a:gd name="connsiteX0" fmla="*/ 693 w 6218366"/>
              <a:gd name="connsiteY0" fmla="*/ 5408602 h 5408602"/>
              <a:gd name="connsiteX1" fmla="*/ 1170 w 6218366"/>
              <a:gd name="connsiteY1" fmla="*/ 0 h 5408602"/>
              <a:gd name="connsiteX2" fmla="*/ 5496498 w 6218366"/>
              <a:gd name="connsiteY2" fmla="*/ 39317 h 5408602"/>
              <a:gd name="connsiteX3" fmla="*/ 6218366 w 6218366"/>
              <a:gd name="connsiteY3" fmla="*/ 4235528 h 5408602"/>
              <a:gd name="connsiteX4" fmla="*/ 693 w 6218366"/>
              <a:gd name="connsiteY4" fmla="*/ 5408602 h 5408602"/>
              <a:gd name="connsiteX0" fmla="*/ 693 w 6218366"/>
              <a:gd name="connsiteY0" fmla="*/ 5369285 h 5369285"/>
              <a:gd name="connsiteX1" fmla="*/ 1170 w 6218366"/>
              <a:gd name="connsiteY1" fmla="*/ 1012345 h 5369285"/>
              <a:gd name="connsiteX2" fmla="*/ 5496498 w 6218366"/>
              <a:gd name="connsiteY2" fmla="*/ 0 h 5369285"/>
              <a:gd name="connsiteX3" fmla="*/ 6218366 w 6218366"/>
              <a:gd name="connsiteY3" fmla="*/ 4196211 h 5369285"/>
              <a:gd name="connsiteX4" fmla="*/ 693 w 6218366"/>
              <a:gd name="connsiteY4" fmla="*/ 5369285 h 5369285"/>
              <a:gd name="connsiteX0" fmla="*/ 693 w 6225320"/>
              <a:gd name="connsiteY0" fmla="*/ 5369285 h 5369285"/>
              <a:gd name="connsiteX1" fmla="*/ 1170 w 6225320"/>
              <a:gd name="connsiteY1" fmla="*/ 1012345 h 5369285"/>
              <a:gd name="connsiteX2" fmla="*/ 5496498 w 6225320"/>
              <a:gd name="connsiteY2" fmla="*/ 0 h 5369285"/>
              <a:gd name="connsiteX3" fmla="*/ 6225320 w 6225320"/>
              <a:gd name="connsiteY3" fmla="*/ 4224299 h 5369285"/>
              <a:gd name="connsiteX4" fmla="*/ 693 w 6225320"/>
              <a:gd name="connsiteY4" fmla="*/ 5369285 h 5369285"/>
              <a:gd name="connsiteX0" fmla="*/ 3850 w 6225001"/>
              <a:gd name="connsiteY0" fmla="*/ 5358752 h 5358752"/>
              <a:gd name="connsiteX1" fmla="*/ 851 w 6225001"/>
              <a:gd name="connsiteY1" fmla="*/ 1012345 h 5358752"/>
              <a:gd name="connsiteX2" fmla="*/ 5496179 w 6225001"/>
              <a:gd name="connsiteY2" fmla="*/ 0 h 5358752"/>
              <a:gd name="connsiteX3" fmla="*/ 6225001 w 6225001"/>
              <a:gd name="connsiteY3" fmla="*/ 4224299 h 5358752"/>
              <a:gd name="connsiteX4" fmla="*/ 3850 w 6225001"/>
              <a:gd name="connsiteY4" fmla="*/ 5358752 h 5358752"/>
              <a:gd name="connsiteX0" fmla="*/ 3850 w 6230428"/>
              <a:gd name="connsiteY0" fmla="*/ 5358752 h 5358752"/>
              <a:gd name="connsiteX1" fmla="*/ 851 w 6230428"/>
              <a:gd name="connsiteY1" fmla="*/ 1012345 h 5358752"/>
              <a:gd name="connsiteX2" fmla="*/ 5496179 w 6230428"/>
              <a:gd name="connsiteY2" fmla="*/ 0 h 5358752"/>
              <a:gd name="connsiteX3" fmla="*/ 6230428 w 6230428"/>
              <a:gd name="connsiteY3" fmla="*/ 4229780 h 5358752"/>
              <a:gd name="connsiteX4" fmla="*/ 3850 w 6230428"/>
              <a:gd name="connsiteY4" fmla="*/ 5358752 h 5358752"/>
              <a:gd name="connsiteX0" fmla="*/ 3850 w 6230428"/>
              <a:gd name="connsiteY0" fmla="*/ 5361493 h 5361493"/>
              <a:gd name="connsiteX1" fmla="*/ 851 w 6230428"/>
              <a:gd name="connsiteY1" fmla="*/ 1015086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1493 h 5361493"/>
              <a:gd name="connsiteX1" fmla="*/ 851 w 6230428"/>
              <a:gd name="connsiteY1" fmla="*/ 1009607 h 5361493"/>
              <a:gd name="connsiteX2" fmla="*/ 5501605 w 6230428"/>
              <a:gd name="connsiteY2" fmla="*/ 0 h 5361493"/>
              <a:gd name="connsiteX3" fmla="*/ 6230428 w 6230428"/>
              <a:gd name="connsiteY3" fmla="*/ 4232521 h 5361493"/>
              <a:gd name="connsiteX4" fmla="*/ 3850 w 6230428"/>
              <a:gd name="connsiteY4" fmla="*/ 5361493 h 5361493"/>
              <a:gd name="connsiteX0" fmla="*/ 3850 w 6230428"/>
              <a:gd name="connsiteY0" fmla="*/ 5364233 h 5364233"/>
              <a:gd name="connsiteX1" fmla="*/ 851 w 6230428"/>
              <a:gd name="connsiteY1" fmla="*/ 1009607 h 5364233"/>
              <a:gd name="connsiteX2" fmla="*/ 5501605 w 6230428"/>
              <a:gd name="connsiteY2" fmla="*/ 0 h 5364233"/>
              <a:gd name="connsiteX3" fmla="*/ 6230428 w 6230428"/>
              <a:gd name="connsiteY3" fmla="*/ 4232521 h 5364233"/>
              <a:gd name="connsiteX4" fmla="*/ 3850 w 6230428"/>
              <a:gd name="connsiteY4" fmla="*/ 5364233 h 5364233"/>
              <a:gd name="connsiteX0" fmla="*/ 1366 w 6230657"/>
              <a:gd name="connsiteY0" fmla="*/ 5366973 h 5366973"/>
              <a:gd name="connsiteX1" fmla="*/ 1080 w 6230657"/>
              <a:gd name="connsiteY1" fmla="*/ 1009607 h 5366973"/>
              <a:gd name="connsiteX2" fmla="*/ 5501834 w 6230657"/>
              <a:gd name="connsiteY2" fmla="*/ 0 h 5366973"/>
              <a:gd name="connsiteX3" fmla="*/ 6230657 w 6230657"/>
              <a:gd name="connsiteY3" fmla="*/ 4232521 h 5366973"/>
              <a:gd name="connsiteX4" fmla="*/ 1366 w 6230657"/>
              <a:gd name="connsiteY4" fmla="*/ 5366973 h 5366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30657" h="5366973">
                <a:moveTo>
                  <a:pt x="1366" y="5366973"/>
                </a:moveTo>
                <a:cubicBezTo>
                  <a:pt x="5219" y="3567836"/>
                  <a:pt x="-2773" y="2808744"/>
                  <a:pt x="1080" y="1009607"/>
                </a:cubicBezTo>
                <a:lnTo>
                  <a:pt x="5501834" y="0"/>
                </a:lnTo>
                <a:lnTo>
                  <a:pt x="6230657" y="4232521"/>
                </a:lnTo>
                <a:lnTo>
                  <a:pt x="1366" y="5366973"/>
                </a:lnTo>
                <a:close/>
              </a:path>
            </a:pathLst>
          </a:custGeom>
          <a:ln>
            <a:noFill/>
          </a:ln>
        </p:spPr>
        <p:txBody>
          <a:bodyPr anchor="ctr" anchorCtr="0">
            <a:normAutofit/>
          </a:bodyPr>
          <a:lstStyle>
            <a:lvl1pPr marL="0" indent="0" algn="ctr">
              <a:buNone/>
              <a:defRPr sz="1400"/>
            </a:lvl1pPr>
          </a:lstStyle>
          <a:p>
            <a:r>
              <a:rPr lang="en-US"/>
              <a:t>Click icon to add picture</a:t>
            </a:r>
            <a:endParaRPr lang="ru-RU"/>
          </a:p>
        </p:txBody>
      </p:sp>
      <p:sp>
        <p:nvSpPr>
          <p:cNvPr id="2" name="Title 1">
            <a:extLst>
              <a:ext uri="{FF2B5EF4-FFF2-40B4-BE49-F238E27FC236}">
                <a16:creationId xmlns:a16="http://schemas.microsoft.com/office/drawing/2014/main" id="{4B92DD61-4420-4806-AA96-2BCD8FCA8CA4}"/>
              </a:ext>
            </a:extLst>
          </p:cNvPr>
          <p:cNvSpPr>
            <a:spLocks noGrp="1"/>
          </p:cNvSpPr>
          <p:nvPr>
            <p:ph type="ctrTitle" hasCustomPrompt="1"/>
          </p:nvPr>
        </p:nvSpPr>
        <p:spPr>
          <a:xfrm rot="840000">
            <a:off x="7262451" y="2726139"/>
            <a:ext cx="4851352" cy="1827069"/>
          </a:xfrm>
        </p:spPr>
        <p:txBody>
          <a:bodyPr anchor="ctr" anchorCtr="0">
            <a:normAutofit/>
          </a:bodyPr>
          <a:lstStyle>
            <a:lvl1pPr algn="l">
              <a:defRPr sz="5500">
                <a:solidFill>
                  <a:schemeClr val="bg1"/>
                </a:solidFill>
              </a:defRPr>
            </a:lvl1pPr>
          </a:lstStyle>
          <a:p>
            <a:r>
              <a:rPr lang="en-US"/>
              <a:t>Presentation</a:t>
            </a:r>
            <a:br>
              <a:rPr lang="en-US"/>
            </a:br>
            <a:r>
              <a:rPr lang="en-US"/>
              <a:t>Title</a:t>
            </a:r>
            <a:endParaRPr lang="ru-RU"/>
          </a:p>
        </p:txBody>
      </p:sp>
      <p:sp>
        <p:nvSpPr>
          <p:cNvPr id="45" name="Text Placeholder 44">
            <a:extLst>
              <a:ext uri="{FF2B5EF4-FFF2-40B4-BE49-F238E27FC236}">
                <a16:creationId xmlns:a16="http://schemas.microsoft.com/office/drawing/2014/main" id="{01A16A82-6F5C-4DAC-A624-CA3711A1B027}"/>
              </a:ext>
            </a:extLst>
          </p:cNvPr>
          <p:cNvSpPr>
            <a:spLocks noGrp="1"/>
          </p:cNvSpPr>
          <p:nvPr>
            <p:ph type="body" sz="quarter" idx="16" hasCustomPrompt="1"/>
          </p:nvPr>
        </p:nvSpPr>
        <p:spPr>
          <a:xfrm rot="720000">
            <a:off x="9571721" y="580664"/>
            <a:ext cx="1391775" cy="858837"/>
          </a:xfrm>
        </p:spPr>
        <p:txBody>
          <a:bodyPr>
            <a:normAutofit/>
          </a:bodyPr>
          <a:lstStyle>
            <a:lvl1pPr marL="0" indent="0" algn="ctr">
              <a:buNone/>
              <a:defRPr sz="2600" b="1">
                <a:solidFill>
                  <a:schemeClr val="bg1"/>
                </a:solidFill>
              </a:defRPr>
            </a:lvl1pPr>
          </a:lstStyle>
          <a:p>
            <a:pPr lvl="0"/>
            <a:r>
              <a:rPr lang="en-US"/>
              <a:t>MONTH</a:t>
            </a:r>
            <a:br>
              <a:rPr lang="en-US"/>
            </a:br>
            <a:r>
              <a:rPr lang="en-US"/>
              <a:t>20XX</a:t>
            </a:r>
            <a:endParaRPr lang="ru-RU"/>
          </a:p>
        </p:txBody>
      </p:sp>
    </p:spTree>
    <p:extLst>
      <p:ext uri="{BB962C8B-B14F-4D97-AF65-F5344CB8AC3E}">
        <p14:creationId xmlns:p14="http://schemas.microsoft.com/office/powerpoint/2010/main" val="287781184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Chart Slide">
    <p:spTree>
      <p:nvGrpSpPr>
        <p:cNvPr id="1" name=""/>
        <p:cNvGrpSpPr/>
        <p:nvPr/>
      </p:nvGrpSpPr>
      <p:grpSpPr>
        <a:xfrm>
          <a:off x="0" y="0"/>
          <a:ext cx="0" cy="0"/>
          <a:chOff x="0" y="0"/>
          <a:chExt cx="0" cy="0"/>
        </a:xfrm>
      </p:grpSpPr>
      <p:grpSp>
        <p:nvGrpSpPr>
          <p:cNvPr id="11" name="Graphic 16">
            <a:extLst>
              <a:ext uri="{FF2B5EF4-FFF2-40B4-BE49-F238E27FC236}">
                <a16:creationId xmlns:a16="http://schemas.microsoft.com/office/drawing/2014/main" id="{B60BB307-3064-4D46-AE82-15CA1D9BE735}"/>
              </a:ext>
            </a:extLst>
          </p:cNvPr>
          <p:cNvGrpSpPr/>
          <p:nvPr userDrawn="1"/>
        </p:nvGrpSpPr>
        <p:grpSpPr>
          <a:xfrm>
            <a:off x="10962579" y="5678327"/>
            <a:ext cx="1234800" cy="1051200"/>
            <a:chOff x="5626893" y="3026568"/>
            <a:chExt cx="937260" cy="800760"/>
          </a:xfrm>
        </p:grpSpPr>
        <p:sp>
          <p:nvSpPr>
            <p:cNvPr id="12" name="Freeform: Shape 11">
              <a:extLst>
                <a:ext uri="{FF2B5EF4-FFF2-40B4-BE49-F238E27FC236}">
                  <a16:creationId xmlns:a16="http://schemas.microsoft.com/office/drawing/2014/main" id="{9DAB6FE2-646C-4695-8D30-E1DE39317249}"/>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a:p>
          </p:txBody>
        </p:sp>
        <p:sp>
          <p:nvSpPr>
            <p:cNvPr id="13" name="Freeform: Shape 12">
              <a:extLst>
                <a:ext uri="{FF2B5EF4-FFF2-40B4-BE49-F238E27FC236}">
                  <a16:creationId xmlns:a16="http://schemas.microsoft.com/office/drawing/2014/main" id="{976E69ED-76D2-4B8A-8765-1427707E4A74}"/>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a:p>
          </p:txBody>
        </p:sp>
      </p:grpSp>
      <p:sp>
        <p:nvSpPr>
          <p:cNvPr id="4" name="Footer Placeholder 3">
            <a:extLst>
              <a:ext uri="{FF2B5EF4-FFF2-40B4-BE49-F238E27FC236}">
                <a16:creationId xmlns:a16="http://schemas.microsoft.com/office/drawing/2014/main" id="{E0C30E6F-5F7C-4623-959A-EDA2C1A2EB4E}"/>
              </a:ext>
            </a:extLst>
          </p:cNvPr>
          <p:cNvSpPr>
            <a:spLocks noGrp="1"/>
          </p:cNvSpPr>
          <p:nvPr>
            <p:ph type="ftr" sz="quarter" idx="11"/>
          </p:nvPr>
        </p:nvSpPr>
        <p:spPr/>
        <p:txBody>
          <a:bodyPr/>
          <a:lstStyle/>
          <a:p>
            <a:r>
              <a:rPr lang="en-US"/>
              <a:t>ADD A FOOTER</a:t>
            </a:r>
            <a:endParaRPr lang="ru-RU"/>
          </a:p>
        </p:txBody>
      </p:sp>
      <p:sp>
        <p:nvSpPr>
          <p:cNvPr id="5" name="Slide Number Placeholder 4">
            <a:extLst>
              <a:ext uri="{FF2B5EF4-FFF2-40B4-BE49-F238E27FC236}">
                <a16:creationId xmlns:a16="http://schemas.microsoft.com/office/drawing/2014/main" id="{62573551-4EA7-404B-948A-28090F9E61D6}"/>
              </a:ext>
            </a:extLst>
          </p:cNvPr>
          <p:cNvSpPr>
            <a:spLocks noGrp="1"/>
          </p:cNvSpPr>
          <p:nvPr>
            <p:ph type="sldNum" sz="quarter" idx="12"/>
          </p:nvPr>
        </p:nvSpPr>
        <p:spPr/>
        <p:txBody>
          <a:bodyPr/>
          <a:lstStyle/>
          <a:p>
            <a:fld id="{98C0CDE5-970C-4CC4-BF43-0DA127E73E82}" type="slidenum">
              <a:rPr lang="ru-RU" smtClean="0"/>
              <a:t>‹#›</a:t>
            </a:fld>
            <a:endParaRPr lang="ru-RU"/>
          </a:p>
        </p:txBody>
      </p:sp>
      <p:sp>
        <p:nvSpPr>
          <p:cNvPr id="6" name="Graphic 23">
            <a:extLst>
              <a:ext uri="{FF2B5EF4-FFF2-40B4-BE49-F238E27FC236}">
                <a16:creationId xmlns:a16="http://schemas.microsoft.com/office/drawing/2014/main" id="{57F9D15F-8288-4CF9-838D-E3CCC810BAB0}"/>
              </a:ext>
            </a:extLst>
          </p:cNvPr>
          <p:cNvSpPr/>
          <p:nvPr userDrawn="1"/>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a:p>
        </p:txBody>
      </p:sp>
      <p:sp>
        <p:nvSpPr>
          <p:cNvPr id="7" name="Graphic 6">
            <a:extLst>
              <a:ext uri="{FF2B5EF4-FFF2-40B4-BE49-F238E27FC236}">
                <a16:creationId xmlns:a16="http://schemas.microsoft.com/office/drawing/2014/main" id="{69BD19F0-DB53-4C3C-9AE7-E26492A1112E}"/>
              </a:ext>
            </a:extLst>
          </p:cNvPr>
          <p:cNvSpPr/>
          <p:nvPr userDrawn="1"/>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a:p>
        </p:txBody>
      </p:sp>
      <p:sp>
        <p:nvSpPr>
          <p:cNvPr id="9" name="Title 1">
            <a:extLst>
              <a:ext uri="{FF2B5EF4-FFF2-40B4-BE49-F238E27FC236}">
                <a16:creationId xmlns:a16="http://schemas.microsoft.com/office/drawing/2014/main" id="{C4A611E3-53E2-4E99-8C39-155C3C48E5D4}"/>
              </a:ext>
            </a:extLst>
          </p:cNvPr>
          <p:cNvSpPr>
            <a:spLocks noGrp="1"/>
          </p:cNvSpPr>
          <p:nvPr>
            <p:ph type="title" hasCustomPrompt="1"/>
          </p:nvPr>
        </p:nvSpPr>
        <p:spPr>
          <a:xfrm rot="-360000">
            <a:off x="837870" y="842706"/>
            <a:ext cx="3960711" cy="1061509"/>
          </a:xfrm>
        </p:spPr>
        <p:txBody>
          <a:bodyPr/>
          <a:lstStyle>
            <a:lvl1pPr>
              <a:defRPr>
                <a:solidFill>
                  <a:schemeClr val="bg1"/>
                </a:solidFill>
              </a:defRPr>
            </a:lvl1pPr>
          </a:lstStyle>
          <a:p>
            <a:r>
              <a:rPr lang="en-US"/>
              <a:t>Chart Slide</a:t>
            </a:r>
            <a:endParaRPr lang="ru-RU"/>
          </a:p>
        </p:txBody>
      </p:sp>
      <p:sp>
        <p:nvSpPr>
          <p:cNvPr id="10" name="Text Placeholder 2">
            <a:extLst>
              <a:ext uri="{FF2B5EF4-FFF2-40B4-BE49-F238E27FC236}">
                <a16:creationId xmlns:a16="http://schemas.microsoft.com/office/drawing/2014/main" id="{0C72696B-274F-4123-B9CF-0349B48D1822}"/>
              </a:ext>
            </a:extLst>
          </p:cNvPr>
          <p:cNvSpPr>
            <a:spLocks noGrp="1"/>
          </p:cNvSpPr>
          <p:nvPr>
            <p:ph type="body" idx="1" hasCustomPrompt="1"/>
          </p:nvPr>
        </p:nvSpPr>
        <p:spPr>
          <a:xfrm>
            <a:off x="748030" y="2755778"/>
            <a:ext cx="2724912" cy="2267712"/>
          </a:xfrm>
          <a:gradFill>
            <a:gsLst>
              <a:gs pos="0">
                <a:schemeClr val="tx2"/>
              </a:gs>
              <a:gs pos="100000">
                <a:schemeClr val="tx1"/>
              </a:gs>
            </a:gsLst>
            <a:lin ang="10800000" scaled="1"/>
          </a:gradFill>
        </p:spPr>
        <p:txBody>
          <a:bodyPr lIns="144000" tIns="108000" rIns="108000" bIns="108000" anchor="ctr" anchorCtr="0">
            <a:normAutofit/>
          </a:bodyPr>
          <a:lstStyle>
            <a:lvl1pPr marL="0" indent="0">
              <a:buNone/>
              <a:defRPr sz="2000" b="1">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23" name="Chart Placeholder 21">
            <a:extLst>
              <a:ext uri="{FF2B5EF4-FFF2-40B4-BE49-F238E27FC236}">
                <a16:creationId xmlns:a16="http://schemas.microsoft.com/office/drawing/2014/main" id="{DD959D31-8095-4F0E-8AA3-33ABE262D130}"/>
              </a:ext>
            </a:extLst>
          </p:cNvPr>
          <p:cNvSpPr>
            <a:spLocks noGrp="1"/>
          </p:cNvSpPr>
          <p:nvPr>
            <p:ph type="chart" sz="quarter" idx="14"/>
          </p:nvPr>
        </p:nvSpPr>
        <p:spPr>
          <a:xfrm>
            <a:off x="5159375" y="1347788"/>
            <a:ext cx="6121400" cy="4090987"/>
          </a:xfrm>
        </p:spPr>
        <p:txBody>
          <a:bodyPr anchor="ctr" anchorCtr="0">
            <a:normAutofit/>
          </a:bodyPr>
          <a:lstStyle>
            <a:lvl1pPr marL="0" indent="0" algn="ctr">
              <a:buNone/>
              <a:defRPr sz="1400"/>
            </a:lvl1pPr>
          </a:lstStyle>
          <a:p>
            <a:r>
              <a:rPr lang="en-US"/>
              <a:t>Click icon to add chart</a:t>
            </a:r>
            <a:endParaRPr lang="ru-RU"/>
          </a:p>
        </p:txBody>
      </p:sp>
      <p:sp>
        <p:nvSpPr>
          <p:cNvPr id="27" name="Freeform: Shape 26">
            <a:extLst>
              <a:ext uri="{FF2B5EF4-FFF2-40B4-BE49-F238E27FC236}">
                <a16:creationId xmlns:a16="http://schemas.microsoft.com/office/drawing/2014/main" id="{03C64755-C745-46B0-9138-E2CBBA34A3C4}"/>
              </a:ext>
            </a:extLst>
          </p:cNvPr>
          <p:cNvSpPr/>
          <p:nvPr userDrawn="1"/>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ru-RU"/>
          </a:p>
        </p:txBody>
      </p:sp>
      <p:sp>
        <p:nvSpPr>
          <p:cNvPr id="28" name="Freeform: Shape 27">
            <a:extLst>
              <a:ext uri="{FF2B5EF4-FFF2-40B4-BE49-F238E27FC236}">
                <a16:creationId xmlns:a16="http://schemas.microsoft.com/office/drawing/2014/main" id="{771E749E-DB7E-4267-A674-AD413276E1A7}"/>
              </a:ext>
            </a:extLst>
          </p:cNvPr>
          <p:cNvSpPr/>
          <p:nvPr userDrawn="1"/>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2"/>
            <a:srcRect/>
            <a:stretch>
              <a:fillRect l="10565" t="-152624" r="-103969" b="10226"/>
            </a:stretch>
          </a:blipFill>
          <a:ln w="12700" cap="flat">
            <a:noFill/>
            <a:prstDash val="solid"/>
            <a:miter/>
          </a:ln>
        </p:spPr>
        <p:txBody>
          <a:bodyPr rtlCol="0" anchor="ctr"/>
          <a:lstStyle/>
          <a:p>
            <a:endParaRPr lang="ru-RU"/>
          </a:p>
        </p:txBody>
      </p:sp>
    </p:spTree>
    <p:extLst>
      <p:ext uri="{BB962C8B-B14F-4D97-AF65-F5344CB8AC3E}">
        <p14:creationId xmlns:p14="http://schemas.microsoft.com/office/powerpoint/2010/main" val="312208193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Section Header with Image">
    <p:spTree>
      <p:nvGrpSpPr>
        <p:cNvPr id="1" name=""/>
        <p:cNvGrpSpPr/>
        <p:nvPr/>
      </p:nvGrpSpPr>
      <p:grpSpPr>
        <a:xfrm>
          <a:off x="0" y="0"/>
          <a:ext cx="0" cy="0"/>
          <a:chOff x="0" y="0"/>
          <a:chExt cx="0" cy="0"/>
        </a:xfrm>
      </p:grpSpPr>
      <p:grpSp>
        <p:nvGrpSpPr>
          <p:cNvPr id="11" name="Graphic 9">
            <a:extLst>
              <a:ext uri="{FF2B5EF4-FFF2-40B4-BE49-F238E27FC236}">
                <a16:creationId xmlns:a16="http://schemas.microsoft.com/office/drawing/2014/main" id="{DBE053F1-F4AB-44C9-AD59-A25E78B48A3F}"/>
              </a:ext>
            </a:extLst>
          </p:cNvPr>
          <p:cNvGrpSpPr/>
          <p:nvPr/>
        </p:nvGrpSpPr>
        <p:grpSpPr>
          <a:xfrm>
            <a:off x="1980240" y="520107"/>
            <a:ext cx="10219389" cy="6350602"/>
            <a:chOff x="1980240" y="520107"/>
            <a:chExt cx="10219389" cy="6350602"/>
          </a:xfrm>
        </p:grpSpPr>
        <p:sp>
          <p:nvSpPr>
            <p:cNvPr id="12" name="Freeform: Shape 11">
              <a:extLst>
                <a:ext uri="{FF2B5EF4-FFF2-40B4-BE49-F238E27FC236}">
                  <a16:creationId xmlns:a16="http://schemas.microsoft.com/office/drawing/2014/main" id="{FACD9D55-0502-4018-AF6A-4F0A0F0E07E9}"/>
                </a:ext>
              </a:extLst>
            </p:cNvPr>
            <p:cNvSpPr/>
            <p:nvPr/>
          </p:nvSpPr>
          <p:spPr>
            <a:xfrm>
              <a:off x="1980240" y="2877450"/>
              <a:ext cx="3086393" cy="3988178"/>
            </a:xfrm>
            <a:custGeom>
              <a:avLst/>
              <a:gdLst>
                <a:gd name="connsiteX0" fmla="*/ 12693 w 3086392"/>
                <a:gd name="connsiteY0" fmla="*/ 614730 h 3988178"/>
                <a:gd name="connsiteX1" fmla="*/ 1910253 w 3086392"/>
                <a:gd name="connsiteY1" fmla="*/ 3983090 h 3988178"/>
                <a:gd name="connsiteX2" fmla="*/ 3082574 w 3086392"/>
                <a:gd name="connsiteY2" fmla="*/ 3983090 h 3988178"/>
                <a:gd name="connsiteX3" fmla="*/ 2258266 w 3086392"/>
                <a:gd name="connsiteY3" fmla="*/ 12693 h 3988178"/>
                <a:gd name="connsiteX4" fmla="*/ 12693 w 3086392"/>
                <a:gd name="connsiteY4" fmla="*/ 614730 h 39881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86392" h="3988178">
                  <a:moveTo>
                    <a:pt x="12693" y="614730"/>
                  </a:moveTo>
                  <a:cubicBezTo>
                    <a:pt x="12693" y="614730"/>
                    <a:pt x="1595263" y="2043616"/>
                    <a:pt x="1910253" y="3983090"/>
                  </a:cubicBezTo>
                  <a:lnTo>
                    <a:pt x="3082574" y="3983090"/>
                  </a:lnTo>
                  <a:lnTo>
                    <a:pt x="2258266" y="12693"/>
                  </a:lnTo>
                  <a:lnTo>
                    <a:pt x="12693" y="614730"/>
                  </a:lnTo>
                  <a:close/>
                </a:path>
              </a:pathLst>
            </a:custGeom>
            <a:gradFill>
              <a:gsLst>
                <a:gs pos="3000">
                  <a:schemeClr val="bg1"/>
                </a:gs>
                <a:gs pos="100000">
                  <a:schemeClr val="accent5">
                    <a:alpha val="50000"/>
                  </a:schemeClr>
                </a:gs>
              </a:gsLst>
              <a:lin ang="4278000" scaled="0"/>
            </a:gradFill>
            <a:ln w="12692" cap="flat">
              <a:noFill/>
              <a:prstDash val="solid"/>
              <a:miter/>
            </a:ln>
          </p:spPr>
          <p:txBody>
            <a:bodyPr rtlCol="0" anchor="ctr"/>
            <a:lstStyle/>
            <a:p>
              <a:endParaRPr lang="ru-RU"/>
            </a:p>
          </p:txBody>
        </p:sp>
        <p:sp>
          <p:nvSpPr>
            <p:cNvPr id="13" name="Freeform: Shape 12">
              <a:extLst>
                <a:ext uri="{FF2B5EF4-FFF2-40B4-BE49-F238E27FC236}">
                  <a16:creationId xmlns:a16="http://schemas.microsoft.com/office/drawing/2014/main" id="{CF529C4B-24D5-4FF8-BD78-3A27C68248CA}"/>
                </a:ext>
              </a:extLst>
            </p:cNvPr>
            <p:cNvSpPr/>
            <p:nvPr/>
          </p:nvSpPr>
          <p:spPr>
            <a:xfrm>
              <a:off x="2962043" y="520107"/>
              <a:ext cx="9233775" cy="6350602"/>
            </a:xfrm>
            <a:custGeom>
              <a:avLst/>
              <a:gdLst>
                <a:gd name="connsiteX0" fmla="*/ 9229957 w 9233775"/>
                <a:gd name="connsiteY0" fmla="*/ 12693 h 6350602"/>
                <a:gd name="connsiteX1" fmla="*/ 12693 w 9233775"/>
                <a:gd name="connsiteY1" fmla="*/ 2225243 h 6350602"/>
                <a:gd name="connsiteX2" fmla="*/ 999577 w 9233775"/>
                <a:gd name="connsiteY2" fmla="*/ 6340434 h 6350602"/>
                <a:gd name="connsiteX3" fmla="*/ 9229957 w 9233775"/>
                <a:gd name="connsiteY3" fmla="*/ 6340434 h 6350602"/>
              </a:gdLst>
              <a:ahLst/>
              <a:cxnLst>
                <a:cxn ang="0">
                  <a:pos x="connsiteX0" y="connsiteY0"/>
                </a:cxn>
                <a:cxn ang="0">
                  <a:pos x="connsiteX1" y="connsiteY1"/>
                </a:cxn>
                <a:cxn ang="0">
                  <a:pos x="connsiteX2" y="connsiteY2"/>
                </a:cxn>
                <a:cxn ang="0">
                  <a:pos x="connsiteX3" y="connsiteY3"/>
                </a:cxn>
              </a:cxnLst>
              <a:rect l="l" t="t" r="r" b="b"/>
              <a:pathLst>
                <a:path w="9233775" h="6350602">
                  <a:moveTo>
                    <a:pt x="9229957" y="12693"/>
                  </a:moveTo>
                  <a:lnTo>
                    <a:pt x="12693" y="2225243"/>
                  </a:lnTo>
                  <a:lnTo>
                    <a:pt x="999577" y="6340434"/>
                  </a:lnTo>
                  <a:lnTo>
                    <a:pt x="9229957" y="6340434"/>
                  </a:lnTo>
                  <a:close/>
                </a:path>
              </a:pathLst>
            </a:custGeom>
            <a:gradFill>
              <a:gsLst>
                <a:gs pos="3000">
                  <a:schemeClr val="accent5"/>
                </a:gs>
                <a:gs pos="100000">
                  <a:schemeClr val="bg2"/>
                </a:gs>
              </a:gsLst>
              <a:lin ang="810000" scaled="0"/>
            </a:gradFill>
            <a:ln w="12692" cap="flat">
              <a:noFill/>
              <a:prstDash val="solid"/>
              <a:miter/>
            </a:ln>
          </p:spPr>
          <p:txBody>
            <a:bodyPr rtlCol="0" anchor="ctr"/>
            <a:lstStyle/>
            <a:p>
              <a:endParaRPr lang="ru-RU"/>
            </a:p>
          </p:txBody>
        </p:sp>
        <p:sp>
          <p:nvSpPr>
            <p:cNvPr id="14" name="Freeform: Shape 13">
              <a:extLst>
                <a:ext uri="{FF2B5EF4-FFF2-40B4-BE49-F238E27FC236}">
                  <a16:creationId xmlns:a16="http://schemas.microsoft.com/office/drawing/2014/main" id="{543A97B8-65D7-47BC-AF76-3D5AA4527481}"/>
                </a:ext>
              </a:extLst>
            </p:cNvPr>
            <p:cNvSpPr/>
            <p:nvPr/>
          </p:nvSpPr>
          <p:spPr>
            <a:xfrm>
              <a:off x="3270682" y="752539"/>
              <a:ext cx="8928947" cy="6109280"/>
            </a:xfrm>
            <a:custGeom>
              <a:avLst/>
              <a:gdLst>
                <a:gd name="connsiteX0" fmla="*/ 43176 w 8928946"/>
                <a:gd name="connsiteY0" fmla="*/ 2217623 h 6109279"/>
                <a:gd name="connsiteX1" fmla="*/ 8913698 w 8928946"/>
                <a:gd name="connsiteY1" fmla="*/ 40636 h 6109279"/>
                <a:gd name="connsiteX2" fmla="*/ 8921318 w 8928946"/>
                <a:gd name="connsiteY2" fmla="*/ 71119 h 6109279"/>
                <a:gd name="connsiteX3" fmla="*/ 8921318 w 8928946"/>
                <a:gd name="connsiteY3" fmla="*/ 12693 h 6109279"/>
                <a:gd name="connsiteX4" fmla="*/ 25395 w 8928946"/>
                <a:gd name="connsiteY4" fmla="*/ 2196031 h 6109279"/>
                <a:gd name="connsiteX5" fmla="*/ 12693 w 8928946"/>
                <a:gd name="connsiteY5" fmla="*/ 2198571 h 6109279"/>
                <a:gd name="connsiteX6" fmla="*/ 958933 w 8928946"/>
                <a:gd name="connsiteY6" fmla="*/ 6108002 h 6109279"/>
                <a:gd name="connsiteX7" fmla="*/ 985606 w 8928946"/>
                <a:gd name="connsiteY7" fmla="*/ 6108002 h 6109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28946" h="6109279">
                  <a:moveTo>
                    <a:pt x="43176" y="2217623"/>
                  </a:moveTo>
                  <a:lnTo>
                    <a:pt x="8913698" y="40636"/>
                  </a:lnTo>
                  <a:lnTo>
                    <a:pt x="8921318" y="71119"/>
                  </a:lnTo>
                  <a:lnTo>
                    <a:pt x="8921318" y="12693"/>
                  </a:lnTo>
                  <a:lnTo>
                    <a:pt x="25395" y="2196031"/>
                  </a:lnTo>
                  <a:lnTo>
                    <a:pt x="12693" y="2198571"/>
                  </a:lnTo>
                  <a:lnTo>
                    <a:pt x="958933" y="6108002"/>
                  </a:lnTo>
                  <a:lnTo>
                    <a:pt x="985606" y="6108002"/>
                  </a:lnTo>
                  <a:close/>
                </a:path>
              </a:pathLst>
            </a:custGeom>
            <a:solidFill>
              <a:schemeClr val="bg1"/>
            </a:solidFill>
            <a:ln w="12692" cap="flat">
              <a:noFill/>
              <a:prstDash val="solid"/>
              <a:miter/>
            </a:ln>
          </p:spPr>
          <p:txBody>
            <a:bodyPr rtlCol="0" anchor="ctr"/>
            <a:lstStyle/>
            <a:p>
              <a:endParaRPr lang="ru-RU"/>
            </a:p>
          </p:txBody>
        </p:sp>
      </p:grpSp>
      <p:grpSp>
        <p:nvGrpSpPr>
          <p:cNvPr id="31" name="Graphic 16">
            <a:extLst>
              <a:ext uri="{FF2B5EF4-FFF2-40B4-BE49-F238E27FC236}">
                <a16:creationId xmlns:a16="http://schemas.microsoft.com/office/drawing/2014/main" id="{04D9C911-2689-4654-846F-42D821A0ED90}"/>
              </a:ext>
            </a:extLst>
          </p:cNvPr>
          <p:cNvGrpSpPr/>
          <p:nvPr userDrawn="1"/>
        </p:nvGrpSpPr>
        <p:grpSpPr>
          <a:xfrm>
            <a:off x="10962579" y="5678327"/>
            <a:ext cx="1234800" cy="1051200"/>
            <a:chOff x="5626893" y="3026568"/>
            <a:chExt cx="937260" cy="800760"/>
          </a:xfrm>
        </p:grpSpPr>
        <p:sp>
          <p:nvSpPr>
            <p:cNvPr id="32" name="Freeform: Shape 31">
              <a:extLst>
                <a:ext uri="{FF2B5EF4-FFF2-40B4-BE49-F238E27FC236}">
                  <a16:creationId xmlns:a16="http://schemas.microsoft.com/office/drawing/2014/main" id="{31B1C0F8-90EA-40CF-88EC-B856B993D47C}"/>
                </a:ext>
              </a:extLst>
            </p:cNvPr>
            <p:cNvSpPr/>
            <p:nvPr/>
          </p:nvSpPr>
          <p:spPr>
            <a:xfrm>
              <a:off x="5640228" y="3236778"/>
              <a:ext cx="923925" cy="590550"/>
            </a:xfrm>
            <a:custGeom>
              <a:avLst/>
              <a:gdLst>
                <a:gd name="connsiteX0" fmla="*/ 7144 w 923925"/>
                <a:gd name="connsiteY0" fmla="*/ 430346 h 590550"/>
                <a:gd name="connsiteX1" fmla="*/ 918686 w 923925"/>
                <a:gd name="connsiteY1" fmla="*/ 586556 h 590550"/>
                <a:gd name="connsiteX2" fmla="*/ 918686 w 923925"/>
                <a:gd name="connsiteY2" fmla="*/ 116021 h 590550"/>
                <a:gd name="connsiteX3" fmla="*/ 160496 w 923925"/>
                <a:gd name="connsiteY3" fmla="*/ 7436 h 590550"/>
                <a:gd name="connsiteX4" fmla="*/ 7144 w 923925"/>
                <a:gd name="connsiteY4" fmla="*/ 430346 h 590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925" h="590550">
                  <a:moveTo>
                    <a:pt x="7144" y="430346"/>
                  </a:moveTo>
                  <a:cubicBezTo>
                    <a:pt x="7144" y="430346"/>
                    <a:pt x="537686" y="462731"/>
                    <a:pt x="918686" y="586556"/>
                  </a:cubicBezTo>
                  <a:lnTo>
                    <a:pt x="918686" y="116021"/>
                  </a:lnTo>
                  <a:cubicBezTo>
                    <a:pt x="491966" y="-3994"/>
                    <a:pt x="160496" y="7436"/>
                    <a:pt x="160496" y="7436"/>
                  </a:cubicBezTo>
                  <a:lnTo>
                    <a:pt x="7144" y="430346"/>
                  </a:lnTo>
                  <a:close/>
                </a:path>
              </a:pathLst>
            </a:custGeom>
            <a:gradFill flip="none" rotWithShape="1">
              <a:gsLst>
                <a:gs pos="3000">
                  <a:schemeClr val="accent3">
                    <a:alpha val="6000"/>
                  </a:schemeClr>
                </a:gs>
                <a:gs pos="100000">
                  <a:schemeClr val="accent3">
                    <a:alpha val="50000"/>
                  </a:schemeClr>
                </a:gs>
              </a:gsLst>
              <a:lin ang="0" scaled="1"/>
              <a:tileRect/>
            </a:gradFill>
            <a:ln w="9525" cap="flat">
              <a:noFill/>
              <a:prstDash val="solid"/>
              <a:miter/>
            </a:ln>
          </p:spPr>
          <p:txBody>
            <a:bodyPr rtlCol="0" anchor="ctr"/>
            <a:lstStyle/>
            <a:p>
              <a:endParaRPr lang="ru-RU"/>
            </a:p>
          </p:txBody>
        </p:sp>
        <p:sp>
          <p:nvSpPr>
            <p:cNvPr id="33" name="Freeform: Shape 32">
              <a:extLst>
                <a:ext uri="{FF2B5EF4-FFF2-40B4-BE49-F238E27FC236}">
                  <a16:creationId xmlns:a16="http://schemas.microsoft.com/office/drawing/2014/main" id="{7CD2D369-AFE4-4EBA-B0ED-C0318E8F560E}"/>
                </a:ext>
              </a:extLst>
            </p:cNvPr>
            <p:cNvSpPr/>
            <p:nvPr/>
          </p:nvSpPr>
          <p:spPr>
            <a:xfrm>
              <a:off x="5626893" y="3026568"/>
              <a:ext cx="933450" cy="771525"/>
            </a:xfrm>
            <a:custGeom>
              <a:avLst/>
              <a:gdLst>
                <a:gd name="connsiteX0" fmla="*/ 932021 w 933450"/>
                <a:gd name="connsiteY0" fmla="*/ 289084 h 771525"/>
                <a:gd name="connsiteX1" fmla="*/ 160496 w 933450"/>
                <a:gd name="connsiteY1" fmla="*/ 7144 h 771525"/>
                <a:gd name="connsiteX2" fmla="*/ 7144 w 933450"/>
                <a:gd name="connsiteY2" fmla="*/ 429101 h 771525"/>
                <a:gd name="connsiteX3" fmla="*/ 932021 w 933450"/>
                <a:gd name="connsiteY3" fmla="*/ 767239 h 771525"/>
              </a:gdLst>
              <a:ahLst/>
              <a:cxnLst>
                <a:cxn ang="0">
                  <a:pos x="connsiteX0" y="connsiteY0"/>
                </a:cxn>
                <a:cxn ang="0">
                  <a:pos x="connsiteX1" y="connsiteY1"/>
                </a:cxn>
                <a:cxn ang="0">
                  <a:pos x="connsiteX2" y="connsiteY2"/>
                </a:cxn>
                <a:cxn ang="0">
                  <a:pos x="connsiteX3" y="connsiteY3"/>
                </a:cxn>
              </a:cxnLst>
              <a:rect l="l" t="t" r="r" b="b"/>
              <a:pathLst>
                <a:path w="933450" h="771525">
                  <a:moveTo>
                    <a:pt x="932021" y="289084"/>
                  </a:moveTo>
                  <a:lnTo>
                    <a:pt x="160496" y="7144"/>
                  </a:lnTo>
                  <a:lnTo>
                    <a:pt x="7144" y="429101"/>
                  </a:lnTo>
                  <a:lnTo>
                    <a:pt x="932021" y="767239"/>
                  </a:lnTo>
                  <a:close/>
                </a:path>
              </a:pathLst>
            </a:custGeom>
            <a:gradFill flip="none" rotWithShape="1">
              <a:gsLst>
                <a:gs pos="3000">
                  <a:schemeClr val="accent3"/>
                </a:gs>
                <a:gs pos="100000">
                  <a:schemeClr val="accent6"/>
                </a:gs>
              </a:gsLst>
              <a:lin ang="0" scaled="1"/>
              <a:tileRect/>
            </a:gradFill>
            <a:ln w="9525" cap="flat">
              <a:noFill/>
              <a:prstDash val="solid"/>
              <a:miter/>
            </a:ln>
          </p:spPr>
          <p:txBody>
            <a:bodyPr rtlCol="0" anchor="ctr"/>
            <a:lstStyle/>
            <a:p>
              <a:endParaRPr lang="ru-RU"/>
            </a:p>
          </p:txBody>
        </p:sp>
      </p:grpSp>
      <p:sp>
        <p:nvSpPr>
          <p:cNvPr id="25" name="Graphic 23">
            <a:extLst>
              <a:ext uri="{FF2B5EF4-FFF2-40B4-BE49-F238E27FC236}">
                <a16:creationId xmlns:a16="http://schemas.microsoft.com/office/drawing/2014/main" id="{3817A1DD-06FF-4C7B-827F-06BEA646B2F1}"/>
              </a:ext>
            </a:extLst>
          </p:cNvPr>
          <p:cNvSpPr/>
          <p:nvPr/>
        </p:nvSpPr>
        <p:spPr>
          <a:xfrm>
            <a:off x="-24517" y="970945"/>
            <a:ext cx="4593600" cy="1238400"/>
          </a:xfrm>
          <a:custGeom>
            <a:avLst/>
            <a:gdLst>
              <a:gd name="connsiteX0" fmla="*/ 3451384 w 3457575"/>
              <a:gd name="connsiteY0" fmla="*/ 842439 h 942975"/>
              <a:gd name="connsiteX1" fmla="*/ 3367564 w 3457575"/>
              <a:gd name="connsiteY1" fmla="*/ 44244 h 942975"/>
              <a:gd name="connsiteX2" fmla="*/ 7144 w 3457575"/>
              <a:gd name="connsiteY2" fmla="*/ 129969 h 942975"/>
              <a:gd name="connsiteX3" fmla="*/ 7144 w 3457575"/>
              <a:gd name="connsiteY3" fmla="*/ 936736 h 942975"/>
              <a:gd name="connsiteX4" fmla="*/ 3451384 w 3457575"/>
              <a:gd name="connsiteY4" fmla="*/ 842439 h 9429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57575" h="942975">
                <a:moveTo>
                  <a:pt x="3451384" y="842439"/>
                </a:moveTo>
                <a:lnTo>
                  <a:pt x="3367564" y="44244"/>
                </a:lnTo>
                <a:cubicBezTo>
                  <a:pt x="3367564" y="44244"/>
                  <a:pt x="2172176" y="-81486"/>
                  <a:pt x="7144" y="129969"/>
                </a:cubicBezTo>
                <a:lnTo>
                  <a:pt x="7144" y="936736"/>
                </a:lnTo>
                <a:cubicBezTo>
                  <a:pt x="1989296" y="739569"/>
                  <a:pt x="3451384" y="842439"/>
                  <a:pt x="3451384" y="842439"/>
                </a:cubicBezTo>
                <a:close/>
              </a:path>
            </a:pathLst>
          </a:custGeom>
          <a:gradFill flip="none" rotWithShape="1">
            <a:gsLst>
              <a:gs pos="0">
                <a:schemeClr val="accent2">
                  <a:alpha val="10000"/>
                </a:schemeClr>
              </a:gs>
              <a:gs pos="88000">
                <a:schemeClr val="accent2">
                  <a:alpha val="50000"/>
                </a:schemeClr>
              </a:gs>
            </a:gsLst>
            <a:lin ang="10800000" scaled="1"/>
            <a:tileRect/>
          </a:gradFill>
          <a:ln w="9525" cap="flat">
            <a:noFill/>
            <a:prstDash val="solid"/>
            <a:miter/>
          </a:ln>
        </p:spPr>
        <p:txBody>
          <a:bodyPr rtlCol="0" anchor="ctr"/>
          <a:lstStyle/>
          <a:p>
            <a:endParaRPr lang="ru-RU"/>
          </a:p>
        </p:txBody>
      </p:sp>
      <p:sp>
        <p:nvSpPr>
          <p:cNvPr id="16" name="Picture Placeholder 15">
            <a:extLst>
              <a:ext uri="{FF2B5EF4-FFF2-40B4-BE49-F238E27FC236}">
                <a16:creationId xmlns:a16="http://schemas.microsoft.com/office/drawing/2014/main" id="{18500C30-FF27-4A5C-AA4F-B1D5C57A0F7F}"/>
              </a:ext>
            </a:extLst>
          </p:cNvPr>
          <p:cNvSpPr>
            <a:spLocks noGrp="1"/>
          </p:cNvSpPr>
          <p:nvPr>
            <p:ph type="pic" sz="quarter" idx="13"/>
          </p:nvPr>
        </p:nvSpPr>
        <p:spPr>
          <a:xfrm>
            <a:off x="3314240" y="793217"/>
            <a:ext cx="8877760" cy="6064783"/>
          </a:xfrm>
          <a:custGeom>
            <a:avLst/>
            <a:gdLst>
              <a:gd name="connsiteX0" fmla="*/ 0 w 8534400"/>
              <a:gd name="connsiteY0" fmla="*/ 6043236 h 6043236"/>
              <a:gd name="connsiteX1" fmla="*/ 1510809 w 8534400"/>
              <a:gd name="connsiteY1" fmla="*/ 0 h 6043236"/>
              <a:gd name="connsiteX2" fmla="*/ 7023591 w 8534400"/>
              <a:gd name="connsiteY2" fmla="*/ 0 h 6043236"/>
              <a:gd name="connsiteX3" fmla="*/ 8534400 w 8534400"/>
              <a:gd name="connsiteY3" fmla="*/ 6043236 h 6043236"/>
              <a:gd name="connsiteX4" fmla="*/ 0 w 8534400"/>
              <a:gd name="connsiteY4" fmla="*/ 6043236 h 6043236"/>
              <a:gd name="connsiteX0" fmla="*/ 0 w 8534400"/>
              <a:gd name="connsiteY0" fmla="*/ 6043236 h 6043236"/>
              <a:gd name="connsiteX1" fmla="*/ 1510809 w 8534400"/>
              <a:gd name="connsiteY1" fmla="*/ 0 h 6043236"/>
              <a:gd name="connsiteX2" fmla="*/ 8518563 w 8534400"/>
              <a:gd name="connsiteY2" fmla="*/ 14514 h 6043236"/>
              <a:gd name="connsiteX3" fmla="*/ 8534400 w 8534400"/>
              <a:gd name="connsiteY3" fmla="*/ 6043236 h 6043236"/>
              <a:gd name="connsiteX4" fmla="*/ 0 w 8534400"/>
              <a:gd name="connsiteY4" fmla="*/ 6043236 h 6043236"/>
              <a:gd name="connsiteX0" fmla="*/ 317991 w 8852391"/>
              <a:gd name="connsiteY0" fmla="*/ 6028722 h 6028722"/>
              <a:gd name="connsiteX1" fmla="*/ 0 w 8852391"/>
              <a:gd name="connsiteY1" fmla="*/ 2162629 h 6028722"/>
              <a:gd name="connsiteX2" fmla="*/ 8836554 w 8852391"/>
              <a:gd name="connsiteY2" fmla="*/ 0 h 6028722"/>
              <a:gd name="connsiteX3" fmla="*/ 8852391 w 8852391"/>
              <a:gd name="connsiteY3" fmla="*/ 6028722 h 6028722"/>
              <a:gd name="connsiteX4" fmla="*/ 317991 w 8852391"/>
              <a:gd name="connsiteY4" fmla="*/ 6028722 h 6028722"/>
              <a:gd name="connsiteX0" fmla="*/ 913076 w 8852391"/>
              <a:gd name="connsiteY0" fmla="*/ 6043236 h 6043236"/>
              <a:gd name="connsiteX1" fmla="*/ 0 w 8852391"/>
              <a:gd name="connsiteY1" fmla="*/ 2162629 h 6043236"/>
              <a:gd name="connsiteX2" fmla="*/ 8836554 w 8852391"/>
              <a:gd name="connsiteY2" fmla="*/ 0 h 6043236"/>
              <a:gd name="connsiteX3" fmla="*/ 8852391 w 8852391"/>
              <a:gd name="connsiteY3" fmla="*/ 6028722 h 6043236"/>
              <a:gd name="connsiteX4" fmla="*/ 913076 w 8852391"/>
              <a:gd name="connsiteY4" fmla="*/ 6043236 h 6043236"/>
              <a:gd name="connsiteX0" fmla="*/ 933682 w 8872997"/>
              <a:gd name="connsiteY0" fmla="*/ 6043236 h 6043236"/>
              <a:gd name="connsiteX1" fmla="*/ 0 w 8872997"/>
              <a:gd name="connsiteY1" fmla="*/ 2167781 h 6043236"/>
              <a:gd name="connsiteX2" fmla="*/ 8857160 w 8872997"/>
              <a:gd name="connsiteY2" fmla="*/ 0 h 6043236"/>
              <a:gd name="connsiteX3" fmla="*/ 8872997 w 8872997"/>
              <a:gd name="connsiteY3" fmla="*/ 6028722 h 6043236"/>
              <a:gd name="connsiteX4" fmla="*/ 933682 w 8872997"/>
              <a:gd name="connsiteY4" fmla="*/ 6043236 h 6043236"/>
              <a:gd name="connsiteX0" fmla="*/ 933682 w 8872997"/>
              <a:gd name="connsiteY0" fmla="*/ 6050963 h 6050963"/>
              <a:gd name="connsiteX1" fmla="*/ 0 w 8872997"/>
              <a:gd name="connsiteY1" fmla="*/ 2167781 h 6050963"/>
              <a:gd name="connsiteX2" fmla="*/ 8857160 w 8872997"/>
              <a:gd name="connsiteY2" fmla="*/ 0 h 6050963"/>
              <a:gd name="connsiteX3" fmla="*/ 8872997 w 8872997"/>
              <a:gd name="connsiteY3" fmla="*/ 6028722 h 6050963"/>
              <a:gd name="connsiteX4" fmla="*/ 933682 w 8872997"/>
              <a:gd name="connsiteY4" fmla="*/ 6050963 h 6050963"/>
              <a:gd name="connsiteX0" fmla="*/ 933682 w 8872997"/>
              <a:gd name="connsiteY0" fmla="*/ 6050963 h 6054480"/>
              <a:gd name="connsiteX1" fmla="*/ 0 w 8872997"/>
              <a:gd name="connsiteY1" fmla="*/ 2167781 h 6054480"/>
              <a:gd name="connsiteX2" fmla="*/ 8857160 w 8872997"/>
              <a:gd name="connsiteY2" fmla="*/ 0 h 6054480"/>
              <a:gd name="connsiteX3" fmla="*/ 8872997 w 8872997"/>
              <a:gd name="connsiteY3" fmla="*/ 6054480 h 6054480"/>
              <a:gd name="connsiteX4" fmla="*/ 933682 w 8872997"/>
              <a:gd name="connsiteY4" fmla="*/ 6050963 h 6054480"/>
              <a:gd name="connsiteX0" fmla="*/ 933682 w 8875190"/>
              <a:gd name="connsiteY0" fmla="*/ 6063842 h 6067359"/>
              <a:gd name="connsiteX1" fmla="*/ 0 w 8875190"/>
              <a:gd name="connsiteY1" fmla="*/ 2180660 h 6067359"/>
              <a:gd name="connsiteX2" fmla="*/ 8875190 w 8875190"/>
              <a:gd name="connsiteY2" fmla="*/ 0 h 6067359"/>
              <a:gd name="connsiteX3" fmla="*/ 8872997 w 8875190"/>
              <a:gd name="connsiteY3" fmla="*/ 6067359 h 6067359"/>
              <a:gd name="connsiteX4" fmla="*/ 933682 w 8875190"/>
              <a:gd name="connsiteY4" fmla="*/ 6063842 h 6067359"/>
              <a:gd name="connsiteX0" fmla="*/ 933682 w 8872997"/>
              <a:gd name="connsiteY0" fmla="*/ 6061266 h 6064783"/>
              <a:gd name="connsiteX1" fmla="*/ 0 w 8872997"/>
              <a:gd name="connsiteY1" fmla="*/ 2178084 h 6064783"/>
              <a:gd name="connsiteX2" fmla="*/ 8872614 w 8872997"/>
              <a:gd name="connsiteY2" fmla="*/ 0 h 6064783"/>
              <a:gd name="connsiteX3" fmla="*/ 8872997 w 8872997"/>
              <a:gd name="connsiteY3" fmla="*/ 6064783 h 6064783"/>
              <a:gd name="connsiteX4" fmla="*/ 933682 w 8872997"/>
              <a:gd name="connsiteY4" fmla="*/ 6061266 h 6064783"/>
              <a:gd name="connsiteX0" fmla="*/ 938445 w 8877760"/>
              <a:gd name="connsiteY0" fmla="*/ 6061266 h 6064783"/>
              <a:gd name="connsiteX1" fmla="*/ 0 w 8877760"/>
              <a:gd name="connsiteY1" fmla="*/ 2175703 h 6064783"/>
              <a:gd name="connsiteX2" fmla="*/ 8877377 w 8877760"/>
              <a:gd name="connsiteY2" fmla="*/ 0 h 6064783"/>
              <a:gd name="connsiteX3" fmla="*/ 8877760 w 8877760"/>
              <a:gd name="connsiteY3" fmla="*/ 6064783 h 6064783"/>
              <a:gd name="connsiteX4" fmla="*/ 938445 w 8877760"/>
              <a:gd name="connsiteY4" fmla="*/ 6061266 h 60647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77760" h="6064783">
                <a:moveTo>
                  <a:pt x="938445" y="6061266"/>
                </a:moveTo>
                <a:lnTo>
                  <a:pt x="0" y="2175703"/>
                </a:lnTo>
                <a:lnTo>
                  <a:pt x="8877377" y="0"/>
                </a:lnTo>
                <a:cubicBezTo>
                  <a:pt x="8877505" y="2021594"/>
                  <a:pt x="8877632" y="4043189"/>
                  <a:pt x="8877760" y="6064783"/>
                </a:cubicBezTo>
                <a:lnTo>
                  <a:pt x="938445" y="6061266"/>
                </a:lnTo>
                <a:close/>
              </a:path>
            </a:pathLst>
          </a:custGeom>
          <a:ln>
            <a:noFill/>
          </a:ln>
        </p:spPr>
        <p:txBody>
          <a:bodyPr anchor="ctr" anchorCtr="0">
            <a:normAutofit/>
          </a:bodyPr>
          <a:lstStyle>
            <a:lvl1pPr marL="0" indent="0" algn="ctr">
              <a:buNone/>
              <a:defRPr sz="1400"/>
            </a:lvl1pPr>
          </a:lstStyle>
          <a:p>
            <a:r>
              <a:rPr lang="en-US"/>
              <a:t>Click icon to add picture</a:t>
            </a:r>
            <a:endParaRPr lang="ru-RU"/>
          </a:p>
        </p:txBody>
      </p:sp>
      <p:sp>
        <p:nvSpPr>
          <p:cNvPr id="4" name="Date Placeholder 3">
            <a:extLst>
              <a:ext uri="{FF2B5EF4-FFF2-40B4-BE49-F238E27FC236}">
                <a16:creationId xmlns:a16="http://schemas.microsoft.com/office/drawing/2014/main" id="{D63B35E6-B4C1-4260-8AE6-951819B05A7A}"/>
              </a:ext>
            </a:extLst>
          </p:cNvPr>
          <p:cNvSpPr>
            <a:spLocks noGrp="1"/>
          </p:cNvSpPr>
          <p:nvPr>
            <p:ph type="dt" sz="half" idx="10"/>
          </p:nvPr>
        </p:nvSpPr>
        <p:spPr/>
        <p:txBody>
          <a:bodyPr/>
          <a:lstStyle/>
          <a:p>
            <a:r>
              <a:rPr lang="ru-RU"/>
              <a:t>MM.DD.20XX</a:t>
            </a:r>
          </a:p>
        </p:txBody>
      </p:sp>
      <p:sp>
        <p:nvSpPr>
          <p:cNvPr id="5" name="Footer Placeholder 4">
            <a:extLst>
              <a:ext uri="{FF2B5EF4-FFF2-40B4-BE49-F238E27FC236}">
                <a16:creationId xmlns:a16="http://schemas.microsoft.com/office/drawing/2014/main" id="{D7ABFBE1-B362-4274-B448-999C6340547A}"/>
              </a:ext>
            </a:extLst>
          </p:cNvPr>
          <p:cNvSpPr>
            <a:spLocks noGrp="1"/>
          </p:cNvSpPr>
          <p:nvPr>
            <p:ph type="ftr" sz="quarter" idx="11"/>
          </p:nvPr>
        </p:nvSpPr>
        <p:spPr/>
        <p:txBody>
          <a:bodyPr lIns="0"/>
          <a:lstStyle/>
          <a:p>
            <a:r>
              <a:rPr lang="en-US"/>
              <a:t>ADD A FOOTER</a:t>
            </a:r>
            <a:endParaRPr lang="ru-RU"/>
          </a:p>
        </p:txBody>
      </p:sp>
      <p:sp>
        <p:nvSpPr>
          <p:cNvPr id="6" name="Slide Number Placeholder 5">
            <a:extLst>
              <a:ext uri="{FF2B5EF4-FFF2-40B4-BE49-F238E27FC236}">
                <a16:creationId xmlns:a16="http://schemas.microsoft.com/office/drawing/2014/main" id="{DEEE2D3F-1F8E-4C9F-BCD1-F9FFC39C8F40}"/>
              </a:ext>
            </a:extLst>
          </p:cNvPr>
          <p:cNvSpPr>
            <a:spLocks noGrp="1"/>
          </p:cNvSpPr>
          <p:nvPr>
            <p:ph type="sldNum" sz="quarter" idx="12"/>
          </p:nvPr>
        </p:nvSpPr>
        <p:spPr/>
        <p:txBody>
          <a:bodyPr/>
          <a:lstStyle/>
          <a:p>
            <a:fld id="{98C0CDE5-970C-4CC4-BF43-0DA127E73E82}" type="slidenum">
              <a:rPr lang="ru-RU" smtClean="0"/>
              <a:t>‹#›</a:t>
            </a:fld>
            <a:endParaRPr lang="ru-RU"/>
          </a:p>
        </p:txBody>
      </p:sp>
      <p:sp>
        <p:nvSpPr>
          <p:cNvPr id="8" name="Graphic 6">
            <a:extLst>
              <a:ext uri="{FF2B5EF4-FFF2-40B4-BE49-F238E27FC236}">
                <a16:creationId xmlns:a16="http://schemas.microsoft.com/office/drawing/2014/main" id="{0397A1D9-602E-4BC0-9119-818273B1D85A}"/>
              </a:ext>
            </a:extLst>
          </p:cNvPr>
          <p:cNvSpPr/>
          <p:nvPr/>
        </p:nvSpPr>
        <p:spPr>
          <a:xfrm>
            <a:off x="-26126" y="587196"/>
            <a:ext cx="4885313" cy="1632656"/>
          </a:xfrm>
          <a:custGeom>
            <a:avLst/>
            <a:gdLst>
              <a:gd name="connsiteX0" fmla="*/ 12607 w 4885312"/>
              <a:gd name="connsiteY0" fmla="*/ 1627544 h 1632656"/>
              <a:gd name="connsiteX1" fmla="*/ 4876404 w 4885312"/>
              <a:gd name="connsiteY1" fmla="*/ 1073201 h 1632656"/>
              <a:gd name="connsiteX2" fmla="*/ 4765029 w 4885312"/>
              <a:gd name="connsiteY2" fmla="*/ 12607 h 1632656"/>
              <a:gd name="connsiteX3" fmla="*/ 12607 w 4885312"/>
              <a:gd name="connsiteY3" fmla="*/ 554294 h 1632656"/>
            </a:gdLst>
            <a:ahLst/>
            <a:cxnLst>
              <a:cxn ang="0">
                <a:pos x="connsiteX0" y="connsiteY0"/>
              </a:cxn>
              <a:cxn ang="0">
                <a:pos x="connsiteX1" y="connsiteY1"/>
              </a:cxn>
              <a:cxn ang="0">
                <a:pos x="connsiteX2" y="connsiteY2"/>
              </a:cxn>
              <a:cxn ang="0">
                <a:pos x="connsiteX3" y="connsiteY3"/>
              </a:cxn>
            </a:cxnLst>
            <a:rect l="l" t="t" r="r" b="b"/>
            <a:pathLst>
              <a:path w="4885312" h="1632656">
                <a:moveTo>
                  <a:pt x="12607" y="1627544"/>
                </a:moveTo>
                <a:lnTo>
                  <a:pt x="4876404" y="1073201"/>
                </a:lnTo>
                <a:lnTo>
                  <a:pt x="4765029" y="12607"/>
                </a:lnTo>
                <a:lnTo>
                  <a:pt x="12607" y="554294"/>
                </a:lnTo>
                <a:close/>
              </a:path>
            </a:pathLst>
          </a:custGeom>
          <a:gradFill flip="none" rotWithShape="1">
            <a:gsLst>
              <a:gs pos="9000">
                <a:schemeClr val="accent1"/>
              </a:gs>
              <a:gs pos="100000">
                <a:schemeClr val="accent2"/>
              </a:gs>
            </a:gsLst>
            <a:lin ang="360000" scaled="0"/>
            <a:tileRect/>
          </a:gradFill>
          <a:ln w="12650" cap="flat">
            <a:noFill/>
            <a:prstDash val="solid"/>
            <a:miter/>
          </a:ln>
        </p:spPr>
        <p:txBody>
          <a:bodyPr rtlCol="0" anchor="ctr"/>
          <a:lstStyle/>
          <a:p>
            <a:endParaRPr lang="ru-RU"/>
          </a:p>
        </p:txBody>
      </p:sp>
      <p:sp>
        <p:nvSpPr>
          <p:cNvPr id="2" name="Title 1">
            <a:extLst>
              <a:ext uri="{FF2B5EF4-FFF2-40B4-BE49-F238E27FC236}">
                <a16:creationId xmlns:a16="http://schemas.microsoft.com/office/drawing/2014/main" id="{F3955EAF-4D26-452F-BE4D-A9B580AC9283}"/>
              </a:ext>
            </a:extLst>
          </p:cNvPr>
          <p:cNvSpPr>
            <a:spLocks noGrp="1"/>
          </p:cNvSpPr>
          <p:nvPr>
            <p:ph type="title" hasCustomPrompt="1"/>
          </p:nvPr>
        </p:nvSpPr>
        <p:spPr>
          <a:xfrm rot="-360000">
            <a:off x="803491" y="1001491"/>
            <a:ext cx="4065084" cy="700842"/>
          </a:xfrm>
        </p:spPr>
        <p:txBody>
          <a:bodyPr>
            <a:normAutofit/>
          </a:bodyPr>
          <a:lstStyle>
            <a:lvl1pPr>
              <a:defRPr sz="4000" b="1">
                <a:solidFill>
                  <a:schemeClr val="bg1"/>
                </a:solidFill>
              </a:defRPr>
            </a:lvl1pPr>
          </a:lstStyle>
          <a:p>
            <a:r>
              <a:rPr lang="en-US"/>
              <a:t>Divider Slide</a:t>
            </a:r>
            <a:endParaRPr lang="ru-RU"/>
          </a:p>
        </p:txBody>
      </p:sp>
      <p:grpSp>
        <p:nvGrpSpPr>
          <p:cNvPr id="26" name="Graphic 17">
            <a:extLst>
              <a:ext uri="{FF2B5EF4-FFF2-40B4-BE49-F238E27FC236}">
                <a16:creationId xmlns:a16="http://schemas.microsoft.com/office/drawing/2014/main" id="{E08C18DA-9AB7-44E9-9FBC-B5DEB79B79FF}"/>
              </a:ext>
            </a:extLst>
          </p:cNvPr>
          <p:cNvGrpSpPr/>
          <p:nvPr userDrawn="1"/>
        </p:nvGrpSpPr>
        <p:grpSpPr>
          <a:xfrm>
            <a:off x="-12715" y="-12715"/>
            <a:ext cx="7434968" cy="5461207"/>
            <a:chOff x="-12715" y="-12715"/>
            <a:chExt cx="7434968" cy="5461207"/>
          </a:xfrm>
        </p:grpSpPr>
        <p:sp>
          <p:nvSpPr>
            <p:cNvPr id="27" name="Freeform: Shape 26">
              <a:extLst>
                <a:ext uri="{FF2B5EF4-FFF2-40B4-BE49-F238E27FC236}">
                  <a16:creationId xmlns:a16="http://schemas.microsoft.com/office/drawing/2014/main" id="{3ABFEE08-BDAB-436A-8715-2771DEA59886}"/>
                </a:ext>
              </a:extLst>
            </p:cNvPr>
            <p:cNvSpPr/>
            <p:nvPr/>
          </p:nvSpPr>
          <p:spPr>
            <a:xfrm>
              <a:off x="5931446" y="-12715"/>
              <a:ext cx="1207388" cy="1143841"/>
            </a:xfrm>
            <a:custGeom>
              <a:avLst/>
              <a:gdLst>
                <a:gd name="connsiteX0" fmla="*/ 1194684 w 1207387"/>
                <a:gd name="connsiteY0" fmla="*/ 12715 h 1143841"/>
                <a:gd name="connsiteX1" fmla="*/ 754940 w 1207387"/>
                <a:gd name="connsiteY1" fmla="*/ 12715 h 1143841"/>
                <a:gd name="connsiteX2" fmla="*/ 332990 w 1207387"/>
                <a:gd name="connsiteY2" fmla="*/ 494399 h 1143841"/>
                <a:gd name="connsiteX3" fmla="*/ 12715 w 1207387"/>
                <a:gd name="connsiteY3" fmla="*/ 1140034 h 1143841"/>
                <a:gd name="connsiteX4" fmla="*/ 612596 w 1207387"/>
                <a:gd name="connsiteY4" fmla="*/ 686310 h 1143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7387" h="1143841">
                  <a:moveTo>
                    <a:pt x="1194684" y="12715"/>
                  </a:moveTo>
                  <a:lnTo>
                    <a:pt x="754940" y="12715"/>
                  </a:lnTo>
                  <a:lnTo>
                    <a:pt x="332990" y="494399"/>
                  </a:lnTo>
                  <a:lnTo>
                    <a:pt x="12715" y="1140034"/>
                  </a:lnTo>
                  <a:lnTo>
                    <a:pt x="612596" y="686310"/>
                  </a:lnTo>
                  <a:close/>
                </a:path>
              </a:pathLst>
            </a:custGeom>
            <a:gradFill>
              <a:gsLst>
                <a:gs pos="0">
                  <a:schemeClr val="bg2">
                    <a:alpha val="5000"/>
                  </a:schemeClr>
                </a:gs>
                <a:gs pos="100000">
                  <a:schemeClr val="bg2">
                    <a:alpha val="20000"/>
                  </a:schemeClr>
                </a:gs>
              </a:gsLst>
              <a:lin ang="3180000" scaled="0"/>
            </a:gradFill>
            <a:ln w="12705" cap="flat">
              <a:noFill/>
              <a:prstDash val="solid"/>
              <a:miter/>
            </a:ln>
          </p:spPr>
          <p:txBody>
            <a:bodyPr rtlCol="0" anchor="ctr"/>
            <a:lstStyle/>
            <a:p>
              <a:endParaRPr lang="ru-RU"/>
            </a:p>
          </p:txBody>
        </p:sp>
        <p:sp>
          <p:nvSpPr>
            <p:cNvPr id="28" name="Freeform: Shape 27">
              <a:extLst>
                <a:ext uri="{FF2B5EF4-FFF2-40B4-BE49-F238E27FC236}">
                  <a16:creationId xmlns:a16="http://schemas.microsoft.com/office/drawing/2014/main" id="{D531243B-A933-4192-BB4F-EFF38E129D30}"/>
                </a:ext>
              </a:extLst>
            </p:cNvPr>
            <p:cNvSpPr/>
            <p:nvPr/>
          </p:nvSpPr>
          <p:spPr>
            <a:xfrm>
              <a:off x="-12715" y="4607132"/>
              <a:ext cx="2071623" cy="635467"/>
            </a:xfrm>
            <a:custGeom>
              <a:avLst/>
              <a:gdLst>
                <a:gd name="connsiteX0" fmla="*/ 2061461 w 2071623"/>
                <a:gd name="connsiteY0" fmla="*/ 12715 h 635467"/>
                <a:gd name="connsiteX1" fmla="*/ 2061461 w 2071623"/>
                <a:gd name="connsiteY1" fmla="*/ 12715 h 635467"/>
                <a:gd name="connsiteX2" fmla="*/ 1307797 w 2071623"/>
                <a:gd name="connsiteY2" fmla="*/ 13986 h 635467"/>
                <a:gd name="connsiteX3" fmla="*/ 12715 w 2071623"/>
                <a:gd name="connsiteY3" fmla="*/ 294862 h 635467"/>
                <a:gd name="connsiteX4" fmla="*/ 12715 w 2071623"/>
                <a:gd name="connsiteY4" fmla="*/ 629118 h 635467"/>
                <a:gd name="connsiteX5" fmla="*/ 1415827 w 2071623"/>
                <a:gd name="connsiteY5" fmla="*/ 335532 h 6354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071623" h="635467">
                  <a:moveTo>
                    <a:pt x="2061461" y="12715"/>
                  </a:moveTo>
                  <a:lnTo>
                    <a:pt x="2061461" y="12715"/>
                  </a:lnTo>
                  <a:lnTo>
                    <a:pt x="1307797" y="13986"/>
                  </a:lnTo>
                  <a:lnTo>
                    <a:pt x="12715" y="294862"/>
                  </a:lnTo>
                  <a:lnTo>
                    <a:pt x="12715" y="629118"/>
                  </a:lnTo>
                  <a:lnTo>
                    <a:pt x="1415827" y="335532"/>
                  </a:lnTo>
                  <a:close/>
                </a:path>
              </a:pathLst>
            </a:custGeom>
            <a:gradFill>
              <a:gsLst>
                <a:gs pos="0">
                  <a:schemeClr val="tx1">
                    <a:alpha val="5000"/>
                  </a:schemeClr>
                </a:gs>
                <a:gs pos="100000">
                  <a:schemeClr val="tx1">
                    <a:alpha val="20000"/>
                  </a:schemeClr>
                </a:gs>
              </a:gsLst>
              <a:lin ang="9840000" scaled="0"/>
            </a:gradFill>
            <a:ln w="12705" cap="flat">
              <a:noFill/>
              <a:prstDash val="solid"/>
              <a:miter/>
            </a:ln>
          </p:spPr>
          <p:txBody>
            <a:bodyPr rtlCol="0" anchor="ctr"/>
            <a:lstStyle/>
            <a:p>
              <a:endParaRPr lang="ru-RU"/>
            </a:p>
          </p:txBody>
        </p:sp>
        <p:sp>
          <p:nvSpPr>
            <p:cNvPr id="29" name="Freeform: Shape 28">
              <a:extLst>
                <a:ext uri="{FF2B5EF4-FFF2-40B4-BE49-F238E27FC236}">
                  <a16:creationId xmlns:a16="http://schemas.microsoft.com/office/drawing/2014/main" id="{7CC150B5-FCB4-44F6-ADC0-AC468D799473}"/>
                </a:ext>
              </a:extLst>
            </p:cNvPr>
            <p:cNvSpPr/>
            <p:nvPr/>
          </p:nvSpPr>
          <p:spPr>
            <a:xfrm>
              <a:off x="-12715" y="4546128"/>
              <a:ext cx="2287682" cy="902364"/>
            </a:xfrm>
            <a:custGeom>
              <a:avLst/>
              <a:gdLst>
                <a:gd name="connsiteX0" fmla="*/ 12715 w 2287682"/>
                <a:gd name="connsiteY0" fmla="*/ 898556 h 902363"/>
                <a:gd name="connsiteX1" fmla="*/ 2283875 w 2287682"/>
                <a:gd name="connsiteY1" fmla="*/ 415601 h 902363"/>
                <a:gd name="connsiteX2" fmla="*/ 2198722 w 2287682"/>
                <a:gd name="connsiteY2" fmla="*/ 12715 h 902363"/>
                <a:gd name="connsiteX3" fmla="*/ 12715 w 2287682"/>
                <a:gd name="connsiteY3" fmla="*/ 477877 h 902363"/>
              </a:gdLst>
              <a:ahLst/>
              <a:cxnLst>
                <a:cxn ang="0">
                  <a:pos x="connsiteX0" y="connsiteY0"/>
                </a:cxn>
                <a:cxn ang="0">
                  <a:pos x="connsiteX1" y="connsiteY1"/>
                </a:cxn>
                <a:cxn ang="0">
                  <a:pos x="connsiteX2" y="connsiteY2"/>
                </a:cxn>
                <a:cxn ang="0">
                  <a:pos x="connsiteX3" y="connsiteY3"/>
                </a:cxn>
              </a:cxnLst>
              <a:rect l="l" t="t" r="r" b="b"/>
              <a:pathLst>
                <a:path w="2287682" h="902363">
                  <a:moveTo>
                    <a:pt x="12715" y="898556"/>
                  </a:moveTo>
                  <a:lnTo>
                    <a:pt x="2283875" y="415601"/>
                  </a:lnTo>
                  <a:lnTo>
                    <a:pt x="2198722" y="12715"/>
                  </a:lnTo>
                  <a:lnTo>
                    <a:pt x="12715" y="477877"/>
                  </a:lnTo>
                  <a:close/>
                </a:path>
              </a:pathLst>
            </a:custGeom>
            <a:blipFill>
              <a:blip r:embed="rId2"/>
              <a:srcRect/>
              <a:stretch>
                <a:fillRect l="-71085" t="19266" r="1773" b="-35681"/>
              </a:stretch>
            </a:blipFill>
            <a:ln w="12705" cap="flat">
              <a:noFill/>
              <a:prstDash val="solid"/>
              <a:miter/>
            </a:ln>
          </p:spPr>
          <p:txBody>
            <a:bodyPr rtlCol="0" anchor="ctr"/>
            <a:lstStyle/>
            <a:p>
              <a:endParaRPr lang="ru-RU"/>
            </a:p>
          </p:txBody>
        </p:sp>
        <p:sp>
          <p:nvSpPr>
            <p:cNvPr id="30" name="Freeform: Shape 29">
              <a:extLst>
                <a:ext uri="{FF2B5EF4-FFF2-40B4-BE49-F238E27FC236}">
                  <a16:creationId xmlns:a16="http://schemas.microsoft.com/office/drawing/2014/main" id="{D7552086-05A4-4DA9-B933-0A4B24B140B9}"/>
                </a:ext>
              </a:extLst>
            </p:cNvPr>
            <p:cNvSpPr/>
            <p:nvPr/>
          </p:nvSpPr>
          <p:spPr>
            <a:xfrm>
              <a:off x="5820875" y="-12715"/>
              <a:ext cx="1601378" cy="1461575"/>
            </a:xfrm>
            <a:custGeom>
              <a:avLst/>
              <a:gdLst>
                <a:gd name="connsiteX0" fmla="*/ 1047256 w 1601377"/>
                <a:gd name="connsiteY0" fmla="*/ 12715 h 1461574"/>
                <a:gd name="connsiteX1" fmla="*/ 12715 w 1601377"/>
                <a:gd name="connsiteY1" fmla="*/ 1181975 h 1461574"/>
                <a:gd name="connsiteX2" fmla="*/ 321552 w 1601377"/>
                <a:gd name="connsiteY2" fmla="*/ 1455226 h 1461574"/>
                <a:gd name="connsiteX3" fmla="*/ 1597570 w 1601377"/>
                <a:gd name="connsiteY3" fmla="*/ 12715 h 1461574"/>
              </a:gdLst>
              <a:ahLst/>
              <a:cxnLst>
                <a:cxn ang="0">
                  <a:pos x="connsiteX0" y="connsiteY0"/>
                </a:cxn>
                <a:cxn ang="0">
                  <a:pos x="connsiteX1" y="connsiteY1"/>
                </a:cxn>
                <a:cxn ang="0">
                  <a:pos x="connsiteX2" y="connsiteY2"/>
                </a:cxn>
                <a:cxn ang="0">
                  <a:pos x="connsiteX3" y="connsiteY3"/>
                </a:cxn>
              </a:cxnLst>
              <a:rect l="l" t="t" r="r" b="b"/>
              <a:pathLst>
                <a:path w="1601377" h="1461574">
                  <a:moveTo>
                    <a:pt x="1047256" y="12715"/>
                  </a:moveTo>
                  <a:lnTo>
                    <a:pt x="12715" y="1181975"/>
                  </a:lnTo>
                  <a:lnTo>
                    <a:pt x="321552" y="1455226"/>
                  </a:lnTo>
                  <a:lnTo>
                    <a:pt x="1597570" y="12715"/>
                  </a:lnTo>
                  <a:close/>
                </a:path>
              </a:pathLst>
            </a:custGeom>
            <a:blipFill>
              <a:blip r:embed="rId3"/>
              <a:srcRect/>
              <a:stretch>
                <a:fillRect l="9984" t="-142507" r="-99566" b="9279"/>
              </a:stretch>
            </a:blipFill>
            <a:ln w="12705" cap="flat">
              <a:noFill/>
              <a:prstDash val="solid"/>
              <a:miter/>
            </a:ln>
          </p:spPr>
          <p:txBody>
            <a:bodyPr rtlCol="0" anchor="ctr"/>
            <a:lstStyle/>
            <a:p>
              <a:endParaRPr lang="ru-RU"/>
            </a:p>
          </p:txBody>
        </p:sp>
      </p:grpSp>
    </p:spTree>
    <p:extLst>
      <p:ext uri="{BB962C8B-B14F-4D97-AF65-F5344CB8AC3E}">
        <p14:creationId xmlns:p14="http://schemas.microsoft.com/office/powerpoint/2010/main" val="10548723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42A54C80-263E-416B-A8E0-580EDEADCBDC}" type="datetimeFigureOut">
              <a:rPr lang="en-US" dirty="0"/>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5823948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Thanks Slide">
    <p:spTree>
      <p:nvGrpSpPr>
        <p:cNvPr id="1" name=""/>
        <p:cNvGrpSpPr/>
        <p:nvPr/>
      </p:nvGrpSpPr>
      <p:grpSpPr>
        <a:xfrm>
          <a:off x="0" y="0"/>
          <a:ext cx="0" cy="0"/>
          <a:chOff x="0" y="0"/>
          <a:chExt cx="0" cy="0"/>
        </a:xfrm>
      </p:grpSpPr>
      <p:grpSp>
        <p:nvGrpSpPr>
          <p:cNvPr id="40" name="Graphic 35">
            <a:extLst>
              <a:ext uri="{FF2B5EF4-FFF2-40B4-BE49-F238E27FC236}">
                <a16:creationId xmlns:a16="http://schemas.microsoft.com/office/drawing/2014/main" id="{B00A1772-2B8D-4677-8511-3E067F67A72F}"/>
              </a:ext>
            </a:extLst>
          </p:cNvPr>
          <p:cNvGrpSpPr/>
          <p:nvPr userDrawn="1"/>
        </p:nvGrpSpPr>
        <p:grpSpPr>
          <a:xfrm>
            <a:off x="6678503" y="1430186"/>
            <a:ext cx="5526208" cy="2613848"/>
            <a:chOff x="6678503" y="665690"/>
            <a:chExt cx="5526208" cy="2613848"/>
          </a:xfrm>
        </p:grpSpPr>
        <p:sp>
          <p:nvSpPr>
            <p:cNvPr id="42" name="Freeform: Shape 41">
              <a:extLst>
                <a:ext uri="{FF2B5EF4-FFF2-40B4-BE49-F238E27FC236}">
                  <a16:creationId xmlns:a16="http://schemas.microsoft.com/office/drawing/2014/main" id="{FB0F16C2-C8ED-4461-B34C-5CEB29F1C450}"/>
                </a:ext>
              </a:extLst>
            </p:cNvPr>
            <p:cNvSpPr/>
            <p:nvPr/>
          </p:nvSpPr>
          <p:spPr>
            <a:xfrm>
              <a:off x="6678503" y="1272318"/>
              <a:ext cx="5526208" cy="2007220"/>
            </a:xfrm>
            <a:custGeom>
              <a:avLst/>
              <a:gdLst>
                <a:gd name="connsiteX0" fmla="*/ 5514767 w 5526207"/>
                <a:gd name="connsiteY0" fmla="*/ 573560 h 2007220"/>
                <a:gd name="connsiteX1" fmla="*/ 355703 w 5526207"/>
                <a:gd name="connsiteY1" fmla="*/ 33643 h 2007220"/>
                <a:gd name="connsiteX2" fmla="*/ 12697 w 5526207"/>
                <a:gd name="connsiteY2" fmla="*/ 1284980 h 2007220"/>
                <a:gd name="connsiteX3" fmla="*/ 5514767 w 5526207"/>
                <a:gd name="connsiteY3" fmla="*/ 1998940 h 2007220"/>
                <a:gd name="connsiteX4" fmla="*/ 5514767 w 5526207"/>
                <a:gd name="connsiteY4" fmla="*/ 573560 h 20072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26207" h="2007220">
                  <a:moveTo>
                    <a:pt x="5514767" y="573560"/>
                  </a:moveTo>
                  <a:cubicBezTo>
                    <a:pt x="2157119" y="-150564"/>
                    <a:pt x="355703" y="33643"/>
                    <a:pt x="355703" y="33643"/>
                  </a:cubicBezTo>
                  <a:lnTo>
                    <a:pt x="12697" y="1284980"/>
                  </a:lnTo>
                  <a:cubicBezTo>
                    <a:pt x="12697" y="1284980"/>
                    <a:pt x="1368206" y="967381"/>
                    <a:pt x="5514767" y="1998940"/>
                  </a:cubicBezTo>
                  <a:lnTo>
                    <a:pt x="5514767" y="573560"/>
                  </a:lnTo>
                  <a:close/>
                </a:path>
              </a:pathLst>
            </a:custGeom>
            <a:gradFill>
              <a:gsLst>
                <a:gs pos="22000">
                  <a:schemeClr val="accent2">
                    <a:alpha val="10000"/>
                  </a:schemeClr>
                </a:gs>
                <a:gs pos="100000">
                  <a:schemeClr val="accent2">
                    <a:alpha val="40000"/>
                  </a:schemeClr>
                </a:gs>
              </a:gsLst>
              <a:lin ang="1020000" scaled="0"/>
            </a:gradFill>
            <a:ln w="12693" cap="flat">
              <a:noFill/>
              <a:prstDash val="solid"/>
              <a:miter/>
            </a:ln>
          </p:spPr>
          <p:txBody>
            <a:bodyPr rtlCol="0" anchor="ctr"/>
            <a:lstStyle/>
            <a:p>
              <a:endParaRPr lang="ru-RU"/>
            </a:p>
          </p:txBody>
        </p:sp>
        <p:sp>
          <p:nvSpPr>
            <p:cNvPr id="41" name="Freeform: Shape 40">
              <a:extLst>
                <a:ext uri="{FF2B5EF4-FFF2-40B4-BE49-F238E27FC236}">
                  <a16:creationId xmlns:a16="http://schemas.microsoft.com/office/drawing/2014/main" id="{963814A1-9202-49D2-B985-1785CC4860DE}"/>
                </a:ext>
              </a:extLst>
            </p:cNvPr>
            <p:cNvSpPr/>
            <p:nvPr/>
          </p:nvSpPr>
          <p:spPr>
            <a:xfrm>
              <a:off x="7262884" y="665690"/>
              <a:ext cx="4941827" cy="2591601"/>
            </a:xfrm>
            <a:custGeom>
              <a:avLst/>
              <a:gdLst>
                <a:gd name="connsiteX0" fmla="*/ 4930387 w 4941827"/>
                <a:gd name="connsiteY0" fmla="*/ 1138265 h 2591601"/>
                <a:gd name="connsiteX1" fmla="*/ 383651 w 4941827"/>
                <a:gd name="connsiteY1" fmla="*/ 12697 h 2591601"/>
                <a:gd name="connsiteX2" fmla="*/ 12697 w 4941827"/>
                <a:gd name="connsiteY2" fmla="*/ 1366935 h 2591601"/>
                <a:gd name="connsiteX3" fmla="*/ 4930387 w 4941827"/>
                <a:gd name="connsiteY3" fmla="*/ 2583971 h 2591601"/>
              </a:gdLst>
              <a:ahLst/>
              <a:cxnLst>
                <a:cxn ang="0">
                  <a:pos x="connsiteX0" y="connsiteY0"/>
                </a:cxn>
                <a:cxn ang="0">
                  <a:pos x="connsiteX1" y="connsiteY1"/>
                </a:cxn>
                <a:cxn ang="0">
                  <a:pos x="connsiteX2" y="connsiteY2"/>
                </a:cxn>
                <a:cxn ang="0">
                  <a:pos x="connsiteX3" y="connsiteY3"/>
                </a:cxn>
              </a:cxnLst>
              <a:rect l="l" t="t" r="r" b="b"/>
              <a:pathLst>
                <a:path w="4941827" h="2591601">
                  <a:moveTo>
                    <a:pt x="4930387" y="1138265"/>
                  </a:moveTo>
                  <a:lnTo>
                    <a:pt x="383651" y="12697"/>
                  </a:lnTo>
                  <a:lnTo>
                    <a:pt x="12697" y="1366935"/>
                  </a:lnTo>
                  <a:lnTo>
                    <a:pt x="4930387" y="2583971"/>
                  </a:lnTo>
                  <a:close/>
                </a:path>
              </a:pathLst>
            </a:custGeom>
            <a:gradFill>
              <a:gsLst>
                <a:gs pos="0">
                  <a:schemeClr val="accent1"/>
                </a:gs>
                <a:gs pos="100000">
                  <a:schemeClr val="accent2"/>
                </a:gs>
              </a:gsLst>
              <a:lin ang="10440000" scaled="0"/>
            </a:gradFill>
            <a:ln w="12693" cap="flat">
              <a:noFill/>
              <a:prstDash val="solid"/>
              <a:miter/>
            </a:ln>
          </p:spPr>
          <p:txBody>
            <a:bodyPr rtlCol="0" anchor="ctr"/>
            <a:lstStyle/>
            <a:p>
              <a:endParaRPr lang="ru-RU"/>
            </a:p>
          </p:txBody>
        </p:sp>
      </p:grpSp>
      <p:sp>
        <p:nvSpPr>
          <p:cNvPr id="14" name="Freeform: Shape 13">
            <a:extLst>
              <a:ext uri="{FF2B5EF4-FFF2-40B4-BE49-F238E27FC236}">
                <a16:creationId xmlns:a16="http://schemas.microsoft.com/office/drawing/2014/main" id="{D2973908-D73D-4ECB-A29B-831C44983FB3}"/>
              </a:ext>
            </a:extLst>
          </p:cNvPr>
          <p:cNvSpPr/>
          <p:nvPr/>
        </p:nvSpPr>
        <p:spPr>
          <a:xfrm>
            <a:off x="5886429" y="5240536"/>
            <a:ext cx="1486046" cy="1625760"/>
          </a:xfrm>
          <a:custGeom>
            <a:avLst/>
            <a:gdLst>
              <a:gd name="connsiteX0" fmla="*/ 1482236 w 1486046"/>
              <a:gd name="connsiteY0" fmla="*/ 12701 h 1625760"/>
              <a:gd name="connsiteX1" fmla="*/ 901789 w 1486046"/>
              <a:gd name="connsiteY1" fmla="*/ 491538 h 1625760"/>
              <a:gd name="connsiteX2" fmla="*/ 12701 w 1486046"/>
              <a:gd name="connsiteY2" fmla="*/ 1618139 h 1625760"/>
              <a:gd name="connsiteX3" fmla="*/ 431843 w 1486046"/>
              <a:gd name="connsiteY3" fmla="*/ 1618139 h 1625760"/>
              <a:gd name="connsiteX4" fmla="*/ 1188837 w 1486046"/>
              <a:gd name="connsiteY4" fmla="*/ 670626 h 1625760"/>
              <a:gd name="connsiteX5" fmla="*/ 1482236 w 1486046"/>
              <a:gd name="connsiteY5" fmla="*/ 12701 h 1625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046" h="1625760">
                <a:moveTo>
                  <a:pt x="1482236" y="12701"/>
                </a:moveTo>
                <a:lnTo>
                  <a:pt x="901789" y="491538"/>
                </a:lnTo>
                <a:lnTo>
                  <a:pt x="12701" y="1618139"/>
                </a:lnTo>
                <a:lnTo>
                  <a:pt x="431843" y="1618139"/>
                </a:lnTo>
                <a:lnTo>
                  <a:pt x="1188837" y="670626"/>
                </a:lnTo>
                <a:lnTo>
                  <a:pt x="1482236" y="12701"/>
                </a:lnTo>
                <a:close/>
              </a:path>
            </a:pathLst>
          </a:custGeom>
          <a:gradFill>
            <a:gsLst>
              <a:gs pos="0">
                <a:schemeClr val="accent3">
                  <a:alpha val="5000"/>
                </a:schemeClr>
              </a:gs>
              <a:gs pos="100000">
                <a:schemeClr val="accent6">
                  <a:alpha val="20000"/>
                </a:schemeClr>
              </a:gs>
            </a:gsLst>
            <a:lin ang="7440000" scaled="0"/>
          </a:gradFill>
          <a:ln w="12700" cap="flat">
            <a:noFill/>
            <a:prstDash val="solid"/>
            <a:miter/>
          </a:ln>
        </p:spPr>
        <p:txBody>
          <a:bodyPr rtlCol="0" anchor="ctr"/>
          <a:lstStyle/>
          <a:p>
            <a:endParaRPr lang="ru-RU"/>
          </a:p>
        </p:txBody>
      </p:sp>
      <p:sp>
        <p:nvSpPr>
          <p:cNvPr id="10" name="Freeform: Shape 9">
            <a:extLst>
              <a:ext uri="{FF2B5EF4-FFF2-40B4-BE49-F238E27FC236}">
                <a16:creationId xmlns:a16="http://schemas.microsoft.com/office/drawing/2014/main" id="{334FC528-8248-470A-AD71-53711E01005E}"/>
              </a:ext>
            </a:extLst>
          </p:cNvPr>
          <p:cNvSpPr/>
          <p:nvPr/>
        </p:nvSpPr>
        <p:spPr>
          <a:xfrm>
            <a:off x="-13301" y="298479"/>
            <a:ext cx="2679964" cy="762075"/>
          </a:xfrm>
          <a:custGeom>
            <a:avLst/>
            <a:gdLst>
              <a:gd name="connsiteX0" fmla="*/ 12701 w 2679963"/>
              <a:gd name="connsiteY0" fmla="*/ 425492 h 762075"/>
              <a:gd name="connsiteX1" fmla="*/ 12701 w 2679963"/>
              <a:gd name="connsiteY1" fmla="*/ 755724 h 762075"/>
              <a:gd name="connsiteX2" fmla="*/ 2023309 w 2679963"/>
              <a:gd name="connsiteY2" fmla="*/ 334043 h 762075"/>
              <a:gd name="connsiteX3" fmla="*/ 2667263 w 2679963"/>
              <a:gd name="connsiteY3" fmla="*/ 12701 h 762075"/>
              <a:gd name="connsiteX4" fmla="*/ 2667263 w 2679963"/>
              <a:gd name="connsiteY4" fmla="*/ 12701 h 762075"/>
              <a:gd name="connsiteX5" fmla="*/ 1915349 w 2679963"/>
              <a:gd name="connsiteY5" fmla="*/ 12701 h 762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79963" h="762075">
                <a:moveTo>
                  <a:pt x="12701" y="425492"/>
                </a:moveTo>
                <a:lnTo>
                  <a:pt x="12701" y="755724"/>
                </a:lnTo>
                <a:lnTo>
                  <a:pt x="2023309" y="334043"/>
                </a:lnTo>
                <a:lnTo>
                  <a:pt x="2667263" y="12701"/>
                </a:lnTo>
                <a:lnTo>
                  <a:pt x="2667263" y="12701"/>
                </a:lnTo>
                <a:lnTo>
                  <a:pt x="1915349" y="12701"/>
                </a:lnTo>
                <a:close/>
              </a:path>
            </a:pathLst>
          </a:custGeom>
          <a:gradFill>
            <a:gsLst>
              <a:gs pos="0">
                <a:schemeClr val="tx2">
                  <a:alpha val="5000"/>
                </a:schemeClr>
              </a:gs>
              <a:gs pos="100000">
                <a:schemeClr val="tx1">
                  <a:alpha val="20000"/>
                </a:schemeClr>
              </a:gs>
            </a:gsLst>
            <a:lin ang="9840000" scaled="0"/>
          </a:gradFill>
          <a:ln w="12700" cap="flat">
            <a:noFill/>
            <a:prstDash val="solid"/>
            <a:miter/>
          </a:ln>
        </p:spPr>
        <p:txBody>
          <a:bodyPr rtlCol="0" anchor="ctr"/>
          <a:lstStyle/>
          <a:p>
            <a:endParaRPr lang="ru-RU"/>
          </a:p>
        </p:txBody>
      </p:sp>
      <p:sp>
        <p:nvSpPr>
          <p:cNvPr id="12" name="Freeform: Shape 11">
            <a:extLst>
              <a:ext uri="{FF2B5EF4-FFF2-40B4-BE49-F238E27FC236}">
                <a16:creationId xmlns:a16="http://schemas.microsoft.com/office/drawing/2014/main" id="{AC925586-1EA9-4B0D-9E80-91777899FF7C}"/>
              </a:ext>
            </a:extLst>
          </p:cNvPr>
          <p:cNvSpPr/>
          <p:nvPr/>
        </p:nvSpPr>
        <p:spPr>
          <a:xfrm>
            <a:off x="6083299" y="-12701"/>
            <a:ext cx="1092308" cy="1016100"/>
          </a:xfrm>
          <a:custGeom>
            <a:avLst/>
            <a:gdLst>
              <a:gd name="connsiteX0" fmla="*/ 638873 w 1092307"/>
              <a:gd name="connsiteY0" fmla="*/ 12701 h 1016100"/>
              <a:gd name="connsiteX1" fmla="*/ 332773 w 1092307"/>
              <a:gd name="connsiteY1" fmla="*/ 361986 h 1016100"/>
              <a:gd name="connsiteX2" fmla="*/ 12701 w 1092307"/>
              <a:gd name="connsiteY2" fmla="*/ 1007209 h 1016100"/>
              <a:gd name="connsiteX3" fmla="*/ 12701 w 1092307"/>
              <a:gd name="connsiteY3" fmla="*/ 1007209 h 1016100"/>
              <a:gd name="connsiteX4" fmla="*/ 612200 w 1092307"/>
              <a:gd name="connsiteY4" fmla="*/ 553775 h 1016100"/>
              <a:gd name="connsiteX5" fmla="*/ 1079606 w 1092307"/>
              <a:gd name="connsiteY5" fmla="*/ 12701 h 1016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92307" h="1016100">
                <a:moveTo>
                  <a:pt x="638873" y="12701"/>
                </a:moveTo>
                <a:lnTo>
                  <a:pt x="332773" y="361986"/>
                </a:lnTo>
                <a:lnTo>
                  <a:pt x="12701" y="1007209"/>
                </a:lnTo>
                <a:lnTo>
                  <a:pt x="12701" y="1007209"/>
                </a:lnTo>
                <a:lnTo>
                  <a:pt x="612200" y="553775"/>
                </a:lnTo>
                <a:lnTo>
                  <a:pt x="1079606" y="12701"/>
                </a:lnTo>
                <a:close/>
              </a:path>
            </a:pathLst>
          </a:custGeom>
          <a:gradFill>
            <a:gsLst>
              <a:gs pos="0">
                <a:schemeClr val="accent5">
                  <a:alpha val="5000"/>
                </a:schemeClr>
              </a:gs>
              <a:gs pos="100000">
                <a:schemeClr val="bg2">
                  <a:alpha val="20000"/>
                </a:schemeClr>
              </a:gs>
            </a:gsLst>
            <a:lin ang="3180000" scaled="0"/>
          </a:gradFill>
          <a:ln w="12700" cap="flat">
            <a:noFill/>
            <a:prstDash val="solid"/>
            <a:miter/>
          </a:ln>
        </p:spPr>
        <p:txBody>
          <a:bodyPr rtlCol="0" anchor="ctr"/>
          <a:lstStyle/>
          <a:p>
            <a:endParaRPr lang="ru-RU"/>
          </a:p>
        </p:txBody>
      </p:sp>
      <p:sp>
        <p:nvSpPr>
          <p:cNvPr id="16" name="Freeform: Shape 15">
            <a:extLst>
              <a:ext uri="{FF2B5EF4-FFF2-40B4-BE49-F238E27FC236}">
                <a16:creationId xmlns:a16="http://schemas.microsoft.com/office/drawing/2014/main" id="{082ADE93-C591-447F-A2DD-56E8D22B23F6}"/>
              </a:ext>
            </a:extLst>
          </p:cNvPr>
          <p:cNvSpPr/>
          <p:nvPr/>
        </p:nvSpPr>
        <p:spPr>
          <a:xfrm>
            <a:off x="7752243" y="4099514"/>
            <a:ext cx="4445438" cy="1105009"/>
          </a:xfrm>
          <a:custGeom>
            <a:avLst/>
            <a:gdLst>
              <a:gd name="connsiteX0" fmla="*/ 4441627 w 4445437"/>
              <a:gd name="connsiteY0" fmla="*/ 297539 h 1105008"/>
              <a:gd name="connsiteX1" fmla="*/ 204490 w 4445437"/>
              <a:gd name="connsiteY1" fmla="*/ 13031 h 1105008"/>
              <a:gd name="connsiteX2" fmla="*/ 12701 w 4445437"/>
              <a:gd name="connsiteY2" fmla="*/ 786537 h 1105008"/>
              <a:gd name="connsiteX3" fmla="*/ 4441627 w 4445437"/>
              <a:gd name="connsiteY3" fmla="*/ 1092638 h 1105008"/>
              <a:gd name="connsiteX4" fmla="*/ 4441627 w 4445437"/>
              <a:gd name="connsiteY4" fmla="*/ 297539 h 11050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437" h="1105008">
                <a:moveTo>
                  <a:pt x="4441627" y="297539"/>
                </a:moveTo>
                <a:cubicBezTo>
                  <a:pt x="2135080" y="-8561"/>
                  <a:pt x="204490" y="13031"/>
                  <a:pt x="204490" y="13031"/>
                </a:cubicBezTo>
                <a:lnTo>
                  <a:pt x="12701" y="786537"/>
                </a:lnTo>
                <a:cubicBezTo>
                  <a:pt x="12701" y="786537"/>
                  <a:pt x="2273524" y="725572"/>
                  <a:pt x="4441627" y="1092638"/>
                </a:cubicBezTo>
                <a:lnTo>
                  <a:pt x="4441627" y="297539"/>
                </a:lnTo>
                <a:close/>
              </a:path>
            </a:pathLst>
          </a:custGeom>
          <a:gradFill>
            <a:gsLst>
              <a:gs pos="0">
                <a:schemeClr val="tx2">
                  <a:alpha val="5000"/>
                </a:schemeClr>
              </a:gs>
              <a:gs pos="100000">
                <a:schemeClr val="tx1">
                  <a:alpha val="20000"/>
                </a:schemeClr>
              </a:gs>
            </a:gsLst>
            <a:lin ang="900000" scaled="0"/>
          </a:gradFill>
          <a:ln w="12700" cap="flat">
            <a:noFill/>
            <a:prstDash val="solid"/>
            <a:miter/>
          </a:ln>
        </p:spPr>
        <p:txBody>
          <a:bodyPr rtlCol="0" anchor="ctr"/>
          <a:lstStyle/>
          <a:p>
            <a:endParaRPr lang="ru-RU"/>
          </a:p>
        </p:txBody>
      </p:sp>
      <p:sp>
        <p:nvSpPr>
          <p:cNvPr id="9" name="Freeform: Shape 8">
            <a:extLst>
              <a:ext uri="{FF2B5EF4-FFF2-40B4-BE49-F238E27FC236}">
                <a16:creationId xmlns:a16="http://schemas.microsoft.com/office/drawing/2014/main" id="{4F539762-F7DA-4468-979C-780676B34A92}"/>
              </a:ext>
            </a:extLst>
          </p:cNvPr>
          <p:cNvSpPr/>
          <p:nvPr/>
        </p:nvSpPr>
        <p:spPr>
          <a:xfrm>
            <a:off x="-13301" y="237513"/>
            <a:ext cx="2895885" cy="1028801"/>
          </a:xfrm>
          <a:custGeom>
            <a:avLst/>
            <a:gdLst>
              <a:gd name="connsiteX0" fmla="*/ 12701 w 2895885"/>
              <a:gd name="connsiteY0" fmla="*/ 1026261 h 1028801"/>
              <a:gd name="connsiteX1" fmla="*/ 2890805 w 2895885"/>
              <a:gd name="connsiteY1" fmla="*/ 414061 h 1028801"/>
              <a:gd name="connsiteX2" fmla="*/ 2805706 w 2895885"/>
              <a:gd name="connsiteY2" fmla="*/ 12701 h 1028801"/>
              <a:gd name="connsiteX3" fmla="*/ 12701 w 2895885"/>
              <a:gd name="connsiteY3" fmla="*/ 605850 h 1028801"/>
            </a:gdLst>
            <a:ahLst/>
            <a:cxnLst>
              <a:cxn ang="0">
                <a:pos x="connsiteX0" y="connsiteY0"/>
              </a:cxn>
              <a:cxn ang="0">
                <a:pos x="connsiteX1" y="connsiteY1"/>
              </a:cxn>
              <a:cxn ang="0">
                <a:pos x="connsiteX2" y="connsiteY2"/>
              </a:cxn>
              <a:cxn ang="0">
                <a:pos x="connsiteX3" y="connsiteY3"/>
              </a:cxn>
            </a:cxnLst>
            <a:rect l="l" t="t" r="r" b="b"/>
            <a:pathLst>
              <a:path w="2895885" h="1028801">
                <a:moveTo>
                  <a:pt x="12701" y="1026261"/>
                </a:moveTo>
                <a:lnTo>
                  <a:pt x="2890805" y="414061"/>
                </a:lnTo>
                <a:lnTo>
                  <a:pt x="2805706" y="12701"/>
                </a:lnTo>
                <a:lnTo>
                  <a:pt x="12701" y="605850"/>
                </a:lnTo>
                <a:close/>
              </a:path>
            </a:pathLst>
          </a:custGeom>
          <a:blipFill>
            <a:blip r:embed="rId2"/>
            <a:srcRect/>
            <a:stretch>
              <a:fillRect l="-39712" t="16306" r="1769" b="-21354"/>
            </a:stretch>
          </a:blipFill>
          <a:ln w="12700" cap="flat">
            <a:noFill/>
            <a:prstDash val="solid"/>
            <a:miter/>
          </a:ln>
        </p:spPr>
        <p:txBody>
          <a:bodyPr rtlCol="0" anchor="ctr"/>
          <a:lstStyle/>
          <a:p>
            <a:endParaRPr lang="ru-RU"/>
          </a:p>
        </p:txBody>
      </p:sp>
      <p:sp>
        <p:nvSpPr>
          <p:cNvPr id="11" name="Freeform: Shape 10">
            <a:extLst>
              <a:ext uri="{FF2B5EF4-FFF2-40B4-BE49-F238E27FC236}">
                <a16:creationId xmlns:a16="http://schemas.microsoft.com/office/drawing/2014/main" id="{7BBC2EFA-0E51-48DC-AF99-0FEF25085843}"/>
              </a:ext>
            </a:extLst>
          </p:cNvPr>
          <p:cNvSpPr/>
          <p:nvPr/>
        </p:nvSpPr>
        <p:spPr>
          <a:xfrm>
            <a:off x="5972798" y="-12701"/>
            <a:ext cx="1486046" cy="1333631"/>
          </a:xfrm>
          <a:custGeom>
            <a:avLst/>
            <a:gdLst>
              <a:gd name="connsiteX0" fmla="*/ 929732 w 1486046"/>
              <a:gd name="connsiteY0" fmla="*/ 12701 h 1333631"/>
              <a:gd name="connsiteX1" fmla="*/ 12701 w 1486046"/>
              <a:gd name="connsiteY1" fmla="*/ 1049123 h 1333631"/>
              <a:gd name="connsiteX2" fmla="*/ 321342 w 1486046"/>
              <a:gd name="connsiteY2" fmla="*/ 1322200 h 1333631"/>
              <a:gd name="connsiteX3" fmla="*/ 1478426 w 1486046"/>
              <a:gd name="connsiteY3" fmla="*/ 12701 h 1333631"/>
            </a:gdLst>
            <a:ahLst/>
            <a:cxnLst>
              <a:cxn ang="0">
                <a:pos x="connsiteX0" y="connsiteY0"/>
              </a:cxn>
              <a:cxn ang="0">
                <a:pos x="connsiteX1" y="connsiteY1"/>
              </a:cxn>
              <a:cxn ang="0">
                <a:pos x="connsiteX2" y="connsiteY2"/>
              </a:cxn>
              <a:cxn ang="0">
                <a:pos x="connsiteX3" y="connsiteY3"/>
              </a:cxn>
            </a:cxnLst>
            <a:rect l="l" t="t" r="r" b="b"/>
            <a:pathLst>
              <a:path w="1486046" h="1333631">
                <a:moveTo>
                  <a:pt x="929732" y="12701"/>
                </a:moveTo>
                <a:lnTo>
                  <a:pt x="12701" y="1049123"/>
                </a:lnTo>
                <a:lnTo>
                  <a:pt x="321342" y="1322200"/>
                </a:lnTo>
                <a:lnTo>
                  <a:pt x="1478426" y="12701"/>
                </a:lnTo>
                <a:close/>
              </a:path>
            </a:pathLst>
          </a:custGeom>
          <a:blipFill>
            <a:blip r:embed="rId3"/>
            <a:srcRect/>
            <a:stretch>
              <a:fillRect l="10612" t="-169914" r="-117944" b="10062"/>
            </a:stretch>
          </a:blipFill>
          <a:ln w="12700" cap="flat">
            <a:noFill/>
            <a:prstDash val="solid"/>
            <a:miter/>
          </a:ln>
        </p:spPr>
        <p:txBody>
          <a:bodyPr rtlCol="0" anchor="ctr"/>
          <a:lstStyle/>
          <a:p>
            <a:endParaRPr lang="ru-RU"/>
          </a:p>
        </p:txBody>
      </p:sp>
      <p:sp>
        <p:nvSpPr>
          <p:cNvPr id="13" name="Freeform: Shape 12">
            <a:extLst>
              <a:ext uri="{FF2B5EF4-FFF2-40B4-BE49-F238E27FC236}">
                <a16:creationId xmlns:a16="http://schemas.microsoft.com/office/drawing/2014/main" id="{7893AAC6-8427-4BAA-B44F-7B6300936A25}"/>
              </a:ext>
            </a:extLst>
          </p:cNvPr>
          <p:cNvSpPr/>
          <p:nvPr/>
        </p:nvSpPr>
        <p:spPr>
          <a:xfrm>
            <a:off x="6033764" y="5121144"/>
            <a:ext cx="1714669" cy="1740071"/>
          </a:xfrm>
          <a:custGeom>
            <a:avLst/>
            <a:gdLst>
              <a:gd name="connsiteX0" fmla="*/ 12701 w 1714668"/>
              <a:gd name="connsiteY0" fmla="*/ 1737531 h 1740071"/>
              <a:gd name="connsiteX1" fmla="*/ 538533 w 1714668"/>
              <a:gd name="connsiteY1" fmla="*/ 1737531 h 1740071"/>
              <a:gd name="connsiteX2" fmla="*/ 1707048 w 1714668"/>
              <a:gd name="connsiteY2" fmla="*/ 269266 h 1740071"/>
              <a:gd name="connsiteX3" fmla="*/ 1385707 w 1714668"/>
              <a:gd name="connsiteY3" fmla="*/ 12701 h 1740071"/>
            </a:gdLst>
            <a:ahLst/>
            <a:cxnLst>
              <a:cxn ang="0">
                <a:pos x="connsiteX0" y="connsiteY0"/>
              </a:cxn>
              <a:cxn ang="0">
                <a:pos x="connsiteX1" y="connsiteY1"/>
              </a:cxn>
              <a:cxn ang="0">
                <a:pos x="connsiteX2" y="connsiteY2"/>
              </a:cxn>
              <a:cxn ang="0">
                <a:pos x="connsiteX3" y="connsiteY3"/>
              </a:cxn>
            </a:cxnLst>
            <a:rect l="l" t="t" r="r" b="b"/>
            <a:pathLst>
              <a:path w="1714668" h="1740071">
                <a:moveTo>
                  <a:pt x="12701" y="1737531"/>
                </a:moveTo>
                <a:lnTo>
                  <a:pt x="538533" y="1737531"/>
                </a:lnTo>
                <a:lnTo>
                  <a:pt x="1707048" y="269266"/>
                </a:lnTo>
                <a:lnTo>
                  <a:pt x="1385707" y="12701"/>
                </a:lnTo>
                <a:close/>
              </a:path>
            </a:pathLst>
          </a:custGeom>
          <a:blipFill>
            <a:blip r:embed="rId4"/>
            <a:srcRect/>
            <a:stretch>
              <a:fillRect l="-67195" t="6186" r="8111" b="-100456"/>
            </a:stretch>
          </a:blipFill>
          <a:ln w="12700" cap="flat">
            <a:noFill/>
            <a:prstDash val="solid"/>
            <a:miter/>
          </a:ln>
        </p:spPr>
        <p:txBody>
          <a:bodyPr rtlCol="0" anchor="ctr"/>
          <a:lstStyle/>
          <a:p>
            <a:endParaRPr lang="ru-RU"/>
          </a:p>
        </p:txBody>
      </p:sp>
      <p:sp>
        <p:nvSpPr>
          <p:cNvPr id="15" name="Freeform: Shape 14">
            <a:extLst>
              <a:ext uri="{FF2B5EF4-FFF2-40B4-BE49-F238E27FC236}">
                <a16:creationId xmlns:a16="http://schemas.microsoft.com/office/drawing/2014/main" id="{92C0F1FD-7849-4263-82D0-842B579C6E4E}"/>
              </a:ext>
            </a:extLst>
          </p:cNvPr>
          <p:cNvSpPr/>
          <p:nvPr/>
        </p:nvSpPr>
        <p:spPr>
          <a:xfrm>
            <a:off x="8228540" y="3516857"/>
            <a:ext cx="3975491" cy="1663864"/>
          </a:xfrm>
          <a:custGeom>
            <a:avLst/>
            <a:gdLst>
              <a:gd name="connsiteX0" fmla="*/ 187978 w 3975491"/>
              <a:gd name="connsiteY0" fmla="*/ 12701 h 1663863"/>
              <a:gd name="connsiteX1" fmla="*/ 12701 w 3975491"/>
              <a:gd name="connsiteY1" fmla="*/ 859875 h 1663863"/>
              <a:gd name="connsiteX2" fmla="*/ 3965330 w 3975491"/>
              <a:gd name="connsiteY2" fmla="*/ 1657513 h 1663863"/>
              <a:gd name="connsiteX3" fmla="*/ 3965330 w 3975491"/>
              <a:gd name="connsiteY3" fmla="*/ 773506 h 1663863"/>
            </a:gdLst>
            <a:ahLst/>
            <a:cxnLst>
              <a:cxn ang="0">
                <a:pos x="connsiteX0" y="connsiteY0"/>
              </a:cxn>
              <a:cxn ang="0">
                <a:pos x="connsiteX1" y="connsiteY1"/>
              </a:cxn>
              <a:cxn ang="0">
                <a:pos x="connsiteX2" y="connsiteY2"/>
              </a:cxn>
              <a:cxn ang="0">
                <a:pos x="connsiteX3" y="connsiteY3"/>
              </a:cxn>
            </a:cxnLst>
            <a:rect l="l" t="t" r="r" b="b"/>
            <a:pathLst>
              <a:path w="3975491" h="1663863">
                <a:moveTo>
                  <a:pt x="187978" y="12701"/>
                </a:moveTo>
                <a:lnTo>
                  <a:pt x="12701" y="859875"/>
                </a:lnTo>
                <a:lnTo>
                  <a:pt x="3965330" y="1657513"/>
                </a:lnTo>
                <a:lnTo>
                  <a:pt x="3965330" y="773506"/>
                </a:lnTo>
                <a:close/>
              </a:path>
            </a:pathLst>
          </a:custGeom>
          <a:gradFill flip="none" rotWithShape="1">
            <a:gsLst>
              <a:gs pos="0">
                <a:schemeClr val="tx2"/>
              </a:gs>
              <a:gs pos="100000">
                <a:schemeClr val="tx1"/>
              </a:gs>
            </a:gsLst>
            <a:lin ang="0" scaled="1"/>
            <a:tileRect/>
          </a:gradFill>
          <a:ln w="12700" cap="flat">
            <a:noFill/>
            <a:prstDash val="solid"/>
            <a:miter/>
          </a:ln>
        </p:spPr>
        <p:txBody>
          <a:bodyPr rtlCol="0" anchor="ctr"/>
          <a:lstStyle/>
          <a:p>
            <a:endParaRPr lang="ru-RU"/>
          </a:p>
        </p:txBody>
      </p:sp>
      <p:sp>
        <p:nvSpPr>
          <p:cNvPr id="21" name="Title 1">
            <a:extLst>
              <a:ext uri="{FF2B5EF4-FFF2-40B4-BE49-F238E27FC236}">
                <a16:creationId xmlns:a16="http://schemas.microsoft.com/office/drawing/2014/main" id="{380A7FB8-9381-48A6-9B35-958A6319C88F}"/>
              </a:ext>
            </a:extLst>
          </p:cNvPr>
          <p:cNvSpPr>
            <a:spLocks noGrp="1"/>
          </p:cNvSpPr>
          <p:nvPr>
            <p:ph type="title" hasCustomPrompt="1"/>
          </p:nvPr>
        </p:nvSpPr>
        <p:spPr>
          <a:xfrm rot="840000">
            <a:off x="7388594" y="2045086"/>
            <a:ext cx="4821219" cy="1325563"/>
          </a:xfrm>
        </p:spPr>
        <p:txBody>
          <a:bodyPr>
            <a:normAutofit/>
          </a:bodyPr>
          <a:lstStyle>
            <a:lvl1pPr algn="ctr">
              <a:defRPr sz="5500">
                <a:solidFill>
                  <a:schemeClr val="bg1"/>
                </a:solidFill>
              </a:defRPr>
            </a:lvl1pPr>
          </a:lstStyle>
          <a:p>
            <a:r>
              <a:rPr lang="en-US"/>
              <a:t>Thank You!</a:t>
            </a:r>
            <a:endParaRPr lang="ru-RU"/>
          </a:p>
        </p:txBody>
      </p:sp>
      <p:grpSp>
        <p:nvGrpSpPr>
          <p:cNvPr id="23" name="Graphic 21">
            <a:extLst>
              <a:ext uri="{FF2B5EF4-FFF2-40B4-BE49-F238E27FC236}">
                <a16:creationId xmlns:a16="http://schemas.microsoft.com/office/drawing/2014/main" id="{D5BA1DFF-80CB-48BB-B37F-4E2BCFC360C5}"/>
              </a:ext>
            </a:extLst>
          </p:cNvPr>
          <p:cNvGrpSpPr/>
          <p:nvPr/>
        </p:nvGrpSpPr>
        <p:grpSpPr>
          <a:xfrm>
            <a:off x="-12667" y="718133"/>
            <a:ext cx="6444343" cy="6146228"/>
            <a:chOff x="-12667" y="718133"/>
            <a:chExt cx="6444343" cy="6146228"/>
          </a:xfrm>
        </p:grpSpPr>
        <p:sp>
          <p:nvSpPr>
            <p:cNvPr id="24" name="Freeform: Shape 23">
              <a:extLst>
                <a:ext uri="{FF2B5EF4-FFF2-40B4-BE49-F238E27FC236}">
                  <a16:creationId xmlns:a16="http://schemas.microsoft.com/office/drawing/2014/main" id="{F56FD6C1-6CCE-49C3-AC4A-61DC82552BCB}"/>
                </a:ext>
              </a:extLst>
            </p:cNvPr>
            <p:cNvSpPr/>
            <p:nvPr/>
          </p:nvSpPr>
          <p:spPr>
            <a:xfrm>
              <a:off x="-12667" y="4352590"/>
              <a:ext cx="6431657" cy="2511771"/>
            </a:xfrm>
            <a:custGeom>
              <a:avLst/>
              <a:gdLst>
                <a:gd name="connsiteX0" fmla="*/ 6224862 w 6431657"/>
                <a:gd name="connsiteY0" fmla="*/ 12667 h 2511771"/>
                <a:gd name="connsiteX1" fmla="*/ 12667 w 6431657"/>
                <a:gd name="connsiteY1" fmla="*/ 1593307 h 2511771"/>
                <a:gd name="connsiteX2" fmla="*/ 12667 w 6431657"/>
                <a:gd name="connsiteY2" fmla="*/ 2500336 h 2511771"/>
                <a:gd name="connsiteX3" fmla="*/ 1746804 w 6431657"/>
                <a:gd name="connsiteY3" fmla="*/ 2500336 h 2511771"/>
                <a:gd name="connsiteX4" fmla="*/ 6431638 w 6431657"/>
                <a:gd name="connsiteY4" fmla="*/ 1191170 h 2511771"/>
                <a:gd name="connsiteX5" fmla="*/ 6224862 w 6431657"/>
                <a:gd name="connsiteY5" fmla="*/ 12667 h 2511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31657" h="2511771">
                  <a:moveTo>
                    <a:pt x="6224862" y="12667"/>
                  </a:moveTo>
                  <a:cubicBezTo>
                    <a:pt x="3088953" y="398313"/>
                    <a:pt x="777616" y="1274896"/>
                    <a:pt x="12667" y="1593307"/>
                  </a:cubicBezTo>
                  <a:lnTo>
                    <a:pt x="12667" y="2500336"/>
                  </a:lnTo>
                  <a:lnTo>
                    <a:pt x="1746804" y="2500336"/>
                  </a:lnTo>
                  <a:cubicBezTo>
                    <a:pt x="2964633" y="2034770"/>
                    <a:pt x="4634073" y="1490553"/>
                    <a:pt x="6431638" y="1191170"/>
                  </a:cubicBezTo>
                  <a:cubicBezTo>
                    <a:pt x="6351719" y="725604"/>
                    <a:pt x="6316198" y="469353"/>
                    <a:pt x="6224862" y="12667"/>
                  </a:cubicBezTo>
                  <a:close/>
                </a:path>
              </a:pathLst>
            </a:custGeom>
            <a:gradFill>
              <a:gsLst>
                <a:gs pos="0">
                  <a:schemeClr val="accent5">
                    <a:alpha val="5000"/>
                  </a:schemeClr>
                </a:gs>
                <a:gs pos="100000">
                  <a:schemeClr val="bg2">
                    <a:alpha val="20000"/>
                  </a:schemeClr>
                </a:gs>
              </a:gsLst>
              <a:lin ang="540000" scaled="0"/>
            </a:gradFill>
            <a:ln w="12681" cap="flat">
              <a:noFill/>
              <a:prstDash val="solid"/>
              <a:miter/>
            </a:ln>
          </p:spPr>
          <p:txBody>
            <a:bodyPr rtlCol="0" anchor="ctr"/>
            <a:lstStyle/>
            <a:p>
              <a:endParaRPr lang="ru-RU"/>
            </a:p>
          </p:txBody>
        </p:sp>
        <p:sp>
          <p:nvSpPr>
            <p:cNvPr id="25" name="Freeform: Shape 24">
              <a:extLst>
                <a:ext uri="{FF2B5EF4-FFF2-40B4-BE49-F238E27FC236}">
                  <a16:creationId xmlns:a16="http://schemas.microsoft.com/office/drawing/2014/main" id="{84BDD5BB-895B-42CC-BF18-F102D9F03740}"/>
                </a:ext>
              </a:extLst>
            </p:cNvPr>
            <p:cNvSpPr/>
            <p:nvPr/>
          </p:nvSpPr>
          <p:spPr>
            <a:xfrm>
              <a:off x="-12667" y="718133"/>
              <a:ext cx="6444343" cy="5936914"/>
            </a:xfrm>
            <a:custGeom>
              <a:avLst/>
              <a:gdLst>
                <a:gd name="connsiteX0" fmla="*/ 12667 w 6444342"/>
                <a:gd name="connsiteY0" fmla="*/ 5930553 h 5936914"/>
                <a:gd name="connsiteX1" fmla="*/ 6443056 w 6444342"/>
                <a:gd name="connsiteY1" fmla="*/ 4796450 h 5936914"/>
                <a:gd name="connsiteX2" fmla="*/ 6443056 w 6444342"/>
                <a:gd name="connsiteY2" fmla="*/ 4785033 h 5936914"/>
                <a:gd name="connsiteX3" fmla="*/ 5605798 w 6444342"/>
                <a:gd name="connsiteY3" fmla="*/ 12667 h 5936914"/>
                <a:gd name="connsiteX4" fmla="*/ 12667 w 6444342"/>
                <a:gd name="connsiteY4" fmla="*/ 994541 h 59369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44342" h="5936914">
                  <a:moveTo>
                    <a:pt x="12667" y="5930553"/>
                  </a:moveTo>
                  <a:lnTo>
                    <a:pt x="6443056" y="4796450"/>
                  </a:lnTo>
                  <a:lnTo>
                    <a:pt x="6443056" y="4785033"/>
                  </a:lnTo>
                  <a:lnTo>
                    <a:pt x="5605798" y="12667"/>
                  </a:lnTo>
                  <a:lnTo>
                    <a:pt x="12667" y="994541"/>
                  </a:lnTo>
                  <a:close/>
                </a:path>
              </a:pathLst>
            </a:custGeom>
            <a:gradFill flip="none" rotWithShape="1">
              <a:gsLst>
                <a:gs pos="0">
                  <a:schemeClr val="accent5"/>
                </a:gs>
                <a:gs pos="100000">
                  <a:schemeClr val="bg2"/>
                </a:gs>
              </a:gsLst>
              <a:lin ang="10800000" scaled="1"/>
              <a:tileRect/>
            </a:gradFill>
            <a:ln w="12681" cap="flat">
              <a:noFill/>
              <a:prstDash val="solid"/>
              <a:miter/>
            </a:ln>
          </p:spPr>
          <p:txBody>
            <a:bodyPr rtlCol="0" anchor="ctr"/>
            <a:lstStyle/>
            <a:p>
              <a:endParaRPr lang="ru-RU"/>
            </a:p>
          </p:txBody>
        </p:sp>
        <p:sp>
          <p:nvSpPr>
            <p:cNvPr id="27" name="Freeform: Shape 26">
              <a:extLst>
                <a:ext uri="{FF2B5EF4-FFF2-40B4-BE49-F238E27FC236}">
                  <a16:creationId xmlns:a16="http://schemas.microsoft.com/office/drawing/2014/main" id="{B9D3DF9C-F94C-4251-879E-05A0C17C1AC4}"/>
                </a:ext>
              </a:extLst>
            </p:cNvPr>
            <p:cNvSpPr/>
            <p:nvPr/>
          </p:nvSpPr>
          <p:spPr>
            <a:xfrm>
              <a:off x="-12667" y="1036544"/>
              <a:ext cx="6114514" cy="5366057"/>
            </a:xfrm>
            <a:custGeom>
              <a:avLst/>
              <a:gdLst>
                <a:gd name="connsiteX0" fmla="*/ 5366039 w 6114514"/>
                <a:gd name="connsiteY0" fmla="*/ 12667 h 5366057"/>
                <a:gd name="connsiteX1" fmla="*/ 12667 w 6114514"/>
                <a:gd name="connsiteY1" fmla="*/ 976781 h 5366057"/>
                <a:gd name="connsiteX2" fmla="*/ 12667 w 6114514"/>
                <a:gd name="connsiteY2" fmla="*/ 1014838 h 5366057"/>
                <a:gd name="connsiteX3" fmla="*/ 5335593 w 6114514"/>
                <a:gd name="connsiteY3" fmla="*/ 57067 h 5366057"/>
                <a:gd name="connsiteX4" fmla="*/ 6062484 w 6114514"/>
                <a:gd name="connsiteY4" fmla="*/ 4231936 h 5366057"/>
                <a:gd name="connsiteX5" fmla="*/ 12667 w 6114514"/>
                <a:gd name="connsiteY5" fmla="*/ 5320370 h 5366057"/>
                <a:gd name="connsiteX6" fmla="*/ 12667 w 6114514"/>
                <a:gd name="connsiteY6" fmla="*/ 5358427 h 5366057"/>
                <a:gd name="connsiteX7" fmla="*/ 6087856 w 6114514"/>
                <a:gd name="connsiteY7" fmla="*/ 4266187 h 5366057"/>
                <a:gd name="connsiteX8" fmla="*/ 6106884 w 6114514"/>
                <a:gd name="connsiteY8" fmla="*/ 4262382 h 5366057"/>
                <a:gd name="connsiteX9" fmla="*/ 5369844 w 6114514"/>
                <a:gd name="connsiteY9" fmla="*/ 31696 h 5366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14514" h="5366057">
                  <a:moveTo>
                    <a:pt x="5366039" y="12667"/>
                  </a:moveTo>
                  <a:lnTo>
                    <a:pt x="12667" y="976781"/>
                  </a:lnTo>
                  <a:lnTo>
                    <a:pt x="12667" y="1014838"/>
                  </a:lnTo>
                  <a:lnTo>
                    <a:pt x="5335593" y="57067"/>
                  </a:lnTo>
                  <a:lnTo>
                    <a:pt x="6062484" y="4231936"/>
                  </a:lnTo>
                  <a:lnTo>
                    <a:pt x="12667" y="5320370"/>
                  </a:lnTo>
                  <a:lnTo>
                    <a:pt x="12667" y="5358427"/>
                  </a:lnTo>
                  <a:lnTo>
                    <a:pt x="6087856" y="4266187"/>
                  </a:lnTo>
                  <a:lnTo>
                    <a:pt x="6106884" y="4262382"/>
                  </a:lnTo>
                  <a:lnTo>
                    <a:pt x="5369844" y="31696"/>
                  </a:lnTo>
                  <a:close/>
                </a:path>
              </a:pathLst>
            </a:custGeom>
            <a:solidFill>
              <a:schemeClr val="bg1"/>
            </a:solidFill>
            <a:ln w="12681" cap="flat">
              <a:noFill/>
              <a:prstDash val="solid"/>
              <a:miter/>
            </a:ln>
          </p:spPr>
          <p:txBody>
            <a:bodyPr rtlCol="0" anchor="ctr"/>
            <a:lstStyle/>
            <a:p>
              <a:endParaRPr lang="ru-RU"/>
            </a:p>
          </p:txBody>
        </p:sp>
      </p:grpSp>
      <p:sp>
        <p:nvSpPr>
          <p:cNvPr id="30" name="Picture Placeholder 28">
            <a:extLst>
              <a:ext uri="{FF2B5EF4-FFF2-40B4-BE49-F238E27FC236}">
                <a16:creationId xmlns:a16="http://schemas.microsoft.com/office/drawing/2014/main" id="{F9A3D860-4FE0-494E-B1EC-0DC1F2574D44}"/>
              </a:ext>
            </a:extLst>
          </p:cNvPr>
          <p:cNvSpPr>
            <a:spLocks noGrp="1"/>
          </p:cNvSpPr>
          <p:nvPr>
            <p:ph type="pic" sz="quarter" idx="13"/>
          </p:nvPr>
        </p:nvSpPr>
        <p:spPr>
          <a:xfrm>
            <a:off x="-1600" y="1096296"/>
            <a:ext cx="6052552" cy="5259842"/>
          </a:xfrm>
          <a:custGeom>
            <a:avLst/>
            <a:gdLst>
              <a:gd name="connsiteX0" fmla="*/ 0 w 914400"/>
              <a:gd name="connsiteY0" fmla="*/ 914400 h 914400"/>
              <a:gd name="connsiteX1" fmla="*/ 228600 w 914400"/>
              <a:gd name="connsiteY1" fmla="*/ 0 h 914400"/>
              <a:gd name="connsiteX2" fmla="*/ 685800 w 914400"/>
              <a:gd name="connsiteY2" fmla="*/ 0 h 914400"/>
              <a:gd name="connsiteX3" fmla="*/ 914400 w 914400"/>
              <a:gd name="connsiteY3" fmla="*/ 914400 h 914400"/>
              <a:gd name="connsiteX4" fmla="*/ 0 w 914400"/>
              <a:gd name="connsiteY4" fmla="*/ 914400 h 914400"/>
              <a:gd name="connsiteX0" fmla="*/ 0 w 914400"/>
              <a:gd name="connsiteY0" fmla="*/ 939114 h 939114"/>
              <a:gd name="connsiteX1" fmla="*/ 228600 w 914400"/>
              <a:gd name="connsiteY1" fmla="*/ 24714 h 939114"/>
              <a:gd name="connsiteX2" fmla="*/ 681681 w 914400"/>
              <a:gd name="connsiteY2" fmla="*/ 0 h 939114"/>
              <a:gd name="connsiteX3" fmla="*/ 914400 w 914400"/>
              <a:gd name="connsiteY3" fmla="*/ 939114 h 939114"/>
              <a:gd name="connsiteX4" fmla="*/ 0 w 914400"/>
              <a:gd name="connsiteY4" fmla="*/ 939114 h 939114"/>
              <a:gd name="connsiteX0" fmla="*/ 891746 w 1806146"/>
              <a:gd name="connsiteY0" fmla="*/ 939114 h 939114"/>
              <a:gd name="connsiteX1" fmla="*/ 0 w 1806146"/>
              <a:gd name="connsiteY1" fmla="*/ 284206 h 939114"/>
              <a:gd name="connsiteX2" fmla="*/ 1573427 w 1806146"/>
              <a:gd name="connsiteY2" fmla="*/ 0 h 939114"/>
              <a:gd name="connsiteX3" fmla="*/ 1806146 w 1806146"/>
              <a:gd name="connsiteY3" fmla="*/ 939114 h 939114"/>
              <a:gd name="connsiteX4" fmla="*/ 891746 w 1806146"/>
              <a:gd name="connsiteY4" fmla="*/ 939114 h 939114"/>
              <a:gd name="connsiteX0" fmla="*/ 891746 w 1806146"/>
              <a:gd name="connsiteY0" fmla="*/ 943233 h 943233"/>
              <a:gd name="connsiteX1" fmla="*/ 0 w 1806146"/>
              <a:gd name="connsiteY1" fmla="*/ 288325 h 943233"/>
              <a:gd name="connsiteX2" fmla="*/ 1577546 w 1806146"/>
              <a:gd name="connsiteY2" fmla="*/ 0 h 943233"/>
              <a:gd name="connsiteX3" fmla="*/ 1806146 w 1806146"/>
              <a:gd name="connsiteY3" fmla="*/ 943233 h 943233"/>
              <a:gd name="connsiteX4" fmla="*/ 891746 w 1806146"/>
              <a:gd name="connsiteY4" fmla="*/ 943233 h 943233"/>
              <a:gd name="connsiteX0" fmla="*/ 891746 w 2286594"/>
              <a:gd name="connsiteY0" fmla="*/ 943233 h 4182379"/>
              <a:gd name="connsiteX1" fmla="*/ 0 w 2286594"/>
              <a:gd name="connsiteY1" fmla="*/ 288325 h 4182379"/>
              <a:gd name="connsiteX2" fmla="*/ 1577546 w 2286594"/>
              <a:gd name="connsiteY2" fmla="*/ 0 h 4182379"/>
              <a:gd name="connsiteX3" fmla="*/ 2286594 w 2286594"/>
              <a:gd name="connsiteY3" fmla="*/ 4182379 h 4182379"/>
              <a:gd name="connsiteX4" fmla="*/ 891746 w 2286594"/>
              <a:gd name="connsiteY4" fmla="*/ 943233 h 4182379"/>
              <a:gd name="connsiteX0" fmla="*/ 0 w 5997845"/>
              <a:gd name="connsiteY0" fmla="*/ 5220765 h 5220765"/>
              <a:gd name="connsiteX1" fmla="*/ 3711251 w 5997845"/>
              <a:gd name="connsiteY1" fmla="*/ 288325 h 5220765"/>
              <a:gd name="connsiteX2" fmla="*/ 5288797 w 5997845"/>
              <a:gd name="connsiteY2" fmla="*/ 0 h 5220765"/>
              <a:gd name="connsiteX3" fmla="*/ 5997845 w 5997845"/>
              <a:gd name="connsiteY3" fmla="*/ 4182379 h 5220765"/>
              <a:gd name="connsiteX4" fmla="*/ 0 w 5997845"/>
              <a:gd name="connsiteY4" fmla="*/ 5220765 h 5220765"/>
              <a:gd name="connsiteX0" fmla="*/ 0 w 5997845"/>
              <a:gd name="connsiteY0" fmla="*/ 5220765 h 5220765"/>
              <a:gd name="connsiteX1" fmla="*/ 7156 w 5997845"/>
              <a:gd name="connsiteY1" fmla="*/ 970251 h 5220765"/>
              <a:gd name="connsiteX2" fmla="*/ 5288797 w 5997845"/>
              <a:gd name="connsiteY2" fmla="*/ 0 h 5220765"/>
              <a:gd name="connsiteX3" fmla="*/ 5997845 w 5997845"/>
              <a:gd name="connsiteY3" fmla="*/ 4182379 h 5220765"/>
              <a:gd name="connsiteX4" fmla="*/ 0 w 5997845"/>
              <a:gd name="connsiteY4" fmla="*/ 5220765 h 5220765"/>
              <a:gd name="connsiteX0" fmla="*/ 20358 w 6018203"/>
              <a:gd name="connsiteY0" fmla="*/ 5220765 h 5220765"/>
              <a:gd name="connsiteX1" fmla="*/ 160 w 6018203"/>
              <a:gd name="connsiteY1" fmla="*/ 950713 h 5220765"/>
              <a:gd name="connsiteX2" fmla="*/ 5309155 w 6018203"/>
              <a:gd name="connsiteY2" fmla="*/ 0 h 5220765"/>
              <a:gd name="connsiteX3" fmla="*/ 6018203 w 6018203"/>
              <a:gd name="connsiteY3" fmla="*/ 4182379 h 5220765"/>
              <a:gd name="connsiteX4" fmla="*/ 20358 w 6018203"/>
              <a:gd name="connsiteY4" fmla="*/ 5220765 h 5220765"/>
              <a:gd name="connsiteX0" fmla="*/ 0 w 6025199"/>
              <a:gd name="connsiteY0" fmla="*/ 5252027 h 5252027"/>
              <a:gd name="connsiteX1" fmla="*/ 7156 w 6025199"/>
              <a:gd name="connsiteY1" fmla="*/ 950713 h 5252027"/>
              <a:gd name="connsiteX2" fmla="*/ 5316151 w 6025199"/>
              <a:gd name="connsiteY2" fmla="*/ 0 h 5252027"/>
              <a:gd name="connsiteX3" fmla="*/ 6025199 w 6025199"/>
              <a:gd name="connsiteY3" fmla="*/ 4182379 h 5252027"/>
              <a:gd name="connsiteX4" fmla="*/ 0 w 6025199"/>
              <a:gd name="connsiteY4" fmla="*/ 5252027 h 5252027"/>
              <a:gd name="connsiteX0" fmla="*/ 0 w 6048645"/>
              <a:gd name="connsiteY0" fmla="*/ 5252027 h 5252027"/>
              <a:gd name="connsiteX1" fmla="*/ 7156 w 6048645"/>
              <a:gd name="connsiteY1" fmla="*/ 950713 h 5252027"/>
              <a:gd name="connsiteX2" fmla="*/ 5316151 w 6048645"/>
              <a:gd name="connsiteY2" fmla="*/ 0 h 5252027"/>
              <a:gd name="connsiteX3" fmla="*/ 6048645 w 6048645"/>
              <a:gd name="connsiteY3" fmla="*/ 4162841 h 5252027"/>
              <a:gd name="connsiteX4" fmla="*/ 0 w 6048645"/>
              <a:gd name="connsiteY4" fmla="*/ 5252027 h 5252027"/>
              <a:gd name="connsiteX0" fmla="*/ 0 w 6052552"/>
              <a:gd name="connsiteY0" fmla="*/ 5252027 h 5252027"/>
              <a:gd name="connsiteX1" fmla="*/ 7156 w 6052552"/>
              <a:gd name="connsiteY1" fmla="*/ 950713 h 5252027"/>
              <a:gd name="connsiteX2" fmla="*/ 5316151 w 6052552"/>
              <a:gd name="connsiteY2" fmla="*/ 0 h 5252027"/>
              <a:gd name="connsiteX3" fmla="*/ 6052552 w 6052552"/>
              <a:gd name="connsiteY3" fmla="*/ 4158933 h 5252027"/>
              <a:gd name="connsiteX4" fmla="*/ 0 w 6052552"/>
              <a:gd name="connsiteY4" fmla="*/ 5252027 h 5252027"/>
              <a:gd name="connsiteX0" fmla="*/ 0 w 6052552"/>
              <a:gd name="connsiteY0" fmla="*/ 5259842 h 5259842"/>
              <a:gd name="connsiteX1" fmla="*/ 7156 w 6052552"/>
              <a:gd name="connsiteY1" fmla="*/ 958528 h 5259842"/>
              <a:gd name="connsiteX2" fmla="*/ 5320059 w 6052552"/>
              <a:gd name="connsiteY2" fmla="*/ 0 h 5259842"/>
              <a:gd name="connsiteX3" fmla="*/ 6052552 w 6052552"/>
              <a:gd name="connsiteY3" fmla="*/ 4166748 h 5259842"/>
              <a:gd name="connsiteX4" fmla="*/ 0 w 6052552"/>
              <a:gd name="connsiteY4" fmla="*/ 5259842 h 52598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2552" h="5259842">
                <a:moveTo>
                  <a:pt x="0" y="5259842"/>
                </a:moveTo>
                <a:cubicBezTo>
                  <a:pt x="2385" y="3843004"/>
                  <a:pt x="4771" y="2375366"/>
                  <a:pt x="7156" y="958528"/>
                </a:cubicBezTo>
                <a:lnTo>
                  <a:pt x="5320059" y="0"/>
                </a:lnTo>
                <a:lnTo>
                  <a:pt x="6052552" y="4166748"/>
                </a:lnTo>
                <a:lnTo>
                  <a:pt x="0" y="5259842"/>
                </a:lnTo>
                <a:close/>
              </a:path>
            </a:pathLst>
          </a:custGeom>
          <a:ln>
            <a:solidFill>
              <a:schemeClr val="bg1">
                <a:lumMod val="75000"/>
              </a:schemeClr>
            </a:solidFill>
          </a:ln>
        </p:spPr>
        <p:txBody>
          <a:bodyPr anchor="ctr" anchorCtr="0">
            <a:normAutofit/>
          </a:bodyPr>
          <a:lstStyle>
            <a:lvl1pPr marL="0" indent="0" algn="ctr">
              <a:buNone/>
              <a:defRPr sz="1400"/>
            </a:lvl1pPr>
          </a:lstStyle>
          <a:p>
            <a:r>
              <a:rPr lang="en-US"/>
              <a:t>Click icon to add picture</a:t>
            </a:r>
            <a:endParaRPr lang="ru-RU"/>
          </a:p>
        </p:txBody>
      </p:sp>
      <p:sp>
        <p:nvSpPr>
          <p:cNvPr id="35" name="Text Placeholder 34">
            <a:extLst>
              <a:ext uri="{FF2B5EF4-FFF2-40B4-BE49-F238E27FC236}">
                <a16:creationId xmlns:a16="http://schemas.microsoft.com/office/drawing/2014/main" id="{D53A16E5-EEB1-409A-9BF4-71F08DF7BF95}"/>
              </a:ext>
            </a:extLst>
          </p:cNvPr>
          <p:cNvSpPr>
            <a:spLocks noGrp="1"/>
          </p:cNvSpPr>
          <p:nvPr>
            <p:ph type="body" sz="quarter" idx="14"/>
          </p:nvPr>
        </p:nvSpPr>
        <p:spPr>
          <a:xfrm rot="720000">
            <a:off x="8526498" y="4052877"/>
            <a:ext cx="3689627" cy="642938"/>
          </a:xfrm>
        </p:spPr>
        <p:txBody>
          <a:bodyPr anchor="ctr" anchorCtr="0">
            <a:noAutofit/>
          </a:bodyPr>
          <a:lstStyle>
            <a:lvl1pPr marL="0" indent="0">
              <a:buNone/>
              <a:defRPr sz="2600" b="1">
                <a:solidFill>
                  <a:schemeClr val="bg1"/>
                </a:solidFill>
              </a:defRPr>
            </a:lvl1pPr>
            <a:lvl2pPr marL="457200" indent="0">
              <a:buNone/>
              <a:defRPr sz="2600">
                <a:solidFill>
                  <a:schemeClr val="bg1"/>
                </a:solidFill>
              </a:defRPr>
            </a:lvl2pPr>
            <a:lvl3pPr marL="914400" indent="0">
              <a:buNone/>
              <a:defRPr sz="2600">
                <a:solidFill>
                  <a:schemeClr val="bg1"/>
                </a:solidFill>
              </a:defRPr>
            </a:lvl3pPr>
            <a:lvl4pPr marL="1371600" indent="0">
              <a:buNone/>
              <a:defRPr sz="2600">
                <a:solidFill>
                  <a:schemeClr val="bg1"/>
                </a:solidFill>
              </a:defRPr>
            </a:lvl4pPr>
            <a:lvl5pPr marL="1828800" indent="0">
              <a:buNone/>
              <a:defRPr sz="2600">
                <a:solidFill>
                  <a:schemeClr val="bg1"/>
                </a:solidFill>
              </a:defRPr>
            </a:lvl5pPr>
          </a:lstStyle>
          <a:p>
            <a:pPr lvl="0"/>
            <a:r>
              <a:rPr lang="en-US"/>
              <a:t>Edit Master text styles</a:t>
            </a:r>
          </a:p>
        </p:txBody>
      </p:sp>
    </p:spTree>
    <p:extLst>
      <p:ext uri="{BB962C8B-B14F-4D97-AF65-F5344CB8AC3E}">
        <p14:creationId xmlns:p14="http://schemas.microsoft.com/office/powerpoint/2010/main" val="31056139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dirty="0"/>
              <a:t>Click to edit Master title style</a:t>
            </a:r>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7870562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77334" y="2160589"/>
            <a:ext cx="4184035" cy="388077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89970" y="2160589"/>
            <a:ext cx="4184034" cy="388077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42A54C80-263E-416B-A8E0-580EDEADCBDC}" type="datetimeFigureOut">
              <a:rPr lang="en-US" dirty="0"/>
              <a:t>3/27/2024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11647407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dirty="0"/>
              <a:t>Click to edit Master title style</a:t>
            </a:r>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410531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230911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195737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dirty="0"/>
              <a:t>Click to edit Master title style</a:t>
            </a:r>
          </a:p>
        </p:txBody>
      </p:sp>
      <p:sp>
        <p:nvSpPr>
          <p:cNvPr id="3" name="Content Placeholder 2"/>
          <p:cNvSpPr>
            <a:spLocks noGrp="1"/>
          </p:cNvSpPr>
          <p:nvPr>
            <p:ph idx="1"/>
          </p:nvPr>
        </p:nvSpPr>
        <p:spPr>
          <a:xfrm>
            <a:off x="4760461" y="514924"/>
            <a:ext cx="4513541" cy="5526437"/>
          </a:xfrm>
        </p:spPr>
        <p:txBody>
          <a:bodyP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3/27/2024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extLst>
      <p:ext uri="{BB962C8B-B14F-4D97-AF65-F5344CB8AC3E}">
        <p14:creationId xmlns:p14="http://schemas.microsoft.com/office/powerpoint/2010/main" val="697756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dirty="0"/>
              <a:t>Click to edit Master title style</a:t>
            </a:r>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3/27/2024</a:t>
            </a:fld>
            <a:endParaRPr lang="en-US" dirty="0"/>
          </a:p>
        </p:txBody>
      </p:sp>
    </p:spTree>
    <p:extLst>
      <p:ext uri="{BB962C8B-B14F-4D97-AF65-F5344CB8AC3E}">
        <p14:creationId xmlns:p14="http://schemas.microsoft.com/office/powerpoint/2010/main" val="4901899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3/27/2024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612433098"/>
      </p:ext>
    </p:extLst>
  </p:cSld>
  <p:clrMap bg1="lt1" tx1="dk1" bg2="lt2" tx2="dk2" accent1="accent1" accent2="accent2" accent3="accent3" accent4="accent4" accent5="accent5" accent6="accent6" hlink="hlink" folHlink="folHlink"/>
  <p:sldLayoutIdLst>
    <p:sldLayoutId id="2147484170" r:id="rId1"/>
    <p:sldLayoutId id="2147484171" r:id="rId2"/>
    <p:sldLayoutId id="2147484172" r:id="rId3"/>
    <p:sldLayoutId id="2147484173" r:id="rId4"/>
    <p:sldLayoutId id="2147484174" r:id="rId5"/>
    <p:sldLayoutId id="2147484175" r:id="rId6"/>
    <p:sldLayoutId id="2147484176" r:id="rId7"/>
    <p:sldLayoutId id="2147484177" r:id="rId8"/>
    <p:sldLayoutId id="2147484178" r:id="rId9"/>
    <p:sldLayoutId id="2147484179" r:id="rId10"/>
    <p:sldLayoutId id="2147484180" r:id="rId11"/>
    <p:sldLayoutId id="2147484181" r:id="rId12"/>
    <p:sldLayoutId id="2147484182" r:id="rId13"/>
    <p:sldLayoutId id="2147484183" r:id="rId14"/>
    <p:sldLayoutId id="2147484184" r:id="rId15"/>
    <p:sldLayoutId id="2147484185" r:id="rId16"/>
    <p:sldLayoutId id="2147484186" r:id="rId17"/>
    <p:sldLayoutId id="2147484187" r:id="rId18"/>
    <p:sldLayoutId id="2147484188" r:id="rId19"/>
    <p:sldLayoutId id="2147484190" r:id="rId20"/>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hyperlink" Target="http://www.mypaymentsplus.com/" TargetMode="External"/><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hyperlink" Target="https://www.cobbk12.org/foodservices/page/47586/free-and-reduced-information"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http://www.fragilexfiles.com/2012/09/the-doors-on-bus.html"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www.fragilexfiles.com/2012/09/the-doors-on-bus.html"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https://parentportal.cobbk12.org/OnlineReg/Login/PreLogin.aspx"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mailto:kris.michaelides@cobbk12.org" TargetMode="Externa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hyperlink" Target="mailto:meredith.hay@cobbk12.org" TargetMode="External"/></Relationships>
</file>

<file path=ppt/slides/_rels/slide22.xml.rels><?xml version="1.0" encoding="UTF-8" standalone="yes"?>
<Relationships xmlns="http://schemas.openxmlformats.org/package/2006/relationships"><Relationship Id="rId8" Type="http://schemas.openxmlformats.org/officeDocument/2006/relationships/hyperlink" Target="https://cobbk12org-my.sharepoint.com/:b:/g/personal/maria_clark_cobbk12_org/EWS6UzegtZBNmphdWxjGm2ABEfgjr5Sspfqq-aB_N6RKPA" TargetMode="External"/><Relationship Id="rId3" Type="http://schemas.openxmlformats.org/officeDocument/2006/relationships/hyperlink" Target="https://cobbk12org-my.sharepoint.com/:w:/g/personal/maria_clark_cobbk12_org/ERci-8aoXgdKgsn-5Xp0OfkBadtzycKQrXt9BPPHdPZONA?e=qSWe1y" TargetMode="External"/><Relationship Id="rId7" Type="http://schemas.openxmlformats.org/officeDocument/2006/relationships/hyperlink" Target="https://cobbk12org-my.sharepoint.com/:w:/g/personal/donna_nall_cobbk12_org/ETTKSpd-km9PluCUyIxvV5UBx7U-NqyFSXSNyoNQ_YQUZg?e=F0iDbM" TargetMode="External"/><Relationship Id="rId12" Type="http://schemas.openxmlformats.org/officeDocument/2006/relationships/hyperlink" Target="https://cobbk12org-my.sharepoint.com/:w:/g/personal/donna_nall_cobbk12_org/ERLWJ869XEdIrSQ8NAE5qDIBdjDGLv2odQRn1L2vjmq_Gw?e=AVi46F"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s://www.cobbk12.org/eastside/_ci/p/84343" TargetMode="External"/><Relationship Id="rId11" Type="http://schemas.openxmlformats.org/officeDocument/2006/relationships/hyperlink" Target="https://www.eastsideelementaryfoundation.org/" TargetMode="External"/><Relationship Id="rId5" Type="http://schemas.openxmlformats.org/officeDocument/2006/relationships/hyperlink" Target="https://sbcobbstor.blob.core.windows.net/media/WWWCobb/medialib/2024-25_year-at-a-glance.c48ca669022.pdf" TargetMode="External"/><Relationship Id="rId10" Type="http://schemas.openxmlformats.org/officeDocument/2006/relationships/hyperlink" Target="https://cobbk12org-my.sharepoint.com/:i:/g/personal/donna_nall_cobbk12_org/EYnXwOxLT1FDnSF1ng_hDS8BNZmG4h6UKQqxRI2guHlq9w?e=j1ayqe" TargetMode="External"/><Relationship Id="rId4" Type="http://schemas.openxmlformats.org/officeDocument/2006/relationships/hyperlink" Target="https://forms.office.com/Pages/ResponsePage.aspx?id=-x3OL5-ROEmquMR_D8kYLfVgWKc0YzFFo9-1rawfXRVUNkNSVTg4VTdVVzBCNFVJUERWSlNPQVdaRS4u" TargetMode="External"/><Relationship Id="rId9" Type="http://schemas.openxmlformats.org/officeDocument/2006/relationships/hyperlink" Target="https://eastsidepta.membershiptoolkit.com/home"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xml"/><Relationship Id="rId1" Type="http://schemas.openxmlformats.org/officeDocument/2006/relationships/video" Target="https://www.youtube.com/embed/rxuPcz_ypk0?feature=oembed" TargetMode="Externa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hyperlink" Target="https://www.eastsideelementaryfoundation.org/"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video" Target="https://player.vimeo.com/video/922913533?h=a5ef74f028&amp;amp;app_id=122963" TargetMode="Externa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hyperlink" Target="https://eastsidepta.membershiptoolkit.com/home" TargetMode="External"/></Relationships>
</file>

<file path=ppt/slides/_rels/slide28.xml.rels><?xml version="1.0" encoding="UTF-8" standalone="yes"?>
<Relationships xmlns="http://schemas.openxmlformats.org/package/2006/relationships"><Relationship Id="rId3" Type="http://schemas.openxmlformats.org/officeDocument/2006/relationships/hyperlink" Target="http://www.educationalproducts.com/shoppacks" TargetMode="External"/><Relationship Id="rId2" Type="http://schemas.openxmlformats.org/officeDocument/2006/relationships/notesSlide" Target="../notesSlides/notesSlide28.xml"/><Relationship Id="rId1" Type="http://schemas.openxmlformats.org/officeDocument/2006/relationships/slideLayout" Target="../slideLayouts/slideLayout4.xml"/><Relationship Id="rId4" Type="http://schemas.openxmlformats.org/officeDocument/2006/relationships/hyperlink" Target="mailto:schoolsupplies.espta@gmail.com"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20.xml"/><Relationship Id="rId4" Type="http://schemas.openxmlformats.org/officeDocument/2006/relationships/hyperlink" Target="http://goddessofrandomthoughts.blogspot.com/2010/09/national-nanny-recognition-week-2010.html"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hyperlink" Target="http://info.cobbk12.org/centraloffice/foodservices/"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 Id="rId4"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A81143F-FBEE-4565-886D-08852310C84F}"/>
              </a:ext>
            </a:extLst>
          </p:cNvPr>
          <p:cNvSpPr>
            <a:spLocks noGrp="1"/>
          </p:cNvSpPr>
          <p:nvPr>
            <p:ph type="subTitle" idx="1"/>
          </p:nvPr>
        </p:nvSpPr>
        <p:spPr/>
        <p:txBody>
          <a:bodyPr/>
          <a:lstStyle/>
          <a:p>
            <a:r>
              <a:rPr lang="en-US" dirty="0">
                <a:latin typeface="Comic Sans MS" panose="030F0702030302020204" pitchFamily="66" charset="0"/>
              </a:rPr>
              <a:t>East Side Elementary</a:t>
            </a:r>
            <a:endParaRPr lang="ru-RU" dirty="0">
              <a:latin typeface="Comic Sans MS" panose="030F0702030302020204" pitchFamily="66" charset="0"/>
            </a:endParaRPr>
          </a:p>
        </p:txBody>
      </p:sp>
      <p:pic>
        <p:nvPicPr>
          <p:cNvPr id="6" name="Picture Placeholder 5"/>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l="10922" r="10922"/>
          <a:stretch>
            <a:fillRect/>
          </a:stretch>
        </p:blipFill>
        <p:spPr>
          <a:xfrm>
            <a:off x="91" y="1115082"/>
            <a:ext cx="6206746" cy="5294206"/>
          </a:xfrm>
        </p:spPr>
      </p:pic>
      <p:sp>
        <p:nvSpPr>
          <p:cNvPr id="2" name="Title 1">
            <a:extLst>
              <a:ext uri="{FF2B5EF4-FFF2-40B4-BE49-F238E27FC236}">
                <a16:creationId xmlns:a16="http://schemas.microsoft.com/office/drawing/2014/main" id="{2FF535A0-9A52-40AD-972C-D0F96C905295}"/>
              </a:ext>
            </a:extLst>
          </p:cNvPr>
          <p:cNvSpPr>
            <a:spLocks noGrp="1"/>
          </p:cNvSpPr>
          <p:nvPr>
            <p:ph type="ctrTitle"/>
          </p:nvPr>
        </p:nvSpPr>
        <p:spPr/>
        <p:txBody>
          <a:bodyPr>
            <a:normAutofit/>
          </a:bodyPr>
          <a:lstStyle/>
          <a:p>
            <a:pPr algn="ctr"/>
            <a:r>
              <a:rPr lang="en-US" dirty="0">
                <a:latin typeface="Comic Sans MS" panose="030F0702030302020204" pitchFamily="66" charset="0"/>
              </a:rPr>
              <a:t>Welcome to Kindergarten</a:t>
            </a:r>
            <a:endParaRPr lang="ru-RU" dirty="0">
              <a:latin typeface="Comic Sans MS" panose="030F0702030302020204" pitchFamily="66" charset="0"/>
            </a:endParaRPr>
          </a:p>
        </p:txBody>
      </p:sp>
      <p:sp>
        <p:nvSpPr>
          <p:cNvPr id="7" name="Text Placeholder 6">
            <a:extLst>
              <a:ext uri="{FF2B5EF4-FFF2-40B4-BE49-F238E27FC236}">
                <a16:creationId xmlns:a16="http://schemas.microsoft.com/office/drawing/2014/main" id="{7671E014-38A6-4604-84E2-0E92500FBC52}"/>
              </a:ext>
            </a:extLst>
          </p:cNvPr>
          <p:cNvSpPr>
            <a:spLocks noGrp="1"/>
          </p:cNvSpPr>
          <p:nvPr>
            <p:ph type="body" sz="quarter" idx="16"/>
          </p:nvPr>
        </p:nvSpPr>
        <p:spPr/>
        <p:txBody>
          <a:bodyPr vert="horz" lIns="91440" tIns="45720" rIns="91440" bIns="45720" rtlCol="0" anchor="t">
            <a:normAutofit lnSpcReduction="10000"/>
          </a:bodyPr>
          <a:lstStyle/>
          <a:p>
            <a:r>
              <a:rPr lang="en-US" dirty="0">
                <a:latin typeface="Comic Sans MS" panose="030F0702030302020204" pitchFamily="66" charset="0"/>
              </a:rPr>
              <a:t>2024-2025</a:t>
            </a:r>
            <a:endParaRPr lang="ru-RU" dirty="0">
              <a:latin typeface="Comic Sans MS" panose="030F0702030302020204" pitchFamily="66" charset="0"/>
            </a:endParaRPr>
          </a:p>
        </p:txBody>
      </p:sp>
    </p:spTree>
    <p:extLst>
      <p:ext uri="{BB962C8B-B14F-4D97-AF65-F5344CB8AC3E}">
        <p14:creationId xmlns:p14="http://schemas.microsoft.com/office/powerpoint/2010/main" val="39977469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EFBA59F7-900A-485E-880E-72008C924157}"/>
              </a:ext>
            </a:extLst>
          </p:cNvPr>
          <p:cNvSpPr>
            <a:spLocks noGrp="1"/>
          </p:cNvSpPr>
          <p:nvPr>
            <p:ph type="ftr" sz="quarter" idx="11"/>
          </p:nvPr>
        </p:nvSpPr>
        <p:spPr>
          <a:xfrm>
            <a:off x="425952" y="5090119"/>
            <a:ext cx="3340506" cy="1902485"/>
          </a:xfrm>
        </p:spPr>
        <p:txBody>
          <a:bodyPr/>
          <a:lstStyle/>
          <a:p>
            <a:r>
              <a:rPr lang="en-US" sz="2400" dirty="0">
                <a:solidFill>
                  <a:schemeClr val="tx1"/>
                </a:solidFill>
                <a:latin typeface="Comic Sans MS" panose="030F0702030302020204" pitchFamily="66" charset="0"/>
              </a:rPr>
              <a:t>Thank you for supporting our school lunch program! </a:t>
            </a:r>
            <a:endParaRPr lang="ru-RU" sz="2400" dirty="0">
              <a:solidFill>
                <a:schemeClr val="tx1"/>
              </a:solidFill>
              <a:latin typeface="Comic Sans MS" panose="030F0702030302020204" pitchFamily="66" charset="0"/>
            </a:endParaRPr>
          </a:p>
        </p:txBody>
      </p:sp>
      <p:sp>
        <p:nvSpPr>
          <p:cNvPr id="4" name="Slide Number Placeholder 3">
            <a:extLst>
              <a:ext uri="{FF2B5EF4-FFF2-40B4-BE49-F238E27FC236}">
                <a16:creationId xmlns:a16="http://schemas.microsoft.com/office/drawing/2014/main" id="{7229ECC2-235F-40FE-B05D-975EDB64B259}"/>
              </a:ext>
            </a:extLst>
          </p:cNvPr>
          <p:cNvSpPr>
            <a:spLocks noGrp="1"/>
          </p:cNvSpPr>
          <p:nvPr>
            <p:ph type="sldNum" sz="quarter" idx="12"/>
          </p:nvPr>
        </p:nvSpPr>
        <p:spPr/>
        <p:txBody>
          <a:bodyPr>
            <a:normAutofit/>
          </a:bodyPr>
          <a:lstStyle/>
          <a:p>
            <a:fld id="{98C0CDE5-970C-4CC4-BF43-0DA127E73E82}" type="slidenum">
              <a:rPr lang="ru-RU" smtClean="0"/>
              <a:t>10</a:t>
            </a:fld>
            <a:endParaRPr lang="ru-RU"/>
          </a:p>
        </p:txBody>
      </p:sp>
      <p:sp>
        <p:nvSpPr>
          <p:cNvPr id="5" name="Title 4">
            <a:extLst>
              <a:ext uri="{FF2B5EF4-FFF2-40B4-BE49-F238E27FC236}">
                <a16:creationId xmlns:a16="http://schemas.microsoft.com/office/drawing/2014/main" id="{DE278AC9-5D5F-4C51-A896-915865E1ABC6}"/>
              </a:ext>
            </a:extLst>
          </p:cNvPr>
          <p:cNvSpPr>
            <a:spLocks noGrp="1"/>
          </p:cNvSpPr>
          <p:nvPr>
            <p:ph type="title"/>
          </p:nvPr>
        </p:nvSpPr>
        <p:spPr>
          <a:xfrm rot="-360000">
            <a:off x="450057" y="1006229"/>
            <a:ext cx="4572308" cy="700842"/>
          </a:xfrm>
        </p:spPr>
        <p:txBody>
          <a:bodyPr>
            <a:noAutofit/>
          </a:bodyPr>
          <a:lstStyle/>
          <a:p>
            <a:r>
              <a:rPr lang="en-US" sz="3200" dirty="0">
                <a:effectLst>
                  <a:outerShdw blurRad="38100" dist="38100" dir="2700000" algn="tl">
                    <a:srgbClr val="000000">
                      <a:alpha val="43137"/>
                    </a:srgbClr>
                  </a:outerShdw>
                </a:effectLst>
                <a:latin typeface="Comic Sans MS" panose="030F0702030302020204" pitchFamily="66" charset="0"/>
              </a:rPr>
              <a:t>Paying for Meals</a:t>
            </a:r>
            <a:endParaRPr lang="en-US" sz="3200" dirty="0">
              <a:latin typeface="Comic Sans MS" panose="030F0702030302020204" pitchFamily="66" charset="0"/>
            </a:endParaRPr>
          </a:p>
        </p:txBody>
      </p:sp>
      <p:sp>
        <p:nvSpPr>
          <p:cNvPr id="6" name="Rectangle 5">
            <a:extLst>
              <a:ext uri="{FF2B5EF4-FFF2-40B4-BE49-F238E27FC236}">
                <a16:creationId xmlns:a16="http://schemas.microsoft.com/office/drawing/2014/main" id="{350547B9-FF7D-4FBB-831D-DB4D01AD67EA}"/>
              </a:ext>
            </a:extLst>
          </p:cNvPr>
          <p:cNvSpPr/>
          <p:nvPr/>
        </p:nvSpPr>
        <p:spPr>
          <a:xfrm>
            <a:off x="4037699" y="2928678"/>
            <a:ext cx="8365402" cy="2862322"/>
          </a:xfrm>
          <a:prstGeom prst="rect">
            <a:avLst/>
          </a:prstGeom>
        </p:spPr>
        <p:txBody>
          <a:bodyPr wrap="square" anchor="t">
            <a:spAutoFit/>
          </a:bodyPr>
          <a:lstStyle/>
          <a:p>
            <a:pPr marL="571500" indent="-571500">
              <a:buFont typeface="Arial" panose="020B0604020202020204" pitchFamily="34" charset="0"/>
              <a:buChar char="•"/>
            </a:pPr>
            <a:r>
              <a:rPr lang="en-US" sz="3600" dirty="0">
                <a:solidFill>
                  <a:schemeClr val="bg1"/>
                </a:solidFill>
                <a:latin typeface="Comic Sans MS" panose="030F0702030302020204" pitchFamily="66" charset="0"/>
              </a:rPr>
              <a:t>Cash </a:t>
            </a:r>
          </a:p>
          <a:p>
            <a:pPr marL="571500" indent="-571500">
              <a:buFont typeface="Arial" panose="020B0604020202020204" pitchFamily="34" charset="0"/>
              <a:buChar char="•"/>
            </a:pPr>
            <a:r>
              <a:rPr lang="en-US" sz="3600" dirty="0">
                <a:solidFill>
                  <a:schemeClr val="bg1"/>
                </a:solidFill>
                <a:latin typeface="Comic Sans MS" panose="030F0702030302020204" pitchFamily="66" charset="0"/>
              </a:rPr>
              <a:t>Check </a:t>
            </a:r>
          </a:p>
          <a:p>
            <a:pPr marL="571500" indent="-571500">
              <a:buFont typeface="Arial" panose="020B0604020202020204" pitchFamily="34" charset="0"/>
              <a:buChar char="•"/>
            </a:pPr>
            <a:r>
              <a:rPr lang="en-US" sz="3600" dirty="0">
                <a:solidFill>
                  <a:schemeClr val="bg1"/>
                </a:solidFill>
                <a:latin typeface="Comic Sans MS" panose="030F0702030302020204" pitchFamily="66" charset="0"/>
              </a:rPr>
              <a:t>Pay online  </a:t>
            </a:r>
            <a:r>
              <a:rPr lang="en-US" sz="3600" dirty="0">
                <a:solidFill>
                  <a:schemeClr val="bg1"/>
                </a:solidFill>
                <a:latin typeface="Comic Sans MS" panose="030F0702030302020204" pitchFamily="66" charset="0"/>
                <a:hlinkClick r:id="rId3">
                  <a:extLst>
                    <a:ext uri="{A12FA001-AC4F-418D-AE19-62706E023703}">
                      <ahyp:hlinkClr xmlns:ahyp="http://schemas.microsoft.com/office/drawing/2018/hyperlinkcolor" val="tx"/>
                    </a:ext>
                  </a:extLst>
                </a:hlinkClick>
              </a:rPr>
              <a:t>www.MyPaymentsPlus.com</a:t>
            </a:r>
            <a:endParaRPr lang="en-US" sz="3600" dirty="0">
              <a:solidFill>
                <a:schemeClr val="bg1"/>
              </a:solidFill>
              <a:latin typeface="Comic Sans MS" panose="030F0702030302020204" pitchFamily="66" charset="0"/>
            </a:endParaRPr>
          </a:p>
          <a:p>
            <a:pPr marL="571500" indent="-571500">
              <a:buFont typeface="Arial" panose="020B0604020202020204" pitchFamily="34" charset="0"/>
              <a:buChar char="•"/>
            </a:pPr>
            <a:r>
              <a:rPr lang="en-US" sz="3600" dirty="0">
                <a:solidFill>
                  <a:schemeClr val="bg1"/>
                </a:solidFill>
                <a:latin typeface="Comic Sans MS" panose="030F0702030302020204" pitchFamily="66" charset="0"/>
                <a:hlinkClick r:id="rId4">
                  <a:extLst>
                    <a:ext uri="{A12FA001-AC4F-418D-AE19-62706E023703}">
                      <ahyp:hlinkClr xmlns:ahyp="http://schemas.microsoft.com/office/drawing/2018/hyperlinkcolor" val="tx"/>
                    </a:ext>
                  </a:extLst>
                </a:hlinkClick>
              </a:rPr>
              <a:t>Family Meal Application</a:t>
            </a:r>
            <a:endParaRPr lang="en-US" sz="3600" dirty="0">
              <a:solidFill>
                <a:schemeClr val="bg1"/>
              </a:solidFill>
              <a:latin typeface="Comic Sans MS" panose="030F0702030302020204" pitchFamily="66" charset="0"/>
            </a:endParaRPr>
          </a:p>
        </p:txBody>
      </p:sp>
    </p:spTree>
    <p:extLst>
      <p:ext uri="{BB962C8B-B14F-4D97-AF65-F5344CB8AC3E}">
        <p14:creationId xmlns:p14="http://schemas.microsoft.com/office/powerpoint/2010/main" val="4136806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 name="Group 16">
            <a:extLst>
              <a:ext uri="{FF2B5EF4-FFF2-40B4-BE49-F238E27FC236}">
                <a16:creationId xmlns:a16="http://schemas.microsoft.com/office/drawing/2014/main" id="{4815A7B4-532E-48C9-AC24-D78ACF3339D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8" name="Freeform 14">
              <a:extLst>
                <a:ext uri="{FF2B5EF4-FFF2-40B4-BE49-F238E27FC236}">
                  <a16:creationId xmlns:a16="http://schemas.microsoft.com/office/drawing/2014/main" id="{D40109F4-CE5C-45F4-856E-F3F69C9FD4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a:extLst>
                <a:ext uri="{FF2B5EF4-FFF2-40B4-BE49-F238E27FC236}">
                  <a16:creationId xmlns:a16="http://schemas.microsoft.com/office/drawing/2014/main" id="{3CBAA4DE-3D7B-460B-AE98-D9F9990C0B6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7BF1ED3E-4F80-4AF6-A41B-44F53DDE610D}"/>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a:extLst>
                <a:ext uri="{FF2B5EF4-FFF2-40B4-BE49-F238E27FC236}">
                  <a16:creationId xmlns:a16="http://schemas.microsoft.com/office/drawing/2014/main" id="{C0B2D747-3E31-45C5-9A98-A9710A585F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a:extLst>
                <a:ext uri="{FF2B5EF4-FFF2-40B4-BE49-F238E27FC236}">
                  <a16:creationId xmlns:a16="http://schemas.microsoft.com/office/drawing/2014/main" id="{A15FD4BA-3020-462D-8BE8-B3A65B8E49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a:extLst>
                <a:ext uri="{FF2B5EF4-FFF2-40B4-BE49-F238E27FC236}">
                  <a16:creationId xmlns:a16="http://schemas.microsoft.com/office/drawing/2014/main" id="{A304284A-7318-4DD5-898C-2F6B23C778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a:extLst>
                <a:ext uri="{FF2B5EF4-FFF2-40B4-BE49-F238E27FC236}">
                  <a16:creationId xmlns:a16="http://schemas.microsoft.com/office/drawing/2014/main" id="{9DF48E66-B635-4509-B115-E0987C014E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a:extLst>
                <a:ext uri="{FF2B5EF4-FFF2-40B4-BE49-F238E27FC236}">
                  <a16:creationId xmlns:a16="http://schemas.microsoft.com/office/drawing/2014/main" id="{E3B96D94-5F5A-4F4C-810C-917BF4D266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a:extLst>
                <a:ext uri="{FF2B5EF4-FFF2-40B4-BE49-F238E27FC236}">
                  <a16:creationId xmlns:a16="http://schemas.microsoft.com/office/drawing/2014/main" id="{7F3782D6-BFF8-4389-9D39-A023ADAA92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a:extLst>
                <a:ext uri="{FF2B5EF4-FFF2-40B4-BE49-F238E27FC236}">
                  <a16:creationId xmlns:a16="http://schemas.microsoft.com/office/drawing/2014/main" id="{ECE162D4-FCAE-441B-B5E9-C91DE62124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4" name="Title 3">
            <a:extLst>
              <a:ext uri="{FF2B5EF4-FFF2-40B4-BE49-F238E27FC236}">
                <a16:creationId xmlns:a16="http://schemas.microsoft.com/office/drawing/2014/main" id="{B85D69B4-5CED-4119-8459-CEE7104A15A6}"/>
              </a:ext>
            </a:extLst>
          </p:cNvPr>
          <p:cNvSpPr>
            <a:spLocks noGrp="1"/>
          </p:cNvSpPr>
          <p:nvPr>
            <p:ph type="title"/>
          </p:nvPr>
        </p:nvSpPr>
        <p:spPr>
          <a:xfrm>
            <a:off x="6880668" y="1595823"/>
            <a:ext cx="4980687" cy="2490695"/>
          </a:xfrm>
        </p:spPr>
        <p:txBody>
          <a:bodyPr vert="horz" lIns="91440" tIns="45720" rIns="91440" bIns="45720" rtlCol="0" anchor="b">
            <a:noAutofit/>
          </a:bodyPr>
          <a:lstStyle/>
          <a:p>
            <a:pPr algn="ctr"/>
            <a:r>
              <a:rPr lang="en-US" sz="7200" dirty="0">
                <a:solidFill>
                  <a:schemeClr val="tx2">
                    <a:lumMod val="50000"/>
                  </a:schemeClr>
                </a:solidFill>
              </a:rPr>
              <a:t>Nursing Information</a:t>
            </a:r>
          </a:p>
        </p:txBody>
      </p:sp>
      <p:sp>
        <p:nvSpPr>
          <p:cNvPr id="29" name="Isosceles Triangle 28">
            <a:extLst>
              <a:ext uri="{FF2B5EF4-FFF2-40B4-BE49-F238E27FC236}">
                <a16:creationId xmlns:a16="http://schemas.microsoft.com/office/drawing/2014/main" id="{F6E918B1-FA59-42EF-8A8E-B0F3D1E540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12" name="Picture 11" descr="A stethoscope and hearts on a blue background&#10;&#10;Description automatically generated">
            <a:extLst>
              <a:ext uri="{FF2B5EF4-FFF2-40B4-BE49-F238E27FC236}">
                <a16:creationId xmlns:a16="http://schemas.microsoft.com/office/drawing/2014/main" id="{67C01F3D-FB32-4F5E-9B39-EBAB8B114159}"/>
              </a:ext>
            </a:extLst>
          </p:cNvPr>
          <p:cNvPicPr>
            <a:picLocks noChangeAspect="1"/>
          </p:cNvPicPr>
          <p:nvPr/>
        </p:nvPicPr>
        <p:blipFill>
          <a:blip r:embed="rId3"/>
          <a:stretch>
            <a:fillRect/>
          </a:stretch>
        </p:blipFill>
        <p:spPr>
          <a:xfrm>
            <a:off x="573118" y="389850"/>
            <a:ext cx="5374112" cy="6069832"/>
          </a:xfrm>
          <a:prstGeom prst="rect">
            <a:avLst/>
          </a:prstGeom>
        </p:spPr>
      </p:pic>
      <p:sp>
        <p:nvSpPr>
          <p:cNvPr id="3" name="Slide Number Placeholder 2">
            <a:extLst>
              <a:ext uri="{FF2B5EF4-FFF2-40B4-BE49-F238E27FC236}">
                <a16:creationId xmlns:a16="http://schemas.microsoft.com/office/drawing/2014/main" id="{37E08CD7-FF8E-4EE3-9269-42F6D0B585A4}"/>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98C0CDE5-970C-4CC4-BF43-0DA127E73E82}" type="slidenum">
              <a:rPr lang="en-US" smtClean="0"/>
              <a:pPr>
                <a:spcAft>
                  <a:spcPts val="600"/>
                </a:spcAft>
              </a:pPr>
              <a:t>11</a:t>
            </a:fld>
            <a:endParaRPr lang="en-US"/>
          </a:p>
        </p:txBody>
      </p:sp>
    </p:spTree>
    <p:extLst>
      <p:ext uri="{BB962C8B-B14F-4D97-AF65-F5344CB8AC3E}">
        <p14:creationId xmlns:p14="http://schemas.microsoft.com/office/powerpoint/2010/main" val="3082436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8CF41-1FCA-4EE9-97DF-DAD3D88E3021}"/>
              </a:ext>
            </a:extLst>
          </p:cNvPr>
          <p:cNvSpPr>
            <a:spLocks noGrp="1"/>
          </p:cNvSpPr>
          <p:nvPr>
            <p:ph type="ctrTitle"/>
          </p:nvPr>
        </p:nvSpPr>
        <p:spPr>
          <a:xfrm>
            <a:off x="1507067" y="2404534"/>
            <a:ext cx="8671406" cy="1646302"/>
          </a:xfrm>
        </p:spPr>
        <p:txBody>
          <a:bodyPr>
            <a:normAutofit/>
          </a:bodyPr>
          <a:lstStyle/>
          <a:p>
            <a:pPr algn="ctr"/>
            <a:r>
              <a:rPr lang="en-US" dirty="0">
                <a:solidFill>
                  <a:srgbClr val="0070C0"/>
                </a:solidFill>
                <a:latin typeface="Comic Sans MS"/>
              </a:rPr>
              <a:t>East Side 101 </a:t>
            </a:r>
            <a:endParaRPr lang="en-US" dirty="0">
              <a:solidFill>
                <a:srgbClr val="0070C0"/>
              </a:solidFill>
              <a:latin typeface="Comic Sans MS" panose="030F0702030302020204" pitchFamily="66" charset="0"/>
            </a:endParaRPr>
          </a:p>
        </p:txBody>
      </p:sp>
    </p:spTree>
    <p:extLst>
      <p:ext uri="{BB962C8B-B14F-4D97-AF65-F5344CB8AC3E}">
        <p14:creationId xmlns:p14="http://schemas.microsoft.com/office/powerpoint/2010/main" val="164750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C848980-DCC2-4D5E-8392-6E72140F16A4}"/>
              </a:ext>
            </a:extLst>
          </p:cNvPr>
          <p:cNvSpPr>
            <a:spLocks noGrp="1"/>
          </p:cNvSpPr>
          <p:nvPr>
            <p:ph type="title"/>
          </p:nvPr>
        </p:nvSpPr>
        <p:spPr>
          <a:xfrm rot="21180000">
            <a:off x="147739" y="82555"/>
            <a:ext cx="4716295" cy="822486"/>
          </a:xfrm>
        </p:spPr>
        <p:txBody>
          <a:bodyPr>
            <a:noAutofit/>
          </a:bodyPr>
          <a:lstStyle/>
          <a:p>
            <a:r>
              <a:rPr lang="en-US" sz="4800" dirty="0">
                <a:solidFill>
                  <a:schemeClr val="accent2">
                    <a:lumMod val="75000"/>
                  </a:schemeClr>
                </a:solidFill>
                <a:latin typeface="Comic Sans MS"/>
              </a:rPr>
              <a:t>Arrival</a:t>
            </a:r>
          </a:p>
        </p:txBody>
      </p:sp>
      <p:sp>
        <p:nvSpPr>
          <p:cNvPr id="6" name="Content Placeholder 5">
            <a:extLst>
              <a:ext uri="{FF2B5EF4-FFF2-40B4-BE49-F238E27FC236}">
                <a16:creationId xmlns:a16="http://schemas.microsoft.com/office/drawing/2014/main" id="{2E37646D-2732-4221-8A89-516B37502804}"/>
              </a:ext>
            </a:extLst>
          </p:cNvPr>
          <p:cNvSpPr>
            <a:spLocks noGrp="1"/>
          </p:cNvSpPr>
          <p:nvPr>
            <p:ph idx="1"/>
          </p:nvPr>
        </p:nvSpPr>
        <p:spPr>
          <a:xfrm>
            <a:off x="361640" y="1266301"/>
            <a:ext cx="9834249" cy="4387623"/>
          </a:xfrm>
        </p:spPr>
        <p:txBody>
          <a:bodyPr vert="horz" lIns="91440" tIns="45720" rIns="91440" bIns="45720" rtlCol="0" anchor="t">
            <a:normAutofit/>
          </a:bodyPr>
          <a:lstStyle/>
          <a:p>
            <a:r>
              <a:rPr lang="en-US" sz="2000" dirty="0">
                <a:latin typeface="Comic Sans MS"/>
              </a:rPr>
              <a:t>If arriving by car, students may exit the car &amp; enter the building at 7:20. </a:t>
            </a:r>
          </a:p>
          <a:p>
            <a:r>
              <a:rPr lang="en-US" sz="2000" dirty="0">
                <a:latin typeface="Comic Sans MS"/>
              </a:rPr>
              <a:t>Due to school safety being a top priority, families do not walk their child to classroom. Assistance will be available at the start of the year to help students find their classrooms. </a:t>
            </a:r>
          </a:p>
          <a:p>
            <a:r>
              <a:rPr lang="en-US" sz="2000" dirty="0">
                <a:latin typeface="Comic Sans MS"/>
              </a:rPr>
              <a:t>School starts at 7:50 each day. If you arrive after 7:50, you must park in the front and walk your child into the vestibule to sign him/her into school as tardy. </a:t>
            </a:r>
            <a:endParaRPr lang="en-US" dirty="0"/>
          </a:p>
          <a:p>
            <a:r>
              <a:rPr lang="en-US" sz="2000" dirty="0">
                <a:latin typeface="Comic Sans MS"/>
              </a:rPr>
              <a:t>Skip the Fuss, Ride the Bus: If riding the bus, you can find bus routes, pick up time and location by visiting the CCSD website- parent tab- bus route link</a:t>
            </a:r>
            <a:endParaRPr lang="en-US" sz="2000" dirty="0">
              <a:solidFill>
                <a:srgbClr val="0F7698"/>
              </a:solidFill>
              <a:latin typeface="Comic Sans MS"/>
            </a:endParaRPr>
          </a:p>
          <a:p>
            <a:r>
              <a:rPr lang="en-US" sz="2000" dirty="0">
                <a:latin typeface="Comic Sans MS"/>
              </a:rPr>
              <a:t>East Side's buses are color coded. All buses are yellow school buses, but we utilize a color system to identify buses. </a:t>
            </a:r>
            <a:endParaRPr lang="en-US" sz="2000" dirty="0">
              <a:solidFill>
                <a:srgbClr val="404040"/>
              </a:solidFill>
              <a:latin typeface="Comic Sans MS" panose="030F0702030302020204" pitchFamily="66" charset="0"/>
            </a:endParaRPr>
          </a:p>
          <a:p>
            <a:endParaRPr lang="en-US" dirty="0"/>
          </a:p>
        </p:txBody>
      </p:sp>
      <p:sp>
        <p:nvSpPr>
          <p:cNvPr id="11" name="Footer Placeholder 10">
            <a:extLst>
              <a:ext uri="{FF2B5EF4-FFF2-40B4-BE49-F238E27FC236}">
                <a16:creationId xmlns:a16="http://schemas.microsoft.com/office/drawing/2014/main" id="{18E75C9C-F713-4A58-BCA0-FE3B97448CF8}"/>
              </a:ext>
            </a:extLst>
          </p:cNvPr>
          <p:cNvSpPr>
            <a:spLocks noGrp="1"/>
          </p:cNvSpPr>
          <p:nvPr>
            <p:ph type="ftr" sz="quarter" idx="11"/>
          </p:nvPr>
        </p:nvSpPr>
        <p:spPr>
          <a:xfrm flipH="1">
            <a:off x="242411" y="5494692"/>
            <a:ext cx="10151322" cy="847133"/>
          </a:xfrm>
        </p:spPr>
        <p:txBody>
          <a:bodyPr/>
          <a:lstStyle/>
          <a:p>
            <a:pPr algn="ctr"/>
            <a:r>
              <a:rPr lang="en-US" sz="2400" dirty="0">
                <a:solidFill>
                  <a:schemeClr val="accent6">
                    <a:lumMod val="75000"/>
                  </a:schemeClr>
                </a:solidFill>
                <a:latin typeface="Comic Sans MS" panose="030F0702030302020204" pitchFamily="66" charset="0"/>
              </a:rPr>
              <a:t>Did you know: If you ride the bus, you will never be marked tardy! </a:t>
            </a:r>
            <a:endParaRPr lang="ru-RU" sz="2400" dirty="0">
              <a:solidFill>
                <a:schemeClr val="accent6">
                  <a:lumMod val="75000"/>
                </a:schemeClr>
              </a:solidFill>
              <a:latin typeface="Comic Sans MS" panose="030F0702030302020204" pitchFamily="66" charset="0"/>
            </a:endParaRPr>
          </a:p>
        </p:txBody>
      </p:sp>
      <p:pic>
        <p:nvPicPr>
          <p:cNvPr id="3" name="Picture 2">
            <a:extLst>
              <a:ext uri="{FF2B5EF4-FFF2-40B4-BE49-F238E27FC236}">
                <a16:creationId xmlns:a16="http://schemas.microsoft.com/office/drawing/2014/main" id="{C73A2BD5-433C-4187-818E-D24F99513E5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0303579" y="56902"/>
            <a:ext cx="1718826" cy="1213522"/>
          </a:xfrm>
          <a:prstGeom prst="rect">
            <a:avLst/>
          </a:prstGeom>
        </p:spPr>
      </p:pic>
    </p:spTree>
    <p:extLst>
      <p:ext uri="{BB962C8B-B14F-4D97-AF65-F5344CB8AC3E}">
        <p14:creationId xmlns:p14="http://schemas.microsoft.com/office/powerpoint/2010/main" val="28706350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C848980-DCC2-4D5E-8392-6E72140F16A4}"/>
              </a:ext>
            </a:extLst>
          </p:cNvPr>
          <p:cNvSpPr>
            <a:spLocks noGrp="1"/>
          </p:cNvSpPr>
          <p:nvPr>
            <p:ph type="title"/>
          </p:nvPr>
        </p:nvSpPr>
        <p:spPr>
          <a:xfrm rot="21180000">
            <a:off x="256596" y="336555"/>
            <a:ext cx="4716295" cy="822486"/>
          </a:xfrm>
        </p:spPr>
        <p:txBody>
          <a:bodyPr>
            <a:noAutofit/>
          </a:bodyPr>
          <a:lstStyle/>
          <a:p>
            <a:r>
              <a:rPr lang="en-US" dirty="0">
                <a:solidFill>
                  <a:schemeClr val="accent2">
                    <a:lumMod val="75000"/>
                  </a:schemeClr>
                </a:solidFill>
                <a:latin typeface="Comic Sans MS"/>
              </a:rPr>
              <a:t>Dismissal</a:t>
            </a:r>
            <a:r>
              <a:rPr lang="en-US" dirty="0">
                <a:latin typeface="Comic Sans MS"/>
              </a:rPr>
              <a:t> </a:t>
            </a:r>
          </a:p>
        </p:txBody>
      </p:sp>
      <p:sp>
        <p:nvSpPr>
          <p:cNvPr id="6" name="Content Placeholder 5">
            <a:extLst>
              <a:ext uri="{FF2B5EF4-FFF2-40B4-BE49-F238E27FC236}">
                <a16:creationId xmlns:a16="http://schemas.microsoft.com/office/drawing/2014/main" id="{2E37646D-2732-4221-8A89-516B37502804}"/>
              </a:ext>
            </a:extLst>
          </p:cNvPr>
          <p:cNvSpPr>
            <a:spLocks noGrp="1"/>
          </p:cNvSpPr>
          <p:nvPr>
            <p:ph idx="1"/>
          </p:nvPr>
        </p:nvSpPr>
        <p:spPr>
          <a:xfrm>
            <a:off x="497711" y="1347944"/>
            <a:ext cx="9834250" cy="4940980"/>
          </a:xfrm>
        </p:spPr>
        <p:txBody>
          <a:bodyPr vert="horz" lIns="91440" tIns="45720" rIns="91440" bIns="45720" rtlCol="0" anchor="t">
            <a:normAutofit fontScale="92500" lnSpcReduction="20000"/>
          </a:bodyPr>
          <a:lstStyle/>
          <a:p>
            <a:r>
              <a:rPr lang="en-US" sz="2000">
                <a:latin typeface="Comic Sans MS"/>
              </a:rPr>
              <a:t>Parents must inform teacher of child's dismissal plans in writing. </a:t>
            </a:r>
            <a:endParaRPr lang="en-US" sz="2000" dirty="0">
              <a:latin typeface="Comic Sans MS"/>
            </a:endParaRPr>
          </a:p>
          <a:p>
            <a:r>
              <a:rPr lang="en-US" sz="2000">
                <a:latin typeface="Comic Sans MS"/>
              </a:rPr>
              <a:t>Afternoon announcements </a:t>
            </a:r>
            <a:r>
              <a:rPr lang="en-US" sz="2000" dirty="0">
                <a:latin typeface="Comic Sans MS"/>
              </a:rPr>
              <a:t>and </a:t>
            </a:r>
            <a:r>
              <a:rPr lang="en-US" sz="2000">
                <a:latin typeface="Comic Sans MS"/>
              </a:rPr>
              <a:t>dismissal begins at 2:05.</a:t>
            </a:r>
            <a:endParaRPr lang="en-US" sz="2000" dirty="0">
              <a:latin typeface="Comic Sans MS"/>
            </a:endParaRPr>
          </a:p>
          <a:p>
            <a:r>
              <a:rPr lang="en-US" sz="2000">
                <a:latin typeface="Comic Sans MS"/>
              </a:rPr>
              <a:t>Buses begin loading at 2:10 PM.  Buses pull out of our parking lot </a:t>
            </a:r>
            <a:r>
              <a:rPr lang="en-US" sz="2000" dirty="0">
                <a:latin typeface="Comic Sans MS"/>
              </a:rPr>
              <a:t>as close to 2:20 as possible.</a:t>
            </a:r>
          </a:p>
          <a:p>
            <a:r>
              <a:rPr lang="en-US" sz="2000">
                <a:latin typeface="Comic Sans MS"/>
              </a:rPr>
              <a:t>If your child is a car rider or walker at dismissal, you must have a car rider tag</a:t>
            </a:r>
            <a:r>
              <a:rPr lang="en-US" sz="2000" dirty="0">
                <a:latin typeface="Comic Sans MS"/>
              </a:rPr>
              <a:t> with their identifying car </a:t>
            </a:r>
            <a:r>
              <a:rPr lang="en-US" sz="2000">
                <a:latin typeface="Comic Sans MS"/>
              </a:rPr>
              <a:t>rider </a:t>
            </a:r>
            <a:r>
              <a:rPr lang="en-US" sz="2000" dirty="0">
                <a:latin typeface="Comic Sans MS"/>
              </a:rPr>
              <a:t>number- you will need to get this at </a:t>
            </a:r>
            <a:r>
              <a:rPr lang="en-US" sz="2000">
                <a:latin typeface="Comic Sans MS"/>
              </a:rPr>
              <a:t>EAGLE DAY.</a:t>
            </a:r>
            <a:endParaRPr lang="en-US" sz="2000" dirty="0">
              <a:latin typeface="Comic Sans MS"/>
            </a:endParaRPr>
          </a:p>
          <a:p>
            <a:r>
              <a:rPr lang="en-US" sz="2000" dirty="0">
                <a:latin typeface="Comic Sans MS"/>
              </a:rPr>
              <a:t>ASP is</a:t>
            </a:r>
            <a:r>
              <a:rPr lang="en-US" sz="2000">
                <a:latin typeface="Comic Sans MS"/>
              </a:rPr>
              <a:t> also an option. </a:t>
            </a:r>
          </a:p>
          <a:p>
            <a:r>
              <a:rPr lang="en-US" sz="2000" dirty="0">
                <a:latin typeface="Comic Sans MS"/>
              </a:rPr>
              <a:t>A parent/guardian must be at the bus stop for the driver to let the student off the bus.  If you are not at the stop the driver will bring the child back to school and you will be called to pick your child up.  If you cannot immediately pick up your child, he/she will go to ASP (After School Program).</a:t>
            </a:r>
          </a:p>
          <a:p>
            <a:r>
              <a:rPr lang="en-US" sz="2000" dirty="0">
                <a:latin typeface="Comic Sans MS"/>
              </a:rPr>
              <a:t>During the school year, </a:t>
            </a:r>
            <a:r>
              <a:rPr lang="en-US" sz="2000">
                <a:latin typeface="Comic Sans MS"/>
              </a:rPr>
              <a:t>CCSD </a:t>
            </a:r>
            <a:r>
              <a:rPr lang="en-US" sz="2000" dirty="0">
                <a:latin typeface="Comic Sans MS"/>
              </a:rPr>
              <a:t>schedules </a:t>
            </a:r>
            <a:r>
              <a:rPr lang="en-US" sz="2000">
                <a:latin typeface="Comic Sans MS"/>
              </a:rPr>
              <a:t>early dismissal days, on these days, dismissal is 2 hours early</a:t>
            </a:r>
            <a:r>
              <a:rPr lang="en-US" sz="2000" dirty="0">
                <a:latin typeface="Comic Sans MS"/>
              </a:rPr>
              <a:t>. These will be communicated at the beginning of the year and reminders will be sent to families</a:t>
            </a:r>
            <a:r>
              <a:rPr lang="en-US" sz="2000">
                <a:latin typeface="Comic Sans MS"/>
              </a:rPr>
              <a:t>. </a:t>
            </a:r>
            <a:endParaRPr lang="en-US" sz="2000" dirty="0">
              <a:latin typeface="Comic Sans MS"/>
            </a:endParaRPr>
          </a:p>
          <a:p>
            <a:r>
              <a:rPr lang="en-US" sz="2000">
                <a:latin typeface="Comic Sans MS"/>
              </a:rPr>
              <a:t>BEST clubs (organized by </a:t>
            </a:r>
            <a:r>
              <a:rPr lang="en-US" sz="2000" dirty="0">
                <a:latin typeface="Comic Sans MS"/>
              </a:rPr>
              <a:t>the Foundation) will be </a:t>
            </a:r>
            <a:r>
              <a:rPr lang="en-US" sz="2000">
                <a:latin typeface="Comic Sans MS"/>
              </a:rPr>
              <a:t>an opportunity available to students after school. These will not begin until after Labor </a:t>
            </a:r>
            <a:r>
              <a:rPr lang="en-US" sz="2000" dirty="0">
                <a:latin typeface="Comic Sans MS"/>
              </a:rPr>
              <a:t>Day- stay tuned for information from the </a:t>
            </a:r>
            <a:r>
              <a:rPr lang="en-US" sz="2000">
                <a:latin typeface="Comic Sans MS"/>
              </a:rPr>
              <a:t>Foundation on how to register, etc. </a:t>
            </a:r>
            <a:endParaRPr lang="en-US" sz="2000" dirty="0">
              <a:latin typeface="Comic Sans MS"/>
            </a:endParaRPr>
          </a:p>
          <a:p>
            <a:endParaRPr lang="en-US" dirty="0"/>
          </a:p>
        </p:txBody>
      </p:sp>
      <p:pic>
        <p:nvPicPr>
          <p:cNvPr id="3" name="Picture 2">
            <a:extLst>
              <a:ext uri="{FF2B5EF4-FFF2-40B4-BE49-F238E27FC236}">
                <a16:creationId xmlns:a16="http://schemas.microsoft.com/office/drawing/2014/main" id="{C73A2BD5-433C-4187-818E-D24F99513E58}"/>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940722" y="56902"/>
            <a:ext cx="2081683" cy="1467521"/>
          </a:xfrm>
          <a:prstGeom prst="rect">
            <a:avLst/>
          </a:prstGeom>
        </p:spPr>
      </p:pic>
    </p:spTree>
    <p:extLst>
      <p:ext uri="{BB962C8B-B14F-4D97-AF65-F5344CB8AC3E}">
        <p14:creationId xmlns:p14="http://schemas.microsoft.com/office/powerpoint/2010/main" val="3935066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C848980-DCC2-4D5E-8392-6E72140F16A4}"/>
              </a:ext>
            </a:extLst>
          </p:cNvPr>
          <p:cNvSpPr>
            <a:spLocks noGrp="1"/>
          </p:cNvSpPr>
          <p:nvPr>
            <p:ph type="title"/>
          </p:nvPr>
        </p:nvSpPr>
        <p:spPr>
          <a:xfrm rot="21180000">
            <a:off x="32807" y="375703"/>
            <a:ext cx="6721635" cy="949485"/>
          </a:xfrm>
        </p:spPr>
        <p:txBody>
          <a:bodyPr>
            <a:noAutofit/>
          </a:bodyPr>
          <a:lstStyle/>
          <a:p>
            <a:r>
              <a:rPr lang="en-US" sz="4800" dirty="0">
                <a:solidFill>
                  <a:schemeClr val="accent2">
                    <a:lumMod val="75000"/>
                  </a:schemeClr>
                </a:solidFill>
                <a:latin typeface="Comic Sans MS"/>
              </a:rPr>
              <a:t>ASP</a:t>
            </a:r>
            <a:r>
              <a:rPr lang="en-US" sz="4800" dirty="0">
                <a:latin typeface="Comic Sans MS"/>
              </a:rPr>
              <a:t>-</a:t>
            </a:r>
            <a:r>
              <a:rPr lang="en-US" sz="4800" dirty="0">
                <a:solidFill>
                  <a:schemeClr val="accent2">
                    <a:lumMod val="75000"/>
                  </a:schemeClr>
                </a:solidFill>
                <a:latin typeface="Comic Sans MS"/>
              </a:rPr>
              <a:t>After School Program</a:t>
            </a:r>
          </a:p>
        </p:txBody>
      </p:sp>
      <p:sp>
        <p:nvSpPr>
          <p:cNvPr id="6" name="Content Placeholder 5">
            <a:extLst>
              <a:ext uri="{FF2B5EF4-FFF2-40B4-BE49-F238E27FC236}">
                <a16:creationId xmlns:a16="http://schemas.microsoft.com/office/drawing/2014/main" id="{2E37646D-2732-4221-8A89-516B37502804}"/>
              </a:ext>
            </a:extLst>
          </p:cNvPr>
          <p:cNvSpPr>
            <a:spLocks noGrp="1"/>
          </p:cNvSpPr>
          <p:nvPr>
            <p:ph idx="1"/>
          </p:nvPr>
        </p:nvSpPr>
        <p:spPr>
          <a:xfrm>
            <a:off x="542358" y="2565591"/>
            <a:ext cx="10602309" cy="3985039"/>
          </a:xfrm>
        </p:spPr>
        <p:txBody>
          <a:bodyPr vert="horz" lIns="91440" tIns="45720" rIns="91440" bIns="45720" rtlCol="0" anchor="t">
            <a:normAutofit fontScale="25000" lnSpcReduction="20000"/>
          </a:bodyPr>
          <a:lstStyle/>
          <a:p>
            <a:r>
              <a:rPr lang="en-US" sz="8000" dirty="0">
                <a:latin typeface="Comic Sans MS" panose="030F0702030302020204" pitchFamily="66" charset="0"/>
              </a:rPr>
              <a:t>This program is in operation every day that school is in session</a:t>
            </a:r>
          </a:p>
          <a:p>
            <a:r>
              <a:rPr lang="en-US" sz="8000" dirty="0">
                <a:latin typeface="Comic Sans MS"/>
              </a:rPr>
              <a:t>ASP begins at dismissal and continues until 6 PM</a:t>
            </a:r>
          </a:p>
          <a:p>
            <a:r>
              <a:rPr lang="en-US" sz="8000" dirty="0">
                <a:latin typeface="Comic Sans MS" panose="030F0702030302020204" pitchFamily="66" charset="0"/>
              </a:rPr>
              <a:t>All students registered at East Side are eligible to attend ASP</a:t>
            </a:r>
          </a:p>
          <a:p>
            <a:r>
              <a:rPr lang="en-US" sz="8000" dirty="0">
                <a:latin typeface="Comic Sans MS"/>
              </a:rPr>
              <a:t>$20 annual registration fee - $10 per day attendance charge  (per child)</a:t>
            </a:r>
          </a:p>
          <a:p>
            <a:r>
              <a:rPr lang="en-US" sz="8000" dirty="0">
                <a:latin typeface="Comic Sans MS" panose="030F0702030302020204" pitchFamily="66" charset="0"/>
              </a:rPr>
              <a:t>Students have supervised play time, homework time, and snacks</a:t>
            </a:r>
          </a:p>
          <a:p>
            <a:r>
              <a:rPr lang="en-US" sz="8000" dirty="0">
                <a:latin typeface="Comic Sans MS"/>
              </a:rPr>
              <a:t>You may complete the ASP registration form only through ParentVue. </a:t>
            </a:r>
            <a:endParaRPr lang="en-US" sz="8000" dirty="0">
              <a:latin typeface="Comic Sans MS" panose="030F0702030302020204" pitchFamily="66" charset="0"/>
            </a:endParaRPr>
          </a:p>
          <a:p>
            <a:r>
              <a:rPr lang="en-US" sz="8000" b="1" dirty="0">
                <a:latin typeface="Comic Sans MS" panose="030F0702030302020204" pitchFamily="66" charset="0"/>
              </a:rPr>
              <a:t>You must register and pay for ASP online by logging into ParentVue. </a:t>
            </a:r>
          </a:p>
          <a:p>
            <a:endParaRPr lang="en-US" sz="4800" dirty="0">
              <a:latin typeface="Comic Sans MS" panose="030F0702030302020204" pitchFamily="66" charset="0"/>
            </a:endParaRPr>
          </a:p>
          <a:p>
            <a:endParaRPr lang="en-US" dirty="0"/>
          </a:p>
        </p:txBody>
      </p:sp>
    </p:spTree>
    <p:extLst>
      <p:ext uri="{BB962C8B-B14F-4D97-AF65-F5344CB8AC3E}">
        <p14:creationId xmlns:p14="http://schemas.microsoft.com/office/powerpoint/2010/main" val="12446265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8CF41-1FCA-4EE9-97DF-DAD3D88E3021}"/>
              </a:ext>
            </a:extLst>
          </p:cNvPr>
          <p:cNvSpPr>
            <a:spLocks noGrp="1"/>
          </p:cNvSpPr>
          <p:nvPr>
            <p:ph type="ctrTitle"/>
          </p:nvPr>
        </p:nvSpPr>
        <p:spPr>
          <a:xfrm>
            <a:off x="1507067" y="1984016"/>
            <a:ext cx="7766936" cy="1646302"/>
          </a:xfrm>
        </p:spPr>
        <p:txBody>
          <a:bodyPr>
            <a:normAutofit/>
          </a:bodyPr>
          <a:lstStyle/>
          <a:p>
            <a:r>
              <a:rPr lang="en-US" sz="4800" dirty="0">
                <a:solidFill>
                  <a:schemeClr val="accent2">
                    <a:lumMod val="75000"/>
                  </a:schemeClr>
                </a:solidFill>
                <a:latin typeface="Comic Sans MS"/>
              </a:rPr>
              <a:t>Kindergarten Registration</a:t>
            </a:r>
            <a:r>
              <a:rPr lang="en-US" sz="4000" dirty="0">
                <a:solidFill>
                  <a:schemeClr val="accent2">
                    <a:lumMod val="75000"/>
                  </a:schemeClr>
                </a:solidFill>
                <a:latin typeface="Comic Sans MS"/>
              </a:rPr>
              <a:t> </a:t>
            </a:r>
            <a:endParaRPr lang="en-US" dirty="0">
              <a:solidFill>
                <a:schemeClr val="accent2">
                  <a:lumMod val="75000"/>
                </a:schemeClr>
              </a:solidFill>
              <a:latin typeface="Comic Sans MS" panose="030F0702030302020204" pitchFamily="66" charset="0"/>
            </a:endParaRPr>
          </a:p>
        </p:txBody>
      </p:sp>
      <p:sp>
        <p:nvSpPr>
          <p:cNvPr id="3" name="Subtitle 2">
            <a:extLst>
              <a:ext uri="{FF2B5EF4-FFF2-40B4-BE49-F238E27FC236}">
                <a16:creationId xmlns:a16="http://schemas.microsoft.com/office/drawing/2014/main" id="{666C194E-2FE3-4BEB-B570-47343A311687}"/>
              </a:ext>
            </a:extLst>
          </p:cNvPr>
          <p:cNvSpPr>
            <a:spLocks noGrp="1"/>
          </p:cNvSpPr>
          <p:nvPr>
            <p:ph type="subTitle" idx="1"/>
          </p:nvPr>
        </p:nvSpPr>
        <p:spPr>
          <a:xfrm>
            <a:off x="1507067" y="3630318"/>
            <a:ext cx="7766936" cy="1096899"/>
          </a:xfrm>
        </p:spPr>
        <p:txBody>
          <a:bodyPr vert="horz" lIns="91440" tIns="45720" rIns="91440" bIns="45720" rtlCol="0" anchor="t">
            <a:noAutofit/>
          </a:bodyPr>
          <a:lstStyle/>
          <a:p>
            <a:r>
              <a:rPr lang="en-US" sz="3600" dirty="0">
                <a:latin typeface="Comic Sans MS"/>
              </a:rPr>
              <a:t>Kris Michaelides &amp; Meredith Hay, Registration Clerks</a:t>
            </a:r>
          </a:p>
        </p:txBody>
      </p:sp>
    </p:spTree>
    <p:extLst>
      <p:ext uri="{BB962C8B-B14F-4D97-AF65-F5344CB8AC3E}">
        <p14:creationId xmlns:p14="http://schemas.microsoft.com/office/powerpoint/2010/main" val="42429881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C848980-DCC2-4D5E-8392-6E72140F16A4}"/>
              </a:ext>
            </a:extLst>
          </p:cNvPr>
          <p:cNvSpPr>
            <a:spLocks noGrp="1"/>
          </p:cNvSpPr>
          <p:nvPr>
            <p:ph type="title"/>
          </p:nvPr>
        </p:nvSpPr>
        <p:spPr>
          <a:xfrm>
            <a:off x="53008" y="724615"/>
            <a:ext cx="4775200" cy="2154370"/>
          </a:xfrm>
        </p:spPr>
        <p:txBody>
          <a:bodyPr>
            <a:normAutofit fontScale="90000"/>
          </a:bodyPr>
          <a:lstStyle/>
          <a:p>
            <a:r>
              <a:rPr lang="en-US" sz="3600" dirty="0">
                <a:solidFill>
                  <a:schemeClr val="accent2">
                    <a:lumMod val="75000"/>
                  </a:schemeClr>
                </a:solidFill>
                <a:latin typeface="Comic Sans MS"/>
              </a:rPr>
              <a:t>Online Registration</a:t>
            </a:r>
            <a:br>
              <a:rPr lang="en-US" sz="3600" dirty="0">
                <a:solidFill>
                  <a:schemeClr val="accent2">
                    <a:lumMod val="75000"/>
                  </a:schemeClr>
                </a:solidFill>
                <a:latin typeface="Comic Sans MS" panose="030F0702030302020204" pitchFamily="66" charset="0"/>
              </a:rPr>
            </a:br>
            <a:r>
              <a:rPr lang="en-US" dirty="0">
                <a:solidFill>
                  <a:schemeClr val="accent2">
                    <a:lumMod val="75000"/>
                  </a:schemeClr>
                </a:solidFill>
                <a:latin typeface="Comic Sans MS"/>
                <a:hlinkClick r:id="rId3">
                  <a:extLst>
                    <a:ext uri="{A12FA001-AC4F-418D-AE19-62706E023703}">
                      <ahyp:hlinkClr xmlns:ahyp="http://schemas.microsoft.com/office/drawing/2018/hyperlinkcolor" val="tx"/>
                    </a:ext>
                  </a:extLst>
                </a:hlinkClick>
              </a:rPr>
              <a:t>Cobb County Schools Online Registration (cobbk12.org)</a:t>
            </a:r>
            <a:endParaRPr lang="en-US" sz="3600" dirty="0">
              <a:solidFill>
                <a:schemeClr val="accent2">
                  <a:lumMod val="75000"/>
                </a:schemeClr>
              </a:solidFill>
              <a:latin typeface="Comic Sans MS"/>
              <a:hlinkClick r:id="rId3">
                <a:extLst>
                  <a:ext uri="{A12FA001-AC4F-418D-AE19-62706E023703}">
                    <ahyp:hlinkClr xmlns:ahyp="http://schemas.microsoft.com/office/drawing/2018/hyperlinkcolor" val="tx"/>
                  </a:ext>
                </a:extLst>
              </a:hlinkClick>
            </a:endParaRPr>
          </a:p>
        </p:txBody>
      </p:sp>
      <p:sp>
        <p:nvSpPr>
          <p:cNvPr id="5" name="TextBox 4">
            <a:extLst>
              <a:ext uri="{FF2B5EF4-FFF2-40B4-BE49-F238E27FC236}">
                <a16:creationId xmlns:a16="http://schemas.microsoft.com/office/drawing/2014/main" id="{4A69C914-DB36-4297-8F1D-712E757FCE67}"/>
              </a:ext>
            </a:extLst>
          </p:cNvPr>
          <p:cNvSpPr txBox="1"/>
          <p:nvPr/>
        </p:nvSpPr>
        <p:spPr>
          <a:xfrm>
            <a:off x="4147957" y="635364"/>
            <a:ext cx="7249568" cy="2400657"/>
          </a:xfrm>
          <a:prstGeom prst="rect">
            <a:avLst/>
          </a:prstGeom>
          <a:noFill/>
        </p:spPr>
        <p:txBody>
          <a:bodyPr wrap="square" lIns="91440" tIns="45720" rIns="91440" bIns="45720" rtlCol="0" anchor="t">
            <a:spAutoFit/>
          </a:bodyPr>
          <a:lstStyle/>
          <a:p>
            <a:endParaRPr lang="en-US" dirty="0">
              <a:solidFill>
                <a:srgbClr val="000000"/>
              </a:solidFill>
              <a:latin typeface="Comic Sans MS" panose="030F0702030302020204" pitchFamily="66" charset="0"/>
            </a:endParaRPr>
          </a:p>
          <a:p>
            <a:pPr marL="285750" indent="-285750">
              <a:buFont typeface="Arial"/>
              <a:buChar char="•"/>
            </a:pPr>
            <a:endParaRPr lang="en-US" dirty="0">
              <a:solidFill>
                <a:srgbClr val="000000"/>
              </a:solidFill>
              <a:latin typeface="Comic Sans MS" panose="030F0702030302020204" pitchFamily="66" charset="0"/>
            </a:endParaRPr>
          </a:p>
          <a:p>
            <a:pPr marL="285750" indent="-285750">
              <a:buFont typeface="Arial"/>
              <a:buChar char="•"/>
            </a:pPr>
            <a:r>
              <a:rPr lang="en-US" sz="2400" dirty="0">
                <a:solidFill>
                  <a:srgbClr val="000000"/>
                </a:solidFill>
                <a:latin typeface="Comic Sans MS" panose="030F0702030302020204" pitchFamily="66" charset="0"/>
              </a:rPr>
              <a:t>All parents register online.</a:t>
            </a:r>
          </a:p>
          <a:p>
            <a:pPr marL="285750" indent="-285750">
              <a:buFont typeface="Arial"/>
              <a:buChar char="•"/>
            </a:pPr>
            <a:r>
              <a:rPr lang="en-US" sz="2400" dirty="0">
                <a:solidFill>
                  <a:srgbClr val="000000"/>
                </a:solidFill>
                <a:latin typeface="Comic Sans MS" panose="030F0702030302020204" pitchFamily="66" charset="0"/>
              </a:rPr>
              <a:t>Parents registering a child that already have a child in school in Cobb County will be directed to complete the enrollment through </a:t>
            </a:r>
            <a:r>
              <a:rPr lang="en-US" sz="2400" dirty="0" err="1">
                <a:solidFill>
                  <a:srgbClr val="000000"/>
                </a:solidFill>
                <a:latin typeface="Comic Sans MS" panose="030F0702030302020204" pitchFamily="66" charset="0"/>
              </a:rPr>
              <a:t>ParentVue</a:t>
            </a:r>
            <a:r>
              <a:rPr lang="en-US" sz="2400" dirty="0">
                <a:solidFill>
                  <a:srgbClr val="000000"/>
                </a:solidFill>
                <a:latin typeface="Comic Sans MS" panose="030F0702030302020204" pitchFamily="66" charset="0"/>
              </a:rPr>
              <a:t>.</a:t>
            </a:r>
          </a:p>
          <a:p>
            <a:endParaRPr lang="en-US" dirty="0">
              <a:solidFill>
                <a:srgbClr val="000000"/>
              </a:solidFill>
              <a:latin typeface="Ink Free" panose="03080402000500000000" pitchFamily="66" charset="0"/>
            </a:endParaRPr>
          </a:p>
        </p:txBody>
      </p:sp>
      <p:sp>
        <p:nvSpPr>
          <p:cNvPr id="4" name="Arrow: Right 3">
            <a:extLst>
              <a:ext uri="{FF2B5EF4-FFF2-40B4-BE49-F238E27FC236}">
                <a16:creationId xmlns:a16="http://schemas.microsoft.com/office/drawing/2014/main" id="{DCB9E89C-ED44-4A39-BA7C-B65D3D7B4CA9}"/>
              </a:ext>
            </a:extLst>
          </p:cNvPr>
          <p:cNvSpPr/>
          <p:nvPr/>
        </p:nvSpPr>
        <p:spPr>
          <a:xfrm>
            <a:off x="2133600" y="4981058"/>
            <a:ext cx="848139" cy="24420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Right 6">
            <a:extLst>
              <a:ext uri="{FF2B5EF4-FFF2-40B4-BE49-F238E27FC236}">
                <a16:creationId xmlns:a16="http://schemas.microsoft.com/office/drawing/2014/main" id="{9203E595-6C5A-4140-A292-CE2269406825}"/>
              </a:ext>
            </a:extLst>
          </p:cNvPr>
          <p:cNvSpPr/>
          <p:nvPr/>
        </p:nvSpPr>
        <p:spPr>
          <a:xfrm rot="10800000">
            <a:off x="9634330" y="4999862"/>
            <a:ext cx="848139" cy="2065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007107E-0E53-4AA5-A93E-762846FCB5AF}"/>
              </a:ext>
            </a:extLst>
          </p:cNvPr>
          <p:cNvSpPr txBox="1"/>
          <p:nvPr/>
        </p:nvSpPr>
        <p:spPr>
          <a:xfrm>
            <a:off x="808382" y="5225264"/>
            <a:ext cx="2451652" cy="646331"/>
          </a:xfrm>
          <a:prstGeom prst="rect">
            <a:avLst/>
          </a:prstGeom>
          <a:noFill/>
        </p:spPr>
        <p:txBody>
          <a:bodyPr wrap="square" rtlCol="0">
            <a:spAutoFit/>
          </a:bodyPr>
          <a:lstStyle/>
          <a:p>
            <a:r>
              <a:rPr lang="en-US" dirty="0"/>
              <a:t>Already have a student in Cobb </a:t>
            </a:r>
            <a:r>
              <a:rPr lang="en-US" dirty="0" err="1"/>
              <a:t>Cty</a:t>
            </a:r>
            <a:endParaRPr lang="en-US" dirty="0"/>
          </a:p>
        </p:txBody>
      </p:sp>
      <p:sp>
        <p:nvSpPr>
          <p:cNvPr id="8" name="TextBox 7">
            <a:extLst>
              <a:ext uri="{FF2B5EF4-FFF2-40B4-BE49-F238E27FC236}">
                <a16:creationId xmlns:a16="http://schemas.microsoft.com/office/drawing/2014/main" id="{138C3389-831B-4CFD-B7A8-9EEFA0A8C0CA}"/>
              </a:ext>
            </a:extLst>
          </p:cNvPr>
          <p:cNvSpPr txBox="1"/>
          <p:nvPr/>
        </p:nvSpPr>
        <p:spPr>
          <a:xfrm>
            <a:off x="9329532" y="5206461"/>
            <a:ext cx="2451652" cy="646331"/>
          </a:xfrm>
          <a:prstGeom prst="rect">
            <a:avLst/>
          </a:prstGeom>
          <a:noFill/>
        </p:spPr>
        <p:txBody>
          <a:bodyPr wrap="square" rtlCol="0">
            <a:spAutoFit/>
          </a:bodyPr>
          <a:lstStyle/>
          <a:p>
            <a:pPr algn="ctr"/>
            <a:r>
              <a:rPr lang="en-US" dirty="0"/>
              <a:t>New Parents register here</a:t>
            </a:r>
          </a:p>
        </p:txBody>
      </p:sp>
      <p:sp>
        <p:nvSpPr>
          <p:cNvPr id="11" name="TextBox 10">
            <a:extLst>
              <a:ext uri="{FF2B5EF4-FFF2-40B4-BE49-F238E27FC236}">
                <a16:creationId xmlns:a16="http://schemas.microsoft.com/office/drawing/2014/main" id="{5E79E2C0-1DFE-47A4-ACCE-AB5141C673C0}"/>
              </a:ext>
            </a:extLst>
          </p:cNvPr>
          <p:cNvSpPr txBox="1"/>
          <p:nvPr/>
        </p:nvSpPr>
        <p:spPr>
          <a:xfrm>
            <a:off x="4929554" y="3102708"/>
            <a:ext cx="452119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t>Click to add text</a:t>
            </a:r>
          </a:p>
        </p:txBody>
      </p:sp>
      <p:pic>
        <p:nvPicPr>
          <p:cNvPr id="12" name="Picture 12" descr="Graphical user interface, application&#10;&#10;Description automatically generated">
            <a:extLst>
              <a:ext uri="{FF2B5EF4-FFF2-40B4-BE49-F238E27FC236}">
                <a16:creationId xmlns:a16="http://schemas.microsoft.com/office/drawing/2014/main" id="{2D37CAB0-7248-4925-BE5F-4085C4F94118}"/>
              </a:ext>
            </a:extLst>
          </p:cNvPr>
          <p:cNvPicPr>
            <a:picLocks noChangeAspect="1"/>
          </p:cNvPicPr>
          <p:nvPr/>
        </p:nvPicPr>
        <p:blipFill>
          <a:blip r:embed="rId4"/>
          <a:stretch>
            <a:fillRect/>
          </a:stretch>
        </p:blipFill>
        <p:spPr>
          <a:xfrm>
            <a:off x="3100933" y="2969335"/>
            <a:ext cx="6393116" cy="2973092"/>
          </a:xfrm>
          <a:prstGeom prst="rect">
            <a:avLst/>
          </a:prstGeom>
        </p:spPr>
      </p:pic>
    </p:spTree>
    <p:extLst>
      <p:ext uri="{BB962C8B-B14F-4D97-AF65-F5344CB8AC3E}">
        <p14:creationId xmlns:p14="http://schemas.microsoft.com/office/powerpoint/2010/main" val="5904383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C848980-DCC2-4D5E-8392-6E72140F16A4}"/>
              </a:ext>
            </a:extLst>
          </p:cNvPr>
          <p:cNvSpPr>
            <a:spLocks noGrp="1"/>
          </p:cNvSpPr>
          <p:nvPr>
            <p:ph type="title"/>
          </p:nvPr>
        </p:nvSpPr>
        <p:spPr/>
        <p:txBody>
          <a:bodyPr>
            <a:normAutofit/>
          </a:bodyPr>
          <a:lstStyle/>
          <a:p>
            <a:r>
              <a:rPr lang="en-US" sz="3600" dirty="0">
                <a:solidFill>
                  <a:schemeClr val="accent2">
                    <a:lumMod val="75000"/>
                  </a:schemeClr>
                </a:solidFill>
                <a:latin typeface="Comic Sans MS"/>
              </a:rPr>
              <a:t>Paperwork Required</a:t>
            </a:r>
          </a:p>
        </p:txBody>
      </p:sp>
      <p:sp>
        <p:nvSpPr>
          <p:cNvPr id="10" name="Content Placeholder 9">
            <a:extLst>
              <a:ext uri="{FF2B5EF4-FFF2-40B4-BE49-F238E27FC236}">
                <a16:creationId xmlns:a16="http://schemas.microsoft.com/office/drawing/2014/main" id="{29320C7D-F4D0-4CE5-B633-2A35FF97D057}"/>
              </a:ext>
            </a:extLst>
          </p:cNvPr>
          <p:cNvSpPr>
            <a:spLocks noGrp="1"/>
          </p:cNvSpPr>
          <p:nvPr>
            <p:ph idx="1"/>
          </p:nvPr>
        </p:nvSpPr>
        <p:spPr>
          <a:xfrm>
            <a:off x="509379" y="1702219"/>
            <a:ext cx="9211565" cy="2688244"/>
          </a:xfrm>
        </p:spPr>
        <p:txBody>
          <a:bodyPr vert="horz" lIns="91440" tIns="45720" rIns="91440" bIns="45720" rtlCol="0" anchor="t">
            <a:normAutofit fontScale="25000" lnSpcReduction="20000"/>
          </a:bodyPr>
          <a:lstStyle/>
          <a:p>
            <a:r>
              <a:rPr lang="en-US" sz="8800" dirty="0">
                <a:latin typeface="Comic Sans MS" panose="030F0702030302020204" pitchFamily="66" charset="0"/>
              </a:rPr>
              <a:t>Georgia Immunization Form 3231</a:t>
            </a:r>
          </a:p>
          <a:p>
            <a:r>
              <a:rPr lang="en-US" sz="8800" dirty="0">
                <a:latin typeface="Comic Sans MS" panose="030F0702030302020204" pitchFamily="66" charset="0"/>
              </a:rPr>
              <a:t>Georgia Hearing, Vision, Dental and Nutrition  Form 3300</a:t>
            </a:r>
          </a:p>
          <a:p>
            <a:r>
              <a:rPr lang="en-US" sz="8800" dirty="0">
                <a:latin typeface="Comic Sans MS" panose="030F0702030302020204" pitchFamily="66" charset="0"/>
              </a:rPr>
              <a:t>Certified Birth Certificate or Passport</a:t>
            </a:r>
          </a:p>
          <a:p>
            <a:r>
              <a:rPr lang="en-US" sz="8800" dirty="0">
                <a:latin typeface="Comic Sans MS" panose="030F0702030302020204" pitchFamily="66" charset="0"/>
              </a:rPr>
              <a:t>Social Security number of child</a:t>
            </a:r>
          </a:p>
          <a:p>
            <a:r>
              <a:rPr lang="en-US" sz="8800" dirty="0">
                <a:latin typeface="Comic Sans MS" panose="030F0702030302020204" pitchFamily="66" charset="0"/>
              </a:rPr>
              <a:t>Proof of residency in the East Side School District-Any two of the following items:</a:t>
            </a:r>
          </a:p>
          <a:p>
            <a:pPr lvl="2">
              <a:buFont typeface="Wingdings" panose="05000000000000000000" pitchFamily="2" charset="2"/>
              <a:buChar char="Ø"/>
            </a:pPr>
            <a:r>
              <a:rPr lang="en-US" sz="8800" dirty="0">
                <a:latin typeface="Comic Sans MS" panose="030F0702030302020204" pitchFamily="66" charset="0"/>
              </a:rPr>
              <a:t>One proof must be proof of home ownership or lease/rental agreement</a:t>
            </a:r>
          </a:p>
          <a:p>
            <a:pPr lvl="2">
              <a:buFont typeface="Wingdings" panose="05000000000000000000" pitchFamily="2" charset="2"/>
              <a:buChar char="Ø"/>
            </a:pPr>
            <a:r>
              <a:rPr lang="en-US" sz="8800" dirty="0">
                <a:latin typeface="Comic Sans MS" panose="030F0702030302020204" pitchFamily="66" charset="0"/>
              </a:rPr>
              <a:t> Second proof can be current utility monthly statement, financial statements, etc.</a:t>
            </a:r>
          </a:p>
          <a:p>
            <a:pPr lvl="2">
              <a:buFont typeface="Wingdings" panose="05000000000000000000" pitchFamily="2" charset="2"/>
              <a:buChar char="Ø"/>
            </a:pPr>
            <a:endParaRPr lang="en-US" dirty="0">
              <a:solidFill>
                <a:schemeClr val="tx1"/>
              </a:solidFill>
            </a:endParaRPr>
          </a:p>
        </p:txBody>
      </p:sp>
      <p:sp>
        <p:nvSpPr>
          <p:cNvPr id="11" name="Footer Placeholder 10">
            <a:extLst>
              <a:ext uri="{FF2B5EF4-FFF2-40B4-BE49-F238E27FC236}">
                <a16:creationId xmlns:a16="http://schemas.microsoft.com/office/drawing/2014/main" id="{18E75C9C-F713-4A58-BCA0-FE3B97448CF8}"/>
              </a:ext>
            </a:extLst>
          </p:cNvPr>
          <p:cNvSpPr>
            <a:spLocks noGrp="1"/>
          </p:cNvSpPr>
          <p:nvPr>
            <p:ph type="ftr" sz="quarter" idx="11"/>
          </p:nvPr>
        </p:nvSpPr>
        <p:spPr>
          <a:xfrm>
            <a:off x="195252" y="5895815"/>
            <a:ext cx="11692618" cy="733272"/>
          </a:xfrm>
        </p:spPr>
        <p:txBody>
          <a:bodyPr/>
          <a:lstStyle/>
          <a:p>
            <a:pPr algn="ctr"/>
            <a:r>
              <a:rPr lang="en-US" sz="2400" dirty="0">
                <a:solidFill>
                  <a:schemeClr val="tx1"/>
                </a:solidFill>
                <a:latin typeface="Comic Sans MS"/>
              </a:rPr>
              <a:t>To enroll in Kindergarten students must be 5 years of age on or before September 1, 2024</a:t>
            </a:r>
            <a:endParaRPr lang="ru-RU" sz="2400"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26007014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C848980-DCC2-4D5E-8392-6E72140F16A4}"/>
              </a:ext>
            </a:extLst>
          </p:cNvPr>
          <p:cNvSpPr>
            <a:spLocks noGrp="1"/>
          </p:cNvSpPr>
          <p:nvPr>
            <p:ph type="title"/>
          </p:nvPr>
        </p:nvSpPr>
        <p:spPr>
          <a:xfrm>
            <a:off x="65314" y="1500826"/>
            <a:ext cx="8596668" cy="1320800"/>
          </a:xfrm>
        </p:spPr>
        <p:txBody>
          <a:bodyPr>
            <a:normAutofit/>
          </a:bodyPr>
          <a:lstStyle/>
          <a:p>
            <a:r>
              <a:rPr lang="en-US" sz="4000" dirty="0">
                <a:solidFill>
                  <a:schemeClr val="accent2">
                    <a:lumMod val="75000"/>
                  </a:schemeClr>
                </a:solidFill>
                <a:latin typeface="Comic Sans MS"/>
              </a:rPr>
              <a:t>Georgia Immunization Form 3231</a:t>
            </a:r>
            <a:endParaRPr lang="en-US" sz="4800" dirty="0">
              <a:solidFill>
                <a:schemeClr val="accent2">
                  <a:lumMod val="75000"/>
                </a:schemeClr>
              </a:solidFill>
              <a:latin typeface="Comic Sans MS"/>
            </a:endParaRPr>
          </a:p>
        </p:txBody>
      </p:sp>
      <p:pic>
        <p:nvPicPr>
          <p:cNvPr id="5" name="Content Placeholder 4">
            <a:extLst>
              <a:ext uri="{FF2B5EF4-FFF2-40B4-BE49-F238E27FC236}">
                <a16:creationId xmlns:a16="http://schemas.microsoft.com/office/drawing/2014/main" id="{7F40DFCD-B82B-469D-9ED3-FFFD8B0EA380}"/>
              </a:ext>
            </a:extLst>
          </p:cNvPr>
          <p:cNvPicPr>
            <a:picLocks noGrp="1" noChangeAspect="1"/>
          </p:cNvPicPr>
          <p:nvPr>
            <p:ph idx="1"/>
          </p:nvPr>
        </p:nvPicPr>
        <p:blipFill>
          <a:blip r:embed="rId3"/>
          <a:stretch>
            <a:fillRect/>
          </a:stretch>
        </p:blipFill>
        <p:spPr>
          <a:xfrm>
            <a:off x="3417664" y="2160588"/>
            <a:ext cx="3116709" cy="3881437"/>
          </a:xfrm>
          <a:prstGeom prst="rect">
            <a:avLst/>
          </a:prstGeom>
        </p:spPr>
      </p:pic>
      <p:sp>
        <p:nvSpPr>
          <p:cNvPr id="11" name="Footer Placeholder 10">
            <a:extLst>
              <a:ext uri="{FF2B5EF4-FFF2-40B4-BE49-F238E27FC236}">
                <a16:creationId xmlns:a16="http://schemas.microsoft.com/office/drawing/2014/main" id="{18E75C9C-F713-4A58-BCA0-FE3B97448CF8}"/>
              </a:ext>
            </a:extLst>
          </p:cNvPr>
          <p:cNvSpPr>
            <a:spLocks noGrp="1"/>
          </p:cNvSpPr>
          <p:nvPr>
            <p:ph type="ftr" sz="quarter" idx="11"/>
          </p:nvPr>
        </p:nvSpPr>
        <p:spPr>
          <a:xfrm>
            <a:off x="1219390" y="3027888"/>
            <a:ext cx="2637046" cy="604063"/>
          </a:xfrm>
        </p:spPr>
        <p:txBody>
          <a:bodyPr/>
          <a:lstStyle/>
          <a:p>
            <a:pPr marL="342900" indent="-342900" algn="ctr">
              <a:buFont typeface="Wingdings" panose="05000000000000000000" pitchFamily="2" charset="2"/>
              <a:buChar char="ü"/>
            </a:pPr>
            <a:r>
              <a:rPr lang="en-US" sz="3600" dirty="0">
                <a:solidFill>
                  <a:schemeClr val="tx1"/>
                </a:solidFill>
                <a:latin typeface="Comic Sans MS" panose="030F0702030302020204" pitchFamily="66" charset="0"/>
              </a:rPr>
              <a:t>Signed</a:t>
            </a:r>
          </a:p>
          <a:p>
            <a:pPr marL="342900" indent="-342900" algn="ctr">
              <a:buFont typeface="Wingdings" panose="05000000000000000000" pitchFamily="2" charset="2"/>
              <a:buChar char="ü"/>
            </a:pPr>
            <a:r>
              <a:rPr lang="en-US" sz="3600" dirty="0">
                <a:solidFill>
                  <a:schemeClr val="tx1"/>
                </a:solidFill>
                <a:latin typeface="Comic Sans MS" panose="030F0702030302020204" pitchFamily="66" charset="0"/>
              </a:rPr>
              <a:t>Current</a:t>
            </a:r>
          </a:p>
          <a:p>
            <a:pPr algn="ctr"/>
            <a:endParaRPr lang="en-US" sz="3600" dirty="0">
              <a:solidFill>
                <a:schemeClr val="tx1"/>
              </a:solidFill>
              <a:latin typeface="Jester"/>
            </a:endParaRPr>
          </a:p>
        </p:txBody>
      </p:sp>
    </p:spTree>
    <p:extLst>
      <p:ext uri="{BB962C8B-B14F-4D97-AF65-F5344CB8AC3E}">
        <p14:creationId xmlns:p14="http://schemas.microsoft.com/office/powerpoint/2010/main" val="15300873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574EA-1EEC-4EB3-845B-9FC062740C5E}"/>
              </a:ext>
            </a:extLst>
          </p:cNvPr>
          <p:cNvSpPr>
            <a:spLocks noGrp="1"/>
          </p:cNvSpPr>
          <p:nvPr>
            <p:ph type="title"/>
          </p:nvPr>
        </p:nvSpPr>
        <p:spPr>
          <a:xfrm>
            <a:off x="548895" y="751114"/>
            <a:ext cx="9272626" cy="2527299"/>
          </a:xfrm>
        </p:spPr>
        <p:txBody>
          <a:bodyPr>
            <a:normAutofit/>
          </a:bodyPr>
          <a:lstStyle/>
          <a:p>
            <a:r>
              <a:rPr lang="en-US" sz="6600" dirty="0">
                <a:solidFill>
                  <a:schemeClr val="accent2">
                    <a:lumMod val="75000"/>
                  </a:schemeClr>
                </a:solidFill>
                <a:latin typeface="Comic Sans MS"/>
              </a:rPr>
              <a:t>Welcome</a:t>
            </a:r>
            <a:r>
              <a:rPr lang="en-US" sz="6600" dirty="0">
                <a:latin typeface="Comic Sans MS"/>
              </a:rPr>
              <a:t> </a:t>
            </a:r>
            <a:r>
              <a:rPr lang="en-US" sz="3800" dirty="0">
                <a:solidFill>
                  <a:schemeClr val="tx1">
                    <a:lumMod val="50000"/>
                    <a:lumOff val="50000"/>
                  </a:schemeClr>
                </a:solidFill>
                <a:latin typeface="Comic Sans MS"/>
              </a:rPr>
              <a:t> -</a:t>
            </a:r>
            <a:r>
              <a:rPr lang="en-US" sz="6600" dirty="0">
                <a:solidFill>
                  <a:schemeClr val="tx1">
                    <a:lumMod val="50000"/>
                    <a:lumOff val="50000"/>
                  </a:schemeClr>
                </a:solidFill>
                <a:latin typeface="Freestyle Script"/>
              </a:rPr>
              <a:t>Maria Clark</a:t>
            </a:r>
            <a:r>
              <a:rPr lang="en-US" sz="3800" dirty="0">
                <a:solidFill>
                  <a:schemeClr val="tx1">
                    <a:lumMod val="50000"/>
                    <a:lumOff val="50000"/>
                  </a:schemeClr>
                </a:solidFill>
                <a:latin typeface="Comic Sans MS"/>
              </a:rPr>
              <a:t>, </a:t>
            </a:r>
            <a:r>
              <a:rPr lang="en-US" sz="3200" dirty="0">
                <a:solidFill>
                  <a:schemeClr val="tx1">
                    <a:lumMod val="50000"/>
                    <a:lumOff val="50000"/>
                  </a:schemeClr>
                </a:solidFill>
                <a:latin typeface="Comic Sans MS"/>
              </a:rPr>
              <a:t>Principal</a:t>
            </a:r>
            <a:br>
              <a:rPr lang="en-US" sz="3800" dirty="0">
                <a:solidFill>
                  <a:schemeClr val="tx1">
                    <a:lumMod val="50000"/>
                    <a:lumOff val="50000"/>
                  </a:schemeClr>
                </a:solidFill>
                <a:latin typeface="Comic Sans MS"/>
              </a:rPr>
            </a:br>
            <a:endParaRPr lang="en-US" sz="3800" dirty="0">
              <a:latin typeface="Comic Sans MS"/>
            </a:endParaRPr>
          </a:p>
        </p:txBody>
      </p:sp>
      <p:sp>
        <p:nvSpPr>
          <p:cNvPr id="4" name="Footer Placeholder 3">
            <a:extLst>
              <a:ext uri="{FF2B5EF4-FFF2-40B4-BE49-F238E27FC236}">
                <a16:creationId xmlns:a16="http://schemas.microsoft.com/office/drawing/2014/main" id="{9401809E-9825-4197-A7E8-8AB613C1A2BF}"/>
              </a:ext>
            </a:extLst>
          </p:cNvPr>
          <p:cNvSpPr>
            <a:spLocks noGrp="1"/>
          </p:cNvSpPr>
          <p:nvPr>
            <p:ph type="ftr" sz="quarter" idx="11"/>
          </p:nvPr>
        </p:nvSpPr>
        <p:spPr>
          <a:xfrm>
            <a:off x="551419" y="2666281"/>
            <a:ext cx="11374569" cy="3923716"/>
          </a:xfrm>
        </p:spPr>
        <p:txBody>
          <a:bodyPr/>
          <a:lstStyle/>
          <a:p>
            <a:endParaRPr lang="en-US" sz="3200" b="1" dirty="0">
              <a:latin typeface="Comic Sans MS" panose="030F0702030302020204" pitchFamily="66" charset="0"/>
            </a:endParaRPr>
          </a:p>
          <a:p>
            <a:r>
              <a:rPr lang="en-US" sz="3200" b="1" dirty="0">
                <a:latin typeface="Comic Sans MS" panose="030F0702030302020204" pitchFamily="66" charset="0"/>
              </a:rPr>
              <a:t>  </a:t>
            </a:r>
          </a:p>
          <a:p>
            <a:endParaRPr lang="en-US" sz="3200" b="1" dirty="0">
              <a:latin typeface="Comic Sans MS"/>
            </a:endParaRPr>
          </a:p>
        </p:txBody>
      </p:sp>
      <p:sp>
        <p:nvSpPr>
          <p:cNvPr id="5" name="Slide Number Placeholder 4">
            <a:extLst>
              <a:ext uri="{FF2B5EF4-FFF2-40B4-BE49-F238E27FC236}">
                <a16:creationId xmlns:a16="http://schemas.microsoft.com/office/drawing/2014/main" id="{CDA058AD-8E05-4C02-885A-88BA7A9FC57A}"/>
              </a:ext>
            </a:extLst>
          </p:cNvPr>
          <p:cNvSpPr>
            <a:spLocks noGrp="1"/>
          </p:cNvSpPr>
          <p:nvPr>
            <p:ph type="sldNum" sz="quarter" idx="12"/>
          </p:nvPr>
        </p:nvSpPr>
        <p:spPr/>
        <p:txBody>
          <a:bodyPr/>
          <a:lstStyle/>
          <a:p>
            <a:fld id="{98C0CDE5-970C-4CC4-BF43-0DA127E73E82}" type="slidenum">
              <a:rPr lang="ru-RU" dirty="0" smtClean="0"/>
              <a:t>2</a:t>
            </a:fld>
            <a:endParaRPr lang="ru-RU" dirty="0"/>
          </a:p>
        </p:txBody>
      </p:sp>
      <p:pic>
        <p:nvPicPr>
          <p:cNvPr id="7" name="Picture 6" descr="A group of people in graduation gowns and caps&#10;&#10;Description automatically generated">
            <a:extLst>
              <a:ext uri="{FF2B5EF4-FFF2-40B4-BE49-F238E27FC236}">
                <a16:creationId xmlns:a16="http://schemas.microsoft.com/office/drawing/2014/main" id="{02498536-9CD6-36F1-83CE-26E358EFA652}"/>
              </a:ext>
            </a:extLst>
          </p:cNvPr>
          <p:cNvPicPr>
            <a:picLocks noChangeAspect="1"/>
          </p:cNvPicPr>
          <p:nvPr/>
        </p:nvPicPr>
        <p:blipFill rotWithShape="1">
          <a:blip r:embed="rId3"/>
          <a:srcRect l="994" t="14731" r="2783" b="5714"/>
          <a:stretch/>
        </p:blipFill>
        <p:spPr>
          <a:xfrm>
            <a:off x="203200" y="2015177"/>
            <a:ext cx="11514459" cy="3638175"/>
          </a:xfrm>
          <a:prstGeom prst="rect">
            <a:avLst/>
          </a:prstGeom>
        </p:spPr>
      </p:pic>
    </p:spTree>
    <p:extLst>
      <p:ext uri="{BB962C8B-B14F-4D97-AF65-F5344CB8AC3E}">
        <p14:creationId xmlns:p14="http://schemas.microsoft.com/office/powerpoint/2010/main" val="30472086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C848980-DCC2-4D5E-8392-6E72140F16A4}"/>
              </a:ext>
            </a:extLst>
          </p:cNvPr>
          <p:cNvSpPr>
            <a:spLocks noGrp="1"/>
          </p:cNvSpPr>
          <p:nvPr>
            <p:ph type="title"/>
          </p:nvPr>
        </p:nvSpPr>
        <p:spPr>
          <a:xfrm>
            <a:off x="263351" y="319979"/>
            <a:ext cx="4980554" cy="949485"/>
          </a:xfrm>
        </p:spPr>
        <p:txBody>
          <a:bodyPr>
            <a:noAutofit/>
          </a:bodyPr>
          <a:lstStyle/>
          <a:p>
            <a:r>
              <a:rPr lang="en-US" sz="2800" dirty="0">
                <a:solidFill>
                  <a:schemeClr val="accent2">
                    <a:lumMod val="75000"/>
                  </a:schemeClr>
                </a:solidFill>
                <a:latin typeface="Comic Sans MS"/>
              </a:rPr>
              <a:t>Georgia Dental, </a:t>
            </a:r>
            <a:br>
              <a:rPr lang="en-US" sz="2800" dirty="0">
                <a:solidFill>
                  <a:schemeClr val="accent2">
                    <a:lumMod val="75000"/>
                  </a:schemeClr>
                </a:solidFill>
                <a:latin typeface="Comic Sans MS" panose="030F0702030302020204" pitchFamily="66" charset="0"/>
              </a:rPr>
            </a:br>
            <a:r>
              <a:rPr lang="en-US" sz="2800" dirty="0">
                <a:solidFill>
                  <a:schemeClr val="accent2">
                    <a:lumMod val="75000"/>
                  </a:schemeClr>
                </a:solidFill>
                <a:latin typeface="Comic Sans MS"/>
              </a:rPr>
              <a:t>Vision, Hearing, Nutrition Screening Form 3300 </a:t>
            </a:r>
            <a:endParaRPr lang="en-US" sz="2800" dirty="0">
              <a:solidFill>
                <a:schemeClr val="accent2">
                  <a:lumMod val="75000"/>
                </a:schemeClr>
              </a:solidFill>
              <a:latin typeface="Comic Sans MS" panose="030F0702030302020204" pitchFamily="66" charset="0"/>
            </a:endParaRPr>
          </a:p>
        </p:txBody>
      </p:sp>
      <p:pic>
        <p:nvPicPr>
          <p:cNvPr id="7" name="Content Placeholder 6">
            <a:extLst>
              <a:ext uri="{FF2B5EF4-FFF2-40B4-BE49-F238E27FC236}">
                <a16:creationId xmlns:a16="http://schemas.microsoft.com/office/drawing/2014/main" id="{A987D570-33D8-432C-8876-CF186D94A92F}"/>
              </a:ext>
            </a:extLst>
          </p:cNvPr>
          <p:cNvPicPr>
            <a:picLocks noGrp="1" noChangeAspect="1"/>
          </p:cNvPicPr>
          <p:nvPr>
            <p:ph idx="1"/>
          </p:nvPr>
        </p:nvPicPr>
        <p:blipFill>
          <a:blip r:embed="rId3"/>
          <a:stretch>
            <a:fillRect/>
          </a:stretch>
        </p:blipFill>
        <p:spPr>
          <a:xfrm>
            <a:off x="2466879" y="2160588"/>
            <a:ext cx="5018279" cy="3881437"/>
          </a:xfrm>
          <a:prstGeom prst="rect">
            <a:avLst/>
          </a:prstGeom>
        </p:spPr>
      </p:pic>
      <p:sp>
        <p:nvSpPr>
          <p:cNvPr id="11" name="Footer Placeholder 10">
            <a:extLst>
              <a:ext uri="{FF2B5EF4-FFF2-40B4-BE49-F238E27FC236}">
                <a16:creationId xmlns:a16="http://schemas.microsoft.com/office/drawing/2014/main" id="{18E75C9C-F713-4A58-BCA0-FE3B97448CF8}"/>
              </a:ext>
            </a:extLst>
          </p:cNvPr>
          <p:cNvSpPr>
            <a:spLocks noGrp="1"/>
          </p:cNvSpPr>
          <p:nvPr>
            <p:ph type="ftr" sz="quarter" idx="11"/>
          </p:nvPr>
        </p:nvSpPr>
        <p:spPr>
          <a:xfrm>
            <a:off x="377830" y="2519183"/>
            <a:ext cx="1871733" cy="1819634"/>
          </a:xfrm>
        </p:spPr>
        <p:txBody>
          <a:bodyPr/>
          <a:lstStyle/>
          <a:p>
            <a:pPr algn="ctr"/>
            <a:r>
              <a:rPr lang="en-US" sz="2400" b="1" dirty="0">
                <a:solidFill>
                  <a:srgbClr val="FF0000"/>
                </a:solidFill>
                <a:latin typeface="Comic Sans MS"/>
              </a:rPr>
              <a:t>Must be Dated after 8/1/23 by Physician</a:t>
            </a:r>
            <a:endParaRPr lang="ru-RU" sz="2400" b="1" dirty="0">
              <a:solidFill>
                <a:srgbClr val="FF0000"/>
              </a:solidFill>
              <a:latin typeface="Comic Sans MS"/>
            </a:endParaRPr>
          </a:p>
        </p:txBody>
      </p:sp>
      <p:sp>
        <p:nvSpPr>
          <p:cNvPr id="3" name="TextBox 2">
            <a:extLst>
              <a:ext uri="{FF2B5EF4-FFF2-40B4-BE49-F238E27FC236}">
                <a16:creationId xmlns:a16="http://schemas.microsoft.com/office/drawing/2014/main" id="{217F793E-FDFB-455A-B938-093EB759462B}"/>
              </a:ext>
            </a:extLst>
          </p:cNvPr>
          <p:cNvSpPr txBox="1"/>
          <p:nvPr/>
        </p:nvSpPr>
        <p:spPr>
          <a:xfrm rot="-10800000" flipV="1">
            <a:off x="6096000" y="1454061"/>
            <a:ext cx="30948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FF0000"/>
                </a:solidFill>
              </a:rPr>
              <a:t>A dental visit is required for admission into school.</a:t>
            </a:r>
          </a:p>
        </p:txBody>
      </p:sp>
      <p:sp>
        <p:nvSpPr>
          <p:cNvPr id="4" name="TextBox 3">
            <a:extLst>
              <a:ext uri="{FF2B5EF4-FFF2-40B4-BE49-F238E27FC236}">
                <a16:creationId xmlns:a16="http://schemas.microsoft.com/office/drawing/2014/main" id="{FF1946C2-3766-4BC6-B3F2-A67060997927}"/>
              </a:ext>
            </a:extLst>
          </p:cNvPr>
          <p:cNvSpPr txBox="1"/>
          <p:nvPr/>
        </p:nvSpPr>
        <p:spPr>
          <a:xfrm rot="10800000" flipV="1">
            <a:off x="4773246" y="3569732"/>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p>
        </p:txBody>
      </p:sp>
    </p:spTree>
    <p:extLst>
      <p:ext uri="{BB962C8B-B14F-4D97-AF65-F5344CB8AC3E}">
        <p14:creationId xmlns:p14="http://schemas.microsoft.com/office/powerpoint/2010/main" val="31748905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C848980-DCC2-4D5E-8392-6E72140F16A4}"/>
              </a:ext>
            </a:extLst>
          </p:cNvPr>
          <p:cNvSpPr>
            <a:spLocks noGrp="1"/>
          </p:cNvSpPr>
          <p:nvPr>
            <p:ph type="title"/>
          </p:nvPr>
        </p:nvSpPr>
        <p:spPr>
          <a:xfrm>
            <a:off x="264335" y="336082"/>
            <a:ext cx="4716295" cy="949485"/>
          </a:xfrm>
        </p:spPr>
        <p:txBody>
          <a:bodyPr>
            <a:noAutofit/>
          </a:bodyPr>
          <a:lstStyle/>
          <a:p>
            <a:br>
              <a:rPr lang="en-US" dirty="0">
                <a:latin typeface="Jester" pitchFamily="2" charset="0"/>
              </a:rPr>
            </a:br>
            <a:r>
              <a:rPr lang="en-US" dirty="0">
                <a:solidFill>
                  <a:schemeClr val="accent2">
                    <a:lumMod val="75000"/>
                  </a:schemeClr>
                </a:solidFill>
                <a:latin typeface="Comic Sans MS"/>
              </a:rPr>
              <a:t>Missing Paperwork	</a:t>
            </a:r>
          </a:p>
        </p:txBody>
      </p:sp>
      <p:sp>
        <p:nvSpPr>
          <p:cNvPr id="6" name="Content Placeholder 5">
            <a:extLst>
              <a:ext uri="{FF2B5EF4-FFF2-40B4-BE49-F238E27FC236}">
                <a16:creationId xmlns:a16="http://schemas.microsoft.com/office/drawing/2014/main" id="{2E37646D-2732-4221-8A89-516B37502804}"/>
              </a:ext>
            </a:extLst>
          </p:cNvPr>
          <p:cNvSpPr>
            <a:spLocks noGrp="1"/>
          </p:cNvSpPr>
          <p:nvPr>
            <p:ph idx="1"/>
          </p:nvPr>
        </p:nvSpPr>
        <p:spPr>
          <a:xfrm>
            <a:off x="752200" y="1911765"/>
            <a:ext cx="9425469" cy="3390892"/>
          </a:xfrm>
        </p:spPr>
        <p:txBody>
          <a:bodyPr vert="horz" lIns="91440" tIns="45720" rIns="91440" bIns="45720" rtlCol="0" anchor="t">
            <a:normAutofit/>
          </a:bodyPr>
          <a:lstStyle/>
          <a:p>
            <a:r>
              <a:rPr lang="en-US" dirty="0">
                <a:latin typeface="Comic Sans MS"/>
              </a:rPr>
              <a:t>At this time, we are not allowing any paperwork to be dropped off at school. </a:t>
            </a:r>
          </a:p>
          <a:p>
            <a:r>
              <a:rPr lang="en-US" dirty="0">
                <a:latin typeface="Comic Sans MS"/>
              </a:rPr>
              <a:t>Please complete the registration process online. </a:t>
            </a:r>
          </a:p>
          <a:p>
            <a:r>
              <a:rPr lang="en-US" dirty="0">
                <a:latin typeface="Comic Sans MS"/>
              </a:rPr>
              <a:t>Please </a:t>
            </a:r>
            <a:r>
              <a:rPr lang="en-US" u="sng" dirty="0">
                <a:latin typeface="Comic Sans MS"/>
              </a:rPr>
              <a:t>Do Not</a:t>
            </a:r>
            <a:r>
              <a:rPr lang="en-US" dirty="0">
                <a:latin typeface="Comic Sans MS"/>
              </a:rPr>
              <a:t> mail paperwork to the school.</a:t>
            </a:r>
          </a:p>
          <a:p>
            <a:r>
              <a:rPr lang="en-US" dirty="0">
                <a:solidFill>
                  <a:schemeClr val="tx1"/>
                </a:solidFill>
                <a:latin typeface="Comic Sans MS"/>
                <a:ea typeface="+mn-lt"/>
                <a:cs typeface="+mn-lt"/>
              </a:rPr>
              <a:t>If you are missing any documents at the time of registration, there is a 30-day waiver you can upload into the portal. The 30-day waiver will start on August 1st.  The required document will have to be uploaded by September 2.</a:t>
            </a:r>
          </a:p>
          <a:p>
            <a:r>
              <a:rPr lang="en-US" dirty="0">
                <a:latin typeface="Comic Sans MS"/>
              </a:rPr>
              <a:t>If you have any questions, please contact Kris Michaelides or Meredith Hay at </a:t>
            </a:r>
          </a:p>
          <a:p>
            <a:pPr marL="457200" lvl="1" indent="0">
              <a:buNone/>
            </a:pPr>
            <a:r>
              <a:rPr lang="en-US" sz="1800" dirty="0">
                <a:latin typeface="Comic Sans MS"/>
                <a:hlinkClick r:id="rId3"/>
              </a:rPr>
              <a:t>kris.michaelides@cobbk12.org</a:t>
            </a:r>
            <a:r>
              <a:rPr lang="en-US" sz="1800" dirty="0">
                <a:latin typeface="Comic Sans MS"/>
              </a:rPr>
              <a:t>		</a:t>
            </a:r>
            <a:r>
              <a:rPr lang="en-US" sz="1800" dirty="0">
                <a:latin typeface="Comic Sans MS"/>
                <a:hlinkClick r:id="rId4"/>
              </a:rPr>
              <a:t>meredith.hay@cobbk12.org</a:t>
            </a:r>
            <a:r>
              <a:rPr lang="en-US" sz="1800" dirty="0">
                <a:latin typeface="Comic Sans MS"/>
              </a:rPr>
              <a:t> </a:t>
            </a:r>
          </a:p>
        </p:txBody>
      </p:sp>
    </p:spTree>
    <p:extLst>
      <p:ext uri="{BB962C8B-B14F-4D97-AF65-F5344CB8AC3E}">
        <p14:creationId xmlns:p14="http://schemas.microsoft.com/office/powerpoint/2010/main" val="3050625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C848980-DCC2-4D5E-8392-6E72140F16A4}"/>
              </a:ext>
            </a:extLst>
          </p:cNvPr>
          <p:cNvSpPr>
            <a:spLocks noGrp="1"/>
          </p:cNvSpPr>
          <p:nvPr>
            <p:ph type="title"/>
          </p:nvPr>
        </p:nvSpPr>
        <p:spPr>
          <a:xfrm>
            <a:off x="240345" y="98392"/>
            <a:ext cx="5333345" cy="1060391"/>
          </a:xfrm>
        </p:spPr>
        <p:txBody>
          <a:bodyPr>
            <a:noAutofit/>
          </a:bodyPr>
          <a:lstStyle/>
          <a:p>
            <a:pPr>
              <a:tabLst>
                <a:tab pos="2460625" algn="l"/>
              </a:tabLst>
            </a:pPr>
            <a:br>
              <a:rPr lang="en-US" dirty="0">
                <a:latin typeface="Jester" pitchFamily="2" charset="0"/>
              </a:rPr>
            </a:br>
            <a:r>
              <a:rPr lang="en-US" dirty="0">
                <a:solidFill>
                  <a:schemeClr val="accent2">
                    <a:lumMod val="75000"/>
                  </a:schemeClr>
                </a:solidFill>
                <a:latin typeface="Comic Sans MS"/>
              </a:rPr>
              <a:t>Registration Form Links</a:t>
            </a:r>
          </a:p>
        </p:txBody>
      </p:sp>
      <p:sp>
        <p:nvSpPr>
          <p:cNvPr id="6" name="Content Placeholder 5">
            <a:extLst>
              <a:ext uri="{FF2B5EF4-FFF2-40B4-BE49-F238E27FC236}">
                <a16:creationId xmlns:a16="http://schemas.microsoft.com/office/drawing/2014/main" id="{2E37646D-2732-4221-8A89-516B37502804}"/>
              </a:ext>
            </a:extLst>
          </p:cNvPr>
          <p:cNvSpPr>
            <a:spLocks noGrp="1"/>
          </p:cNvSpPr>
          <p:nvPr>
            <p:ph idx="1"/>
          </p:nvPr>
        </p:nvSpPr>
        <p:spPr>
          <a:xfrm>
            <a:off x="1465549" y="1526268"/>
            <a:ext cx="10514179" cy="5058909"/>
          </a:xfrm>
        </p:spPr>
        <p:txBody>
          <a:bodyPr vert="horz" lIns="91440" tIns="45720" rIns="91440" bIns="45720" rtlCol="0" anchor="t">
            <a:normAutofit/>
          </a:bodyPr>
          <a:lstStyle/>
          <a:p>
            <a:pPr lvl="1">
              <a:buFont typeface="Wingdings" panose="05000000000000000000" pitchFamily="2" charset="2"/>
              <a:buChar char="§"/>
            </a:pPr>
            <a:endParaRPr lang="en-US" sz="2800" dirty="0">
              <a:highlight>
                <a:srgbClr val="FFFF00"/>
              </a:highlight>
              <a:latin typeface="Comic Sans MS" panose="030F0702030302020204" pitchFamily="66" charset="0"/>
            </a:endParaRPr>
          </a:p>
          <a:p>
            <a:pPr lvl="1">
              <a:buFont typeface="Wingdings" panose="05000000000000000000" pitchFamily="2" charset="2"/>
              <a:buChar char="§"/>
            </a:pPr>
            <a:r>
              <a:rPr lang="en-US" sz="2800" dirty="0">
                <a:latin typeface="Comic Sans MS"/>
                <a:hlinkClick r:id="rId3"/>
              </a:rPr>
              <a:t>New Student Information </a:t>
            </a:r>
            <a:endParaRPr lang="en-US" sz="2800" dirty="0">
              <a:latin typeface="Comic Sans MS"/>
            </a:endParaRPr>
          </a:p>
          <a:p>
            <a:pPr lvl="1">
              <a:buFont typeface="Wingdings" panose="05000000000000000000" pitchFamily="2" charset="2"/>
              <a:buChar char="§"/>
            </a:pPr>
            <a:r>
              <a:rPr lang="en-US" sz="2800" dirty="0">
                <a:latin typeface="Comic Sans MS"/>
                <a:hlinkClick r:id="rId4"/>
              </a:rPr>
              <a:t>Parent Input/Placement Form</a:t>
            </a:r>
            <a:endParaRPr lang="en-US" dirty="0">
              <a:latin typeface="Comic Sans MS"/>
            </a:endParaRPr>
          </a:p>
          <a:p>
            <a:pPr lvl="1">
              <a:buFont typeface="Wingdings" panose="05000000000000000000" pitchFamily="2" charset="2"/>
              <a:buChar char="§"/>
            </a:pPr>
            <a:r>
              <a:rPr lang="en-US" sz="2800" dirty="0">
                <a:latin typeface="Comic Sans MS"/>
                <a:hlinkClick r:id="rId5"/>
              </a:rPr>
              <a:t>2024-2025 School Year Calendar </a:t>
            </a:r>
            <a:r>
              <a:rPr lang="en-US" sz="1400" dirty="0">
                <a:latin typeface="Comic Sans MS"/>
              </a:rPr>
              <a:t>(will be updated by CCSD with early release days, etc. closer to start of the year)</a:t>
            </a:r>
          </a:p>
          <a:p>
            <a:pPr lvl="1">
              <a:buFont typeface="Wingdings" panose="05000000000000000000" pitchFamily="2" charset="2"/>
              <a:buChar char="§"/>
            </a:pPr>
            <a:r>
              <a:rPr lang="en-US" sz="2800" dirty="0">
                <a:latin typeface="Comic Sans MS"/>
                <a:hlinkClick r:id="rId6"/>
              </a:rPr>
              <a:t>Kindergarten Supply list</a:t>
            </a:r>
            <a:endParaRPr lang="en-US" sz="2800" dirty="0">
              <a:latin typeface="Comic Sans MS"/>
              <a:hlinkClick r:id="rId7"/>
            </a:endParaRPr>
          </a:p>
          <a:p>
            <a:pPr lvl="1">
              <a:buFont typeface="Wingdings" panose="05000000000000000000" pitchFamily="2" charset="2"/>
              <a:buChar char="§"/>
            </a:pPr>
            <a:r>
              <a:rPr lang="en-US" sz="2800" dirty="0">
                <a:latin typeface="Comic Sans MS"/>
                <a:hlinkClick r:id="rId8"/>
              </a:rPr>
              <a:t>East Side FAQs from SY 23-24 </a:t>
            </a:r>
            <a:r>
              <a:rPr lang="en-US" sz="1800" dirty="0">
                <a:latin typeface="Comic Sans MS"/>
              </a:rPr>
              <a:t>(updates may occur prior to SY 24-25)</a:t>
            </a:r>
          </a:p>
          <a:p>
            <a:pPr lvl="1">
              <a:buFont typeface="Wingdings" panose="05000000000000000000" pitchFamily="2" charset="2"/>
              <a:buChar char="§"/>
            </a:pPr>
            <a:r>
              <a:rPr lang="en-US" sz="2800" dirty="0">
                <a:latin typeface="Comic Sans MS"/>
                <a:hlinkClick r:id="rId9"/>
              </a:rPr>
              <a:t>Information from PTA </a:t>
            </a:r>
            <a:endParaRPr lang="en-US" sz="2800" dirty="0">
              <a:latin typeface="Comic Sans MS"/>
              <a:hlinkClick r:id="rId10"/>
            </a:endParaRPr>
          </a:p>
          <a:p>
            <a:pPr lvl="1">
              <a:buFont typeface="Wingdings" panose="05000000000000000000" pitchFamily="2" charset="2"/>
              <a:buChar char="§"/>
            </a:pPr>
            <a:r>
              <a:rPr lang="en-US" sz="2800" dirty="0">
                <a:latin typeface="Comic Sans MS"/>
                <a:hlinkClick r:id="rId11"/>
              </a:rPr>
              <a:t>Information from</a:t>
            </a:r>
            <a:r>
              <a:rPr lang="en-US" sz="2800" u="sng" dirty="0">
                <a:latin typeface="Comic Sans MS"/>
                <a:hlinkClick r:id="rId11"/>
              </a:rPr>
              <a:t> Foundation </a:t>
            </a:r>
            <a:endParaRPr lang="en-US" sz="2800" u="sng" dirty="0">
              <a:latin typeface="Comic Sans MS"/>
              <a:hlinkClick r:id="rId12"/>
            </a:endParaRPr>
          </a:p>
          <a:p>
            <a:pPr lvl="1">
              <a:buFont typeface="Wingdings" panose="05000000000000000000" pitchFamily="2" charset="2"/>
              <a:buChar char="§"/>
            </a:pPr>
            <a:endParaRPr lang="en-US" sz="2800" dirty="0">
              <a:latin typeface="Jester" pitchFamily="2" charset="0"/>
            </a:endParaRPr>
          </a:p>
          <a:p>
            <a:pPr lvl="1">
              <a:buFont typeface="Wingdings" panose="05000000000000000000" pitchFamily="2" charset="2"/>
              <a:buChar char="§"/>
            </a:pPr>
            <a:endParaRPr lang="en-US" sz="2800" dirty="0">
              <a:latin typeface="Jester"/>
            </a:endParaRPr>
          </a:p>
          <a:p>
            <a:endParaRPr lang="en-US" dirty="0"/>
          </a:p>
        </p:txBody>
      </p:sp>
      <p:sp>
        <p:nvSpPr>
          <p:cNvPr id="11" name="Footer Placeholder 10">
            <a:extLst>
              <a:ext uri="{FF2B5EF4-FFF2-40B4-BE49-F238E27FC236}">
                <a16:creationId xmlns:a16="http://schemas.microsoft.com/office/drawing/2014/main" id="{18E75C9C-F713-4A58-BCA0-FE3B97448CF8}"/>
              </a:ext>
            </a:extLst>
          </p:cNvPr>
          <p:cNvSpPr>
            <a:spLocks noGrp="1"/>
          </p:cNvSpPr>
          <p:nvPr>
            <p:ph type="ftr" sz="quarter" idx="11"/>
          </p:nvPr>
        </p:nvSpPr>
        <p:spPr>
          <a:xfrm flipH="1">
            <a:off x="-372041" y="1163888"/>
            <a:ext cx="6758609" cy="520562"/>
          </a:xfrm>
        </p:spPr>
        <p:txBody>
          <a:bodyPr/>
          <a:lstStyle/>
          <a:p>
            <a:pPr algn="ctr"/>
            <a:r>
              <a:rPr lang="en-US" sz="2400" dirty="0">
                <a:latin typeface="Comic Sans MS" panose="030F0702030302020204" pitchFamily="66" charset="0"/>
              </a:rPr>
              <a:t>Please check out all these resources!</a:t>
            </a:r>
            <a:endParaRPr lang="ru-RU" sz="2400" dirty="0">
              <a:latin typeface="Comic Sans MS" panose="030F0702030302020204" pitchFamily="66" charset="0"/>
            </a:endParaRPr>
          </a:p>
        </p:txBody>
      </p:sp>
    </p:spTree>
    <p:extLst>
      <p:ext uri="{BB962C8B-B14F-4D97-AF65-F5344CB8AC3E}">
        <p14:creationId xmlns:p14="http://schemas.microsoft.com/office/powerpoint/2010/main" val="415812072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A5AFB369-4673-4727-A7CD-D86AFE0AE0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sp>
          <p:nvSpPr>
            <p:cNvPr id="19" name="Freeform 14">
              <a:extLst>
                <a:ext uri="{FF2B5EF4-FFF2-40B4-BE49-F238E27FC236}">
                  <a16:creationId xmlns:a16="http://schemas.microsoft.com/office/drawing/2014/main" id="{50709826-4D6B-4A97-8DB3-5DA1666262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20" name="Straight Connector 19">
              <a:extLst>
                <a:ext uri="{FF2B5EF4-FFF2-40B4-BE49-F238E27FC236}">
                  <a16:creationId xmlns:a16="http://schemas.microsoft.com/office/drawing/2014/main" id="{47263F58-6EE6-45B3-9BF2-C0BD5D30A55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5197CE03-EB81-4718-BEA1-C2D488961E5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a:extLst>
                <a:ext uri="{FF2B5EF4-FFF2-40B4-BE49-F238E27FC236}">
                  <a16:creationId xmlns:a16="http://schemas.microsoft.com/office/drawing/2014/main" id="{A3451629-72D6-4E33-A99A-40FAF7445D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a:extLst>
                <a:ext uri="{FF2B5EF4-FFF2-40B4-BE49-F238E27FC236}">
                  <a16:creationId xmlns:a16="http://schemas.microsoft.com/office/drawing/2014/main" id="{E04F0FD4-BCD5-4435-A6B5-A2E69303B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a:extLst>
                <a:ext uri="{FF2B5EF4-FFF2-40B4-BE49-F238E27FC236}">
                  <a16:creationId xmlns:a16="http://schemas.microsoft.com/office/drawing/2014/main" id="{DE110F09-1C81-4E73-B5E9-D857CD879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273A9C01-06BD-4E8E-8BBF-2E2A9ECF4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a:extLst>
                <a:ext uri="{FF2B5EF4-FFF2-40B4-BE49-F238E27FC236}">
                  <a16:creationId xmlns:a16="http://schemas.microsoft.com/office/drawing/2014/main" id="{B206C9B2-27BE-4B6F-A4D0-485FBBEB58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a:extLst>
                <a:ext uri="{FF2B5EF4-FFF2-40B4-BE49-F238E27FC236}">
                  <a16:creationId xmlns:a16="http://schemas.microsoft.com/office/drawing/2014/main" id="{2E7D673E-0C5C-4F2B-B46E-3E9286B9E8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a:extLst>
                <a:ext uri="{FF2B5EF4-FFF2-40B4-BE49-F238E27FC236}">
                  <a16:creationId xmlns:a16="http://schemas.microsoft.com/office/drawing/2014/main" id="{F0F78B34-9B26-4CA9-B8F0-B9638730F9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5" name="Slide Number Placeholder 4">
            <a:extLst>
              <a:ext uri="{FF2B5EF4-FFF2-40B4-BE49-F238E27FC236}">
                <a16:creationId xmlns:a16="http://schemas.microsoft.com/office/drawing/2014/main" id="{D5E98DA0-D9F5-AB83-CC00-8B0308A19624}"/>
              </a:ext>
            </a:extLst>
          </p:cNvPr>
          <p:cNvSpPr>
            <a:spLocks noGrp="1"/>
          </p:cNvSpPr>
          <p:nvPr>
            <p:ph type="sldNum" sz="quarter" idx="12"/>
          </p:nvPr>
        </p:nvSpPr>
        <p:spPr>
          <a:xfrm>
            <a:off x="8590663" y="6041362"/>
            <a:ext cx="683339" cy="365125"/>
          </a:xfrm>
        </p:spPr>
        <p:txBody>
          <a:bodyPr vert="horz" lIns="91440" tIns="45720" rIns="91440" bIns="45720" rtlCol="0" anchor="ctr">
            <a:normAutofit/>
          </a:bodyPr>
          <a:lstStyle/>
          <a:p>
            <a:pPr>
              <a:spcAft>
                <a:spcPts val="600"/>
              </a:spcAft>
            </a:pPr>
            <a:fld id="{98C0CDE5-970C-4CC4-BF43-0DA127E73E82}" type="slidenum">
              <a:rPr lang="en-US" smtClean="0"/>
              <a:pPr>
                <a:spcAft>
                  <a:spcPts val="600"/>
                </a:spcAft>
              </a:pPr>
              <a:t>23</a:t>
            </a:fld>
            <a:endParaRPr lang="en-US"/>
          </a:p>
        </p:txBody>
      </p:sp>
      <p:sp>
        <p:nvSpPr>
          <p:cNvPr id="7" name="Rectangle 2">
            <a:extLst>
              <a:ext uri="{FF2B5EF4-FFF2-40B4-BE49-F238E27FC236}">
                <a16:creationId xmlns:a16="http://schemas.microsoft.com/office/drawing/2014/main" id="{B87ED606-7AA1-43EC-8346-D7916533CA15}"/>
              </a:ext>
            </a:extLst>
          </p:cNvPr>
          <p:cNvSpPr>
            <a:spLocks noChangeArrowheads="1"/>
          </p:cNvSpPr>
          <p:nvPr/>
        </p:nvSpPr>
        <p:spPr bwMode="auto">
          <a:xfrm>
            <a:off x="1136650" y="337039"/>
            <a:ext cx="184731" cy="569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spcBef>
                <a:spcPct val="0"/>
              </a:spcBef>
              <a:spcAft>
                <a:spcPts val="600"/>
              </a:spcAft>
              <a:buClrTx/>
              <a:buSzTx/>
              <a:buFontTx/>
              <a:buNone/>
              <a:tabLst/>
            </a:pPr>
            <a:endParaRPr kumimoji="0" lang="en-US" altLang="en-US" sz="800" b="0" i="0" u="none" strike="noStrike" cap="none" normalizeH="0" baseline="0">
              <a:ln>
                <a:noFill/>
              </a:ln>
              <a:solidFill>
                <a:schemeClr val="tx1"/>
              </a:solidFill>
              <a:effectLst/>
            </a:endParaRPr>
          </a:p>
          <a:p>
            <a:pPr marL="0" marR="0" lvl="0" indent="0" algn="l" defTabSz="914400" rtl="0" eaLnBrk="0" fontAlgn="base" latinLnBrk="0" hangingPunct="0">
              <a:spcBef>
                <a:spcPct val="0"/>
              </a:spcBef>
              <a:spcAft>
                <a:spcPts val="60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8" name="Rectangle 3">
            <a:extLst>
              <a:ext uri="{FF2B5EF4-FFF2-40B4-BE49-F238E27FC236}">
                <a16:creationId xmlns:a16="http://schemas.microsoft.com/office/drawing/2014/main" id="{8411C70A-7E6E-4A20-A5EB-A08C8FDB1A66}"/>
              </a:ext>
            </a:extLst>
          </p:cNvPr>
          <p:cNvSpPr>
            <a:spLocks noChangeArrowheads="1"/>
          </p:cNvSpPr>
          <p:nvPr/>
        </p:nvSpPr>
        <p:spPr bwMode="auto">
          <a:xfrm>
            <a:off x="7140278" y="573334"/>
            <a:ext cx="184730"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spcBef>
                <a:spcPct val="0"/>
              </a:spcBef>
              <a:spcAft>
                <a:spcPts val="600"/>
              </a:spcAft>
              <a:buClrTx/>
              <a:buSzTx/>
              <a:buFontTx/>
              <a:buNone/>
              <a:tabLst/>
            </a:pPr>
            <a:br>
              <a:rPr kumimoji="0" lang="en-US" altLang="en-US" sz="1200" b="0" i="0" u="none" strike="noStrike" cap="none" normalizeH="0" baseline="0" dirty="0">
                <a:ln>
                  <a:noFill/>
                </a:ln>
                <a:solidFill>
                  <a:schemeClr val="tx1"/>
                </a:solidFill>
                <a:effectLst/>
                <a:latin typeface="HelloHappy"/>
                <a:ea typeface="Calibri" panose="020F0502020204030204" pitchFamily="34" charset="0"/>
                <a:cs typeface="Times New Roman" panose="02020603050405020304" pitchFamily="18"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6" name="Picture 15" descr="A poster with a qr code and balloons&#10;&#10;Description automatically generated">
            <a:extLst>
              <a:ext uri="{FF2B5EF4-FFF2-40B4-BE49-F238E27FC236}">
                <a16:creationId xmlns:a16="http://schemas.microsoft.com/office/drawing/2014/main" id="{12CCD716-2B34-4176-984B-0A24ECD9D69D}"/>
              </a:ext>
            </a:extLst>
          </p:cNvPr>
          <p:cNvPicPr>
            <a:picLocks noChangeAspect="1"/>
          </p:cNvPicPr>
          <p:nvPr/>
        </p:nvPicPr>
        <p:blipFill>
          <a:blip r:embed="rId3"/>
          <a:stretch>
            <a:fillRect/>
          </a:stretch>
        </p:blipFill>
        <p:spPr>
          <a:xfrm>
            <a:off x="1353007" y="403335"/>
            <a:ext cx="7856921" cy="6042862"/>
          </a:xfrm>
          <a:prstGeom prst="rect">
            <a:avLst/>
          </a:prstGeom>
        </p:spPr>
      </p:pic>
    </p:spTree>
    <p:extLst>
      <p:ext uri="{BB962C8B-B14F-4D97-AF65-F5344CB8AC3E}">
        <p14:creationId xmlns:p14="http://schemas.microsoft.com/office/powerpoint/2010/main" val="12816200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C848980-DCC2-4D5E-8392-6E72140F16A4}"/>
              </a:ext>
            </a:extLst>
          </p:cNvPr>
          <p:cNvSpPr>
            <a:spLocks noGrp="1"/>
          </p:cNvSpPr>
          <p:nvPr>
            <p:ph type="title"/>
          </p:nvPr>
        </p:nvSpPr>
        <p:spPr>
          <a:xfrm>
            <a:off x="306267" y="401453"/>
            <a:ext cx="9115937" cy="1280341"/>
          </a:xfrm>
        </p:spPr>
        <p:txBody>
          <a:bodyPr>
            <a:noAutofit/>
          </a:bodyPr>
          <a:lstStyle/>
          <a:p>
            <a:pPr algn="ctr"/>
            <a:br>
              <a:rPr lang="en-US" dirty="0">
                <a:latin typeface="Jester" pitchFamily="2" charset="0"/>
              </a:rPr>
            </a:br>
            <a:r>
              <a:rPr lang="en-US" sz="5400" dirty="0">
                <a:solidFill>
                  <a:schemeClr val="accent2">
                    <a:lumMod val="75000"/>
                  </a:schemeClr>
                </a:solidFill>
                <a:latin typeface="Comic Sans MS"/>
              </a:rPr>
              <a:t>Eagle Day (Meet &amp; Greet)</a:t>
            </a:r>
            <a:r>
              <a:rPr lang="en-US" sz="5400" dirty="0">
                <a:solidFill>
                  <a:schemeClr val="accent2">
                    <a:lumMod val="75000"/>
                  </a:schemeClr>
                </a:solidFill>
                <a:latin typeface="Jester"/>
              </a:rPr>
              <a:t>	</a:t>
            </a:r>
          </a:p>
        </p:txBody>
      </p:sp>
      <p:sp>
        <p:nvSpPr>
          <p:cNvPr id="6" name="Content Placeholder 5">
            <a:extLst>
              <a:ext uri="{FF2B5EF4-FFF2-40B4-BE49-F238E27FC236}">
                <a16:creationId xmlns:a16="http://schemas.microsoft.com/office/drawing/2014/main" id="{2E37646D-2732-4221-8A89-516B37502804}"/>
              </a:ext>
            </a:extLst>
          </p:cNvPr>
          <p:cNvSpPr>
            <a:spLocks noGrp="1"/>
          </p:cNvSpPr>
          <p:nvPr>
            <p:ph idx="1"/>
          </p:nvPr>
        </p:nvSpPr>
        <p:spPr>
          <a:xfrm>
            <a:off x="792125" y="2149257"/>
            <a:ext cx="9513018" cy="2677414"/>
          </a:xfrm>
        </p:spPr>
        <p:txBody>
          <a:bodyPr vert="horz" lIns="91440" tIns="45720" rIns="91440" bIns="45720" rtlCol="0" anchor="t">
            <a:normAutofit fontScale="25000" lnSpcReduction="20000"/>
          </a:bodyPr>
          <a:lstStyle/>
          <a:p>
            <a:pPr marL="0" indent="0">
              <a:buNone/>
            </a:pPr>
            <a:r>
              <a:rPr lang="en-US" sz="9600" dirty="0">
                <a:latin typeface="Comic Sans MS"/>
              </a:rPr>
              <a:t>At Eagle day, students &amp; families will</a:t>
            </a:r>
            <a:endParaRPr lang="en-US" dirty="0"/>
          </a:p>
          <a:p>
            <a:r>
              <a:rPr lang="en-US" sz="9600" dirty="0">
                <a:latin typeface="Comic Sans MS"/>
              </a:rPr>
              <a:t>Meet the teacher</a:t>
            </a:r>
            <a:endParaRPr lang="en-US" dirty="0"/>
          </a:p>
          <a:p>
            <a:r>
              <a:rPr lang="en-US" sz="9600" dirty="0">
                <a:latin typeface="Comic Sans MS"/>
              </a:rPr>
              <a:t>Order spirit wear</a:t>
            </a:r>
          </a:p>
          <a:p>
            <a:r>
              <a:rPr lang="en-US" sz="9600" dirty="0">
                <a:latin typeface="Comic Sans MS"/>
              </a:rPr>
              <a:t>Drop off school supplies</a:t>
            </a:r>
          </a:p>
          <a:p>
            <a:r>
              <a:rPr lang="en-US" sz="9600" dirty="0">
                <a:latin typeface="Comic Sans MS"/>
              </a:rPr>
              <a:t>Get a car rider/walker tag</a:t>
            </a:r>
          </a:p>
          <a:p>
            <a:r>
              <a:rPr lang="en-US" sz="9600" dirty="0">
                <a:latin typeface="Comic Sans MS"/>
              </a:rPr>
              <a:t>Join PTA </a:t>
            </a:r>
          </a:p>
          <a:p>
            <a:r>
              <a:rPr lang="en-US" sz="9600" dirty="0">
                <a:latin typeface="Comic Sans MS"/>
              </a:rPr>
              <a:t>Learn about the East Side Foundation </a:t>
            </a:r>
          </a:p>
          <a:p>
            <a:pPr marL="0" indent="0">
              <a:buNone/>
            </a:pPr>
            <a:endParaRPr lang="en-US" sz="2400" dirty="0">
              <a:latin typeface="Jester" pitchFamily="2" charset="0"/>
            </a:endParaRPr>
          </a:p>
          <a:p>
            <a:endParaRPr lang="en-US" dirty="0">
              <a:latin typeface="Jester" pitchFamily="2" charset="0"/>
            </a:endParaRPr>
          </a:p>
          <a:p>
            <a:endParaRPr lang="en-US" dirty="0">
              <a:latin typeface="Jester" pitchFamily="2" charset="0"/>
            </a:endParaRPr>
          </a:p>
          <a:p>
            <a:endParaRPr lang="en-US" dirty="0"/>
          </a:p>
        </p:txBody>
      </p:sp>
      <p:sp>
        <p:nvSpPr>
          <p:cNvPr id="11" name="Footer Placeholder 10">
            <a:extLst>
              <a:ext uri="{FF2B5EF4-FFF2-40B4-BE49-F238E27FC236}">
                <a16:creationId xmlns:a16="http://schemas.microsoft.com/office/drawing/2014/main" id="{18E75C9C-F713-4A58-BCA0-FE3B97448CF8}"/>
              </a:ext>
            </a:extLst>
          </p:cNvPr>
          <p:cNvSpPr>
            <a:spLocks noGrp="1"/>
          </p:cNvSpPr>
          <p:nvPr>
            <p:ph type="ftr" sz="quarter" idx="11"/>
          </p:nvPr>
        </p:nvSpPr>
        <p:spPr>
          <a:xfrm flipH="1">
            <a:off x="1079388" y="5742575"/>
            <a:ext cx="6758609" cy="520562"/>
          </a:xfrm>
        </p:spPr>
        <p:txBody>
          <a:bodyPr/>
          <a:lstStyle/>
          <a:p>
            <a:pPr algn="ctr"/>
            <a:r>
              <a:rPr lang="en-US" sz="2400" dirty="0">
                <a:latin typeface="Comic Sans MS" panose="030F0702030302020204" pitchFamily="66" charset="0"/>
              </a:rPr>
              <a:t>Class Lists will be posted before Eagle Day!</a:t>
            </a:r>
            <a:endParaRPr lang="ru-RU" sz="2400" dirty="0">
              <a:latin typeface="Comic Sans MS" panose="030F0702030302020204" pitchFamily="66" charset="0"/>
            </a:endParaRPr>
          </a:p>
        </p:txBody>
      </p:sp>
      <p:pic>
        <p:nvPicPr>
          <p:cNvPr id="5" name="Picture 4">
            <a:extLst>
              <a:ext uri="{FF2B5EF4-FFF2-40B4-BE49-F238E27FC236}">
                <a16:creationId xmlns:a16="http://schemas.microsoft.com/office/drawing/2014/main" id="{7189B0B1-4464-428D-9D1A-B26B780485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2786" y="52234"/>
            <a:ext cx="2136402" cy="1753258"/>
          </a:xfrm>
          <a:prstGeom prst="rect">
            <a:avLst/>
          </a:prstGeom>
        </p:spPr>
      </p:pic>
    </p:spTree>
    <p:extLst>
      <p:ext uri="{BB962C8B-B14F-4D97-AF65-F5344CB8AC3E}">
        <p14:creationId xmlns:p14="http://schemas.microsoft.com/office/powerpoint/2010/main" val="2949071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C848980-DCC2-4D5E-8392-6E72140F16A4}"/>
              </a:ext>
            </a:extLst>
          </p:cNvPr>
          <p:cNvSpPr>
            <a:spLocks noGrp="1"/>
          </p:cNvSpPr>
          <p:nvPr>
            <p:ph type="title"/>
          </p:nvPr>
        </p:nvSpPr>
        <p:spPr>
          <a:xfrm>
            <a:off x="188384" y="505631"/>
            <a:ext cx="6595306" cy="949485"/>
          </a:xfrm>
        </p:spPr>
        <p:txBody>
          <a:bodyPr>
            <a:noAutofit/>
          </a:bodyPr>
          <a:lstStyle/>
          <a:p>
            <a:r>
              <a:rPr lang="en-US" sz="3600" dirty="0">
                <a:solidFill>
                  <a:schemeClr val="accent2">
                    <a:lumMod val="75000"/>
                  </a:schemeClr>
                </a:solidFill>
                <a:latin typeface="Comic Sans MS"/>
              </a:rPr>
              <a:t>East Side Office Staff</a:t>
            </a:r>
          </a:p>
        </p:txBody>
      </p:sp>
      <p:sp>
        <p:nvSpPr>
          <p:cNvPr id="6" name="Content Placeholder 5">
            <a:extLst>
              <a:ext uri="{FF2B5EF4-FFF2-40B4-BE49-F238E27FC236}">
                <a16:creationId xmlns:a16="http://schemas.microsoft.com/office/drawing/2014/main" id="{2E37646D-2732-4221-8A89-516B37502804}"/>
              </a:ext>
            </a:extLst>
          </p:cNvPr>
          <p:cNvSpPr>
            <a:spLocks noGrp="1"/>
          </p:cNvSpPr>
          <p:nvPr>
            <p:ph idx="1"/>
          </p:nvPr>
        </p:nvSpPr>
        <p:spPr>
          <a:xfrm>
            <a:off x="524676" y="1544021"/>
            <a:ext cx="10340886" cy="4570311"/>
          </a:xfrm>
        </p:spPr>
        <p:txBody>
          <a:bodyPr vert="horz" lIns="91440" tIns="45720" rIns="91440" bIns="45720" rtlCol="0" anchor="t">
            <a:normAutofit/>
          </a:bodyPr>
          <a:lstStyle/>
          <a:p>
            <a:r>
              <a:rPr lang="en-US" sz="3200" dirty="0">
                <a:latin typeface="Comic Sans MS"/>
              </a:rPr>
              <a:t>Brenda Rawlins –School Secretary, Ext. 009</a:t>
            </a:r>
          </a:p>
          <a:p>
            <a:r>
              <a:rPr lang="en-US" sz="3200" dirty="0">
                <a:latin typeface="Comic Sans MS" panose="030F0702030302020204" pitchFamily="66" charset="0"/>
              </a:rPr>
              <a:t>Kris Michaelides–Registration Clerk, Ext. 021</a:t>
            </a:r>
          </a:p>
          <a:p>
            <a:r>
              <a:rPr lang="en-US" sz="3200" dirty="0">
                <a:latin typeface="Comic Sans MS" panose="030F0702030302020204" pitchFamily="66" charset="0"/>
              </a:rPr>
              <a:t>Meredith Hay-Registration Clerk, Ext. 064</a:t>
            </a:r>
          </a:p>
          <a:p>
            <a:r>
              <a:rPr lang="en-US" sz="3200" dirty="0">
                <a:latin typeface="Comic Sans MS"/>
              </a:rPr>
              <a:t>Susan Vavra–Attendance Clerk, Ext. 030</a:t>
            </a:r>
          </a:p>
          <a:p>
            <a:r>
              <a:rPr lang="en-US" sz="3200" dirty="0">
                <a:latin typeface="Comic Sans MS" panose="030F0702030302020204" pitchFamily="66" charset="0"/>
              </a:rPr>
              <a:t>Jodi Adair –Clerk, Ext. 076</a:t>
            </a:r>
          </a:p>
          <a:p>
            <a:r>
              <a:rPr lang="en-US" sz="3200" dirty="0">
                <a:latin typeface="Comic Sans MS" panose="030F0702030302020204" pitchFamily="66" charset="0"/>
              </a:rPr>
              <a:t>Marlene Sheats –Bookkeeper, Ext. 004</a:t>
            </a:r>
          </a:p>
        </p:txBody>
      </p:sp>
      <p:sp>
        <p:nvSpPr>
          <p:cNvPr id="11" name="Footer Placeholder 10">
            <a:extLst>
              <a:ext uri="{FF2B5EF4-FFF2-40B4-BE49-F238E27FC236}">
                <a16:creationId xmlns:a16="http://schemas.microsoft.com/office/drawing/2014/main" id="{18E75C9C-F713-4A58-BCA0-FE3B97448CF8}"/>
              </a:ext>
            </a:extLst>
          </p:cNvPr>
          <p:cNvSpPr>
            <a:spLocks noGrp="1"/>
          </p:cNvSpPr>
          <p:nvPr>
            <p:ph type="ftr" sz="quarter" idx="11"/>
          </p:nvPr>
        </p:nvSpPr>
        <p:spPr>
          <a:xfrm flipH="1">
            <a:off x="2782952" y="5639461"/>
            <a:ext cx="5824334" cy="474871"/>
          </a:xfrm>
        </p:spPr>
        <p:txBody>
          <a:bodyPr/>
          <a:lstStyle/>
          <a:p>
            <a:pPr algn="ctr"/>
            <a:r>
              <a:rPr lang="en-US" sz="2800" dirty="0">
                <a:latin typeface="Comic Sans MS" panose="030F0702030302020204" pitchFamily="66" charset="0"/>
              </a:rPr>
              <a:t>School Phone  770-578-7200</a:t>
            </a:r>
          </a:p>
          <a:p>
            <a:pPr algn="ctr"/>
            <a:endParaRPr lang="ru-RU" sz="2400" dirty="0"/>
          </a:p>
        </p:txBody>
      </p:sp>
    </p:spTree>
    <p:extLst>
      <p:ext uri="{BB962C8B-B14F-4D97-AF65-F5344CB8AC3E}">
        <p14:creationId xmlns:p14="http://schemas.microsoft.com/office/powerpoint/2010/main" val="24901460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533400" y="1062790"/>
            <a:ext cx="4880320" cy="1325563"/>
          </a:xfrm>
        </p:spPr>
        <p:txBody>
          <a:bodyPr>
            <a:noAutofit/>
          </a:bodyPr>
          <a:lstStyle/>
          <a:p>
            <a:pPr algn="ctr"/>
            <a:r>
              <a:rPr lang="en-US" sz="5400" dirty="0">
                <a:solidFill>
                  <a:schemeClr val="accent2">
                    <a:lumMod val="75000"/>
                  </a:schemeClr>
                </a:solidFill>
                <a:latin typeface="Comic Sans MS"/>
                <a:hlinkClick r:id="rId4">
                  <a:extLst>
                    <a:ext uri="{A12FA001-AC4F-418D-AE19-62706E023703}">
                      <ahyp:hlinkClr xmlns:ahyp="http://schemas.microsoft.com/office/drawing/2018/hyperlinkcolor" val="tx"/>
                    </a:ext>
                  </a:extLst>
                </a:hlinkClick>
              </a:rPr>
              <a:t>Foundation</a:t>
            </a:r>
            <a:r>
              <a:rPr lang="en-US" sz="5400" dirty="0">
                <a:solidFill>
                  <a:schemeClr val="tx1"/>
                </a:solidFill>
                <a:latin typeface="Ink Free"/>
              </a:rPr>
              <a:t> </a:t>
            </a:r>
            <a:endParaRPr lang="en-US" sz="5400" dirty="0">
              <a:solidFill>
                <a:schemeClr val="tx1"/>
              </a:solidFill>
              <a:latin typeface="Ink Free" panose="03080402000500000000" pitchFamily="66" charset="0"/>
            </a:endParaRPr>
          </a:p>
        </p:txBody>
      </p:sp>
      <p:sp>
        <p:nvSpPr>
          <p:cNvPr id="3" name="Slide Number Placeholder 2"/>
          <p:cNvSpPr>
            <a:spLocks noGrp="1"/>
          </p:cNvSpPr>
          <p:nvPr>
            <p:ph type="sldNum" sz="quarter" idx="12"/>
          </p:nvPr>
        </p:nvSpPr>
        <p:spPr/>
        <p:txBody>
          <a:bodyPr>
            <a:normAutofit/>
          </a:bodyPr>
          <a:lstStyle/>
          <a:p>
            <a:fld id="{98C0CDE5-970C-4CC4-BF43-0DA127E73E82}" type="slidenum">
              <a:rPr lang="ru-RU" smtClean="0"/>
              <a:t>26</a:t>
            </a:fld>
            <a:endParaRPr lang="ru-RU"/>
          </a:p>
        </p:txBody>
      </p:sp>
      <p:sp>
        <p:nvSpPr>
          <p:cNvPr id="5" name="TextBox 4"/>
          <p:cNvSpPr txBox="1"/>
          <p:nvPr/>
        </p:nvSpPr>
        <p:spPr>
          <a:xfrm>
            <a:off x="0" y="2015981"/>
            <a:ext cx="3623968" cy="1384995"/>
          </a:xfrm>
          <a:prstGeom prst="rect">
            <a:avLst/>
          </a:prstGeom>
          <a:noFill/>
        </p:spPr>
        <p:txBody>
          <a:bodyPr wrap="square" lIns="91440" tIns="45720" rIns="91440" bIns="45720" rtlCol="0" anchor="t">
            <a:spAutoFit/>
          </a:bodyPr>
          <a:lstStyle/>
          <a:p>
            <a:pPr algn="ctr"/>
            <a:r>
              <a:rPr lang="en-US" sz="2800" dirty="0">
                <a:latin typeface="Comic Sans MS"/>
              </a:rPr>
              <a:t>Lilly Pellegrino &amp; Lauren Ashcraft</a:t>
            </a:r>
          </a:p>
          <a:p>
            <a:pPr algn="ctr"/>
            <a:r>
              <a:rPr lang="en-US" sz="2800" dirty="0">
                <a:latin typeface="Comic Sans MS" panose="030F0702030302020204" pitchFamily="66" charset="0"/>
              </a:rPr>
              <a:t>Co-Presidents</a:t>
            </a:r>
          </a:p>
        </p:txBody>
      </p:sp>
      <p:sp>
        <p:nvSpPr>
          <p:cNvPr id="2" name="TextBox 1">
            <a:extLst>
              <a:ext uri="{FF2B5EF4-FFF2-40B4-BE49-F238E27FC236}">
                <a16:creationId xmlns:a16="http://schemas.microsoft.com/office/drawing/2014/main" id="{D5A1C654-5703-4417-A267-2BE9D3079044}"/>
              </a:ext>
            </a:extLst>
          </p:cNvPr>
          <p:cNvSpPr txBox="1"/>
          <p:nvPr/>
        </p:nvSpPr>
        <p:spPr>
          <a:xfrm>
            <a:off x="395295" y="6135939"/>
            <a:ext cx="7168897" cy="400110"/>
          </a:xfrm>
          <a:prstGeom prst="rect">
            <a:avLst/>
          </a:prstGeom>
          <a:noFill/>
        </p:spPr>
        <p:txBody>
          <a:bodyPr wrap="square" lIns="91440" tIns="45720" rIns="91440" bIns="45720" rtlCol="0" anchor="t">
            <a:spAutoFit/>
          </a:bodyPr>
          <a:lstStyle/>
          <a:p>
            <a:r>
              <a:rPr lang="en-US" sz="2000" dirty="0">
                <a:solidFill>
                  <a:schemeClr val="accent2">
                    <a:lumMod val="75000"/>
                  </a:schemeClr>
                </a:solidFill>
                <a:latin typeface="Comic Sans MS"/>
                <a:hlinkClick r:id="rId4">
                  <a:extLst>
                    <a:ext uri="{A12FA001-AC4F-418D-AE19-62706E023703}">
                      <ahyp:hlinkClr xmlns:ahyp="http://schemas.microsoft.com/office/drawing/2018/hyperlinkcolor" val="tx"/>
                    </a:ext>
                  </a:extLst>
                </a:hlinkClick>
              </a:rPr>
              <a:t>East Side Elementary Foundation Home Page</a:t>
            </a:r>
          </a:p>
        </p:txBody>
      </p:sp>
      <p:pic>
        <p:nvPicPr>
          <p:cNvPr id="8" name="Picture 7" descr="A close up of a sign&#10;&#10;Description generated with very high confidence">
            <a:extLst>
              <a:ext uri="{FF2B5EF4-FFF2-40B4-BE49-F238E27FC236}">
                <a16:creationId xmlns:a16="http://schemas.microsoft.com/office/drawing/2014/main" id="{E48921E9-2A4A-476C-84DB-97B6438F208B}"/>
              </a:ext>
            </a:extLst>
          </p:cNvPr>
          <p:cNvPicPr>
            <a:picLocks noChangeAspect="1"/>
          </p:cNvPicPr>
          <p:nvPr/>
        </p:nvPicPr>
        <p:blipFill>
          <a:blip r:embed="rId5"/>
          <a:stretch>
            <a:fillRect/>
          </a:stretch>
        </p:blipFill>
        <p:spPr>
          <a:xfrm>
            <a:off x="791616" y="3564923"/>
            <a:ext cx="2230287" cy="2230287"/>
          </a:xfrm>
          <a:prstGeom prst="rect">
            <a:avLst/>
          </a:prstGeom>
        </p:spPr>
      </p:pic>
      <p:pic>
        <p:nvPicPr>
          <p:cNvPr id="10" name="Online Media 5" title="East Side Foundation">
            <a:hlinkClick r:id="" action="ppaction://media"/>
            <a:extLst>
              <a:ext uri="{FF2B5EF4-FFF2-40B4-BE49-F238E27FC236}">
                <a16:creationId xmlns:a16="http://schemas.microsoft.com/office/drawing/2014/main" id="{7990C40F-6CDE-4B94-A06F-15E01B3832E2}"/>
              </a:ext>
            </a:extLst>
          </p:cNvPr>
          <p:cNvPicPr>
            <a:picLocks noRot="1" noChangeAspect="1"/>
          </p:cNvPicPr>
          <p:nvPr>
            <a:videoFile r:link="rId1"/>
          </p:nvPr>
        </p:nvPicPr>
        <p:blipFill>
          <a:blip r:embed="rId6"/>
          <a:stretch>
            <a:fillRect/>
          </a:stretch>
        </p:blipFill>
        <p:spPr>
          <a:xfrm>
            <a:off x="3979744" y="720975"/>
            <a:ext cx="7879810" cy="4605051"/>
          </a:xfrm>
          <a:prstGeom prst="rect">
            <a:avLst/>
          </a:prstGeom>
        </p:spPr>
      </p:pic>
    </p:spTree>
    <p:extLst>
      <p:ext uri="{BB962C8B-B14F-4D97-AF65-F5344CB8AC3E}">
        <p14:creationId xmlns:p14="http://schemas.microsoft.com/office/powerpoint/2010/main" val="1055799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2994" y="1058020"/>
            <a:ext cx="4880320" cy="1325563"/>
          </a:xfrm>
        </p:spPr>
        <p:txBody>
          <a:bodyPr>
            <a:noAutofit/>
          </a:bodyPr>
          <a:lstStyle/>
          <a:p>
            <a:pPr algn="ctr"/>
            <a:r>
              <a:rPr lang="en-US" sz="5400" dirty="0">
                <a:solidFill>
                  <a:schemeClr val="accent2">
                    <a:lumMod val="75000"/>
                  </a:schemeClr>
                </a:solidFill>
                <a:latin typeface="Comic Sans MS"/>
                <a:hlinkClick r:id="rId4">
                  <a:extLst>
                    <a:ext uri="{A12FA001-AC4F-418D-AE19-62706E023703}">
                      <ahyp:hlinkClr xmlns:ahyp="http://schemas.microsoft.com/office/drawing/2018/hyperlinkcolor" val="tx"/>
                    </a:ext>
                  </a:extLst>
                </a:hlinkClick>
              </a:rPr>
              <a:t>PTA</a:t>
            </a:r>
            <a:r>
              <a:rPr lang="en-US" sz="5400" dirty="0">
                <a:solidFill>
                  <a:schemeClr val="tx1"/>
                </a:solidFill>
                <a:latin typeface="Ink Free"/>
              </a:rPr>
              <a:t> </a:t>
            </a:r>
            <a:endParaRPr lang="en-US" sz="5400" dirty="0">
              <a:solidFill>
                <a:schemeClr val="tx1"/>
              </a:solidFill>
              <a:latin typeface="Ink Free" panose="03080402000500000000" pitchFamily="66" charset="0"/>
            </a:endParaRPr>
          </a:p>
        </p:txBody>
      </p:sp>
      <p:sp>
        <p:nvSpPr>
          <p:cNvPr id="3" name="Slide Number Placeholder 2"/>
          <p:cNvSpPr>
            <a:spLocks noGrp="1"/>
          </p:cNvSpPr>
          <p:nvPr>
            <p:ph type="sldNum" sz="quarter" idx="12"/>
          </p:nvPr>
        </p:nvSpPr>
        <p:spPr/>
        <p:txBody>
          <a:bodyPr>
            <a:normAutofit/>
          </a:bodyPr>
          <a:lstStyle/>
          <a:p>
            <a:fld id="{98C0CDE5-970C-4CC4-BF43-0DA127E73E82}" type="slidenum">
              <a:rPr lang="ru-RU" smtClean="0"/>
              <a:t>27</a:t>
            </a:fld>
            <a:endParaRPr lang="ru-RU"/>
          </a:p>
        </p:txBody>
      </p:sp>
      <p:sp>
        <p:nvSpPr>
          <p:cNvPr id="5" name="TextBox 4"/>
          <p:cNvSpPr txBox="1"/>
          <p:nvPr/>
        </p:nvSpPr>
        <p:spPr>
          <a:xfrm>
            <a:off x="-114818" y="2103246"/>
            <a:ext cx="3623968" cy="1384995"/>
          </a:xfrm>
          <a:prstGeom prst="rect">
            <a:avLst/>
          </a:prstGeom>
          <a:noFill/>
        </p:spPr>
        <p:txBody>
          <a:bodyPr wrap="square" lIns="91440" tIns="45720" rIns="91440" bIns="45720" rtlCol="0" anchor="t">
            <a:spAutoFit/>
          </a:bodyPr>
          <a:lstStyle/>
          <a:p>
            <a:pPr algn="ctr"/>
            <a:r>
              <a:rPr lang="en-US" sz="2800" dirty="0">
                <a:latin typeface="Comic Sans MS"/>
              </a:rPr>
              <a:t>Caitlin Smith &amp; Bryne George</a:t>
            </a:r>
          </a:p>
          <a:p>
            <a:pPr algn="ctr"/>
            <a:r>
              <a:rPr lang="en-US" sz="2800" dirty="0">
                <a:latin typeface="Comic Sans MS" panose="030F0702030302020204" pitchFamily="66" charset="0"/>
              </a:rPr>
              <a:t>Co-Presidents</a:t>
            </a:r>
          </a:p>
        </p:txBody>
      </p:sp>
      <p:sp>
        <p:nvSpPr>
          <p:cNvPr id="2" name="TextBox 1">
            <a:extLst>
              <a:ext uri="{FF2B5EF4-FFF2-40B4-BE49-F238E27FC236}">
                <a16:creationId xmlns:a16="http://schemas.microsoft.com/office/drawing/2014/main" id="{D5A1C654-5703-4417-A267-2BE9D3079044}"/>
              </a:ext>
            </a:extLst>
          </p:cNvPr>
          <p:cNvSpPr txBox="1"/>
          <p:nvPr/>
        </p:nvSpPr>
        <p:spPr>
          <a:xfrm>
            <a:off x="468702" y="5687419"/>
            <a:ext cx="7168897" cy="707886"/>
          </a:xfrm>
          <a:prstGeom prst="rect">
            <a:avLst/>
          </a:prstGeom>
          <a:noFill/>
        </p:spPr>
        <p:txBody>
          <a:bodyPr wrap="square" lIns="91440" tIns="45720" rIns="91440" bIns="45720" rtlCol="0" anchor="t">
            <a:spAutoFit/>
          </a:bodyPr>
          <a:lstStyle/>
          <a:p>
            <a:r>
              <a:rPr lang="en-US" sz="2000" dirty="0">
                <a:solidFill>
                  <a:schemeClr val="accent2">
                    <a:lumMod val="75000"/>
                  </a:schemeClr>
                </a:solidFill>
                <a:latin typeface="Comic Sans MS"/>
                <a:hlinkClick r:id="rId4">
                  <a:extLst>
                    <a:ext uri="{A12FA001-AC4F-418D-AE19-62706E023703}">
                      <ahyp:hlinkClr xmlns:ahyp="http://schemas.microsoft.com/office/drawing/2018/hyperlinkcolor" val="tx"/>
                    </a:ext>
                  </a:extLst>
                </a:hlinkClick>
              </a:rPr>
              <a:t>East Side Elementary PTA - Cobb County, GA - Home (membershiptoolkit.com)</a:t>
            </a:r>
            <a:endParaRPr lang="en-US" sz="2000" dirty="0">
              <a:solidFill>
                <a:schemeClr val="accent2">
                  <a:lumMod val="75000"/>
                </a:schemeClr>
              </a:solidFill>
              <a:latin typeface="Comic Sans MS" panose="030F0702030302020204" pitchFamily="66" charset="0"/>
            </a:endParaRPr>
          </a:p>
        </p:txBody>
      </p:sp>
      <p:pic>
        <p:nvPicPr>
          <p:cNvPr id="9" name="Online Media 8" title="JoinThePTA_v2">
            <a:hlinkClick r:id="" action="ppaction://media"/>
            <a:extLst>
              <a:ext uri="{FF2B5EF4-FFF2-40B4-BE49-F238E27FC236}">
                <a16:creationId xmlns:a16="http://schemas.microsoft.com/office/drawing/2014/main" id="{FFF3BA17-CD31-4A76-9F2B-44F051A04068}"/>
              </a:ext>
            </a:extLst>
          </p:cNvPr>
          <p:cNvPicPr>
            <a:picLocks noRot="1" noChangeAspect="1"/>
          </p:cNvPicPr>
          <p:nvPr>
            <a:videoFile r:link="rId1"/>
          </p:nvPr>
        </p:nvPicPr>
        <p:blipFill>
          <a:blip r:embed="rId5"/>
          <a:stretch>
            <a:fillRect/>
          </a:stretch>
        </p:blipFill>
        <p:spPr>
          <a:xfrm>
            <a:off x="3710708" y="297036"/>
            <a:ext cx="8096490" cy="4561403"/>
          </a:xfrm>
          <a:prstGeom prst="rect">
            <a:avLst/>
          </a:prstGeom>
        </p:spPr>
      </p:pic>
      <p:pic>
        <p:nvPicPr>
          <p:cNvPr id="8" name="Picture 7" descr="A close up of a logo&#10;&#10;Description automatically generated">
            <a:extLst>
              <a:ext uri="{FF2B5EF4-FFF2-40B4-BE49-F238E27FC236}">
                <a16:creationId xmlns:a16="http://schemas.microsoft.com/office/drawing/2014/main" id="{F5725E9C-4F60-4ADD-B071-E11F4CD073B1}"/>
              </a:ext>
            </a:extLst>
          </p:cNvPr>
          <p:cNvPicPr>
            <a:picLocks noChangeAspect="1"/>
          </p:cNvPicPr>
          <p:nvPr/>
        </p:nvPicPr>
        <p:blipFill>
          <a:blip r:embed="rId6"/>
          <a:stretch>
            <a:fillRect/>
          </a:stretch>
        </p:blipFill>
        <p:spPr>
          <a:xfrm>
            <a:off x="222321" y="3770356"/>
            <a:ext cx="3488387" cy="1037511"/>
          </a:xfrm>
          <a:prstGeom prst="rect">
            <a:avLst/>
          </a:prstGeom>
        </p:spPr>
      </p:pic>
    </p:spTree>
    <p:extLst>
      <p:ext uri="{BB962C8B-B14F-4D97-AF65-F5344CB8AC3E}">
        <p14:creationId xmlns:p14="http://schemas.microsoft.com/office/powerpoint/2010/main" val="3527096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normAutofit/>
          </a:bodyPr>
          <a:lstStyle/>
          <a:p>
            <a:fld id="{98C0CDE5-970C-4CC4-BF43-0DA127E73E82}" type="slidenum">
              <a:rPr lang="ru-RU" smtClean="0"/>
              <a:t>28</a:t>
            </a:fld>
            <a:endParaRPr lang="ru-RU"/>
          </a:p>
        </p:txBody>
      </p:sp>
      <p:sp>
        <p:nvSpPr>
          <p:cNvPr id="7" name="TextBox 6">
            <a:extLst>
              <a:ext uri="{FF2B5EF4-FFF2-40B4-BE49-F238E27FC236}">
                <a16:creationId xmlns:a16="http://schemas.microsoft.com/office/drawing/2014/main" id="{EF92337E-E65E-7DE0-6BEE-38A9AE4AA19F}"/>
              </a:ext>
            </a:extLst>
          </p:cNvPr>
          <p:cNvSpPr txBox="1"/>
          <p:nvPr/>
        </p:nvSpPr>
        <p:spPr>
          <a:xfrm>
            <a:off x="126793" y="199472"/>
            <a:ext cx="10154358" cy="72932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070C0"/>
                </a:solidFill>
                <a:latin typeface="Calibri"/>
                <a:ea typeface="Calibri"/>
                <a:cs typeface="Calibri"/>
              </a:rPr>
              <a:t>Did you know East Side’s preferred way to order school supplies is online through EPI? Avoid trips to multiple stores and get all the items on the school supply lists created by East Side teachers for the 2024-25 school year!</a:t>
            </a:r>
            <a:endParaRPr lang="en-US" sz="2400">
              <a:latin typeface="Calibri"/>
              <a:ea typeface="Calibri"/>
              <a:cs typeface="Calibri"/>
            </a:endParaRPr>
          </a:p>
          <a:p>
            <a:endParaRPr lang="en-US" sz="2400" dirty="0">
              <a:latin typeface="Calibri"/>
              <a:ea typeface="Calibri"/>
              <a:cs typeface="Calibri"/>
            </a:endParaRPr>
          </a:p>
          <a:p>
            <a:r>
              <a:rPr lang="en-US" sz="2400" dirty="0">
                <a:solidFill>
                  <a:srgbClr val="404040"/>
                </a:solidFill>
                <a:latin typeface="Calibri"/>
                <a:ea typeface="Calibri"/>
                <a:cs typeface="Calibri"/>
              </a:rPr>
              <a:t>To order school supplies for 2024-2025 School Year:</a:t>
            </a:r>
            <a:endParaRPr lang="en-US" sz="2400" dirty="0">
              <a:latin typeface="Calibri"/>
              <a:ea typeface="Calibri"/>
              <a:cs typeface="Calibri"/>
            </a:endParaRPr>
          </a:p>
          <a:p>
            <a:endParaRPr lang="en-US" sz="2400" dirty="0">
              <a:latin typeface="Calibri"/>
              <a:ea typeface="Calibri"/>
              <a:cs typeface="Calibri"/>
            </a:endParaRPr>
          </a:p>
          <a:p>
            <a:pPr>
              <a:lnSpc>
                <a:spcPct val="160000"/>
              </a:lnSpc>
            </a:pPr>
            <a:r>
              <a:rPr lang="en-US" sz="2400" dirty="0">
                <a:solidFill>
                  <a:srgbClr val="404040"/>
                </a:solidFill>
                <a:latin typeface="Calibri"/>
                <a:ea typeface="Calibri"/>
                <a:cs typeface="Calibri"/>
              </a:rPr>
              <a:t>1. Go to </a:t>
            </a:r>
            <a:r>
              <a:rPr lang="en-US" sz="2400" dirty="0">
                <a:latin typeface="Calibri"/>
                <a:ea typeface="Calibri"/>
                <a:cs typeface="Calibri"/>
                <a:hlinkClick r:id="rId3"/>
              </a:rPr>
              <a:t>www.educationalproducts.com/shoppacks</a:t>
            </a:r>
            <a:endParaRPr lang="en-US" sz="2400">
              <a:latin typeface="Calibri"/>
              <a:ea typeface="Calibri"/>
              <a:cs typeface="Calibri"/>
            </a:endParaRPr>
          </a:p>
          <a:p>
            <a:pPr>
              <a:lnSpc>
                <a:spcPct val="160000"/>
              </a:lnSpc>
            </a:pPr>
            <a:r>
              <a:rPr lang="en-US" sz="2400" dirty="0">
                <a:solidFill>
                  <a:srgbClr val="404040"/>
                </a:solidFill>
                <a:latin typeface="Calibri"/>
                <a:ea typeface="Calibri"/>
                <a:cs typeface="Calibri"/>
              </a:rPr>
              <a:t>2. Enter the school ID, </a:t>
            </a:r>
            <a:r>
              <a:rPr lang="en-US" sz="2400" dirty="0">
                <a:solidFill>
                  <a:srgbClr val="404040"/>
                </a:solidFill>
                <a:highlight>
                  <a:srgbClr val="FFFF00"/>
                </a:highlight>
                <a:latin typeface="Calibri"/>
                <a:ea typeface="Calibri"/>
                <a:cs typeface="Calibri"/>
              </a:rPr>
              <a:t>EAS027</a:t>
            </a:r>
            <a:r>
              <a:rPr lang="en-US" sz="2400" dirty="0">
                <a:solidFill>
                  <a:srgbClr val="404040"/>
                </a:solidFill>
                <a:latin typeface="Calibri"/>
                <a:ea typeface="Calibri"/>
                <a:cs typeface="Calibri"/>
              </a:rPr>
              <a:t> (3 letters/3 numbers)</a:t>
            </a:r>
            <a:endParaRPr lang="en-US" sz="2400" dirty="0">
              <a:latin typeface="Calibri"/>
              <a:ea typeface="Calibri"/>
              <a:cs typeface="Calibri"/>
            </a:endParaRPr>
          </a:p>
          <a:p>
            <a:pPr>
              <a:lnSpc>
                <a:spcPct val="160000"/>
              </a:lnSpc>
            </a:pPr>
            <a:r>
              <a:rPr lang="en-US" sz="2400" dirty="0">
                <a:solidFill>
                  <a:srgbClr val="404040"/>
                </a:solidFill>
                <a:latin typeface="Calibri"/>
                <a:ea typeface="Calibri"/>
                <a:cs typeface="Calibri"/>
              </a:rPr>
              <a:t>3. Follow the directions to complete your order.</a:t>
            </a:r>
            <a:endParaRPr lang="en-US" sz="2400" dirty="0">
              <a:latin typeface="Calibri"/>
              <a:ea typeface="Calibri"/>
              <a:cs typeface="Calibri"/>
            </a:endParaRPr>
          </a:p>
          <a:p>
            <a:pPr>
              <a:lnSpc>
                <a:spcPct val="160000"/>
              </a:lnSpc>
            </a:pPr>
            <a:r>
              <a:rPr lang="en-US" sz="2400" dirty="0">
                <a:solidFill>
                  <a:srgbClr val="404040"/>
                </a:solidFill>
                <a:latin typeface="Calibri"/>
                <a:ea typeface="Calibri"/>
                <a:cs typeface="Calibri"/>
              </a:rPr>
              <a:t>4. Keep your online confirmation as your receipt.</a:t>
            </a:r>
            <a:endParaRPr lang="en-US" sz="2400" dirty="0">
              <a:latin typeface="Calibri"/>
              <a:ea typeface="Calibri"/>
              <a:cs typeface="Calibri"/>
            </a:endParaRPr>
          </a:p>
          <a:p>
            <a:endParaRPr lang="en-US" sz="2400" dirty="0">
              <a:latin typeface="Calibri"/>
              <a:ea typeface="Calibri"/>
              <a:cs typeface="Calibri"/>
            </a:endParaRPr>
          </a:p>
          <a:p>
            <a:r>
              <a:rPr lang="en-US" sz="2400" dirty="0">
                <a:solidFill>
                  <a:srgbClr val="404040"/>
                </a:solidFill>
                <a:latin typeface="Calibri"/>
                <a:ea typeface="Calibri"/>
                <a:cs typeface="Calibri"/>
              </a:rPr>
              <a:t>Sales tax and shipping will be applied at checkout. Supply boxes will be sent directly to your home before school starts. </a:t>
            </a:r>
            <a:endParaRPr lang="en-US" sz="2400" dirty="0">
              <a:latin typeface="Calibri"/>
              <a:ea typeface="Calibri"/>
              <a:cs typeface="Calibri"/>
            </a:endParaRPr>
          </a:p>
          <a:p>
            <a:endParaRPr lang="en-US" sz="2400" dirty="0">
              <a:latin typeface="Calibri"/>
              <a:ea typeface="Calibri"/>
              <a:cs typeface="Calibri"/>
            </a:endParaRPr>
          </a:p>
          <a:p>
            <a:r>
              <a:rPr lang="en-US" sz="2400" dirty="0">
                <a:solidFill>
                  <a:srgbClr val="404040"/>
                </a:solidFill>
                <a:latin typeface="Calibri"/>
                <a:ea typeface="Calibri"/>
                <a:cs typeface="Calibri"/>
              </a:rPr>
              <a:t>For questions, please email </a:t>
            </a:r>
            <a:r>
              <a:rPr lang="en-US" sz="2400" dirty="0">
                <a:latin typeface="Calibri"/>
                <a:ea typeface="Calibri"/>
                <a:cs typeface="Calibri"/>
                <a:hlinkClick r:id="rId4"/>
              </a:rPr>
              <a:t>schoolsupplies.espta@gmail.com</a:t>
            </a:r>
            <a:r>
              <a:rPr lang="en-US" sz="2400" dirty="0">
                <a:solidFill>
                  <a:srgbClr val="404040"/>
                </a:solidFill>
                <a:latin typeface="Calibri"/>
                <a:ea typeface="Calibri"/>
                <a:cs typeface="Calibri"/>
              </a:rPr>
              <a:t>. </a:t>
            </a:r>
            <a:endParaRPr lang="en-US" sz="2400" dirty="0">
              <a:latin typeface="Calibri"/>
              <a:ea typeface="Calibri"/>
              <a:cs typeface="Calibri"/>
            </a:endParaRPr>
          </a:p>
          <a:p>
            <a:pPr>
              <a:spcBef>
                <a:spcPts val="1000"/>
              </a:spcBef>
            </a:pPr>
            <a:r>
              <a:rPr lang="en-US" sz="2400" dirty="0">
                <a:solidFill>
                  <a:srgbClr val="F3F3F3"/>
                </a:solidFill>
                <a:latin typeface="Century Gothic"/>
              </a:rPr>
              <a:t>7</a:t>
            </a:r>
            <a:endParaRPr lang="en-US" sz="2400" dirty="0">
              <a:latin typeface="Century Gothic"/>
            </a:endParaRPr>
          </a:p>
          <a:p>
            <a:pPr algn="l"/>
            <a:endParaRPr lang="en-US" dirty="0"/>
          </a:p>
        </p:txBody>
      </p:sp>
      <p:sp>
        <p:nvSpPr>
          <p:cNvPr id="10" name="TextBox 9">
            <a:extLst>
              <a:ext uri="{FF2B5EF4-FFF2-40B4-BE49-F238E27FC236}">
                <a16:creationId xmlns:a16="http://schemas.microsoft.com/office/drawing/2014/main" id="{D9E3C236-B716-6DEC-4F44-118120A2B302}"/>
              </a:ext>
            </a:extLst>
          </p:cNvPr>
          <p:cNvSpPr txBox="1"/>
          <p:nvPr/>
        </p:nvSpPr>
        <p:spPr>
          <a:xfrm>
            <a:off x="6745082" y="2248923"/>
            <a:ext cx="4382897"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5400" dirty="0">
                <a:solidFill>
                  <a:srgbClr val="236292"/>
                </a:solidFill>
                <a:latin typeface="Comic Sans MS"/>
              </a:rPr>
              <a:t>School</a:t>
            </a:r>
          </a:p>
          <a:p>
            <a:pPr algn="ctr"/>
            <a:r>
              <a:rPr lang="en-US" sz="5400" dirty="0">
                <a:solidFill>
                  <a:srgbClr val="236292"/>
                </a:solidFill>
                <a:latin typeface="Comic Sans MS"/>
              </a:rPr>
              <a:t>Supplies</a:t>
            </a:r>
          </a:p>
          <a:p>
            <a:pPr algn="l"/>
            <a:endParaRPr lang="en-US" dirty="0"/>
          </a:p>
        </p:txBody>
      </p:sp>
    </p:spTree>
    <p:extLst>
      <p:ext uri="{BB962C8B-B14F-4D97-AF65-F5344CB8AC3E}">
        <p14:creationId xmlns:p14="http://schemas.microsoft.com/office/powerpoint/2010/main" val="21385633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3E68356-A1A6-48B7-9D92-3321111A92C2}"/>
              </a:ext>
            </a:extLst>
          </p:cNvPr>
          <p:cNvPicPr>
            <a:picLocks noGrp="1" noChangeAspect="1"/>
          </p:cNvPicPr>
          <p:nvPr>
            <p:ph type="pic" sz="quarter" idx="13"/>
          </p:nvPr>
        </p:nvPicPr>
        <p:blipFill>
          <a:blip r:embed="rId3" cstate="email">
            <a:extLst>
              <a:ext uri="{28A0092B-C50C-407E-A947-70E740481C1C}">
                <a14:useLocalDpi xmlns:a14="http://schemas.microsoft.com/office/drawing/2010/main"/>
              </a:ext>
              <a:ext uri="{837473B0-CC2E-450A-ABE3-18F120FF3D39}">
                <a1611:picAttrSrcUrl xmlns:a1611="http://schemas.microsoft.com/office/drawing/2016/11/main" r:id="rId4"/>
              </a:ext>
            </a:extLst>
          </a:blip>
          <a:srcRect/>
          <a:stretch>
            <a:fillRect/>
          </a:stretch>
        </p:blipFill>
        <p:spPr>
          <a:xfrm rot="20962827">
            <a:off x="527829" y="1695940"/>
            <a:ext cx="4557739" cy="3960807"/>
          </a:xfrm>
          <a:prstGeom prst="rect">
            <a:avLst/>
          </a:prstGeom>
        </p:spPr>
      </p:pic>
      <p:sp>
        <p:nvSpPr>
          <p:cNvPr id="4" name="Text Placeholder 3">
            <a:extLst>
              <a:ext uri="{FF2B5EF4-FFF2-40B4-BE49-F238E27FC236}">
                <a16:creationId xmlns:a16="http://schemas.microsoft.com/office/drawing/2014/main" id="{B0FCA892-8237-45F5-AC9D-B2F9286CF120}"/>
              </a:ext>
            </a:extLst>
          </p:cNvPr>
          <p:cNvSpPr>
            <a:spLocks noGrp="1"/>
          </p:cNvSpPr>
          <p:nvPr>
            <p:ph type="body" sz="quarter" idx="14"/>
          </p:nvPr>
        </p:nvSpPr>
        <p:spPr>
          <a:xfrm rot="720000">
            <a:off x="8323237" y="3993937"/>
            <a:ext cx="3940902" cy="642938"/>
          </a:xfrm>
        </p:spPr>
        <p:txBody>
          <a:bodyPr/>
          <a:lstStyle/>
          <a:p>
            <a:r>
              <a:rPr lang="en-US" sz="2000" dirty="0">
                <a:latin typeface="Comic Sans MS"/>
              </a:rPr>
              <a:t>See you on the first day of Kindergarten: August 1, 2024</a:t>
            </a:r>
          </a:p>
        </p:txBody>
      </p:sp>
    </p:spTree>
    <p:extLst>
      <p:ext uri="{BB962C8B-B14F-4D97-AF65-F5344CB8AC3E}">
        <p14:creationId xmlns:p14="http://schemas.microsoft.com/office/powerpoint/2010/main" val="235278297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574EA-1EEC-4EB3-845B-9FC062740C5E}"/>
              </a:ext>
            </a:extLst>
          </p:cNvPr>
          <p:cNvSpPr>
            <a:spLocks noGrp="1"/>
          </p:cNvSpPr>
          <p:nvPr>
            <p:ph type="title"/>
          </p:nvPr>
        </p:nvSpPr>
        <p:spPr>
          <a:xfrm>
            <a:off x="-766462" y="-258839"/>
            <a:ext cx="9880411" cy="1320800"/>
          </a:xfrm>
        </p:spPr>
        <p:txBody>
          <a:bodyPr>
            <a:normAutofit/>
          </a:bodyPr>
          <a:lstStyle/>
          <a:p>
            <a:pPr algn="ctr"/>
            <a:br>
              <a:rPr lang="en-US" sz="3800" dirty="0">
                <a:latin typeface="Comic Sans MS"/>
              </a:rPr>
            </a:br>
            <a:r>
              <a:rPr lang="en-US" sz="3800" dirty="0">
                <a:solidFill>
                  <a:schemeClr val="accent2">
                    <a:lumMod val="75000"/>
                  </a:schemeClr>
                </a:solidFill>
                <a:latin typeface="Comic Sans MS"/>
              </a:rPr>
              <a:t>Administrative</a:t>
            </a:r>
            <a:r>
              <a:rPr lang="en-US" sz="3800" dirty="0">
                <a:latin typeface="Comic Sans MS"/>
              </a:rPr>
              <a:t> </a:t>
            </a:r>
            <a:r>
              <a:rPr lang="en-US" sz="3800" dirty="0">
                <a:solidFill>
                  <a:schemeClr val="accent2">
                    <a:lumMod val="75000"/>
                  </a:schemeClr>
                </a:solidFill>
                <a:latin typeface="Comic Sans MS"/>
              </a:rPr>
              <a:t>team</a:t>
            </a:r>
          </a:p>
        </p:txBody>
      </p:sp>
      <p:sp>
        <p:nvSpPr>
          <p:cNvPr id="4" name="Footer Placeholder 3">
            <a:extLst>
              <a:ext uri="{FF2B5EF4-FFF2-40B4-BE49-F238E27FC236}">
                <a16:creationId xmlns:a16="http://schemas.microsoft.com/office/drawing/2014/main" id="{9401809E-9825-4197-A7E8-8AB613C1A2BF}"/>
              </a:ext>
            </a:extLst>
          </p:cNvPr>
          <p:cNvSpPr>
            <a:spLocks noGrp="1"/>
          </p:cNvSpPr>
          <p:nvPr>
            <p:ph type="ftr" sz="quarter" idx="11"/>
          </p:nvPr>
        </p:nvSpPr>
        <p:spPr>
          <a:xfrm>
            <a:off x="478847" y="885257"/>
            <a:ext cx="10930070" cy="5084859"/>
          </a:xfrm>
        </p:spPr>
        <p:txBody>
          <a:bodyPr/>
          <a:lstStyle/>
          <a:p>
            <a:r>
              <a:rPr lang="en-US" sz="3200" b="1" dirty="0">
                <a:latin typeface="Comic Sans MS"/>
              </a:rPr>
              <a:t>Principal, Maria Clark </a:t>
            </a:r>
          </a:p>
          <a:p>
            <a:r>
              <a:rPr lang="en-US" sz="3200" b="1" dirty="0">
                <a:latin typeface="Comic Sans MS" panose="030F0702030302020204" pitchFamily="66" charset="0"/>
              </a:rPr>
              <a:t>  </a:t>
            </a:r>
          </a:p>
          <a:p>
            <a:r>
              <a:rPr lang="en-US" sz="3200" b="1" dirty="0">
                <a:latin typeface="Comic Sans MS"/>
              </a:rPr>
              <a:t>Assistant Principal, Donna Nall</a:t>
            </a:r>
            <a:endParaRPr lang="en-US" dirty="0">
              <a:latin typeface="Trebuchet MS" panose="020B0603020202020204"/>
            </a:endParaRPr>
          </a:p>
          <a:p>
            <a:endParaRPr lang="en-US" sz="3200" b="1" dirty="0">
              <a:latin typeface="Comic Sans MS"/>
            </a:endParaRPr>
          </a:p>
          <a:p>
            <a:r>
              <a:rPr lang="en-US" sz="3200" b="1" dirty="0">
                <a:latin typeface="Comic Sans MS"/>
              </a:rPr>
              <a:t>Assistant Principal, Dr. Sara Ostrander</a:t>
            </a:r>
          </a:p>
          <a:p>
            <a:endParaRPr lang="en-US" sz="3200" b="1" dirty="0">
              <a:latin typeface="Comic Sans MS"/>
            </a:endParaRPr>
          </a:p>
          <a:p>
            <a:r>
              <a:rPr lang="en-US" sz="3200" b="1" dirty="0">
                <a:latin typeface="Comic Sans MS"/>
              </a:rPr>
              <a:t>Support &amp; Services Administrator, Erika Beck</a:t>
            </a:r>
            <a:endParaRPr lang="ru-RU" sz="3200" b="1" dirty="0">
              <a:latin typeface="Comic Sans MS"/>
            </a:endParaRPr>
          </a:p>
        </p:txBody>
      </p:sp>
      <p:sp>
        <p:nvSpPr>
          <p:cNvPr id="5" name="Slide Number Placeholder 4">
            <a:extLst>
              <a:ext uri="{FF2B5EF4-FFF2-40B4-BE49-F238E27FC236}">
                <a16:creationId xmlns:a16="http://schemas.microsoft.com/office/drawing/2014/main" id="{CDA058AD-8E05-4C02-885A-88BA7A9FC57A}"/>
              </a:ext>
            </a:extLst>
          </p:cNvPr>
          <p:cNvSpPr>
            <a:spLocks noGrp="1"/>
          </p:cNvSpPr>
          <p:nvPr>
            <p:ph type="sldNum" sz="quarter" idx="12"/>
          </p:nvPr>
        </p:nvSpPr>
        <p:spPr/>
        <p:txBody>
          <a:bodyPr/>
          <a:lstStyle/>
          <a:p>
            <a:fld id="{98C0CDE5-970C-4CC4-BF43-0DA127E73E82}" type="slidenum">
              <a:rPr lang="ru-RU" smtClean="0"/>
              <a:t>3</a:t>
            </a:fld>
            <a:endParaRPr lang="ru-RU"/>
          </a:p>
        </p:txBody>
      </p:sp>
    </p:spTree>
    <p:extLst>
      <p:ext uri="{BB962C8B-B14F-4D97-AF65-F5344CB8AC3E}">
        <p14:creationId xmlns:p14="http://schemas.microsoft.com/office/powerpoint/2010/main" val="9931481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8CF41-1FCA-4EE9-97DF-DAD3D88E3021}"/>
              </a:ext>
            </a:extLst>
          </p:cNvPr>
          <p:cNvSpPr>
            <a:spLocks noGrp="1"/>
          </p:cNvSpPr>
          <p:nvPr>
            <p:ph type="ctrTitle"/>
          </p:nvPr>
        </p:nvSpPr>
        <p:spPr>
          <a:xfrm>
            <a:off x="1208311" y="3554239"/>
            <a:ext cx="7766936" cy="4078459"/>
          </a:xfrm>
        </p:spPr>
        <p:txBody>
          <a:bodyPr>
            <a:normAutofit fontScale="90000"/>
          </a:bodyPr>
          <a:lstStyle/>
          <a:p>
            <a:pPr algn="ctr"/>
            <a:r>
              <a:rPr lang="en-US" sz="5300" dirty="0">
                <a:solidFill>
                  <a:schemeClr val="accent2">
                    <a:lumMod val="75000"/>
                  </a:schemeClr>
                </a:solidFill>
                <a:latin typeface="Comic Sans MS"/>
              </a:rPr>
              <a:t>Agenda:</a:t>
            </a:r>
            <a:br>
              <a:rPr lang="en-US" sz="5300" dirty="0">
                <a:solidFill>
                  <a:schemeClr val="accent2">
                    <a:lumMod val="75000"/>
                  </a:schemeClr>
                </a:solidFill>
                <a:latin typeface="Comic Sans MS" panose="030F0702030302020204" pitchFamily="66" charset="0"/>
              </a:rPr>
            </a:br>
            <a:br>
              <a:rPr lang="en-US" sz="5300" dirty="0">
                <a:solidFill>
                  <a:schemeClr val="accent2">
                    <a:lumMod val="75000"/>
                  </a:schemeClr>
                </a:solidFill>
                <a:latin typeface="Comic Sans MS" panose="030F0702030302020204" pitchFamily="66" charset="0"/>
              </a:rPr>
            </a:br>
            <a:r>
              <a:rPr lang="en-US" sz="3100" dirty="0">
                <a:solidFill>
                  <a:schemeClr val="accent2">
                    <a:lumMod val="75000"/>
                  </a:schemeClr>
                </a:solidFill>
                <a:latin typeface="Comic Sans MS"/>
              </a:rPr>
              <a:t>Meet the Kindergarten Team</a:t>
            </a:r>
            <a:br>
              <a:rPr lang="en-US" sz="3100" dirty="0">
                <a:solidFill>
                  <a:schemeClr val="accent2">
                    <a:lumMod val="75000"/>
                  </a:schemeClr>
                </a:solidFill>
                <a:latin typeface="Comic Sans MS" panose="030F0702030302020204" pitchFamily="66" charset="0"/>
              </a:rPr>
            </a:br>
            <a:r>
              <a:rPr lang="en-US" sz="3100" dirty="0">
                <a:solidFill>
                  <a:schemeClr val="accent2">
                    <a:lumMod val="75000"/>
                  </a:schemeClr>
                </a:solidFill>
                <a:latin typeface="Comic Sans MS"/>
              </a:rPr>
              <a:t>What is East Side</a:t>
            </a:r>
            <a:br>
              <a:rPr lang="en-US" sz="3100" dirty="0">
                <a:solidFill>
                  <a:schemeClr val="accent2">
                    <a:lumMod val="75000"/>
                  </a:schemeClr>
                </a:solidFill>
                <a:latin typeface="Comic Sans MS"/>
              </a:rPr>
            </a:br>
            <a:r>
              <a:rPr lang="en-US" sz="3100" dirty="0">
                <a:solidFill>
                  <a:schemeClr val="accent2">
                    <a:lumMod val="75000"/>
                  </a:schemeClr>
                </a:solidFill>
                <a:latin typeface="Comic Sans MS"/>
              </a:rPr>
              <a:t>Cafeteria Information</a:t>
            </a:r>
            <a:br>
              <a:rPr lang="en-US" sz="3100" dirty="0">
                <a:solidFill>
                  <a:schemeClr val="accent2">
                    <a:lumMod val="75000"/>
                  </a:schemeClr>
                </a:solidFill>
                <a:latin typeface="Comic Sans MS" panose="030F0702030302020204" pitchFamily="66" charset="0"/>
              </a:rPr>
            </a:br>
            <a:r>
              <a:rPr lang="en-US" sz="3100" dirty="0">
                <a:solidFill>
                  <a:schemeClr val="accent2">
                    <a:lumMod val="75000"/>
                  </a:schemeClr>
                </a:solidFill>
                <a:latin typeface="Comic Sans MS"/>
              </a:rPr>
              <a:t>East Side 101</a:t>
            </a:r>
            <a:br>
              <a:rPr lang="en-US" sz="3100" dirty="0">
                <a:solidFill>
                  <a:schemeClr val="accent2">
                    <a:lumMod val="75000"/>
                  </a:schemeClr>
                </a:solidFill>
                <a:latin typeface="Comic Sans MS" panose="030F0702030302020204" pitchFamily="66" charset="0"/>
              </a:rPr>
            </a:br>
            <a:r>
              <a:rPr lang="en-US" sz="3100" dirty="0">
                <a:solidFill>
                  <a:schemeClr val="accent2">
                    <a:lumMod val="75000"/>
                  </a:schemeClr>
                </a:solidFill>
                <a:latin typeface="Comic Sans MS"/>
              </a:rPr>
              <a:t>Registration</a:t>
            </a:r>
            <a:br>
              <a:rPr lang="en-US" sz="3100" dirty="0">
                <a:solidFill>
                  <a:schemeClr val="accent2">
                    <a:lumMod val="75000"/>
                  </a:schemeClr>
                </a:solidFill>
                <a:latin typeface="Comic Sans MS" panose="030F0702030302020204" pitchFamily="66" charset="0"/>
              </a:rPr>
            </a:br>
            <a:r>
              <a:rPr lang="en-US" sz="3100" dirty="0">
                <a:solidFill>
                  <a:schemeClr val="accent2">
                    <a:lumMod val="75000"/>
                  </a:schemeClr>
                </a:solidFill>
                <a:latin typeface="Comic Sans MS"/>
              </a:rPr>
              <a:t>PTA</a:t>
            </a:r>
            <a:br>
              <a:rPr lang="en-US" sz="3100" dirty="0">
                <a:solidFill>
                  <a:schemeClr val="accent2">
                    <a:lumMod val="75000"/>
                  </a:schemeClr>
                </a:solidFill>
                <a:latin typeface="Comic Sans MS" panose="030F0702030302020204" pitchFamily="66" charset="0"/>
              </a:rPr>
            </a:br>
            <a:r>
              <a:rPr lang="en-US" sz="3100" dirty="0">
                <a:solidFill>
                  <a:schemeClr val="accent2">
                    <a:lumMod val="75000"/>
                  </a:schemeClr>
                </a:solidFill>
                <a:latin typeface="Comic Sans MS"/>
              </a:rPr>
              <a:t>Foundatio</a:t>
            </a:r>
            <a:r>
              <a:rPr lang="en-US" sz="3100" dirty="0">
                <a:solidFill>
                  <a:schemeClr val="accent2"/>
                </a:solidFill>
                <a:latin typeface="Comic Sans MS"/>
              </a:rPr>
              <a:t>n</a:t>
            </a:r>
            <a:br>
              <a:rPr lang="en-US" sz="4800" dirty="0">
                <a:latin typeface="Comic Sans MS" panose="030F0702030302020204" pitchFamily="66" charset="0"/>
              </a:rPr>
            </a:br>
            <a:br>
              <a:rPr lang="en-US" sz="4800" dirty="0">
                <a:latin typeface="Comic Sans MS" panose="030F0702030302020204" pitchFamily="66" charset="0"/>
              </a:rPr>
            </a:br>
            <a:r>
              <a:rPr lang="en-US" sz="4800" dirty="0">
                <a:solidFill>
                  <a:schemeClr val="accent2"/>
                </a:solidFill>
                <a:latin typeface="Ink Free"/>
              </a:rPr>
              <a:t> </a:t>
            </a:r>
            <a:br>
              <a:rPr lang="en-US" sz="4800" dirty="0">
                <a:latin typeface="Ink Free" panose="03080402000500000000" pitchFamily="66" charset="0"/>
              </a:rPr>
            </a:br>
            <a:r>
              <a:rPr lang="en-US" sz="4800" dirty="0">
                <a:solidFill>
                  <a:schemeClr val="accent2"/>
                </a:solidFill>
                <a:latin typeface="Ink Free"/>
              </a:rPr>
              <a:t> </a:t>
            </a:r>
            <a:endParaRPr lang="en-US" dirty="0">
              <a:solidFill>
                <a:schemeClr val="accent2"/>
              </a:solidFill>
              <a:latin typeface="Ink Free" panose="03080402000500000000" pitchFamily="66" charset="0"/>
            </a:endParaRPr>
          </a:p>
        </p:txBody>
      </p:sp>
    </p:spTree>
    <p:extLst>
      <p:ext uri="{BB962C8B-B14F-4D97-AF65-F5344CB8AC3E}">
        <p14:creationId xmlns:p14="http://schemas.microsoft.com/office/powerpoint/2010/main" val="35707917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78CF41-1FCA-4EE9-97DF-DAD3D88E3021}"/>
              </a:ext>
            </a:extLst>
          </p:cNvPr>
          <p:cNvSpPr>
            <a:spLocks noGrp="1"/>
          </p:cNvSpPr>
          <p:nvPr>
            <p:ph type="ctrTitle"/>
          </p:nvPr>
        </p:nvSpPr>
        <p:spPr>
          <a:xfrm>
            <a:off x="336752" y="1571944"/>
            <a:ext cx="11278439" cy="6185043"/>
          </a:xfrm>
        </p:spPr>
        <p:txBody>
          <a:bodyPr>
            <a:normAutofit fontScale="90000"/>
          </a:bodyPr>
          <a:lstStyle/>
          <a:p>
            <a:pPr algn="ctr"/>
            <a:br>
              <a:rPr lang="en-US" sz="6000" dirty="0">
                <a:latin typeface="Comic Sans MS"/>
              </a:rPr>
            </a:br>
            <a:r>
              <a:rPr lang="en-US" sz="6000" b="1" dirty="0">
                <a:solidFill>
                  <a:schemeClr val="accent2">
                    <a:lumMod val="75000"/>
                  </a:schemeClr>
                </a:solidFill>
                <a:latin typeface="Comic Sans MS"/>
              </a:rPr>
              <a:t> Kindergarten Team</a:t>
            </a:r>
            <a:br>
              <a:rPr lang="en-US" sz="4400" dirty="0">
                <a:latin typeface="Comic Sans MS" panose="030F0702030302020204" pitchFamily="66" charset="0"/>
              </a:rPr>
            </a:br>
            <a:br>
              <a:rPr lang="en-US" sz="4800" dirty="0">
                <a:latin typeface="Comic Sans MS" panose="030F0702030302020204" pitchFamily="66" charset="0"/>
              </a:rPr>
            </a:br>
            <a:r>
              <a:rPr lang="en-US" sz="3600" dirty="0">
                <a:solidFill>
                  <a:schemeClr val="accent2">
                    <a:lumMod val="75000"/>
                  </a:schemeClr>
                </a:solidFill>
                <a:latin typeface="Comic Sans MS"/>
              </a:rPr>
              <a:t>Sarah Armer</a:t>
            </a:r>
            <a:br>
              <a:rPr lang="en-US" sz="3200" dirty="0">
                <a:latin typeface="Comic Sans MS" panose="030F0702030302020204" pitchFamily="66" charset="0"/>
              </a:rPr>
            </a:br>
            <a:r>
              <a:rPr lang="en-US" sz="3600" dirty="0">
                <a:solidFill>
                  <a:schemeClr val="accent2">
                    <a:lumMod val="75000"/>
                  </a:schemeClr>
                </a:solidFill>
                <a:latin typeface="Comic Sans MS"/>
              </a:rPr>
              <a:t>Kristen Byrd</a:t>
            </a:r>
            <a:br>
              <a:rPr lang="en-US" sz="3600" dirty="0">
                <a:solidFill>
                  <a:schemeClr val="accent2">
                    <a:lumMod val="75000"/>
                  </a:schemeClr>
                </a:solidFill>
                <a:latin typeface="Comic Sans MS"/>
              </a:rPr>
            </a:br>
            <a:r>
              <a:rPr lang="en-US" sz="3600" dirty="0">
                <a:solidFill>
                  <a:schemeClr val="accent2">
                    <a:lumMod val="75000"/>
                  </a:schemeClr>
                </a:solidFill>
                <a:latin typeface="Comic Sans MS"/>
              </a:rPr>
              <a:t>Dorothy Reuther</a:t>
            </a:r>
            <a:br>
              <a:rPr lang="en-US" sz="3600" dirty="0">
                <a:latin typeface="Comic Sans MS" panose="030F0702030302020204" pitchFamily="66" charset="0"/>
              </a:rPr>
            </a:br>
            <a:r>
              <a:rPr lang="en-US" sz="3600" dirty="0">
                <a:solidFill>
                  <a:schemeClr val="accent2">
                    <a:lumMod val="75000"/>
                  </a:schemeClr>
                </a:solidFill>
                <a:latin typeface="Comic Sans MS"/>
              </a:rPr>
              <a:t>Amy Cardwell</a:t>
            </a:r>
            <a:br>
              <a:rPr lang="en-US" sz="3600" dirty="0">
                <a:latin typeface="Comic Sans MS" panose="030F0702030302020204" pitchFamily="66" charset="0"/>
              </a:rPr>
            </a:br>
            <a:r>
              <a:rPr lang="en-US" sz="3600" dirty="0">
                <a:solidFill>
                  <a:schemeClr val="accent2">
                    <a:lumMod val="75000"/>
                  </a:schemeClr>
                </a:solidFill>
                <a:latin typeface="Comic Sans MS"/>
              </a:rPr>
              <a:t>Katherine Jentink</a:t>
            </a:r>
            <a:br>
              <a:rPr lang="en-US" sz="3600" dirty="0">
                <a:latin typeface="Comic Sans MS" panose="030F0702030302020204" pitchFamily="66" charset="0"/>
              </a:rPr>
            </a:br>
            <a:r>
              <a:rPr lang="en-US" sz="3600" dirty="0">
                <a:solidFill>
                  <a:schemeClr val="accent2">
                    <a:lumMod val="75000"/>
                  </a:schemeClr>
                </a:solidFill>
                <a:latin typeface="Comic Sans MS"/>
              </a:rPr>
              <a:t>Vicki McDonald</a:t>
            </a:r>
            <a:br>
              <a:rPr lang="en-US" sz="3600" dirty="0">
                <a:latin typeface="Comic Sans MS" panose="030F0702030302020204" pitchFamily="66" charset="0"/>
              </a:rPr>
            </a:br>
            <a:r>
              <a:rPr lang="en-US" sz="3600" dirty="0">
                <a:solidFill>
                  <a:schemeClr val="accent2">
                    <a:lumMod val="75000"/>
                  </a:schemeClr>
                </a:solidFill>
                <a:latin typeface="Comic Sans MS"/>
              </a:rPr>
              <a:t>Lara Walker</a:t>
            </a:r>
            <a:br>
              <a:rPr lang="en-US" sz="3600" dirty="0">
                <a:latin typeface="Comic Sans MS" panose="030F0702030302020204" pitchFamily="66" charset="0"/>
              </a:rPr>
            </a:br>
            <a:r>
              <a:rPr lang="en-US" sz="3600" dirty="0">
                <a:solidFill>
                  <a:schemeClr val="accent2">
                    <a:lumMod val="75000"/>
                  </a:schemeClr>
                </a:solidFill>
                <a:latin typeface="Comic Sans MS"/>
              </a:rPr>
              <a:t>Margaret Williams</a:t>
            </a:r>
            <a:br>
              <a:rPr lang="en-US" sz="4800" dirty="0">
                <a:latin typeface="Comic Sans MS" panose="030F0702030302020204" pitchFamily="66" charset="0"/>
              </a:rPr>
            </a:br>
            <a:r>
              <a:rPr lang="en-US" sz="4800" dirty="0">
                <a:solidFill>
                  <a:schemeClr val="accent2"/>
                </a:solidFill>
                <a:latin typeface="Ink Free"/>
              </a:rPr>
              <a:t> </a:t>
            </a:r>
            <a:br>
              <a:rPr lang="en-US" sz="4800" dirty="0">
                <a:latin typeface="Ink Free" panose="03080402000500000000" pitchFamily="66" charset="0"/>
              </a:rPr>
            </a:br>
            <a:r>
              <a:rPr lang="en-US" sz="4800" dirty="0">
                <a:solidFill>
                  <a:schemeClr val="accent2"/>
                </a:solidFill>
                <a:latin typeface="Ink Free"/>
              </a:rPr>
              <a:t> </a:t>
            </a:r>
            <a:endParaRPr lang="en-US" dirty="0">
              <a:solidFill>
                <a:schemeClr val="accent2"/>
              </a:solidFill>
              <a:latin typeface="Ink Free" panose="03080402000500000000" pitchFamily="66" charset="0"/>
            </a:endParaRPr>
          </a:p>
        </p:txBody>
      </p:sp>
    </p:spTree>
    <p:extLst>
      <p:ext uri="{BB962C8B-B14F-4D97-AF65-F5344CB8AC3E}">
        <p14:creationId xmlns:p14="http://schemas.microsoft.com/office/powerpoint/2010/main" val="6257737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5CF58CC1-5A4D-2617-7E4A-6921318C66FB}"/>
              </a:ext>
            </a:extLst>
          </p:cNvPr>
          <p:cNvSpPr txBox="1"/>
          <p:nvPr/>
        </p:nvSpPr>
        <p:spPr>
          <a:xfrm>
            <a:off x="344543" y="181338"/>
            <a:ext cx="11351805" cy="726352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latin typeface="Comic Sans MS"/>
                <a:ea typeface="Comic Sans MS"/>
                <a:cs typeface="Comic Sans MS"/>
              </a:rPr>
              <a:t>​</a:t>
            </a:r>
            <a:r>
              <a:rPr lang="en-US" sz="3600" baseline="0" dirty="0">
                <a:solidFill>
                  <a:schemeClr val="accent2">
                    <a:lumMod val="75000"/>
                  </a:schemeClr>
                </a:solidFill>
                <a:latin typeface="Comic Sans MS"/>
              </a:rPr>
              <a:t>Who is East Side Elementary?</a:t>
            </a:r>
            <a:r>
              <a:rPr lang="en-US" sz="3600" dirty="0">
                <a:solidFill>
                  <a:schemeClr val="accent2">
                    <a:lumMod val="75000"/>
                  </a:schemeClr>
                </a:solidFill>
                <a:latin typeface="Comic Sans MS"/>
                <a:ea typeface="Comic Sans MS"/>
                <a:cs typeface="Comic Sans MS"/>
              </a:rPr>
              <a:t>​</a:t>
            </a:r>
            <a:br>
              <a:rPr lang="en-US" sz="3200" dirty="0">
                <a:latin typeface="Comic Sans MS"/>
                <a:ea typeface="Comic Sans MS"/>
                <a:cs typeface="Comic Sans MS"/>
              </a:rPr>
            </a:br>
            <a:r>
              <a:rPr lang="en-US" sz="1800" dirty="0">
                <a:latin typeface="Comic Sans MS"/>
                <a:ea typeface="Comic Sans MS"/>
                <a:cs typeface="Comic Sans MS"/>
              </a:rPr>
              <a:t>​</a:t>
            </a:r>
            <a:br>
              <a:rPr lang="en-US" sz="1800" dirty="0">
                <a:latin typeface="Comic Sans MS"/>
                <a:ea typeface="Comic Sans MS"/>
                <a:cs typeface="Comic Sans MS"/>
              </a:rPr>
            </a:br>
            <a:r>
              <a:rPr lang="en-US" sz="2400" baseline="0" dirty="0">
                <a:solidFill>
                  <a:srgbClr val="2E83C3"/>
                </a:solidFill>
                <a:latin typeface="Comic Sans MS"/>
              </a:rPr>
              <a:t>*</a:t>
            </a:r>
            <a:r>
              <a:rPr lang="en-US" sz="2400" baseline="0" dirty="0">
                <a:latin typeface="Comic Sans MS"/>
              </a:rPr>
              <a:t> One of the largest elementary school in CCSD with a small, tight-knit feel</a:t>
            </a:r>
            <a:r>
              <a:rPr lang="en-US" sz="2400" dirty="0">
                <a:latin typeface="Comic Sans MS"/>
                <a:ea typeface="Comic Sans MS"/>
                <a:cs typeface="Comic Sans MS"/>
              </a:rPr>
              <a:t>​</a:t>
            </a:r>
            <a:br>
              <a:rPr lang="en-US" sz="2400" dirty="0">
                <a:latin typeface="Comic Sans MS"/>
                <a:ea typeface="Comic Sans MS"/>
                <a:cs typeface="Comic Sans MS"/>
              </a:rPr>
            </a:br>
            <a:r>
              <a:rPr lang="en-US" sz="2400" baseline="0" dirty="0">
                <a:latin typeface="Comic Sans MS"/>
              </a:rPr>
              <a:t>* Est. in 1952, current building opened in 2011</a:t>
            </a:r>
            <a:r>
              <a:rPr lang="en-US" sz="2400" dirty="0">
                <a:latin typeface="Comic Sans MS"/>
                <a:ea typeface="Comic Sans MS"/>
                <a:cs typeface="Comic Sans MS"/>
              </a:rPr>
              <a:t>​</a:t>
            </a:r>
            <a:br>
              <a:rPr lang="en-US" sz="2400" dirty="0">
                <a:latin typeface="Comic Sans MS"/>
                <a:ea typeface="Comic Sans MS"/>
                <a:cs typeface="Comic Sans MS"/>
              </a:rPr>
            </a:br>
            <a:r>
              <a:rPr lang="en-US" sz="2400" baseline="0" dirty="0">
                <a:latin typeface="Comic Sans MS"/>
              </a:rPr>
              <a:t>* Cobb STEM certified school – recertified 2024</a:t>
            </a:r>
            <a:r>
              <a:rPr lang="en-US" sz="2400" dirty="0">
                <a:latin typeface="Comic Sans MS"/>
                <a:ea typeface="Comic Sans MS"/>
                <a:cs typeface="Comic Sans MS"/>
              </a:rPr>
              <a:t>​</a:t>
            </a:r>
            <a:br>
              <a:rPr lang="en-US" sz="2400" dirty="0">
                <a:latin typeface="Comic Sans MS"/>
                <a:ea typeface="Comic Sans MS"/>
                <a:cs typeface="Comic Sans MS"/>
              </a:rPr>
            </a:br>
            <a:r>
              <a:rPr lang="en-US" sz="2400" baseline="0" dirty="0">
                <a:latin typeface="Comic Sans MS"/>
              </a:rPr>
              <a:t>* Focus on best teaching practices, differentiation, workshop model</a:t>
            </a:r>
            <a:r>
              <a:rPr lang="en-US" sz="2400" dirty="0">
                <a:latin typeface="Comic Sans MS"/>
                <a:ea typeface="Comic Sans MS"/>
                <a:cs typeface="Comic Sans MS"/>
              </a:rPr>
              <a:t>​</a:t>
            </a:r>
            <a:br>
              <a:rPr lang="en-US" sz="2400" dirty="0">
                <a:latin typeface="Comic Sans MS"/>
                <a:ea typeface="Comic Sans MS"/>
                <a:cs typeface="Comic Sans MS"/>
              </a:rPr>
            </a:br>
            <a:r>
              <a:rPr lang="en-US" sz="2400" baseline="0" dirty="0">
                <a:latin typeface="Comic Sans MS"/>
              </a:rPr>
              <a:t>* Science of Reading/OG trained staff (</a:t>
            </a:r>
            <a:r>
              <a:rPr lang="en-US" sz="2400" dirty="0">
                <a:latin typeface="Comic Sans MS"/>
              </a:rPr>
              <a:t>K-3 HR T</a:t>
            </a:r>
            <a:r>
              <a:rPr lang="en-US" sz="2400" baseline="0" dirty="0">
                <a:latin typeface="Comic Sans MS"/>
              </a:rPr>
              <a:t>, K-5 </a:t>
            </a:r>
            <a:r>
              <a:rPr lang="en-US" sz="2400" dirty="0">
                <a:latin typeface="Comic Sans MS"/>
              </a:rPr>
              <a:t>Support T</a:t>
            </a:r>
            <a:r>
              <a:rPr lang="en-US" sz="2400" baseline="0" dirty="0">
                <a:latin typeface="Comic Sans MS"/>
              </a:rPr>
              <a:t>)</a:t>
            </a:r>
            <a:r>
              <a:rPr lang="en-US" sz="2400" dirty="0">
                <a:latin typeface="Comic Sans MS"/>
                <a:ea typeface="Comic Sans MS"/>
                <a:cs typeface="Comic Sans MS"/>
              </a:rPr>
              <a:t>​</a:t>
            </a:r>
            <a:br>
              <a:rPr lang="en-US" sz="2400" dirty="0">
                <a:latin typeface="Comic Sans MS"/>
                <a:ea typeface="Comic Sans MS"/>
                <a:cs typeface="Comic Sans MS"/>
              </a:rPr>
            </a:br>
            <a:r>
              <a:rPr lang="en-US" sz="2400" baseline="0" dirty="0">
                <a:latin typeface="Comic Sans MS"/>
              </a:rPr>
              <a:t>* Intentional about student success, school safety and loving environment</a:t>
            </a:r>
            <a:r>
              <a:rPr lang="en-US" sz="2400" dirty="0">
                <a:latin typeface="Comic Sans MS"/>
                <a:ea typeface="Comic Sans MS"/>
                <a:cs typeface="Comic Sans MS"/>
              </a:rPr>
              <a:t>​</a:t>
            </a:r>
            <a:br>
              <a:rPr lang="en-US" sz="2400" dirty="0">
                <a:latin typeface="Comic Sans MS"/>
                <a:ea typeface="Comic Sans MS"/>
                <a:cs typeface="Comic Sans MS"/>
              </a:rPr>
            </a:br>
            <a:r>
              <a:rPr lang="en-US" sz="2400" baseline="0" dirty="0">
                <a:latin typeface="Comic Sans MS"/>
              </a:rPr>
              <a:t>*Supportive community including very involved PTA, Foundation, Parent groups</a:t>
            </a:r>
            <a:r>
              <a:rPr lang="en-US" sz="2400" dirty="0">
                <a:latin typeface="Comic Sans MS"/>
                <a:ea typeface="Comic Sans MS"/>
                <a:cs typeface="Comic Sans MS"/>
              </a:rPr>
              <a:t>​</a:t>
            </a:r>
            <a:br>
              <a:rPr lang="en-US" sz="2400" dirty="0">
                <a:latin typeface="Comic Sans MS"/>
                <a:ea typeface="Comic Sans MS"/>
                <a:cs typeface="Comic Sans MS"/>
              </a:rPr>
            </a:br>
            <a:r>
              <a:rPr lang="en-US" sz="2400" baseline="0" dirty="0">
                <a:latin typeface="Trebuchet MS"/>
              </a:rPr>
              <a:t>* Diverse student population</a:t>
            </a:r>
            <a:r>
              <a:rPr lang="en-US" sz="2400" dirty="0">
                <a:latin typeface="Trebuchet MS"/>
                <a:ea typeface="Trebuchet MS"/>
                <a:cs typeface="Trebuchet MS"/>
              </a:rPr>
              <a:t>​</a:t>
            </a:r>
            <a:br>
              <a:rPr lang="en-US" sz="2400" dirty="0">
                <a:latin typeface="Trebuchet MS"/>
                <a:ea typeface="Trebuchet MS"/>
                <a:cs typeface="Trebuchet MS"/>
              </a:rPr>
            </a:br>
            <a:r>
              <a:rPr lang="en-US" sz="2400" baseline="0" dirty="0">
                <a:latin typeface="Trebuchet MS"/>
              </a:rPr>
              <a:t>* Experienced and dedicated staff</a:t>
            </a:r>
            <a:r>
              <a:rPr lang="en-US" sz="2400" dirty="0">
                <a:latin typeface="Trebuchet MS"/>
                <a:ea typeface="Trebuchet MS"/>
                <a:cs typeface="Trebuchet MS"/>
              </a:rPr>
              <a:t>​</a:t>
            </a:r>
            <a:br>
              <a:rPr lang="en-US" sz="2400" dirty="0">
                <a:latin typeface="Trebuchet MS"/>
                <a:ea typeface="Trebuchet MS"/>
                <a:cs typeface="Trebuchet MS"/>
              </a:rPr>
            </a:br>
            <a:r>
              <a:rPr lang="en-US" sz="1800" dirty="0">
                <a:latin typeface="Comic Sans MS"/>
                <a:ea typeface="Comic Sans MS"/>
                <a:cs typeface="Comic Sans MS"/>
              </a:rPr>
              <a:t>​</a:t>
            </a:r>
            <a:br>
              <a:rPr lang="en-US" sz="1800" dirty="0">
                <a:solidFill>
                  <a:schemeClr val="accent2">
                    <a:lumMod val="75000"/>
                  </a:schemeClr>
                </a:solidFill>
                <a:latin typeface="Comic Sans MS"/>
                <a:ea typeface="Comic Sans MS"/>
                <a:cs typeface="Comic Sans MS"/>
              </a:rPr>
            </a:br>
            <a:r>
              <a:rPr lang="en-US" sz="3200" baseline="0" dirty="0">
                <a:solidFill>
                  <a:schemeClr val="accent2">
                    <a:lumMod val="75000"/>
                  </a:schemeClr>
                </a:solidFill>
                <a:latin typeface="Trebuchet MS"/>
              </a:rPr>
              <a:t>Mission: ENCOURAGE – ENGAGE – EMPOWER</a:t>
            </a:r>
            <a:r>
              <a:rPr lang="en-US" sz="3200" dirty="0">
                <a:solidFill>
                  <a:schemeClr val="accent2">
                    <a:lumMod val="75000"/>
                  </a:schemeClr>
                </a:solidFill>
                <a:latin typeface="Trebuchet MS"/>
                <a:ea typeface="Trebuchet MS"/>
                <a:cs typeface="Trebuchet MS"/>
              </a:rPr>
              <a:t>​</a:t>
            </a:r>
            <a:br>
              <a:rPr lang="en-US" sz="3200" dirty="0">
                <a:solidFill>
                  <a:schemeClr val="accent2">
                    <a:lumMod val="75000"/>
                  </a:schemeClr>
                </a:solidFill>
                <a:latin typeface="Trebuchet MS"/>
                <a:ea typeface="Trebuchet MS"/>
                <a:cs typeface="Trebuchet MS"/>
              </a:rPr>
            </a:br>
            <a:r>
              <a:rPr lang="en-US" sz="3200" baseline="0" dirty="0">
                <a:solidFill>
                  <a:schemeClr val="accent2">
                    <a:lumMod val="75000"/>
                  </a:schemeClr>
                </a:solidFill>
                <a:latin typeface="Trebuchet MS"/>
              </a:rPr>
              <a:t>Vision: A school of excellence where ALL succeed.</a:t>
            </a:r>
            <a:r>
              <a:rPr lang="en-US" sz="3200" dirty="0">
                <a:solidFill>
                  <a:schemeClr val="accent2">
                    <a:lumMod val="75000"/>
                  </a:schemeClr>
                </a:solidFill>
                <a:latin typeface="Trebuchet MS"/>
                <a:ea typeface="Trebuchet MS"/>
                <a:cs typeface="Trebuchet MS"/>
              </a:rPr>
              <a:t>​</a:t>
            </a:r>
            <a:r>
              <a:rPr lang="en-US" sz="3200" baseline="0" dirty="0">
                <a:solidFill>
                  <a:schemeClr val="accent2">
                    <a:lumMod val="75000"/>
                  </a:schemeClr>
                </a:solidFill>
                <a:latin typeface="Trebuchet MS"/>
              </a:rPr>
              <a:t> </a:t>
            </a:r>
            <a:r>
              <a:rPr lang="en-US" sz="3200" dirty="0">
                <a:solidFill>
                  <a:schemeClr val="accent2">
                    <a:lumMod val="75000"/>
                  </a:schemeClr>
                </a:solidFill>
                <a:latin typeface="Trebuchet MS"/>
                <a:ea typeface="Trebuchet MS"/>
                <a:cs typeface="Trebuchet MS"/>
              </a:rPr>
              <a:t>​</a:t>
            </a:r>
            <a:br>
              <a:rPr lang="en-US" sz="3200" dirty="0">
                <a:solidFill>
                  <a:schemeClr val="accent2">
                    <a:lumMod val="75000"/>
                  </a:schemeClr>
                </a:solidFill>
                <a:latin typeface="Trebuchet MS"/>
                <a:ea typeface="Trebuchet MS"/>
                <a:cs typeface="Trebuchet MS"/>
              </a:rPr>
            </a:br>
            <a:r>
              <a:rPr lang="en-US" sz="3200" baseline="0" dirty="0">
                <a:solidFill>
                  <a:schemeClr val="accent2">
                    <a:lumMod val="75000"/>
                  </a:schemeClr>
                </a:solidFill>
                <a:latin typeface="Comic Sans MS"/>
              </a:rPr>
              <a:t>#EastSideEaglePride</a:t>
            </a:r>
            <a:r>
              <a:rPr lang="en-US" sz="3200" dirty="0">
                <a:solidFill>
                  <a:schemeClr val="accent2">
                    <a:lumMod val="75000"/>
                  </a:schemeClr>
                </a:solidFill>
                <a:latin typeface="Comic Sans MS"/>
                <a:ea typeface="Comic Sans MS"/>
                <a:cs typeface="Comic Sans MS"/>
              </a:rPr>
              <a:t>​</a:t>
            </a:r>
            <a:br>
              <a:rPr lang="en-US" sz="3200" dirty="0">
                <a:latin typeface="Comic Sans MS"/>
                <a:ea typeface="Comic Sans MS"/>
                <a:cs typeface="Comic Sans MS"/>
              </a:rPr>
            </a:br>
            <a:r>
              <a:rPr lang="en-US" sz="4300" dirty="0">
                <a:latin typeface="Comic Sans MS"/>
                <a:ea typeface="Comic Sans MS"/>
                <a:cs typeface="Comic Sans MS"/>
              </a:rPr>
              <a:t>​</a:t>
            </a:r>
            <a:br>
              <a:rPr lang="en-US" sz="4300" dirty="0">
                <a:latin typeface="Comic Sans MS"/>
                <a:ea typeface="Comic Sans MS"/>
                <a:cs typeface="Comic Sans MS"/>
              </a:rPr>
            </a:br>
            <a:r>
              <a:rPr lang="en-US" sz="4300" dirty="0">
                <a:latin typeface="Comic Sans MS"/>
                <a:ea typeface="Comic Sans MS"/>
                <a:cs typeface="Comic Sans MS"/>
              </a:rPr>
              <a:t>​</a:t>
            </a:r>
            <a:endParaRPr lang="en-US" dirty="0"/>
          </a:p>
        </p:txBody>
      </p:sp>
    </p:spTree>
    <p:extLst>
      <p:ext uri="{BB962C8B-B14F-4D97-AF65-F5344CB8AC3E}">
        <p14:creationId xmlns:p14="http://schemas.microsoft.com/office/powerpoint/2010/main" val="25437210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76357" y="5181451"/>
            <a:ext cx="3313567" cy="1509931"/>
          </a:xfrm>
        </p:spPr>
        <p:txBody>
          <a:bodyPr vert="horz" lIns="91440" tIns="45720" rIns="91440" bIns="45720" rtlCol="0" anchor="ctr">
            <a:normAutofit/>
          </a:bodyPr>
          <a:lstStyle/>
          <a:p>
            <a:pPr algn="ctr"/>
            <a:r>
              <a:rPr lang="en-US" sz="2800" dirty="0">
                <a:solidFill>
                  <a:srgbClr val="000000"/>
                </a:solidFill>
                <a:latin typeface="Comic Sans MS"/>
              </a:rPr>
              <a:t>School Lunch</a:t>
            </a:r>
            <a:br>
              <a:rPr lang="en-US" sz="2800" dirty="0">
                <a:latin typeface="Comic Sans MS" panose="030F0702030302020204" pitchFamily="66" charset="0"/>
              </a:rPr>
            </a:br>
            <a:r>
              <a:rPr lang="en-US" sz="2800" dirty="0">
                <a:solidFill>
                  <a:srgbClr val="000000"/>
                </a:solidFill>
                <a:latin typeface="Comic Sans MS"/>
              </a:rPr>
              <a:t>Café Manager: </a:t>
            </a:r>
            <a:br>
              <a:rPr lang="en-US" sz="2800" dirty="0">
                <a:latin typeface="Comic Sans MS" panose="030F0702030302020204" pitchFamily="66" charset="0"/>
              </a:rPr>
            </a:br>
            <a:r>
              <a:rPr lang="en-US" sz="2800" dirty="0">
                <a:solidFill>
                  <a:srgbClr val="000000"/>
                </a:solidFill>
                <a:latin typeface="Comic Sans MS"/>
              </a:rPr>
              <a:t>Maribel Hicks</a:t>
            </a:r>
            <a:endParaRPr lang="en-US" sz="2800" dirty="0">
              <a:solidFill>
                <a:srgbClr val="000000"/>
              </a:solidFill>
              <a:latin typeface="Comic Sans MS" panose="030F0702030302020204" pitchFamily="66" charset="0"/>
            </a:endParaRPr>
          </a:p>
        </p:txBody>
      </p:sp>
      <p:sp>
        <p:nvSpPr>
          <p:cNvPr id="2" name="Content Placeholder 1"/>
          <p:cNvSpPr>
            <a:spLocks noGrp="1"/>
          </p:cNvSpPr>
          <p:nvPr>
            <p:ph sz="half" idx="1"/>
          </p:nvPr>
        </p:nvSpPr>
        <p:spPr>
          <a:xfrm>
            <a:off x="3789924" y="4357410"/>
            <a:ext cx="7264399" cy="2333972"/>
          </a:xfrm>
        </p:spPr>
        <p:txBody>
          <a:bodyPr vert="horz" wrap="square" lIns="91440" tIns="45720" rIns="91440" bIns="45720" rtlCol="0" anchor="ctr">
            <a:spAutoFit/>
          </a:bodyPr>
          <a:lstStyle/>
          <a:p>
            <a:pPr marL="0" indent="0">
              <a:buNone/>
            </a:pPr>
            <a:r>
              <a:rPr lang="en-US" sz="2400" dirty="0">
                <a:latin typeface="Comic Sans MS" panose="030F0702030302020204" pitchFamily="66" charset="0"/>
              </a:rPr>
              <a:t>Why School Lunch?</a:t>
            </a:r>
          </a:p>
          <a:p>
            <a:r>
              <a:rPr lang="en-US" sz="1600" dirty="0">
                <a:latin typeface="Comic Sans MS"/>
              </a:rPr>
              <a:t>Convenient </a:t>
            </a:r>
          </a:p>
          <a:p>
            <a:r>
              <a:rPr lang="en-US" sz="1600" dirty="0">
                <a:latin typeface="Comic Sans MS"/>
              </a:rPr>
              <a:t>Cheaper </a:t>
            </a:r>
          </a:p>
          <a:p>
            <a:r>
              <a:rPr lang="en-US" sz="1600" dirty="0">
                <a:latin typeface="Comic Sans MS"/>
              </a:rPr>
              <a:t>Offer more of a variety of fresh cut fruits, vegetables, and salads.  </a:t>
            </a:r>
          </a:p>
          <a:p>
            <a:r>
              <a:rPr lang="en-US" sz="1600" dirty="0">
                <a:latin typeface="Comic Sans MS"/>
              </a:rPr>
              <a:t>Offer hot entrée opposed to a packaged sandwich. </a:t>
            </a:r>
          </a:p>
          <a:p>
            <a:r>
              <a:rPr lang="en-US" sz="1600" dirty="0">
                <a:latin typeface="Comic Sans MS" panose="030F0702030302020204" pitchFamily="66" charset="0"/>
              </a:rPr>
              <a:t>No dishes to wash at home!</a:t>
            </a:r>
          </a:p>
        </p:txBody>
      </p:sp>
      <p:pic>
        <p:nvPicPr>
          <p:cNvPr id="11" name="Content Placeholder 10">
            <a:extLst>
              <a:ext uri="{FF2B5EF4-FFF2-40B4-BE49-F238E27FC236}">
                <a16:creationId xmlns:a16="http://schemas.microsoft.com/office/drawing/2014/main" id="{57751BB7-97D9-4141-A2C2-D0FDF724A55D}"/>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b="1216"/>
          <a:stretch/>
        </p:blipFill>
        <p:spPr>
          <a:xfrm>
            <a:off x="-1" y="-272418"/>
            <a:ext cx="12192001" cy="4666928"/>
          </a:xfrm>
          <a:prstGeom prst="rect">
            <a:avLst/>
          </a:prstGeom>
        </p:spPr>
      </p:pic>
      <p:sp>
        <p:nvSpPr>
          <p:cNvPr id="3" name="Slide Number Placeholder 2"/>
          <p:cNvSpPr>
            <a:spLocks noGrp="1"/>
          </p:cNvSpPr>
          <p:nvPr>
            <p:ph type="sldNum" sz="quarter" idx="12"/>
          </p:nvPr>
        </p:nvSpPr>
        <p:spPr>
          <a:xfrm>
            <a:off x="10825930" y="6223702"/>
            <a:ext cx="570728" cy="314067"/>
          </a:xfrm>
          <a:prstGeom prst="ellipse">
            <a:avLst/>
          </a:prstGeom>
        </p:spPr>
        <p:txBody>
          <a:bodyPr vert="horz" lIns="91440" tIns="45720" rIns="91440" bIns="45720" rtlCol="0" anchor="ctr">
            <a:normAutofit/>
          </a:bodyPr>
          <a:lstStyle/>
          <a:p>
            <a:pPr algn="r">
              <a:lnSpc>
                <a:spcPct val="90000"/>
              </a:lnSpc>
              <a:spcAft>
                <a:spcPts val="600"/>
              </a:spcAft>
              <a:defRPr/>
            </a:pPr>
            <a:fld id="{98C0CDE5-970C-4CC4-BF43-0DA127E73E82}" type="slidenum">
              <a:rPr lang="en-US" sz="900" b="0">
                <a:solidFill>
                  <a:srgbClr val="898989"/>
                </a:solidFill>
                <a:latin typeface="Calibri" panose="020F0502020204030204"/>
              </a:rPr>
              <a:pPr algn="r">
                <a:lnSpc>
                  <a:spcPct val="90000"/>
                </a:lnSpc>
                <a:spcAft>
                  <a:spcPts val="600"/>
                </a:spcAft>
                <a:defRPr/>
              </a:pPr>
              <a:t>7</a:t>
            </a:fld>
            <a:endParaRPr lang="en-US" sz="900" b="0">
              <a:solidFill>
                <a:srgbClr val="898989"/>
              </a:solidFill>
              <a:latin typeface="Calibri" panose="020F0502020204030204"/>
            </a:endParaRPr>
          </a:p>
        </p:txBody>
      </p:sp>
    </p:spTree>
    <p:extLst>
      <p:ext uri="{BB962C8B-B14F-4D97-AF65-F5344CB8AC3E}">
        <p14:creationId xmlns:p14="http://schemas.microsoft.com/office/powerpoint/2010/main" val="3179692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EF0D354-0622-4C3F-B0DD-0028C724DDC7}"/>
              </a:ext>
            </a:extLst>
          </p:cNvPr>
          <p:cNvSpPr>
            <a:spLocks noGrp="1"/>
          </p:cNvSpPr>
          <p:nvPr>
            <p:ph type="ftr" sz="quarter" idx="11"/>
          </p:nvPr>
        </p:nvSpPr>
        <p:spPr>
          <a:xfrm>
            <a:off x="510041" y="5888028"/>
            <a:ext cx="11171918" cy="671792"/>
          </a:xfrm>
        </p:spPr>
        <p:txBody>
          <a:bodyPr/>
          <a:lstStyle/>
          <a:p>
            <a:r>
              <a:rPr lang="en-US" sz="1800" dirty="0">
                <a:solidFill>
                  <a:srgbClr val="FF0000"/>
                </a:solidFill>
                <a:effectLst>
                  <a:outerShdw blurRad="38100" dist="38100" dir="2700000" algn="tl">
                    <a:srgbClr val="000000">
                      <a:alpha val="43137"/>
                    </a:srgbClr>
                  </a:outerShdw>
                </a:effectLst>
                <a:latin typeface="Comic Sans MS" panose="030F0702030302020204" pitchFamily="66" charset="0"/>
              </a:rPr>
              <a:t>FACT: </a:t>
            </a:r>
            <a:r>
              <a:rPr lang="en-US" sz="1800" dirty="0">
                <a:latin typeface="Comic Sans MS" panose="030F0702030302020204" pitchFamily="66" charset="0"/>
              </a:rPr>
              <a:t>School lunch contains </a:t>
            </a:r>
            <a:r>
              <a:rPr lang="en-US" sz="1800" dirty="0">
                <a:effectLst>
                  <a:outerShdw blurRad="38100" dist="38100" dir="2700000" algn="tl">
                    <a:srgbClr val="000000">
                      <a:alpha val="43137"/>
                    </a:srgbClr>
                  </a:outerShdw>
                </a:effectLst>
                <a:latin typeface="Comic Sans MS" panose="030F0702030302020204" pitchFamily="66" charset="0"/>
              </a:rPr>
              <a:t>3x</a:t>
            </a:r>
            <a:r>
              <a:rPr lang="en-US" sz="1800" dirty="0">
                <a:latin typeface="Comic Sans MS" panose="030F0702030302020204" pitchFamily="66" charset="0"/>
              </a:rPr>
              <a:t> as many dairy product, </a:t>
            </a:r>
            <a:r>
              <a:rPr lang="en-US" sz="1800" dirty="0">
                <a:effectLst>
                  <a:outerShdw blurRad="38100" dist="38100" dir="2700000" algn="tl">
                    <a:srgbClr val="000000">
                      <a:alpha val="43137"/>
                    </a:srgbClr>
                  </a:outerShdw>
                </a:effectLst>
                <a:latin typeface="Comic Sans MS" panose="030F0702030302020204" pitchFamily="66" charset="0"/>
              </a:rPr>
              <a:t>2x</a:t>
            </a:r>
            <a:r>
              <a:rPr lang="en-US" sz="1800" dirty="0">
                <a:latin typeface="Comic Sans MS" panose="030F0702030302020204" pitchFamily="66" charset="0"/>
              </a:rPr>
              <a:t> as many fruit, </a:t>
            </a:r>
            <a:r>
              <a:rPr lang="en-US" sz="1800" dirty="0">
                <a:effectLst>
                  <a:outerShdw blurRad="38100" dist="38100" dir="2700000" algn="tl">
                    <a:srgbClr val="000000">
                      <a:alpha val="43137"/>
                    </a:srgbClr>
                  </a:outerShdw>
                </a:effectLst>
                <a:latin typeface="Comic Sans MS" panose="030F0702030302020204" pitchFamily="66" charset="0"/>
              </a:rPr>
              <a:t>7x</a:t>
            </a:r>
            <a:r>
              <a:rPr lang="en-US" sz="1800" dirty="0">
                <a:latin typeface="Comic Sans MS" panose="030F0702030302020204" pitchFamily="66" charset="0"/>
              </a:rPr>
              <a:t> the vegetable amount! </a:t>
            </a:r>
          </a:p>
        </p:txBody>
      </p:sp>
      <p:sp>
        <p:nvSpPr>
          <p:cNvPr id="3" name="Slide Number Placeholder 2">
            <a:extLst>
              <a:ext uri="{FF2B5EF4-FFF2-40B4-BE49-F238E27FC236}">
                <a16:creationId xmlns:a16="http://schemas.microsoft.com/office/drawing/2014/main" id="{37E08CD7-FF8E-4EE3-9269-42F6D0B585A4}"/>
              </a:ext>
            </a:extLst>
          </p:cNvPr>
          <p:cNvSpPr>
            <a:spLocks noGrp="1"/>
          </p:cNvSpPr>
          <p:nvPr>
            <p:ph type="sldNum" sz="quarter" idx="12"/>
          </p:nvPr>
        </p:nvSpPr>
        <p:spPr/>
        <p:txBody>
          <a:bodyPr>
            <a:normAutofit/>
          </a:bodyPr>
          <a:lstStyle/>
          <a:p>
            <a:fld id="{98C0CDE5-970C-4CC4-BF43-0DA127E73E82}" type="slidenum">
              <a:rPr lang="ru-RU" smtClean="0"/>
              <a:t>8</a:t>
            </a:fld>
            <a:endParaRPr lang="ru-RU"/>
          </a:p>
        </p:txBody>
      </p:sp>
      <p:sp>
        <p:nvSpPr>
          <p:cNvPr id="4" name="Title 3">
            <a:extLst>
              <a:ext uri="{FF2B5EF4-FFF2-40B4-BE49-F238E27FC236}">
                <a16:creationId xmlns:a16="http://schemas.microsoft.com/office/drawing/2014/main" id="{B85D69B4-5CED-4119-8459-CEE7104A15A6}"/>
              </a:ext>
            </a:extLst>
          </p:cNvPr>
          <p:cNvSpPr>
            <a:spLocks noGrp="1"/>
          </p:cNvSpPr>
          <p:nvPr>
            <p:ph type="title"/>
          </p:nvPr>
        </p:nvSpPr>
        <p:spPr>
          <a:xfrm rot="-360000">
            <a:off x="696355" y="1005992"/>
            <a:ext cx="3960711" cy="1061509"/>
          </a:xfrm>
        </p:spPr>
        <p:txBody>
          <a:bodyPr/>
          <a:lstStyle/>
          <a:p>
            <a:pPr algn="ctr"/>
            <a:r>
              <a:rPr lang="en-US" dirty="0">
                <a:latin typeface="Comic Sans MS" panose="030F0702030302020204" pitchFamily="66" charset="0"/>
              </a:rPr>
              <a:t>Nutrition</a:t>
            </a:r>
          </a:p>
        </p:txBody>
      </p:sp>
      <p:sp>
        <p:nvSpPr>
          <p:cNvPr id="5" name="Text Placeholder 4">
            <a:extLst>
              <a:ext uri="{FF2B5EF4-FFF2-40B4-BE49-F238E27FC236}">
                <a16:creationId xmlns:a16="http://schemas.microsoft.com/office/drawing/2014/main" id="{F348EF14-4C68-4D0F-8F2B-BB27F5DAF5B4}"/>
              </a:ext>
            </a:extLst>
          </p:cNvPr>
          <p:cNvSpPr>
            <a:spLocks noGrp="1"/>
          </p:cNvSpPr>
          <p:nvPr>
            <p:ph type="body" idx="1"/>
          </p:nvPr>
        </p:nvSpPr>
        <p:spPr>
          <a:xfrm>
            <a:off x="748029" y="2755778"/>
            <a:ext cx="4540407" cy="2843744"/>
          </a:xfrm>
        </p:spPr>
        <p:txBody>
          <a:bodyPr>
            <a:normAutofit fontScale="85000" lnSpcReduction="20000"/>
          </a:bodyPr>
          <a:lstStyle/>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latin typeface="Comic Sans MS" panose="030F0702030302020204" pitchFamily="66" charset="0"/>
              </a:rPr>
              <a:t>Balance of protein, whole grains, fruit, vegetables, and milk. </a:t>
            </a:r>
          </a:p>
          <a:p>
            <a:pPr marL="342900" indent="-342900">
              <a:buFont typeface="Arial" panose="020B0604020202020204" pitchFamily="34" charset="0"/>
              <a:buChar char="•"/>
            </a:pPr>
            <a:r>
              <a:rPr lang="en-US" dirty="0">
                <a:latin typeface="Comic Sans MS" panose="030F0702030302020204" pitchFamily="66" charset="0"/>
              </a:rPr>
              <a:t>Teach a child what a real meal should include in the proper portion size. </a:t>
            </a:r>
          </a:p>
          <a:p>
            <a:pPr marL="342900" indent="-342900">
              <a:buFont typeface="Arial" panose="020B0604020202020204" pitchFamily="34" charset="0"/>
              <a:buChar char="•"/>
            </a:pPr>
            <a:r>
              <a:rPr lang="en-US" dirty="0">
                <a:latin typeface="Comic Sans MS" panose="030F0702030302020204" pitchFamily="66" charset="0"/>
              </a:rPr>
              <a:t>Sodium and </a:t>
            </a:r>
            <a:r>
              <a:rPr lang="en-US" dirty="0" err="1">
                <a:latin typeface="Comic Sans MS" panose="030F0702030302020204" pitchFamily="66" charset="0"/>
              </a:rPr>
              <a:t>tran</a:t>
            </a:r>
            <a:r>
              <a:rPr lang="en-US" dirty="0">
                <a:latin typeface="Comic Sans MS" panose="030F0702030302020204" pitchFamily="66" charset="0"/>
              </a:rPr>
              <a:t>-fats levels are reduced and calorie content of lunch was made more appropriate for children. </a:t>
            </a:r>
          </a:p>
          <a:p>
            <a:endParaRPr lang="en-US" dirty="0"/>
          </a:p>
        </p:txBody>
      </p:sp>
      <p:pic>
        <p:nvPicPr>
          <p:cNvPr id="7" name="Chart Placeholder 6">
            <a:extLst>
              <a:ext uri="{FF2B5EF4-FFF2-40B4-BE49-F238E27FC236}">
                <a16:creationId xmlns:a16="http://schemas.microsoft.com/office/drawing/2014/main" id="{A17AF2E2-484B-42BA-B1C4-AE2B75A97E58}"/>
              </a:ext>
            </a:extLst>
          </p:cNvPr>
          <p:cNvPicPr>
            <a:picLocks noGrp="1" noChangeAspect="1"/>
          </p:cNvPicPr>
          <p:nvPr>
            <p:ph type="chart" sz="quarter" idx="14"/>
          </p:nvPr>
        </p:nvPicPr>
        <p:blipFill>
          <a:blip r:embed="rId3">
            <a:extLst>
              <a:ext uri="{28A0092B-C50C-407E-A947-70E740481C1C}">
                <a14:useLocalDpi xmlns:a14="http://schemas.microsoft.com/office/drawing/2010/main" val="0"/>
              </a:ext>
            </a:extLst>
          </a:blip>
          <a:stretch>
            <a:fillRect/>
          </a:stretch>
        </p:blipFill>
        <p:spPr>
          <a:xfrm>
            <a:off x="7113261" y="1121545"/>
            <a:ext cx="4050482" cy="4090987"/>
          </a:xfrm>
          <a:prstGeom prst="rect">
            <a:avLst/>
          </a:prstGeom>
        </p:spPr>
      </p:pic>
    </p:spTree>
    <p:extLst>
      <p:ext uri="{BB962C8B-B14F-4D97-AF65-F5344CB8AC3E}">
        <p14:creationId xmlns:p14="http://schemas.microsoft.com/office/powerpoint/2010/main" val="1727210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7EF0D354-0622-4C3F-B0DD-0028C724DDC7}"/>
              </a:ext>
            </a:extLst>
          </p:cNvPr>
          <p:cNvSpPr>
            <a:spLocks noGrp="1"/>
          </p:cNvSpPr>
          <p:nvPr>
            <p:ph type="ftr" sz="quarter" idx="11"/>
          </p:nvPr>
        </p:nvSpPr>
        <p:spPr>
          <a:xfrm>
            <a:off x="911225" y="5945824"/>
            <a:ext cx="10136989" cy="671792"/>
          </a:xfrm>
        </p:spPr>
        <p:txBody>
          <a:bodyPr/>
          <a:lstStyle/>
          <a:p>
            <a:r>
              <a:rPr lang="en-US" sz="2000" dirty="0">
                <a:solidFill>
                  <a:srgbClr val="FF0000"/>
                </a:solidFill>
                <a:effectLst>
                  <a:outerShdw blurRad="38100" dist="38100" dir="2700000" algn="tl">
                    <a:srgbClr val="000000">
                      <a:alpha val="43137"/>
                    </a:srgbClr>
                  </a:outerShdw>
                </a:effectLst>
                <a:latin typeface="Comic Sans MS" panose="030F0702030302020204" pitchFamily="66" charset="0"/>
              </a:rPr>
              <a:t>FACT: </a:t>
            </a:r>
            <a:r>
              <a:rPr lang="en-US" sz="2000" dirty="0">
                <a:latin typeface="Comic Sans MS" panose="030F0702030302020204" pitchFamily="66" charset="0"/>
              </a:rPr>
              <a:t>Staff educated and trained on food allergens! </a:t>
            </a:r>
          </a:p>
        </p:txBody>
      </p:sp>
      <p:sp>
        <p:nvSpPr>
          <p:cNvPr id="3" name="Slide Number Placeholder 2">
            <a:extLst>
              <a:ext uri="{FF2B5EF4-FFF2-40B4-BE49-F238E27FC236}">
                <a16:creationId xmlns:a16="http://schemas.microsoft.com/office/drawing/2014/main" id="{37E08CD7-FF8E-4EE3-9269-42F6D0B585A4}"/>
              </a:ext>
            </a:extLst>
          </p:cNvPr>
          <p:cNvSpPr>
            <a:spLocks noGrp="1"/>
          </p:cNvSpPr>
          <p:nvPr>
            <p:ph type="sldNum" sz="quarter" idx="12"/>
          </p:nvPr>
        </p:nvSpPr>
        <p:spPr/>
        <p:txBody>
          <a:bodyPr>
            <a:normAutofit/>
          </a:bodyPr>
          <a:lstStyle/>
          <a:p>
            <a:fld id="{98C0CDE5-970C-4CC4-BF43-0DA127E73E82}" type="slidenum">
              <a:rPr lang="ru-RU" smtClean="0"/>
              <a:t>9</a:t>
            </a:fld>
            <a:endParaRPr lang="ru-RU"/>
          </a:p>
        </p:txBody>
      </p:sp>
      <p:sp>
        <p:nvSpPr>
          <p:cNvPr id="4" name="Title 3">
            <a:extLst>
              <a:ext uri="{FF2B5EF4-FFF2-40B4-BE49-F238E27FC236}">
                <a16:creationId xmlns:a16="http://schemas.microsoft.com/office/drawing/2014/main" id="{B85D69B4-5CED-4119-8459-CEE7104A15A6}"/>
              </a:ext>
            </a:extLst>
          </p:cNvPr>
          <p:cNvSpPr>
            <a:spLocks noGrp="1"/>
          </p:cNvSpPr>
          <p:nvPr>
            <p:ph type="title"/>
          </p:nvPr>
        </p:nvSpPr>
        <p:spPr>
          <a:xfrm rot="-360000">
            <a:off x="548025" y="936508"/>
            <a:ext cx="4205437" cy="1061509"/>
          </a:xfrm>
        </p:spPr>
        <p:txBody>
          <a:bodyPr>
            <a:noAutofit/>
          </a:bodyPr>
          <a:lstStyle/>
          <a:p>
            <a:r>
              <a:rPr lang="en-US" sz="3000" dirty="0">
                <a:latin typeface="Comic Sans MS" panose="030F0702030302020204" pitchFamily="66" charset="0"/>
              </a:rPr>
              <a:t>Allergies? </a:t>
            </a:r>
            <a:br>
              <a:rPr lang="en-US" sz="3000" dirty="0">
                <a:latin typeface="Comic Sans MS" panose="030F0702030302020204" pitchFamily="66" charset="0"/>
              </a:rPr>
            </a:br>
            <a:r>
              <a:rPr lang="en-US" sz="2400" dirty="0">
                <a:latin typeface="Comic Sans MS" panose="030F0702030302020204" pitchFamily="66" charset="0"/>
              </a:rPr>
              <a:t>We’ve got you covered!</a:t>
            </a:r>
          </a:p>
        </p:txBody>
      </p:sp>
      <p:sp>
        <p:nvSpPr>
          <p:cNvPr id="5" name="Text Placeholder 4">
            <a:extLst>
              <a:ext uri="{FF2B5EF4-FFF2-40B4-BE49-F238E27FC236}">
                <a16:creationId xmlns:a16="http://schemas.microsoft.com/office/drawing/2014/main" id="{F348EF14-4C68-4D0F-8F2B-BB27F5DAF5B4}"/>
              </a:ext>
            </a:extLst>
          </p:cNvPr>
          <p:cNvSpPr>
            <a:spLocks noGrp="1"/>
          </p:cNvSpPr>
          <p:nvPr>
            <p:ph type="body" idx="1"/>
          </p:nvPr>
        </p:nvSpPr>
        <p:spPr>
          <a:xfrm>
            <a:off x="748029" y="2755778"/>
            <a:ext cx="4540407" cy="2843744"/>
          </a:xfrm>
        </p:spPr>
        <p:txBody>
          <a:bodyPr>
            <a:normAutofit fontScale="92500" lnSpcReduction="20000"/>
          </a:bodyPr>
          <a:lstStyle/>
          <a:p>
            <a:pPr algn="ctr"/>
            <a:r>
              <a:rPr lang="en-US" sz="2400" dirty="0">
                <a:latin typeface="Comic Sans MS" panose="030F0702030302020204" pitchFamily="66" charset="0"/>
              </a:rPr>
              <a:t>We provide our parents with the information about our school menu products. </a:t>
            </a:r>
          </a:p>
          <a:p>
            <a:pPr algn="ctr"/>
            <a:endParaRPr lang="en-US" sz="2400" dirty="0">
              <a:latin typeface="Comic Sans MS" panose="030F0702030302020204" pitchFamily="66" charset="0"/>
            </a:endParaRPr>
          </a:p>
          <a:p>
            <a:pPr algn="ctr"/>
            <a:r>
              <a:rPr lang="en-US" sz="2400" dirty="0">
                <a:latin typeface="Comic Sans MS" panose="030F0702030302020204" pitchFamily="66" charset="0"/>
              </a:rPr>
              <a:t>For more information:</a:t>
            </a:r>
          </a:p>
          <a:p>
            <a:pPr algn="ctr"/>
            <a:r>
              <a:rPr lang="en-US" u="sng" dirty="0">
                <a:latin typeface="Comic Sans MS" panose="030F0702030302020204" pitchFamily="66" charset="0"/>
                <a:hlinkClick r:id="rId3"/>
              </a:rPr>
              <a:t>http://info.cobbk12.org/centraloffice/foodservices/</a:t>
            </a:r>
            <a:r>
              <a:rPr lang="en-US" dirty="0">
                <a:latin typeface="Comic Sans MS" panose="030F0702030302020204" pitchFamily="66" charset="0"/>
              </a:rPr>
              <a:t> </a:t>
            </a:r>
          </a:p>
          <a:p>
            <a:pPr algn="ctr"/>
            <a:r>
              <a:rPr lang="en-US" sz="2400" dirty="0">
                <a:latin typeface="Comic Sans MS" panose="030F0702030302020204" pitchFamily="66" charset="0"/>
              </a:rPr>
              <a:t> </a:t>
            </a:r>
          </a:p>
        </p:txBody>
      </p:sp>
      <p:pic>
        <p:nvPicPr>
          <p:cNvPr id="9" name="Chart Placeholder 8">
            <a:extLst>
              <a:ext uri="{FF2B5EF4-FFF2-40B4-BE49-F238E27FC236}">
                <a16:creationId xmlns:a16="http://schemas.microsoft.com/office/drawing/2014/main" id="{EAA48595-59F2-4FFC-9D2A-7AB51F5C2E11}"/>
              </a:ext>
            </a:extLst>
          </p:cNvPr>
          <p:cNvPicPr>
            <a:picLocks noGrp="1" noChangeAspect="1"/>
          </p:cNvPicPr>
          <p:nvPr>
            <p:ph type="chart" sz="quarter" idx="14"/>
          </p:nvPr>
        </p:nvPicPr>
        <p:blipFill>
          <a:blip r:embed="rId4">
            <a:extLst>
              <a:ext uri="{28A0092B-C50C-407E-A947-70E740481C1C}">
                <a14:useLocalDpi xmlns:a14="http://schemas.microsoft.com/office/drawing/2010/main" val="0"/>
              </a:ext>
            </a:extLst>
          </a:blip>
          <a:stretch>
            <a:fillRect/>
          </a:stretch>
        </p:blipFill>
        <p:spPr>
          <a:xfrm>
            <a:off x="6174581" y="1347788"/>
            <a:ext cx="4090987" cy="4090987"/>
          </a:xfrm>
          <a:prstGeom prst="rect">
            <a:avLst/>
          </a:prstGeom>
        </p:spPr>
      </p:pic>
    </p:spTree>
    <p:extLst>
      <p:ext uri="{BB962C8B-B14F-4D97-AF65-F5344CB8AC3E}">
        <p14:creationId xmlns:p14="http://schemas.microsoft.com/office/powerpoint/2010/main" val="754497991"/>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0</TotalTime>
  <Words>1634</Words>
  <Application>Microsoft Office PowerPoint</Application>
  <PresentationFormat>Widescreen</PresentationFormat>
  <Paragraphs>196</Paragraphs>
  <Slides>29</Slides>
  <Notes>29</Notes>
  <HiddenSlides>0</HiddenSlides>
  <MMClips>2</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29</vt:i4>
      </vt:variant>
    </vt:vector>
  </HeadingPairs>
  <TitlesOfParts>
    <vt:vector size="41" baseType="lpstr">
      <vt:lpstr>Arial</vt:lpstr>
      <vt:lpstr>Calibri</vt:lpstr>
      <vt:lpstr>Century Gothic</vt:lpstr>
      <vt:lpstr>Comic Sans MS</vt:lpstr>
      <vt:lpstr>Freestyle Script</vt:lpstr>
      <vt:lpstr>HelloHappy</vt:lpstr>
      <vt:lpstr>Ink Free</vt:lpstr>
      <vt:lpstr>Jester</vt:lpstr>
      <vt:lpstr>Trebuchet MS</vt:lpstr>
      <vt:lpstr>Wingdings</vt:lpstr>
      <vt:lpstr>Wingdings 3</vt:lpstr>
      <vt:lpstr>Facet</vt:lpstr>
      <vt:lpstr>Welcome to Kindergarten</vt:lpstr>
      <vt:lpstr>Welcome  -Maria Clark, Principal </vt:lpstr>
      <vt:lpstr> Administrative team</vt:lpstr>
      <vt:lpstr>Agenda:  Meet the Kindergarten Team What is East Side Cafeteria Information East Side 101 Registration PTA Foundation     </vt:lpstr>
      <vt:lpstr>  Kindergarten Team  Sarah Armer Kristen Byrd Dorothy Reuther Amy Cardwell Katherine Jentink Vicki McDonald Lara Walker Margaret Williams    </vt:lpstr>
      <vt:lpstr>PowerPoint Presentation</vt:lpstr>
      <vt:lpstr>School Lunch Café Manager:  Maribel Hicks</vt:lpstr>
      <vt:lpstr>Nutrition</vt:lpstr>
      <vt:lpstr>Allergies?  We’ve got you covered!</vt:lpstr>
      <vt:lpstr>Paying for Meals</vt:lpstr>
      <vt:lpstr>Nursing Information</vt:lpstr>
      <vt:lpstr>East Side 101 </vt:lpstr>
      <vt:lpstr>Arrival</vt:lpstr>
      <vt:lpstr>Dismissal </vt:lpstr>
      <vt:lpstr>ASP-After School Program</vt:lpstr>
      <vt:lpstr>Kindergarten Registration </vt:lpstr>
      <vt:lpstr>Online Registration Cobb County Schools Online Registration (cobbk12.org)</vt:lpstr>
      <vt:lpstr>Paperwork Required</vt:lpstr>
      <vt:lpstr>Georgia Immunization Form 3231</vt:lpstr>
      <vt:lpstr>Georgia Dental,  Vision, Hearing, Nutrition Screening Form 3300 </vt:lpstr>
      <vt:lpstr> Missing Paperwork </vt:lpstr>
      <vt:lpstr> Registration Form Links</vt:lpstr>
      <vt:lpstr>PowerPoint Presentation</vt:lpstr>
      <vt:lpstr> Eagle Day (Meet &amp; Greet) </vt:lpstr>
      <vt:lpstr>East Side Office Staff</vt:lpstr>
      <vt:lpstr>Foundation </vt:lpstr>
      <vt:lpstr>PTA </vt:lpstr>
      <vt:lpstr>PowerPoint Presentation</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Kindergarten</dc:title>
  <dc:creator/>
  <cp:lastModifiedBy/>
  <cp:revision>998</cp:revision>
  <dcterms:created xsi:type="dcterms:W3CDTF">2019-01-22T12:03:16Z</dcterms:created>
  <dcterms:modified xsi:type="dcterms:W3CDTF">2024-03-27T14:36:53Z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v-abdarl@microsoft.com</vt:lpwstr>
  </property>
  <property fmtid="{D5CDD505-2E9C-101B-9397-08002B2CF9AE}" pid="5" name="MSIP_Label_f42aa342-8706-4288-bd11-ebb85995028c_SetDate">
    <vt:lpwstr>2018-08-01T18:51:16.8781335Z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