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5" r:id="rId10"/>
    <p:sldId id="283" r:id="rId11"/>
    <p:sldId id="268" r:id="rId12"/>
    <p:sldId id="286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D031F-581D-48A5-89A0-4D40BD089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ECF1C-FB03-40AF-8902-901A8CD99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FC3AE-B43F-465B-97AE-11987B6E9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97EE-F340-4225-AFFA-34D720D0F6ED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70A5B-A376-4999-9D0D-309517EDF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D6CED-4A0C-44D6-B285-E34000DB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FE06-F489-4BB9-ABBD-029E4E67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98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7C2FC-575E-4482-BBF6-62F28C6FA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33BD2-CAA7-4C97-AD61-3A41065C6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E80D2-4BD1-4B29-890E-665E1433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97EE-F340-4225-AFFA-34D720D0F6ED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A05F5-0EEF-4970-9423-4189B3A21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32E8A-7C5C-43CA-828C-8312FEBEE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FE06-F489-4BB9-ABBD-029E4E67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6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979E25-C6AC-4D1E-8EEF-F29DA1244A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4F98A7-6594-496C-AEEF-DD28E3245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6736A-7153-4253-AAD1-67CCC4D50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97EE-F340-4225-AFFA-34D720D0F6ED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D6C73-EFB6-4E88-8560-AF6B9D6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C95EC-BDE8-49A8-B2D7-F724FD051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FE06-F489-4BB9-ABBD-029E4E67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0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7813A-E8D2-404D-9387-6131E802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40418-1411-409D-BFA1-CE8C161B3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C3F30-7D1D-4643-935D-06B47C07B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97EE-F340-4225-AFFA-34D720D0F6ED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D74F0-82E6-4ADD-8748-70F01134A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B241C-BA4B-43E8-8CAA-F559472D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FE06-F489-4BB9-ABBD-029E4E67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4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85885-F159-4425-B4B7-E751FAB07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807D8-1329-4817-83E5-554E49F1F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06429-DBBF-4108-B16F-AE5DB5DD8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97EE-F340-4225-AFFA-34D720D0F6ED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0DFC3-561B-4819-84C4-E6355CA99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CA4F8-391B-4BFD-9BEF-BF09438A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FE06-F489-4BB9-ABBD-029E4E67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8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9F065-170E-433E-A895-A20DE4F3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B6395-7B2C-415F-A21D-41797082FA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E898F-F347-4CA9-A13E-86EBF9758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B8C7A-6E06-4137-B968-58EEA1B3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97EE-F340-4225-AFFA-34D720D0F6ED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AD82D-E211-475F-B0BE-F2EEAED7D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C319A-1056-4362-B2D8-1F55172F8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FE06-F489-4BB9-ABBD-029E4E67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3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4B1EC-F633-4E26-8BDB-FDC0FDBC3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71883-02F2-4DB4-858D-7E6A270FD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3B9A0-B1B8-4DB2-A8C8-414730DBE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8B6183-7C42-44C2-9674-51190064B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971C3C-3B88-4B86-8FC8-7BDCDA37DF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A7E170-E9F4-4E77-9FE4-3BFB9E1C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97EE-F340-4225-AFFA-34D720D0F6ED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5EF315-B0CC-4DDB-82A4-1745442D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BC87AC-5C4C-4C0E-AD2B-05BFD6F3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FE06-F489-4BB9-ABBD-029E4E67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4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0F87D-3889-401B-BEC5-8198F5FDB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E59599-A882-4F94-B681-8DB30F238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97EE-F340-4225-AFFA-34D720D0F6ED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EDB346-2094-4216-856F-9D95453C2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45FC00-0355-424F-A229-3924A562B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FE06-F489-4BB9-ABBD-029E4E67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3D1680-38E6-4189-B560-385A86887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97EE-F340-4225-AFFA-34D720D0F6ED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6A9664-59EB-430F-9DED-60A532EE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76FAD-F9CC-45C7-8524-7472AF661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FE06-F489-4BB9-ABBD-029E4E67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1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726F2-4B56-41B7-A07F-888889C9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2BB21-67B0-484C-8A51-DF5C9864F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D24A26-071A-4568-82A5-9E6C94F5F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DB054-4B23-4950-BC36-092CF4D6D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97EE-F340-4225-AFFA-34D720D0F6ED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EFEA-E44D-4EA8-82E1-78440601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4D32C-48D3-45AB-A4A3-83E879DB4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FE06-F489-4BB9-ABBD-029E4E67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6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2F980-0162-4DE0-BBF0-CCB03BE9F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136E9-D16F-48AB-B1F6-C4F92AD155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7D7E0-0C8A-4F68-B67F-FF8ECFEC4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7A116-E10C-4E15-A7AA-27F38B890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97EE-F340-4225-AFFA-34D720D0F6ED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7A24C-5A04-4210-AFBF-BA6AC14A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32F2C-5C75-4D1A-8C61-DE8796918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FE06-F489-4BB9-ABBD-029E4E67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5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CB8F61-593C-4518-A91B-357315C62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8BF9D-B81A-43EB-9C56-DA3E12F4E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A50E0-8F38-41E7-807D-F06C11B20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497EE-F340-4225-AFFA-34D720D0F6ED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D1AF9-99CC-4FF8-AB7E-C83C1A108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EDB16-E7C2-46C4-8747-E3CBAEF90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4FE06-F489-4BB9-ABBD-029E4E67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5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08B58-1AB0-4E89-878A-0A9C6F41D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Lost Mountain Middle School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2279323-7C8C-72D2-14FF-2194FFBF3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600" dirty="0"/>
              <a:t>Behavior expectations for the 2023-2024 school year.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blue and yellow logo&#10;&#10;Description automatically generated">
            <a:extLst>
              <a:ext uri="{FF2B5EF4-FFF2-40B4-BE49-F238E27FC236}">
                <a16:creationId xmlns:a16="http://schemas.microsoft.com/office/drawing/2014/main" id="{9083DE50-9BCB-49E7-A32A-A2EBFA051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67" y="1927915"/>
            <a:ext cx="4170530" cy="303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10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AA6B0C-17D8-472A-9645-EE51B9752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 fontScale="90000"/>
          </a:bodyPr>
          <a:lstStyle/>
          <a:p>
            <a:r>
              <a:rPr lang="en-US" sz="4000" b="1" dirty="0"/>
              <a:t>Electronic Devices- Phones and Earbuds should be turned off and put away.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E15D293-BDAD-8D11-55E6-4A3A63BD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Offense- Warning for 1</a:t>
            </a:r>
            <a:r>
              <a:rPr lang="en-US" sz="2000" baseline="30000" dirty="0"/>
              <a:t>st</a:t>
            </a:r>
            <a:r>
              <a:rPr lang="en-US" sz="2000" dirty="0"/>
              <a:t> week only.</a:t>
            </a:r>
          </a:p>
          <a:p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Offense- Student brings device to front office.  Student picks up at the end of the day.</a:t>
            </a:r>
          </a:p>
          <a:p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> Offense- Student brings device to front office.  Call parent to pick up.</a:t>
            </a:r>
          </a:p>
          <a:p>
            <a:r>
              <a:rPr lang="en-US" sz="2000" dirty="0"/>
              <a:t>4</a:t>
            </a:r>
            <a:r>
              <a:rPr lang="en-US" sz="2000" baseline="30000" dirty="0"/>
              <a:t>th</a:t>
            </a:r>
            <a:r>
              <a:rPr lang="en-US" sz="2000" dirty="0"/>
              <a:t> Offense and beyond- Student brings device to front office.  Teacher submits referral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blue and yellow logo&#10;&#10;Description automatically generated">
            <a:extLst>
              <a:ext uri="{FF2B5EF4-FFF2-40B4-BE49-F238E27FC236}">
                <a16:creationId xmlns:a16="http://schemas.microsoft.com/office/drawing/2014/main" id="{68AEACEF-A5F0-43EA-BC58-317B6A32A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67" y="1927915"/>
            <a:ext cx="4170530" cy="303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94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AD5520-FF1A-4029-AB5A-FBC68A7C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ld Creatures Sample" panose="02000000000000000000" pitchFamily="2" charset="0"/>
              </a:rPr>
              <a:t>Student of the Week</a:t>
            </a:r>
          </a:p>
        </p:txBody>
      </p:sp>
      <p:sp>
        <p:nvSpPr>
          <p:cNvPr id="3088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83D31-1C44-4146-947A-8E26FA845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000" dirty="0"/>
              <a:t>Students who demonstrate exceptional behavior MAY be nominated by a teacher as Lost Mountain’s Student of the Week.</a:t>
            </a:r>
          </a:p>
          <a:p>
            <a:r>
              <a:rPr lang="en-US" sz="2000" dirty="0"/>
              <a:t>You will be notified if a teacher nominates you for Student of the Week. </a:t>
            </a:r>
          </a:p>
          <a:p>
            <a:r>
              <a:rPr lang="en-US" sz="2000" dirty="0"/>
              <a:t>From the list of nominees, a winner will be chosen and will receive a prize. </a:t>
            </a:r>
          </a:p>
          <a:p>
            <a:r>
              <a:rPr lang="en-US" sz="2000" dirty="0"/>
              <a:t>At the end of the school year, all winners will attend a “Student of the Week” banquet. </a:t>
            </a:r>
          </a:p>
          <a:p>
            <a:endParaRPr lang="en-US" sz="2000" dirty="0"/>
          </a:p>
        </p:txBody>
      </p:sp>
      <p:pic>
        <p:nvPicPr>
          <p:cNvPr id="1026" name="Picture 2" descr="Matasker, Rebecca / Star Student of the Week">
            <a:extLst>
              <a:ext uri="{FF2B5EF4-FFF2-40B4-BE49-F238E27FC236}">
                <a16:creationId xmlns:a16="http://schemas.microsoft.com/office/drawing/2014/main" id="{9A8AEC68-10EE-4606-BADE-6E399A7F7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859547"/>
            <a:ext cx="5458968" cy="31389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892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AD5520-FF1A-4029-AB5A-FBC68A7C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ld Creatures Sample" panose="02000000000000000000" pitchFamily="2" charset="0"/>
              </a:rPr>
              <a:t>Other Rewards</a:t>
            </a:r>
          </a:p>
        </p:txBody>
      </p:sp>
      <p:sp>
        <p:nvSpPr>
          <p:cNvPr id="3088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83D31-1C44-4146-947A-8E26FA845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000" dirty="0"/>
              <a:t>Quarterly Honor Roll Celebrations</a:t>
            </a:r>
          </a:p>
          <a:p>
            <a:r>
              <a:rPr lang="en-US" sz="2000" dirty="0"/>
              <a:t>Special activity each quarter for students who are able to keep their original Eagle Card for the entire quarter and have no marks on it.</a:t>
            </a:r>
          </a:p>
          <a:p>
            <a:endParaRPr lang="en-US" sz="2000" dirty="0"/>
          </a:p>
        </p:txBody>
      </p:sp>
      <p:pic>
        <p:nvPicPr>
          <p:cNvPr id="1026" name="Picture 2" descr="Matasker, Rebecca / Star Student of the Week">
            <a:extLst>
              <a:ext uri="{FF2B5EF4-FFF2-40B4-BE49-F238E27FC236}">
                <a16:creationId xmlns:a16="http://schemas.microsoft.com/office/drawing/2014/main" id="{9A8AEC68-10EE-4606-BADE-6E399A7F7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859547"/>
            <a:ext cx="5458968" cy="31389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8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03F9FB-ABE9-4263-A055-3579BA1BC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685800"/>
            <a:ext cx="4353116" cy="1474666"/>
          </a:xfrm>
        </p:spPr>
        <p:txBody>
          <a:bodyPr anchor="b">
            <a:normAutofit/>
          </a:bodyPr>
          <a:lstStyle/>
          <a:p>
            <a:pPr algn="ctr"/>
            <a:r>
              <a:rPr lang="en-US" sz="3200" dirty="0">
                <a:solidFill>
                  <a:srgbClr val="595959"/>
                </a:solidFill>
              </a:rPr>
              <a:t>Eagles SOAR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5B8BF3-6233-2583-49FB-42C331F35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442" y="2447337"/>
            <a:ext cx="4353116" cy="377043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595959"/>
                </a:solidFill>
              </a:rPr>
              <a:t>Safe- We model behavior that looks out for everyone.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595959"/>
                </a:solidFill>
              </a:rPr>
              <a:t>Optimistic- We strive to see and find the good in all situations.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595959"/>
                </a:solidFill>
              </a:rPr>
              <a:t>Active Learners- We are present, prepared, and fully engaged in the day’s activities.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595959"/>
                </a:solidFill>
              </a:rPr>
              <a:t>Respectful- We are considerate in our actions to ourselves and to others.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C38E18-0322-42C5-A0D3-366BA6A09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1801" y="1730704"/>
            <a:ext cx="4797056" cy="344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8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22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C38E18-0322-42C5-A0D3-366BA6A09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7026" y="1777029"/>
            <a:ext cx="4571936" cy="328062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03F9FB-ABE9-4263-A055-3579BA1BC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5" y="819015"/>
            <a:ext cx="5501548" cy="2353362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SOAR- What does that look like in the classroom?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5B8BF3-6233-2583-49FB-42C331F35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5" y="3442089"/>
            <a:ext cx="5501548" cy="257357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Be on time with all materials needed.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Attend regularly and make up missed work when absent.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Listen attentively during instruction.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Do your own work.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Keep hands, feet, and objects to yourself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12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22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C38E18-0322-42C5-A0D3-366BA6A09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7026" y="1777029"/>
            <a:ext cx="4571936" cy="328062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03F9FB-ABE9-4263-A055-3579BA1BC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5" y="819015"/>
            <a:ext cx="5501548" cy="2353362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SOAR- What does that look like in the hallway?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5B8BF3-6233-2583-49FB-42C331F35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5" y="3442089"/>
            <a:ext cx="5501548" cy="257357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Have a pass every time you leave the classroom signed by a teacher and go only where you said you were going.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Use appropriate language and volume.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Keep all devices, phones, and headphones put away.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Clean up after yourself- Pick up anything you drop.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Arrive to school and class on time.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0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22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C38E18-0322-42C5-A0D3-366BA6A09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7026" y="1777029"/>
            <a:ext cx="4571936" cy="328062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03F9FB-ABE9-4263-A055-3579BA1BC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5" y="819015"/>
            <a:ext cx="5501548" cy="2353362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SOAR- What does that look like in the restroom?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5B8BF3-6233-2583-49FB-42C331F35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5" y="3442089"/>
            <a:ext cx="5501548" cy="257357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Have a pass signed by your teacher to use the restroom.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Keep devices, phones, and headphones put away.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Leave the restroom quickly and return straight to class.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Report vandalism, graffiti, and poor behavior to your teacher.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Clean up after yourself.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59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22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C38E18-0322-42C5-A0D3-366BA6A09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7026" y="1777029"/>
            <a:ext cx="4571936" cy="328062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03F9FB-ABE9-4263-A055-3579BA1BC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5" y="819015"/>
            <a:ext cx="5501548" cy="2353362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SOAR- What does that look like in the cafeteria?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5B8BF3-6233-2583-49FB-42C331F35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5" y="3442089"/>
            <a:ext cx="5501548" cy="257357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Purchase all items on your first trip through the lunch line.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Remain seated until you are dismissed by your teacher.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Use appropriate language, volume, and manners.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Keep hands, feet, objects, and food to yourself.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Keep devices, phones, and headphones put away.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Pick up after yourself- pick up something if you drop it.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21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22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C38E18-0322-42C5-A0D3-366BA6A09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7026" y="1777029"/>
            <a:ext cx="4571936" cy="328062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03F9FB-ABE9-4263-A055-3579BA1BC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5" y="819015"/>
            <a:ext cx="5501548" cy="2353362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SOAR- What does that look like in the media center?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5B8BF3-6233-2583-49FB-42C331F35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5" y="3442089"/>
            <a:ext cx="5501548" cy="257357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Have a pass signed by your teacher to visit the media center.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Pick up after yourself before you leave.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Use appropriate language and volume.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Keep hands, feet, and objects to yourself.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Use equipment for educational purposes.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Take care of materials you check out and return on time.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71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22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C38E18-0322-42C5-A0D3-366BA6A09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7026" y="1777029"/>
            <a:ext cx="4571936" cy="328062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03F9FB-ABE9-4263-A055-3579BA1BC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5" y="819015"/>
            <a:ext cx="5501548" cy="2353362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SOAR- What does that look like on the bus?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5B8BF3-6233-2583-49FB-42C331F35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5" y="3442089"/>
            <a:ext cx="5501548" cy="257357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Board promptly and remain in assigned seat.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Be courteous to your driver and fellow students.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Use appropriate language and volume.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Keep hands, feet, and objects to yourself.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Do not eat or drink on the bus.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36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22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C38E18-0322-42C5-A0D3-366BA6A09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7026" y="1777029"/>
            <a:ext cx="4571936" cy="328062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03F9FB-ABE9-4263-A055-3579BA1BC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5" y="819015"/>
            <a:ext cx="5501548" cy="2353362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SOAR- Laptop Expectations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5B8BF3-6233-2583-49FB-42C331F35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5" y="3442089"/>
            <a:ext cx="5501548" cy="257357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Come to school each day with a fully charged laptop.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Keep laptop in case while carrying it.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Keep food and drink away from your laptop.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You should only go to where you are directed to go to on your laptops.  Laptops are for educational purposes.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Follow procedures to have work done on your laptop.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09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673</Words>
  <Application>Microsoft Office PowerPoint</Application>
  <PresentationFormat>Widescreen</PresentationFormat>
  <Paragraphs>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 Light</vt:lpstr>
      <vt:lpstr>Calibri</vt:lpstr>
      <vt:lpstr>Arial</vt:lpstr>
      <vt:lpstr>Wild Creatures Sample</vt:lpstr>
      <vt:lpstr>Office Theme</vt:lpstr>
      <vt:lpstr>Lost Mountain Middle School</vt:lpstr>
      <vt:lpstr>Eagles SOAR</vt:lpstr>
      <vt:lpstr>SOAR- What does that look like in the classroom?</vt:lpstr>
      <vt:lpstr>SOAR- What does that look like in the hallway?</vt:lpstr>
      <vt:lpstr>SOAR- What does that look like in the restroom?</vt:lpstr>
      <vt:lpstr>SOAR- What does that look like in the cafeteria?</vt:lpstr>
      <vt:lpstr>SOAR- What does that look like in the media center?</vt:lpstr>
      <vt:lpstr>SOAR- What does that look like on the bus?</vt:lpstr>
      <vt:lpstr>SOAR- Laptop Expectations</vt:lpstr>
      <vt:lpstr>Electronic Devices- Phones and Earbuds should be turned off and put away.</vt:lpstr>
      <vt:lpstr>Student of the Week</vt:lpstr>
      <vt:lpstr>Other Rewards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Durham’s Wildcat Way</dc:title>
  <dc:creator>Heather Skeans</dc:creator>
  <cp:lastModifiedBy>Wendy Hansen</cp:lastModifiedBy>
  <cp:revision>49</cp:revision>
  <dcterms:created xsi:type="dcterms:W3CDTF">2022-07-27T13:19:30Z</dcterms:created>
  <dcterms:modified xsi:type="dcterms:W3CDTF">2023-08-02T16:14:13Z</dcterms:modified>
</cp:coreProperties>
</file>