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7"/>
  </p:notesMasterIdLst>
  <p:sldIdLst>
    <p:sldId id="262" r:id="rId5"/>
    <p:sldId id="264" r:id="rId6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50" autoAdjust="0"/>
  </p:normalViewPr>
  <p:slideViewPr>
    <p:cSldViewPr snapToGrid="0">
      <p:cViewPr varScale="1">
        <p:scale>
          <a:sx n="87" d="100"/>
          <a:sy n="87" d="100"/>
        </p:scale>
        <p:origin x="1109" y="77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14369-9DF2-4D09-8FCD-FEF659D8DEA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6C781-595C-4735-B257-C2F670AAB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4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emf"/><Relationship Id="rId2" Type="http://schemas.openxmlformats.org/officeDocument/2006/relationships/image" Target="../media/image5.png"/><Relationship Id="rId16" Type="http://schemas.openxmlformats.org/officeDocument/2006/relationships/image" Target="../media/image19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CD726594-28C5-49BB-9650-C73FEF4126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476" y="602701"/>
            <a:ext cx="7701138" cy="64008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5EFF00-F523-47FB-8C8D-C3E3D048EC4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2445" y="1490472"/>
            <a:ext cx="5029200" cy="457200"/>
          </a:xfrm>
        </p:spPr>
        <p:txBody>
          <a:bodyPr/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48388A6B-2E80-4B02-967B-5F07FF5FDA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3218688"/>
            <a:ext cx="5486400" cy="457200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E09718B-46DA-4611-8060-44868BFC15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86000" y="3840480"/>
            <a:ext cx="5486400" cy="457200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34E8D9F-9026-46FD-B26A-590CF532AF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4471416"/>
            <a:ext cx="5486400" cy="457200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1009B24-6BCC-481A-B6A9-57963FAAF4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86000" y="5074920"/>
            <a:ext cx="5486400" cy="457200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75874D6-993B-4386-9814-8A9B2CE7A5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86000" y="5715000"/>
            <a:ext cx="5486400" cy="457200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D9018A6-EC8E-46FC-A247-2D203FAFBB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22003" y="2760435"/>
            <a:ext cx="4721902" cy="19674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B82EAE9-C244-4B7C-83DA-D789452550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2443" y="1983195"/>
            <a:ext cx="5029201" cy="741717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4228334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pos="6192">
          <p15:clr>
            <a:srgbClr val="FBAE40"/>
          </p15:clr>
        </p15:guide>
        <p15:guide id="4" orient="horz" pos="47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phic 23">
            <a:extLst>
              <a:ext uri="{FF2B5EF4-FFF2-40B4-BE49-F238E27FC236}">
                <a16:creationId xmlns:a16="http://schemas.microsoft.com/office/drawing/2014/main" id="{B194FA4C-2DE0-994F-9FE9-56269D16B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345370">
            <a:off x="7414025" y="787985"/>
            <a:ext cx="2508972" cy="2676237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36C84385-BF2D-1A48-8ABF-182D8CFE8F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49040" y="5367525"/>
            <a:ext cx="2504662" cy="2237772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FC6B08E2-B34E-D842-A62E-52C605DD453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1042650">
            <a:off x="658407" y="4434867"/>
            <a:ext cx="2235274" cy="2662891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6AA9A5D-001C-DB44-A987-D00CEBAFDF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891533">
            <a:off x="7016427" y="4307121"/>
            <a:ext cx="2438140" cy="240355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1F717B7B-8014-49A8-8DEE-0B76DC52BBB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06112" y="369605"/>
            <a:ext cx="4873868" cy="48738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DD0522-1B9F-4B49-9036-9D80455C400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280116" y="1179825"/>
            <a:ext cx="3324970" cy="3337061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AEFF3B96-43B8-4405-AB94-25EEBADE306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336419">
            <a:off x="366708" y="786539"/>
            <a:ext cx="1923169" cy="2604651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30283C0C-5422-43FF-BE18-A1A604B036B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496944">
            <a:off x="642492" y="1956383"/>
            <a:ext cx="1371600" cy="33867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7A44C2EB-B795-4B2E-90BF-763FDB6874F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21134069">
            <a:off x="1048976" y="5775753"/>
            <a:ext cx="1371600" cy="33867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BA76D571-91E0-48A9-8FCE-72376A6BD35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21387953">
            <a:off x="7928710" y="1892435"/>
            <a:ext cx="1371600" cy="338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7CA9E3-AC82-42CE-84E2-9DD7091FD0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2736" y="2320160"/>
            <a:ext cx="2743200" cy="1472184"/>
          </a:xfrm>
        </p:spPr>
        <p:txBody>
          <a:bodyPr>
            <a:normAutofit/>
          </a:bodyPr>
          <a:lstStyle>
            <a:lvl1pPr algn="ctr">
              <a:lnSpc>
                <a:spcPts val="54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AE13F347-2D12-4D3C-B05A-1CAD54B29F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462530">
            <a:off x="493776" y="1517904"/>
            <a:ext cx="1746504" cy="402336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38EF6AA3-FB4B-4FD2-A9F5-45B69D73F7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21076257">
            <a:off x="786384" y="5330952"/>
            <a:ext cx="1746504" cy="402336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0E42CCB3-AA1A-4EDC-9889-6138E5A43B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90975" y="5769864"/>
            <a:ext cx="2057400" cy="402336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65CD2D70-E5CE-4005-898D-ADEBF2BDB9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20865409">
            <a:off x="7319200" y="4932921"/>
            <a:ext cx="1408176" cy="402336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8" name="Text Placeholder 32">
            <a:extLst>
              <a:ext uri="{FF2B5EF4-FFF2-40B4-BE49-F238E27FC236}">
                <a16:creationId xmlns:a16="http://schemas.microsoft.com/office/drawing/2014/main" id="{66CAC128-DAA4-4DEB-B22C-6FD6222E60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21424352">
            <a:off x="7735824" y="1467368"/>
            <a:ext cx="1746504" cy="402336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217FCA8-AD80-4367-8B93-77947ECD42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 rot="435466">
            <a:off x="311201" y="2153171"/>
            <a:ext cx="1828800" cy="832104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5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A26EB10B-C1B7-4602-8644-638ABFBF90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21014892">
            <a:off x="950976" y="5916168"/>
            <a:ext cx="1691640" cy="832104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6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462471B7-CE57-4BBA-9FD0-5E5FAF6AA7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41648" y="6345936"/>
            <a:ext cx="1901952" cy="832104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2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2D23A9D7-FC3D-44F2-A43B-EB186586CA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 rot="20934260">
            <a:off x="7319200" y="5481561"/>
            <a:ext cx="1828800" cy="832104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accent4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93C58976-3720-42C0-A62D-E3CD4143E1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1378385">
            <a:off x="7717536" y="2055952"/>
            <a:ext cx="1901952" cy="832104"/>
          </a:xfrm>
        </p:spPr>
        <p:txBody>
          <a:bodyPr>
            <a:noAutofit/>
          </a:bodyPr>
          <a:lstStyle>
            <a:lvl1pPr algn="ctr">
              <a:defRPr sz="2400">
                <a:solidFill>
                  <a:schemeClr val="tx2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5" name="Text Placeholder 32">
            <a:extLst>
              <a:ext uri="{FF2B5EF4-FFF2-40B4-BE49-F238E27FC236}">
                <a16:creationId xmlns:a16="http://schemas.microsoft.com/office/drawing/2014/main" id="{E39D7B93-907E-435D-A657-DCF26F92750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49040" y="1837944"/>
            <a:ext cx="2560320" cy="419047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0EA9CD02-09B3-204C-8C79-BDC98ACBC62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88536" y="6133761"/>
            <a:ext cx="1371600" cy="33867"/>
          </a:xfrm>
          <a:prstGeom prst="rect">
            <a:avLst/>
          </a:prstGeom>
        </p:spPr>
      </p:pic>
      <p:pic>
        <p:nvPicPr>
          <p:cNvPr id="46" name="Graphic 45">
            <a:extLst>
              <a:ext uri="{FF2B5EF4-FFF2-40B4-BE49-F238E27FC236}">
                <a16:creationId xmlns:a16="http://schemas.microsoft.com/office/drawing/2014/main" id="{D6849C06-4809-7445-B720-4AB527FE71E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20828177">
            <a:off x="7395864" y="5353656"/>
            <a:ext cx="1371600" cy="3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3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9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2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None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4">
          <p15:clr>
            <a:srgbClr val="F26B43"/>
          </p15:clr>
        </p15:guide>
        <p15:guide id="2" orient="horz" pos="144">
          <p15:clr>
            <a:srgbClr val="F26B43"/>
          </p15:clr>
        </p15:guide>
        <p15:guide id="3" pos="6192">
          <p15:clr>
            <a:srgbClr val="F26B43"/>
          </p15:clr>
        </p15:guide>
        <p15:guide id="4" orient="horz" pos="475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Illustration of pencil character with a smiling face">
            <a:extLst>
              <a:ext uri="{FF2B5EF4-FFF2-40B4-BE49-F238E27FC236}">
                <a16:creationId xmlns:a16="http://schemas.microsoft.com/office/drawing/2014/main" id="{4F7B4827-8709-0A47-B46F-DD5365D0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061058">
            <a:off x="1596593" y="1856377"/>
            <a:ext cx="1018281" cy="1737069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524E263C-0F01-4AD9-A788-208F84AB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442" y="1894084"/>
            <a:ext cx="5029201" cy="7417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Montserrat Black" panose="00000A00000000000000" pitchFamily="2" charset="0"/>
              </a:rPr>
              <a:t>Meet and Greet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27E464-DCA8-EB4D-AA35-DFB17F7BE6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42443" y="1293760"/>
            <a:ext cx="5029200" cy="4572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Montserrat Black" panose="00000A00000000000000" pitchFamily="2" charset="0"/>
              </a:rPr>
              <a:t>Milford Elementary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4939B-9FCC-3E47-86C2-C8238D6A9D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11072" y="2982687"/>
            <a:ext cx="6189928" cy="2449286"/>
          </a:xfrm>
        </p:spPr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Thursday, July 27, 2023</a:t>
            </a:r>
          </a:p>
          <a:p>
            <a:pPr>
              <a:spcBef>
                <a:spcPts val="0"/>
              </a:spcBef>
            </a:pPr>
            <a:r>
              <a:rPr lang="en-US" b="1" dirty="0">
                <a:latin typeface="Montserrat" panose="00000500000000000000" pitchFamily="2" charset="0"/>
                <a:ea typeface="Times New Roman" panose="02020603050405020304" pitchFamily="18" charset="0"/>
              </a:rPr>
              <a:t>4:00 pm - 5:00 pm – All grade levels</a:t>
            </a:r>
          </a:p>
          <a:p>
            <a:pPr>
              <a:spcBef>
                <a:spcPts val="0"/>
              </a:spcBef>
            </a:pPr>
            <a:r>
              <a:rPr lang="en-US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Friday, July 28, 2023</a:t>
            </a:r>
            <a:endParaRPr lang="en-US" b="1" dirty="0"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Montserrat" panose="00000500000000000000" pitchFamily="2" charset="0"/>
                <a:ea typeface="Times New Roman" panose="02020603050405020304" pitchFamily="18" charset="0"/>
              </a:rPr>
              <a:t>8:00 am - 9:00 am– All grade levels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Montserrat" panose="00000500000000000000" pitchFamily="2" charset="0"/>
                <a:ea typeface="Times New Roman" panose="02020603050405020304" pitchFamily="18" charset="0"/>
              </a:rPr>
              <a:t>9</a:t>
            </a:r>
            <a:r>
              <a:rPr lang="en-US" b="1" dirty="0"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:00 am – Kindergarten Orientation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  <a:latin typeface="Montserrat" panose="00000500000000000000" pitchFamily="2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99F9A27-9332-46F7-A5C4-66739380E89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857" y="5301343"/>
            <a:ext cx="1805860" cy="1466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246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90F7D-ECD7-D747-B505-79711CEE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009" y="2728982"/>
            <a:ext cx="2813927" cy="12886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Montserrat Black" panose="00000A00000000000000" pitchFamily="2" charset="0"/>
              </a:rPr>
              <a:t>Meet and Greet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4EC51AE-8C2A-634E-8BC0-C5A5627C42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rot="435466">
            <a:off x="403539" y="1530430"/>
            <a:ext cx="1828800" cy="1715206"/>
          </a:xfrm>
        </p:spPr>
        <p:txBody>
          <a:bodyPr/>
          <a:lstStyle/>
          <a:p>
            <a:r>
              <a:rPr lang="en-US" sz="2800" dirty="0"/>
              <a:t>Meet</a:t>
            </a:r>
          </a:p>
          <a:p>
            <a:r>
              <a:rPr lang="en-US" sz="2800" dirty="0"/>
              <a:t>Your Teacher!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5836B2D-C63E-EC44-BC74-99DFC36BF1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606146" y="1704516"/>
            <a:ext cx="2739790" cy="491008"/>
          </a:xfrm>
        </p:spPr>
        <p:txBody>
          <a:bodyPr>
            <a:noAutofit/>
          </a:bodyPr>
          <a:lstStyle/>
          <a:p>
            <a:r>
              <a:rPr lang="en-US" sz="3000" dirty="0">
                <a:latin typeface="Montserrat Black" panose="00000A00000000000000" pitchFamily="2" charset="0"/>
              </a:rPr>
              <a:t>Milford Elementary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7CCACFC-4D80-9B4B-A9A3-90B221E91C7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 rot="21378385">
            <a:off x="7586327" y="1401416"/>
            <a:ext cx="2061391" cy="1362311"/>
          </a:xfrm>
        </p:spPr>
        <p:txBody>
          <a:bodyPr/>
          <a:lstStyle/>
          <a:p>
            <a:r>
              <a:rPr lang="en-US" sz="2800" dirty="0"/>
              <a:t>Sign up</a:t>
            </a:r>
          </a:p>
          <a:p>
            <a:r>
              <a:rPr lang="en-US" sz="2800" dirty="0"/>
              <a:t> for ASP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79FD21D-44D5-834D-BD2C-7D5CC43F9D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21014892">
            <a:off x="916413" y="5328015"/>
            <a:ext cx="1691640" cy="958919"/>
          </a:xfrm>
        </p:spPr>
        <p:txBody>
          <a:bodyPr/>
          <a:lstStyle/>
          <a:p>
            <a:r>
              <a:rPr lang="en-US" sz="2800" dirty="0"/>
              <a:t>Join</a:t>
            </a:r>
          </a:p>
          <a:p>
            <a:r>
              <a:rPr lang="en-US" sz="2800" dirty="0"/>
              <a:t> PTA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AB06AF-D72B-C943-BC9A-73C4485B023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2800" dirty="0"/>
              <a:t>Buy Spirit Wear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6FC23DB-1BF2-F24F-832F-BBD972F132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 rot="20934260">
            <a:off x="7127871" y="5500145"/>
            <a:ext cx="2021934" cy="832104"/>
          </a:xfrm>
        </p:spPr>
        <p:txBody>
          <a:bodyPr/>
          <a:lstStyle/>
          <a:p>
            <a:r>
              <a:rPr lang="en-US" dirty="0"/>
              <a:t>Get Bus Information</a:t>
            </a:r>
          </a:p>
        </p:txBody>
      </p:sp>
    </p:spTree>
    <p:extLst>
      <p:ext uri="{BB962C8B-B14F-4D97-AF65-F5344CB8AC3E}">
        <p14:creationId xmlns:p14="http://schemas.microsoft.com/office/powerpoint/2010/main" val="2313368094"/>
      </p:ext>
    </p:extLst>
  </p:cSld>
  <p:clrMapOvr>
    <a:masterClrMapping/>
  </p:clrMapOvr>
</p:sld>
</file>

<file path=ppt/theme/theme1.xml><?xml version="1.0" encoding="utf-8"?>
<a:theme xmlns:a="http://schemas.openxmlformats.org/drawingml/2006/main" name="Secondary">
  <a:themeElements>
    <a:clrScheme name="Custom 12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Elementary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600810_win32_fixed" id="{F0DF10C1-7B0D-4061-BDD1-51F9BF335B67}" vid="{40A515C4-3245-4BD3-A4DC-2CCD0A79E6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9AFFA7D-AEB2-49F1-BA96-53E9C26C72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8AF901-EA04-474E-A05E-348510B9A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F75A764-259D-46FC-9CAA-4ACEAF2F50F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Spirit week calendar</Template>
  <TotalTime>19</TotalTime>
  <Words>64</Words>
  <Application>Microsoft Office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Kristen ITC</vt:lpstr>
      <vt:lpstr>Montserrat</vt:lpstr>
      <vt:lpstr>Montserrat Black</vt:lpstr>
      <vt:lpstr>Quire Sans</vt:lpstr>
      <vt:lpstr>Secondary</vt:lpstr>
      <vt:lpstr>Meet and Greet</vt:lpstr>
      <vt:lpstr>Meet and Greet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and Greet</dc:title>
  <dc:creator>Chris Moll</dc:creator>
  <cp:lastModifiedBy>Christina Hosford</cp:lastModifiedBy>
  <cp:revision>3</cp:revision>
  <dcterms:created xsi:type="dcterms:W3CDTF">2022-07-18T20:55:16Z</dcterms:created>
  <dcterms:modified xsi:type="dcterms:W3CDTF">2023-07-11T21:58:45Z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