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4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1" r:id="rId5"/>
    <p:sldMasterId id="2147483685" r:id="rId6"/>
    <p:sldMasterId id="2147483693" r:id="rId7"/>
  </p:sldMasterIdLst>
  <p:notesMasterIdLst>
    <p:notesMasterId r:id="rId39"/>
  </p:notesMasterIdLst>
  <p:sldIdLst>
    <p:sldId id="369" r:id="rId8"/>
    <p:sldId id="337" r:id="rId9"/>
    <p:sldId id="880" r:id="rId10"/>
    <p:sldId id="381" r:id="rId11"/>
    <p:sldId id="956" r:id="rId12"/>
    <p:sldId id="953" r:id="rId13"/>
    <p:sldId id="954" r:id="rId14"/>
    <p:sldId id="955" r:id="rId15"/>
    <p:sldId id="779" r:id="rId16"/>
    <p:sldId id="919" r:id="rId17"/>
    <p:sldId id="486" r:id="rId18"/>
    <p:sldId id="487" r:id="rId19"/>
    <p:sldId id="678" r:id="rId20"/>
    <p:sldId id="485" r:id="rId21"/>
    <p:sldId id="852" r:id="rId22"/>
    <p:sldId id="917" r:id="rId23"/>
    <p:sldId id="569" r:id="rId24"/>
    <p:sldId id="766" r:id="rId25"/>
    <p:sldId id="957" r:id="rId26"/>
    <p:sldId id="846" r:id="rId27"/>
    <p:sldId id="844" r:id="rId28"/>
    <p:sldId id="740" r:id="rId29"/>
    <p:sldId id="358" r:id="rId30"/>
    <p:sldId id="853" r:id="rId31"/>
    <p:sldId id="920" r:id="rId32"/>
    <p:sldId id="457" r:id="rId33"/>
    <p:sldId id="461" r:id="rId34"/>
    <p:sldId id="958" r:id="rId35"/>
    <p:sldId id="796" r:id="rId36"/>
    <p:sldId id="959" r:id="rId37"/>
    <p:sldId id="96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68500" autoAdjust="0"/>
  </p:normalViewPr>
  <p:slideViewPr>
    <p:cSldViewPr snapToGrid="0">
      <p:cViewPr varScale="1">
        <p:scale>
          <a:sx n="83" d="100"/>
          <a:sy n="83" d="100"/>
        </p:scale>
        <p:origin x="6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70070-874D-4F7C-A5AE-EEEA26F428E3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25F37-AF1F-4513-9E41-F5B336163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92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27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09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8246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 i="0" dirty="0">
              <a:solidFill>
                <a:srgbClr val="172B4D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436964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68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653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36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49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76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91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7B88F-78C4-40F0-BB5A-F9DBF67FDA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126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88194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7B88F-78C4-40F0-BB5A-F9DBF67FDA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4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616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236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53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 i="0" dirty="0">
              <a:solidFill>
                <a:srgbClr val="172B4D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549719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29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45596-2063-4941-9D17-338419674C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61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91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dcb566e1d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dcb566e1d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443382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dcb566e1d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dcb566e1d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151294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7251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962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17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2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dcb566e1d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dcb566e1d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sz="1100" b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69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27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709353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 i="0" dirty="0">
              <a:solidFill>
                <a:srgbClr val="172B4D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436964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126500" y="1814317"/>
            <a:ext cx="5087600" cy="30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133"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126500" y="4872517"/>
            <a:ext cx="5087600" cy="4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170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8B322B-E91B-3D52-7BF2-1505D54C3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36524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42262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F6847-DAD6-4EE4-9667-3F84C838E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740D50-C9E8-4B05-A899-B7BB24974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D08FA-5971-4D81-988F-C14578E1D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7C40-7DD6-4DD0-A1AC-167835149EE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051E8-0D04-4071-A29D-08B7EFEF7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B311A-6C56-4837-A0E9-402F9F19F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CBC6-23B0-427A-A911-78E493BA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4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72D41-6596-4C41-A3CE-3D1CB79F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C7C6A-8C51-480A-8BD4-EEEA4D929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70CD-13A0-45FA-A590-2E5DA1A98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7C40-7DD6-4DD0-A1AC-167835149EE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5077F-CD2D-4A89-BE6C-A191D1D0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6C9A0-4E4D-4A65-8771-5F5DD6501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CBC6-23B0-427A-A911-78E493BA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54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9BD6F-8A03-49F9-96FB-4BAB2DDB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EC5F5-A0AF-4455-A361-6B92981D4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93C8B-A3FB-424A-AE6F-EEA34C266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7C40-7DD6-4DD0-A1AC-167835149EE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B5A7E-123B-439F-9E75-91293A6BF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3349C-2810-4749-8E5D-95D9937DE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CBC6-23B0-427A-A911-78E493BA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87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5A35-C3A1-4F02-8667-30CF860AF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69086-F82D-4FE9-8062-2DD8AF631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C141A-E81A-43A8-996A-9233C1811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D4D9D-0A79-4891-A3E2-5F943A31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7C40-7DD6-4DD0-A1AC-167835149EE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2F2CF-CF22-4B9E-AB77-31AA84F3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D139E-390B-4640-BE3D-4919EFF0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CBC6-23B0-427A-A911-78E493BA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53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66E8A-8FD5-41C9-9294-CE92907E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B8893-11A2-41C6-B78B-7A2852701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C30AE-ACD3-454E-A17B-F7CE1F2F8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AB28E-29A4-482A-BF94-C1FF1AE8F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F0F9B-2E31-4321-8602-730E71969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9BEF02-8846-44A2-AB14-1EB1CB3F5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7C40-7DD6-4DD0-A1AC-167835149EE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53FCA4-5F75-40C5-BC2E-8C0DDD90E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7463CF-8075-425F-B40D-DEFD5289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CBC6-23B0-427A-A911-78E493BA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48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C788A-7B37-4B65-A995-B119E85E9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0D60A-F36A-453C-AC7F-565EC89C2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7C40-7DD6-4DD0-A1AC-167835149EE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A4A98-41A2-46D8-98B0-ECDF70B4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2BE75-4488-4735-865A-F520E0E3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CBC6-23B0-427A-A911-78E493BA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91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76E09-2B8A-47D7-BABC-6F9D069EC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7C40-7DD6-4DD0-A1AC-167835149EE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FFE75-6F8F-4BCB-82C1-16BEB322C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42803-DE84-4397-A67A-C829F311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CBC6-23B0-427A-A911-78E493BA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3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C534B-26B1-486A-A645-6676CBC5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B9569-DCC2-4A79-B98F-0C333A5D4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74387A-5304-4C57-93CB-DF7A07F13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1A254-2B6F-4E6E-9BA4-D09AE92B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7C40-7DD6-4DD0-A1AC-167835149EE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B686D-4209-402F-AFFD-F0A59F43B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ED985-BEF3-46BE-9FEC-7BD4404A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CBC6-23B0-427A-A911-78E493BA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30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D2FDA-0F1D-42B3-9734-D3405A6A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5F489C-34DD-4C97-9A45-EAAA68BE1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B3664-5806-4A3C-8B83-8F0D2EC02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EE805-09CA-4793-BEF9-123ACCEB8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7C40-7DD6-4DD0-A1AC-167835149EE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5C000-8B9E-408C-944A-A627FD01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58607-51D5-40AD-A3C8-28656B04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CBC6-23B0-427A-A911-78E493BA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9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27706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8CD7-BEB3-4B41-B455-18C17118A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EAD2C-76DC-4CFD-9AF0-8454E80FC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235ED-7AD1-4818-B011-EED64A5B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7C40-7DD6-4DD0-A1AC-167835149EE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A011D-8FA8-42C9-A763-FB7E6E9FD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ED73D-2768-4DA2-91CB-F393289B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CBC6-23B0-427A-A911-78E493BA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E7D684-2301-4E76-B235-A614333CD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E0772-624A-40C5-89CE-BD2C545A4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AA08F-B675-413C-9B33-562127CA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7C40-7DD6-4DD0-A1AC-167835149EE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3752E-9732-47C3-8592-EF2610A9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DB8D1-0A53-4213-BEA6-AACBFDFB0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CBC6-23B0-427A-A911-78E493BA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80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1630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g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/>
              <a:t>Click to add title</a:t>
            </a:r>
            <a:endParaRPr/>
          </a:p>
        </p:txBody>
      </p:sp>
      <p:sp>
        <p:nvSpPr>
          <p:cNvPr id="9" name="コンテンツ プレースホルダー 2"/>
          <p:cNvSpPr>
            <a:spLocks noGrp="1"/>
          </p:cNvSpPr>
          <p:nvPr userDrawn="1">
            <p:ph sz="quarter" idx="10" hasCustomPrompt="1"/>
          </p:nvPr>
        </p:nvSpPr>
        <p:spPr>
          <a:xfrm>
            <a:off x="451864" y="1028861"/>
            <a:ext cx="5485113" cy="51612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800"/>
              </a:spcAft>
              <a:defRPr sz="1867" baseline="0"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60002" indent="-240001">
              <a:lnSpc>
                <a:spcPct val="100000"/>
              </a:lnSpc>
              <a:spcAft>
                <a:spcPts val="800"/>
              </a:spcAft>
              <a:defRPr sz="1600" baseline="0">
                <a:latin typeface="+mn-ea"/>
                <a:ea typeface="+mn-ea"/>
              </a:defRPr>
            </a:lvl2pPr>
            <a:lvl3pPr marL="720001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3pPr>
            <a:lvl4pPr marL="1080001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4pPr>
            <a:lvl5pPr marL="1440000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5pPr>
            <a:lvl6pPr marL="1800002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6pPr>
            <a:lvl7pPr marL="2160001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7pPr>
            <a:lvl8pPr marL="2520001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8pPr>
            <a:lvl9pPr marL="2880000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9pPr>
          </a:lstStyle>
          <a:p>
            <a:pPr lvl="0"/>
            <a:r>
              <a:rPr kumimoji="1" lang="en-US" altLang="ja-JP"/>
              <a:t>Click to add object</a:t>
            </a:r>
            <a:endParaRPr kumimoji="1" lang="ja-JP" altLang="en-US"/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3F4C671E-D5BF-0B48-BC55-9878BE8F841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91654" y="1028861"/>
            <a:ext cx="5485113" cy="51612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800"/>
              </a:spcAft>
              <a:defRPr sz="1867" baseline="0"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60002" indent="-240001">
              <a:lnSpc>
                <a:spcPct val="100000"/>
              </a:lnSpc>
              <a:spcAft>
                <a:spcPts val="800"/>
              </a:spcAft>
              <a:defRPr sz="1600" baseline="0">
                <a:latin typeface="+mn-ea"/>
                <a:ea typeface="+mn-ea"/>
              </a:defRPr>
            </a:lvl2pPr>
            <a:lvl3pPr marL="720001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3pPr>
            <a:lvl4pPr marL="1080001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4pPr>
            <a:lvl5pPr marL="1440000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5pPr>
            <a:lvl6pPr marL="1800002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6pPr>
            <a:lvl7pPr marL="2160001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7pPr>
            <a:lvl8pPr marL="2520001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8pPr>
            <a:lvl9pPr marL="2880000" indent="-240001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9pPr>
          </a:lstStyle>
          <a:p>
            <a:pPr lvl="0"/>
            <a:r>
              <a:rPr kumimoji="1" lang="en-US" altLang="ja-JP"/>
              <a:t>Click to add object</a:t>
            </a:r>
            <a:endParaRPr kumimoji="1" lang="ja-JP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01367-EAFC-46E5-88EA-3DFD99779F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8" y="6402563"/>
            <a:ext cx="1091463" cy="2820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4464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pic" idx="13"/>
          </p:nvPr>
        </p:nvSpPr>
        <p:spPr>
          <a:xfrm>
            <a:off x="1" y="-5890"/>
            <a:ext cx="5023889" cy="6869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330657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937037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sz="quarter" idx="14"/>
          </p:nvPr>
        </p:nvSpPr>
        <p:spPr>
          <a:xfrm>
            <a:off x="5536186" y="3980925"/>
            <a:ext cx="1119636" cy="1119635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667"/>
            </a:lvl1pPr>
          </a:lstStyle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40910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siness Con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pic" idx="13"/>
          </p:nvPr>
        </p:nvSpPr>
        <p:spPr>
          <a:xfrm flipH="1">
            <a:off x="4640231" y="-15208"/>
            <a:ext cx="7576463" cy="6888263"/>
          </a:xfrm>
          <a:custGeom>
            <a:avLst/>
            <a:gdLst>
              <a:gd name="connsiteX0" fmla="*/ 0 w 5682347"/>
              <a:gd name="connsiteY0" fmla="*/ 0 h 5166197"/>
              <a:gd name="connsiteX1" fmla="*/ 5682347 w 5682347"/>
              <a:gd name="connsiteY1" fmla="*/ 0 h 5166197"/>
              <a:gd name="connsiteX2" fmla="*/ 5682347 w 5682347"/>
              <a:gd name="connsiteY2" fmla="*/ 5166197 h 5166197"/>
              <a:gd name="connsiteX3" fmla="*/ 0 w 5682347"/>
              <a:gd name="connsiteY3" fmla="*/ 5166197 h 5166197"/>
              <a:gd name="connsiteX4" fmla="*/ 0 w 5682347"/>
              <a:gd name="connsiteY4" fmla="*/ 0 h 5166197"/>
              <a:gd name="connsiteX0" fmla="*/ 0 w 5682347"/>
              <a:gd name="connsiteY0" fmla="*/ 0 h 5166197"/>
              <a:gd name="connsiteX1" fmla="*/ 3000107 w 5682347"/>
              <a:gd name="connsiteY1" fmla="*/ 17417 h 5166197"/>
              <a:gd name="connsiteX2" fmla="*/ 5682347 w 5682347"/>
              <a:gd name="connsiteY2" fmla="*/ 5166197 h 5166197"/>
              <a:gd name="connsiteX3" fmla="*/ 0 w 5682347"/>
              <a:gd name="connsiteY3" fmla="*/ 5166197 h 5166197"/>
              <a:gd name="connsiteX4" fmla="*/ 0 w 5682347"/>
              <a:gd name="connsiteY4" fmla="*/ 0 h 5166197"/>
              <a:gd name="connsiteX0" fmla="*/ 0 w 5682347"/>
              <a:gd name="connsiteY0" fmla="*/ 0 h 5166197"/>
              <a:gd name="connsiteX1" fmla="*/ 3000107 w 5682347"/>
              <a:gd name="connsiteY1" fmla="*/ 8709 h 5166197"/>
              <a:gd name="connsiteX2" fmla="*/ 5682347 w 5682347"/>
              <a:gd name="connsiteY2" fmla="*/ 5166197 h 5166197"/>
              <a:gd name="connsiteX3" fmla="*/ 0 w 5682347"/>
              <a:gd name="connsiteY3" fmla="*/ 5166197 h 5166197"/>
              <a:gd name="connsiteX4" fmla="*/ 0 w 5682347"/>
              <a:gd name="connsiteY4" fmla="*/ 0 h 516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2347" h="5166197">
                <a:moveTo>
                  <a:pt x="0" y="0"/>
                </a:moveTo>
                <a:lnTo>
                  <a:pt x="3000107" y="8709"/>
                </a:lnTo>
                <a:lnTo>
                  <a:pt x="5682347" y="5166197"/>
                </a:lnTo>
                <a:lnTo>
                  <a:pt x="0" y="5166197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01184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10772422" y="534170"/>
            <a:ext cx="253274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>
              <a:defRPr sz="3200"/>
            </a:pPr>
            <a:endParaRPr sz="1600"/>
          </a:p>
        </p:txBody>
      </p:sp>
      <p:grpSp>
        <p:nvGrpSpPr>
          <p:cNvPr id="122" name="Group 12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20" name="Shape 12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21" name="Shape 12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grpSp>
        <p:nvGrpSpPr>
          <p:cNvPr id="125" name="Group 12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23" name="Shape 12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24" name="Shape 12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sp>
        <p:nvSpPr>
          <p:cNvPr id="128" name="Shape 12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>
              <a:defRPr sz="3200"/>
            </a:pPr>
            <a:endParaRPr sz="1600"/>
          </a:p>
        </p:txBody>
      </p:sp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62973049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Shape 1332"/>
          <p:cNvSpPr>
            <a:spLocks noGrp="1"/>
          </p:cNvSpPr>
          <p:nvPr>
            <p:ph type="sldNum" sz="quarter" idx="2"/>
          </p:nvPr>
        </p:nvSpPr>
        <p:spPr>
          <a:xfrm>
            <a:off x="10772422" y="534170"/>
            <a:ext cx="253274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33" name="Shape 1333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>
              <a:defRPr sz="3200"/>
            </a:pPr>
            <a:endParaRPr sz="1600"/>
          </a:p>
        </p:txBody>
      </p:sp>
      <p:grpSp>
        <p:nvGrpSpPr>
          <p:cNvPr id="1336" name="Group 1336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334" name="Shape 1334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335" name="Shape 1335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grpSp>
        <p:nvGrpSpPr>
          <p:cNvPr id="1339" name="Group 1339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337" name="Shape 1337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338" name="Shape 1338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sp>
        <p:nvSpPr>
          <p:cNvPr id="1342" name="Shape 1342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>
              <a:defRPr sz="3200"/>
            </a:pPr>
            <a:endParaRPr sz="1600"/>
          </a:p>
        </p:txBody>
      </p:sp>
      <p:sp>
        <p:nvSpPr>
          <p:cNvPr id="1343" name="Shape 1343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344" name="Shape 1344"/>
          <p:cNvSpPr>
            <a:spLocks noGrp="1"/>
          </p:cNvSpPr>
          <p:nvPr>
            <p:ph type="pic" sz="quarter" idx="14"/>
          </p:nvPr>
        </p:nvSpPr>
        <p:spPr>
          <a:xfrm>
            <a:off x="3980235" y="1935937"/>
            <a:ext cx="1910407" cy="337437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1346" name="Shape 1346"/>
          <p:cNvSpPr>
            <a:spLocks noGrp="1"/>
          </p:cNvSpPr>
          <p:nvPr>
            <p:ph type="pic" sz="quarter" idx="16"/>
          </p:nvPr>
        </p:nvSpPr>
        <p:spPr>
          <a:xfrm>
            <a:off x="6317009" y="1935937"/>
            <a:ext cx="1910407" cy="337437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95122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609600" y="1663933"/>
            <a:ext cx="10972800" cy="40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0334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Shape 2394"/>
          <p:cNvSpPr>
            <a:spLocks noGrp="1"/>
          </p:cNvSpPr>
          <p:nvPr>
            <p:ph type="sldNum" sz="quarter" idx="2"/>
          </p:nvPr>
        </p:nvSpPr>
        <p:spPr>
          <a:xfrm>
            <a:off x="10772422" y="534170"/>
            <a:ext cx="253274" cy="25660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95" name="Shape 2395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>
              <a:defRPr sz="3200"/>
            </a:pPr>
            <a:endParaRPr sz="1600"/>
          </a:p>
        </p:txBody>
      </p:sp>
      <p:grpSp>
        <p:nvGrpSpPr>
          <p:cNvPr id="2398" name="Group 2398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2396" name="Shape 239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2397" name="Shape 2397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grpSp>
        <p:nvGrpSpPr>
          <p:cNvPr id="2401" name="Group 2401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2399" name="Shape 2399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2400" name="Shape 2400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sp>
        <p:nvSpPr>
          <p:cNvPr id="2404" name="Shape 2404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>
              <a:defRPr sz="3200"/>
            </a:pPr>
            <a:endParaRPr sz="1600"/>
          </a:p>
        </p:txBody>
      </p:sp>
      <p:sp>
        <p:nvSpPr>
          <p:cNvPr id="2405" name="Shape 240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406" name="Shape 2406"/>
          <p:cNvSpPr>
            <a:spLocks noGrp="1"/>
          </p:cNvSpPr>
          <p:nvPr>
            <p:ph type="pic" sz="quarter" idx="14"/>
          </p:nvPr>
        </p:nvSpPr>
        <p:spPr>
          <a:xfrm>
            <a:off x="638621" y="1439388"/>
            <a:ext cx="2532972" cy="4405264"/>
          </a:xfrm>
          <a:prstGeom prst="rect">
            <a:avLst/>
          </a:prstGeom>
          <a:effectLst>
            <a:outerShdw blurRad="76200" dist="224999" dir="7302716" rotWithShape="0">
              <a:srgbClr val="000000">
                <a:alpha val="17313"/>
              </a:srgbClr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grpSp>
        <p:nvGrpSpPr>
          <p:cNvPr id="2409" name="Group 2409"/>
          <p:cNvGrpSpPr/>
          <p:nvPr/>
        </p:nvGrpSpPr>
        <p:grpSpPr>
          <a:xfrm>
            <a:off x="638621" y="1440148"/>
            <a:ext cx="2532972" cy="4404527"/>
            <a:chOff x="0" y="0"/>
            <a:chExt cx="5065942" cy="8809051"/>
          </a:xfrm>
        </p:grpSpPr>
        <p:sp>
          <p:nvSpPr>
            <p:cNvPr id="2407" name="Shape 2407"/>
            <p:cNvSpPr/>
            <p:nvPr/>
          </p:nvSpPr>
          <p:spPr>
            <a:xfrm>
              <a:off x="0" y="0"/>
              <a:ext cx="171902" cy="880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74"/>
                  </a:lnTo>
                  <a:lnTo>
                    <a:pt x="0" y="21600"/>
                  </a:lnTo>
                  <a:lnTo>
                    <a:pt x="46" y="21600"/>
                  </a:lnTo>
                  <a:lnTo>
                    <a:pt x="21600" y="2086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2408" name="Shape 2408"/>
            <p:cNvSpPr/>
            <p:nvPr/>
          </p:nvSpPr>
          <p:spPr>
            <a:xfrm>
              <a:off x="368" y="8510620"/>
              <a:ext cx="5065575" cy="298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1" y="0"/>
                  </a:moveTo>
                  <a:lnTo>
                    <a:pt x="0" y="21600"/>
                  </a:lnTo>
                  <a:lnTo>
                    <a:pt x="21189" y="21600"/>
                  </a:lnTo>
                  <a:lnTo>
                    <a:pt x="21600" y="11694"/>
                  </a:lnTo>
                  <a:lnTo>
                    <a:pt x="21600" y="11561"/>
                  </a:lnTo>
                  <a:lnTo>
                    <a:pt x="731" y="11561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  <p:sp>
        <p:nvSpPr>
          <p:cNvPr id="18" name="Shape 126"/>
          <p:cNvSpPr/>
          <p:nvPr userDrawn="1"/>
        </p:nvSpPr>
        <p:spPr>
          <a:xfrm>
            <a:off x="9242365" y="6386929"/>
            <a:ext cx="2196116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algn="r"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sz="1001"/>
              <a:t>Mountain presentation by </a:t>
            </a:r>
            <a:r>
              <a:rPr sz="1001">
                <a:latin typeface="Geomanist Regular"/>
                <a:ea typeface="Geomanist Regular"/>
                <a:cs typeface="Geomanist Regular"/>
                <a:sym typeface="Geomanist Regular"/>
              </a:rPr>
              <a:t>ContestDesign</a:t>
            </a:r>
          </a:p>
        </p:txBody>
      </p:sp>
      <p:pic>
        <p:nvPicPr>
          <p:cNvPr id="19" name="03_For-Footer_Smal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0191" y="6354060"/>
            <a:ext cx="452543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4139257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8B322B-E91B-3D52-7BF2-1505D54C3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36524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99242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D2AD-24C0-4758-92DA-720E474A9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53AD7-2B6F-463D-80DB-D65C33D72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515EF-588A-4AA8-B45D-1E461F7A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48CA-A01F-4916-96E1-B8252606A9A8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0176D-83F9-4890-9753-E28E6F5DE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607D0-AA4E-4B40-96F0-BC3E503A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2C715-A2D1-4E9E-8F7E-C3D1C003F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059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D04D2-8851-46B6-9C1F-A74ADF26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29E09-3085-4B8E-A49A-37285BA64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128F5-918A-480D-8838-44C773F4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48CA-A01F-4916-96E1-B8252606A9A8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69DBC-3846-49F0-85E6-21D6E241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0C055-382F-456C-A840-F592A850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2C715-A2D1-4E9E-8F7E-C3D1C003F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631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190D-9926-4FD4-8229-A6899C123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85745-1035-441F-A485-CA756BDE2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73D38-112A-4E92-A899-2618EDDBF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48CA-A01F-4916-96E1-B8252606A9A8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2662F-E5CF-4ED8-8FBE-8D1A0020A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82D76-015C-4423-82DE-C55D3282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2C715-A2D1-4E9E-8F7E-C3D1C003F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56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DDC0-50EB-4B65-BE77-F2DC7AED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F0008-9ACB-44FE-9021-368CB0460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DC0A3-2BA7-4FFE-BB46-010EFA98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7766B-9749-4FC5-B67F-C95CBC6E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48CA-A01F-4916-96E1-B8252606A9A8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1242C-2F27-4103-AD8A-8E9D529B3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EA2E4-EC17-4569-9FB4-57BC9330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2C715-A2D1-4E9E-8F7E-C3D1C003F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46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AAC3-2DB7-4392-845C-61191027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81438-6486-4EA6-B776-B94788D84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7CB5F-19D4-4209-8661-A3CCB559A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89D704-3843-48FD-B3D7-F4387F303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60EDAE-55E6-4441-9FD1-7BB49EB71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8FBD0-5F20-4D48-894D-D138934C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48CA-A01F-4916-96E1-B8252606A9A8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38717-75B9-4368-A9C4-602B25E5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BC7CA-FBC1-4CFD-9AF4-9ECAD4D3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2C715-A2D1-4E9E-8F7E-C3D1C003F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838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9889-9003-4013-B837-F62DE5E4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D0A213-438E-4CED-B0BF-0744F0487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48CA-A01F-4916-96E1-B8252606A9A8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7862F-190A-44F6-B9A0-96940782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4D4D0-D6B3-4CD9-A020-DB73011A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2C715-A2D1-4E9E-8F7E-C3D1C003F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832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039D70-4BE5-4316-AAC4-699AA3A50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48CA-A01F-4916-96E1-B8252606A9A8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C53227-3DEF-4DD0-84B5-1D229E8BB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0BCA1-3639-4AF3-B0E1-9B71E743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2C715-A2D1-4E9E-8F7E-C3D1C003F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675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58240-AA78-4EFB-A0CC-A264030FD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02131-5323-4034-92A1-4CA24457B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C314A0-09BA-4B8F-93D9-3C0617933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46D14-C771-44AE-AAF0-6DE73EFBB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48CA-A01F-4916-96E1-B8252606A9A8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50401-27CE-4AE9-A5BA-282B8290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996B3-9954-4C59-B912-299CE750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2C715-A2D1-4E9E-8F7E-C3D1C003F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625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48DF1-E8E4-4173-AD2C-DC65BC450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7D5942-839D-4520-9E2D-8265A029C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6BFF1-F9EE-40D1-8F68-4831908AF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6A6E8-A46F-4081-B294-4DEFC1CBB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48CA-A01F-4916-96E1-B8252606A9A8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0C2C3-9790-4051-94EA-F6749393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0C3BC-C7EA-41FF-99BA-951CB435F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2C715-A2D1-4E9E-8F7E-C3D1C003F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940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3A04-5470-48D1-8A51-CF326873F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19119-5174-4843-852F-B60EC9DDC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8E2E5-48F7-4C8D-9803-08B2B8D02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48CA-A01F-4916-96E1-B8252606A9A8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ED38B-168B-4120-B423-70AF47779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AABC2-0DB7-49A6-9D0D-F9E8E3E47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2C715-A2D1-4E9E-8F7E-C3D1C003F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807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835C96-3B79-47F6-A36D-C06A7E31D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EDADB-A949-4CEF-9975-A6ACD0FC6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B5808-6D11-444C-8426-C782A2956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48CA-A01F-4916-96E1-B8252606A9A8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EF26E-7560-451D-B02F-8F308E935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02A4F-6601-48E1-BBE3-00BEE086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2C715-A2D1-4E9E-8F7E-C3D1C003F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34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8B322B-E91B-3D52-7BF2-1505D54C3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36524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02704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-cover1">
    <p:bg>
      <p:bgPr>
        <a:solidFill>
          <a:srgbClr val="BBE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90D526-8F4F-4832-9498-D493260B4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" b="7660"/>
          <a:stretch/>
        </p:blipFill>
        <p:spPr>
          <a:xfrm>
            <a:off x="203201" y="0"/>
            <a:ext cx="7039737" cy="68580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07A877B-6F68-411F-A58B-4B66B47DA2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t="28569" r="7393"/>
          <a:stretch/>
        </p:blipFill>
        <p:spPr>
          <a:xfrm rot="4500000" flipH="1">
            <a:off x="7011645" y="649692"/>
            <a:ext cx="5613332" cy="5784216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3EDFA06-461C-40C0-8A5A-C746F0BFF3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78" y="257428"/>
            <a:ext cx="996961" cy="103309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A6E915-5C54-45E7-B466-771A9F50D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953" y="196457"/>
            <a:ext cx="338624" cy="872092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BA47E7-8DBF-4E3B-8DEA-984176C9EF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85" y="6284352"/>
            <a:ext cx="1594951" cy="6023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27503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 dirty="0"/>
              <a:t>Click to add title</a:t>
            </a:r>
            <a:endParaRPr dirty="0"/>
          </a:p>
        </p:txBody>
      </p:sp>
      <p:sp>
        <p:nvSpPr>
          <p:cNvPr id="11" name="テキスト ボックス 10"/>
          <p:cNvSpPr txBox="1"/>
          <p:nvPr userDrawn="1"/>
        </p:nvSpPr>
        <p:spPr>
          <a:xfrm>
            <a:off x="11104119" y="6377806"/>
            <a:ext cx="764399" cy="2808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4" tIns="47624" rIns="47624" bIns="47624" numCol="1" spcCol="38100" rtlCol="0" anchor="ctr">
            <a:spAutoFit/>
          </a:bodyPr>
          <a:lstStyle/>
          <a:p>
            <a:pPr marL="0" marR="0" indent="0" algn="r" defTabSz="548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altLang="ja-JP" sz="1200" b="1" smtClean="0">
                <a:latin typeface="+mn-lt"/>
              </a:rPr>
              <a:pPr marL="0" marR="0" indent="0" algn="r" defTabSz="548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ja-JP" alt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メイリオ" panose="020B0604030504040204" pitchFamily="50" charset="-128"/>
              <a:cs typeface="メイリオ" panose="020B0604030504040204" pitchFamily="50" charset="-128"/>
              <a:sym typeface="ヒラギノ角ゴ ProN W3"/>
            </a:endParaRPr>
          </a:p>
        </p:txBody>
      </p:sp>
      <p:sp>
        <p:nvSpPr>
          <p:cNvPr id="9" name="コンテンツ プレースホルダー 2"/>
          <p:cNvSpPr>
            <a:spLocks noGrp="1"/>
          </p:cNvSpPr>
          <p:nvPr userDrawn="1">
            <p:ph sz="quarter" idx="10" hasCustomPrompt="1"/>
          </p:nvPr>
        </p:nvSpPr>
        <p:spPr>
          <a:xfrm>
            <a:off x="451861" y="1028859"/>
            <a:ext cx="11308339" cy="51612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800"/>
              </a:spcAft>
              <a:defRPr sz="1867" baseline="0"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60010" indent="-240006">
              <a:lnSpc>
                <a:spcPct val="100000"/>
              </a:lnSpc>
              <a:spcAft>
                <a:spcPts val="800"/>
              </a:spcAft>
              <a:defRPr sz="1600" baseline="0">
                <a:latin typeface="+mn-ea"/>
                <a:ea typeface="+mn-ea"/>
              </a:defRPr>
            </a:lvl2pPr>
            <a:lvl3pPr marL="720018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3pPr>
            <a:lvl4pPr marL="1080028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4pPr>
            <a:lvl5pPr marL="1440036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5pPr>
            <a:lvl6pPr marL="1800046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6pPr>
            <a:lvl7pPr marL="2160054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7pPr>
            <a:lvl8pPr marL="2520064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8pPr>
            <a:lvl9pPr marL="2880072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9pPr>
          </a:lstStyle>
          <a:p>
            <a:pPr lvl="0"/>
            <a:r>
              <a:rPr kumimoji="1" lang="en-US" altLang="ja-JP" dirty="0"/>
              <a:t>Click to add object</a:t>
            </a:r>
            <a:endParaRPr kumimoji="1" lang="ja-JP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E1FAF-D3CA-EA43-8EF1-81A154D859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7" y="6402561"/>
            <a:ext cx="1091463" cy="2820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0185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g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 dirty="0"/>
              <a:t>Click to add title</a:t>
            </a:r>
            <a:endParaRPr dirty="0"/>
          </a:p>
        </p:txBody>
      </p:sp>
      <p:sp>
        <p:nvSpPr>
          <p:cNvPr id="11" name="テキスト ボックス 10"/>
          <p:cNvSpPr txBox="1"/>
          <p:nvPr userDrawn="1"/>
        </p:nvSpPr>
        <p:spPr>
          <a:xfrm>
            <a:off x="11104119" y="6377806"/>
            <a:ext cx="764399" cy="2808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4" tIns="47624" rIns="47624" bIns="47624" numCol="1" spcCol="38100" rtlCol="0" anchor="ctr">
            <a:spAutoFit/>
          </a:bodyPr>
          <a:lstStyle/>
          <a:p>
            <a:pPr marL="0" marR="0" indent="0" algn="r" defTabSz="548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altLang="ja-JP" sz="1200" b="1" smtClean="0">
                <a:latin typeface="+mn-lt"/>
              </a:rPr>
              <a:pPr marL="0" marR="0" indent="0" algn="r" defTabSz="548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ja-JP" alt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メイリオ" panose="020B0604030504040204" pitchFamily="50" charset="-128"/>
              <a:cs typeface="メイリオ" panose="020B0604030504040204" pitchFamily="50" charset="-128"/>
              <a:sym typeface="ヒラギノ角ゴ ProN W3"/>
            </a:endParaRPr>
          </a:p>
        </p:txBody>
      </p:sp>
      <p:sp>
        <p:nvSpPr>
          <p:cNvPr id="9" name="コンテンツ プレースホルダー 2"/>
          <p:cNvSpPr>
            <a:spLocks noGrp="1"/>
          </p:cNvSpPr>
          <p:nvPr userDrawn="1">
            <p:ph sz="quarter" idx="10" hasCustomPrompt="1"/>
          </p:nvPr>
        </p:nvSpPr>
        <p:spPr>
          <a:xfrm>
            <a:off x="451862" y="1028859"/>
            <a:ext cx="5485113" cy="51612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800"/>
              </a:spcAft>
              <a:defRPr sz="1867" baseline="0"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60010" indent="-240006">
              <a:lnSpc>
                <a:spcPct val="100000"/>
              </a:lnSpc>
              <a:spcAft>
                <a:spcPts val="800"/>
              </a:spcAft>
              <a:defRPr sz="1600" baseline="0">
                <a:latin typeface="+mn-ea"/>
                <a:ea typeface="+mn-ea"/>
              </a:defRPr>
            </a:lvl2pPr>
            <a:lvl3pPr marL="720018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3pPr>
            <a:lvl4pPr marL="1080028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4pPr>
            <a:lvl5pPr marL="1440036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5pPr>
            <a:lvl6pPr marL="1800046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6pPr>
            <a:lvl7pPr marL="2160054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7pPr>
            <a:lvl8pPr marL="2520064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8pPr>
            <a:lvl9pPr marL="2880072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9pPr>
          </a:lstStyle>
          <a:p>
            <a:pPr lvl="0"/>
            <a:r>
              <a:rPr kumimoji="1" lang="en-US" altLang="ja-JP" dirty="0"/>
              <a:t>Click to add object</a:t>
            </a:r>
            <a:endParaRPr kumimoji="1" lang="ja-JP" altLang="en-US" dirty="0"/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3F4C671E-D5BF-0B48-BC55-9878BE8F841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91653" y="1028859"/>
            <a:ext cx="5485113" cy="51612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800"/>
              </a:spcAft>
              <a:defRPr sz="1867" baseline="0"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60010" indent="-240006">
              <a:lnSpc>
                <a:spcPct val="100000"/>
              </a:lnSpc>
              <a:spcAft>
                <a:spcPts val="800"/>
              </a:spcAft>
              <a:defRPr sz="1600" baseline="0">
                <a:latin typeface="+mn-ea"/>
                <a:ea typeface="+mn-ea"/>
              </a:defRPr>
            </a:lvl2pPr>
            <a:lvl3pPr marL="720018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3pPr>
            <a:lvl4pPr marL="1080028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4pPr>
            <a:lvl5pPr marL="1440036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5pPr>
            <a:lvl6pPr marL="1800046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6pPr>
            <a:lvl7pPr marL="2160054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7pPr>
            <a:lvl8pPr marL="2520064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8pPr>
            <a:lvl9pPr marL="2880072" indent="-240006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9pPr>
          </a:lstStyle>
          <a:p>
            <a:pPr lvl="0"/>
            <a:r>
              <a:rPr kumimoji="1" lang="en-US" altLang="ja-JP" dirty="0"/>
              <a:t>Click to add object</a:t>
            </a:r>
            <a:endParaRPr kumimoji="1" lang="ja-JP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01367-EAFC-46E5-88EA-3DFD99779F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7" y="6402561"/>
            <a:ext cx="1091463" cy="2820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83536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38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9596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5355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597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948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4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536633"/>
            <a:ext cx="10972800" cy="4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602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1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2E5AF4-CC07-48ED-818E-7CF61784F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C398D-6706-43CF-8B4E-38903B201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A077D-F22C-49D8-BD08-3446D681A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37C40-7DD6-4DD0-A1AC-167835149EE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F875B-D080-428F-9A34-0688A246B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CE241-752A-4D3B-9E01-5B3FD6E10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8CBC6-23B0-427A-A911-78E493BA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0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554" y="476251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554" y="1949455"/>
            <a:ext cx="10502900" cy="460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21842" y="6540501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28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09" r:id="rId8"/>
  </p:sldLayoutIdLst>
  <p:transition spd="med"/>
  <p:txStyles>
    <p:titleStyle>
      <a:lvl1pPr marL="0" marR="0" indent="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+mn-ea"/>
          <a:cs typeface="Calibri" panose="020F0502020204030204" pitchFamily="34" charset="0"/>
          <a:sym typeface="Helvetica Light"/>
        </a:defRPr>
      </a:lvl1pPr>
      <a:lvl2pPr marL="0" marR="0" indent="11429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89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82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77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472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767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06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35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484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+mn-ea"/>
          <a:cs typeface="Calibri" panose="020F0502020204030204" pitchFamily="34" charset="0"/>
          <a:sym typeface="Helvetica Light"/>
        </a:defRPr>
      </a:lvl1pPr>
      <a:lvl2pPr marL="634969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+mn-ea"/>
          <a:cs typeface="Calibri" panose="020F0502020204030204" pitchFamily="34" charset="0"/>
          <a:sym typeface="Helvetica Light"/>
        </a:defRPr>
      </a:lvl2pPr>
      <a:lvl3pPr marL="952452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+mn-ea"/>
          <a:cs typeface="Calibri" panose="020F0502020204030204" pitchFamily="34" charset="0"/>
          <a:sym typeface="Helvetica Light"/>
        </a:defRPr>
      </a:lvl3pPr>
      <a:lvl4pPr marL="1269936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+mn-ea"/>
          <a:cs typeface="Calibri" panose="020F0502020204030204" pitchFamily="34" charset="0"/>
          <a:sym typeface="Helvetica Light"/>
        </a:defRPr>
      </a:lvl4pPr>
      <a:lvl5pPr marL="1587422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+mn-ea"/>
          <a:cs typeface="Calibri" panose="020F0502020204030204" pitchFamily="34" charset="0"/>
          <a:sym typeface="Helvetica Light"/>
        </a:defRPr>
      </a:lvl5pPr>
      <a:lvl6pPr marL="1904906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388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39873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7358" marR="0" indent="-317484" algn="l" defTabSz="412730" latinLnBrk="0">
        <a:lnSpc>
          <a:spcPct val="100000"/>
        </a:lnSpc>
        <a:spcBef>
          <a:spcPts val="2601"/>
        </a:spcBef>
        <a:spcAft>
          <a:spcPts val="0"/>
        </a:spcAft>
        <a:buClrTx/>
        <a:buSzPct val="75000"/>
        <a:buFontTx/>
        <a:buChar char="•"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9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89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82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77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472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767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06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35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3F2FE-DC24-40A9-A515-330D19FF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0B360-839F-4AD6-9DE8-CAA5BE95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8D0E-EBFD-4A1E-8CB8-764A2CCB1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648CA-A01F-4916-96E1-B8252606A9A8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752D0-9B25-414D-8216-0DF53B04C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56AC3-F7B1-483F-8F1D-2F8DA4B9E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2C715-A2D1-4E9E-8F7E-C3D1C003F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5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5" Type="http://schemas.openxmlformats.org/officeDocument/2006/relationships/image" Target="../media/image77.gif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10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.png"/><Relationship Id="rId5" Type="http://schemas.openxmlformats.org/officeDocument/2006/relationships/image" Target="../media/image100.jpeg"/><Relationship Id="rId10" Type="http://schemas.openxmlformats.org/officeDocument/2006/relationships/image" Target="../media/image105.sv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3.png"/><Relationship Id="rId5" Type="http://schemas.openxmlformats.org/officeDocument/2006/relationships/image" Target="../media/image71.png"/><Relationship Id="rId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0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31.gi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26" Type="http://schemas.openxmlformats.org/officeDocument/2006/relationships/image" Target="../media/image35.jpeg"/><Relationship Id="rId3" Type="http://schemas.openxmlformats.org/officeDocument/2006/relationships/image" Target="../media/image12.jpeg"/><Relationship Id="rId21" Type="http://schemas.openxmlformats.org/officeDocument/2006/relationships/image" Target="../media/image30.jpeg"/><Relationship Id="rId34" Type="http://schemas.openxmlformats.org/officeDocument/2006/relationships/image" Target="../media/image10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5" Type="http://schemas.openxmlformats.org/officeDocument/2006/relationships/image" Target="../media/image34.jpeg"/><Relationship Id="rId3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29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24" Type="http://schemas.openxmlformats.org/officeDocument/2006/relationships/image" Target="../media/image33.jpeg"/><Relationship Id="rId32" Type="http://schemas.openxmlformats.org/officeDocument/2006/relationships/image" Target="../media/image41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23" Type="http://schemas.openxmlformats.org/officeDocument/2006/relationships/image" Target="../media/image32.jpeg"/><Relationship Id="rId28" Type="http://schemas.openxmlformats.org/officeDocument/2006/relationships/image" Target="../media/image37.jpe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31" Type="http://schemas.openxmlformats.org/officeDocument/2006/relationships/image" Target="../media/image40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1.jpeg"/><Relationship Id="rId27" Type="http://schemas.openxmlformats.org/officeDocument/2006/relationships/image" Target="../media/image36.jpeg"/><Relationship Id="rId30" Type="http://schemas.openxmlformats.org/officeDocument/2006/relationships/image" Target="../media/image39.jpeg"/><Relationship Id="rId8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0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hyperlink" Target="soraapp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9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49530A-57B7-4C4D-B88B-24C307358E50}"/>
              </a:ext>
            </a:extLst>
          </p:cNvPr>
          <p:cNvSpPr txBox="1">
            <a:spLocks/>
          </p:cNvSpPr>
          <p:nvPr/>
        </p:nvSpPr>
        <p:spPr>
          <a:xfrm>
            <a:off x="2" y="1831093"/>
            <a:ext cx="12191999" cy="14012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1pPr>
            <a:lvl2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2pPr>
            <a:lvl3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3pPr>
            <a:lvl4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4pPr>
            <a:lvl5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5pPr>
            <a:lvl6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6pPr>
            <a:lvl7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7pPr>
            <a:lvl8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8pPr>
            <a:lvl9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9pPr>
          </a:lstStyle>
          <a:p>
            <a:pPr marL="0" marR="0" lvl="0" indent="0" algn="ctr" defTabSz="462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メイリオ"/>
              </a:rPr>
              <a:t>Meet Sora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D03AAD8-27CC-9E18-C5B3-37035663D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02" y="2614504"/>
            <a:ext cx="4402196" cy="3401697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8CCCF80B-25C5-0F6A-5924-E3E38E262D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99735" y="6265158"/>
            <a:ext cx="1170381" cy="430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88018-B8F6-225A-8726-289B3FE32C73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746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250">
            <a:extLst>
              <a:ext uri="{FF2B5EF4-FFF2-40B4-BE49-F238E27FC236}">
                <a16:creationId xmlns:a16="http://schemas.microsoft.com/office/drawing/2014/main" id="{8DAD529D-98CE-4A7B-A34E-2E20C731D647}"/>
              </a:ext>
            </a:extLst>
          </p:cNvPr>
          <p:cNvSpPr/>
          <p:nvPr/>
        </p:nvSpPr>
        <p:spPr>
          <a:xfrm>
            <a:off x="505507" y="505064"/>
            <a:ext cx="10085525" cy="662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sym typeface="Geomanist Ultra"/>
              </a:rPr>
              <a:t>Assigned titles</a:t>
            </a:r>
            <a:endParaRPr kumimoji="0" sz="5333" b="0" i="0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sym typeface="Geomanist Ultr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64D9E6-53D5-4BBE-982D-B062A5FC401A}"/>
              </a:ext>
            </a:extLst>
          </p:cNvPr>
          <p:cNvSpPr txBox="1"/>
          <p:nvPr/>
        </p:nvSpPr>
        <p:spPr>
          <a:xfrm>
            <a:off x="476835" y="1942222"/>
            <a:ext cx="5386958" cy="2852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5" marR="0" lvl="0" indent="-228605" algn="l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Appear on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Home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 tab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EB Garamond 12" charset="0"/>
              <a:cs typeface="Calibri" panose="020F0502020204030204" pitchFamily="34" charset="0"/>
              <a:sym typeface="Arial"/>
            </a:endParaRPr>
          </a:p>
          <a:p>
            <a:pPr marL="228605" indent="-228605" defTabSz="914377">
              <a:spcBef>
                <a:spcPts val="800"/>
              </a:spcBef>
              <a:spcAft>
                <a:spcPts val="800"/>
              </a:spcAft>
              <a:buClr>
                <a:srgbClr val="3B346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3461"/>
                </a:solidFill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Students always have access to their assigned reading via their devices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EB Garamond 12" charset="0"/>
              <a:cs typeface="Calibri" panose="020F0502020204030204" pitchFamily="34" charset="0"/>
              <a:sym typeface="Arial"/>
            </a:endParaRPr>
          </a:p>
          <a:p>
            <a:pPr marL="228605" marR="0" lvl="0" indent="-228605" algn="l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Ensures that the right book is in the hands of the right student – 24/7</a:t>
            </a:r>
          </a:p>
          <a:p>
            <a:pPr marL="228605" indent="-228605" defTabSz="914377">
              <a:spcBef>
                <a:spcPts val="800"/>
              </a:spcBef>
              <a:spcAft>
                <a:spcPts val="800"/>
              </a:spcAft>
              <a:buClr>
                <a:srgbClr val="3B346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3461"/>
                </a:solidFill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Protects privacy for students reading at varying levels</a:t>
            </a:r>
          </a:p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3B3461"/>
              </a:buClr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EB Garamond 12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91024A-0479-4549-BDF9-805EA6AF7F3C}"/>
              </a:ext>
            </a:extLst>
          </p:cNvPr>
          <p:cNvGrpSpPr/>
          <p:nvPr/>
        </p:nvGrpSpPr>
        <p:grpSpPr>
          <a:xfrm>
            <a:off x="615358" y="1368957"/>
            <a:ext cx="2293908" cy="151632"/>
            <a:chOff x="273499" y="3153096"/>
            <a:chExt cx="1255917" cy="74172"/>
          </a:xfrm>
        </p:grpSpPr>
        <p:sp>
          <p:nvSpPr>
            <p:cNvPr id="15" name="Shape 5297">
              <a:extLst>
                <a:ext uri="{FF2B5EF4-FFF2-40B4-BE49-F238E27FC236}">
                  <a16:creationId xmlns:a16="http://schemas.microsoft.com/office/drawing/2014/main" id="{42DA591E-B654-431A-B412-7D824240EB90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Shape 5298">
              <a:extLst>
                <a:ext uri="{FF2B5EF4-FFF2-40B4-BE49-F238E27FC236}">
                  <a16:creationId xmlns:a16="http://schemas.microsoft.com/office/drawing/2014/main" id="{DAB918D1-B4BA-4ACD-886A-67BCE2628BF1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Shape 5299">
              <a:extLst>
                <a:ext uri="{FF2B5EF4-FFF2-40B4-BE49-F238E27FC236}">
                  <a16:creationId xmlns:a16="http://schemas.microsoft.com/office/drawing/2014/main" id="{ED6FE4E6-095A-4347-800C-7AA05F846819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Shape 5300">
              <a:extLst>
                <a:ext uri="{FF2B5EF4-FFF2-40B4-BE49-F238E27FC236}">
                  <a16:creationId xmlns:a16="http://schemas.microsoft.com/office/drawing/2014/main" id="{E9C949A2-0FD6-42B3-8A77-292FD13CFAF6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Shape 5301">
              <a:extLst>
                <a:ext uri="{FF2B5EF4-FFF2-40B4-BE49-F238E27FC236}">
                  <a16:creationId xmlns:a16="http://schemas.microsoft.com/office/drawing/2014/main" id="{8BDA6DED-124B-4278-B48B-51D4788EDB0D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Shape 5302">
              <a:extLst>
                <a:ext uri="{FF2B5EF4-FFF2-40B4-BE49-F238E27FC236}">
                  <a16:creationId xmlns:a16="http://schemas.microsoft.com/office/drawing/2014/main" id="{6A5DA858-0DA4-4D65-8D8E-EA6E991ABA14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85AAA9-420D-49B9-A48B-45E8402A05E2}"/>
              </a:ext>
            </a:extLst>
          </p:cNvPr>
          <p:cNvGrpSpPr/>
          <p:nvPr/>
        </p:nvGrpSpPr>
        <p:grpSpPr>
          <a:xfrm rot="218093">
            <a:off x="6508737" y="378534"/>
            <a:ext cx="4496499" cy="5837740"/>
            <a:chOff x="6660396" y="1450207"/>
            <a:chExt cx="4967208" cy="7384998"/>
          </a:xfrm>
          <a:solidFill>
            <a:schemeClr val="tx1"/>
          </a:solidFill>
        </p:grpSpPr>
        <p:sp>
          <p:nvSpPr>
            <p:cNvPr id="13" name="Freeform 416">
              <a:extLst>
                <a:ext uri="{FF2B5EF4-FFF2-40B4-BE49-F238E27FC236}">
                  <a16:creationId xmlns:a16="http://schemas.microsoft.com/office/drawing/2014/main" id="{B744B8F1-6D7E-404E-A33F-3F35A9B8B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0396" y="1450207"/>
              <a:ext cx="4967208" cy="7384998"/>
            </a:xfrm>
            <a:custGeom>
              <a:avLst/>
              <a:gdLst>
                <a:gd name="T0" fmla="*/ 8359 w 8992"/>
                <a:gd name="T1" fmla="*/ 0 h 13368"/>
                <a:gd name="T2" fmla="*/ 8991 w 8992"/>
                <a:gd name="T3" fmla="*/ 639 h 13368"/>
                <a:gd name="T4" fmla="*/ 8991 w 8992"/>
                <a:gd name="T5" fmla="*/ 12734 h 13368"/>
                <a:gd name="T6" fmla="*/ 8353 w 8992"/>
                <a:gd name="T7" fmla="*/ 13367 h 13368"/>
                <a:gd name="T8" fmla="*/ 633 w 8992"/>
                <a:gd name="T9" fmla="*/ 13361 h 13368"/>
                <a:gd name="T10" fmla="*/ 0 w 8992"/>
                <a:gd name="T11" fmla="*/ 12728 h 13368"/>
                <a:gd name="T12" fmla="*/ 0 w 8992"/>
                <a:gd name="T13" fmla="*/ 633 h 13368"/>
                <a:gd name="T14" fmla="*/ 639 w 8992"/>
                <a:gd name="T15" fmla="*/ 0 h 13368"/>
                <a:gd name="T16" fmla="*/ 8359 w 8992"/>
                <a:gd name="T17" fmla="*/ 0 h 13368"/>
                <a:gd name="T18" fmla="*/ 8359 w 8992"/>
                <a:gd name="T19" fmla="*/ 0 h 13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92" h="13368">
                  <a:moveTo>
                    <a:pt x="8359" y="0"/>
                  </a:moveTo>
                  <a:cubicBezTo>
                    <a:pt x="8710" y="0"/>
                    <a:pt x="8991" y="287"/>
                    <a:pt x="8991" y="639"/>
                  </a:cubicBezTo>
                  <a:cubicBezTo>
                    <a:pt x="8991" y="639"/>
                    <a:pt x="8991" y="639"/>
                    <a:pt x="8991" y="12734"/>
                  </a:cubicBezTo>
                  <a:cubicBezTo>
                    <a:pt x="8991" y="13081"/>
                    <a:pt x="8704" y="13367"/>
                    <a:pt x="8353" y="13367"/>
                  </a:cubicBezTo>
                  <a:cubicBezTo>
                    <a:pt x="8353" y="13367"/>
                    <a:pt x="8353" y="13367"/>
                    <a:pt x="633" y="13361"/>
                  </a:cubicBezTo>
                  <a:cubicBezTo>
                    <a:pt x="281" y="13361"/>
                    <a:pt x="0" y="13081"/>
                    <a:pt x="0" y="12728"/>
                  </a:cubicBezTo>
                  <a:cubicBezTo>
                    <a:pt x="0" y="12728"/>
                    <a:pt x="0" y="12728"/>
                    <a:pt x="0" y="633"/>
                  </a:cubicBezTo>
                  <a:cubicBezTo>
                    <a:pt x="6" y="287"/>
                    <a:pt x="286" y="0"/>
                    <a:pt x="639" y="0"/>
                  </a:cubicBezTo>
                  <a:cubicBezTo>
                    <a:pt x="639" y="0"/>
                    <a:pt x="639" y="0"/>
                    <a:pt x="8359" y="0"/>
                  </a:cubicBezTo>
                  <a:lnTo>
                    <a:pt x="8359" y="0"/>
                  </a:lnTo>
                </a:path>
              </a:pathLst>
            </a:custGeom>
            <a:grpFill/>
            <a:ln w="31750" cap="flat">
              <a:solidFill>
                <a:schemeClr val="bg1">
                  <a:lumMod val="75000"/>
                </a:schemeClr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8155640-E316-4DAD-98D0-840568097976}"/>
                </a:ext>
              </a:extLst>
            </p:cNvPr>
            <p:cNvSpPr/>
            <p:nvPr/>
          </p:nvSpPr>
          <p:spPr>
            <a:xfrm>
              <a:off x="8905805" y="8084179"/>
              <a:ext cx="476389" cy="538844"/>
            </a:xfrm>
            <a:prstGeom prst="ellipse">
              <a:avLst/>
            </a:prstGeom>
            <a:grpFill/>
            <a:ln w="254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6" tIns="71436" rIns="71436" bIns="71436" numCol="1" spcCol="38100" rtlCol="0" anchor="ctr">
              <a:noAutofit/>
            </a:bodyPr>
            <a:lstStyle/>
            <a:p>
              <a:pPr marL="0" marR="0" lvl="0" indent="0" algn="ctr" defTabSz="8225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ヒラギノ角ゴ ProN W3"/>
                <a:sym typeface="ヒラギノ角ゴ ProN W3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7E8D9C4-E532-46B1-A3A1-E8C7E193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2893">
            <a:off x="6700535" y="660049"/>
            <a:ext cx="4133224" cy="4767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72F5B-C2E8-E332-9337-8297C768A77B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9983C4EE-90E2-8E78-7EE7-643B16C144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91031" y="6363526"/>
            <a:ext cx="1170381" cy="4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0687946-88A8-7C21-2801-EC2C8D60FF52}"/>
              </a:ext>
            </a:extLst>
          </p:cNvPr>
          <p:cNvGrpSpPr>
            <a:grpSpLocks noChangeAspect="1"/>
          </p:cNvGrpSpPr>
          <p:nvPr/>
        </p:nvGrpSpPr>
        <p:grpSpPr>
          <a:xfrm>
            <a:off x="7375115" y="548951"/>
            <a:ext cx="4129502" cy="5644187"/>
            <a:chOff x="11690540" y="301002"/>
            <a:chExt cx="5795756" cy="878157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764B717-6729-A76D-6ED5-DAA16932FD50}"/>
                </a:ext>
              </a:extLst>
            </p:cNvPr>
            <p:cNvGrpSpPr/>
            <p:nvPr/>
          </p:nvGrpSpPr>
          <p:grpSpPr>
            <a:xfrm>
              <a:off x="11690540" y="301002"/>
              <a:ext cx="5795756" cy="8781576"/>
              <a:chOff x="11690540" y="301002"/>
              <a:chExt cx="5795756" cy="8781576"/>
            </a:xfrm>
          </p:grpSpPr>
          <p:sp>
            <p:nvSpPr>
              <p:cNvPr id="18" name="Freeform 416">
                <a:extLst>
                  <a:ext uri="{FF2B5EF4-FFF2-40B4-BE49-F238E27FC236}">
                    <a16:creationId xmlns:a16="http://schemas.microsoft.com/office/drawing/2014/main" id="{32B5B3AE-37FF-8708-306A-151F7507A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90540" y="301002"/>
                <a:ext cx="5795756" cy="8781576"/>
              </a:xfrm>
              <a:custGeom>
                <a:avLst/>
                <a:gdLst>
                  <a:gd name="T0" fmla="*/ 8359 w 8992"/>
                  <a:gd name="T1" fmla="*/ 0 h 13368"/>
                  <a:gd name="T2" fmla="*/ 8991 w 8992"/>
                  <a:gd name="T3" fmla="*/ 639 h 13368"/>
                  <a:gd name="T4" fmla="*/ 8991 w 8992"/>
                  <a:gd name="T5" fmla="*/ 12734 h 13368"/>
                  <a:gd name="T6" fmla="*/ 8353 w 8992"/>
                  <a:gd name="T7" fmla="*/ 13367 h 13368"/>
                  <a:gd name="T8" fmla="*/ 633 w 8992"/>
                  <a:gd name="T9" fmla="*/ 13361 h 13368"/>
                  <a:gd name="T10" fmla="*/ 0 w 8992"/>
                  <a:gd name="T11" fmla="*/ 12728 h 13368"/>
                  <a:gd name="T12" fmla="*/ 0 w 8992"/>
                  <a:gd name="T13" fmla="*/ 633 h 13368"/>
                  <a:gd name="T14" fmla="*/ 639 w 8992"/>
                  <a:gd name="T15" fmla="*/ 0 h 13368"/>
                  <a:gd name="T16" fmla="*/ 8359 w 8992"/>
                  <a:gd name="T17" fmla="*/ 0 h 13368"/>
                  <a:gd name="T18" fmla="*/ 8359 w 8992"/>
                  <a:gd name="T19" fmla="*/ 0 h 13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92" h="13368">
                    <a:moveTo>
                      <a:pt x="8359" y="0"/>
                    </a:moveTo>
                    <a:cubicBezTo>
                      <a:pt x="8710" y="0"/>
                      <a:pt x="8991" y="287"/>
                      <a:pt x="8991" y="639"/>
                    </a:cubicBezTo>
                    <a:cubicBezTo>
                      <a:pt x="8991" y="639"/>
                      <a:pt x="8991" y="639"/>
                      <a:pt x="8991" y="12734"/>
                    </a:cubicBezTo>
                    <a:cubicBezTo>
                      <a:pt x="8991" y="13081"/>
                      <a:pt x="8704" y="13367"/>
                      <a:pt x="8353" y="13367"/>
                    </a:cubicBezTo>
                    <a:cubicBezTo>
                      <a:pt x="8353" y="13367"/>
                      <a:pt x="8353" y="13367"/>
                      <a:pt x="633" y="13361"/>
                    </a:cubicBezTo>
                    <a:cubicBezTo>
                      <a:pt x="281" y="13361"/>
                      <a:pt x="0" y="13081"/>
                      <a:pt x="0" y="12728"/>
                    </a:cubicBezTo>
                    <a:cubicBezTo>
                      <a:pt x="0" y="12728"/>
                      <a:pt x="0" y="12728"/>
                      <a:pt x="0" y="633"/>
                    </a:cubicBezTo>
                    <a:cubicBezTo>
                      <a:pt x="6" y="287"/>
                      <a:pt x="286" y="0"/>
                      <a:pt x="639" y="0"/>
                    </a:cubicBezTo>
                    <a:cubicBezTo>
                      <a:pt x="639" y="0"/>
                      <a:pt x="639" y="0"/>
                      <a:pt x="8359" y="0"/>
                    </a:cubicBezTo>
                    <a:lnTo>
                      <a:pt x="8359" y="0"/>
                    </a:lnTo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31750" cap="flat">
                <a:solidFill>
                  <a:schemeClr val="bg1">
                    <a:lumMod val="75000"/>
                  </a:schemeClr>
                </a:solidFill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800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Arial"/>
                  <a:ea typeface="メイリオ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E15E56B-D60B-EFB7-6192-ECAEA5A76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053143" y="823400"/>
                <a:ext cx="5130151" cy="7374591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AEEF54-44BD-58F9-BB4A-A6689E2B441C}"/>
                </a:ext>
              </a:extLst>
            </p:cNvPr>
            <p:cNvSpPr/>
            <p:nvPr/>
          </p:nvSpPr>
          <p:spPr>
            <a:xfrm>
              <a:off x="14472982" y="8478336"/>
              <a:ext cx="305470" cy="350800"/>
            </a:xfrm>
            <a:prstGeom prst="ellipse">
              <a:avLst/>
            </a:prstGeom>
            <a:solidFill>
              <a:srgbClr val="3B3B3B"/>
            </a:solidFill>
            <a:ln w="25400" cap="flat">
              <a:solidFill>
                <a:srgbClr val="52525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4" tIns="47624" rIns="47624" bIns="47624" numCol="1" spcCol="38100" rtlCol="0" anchor="ctr">
              <a:noAutofit/>
            </a:bodyPr>
            <a:lstStyle/>
            <a:p>
              <a:pPr marL="0" marR="0" lvl="0" indent="0" algn="ctr" defTabSz="5483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メイリオ"/>
                <a:cs typeface="ヒラギノ角ゴ ProN W3"/>
                <a:sym typeface="ヒラギノ角ゴ ProN W3"/>
              </a:endParaRPr>
            </a:p>
          </p:txBody>
        </p:sp>
      </p:grpSp>
      <p:pic>
        <p:nvPicPr>
          <p:cNvPr id="34" name="Picture 33" descr="Text, letter&#10;&#10;Description automatically generated">
            <a:extLst>
              <a:ext uri="{FF2B5EF4-FFF2-40B4-BE49-F238E27FC236}">
                <a16:creationId xmlns:a16="http://schemas.microsoft.com/office/drawing/2014/main" id="{F07192C5-8B2A-714E-119D-D8D690255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238" y="787652"/>
            <a:ext cx="3655255" cy="4818525"/>
          </a:xfrm>
          <a:prstGeom prst="rect">
            <a:avLst/>
          </a:prstGeom>
        </p:spPr>
      </p:pic>
      <p:pic>
        <p:nvPicPr>
          <p:cNvPr id="9" name="Picture 8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D62947EE-667B-5D47-6280-ABFC711D8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19" y="721519"/>
            <a:ext cx="3680555" cy="495078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58CECA1-81EC-3187-3A7D-FD239ED2C8CA}"/>
              </a:ext>
            </a:extLst>
          </p:cNvPr>
          <p:cNvSpPr txBox="1"/>
          <p:nvPr/>
        </p:nvSpPr>
        <p:spPr>
          <a:xfrm>
            <a:off x="505506" y="2284714"/>
            <a:ext cx="51640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Define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while reading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V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iew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synonyms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related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definitions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Use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Google Translate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for pronunciation or language translation </a:t>
            </a:r>
          </a:p>
        </p:txBody>
      </p:sp>
      <p:sp>
        <p:nvSpPr>
          <p:cNvPr id="3" name="Shape 5250">
            <a:extLst>
              <a:ext uri="{FF2B5EF4-FFF2-40B4-BE49-F238E27FC236}">
                <a16:creationId xmlns:a16="http://schemas.microsoft.com/office/drawing/2014/main" id="{CE566427-F405-A04A-A9A1-D5E98B3A917A}"/>
              </a:ext>
            </a:extLst>
          </p:cNvPr>
          <p:cNvSpPr/>
          <p:nvPr/>
        </p:nvSpPr>
        <p:spPr>
          <a:xfrm>
            <a:off x="505506" y="698103"/>
            <a:ext cx="10085525" cy="730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sym typeface="Geomanist Ultra"/>
              </a:rPr>
              <a:t>Define new words</a:t>
            </a: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sym typeface="Geomanist Ultr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56F24A-EFF5-2F8D-E909-48223E236914}"/>
              </a:ext>
            </a:extLst>
          </p:cNvPr>
          <p:cNvGrpSpPr/>
          <p:nvPr/>
        </p:nvGrpSpPr>
        <p:grpSpPr>
          <a:xfrm>
            <a:off x="615358" y="1562923"/>
            <a:ext cx="2293908" cy="151632"/>
            <a:chOff x="273499" y="3153096"/>
            <a:chExt cx="1255917" cy="74172"/>
          </a:xfrm>
        </p:grpSpPr>
        <p:sp>
          <p:nvSpPr>
            <p:cNvPr id="5" name="Shape 5297">
              <a:extLst>
                <a:ext uri="{FF2B5EF4-FFF2-40B4-BE49-F238E27FC236}">
                  <a16:creationId xmlns:a16="http://schemas.microsoft.com/office/drawing/2014/main" id="{3D17BA0B-C11F-BC52-C20D-B55B44E8413C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Shape 5298">
              <a:extLst>
                <a:ext uri="{FF2B5EF4-FFF2-40B4-BE49-F238E27FC236}">
                  <a16:creationId xmlns:a16="http://schemas.microsoft.com/office/drawing/2014/main" id="{8DCECA4D-81A3-3D54-FE47-C409F3ACD29F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Shape 5299">
              <a:extLst>
                <a:ext uri="{FF2B5EF4-FFF2-40B4-BE49-F238E27FC236}">
                  <a16:creationId xmlns:a16="http://schemas.microsoft.com/office/drawing/2014/main" id="{CE51A29E-2CC6-AD25-590A-B8C057B93EF3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Shape 5300">
              <a:extLst>
                <a:ext uri="{FF2B5EF4-FFF2-40B4-BE49-F238E27FC236}">
                  <a16:creationId xmlns:a16="http://schemas.microsoft.com/office/drawing/2014/main" id="{6E7DD60C-B5CC-95E0-0EEC-F5C2258484D7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Shape 5301">
              <a:extLst>
                <a:ext uri="{FF2B5EF4-FFF2-40B4-BE49-F238E27FC236}">
                  <a16:creationId xmlns:a16="http://schemas.microsoft.com/office/drawing/2014/main" id="{363BF7D4-780C-08BD-60C1-55525CC33C2B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Shape 5302">
              <a:extLst>
                <a:ext uri="{FF2B5EF4-FFF2-40B4-BE49-F238E27FC236}">
                  <a16:creationId xmlns:a16="http://schemas.microsoft.com/office/drawing/2014/main" id="{243E6EC1-A370-D008-5761-F83DCE259C34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F294D59-DAE0-10A2-4EB1-B54977A76BFF}"/>
              </a:ext>
            </a:extLst>
          </p:cNvPr>
          <p:cNvSpPr txBox="1"/>
          <p:nvPr/>
        </p:nvSpPr>
        <p:spPr>
          <a:xfrm>
            <a:off x="406735" y="6389349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C85C7E6B-B693-5D1F-3AA1-A6433F4F69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14885" y="6316089"/>
            <a:ext cx="1170380" cy="4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5250">
            <a:extLst>
              <a:ext uri="{FF2B5EF4-FFF2-40B4-BE49-F238E27FC236}">
                <a16:creationId xmlns:a16="http://schemas.microsoft.com/office/drawing/2014/main" id="{1F530327-1A6C-4298-BF66-D2EA5799A769}"/>
              </a:ext>
            </a:extLst>
          </p:cNvPr>
          <p:cNvSpPr/>
          <p:nvPr/>
        </p:nvSpPr>
        <p:spPr>
          <a:xfrm>
            <a:off x="505506" y="256322"/>
            <a:ext cx="11771838" cy="974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sym typeface="Geomanist Ultra"/>
              </a:rPr>
              <a:t>Export notes &amp; highlights</a:t>
            </a: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sym typeface="Geomanist Ultra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0EE82AF-8B6E-4A48-AC8F-6C367AA6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147" y="6456248"/>
            <a:ext cx="1170380" cy="43992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1046181-9E6B-40F7-8927-E6839E2080C3}"/>
              </a:ext>
            </a:extLst>
          </p:cNvPr>
          <p:cNvGrpSpPr/>
          <p:nvPr/>
        </p:nvGrpSpPr>
        <p:grpSpPr>
          <a:xfrm>
            <a:off x="615357" y="1353672"/>
            <a:ext cx="2293908" cy="151632"/>
            <a:chOff x="273499" y="3153096"/>
            <a:chExt cx="1255917" cy="74172"/>
          </a:xfrm>
        </p:grpSpPr>
        <p:sp>
          <p:nvSpPr>
            <p:cNvPr id="27" name="Shape 5297">
              <a:extLst>
                <a:ext uri="{FF2B5EF4-FFF2-40B4-BE49-F238E27FC236}">
                  <a16:creationId xmlns:a16="http://schemas.microsoft.com/office/drawing/2014/main" id="{4345DD17-5F00-4778-8C17-1B26B9A3095C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Shape 5298">
              <a:extLst>
                <a:ext uri="{FF2B5EF4-FFF2-40B4-BE49-F238E27FC236}">
                  <a16:creationId xmlns:a16="http://schemas.microsoft.com/office/drawing/2014/main" id="{123E8674-EB73-484C-B143-A53E83B473BC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Shape 5299">
              <a:extLst>
                <a:ext uri="{FF2B5EF4-FFF2-40B4-BE49-F238E27FC236}">
                  <a16:creationId xmlns:a16="http://schemas.microsoft.com/office/drawing/2014/main" id="{B01613C1-A1A1-489D-AF85-6867206FDBC9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Shape 5300">
              <a:extLst>
                <a:ext uri="{FF2B5EF4-FFF2-40B4-BE49-F238E27FC236}">
                  <a16:creationId xmlns:a16="http://schemas.microsoft.com/office/drawing/2014/main" id="{2F12E90B-E920-4F9F-88B6-EF817ADBFC80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Shape 5301">
              <a:extLst>
                <a:ext uri="{FF2B5EF4-FFF2-40B4-BE49-F238E27FC236}">
                  <a16:creationId xmlns:a16="http://schemas.microsoft.com/office/drawing/2014/main" id="{178E97E0-8BB8-4070-A2C0-6EE1F97B3038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Shape 5302">
              <a:extLst>
                <a:ext uri="{FF2B5EF4-FFF2-40B4-BE49-F238E27FC236}">
                  <a16:creationId xmlns:a16="http://schemas.microsoft.com/office/drawing/2014/main" id="{ADCB60D6-8B21-42CC-BBDE-6A9C74048EBD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3FEF6D2-C8F6-66B3-5056-ED1AE27B3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95" y="1482008"/>
            <a:ext cx="9377882" cy="5391442"/>
          </a:xfrm>
          <a:prstGeom prst="rect">
            <a:avLst/>
          </a:prstGeom>
        </p:spPr>
      </p:pic>
      <p:pic>
        <p:nvPicPr>
          <p:cNvPr id="20" name="Picture 19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F216DD0F-1931-03B1-4473-55A3F9ADF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88" y="1898857"/>
            <a:ext cx="7070695" cy="4401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596A8B-C9C3-8124-C02F-A4AEC2C3D385}"/>
              </a:ext>
            </a:extLst>
          </p:cNvPr>
          <p:cNvSpPr txBox="1"/>
          <p:nvPr/>
        </p:nvSpPr>
        <p:spPr>
          <a:xfrm>
            <a:off x="426721" y="1825890"/>
            <a:ext cx="43217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Create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annotations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while reading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Annotations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saved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even after the book is returned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Access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ecent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notes &amp; highlights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on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Home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tab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Filter, sort, &amp; export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Save, print, or share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as needed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2904CB-2F88-45A2-1D69-E8976BB0E20D}"/>
              </a:ext>
            </a:extLst>
          </p:cNvPr>
          <p:cNvGrpSpPr/>
          <p:nvPr/>
        </p:nvGrpSpPr>
        <p:grpSpPr>
          <a:xfrm>
            <a:off x="5099518" y="1857026"/>
            <a:ext cx="7236928" cy="4522217"/>
            <a:chOff x="4990303" y="1775563"/>
            <a:chExt cx="7177826" cy="448528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90B00B-BA8B-F3E4-DD2D-9172A5E96502}"/>
                </a:ext>
              </a:extLst>
            </p:cNvPr>
            <p:cNvSpPr/>
            <p:nvPr/>
          </p:nvSpPr>
          <p:spPr>
            <a:xfrm>
              <a:off x="4990303" y="1862388"/>
              <a:ext cx="7177826" cy="439846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9603C40-32F0-2DAD-E890-AE57FFB7C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043" y="1775563"/>
              <a:ext cx="7091961" cy="4167850"/>
            </a:xfrm>
            <a:prstGeom prst="rect">
              <a:avLst/>
            </a:prstGeom>
          </p:spPr>
        </p:pic>
      </p:grpSp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9C231F-B029-0674-A91A-3A07A8E949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"/>
          <a:stretch/>
        </p:blipFill>
        <p:spPr>
          <a:xfrm>
            <a:off x="5042050" y="1805462"/>
            <a:ext cx="7311145" cy="4650786"/>
          </a:xfrm>
          <a:prstGeom prst="rect">
            <a:avLst/>
          </a:prstGeom>
        </p:spPr>
      </p:pic>
      <p:pic>
        <p:nvPicPr>
          <p:cNvPr id="23" name="Picture 2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2DA87EB-36CD-38FD-F07E-C6D01A3A6B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83" y="4115712"/>
            <a:ext cx="1686589" cy="2549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B60E9F-9E66-EA7A-26F7-6B6AFD21A6FB}"/>
              </a:ext>
            </a:extLst>
          </p:cNvPr>
          <p:cNvSpPr txBox="1"/>
          <p:nvPr/>
        </p:nvSpPr>
        <p:spPr>
          <a:xfrm>
            <a:off x="406735" y="6389349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</p:spTree>
    <p:extLst>
      <p:ext uri="{BB962C8B-B14F-4D97-AF65-F5344CB8AC3E}">
        <p14:creationId xmlns:p14="http://schemas.microsoft.com/office/powerpoint/2010/main" val="311376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250">
            <a:extLst>
              <a:ext uri="{FF2B5EF4-FFF2-40B4-BE49-F238E27FC236}">
                <a16:creationId xmlns:a16="http://schemas.microsoft.com/office/drawing/2014/main" id="{8DAD529D-98CE-4A7B-A34E-2E20C731D647}"/>
              </a:ext>
            </a:extLst>
          </p:cNvPr>
          <p:cNvSpPr/>
          <p:nvPr/>
        </p:nvSpPr>
        <p:spPr>
          <a:xfrm>
            <a:off x="505507" y="505064"/>
            <a:ext cx="10085525" cy="654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sym typeface="Geomanist Ultra"/>
              </a:rPr>
              <a:t>Offline access</a:t>
            </a:r>
            <a:endParaRPr kumimoji="0" sz="5333" b="0" i="0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sym typeface="Geomanist Ultr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64D9E6-53D5-4BBE-982D-B062A5FC401A}"/>
              </a:ext>
            </a:extLst>
          </p:cNvPr>
          <p:cNvSpPr txBox="1"/>
          <p:nvPr/>
        </p:nvSpPr>
        <p:spPr>
          <a:xfrm>
            <a:off x="476835" y="1942222"/>
            <a:ext cx="4944917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5" marR="0" lvl="0" indent="-228605" algn="l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Once a title has been downloaded, you can disconnect from the internet and read or listen on the go. </a:t>
            </a:r>
          </a:p>
          <a:p>
            <a:pPr marL="228605" marR="0" lvl="0" indent="-228605" algn="l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On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Shelf &gt; Loans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685805" marR="0" lvl="1" indent="-228605" algn="l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A green checkmark means the title was successfully downloaded.</a:t>
            </a:r>
          </a:p>
          <a:p>
            <a:pPr marL="685805" marR="0" lvl="1" indent="-228605" algn="l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A green circle filling in like a piece chart means the title has begun downloading.</a:t>
            </a:r>
          </a:p>
          <a:p>
            <a:pPr marL="685805" marR="0" lvl="1" indent="-228605" algn="l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A cloud icon means the title has not yet begun to download. Tap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cloud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 to begin.</a:t>
            </a:r>
          </a:p>
          <a:p>
            <a:pPr marL="228605" marR="0" lvl="0" indent="-228605" algn="l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Change download preferences under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Main Menu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  <a:sym typeface="Arial"/>
              </a:rPr>
              <a:t>in Sora.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3B3461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EB Garamond 12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91024A-0479-4549-BDF9-805EA6AF7F3C}"/>
              </a:ext>
            </a:extLst>
          </p:cNvPr>
          <p:cNvGrpSpPr/>
          <p:nvPr/>
        </p:nvGrpSpPr>
        <p:grpSpPr>
          <a:xfrm>
            <a:off x="615358" y="1368957"/>
            <a:ext cx="2293908" cy="151632"/>
            <a:chOff x="273499" y="3153096"/>
            <a:chExt cx="1255917" cy="74172"/>
          </a:xfrm>
        </p:grpSpPr>
        <p:sp>
          <p:nvSpPr>
            <p:cNvPr id="15" name="Shape 5297">
              <a:extLst>
                <a:ext uri="{FF2B5EF4-FFF2-40B4-BE49-F238E27FC236}">
                  <a16:creationId xmlns:a16="http://schemas.microsoft.com/office/drawing/2014/main" id="{42DA591E-B654-431A-B412-7D824240EB90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Shape 5298">
              <a:extLst>
                <a:ext uri="{FF2B5EF4-FFF2-40B4-BE49-F238E27FC236}">
                  <a16:creationId xmlns:a16="http://schemas.microsoft.com/office/drawing/2014/main" id="{DAB918D1-B4BA-4ACD-886A-67BCE2628BF1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Shape 5299">
              <a:extLst>
                <a:ext uri="{FF2B5EF4-FFF2-40B4-BE49-F238E27FC236}">
                  <a16:creationId xmlns:a16="http://schemas.microsoft.com/office/drawing/2014/main" id="{ED6FE4E6-095A-4347-800C-7AA05F846819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Shape 5300">
              <a:extLst>
                <a:ext uri="{FF2B5EF4-FFF2-40B4-BE49-F238E27FC236}">
                  <a16:creationId xmlns:a16="http://schemas.microsoft.com/office/drawing/2014/main" id="{E9C949A2-0FD6-42B3-8A77-292FD13CFAF6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Shape 5301">
              <a:extLst>
                <a:ext uri="{FF2B5EF4-FFF2-40B4-BE49-F238E27FC236}">
                  <a16:creationId xmlns:a16="http://schemas.microsoft.com/office/drawing/2014/main" id="{8BDA6DED-124B-4278-B48B-51D4788EDB0D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Shape 5302">
              <a:extLst>
                <a:ext uri="{FF2B5EF4-FFF2-40B4-BE49-F238E27FC236}">
                  <a16:creationId xmlns:a16="http://schemas.microsoft.com/office/drawing/2014/main" id="{6A5DA858-0DA4-4D65-8D8E-EA6E991ABA14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8" name="Picture 4" descr="Title is in the process of downloading. ">
            <a:extLst>
              <a:ext uri="{FF2B5EF4-FFF2-40B4-BE49-F238E27FC236}">
                <a16:creationId xmlns:a16="http://schemas.microsoft.com/office/drawing/2014/main" id="{3CD7F00E-1E19-04AE-F963-96342797D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00204"/>
            <a:ext cx="2388346" cy="223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tle has not downloaded. It is only available to stream online. ">
            <a:extLst>
              <a:ext uri="{FF2B5EF4-FFF2-40B4-BE49-F238E27FC236}">
                <a16:creationId xmlns:a16="http://schemas.microsoft.com/office/drawing/2014/main" id="{819A364A-2171-3768-25D9-531D81EE3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34" y="4579196"/>
            <a:ext cx="2388347" cy="220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B3F44-1617-DBAC-69D9-713703F7CA23}"/>
              </a:ext>
            </a:extLst>
          </p:cNvPr>
          <p:cNvSpPr txBox="1"/>
          <p:nvPr/>
        </p:nvSpPr>
        <p:spPr>
          <a:xfrm>
            <a:off x="8861525" y="3361798"/>
            <a:ext cx="280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</a:rPr>
              <a:t>Title is in the process of downloading.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1F363-0518-D90E-0866-4B7CB123EB04}"/>
              </a:ext>
            </a:extLst>
          </p:cNvPr>
          <p:cNvSpPr txBox="1"/>
          <p:nvPr/>
        </p:nvSpPr>
        <p:spPr>
          <a:xfrm>
            <a:off x="8861525" y="5520828"/>
            <a:ext cx="2655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</a:rPr>
              <a:t>Title has not downloaded.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</a:rPr>
              <a:t>It is only available to stream online.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BB3515-78A6-F86D-50E6-9E6929BB365E}"/>
              </a:ext>
            </a:extLst>
          </p:cNvPr>
          <p:cNvGrpSpPr/>
          <p:nvPr/>
        </p:nvGrpSpPr>
        <p:grpSpPr>
          <a:xfrm>
            <a:off x="6035367" y="60667"/>
            <a:ext cx="5925051" cy="2200583"/>
            <a:chOff x="6021421" y="229753"/>
            <a:chExt cx="5925051" cy="2200583"/>
          </a:xfrm>
        </p:grpSpPr>
        <p:pic>
          <p:nvPicPr>
            <p:cNvPr id="1026" name="Picture 2" descr="Title has fully downloaded for offline use.">
              <a:extLst>
                <a:ext uri="{FF2B5EF4-FFF2-40B4-BE49-F238E27FC236}">
                  <a16:creationId xmlns:a16="http://schemas.microsoft.com/office/drawing/2014/main" id="{C282F3F4-D093-D7F1-0A40-235094403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29753"/>
              <a:ext cx="2388346" cy="2200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D500E68-6EAD-A1B7-7A0A-7A9A2342F482}"/>
                </a:ext>
              </a:extLst>
            </p:cNvPr>
            <p:cNvSpPr txBox="1"/>
            <p:nvPr/>
          </p:nvSpPr>
          <p:spPr>
            <a:xfrm>
              <a:off x="8861525" y="1319333"/>
              <a:ext cx="30849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B3461"/>
                  </a:solidFill>
                  <a:effectLst/>
                  <a:uLnTx/>
                  <a:uFillTx/>
                  <a:latin typeface="Aller" panose="02000503030000020004" pitchFamily="2" charset="0"/>
                  <a:ea typeface="+mn-ea"/>
                  <a:cs typeface="Calibri" panose="020F0502020204030204" pitchFamily="34" charset="0"/>
                </a:rPr>
                <a:t>Title has fully downloaded for offline use.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06A2D4-F830-C214-149D-EDD5038A0113}"/>
                </a:ext>
              </a:extLst>
            </p:cNvPr>
            <p:cNvSpPr/>
            <p:nvPr/>
          </p:nvSpPr>
          <p:spPr>
            <a:xfrm>
              <a:off x="6021421" y="268665"/>
              <a:ext cx="5925051" cy="2146331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8E9123C-A528-D742-F406-AFD9CCA651F1}"/>
              </a:ext>
            </a:extLst>
          </p:cNvPr>
          <p:cNvSpPr/>
          <p:nvPr/>
        </p:nvSpPr>
        <p:spPr>
          <a:xfrm>
            <a:off x="6050444" y="2370458"/>
            <a:ext cx="5925051" cy="214633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04D20A-DCEC-00E5-7A8E-29DCAB800D7B}"/>
              </a:ext>
            </a:extLst>
          </p:cNvPr>
          <p:cNvSpPr/>
          <p:nvPr/>
        </p:nvSpPr>
        <p:spPr>
          <a:xfrm>
            <a:off x="6069121" y="4632015"/>
            <a:ext cx="5925051" cy="214633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DFCDFC-B5E0-E42D-1BFD-63BA72AD2DA5}"/>
              </a:ext>
            </a:extLst>
          </p:cNvPr>
          <p:cNvSpPr/>
          <p:nvPr/>
        </p:nvSpPr>
        <p:spPr>
          <a:xfrm>
            <a:off x="7140102" y="1172744"/>
            <a:ext cx="1432769" cy="490686"/>
          </a:xfrm>
          <a:prstGeom prst="rect">
            <a:avLst/>
          </a:prstGeom>
          <a:noFill/>
          <a:ln w="19050">
            <a:solidFill>
              <a:srgbClr val="F15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CCD321-B762-1BAE-8BB4-D90C03B99655}"/>
              </a:ext>
            </a:extLst>
          </p:cNvPr>
          <p:cNvSpPr/>
          <p:nvPr/>
        </p:nvSpPr>
        <p:spPr>
          <a:xfrm>
            <a:off x="7140102" y="3442521"/>
            <a:ext cx="1432769" cy="490686"/>
          </a:xfrm>
          <a:prstGeom prst="rect">
            <a:avLst/>
          </a:prstGeom>
          <a:noFill/>
          <a:ln w="19050">
            <a:solidFill>
              <a:srgbClr val="F15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E1CEFB-F38C-1625-96DB-8955D7F31050}"/>
              </a:ext>
            </a:extLst>
          </p:cNvPr>
          <p:cNvSpPr/>
          <p:nvPr/>
        </p:nvSpPr>
        <p:spPr>
          <a:xfrm>
            <a:off x="7140102" y="5737150"/>
            <a:ext cx="1432769" cy="490686"/>
          </a:xfrm>
          <a:prstGeom prst="rect">
            <a:avLst/>
          </a:prstGeom>
          <a:noFill/>
          <a:ln w="19050">
            <a:solidFill>
              <a:srgbClr val="F15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F73E32-38E9-8CF0-368B-E04656E363A5}"/>
              </a:ext>
            </a:extLst>
          </p:cNvPr>
          <p:cNvSpPr txBox="1"/>
          <p:nvPr/>
        </p:nvSpPr>
        <p:spPr>
          <a:xfrm>
            <a:off x="406735" y="6389349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4BBF4C4B-3497-7650-164F-4F05A6446D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14885" y="6316089"/>
            <a:ext cx="1170380" cy="4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5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5250">
            <a:extLst>
              <a:ext uri="{FF2B5EF4-FFF2-40B4-BE49-F238E27FC236}">
                <a16:creationId xmlns:a16="http://schemas.microsoft.com/office/drawing/2014/main" id="{1F530327-1A6C-4298-BF66-D2EA5799A769}"/>
              </a:ext>
            </a:extLst>
          </p:cNvPr>
          <p:cNvSpPr/>
          <p:nvPr/>
        </p:nvSpPr>
        <p:spPr>
          <a:xfrm>
            <a:off x="505506" y="442071"/>
            <a:ext cx="11771838" cy="88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sym typeface="Geomanist Ultra"/>
              </a:rPr>
              <a:t>Gamification: Achievement badges 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sym typeface="Geomanist Ultr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046181-9E6B-40F7-8927-E6839E2080C3}"/>
              </a:ext>
            </a:extLst>
          </p:cNvPr>
          <p:cNvGrpSpPr/>
          <p:nvPr/>
        </p:nvGrpSpPr>
        <p:grpSpPr>
          <a:xfrm>
            <a:off x="615358" y="1599499"/>
            <a:ext cx="2293908" cy="151632"/>
            <a:chOff x="273499" y="3153096"/>
            <a:chExt cx="1255917" cy="74172"/>
          </a:xfrm>
        </p:grpSpPr>
        <p:sp>
          <p:nvSpPr>
            <p:cNvPr id="27" name="Shape 5297">
              <a:extLst>
                <a:ext uri="{FF2B5EF4-FFF2-40B4-BE49-F238E27FC236}">
                  <a16:creationId xmlns:a16="http://schemas.microsoft.com/office/drawing/2014/main" id="{4345DD17-5F00-4778-8C17-1B26B9A3095C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Shape 5298">
              <a:extLst>
                <a:ext uri="{FF2B5EF4-FFF2-40B4-BE49-F238E27FC236}">
                  <a16:creationId xmlns:a16="http://schemas.microsoft.com/office/drawing/2014/main" id="{123E8674-EB73-484C-B143-A53E83B473BC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Shape 5299">
              <a:extLst>
                <a:ext uri="{FF2B5EF4-FFF2-40B4-BE49-F238E27FC236}">
                  <a16:creationId xmlns:a16="http://schemas.microsoft.com/office/drawing/2014/main" id="{B01613C1-A1A1-489D-AF85-6867206FDBC9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Shape 5300">
              <a:extLst>
                <a:ext uri="{FF2B5EF4-FFF2-40B4-BE49-F238E27FC236}">
                  <a16:creationId xmlns:a16="http://schemas.microsoft.com/office/drawing/2014/main" id="{2F12E90B-E920-4F9F-88B6-EF817ADBFC80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Shape 5301">
              <a:extLst>
                <a:ext uri="{FF2B5EF4-FFF2-40B4-BE49-F238E27FC236}">
                  <a16:creationId xmlns:a16="http://schemas.microsoft.com/office/drawing/2014/main" id="{178E97E0-8BB8-4070-A2C0-6EE1F97B3038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Shape 5302">
              <a:extLst>
                <a:ext uri="{FF2B5EF4-FFF2-40B4-BE49-F238E27FC236}">
                  <a16:creationId xmlns:a16="http://schemas.microsoft.com/office/drawing/2014/main" id="{ADCB60D6-8B21-42CC-BBDE-6A9C74048EBD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C595C45-E130-F7AA-3CE9-25D241DBB0BD}"/>
              </a:ext>
            </a:extLst>
          </p:cNvPr>
          <p:cNvGrpSpPr/>
          <p:nvPr/>
        </p:nvGrpSpPr>
        <p:grpSpPr>
          <a:xfrm>
            <a:off x="1006238" y="2855669"/>
            <a:ext cx="6409510" cy="3157160"/>
            <a:chOff x="6677740" y="1031650"/>
            <a:chExt cx="11279544" cy="594894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0B634AE-C1FF-CD2F-B6BA-A5483844C9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77740" y="1031650"/>
              <a:ext cx="1496693" cy="2282715"/>
              <a:chOff x="485059" y="1080591"/>
              <a:chExt cx="2008676" cy="3063577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97F8B8C4-F527-998C-AFC5-B044D04A0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059" y="1080591"/>
                <a:ext cx="1958905" cy="1956816"/>
              </a:xfrm>
              <a:prstGeom prst="rect">
                <a:avLst/>
              </a:prstGeom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9B46A37-C690-8EE9-2D94-41FDA196FA4F}"/>
                  </a:ext>
                </a:extLst>
              </p:cNvPr>
              <p:cNvSpPr txBox="1"/>
              <p:nvPr/>
            </p:nvSpPr>
            <p:spPr>
              <a:xfrm>
                <a:off x="536917" y="3288020"/>
                <a:ext cx="1956818" cy="85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00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1818"/>
                    </a:solidFill>
                    <a:effectLst/>
                    <a:uLnTx/>
                    <a:uFillTx/>
                    <a:latin typeface="Aller" panose="02000503030000020004" pitchFamily="2" charset="0"/>
                    <a:ea typeface="メイリオ"/>
                    <a:cs typeface="+mn-cs"/>
                  </a:rPr>
                  <a:t>Fiction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A22F66E-88DE-6154-A3B4-66C10E9F30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90047" y="4012393"/>
              <a:ext cx="1613770" cy="2045772"/>
              <a:chOff x="490988" y="4142767"/>
              <a:chExt cx="2165803" cy="2745582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B96F80F0-AA14-EAEF-43E5-BF5959B5C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0994" y="4142767"/>
                <a:ext cx="1958905" cy="1956816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E4520D7-0C79-64A2-0E9E-73F63BC74ADB}"/>
                  </a:ext>
                </a:extLst>
              </p:cNvPr>
              <p:cNvSpPr txBox="1"/>
              <p:nvPr/>
            </p:nvSpPr>
            <p:spPr>
              <a:xfrm>
                <a:off x="490988" y="6032201"/>
                <a:ext cx="2165803" cy="85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00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1818"/>
                    </a:solidFill>
                    <a:effectLst/>
                    <a:uLnTx/>
                    <a:uFillTx/>
                    <a:latin typeface="Aller" panose="02000503030000020004" pitchFamily="2" charset="0"/>
                    <a:ea typeface="メイリオ"/>
                    <a:cs typeface="+mn-cs"/>
                  </a:rPr>
                  <a:t>History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D46C584-062D-771F-7919-CEE93D4B0F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85123" y="1031650"/>
              <a:ext cx="2116770" cy="2286334"/>
              <a:chOff x="2519079" y="1080591"/>
              <a:chExt cx="2840866" cy="3068435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E4965274-A77E-957F-ADDE-7287D09D4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6902" y="1080591"/>
                <a:ext cx="1958905" cy="1956816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DCE5541-C376-2A03-1530-66586A78D685}"/>
                  </a:ext>
                </a:extLst>
              </p:cNvPr>
              <p:cNvSpPr txBox="1"/>
              <p:nvPr/>
            </p:nvSpPr>
            <p:spPr>
              <a:xfrm>
                <a:off x="2519079" y="3292878"/>
                <a:ext cx="2840866" cy="85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00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1818"/>
                    </a:solidFill>
                    <a:effectLst/>
                    <a:uLnTx/>
                    <a:uFillTx/>
                    <a:latin typeface="Aller" panose="02000503030000020004" pitchFamily="2" charset="0"/>
                    <a:ea typeface="メイリオ"/>
                    <a:cs typeface="+mn-cs"/>
                  </a:rPr>
                  <a:t>Nonfiction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D5FFF3C-C356-7FC4-45FF-5DDE05CDA6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242349" y="1031651"/>
              <a:ext cx="1622857" cy="2514462"/>
              <a:chOff x="5028270" y="1080593"/>
              <a:chExt cx="2177999" cy="3374601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D935591-2E46-3CC9-4BBA-5B1324592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28748" y="1080593"/>
                <a:ext cx="1958906" cy="1956816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08694AD-6E3B-AE0D-9AF6-09AB19C47152}"/>
                  </a:ext>
                </a:extLst>
              </p:cNvPr>
              <p:cNvSpPr txBox="1"/>
              <p:nvPr/>
            </p:nvSpPr>
            <p:spPr>
              <a:xfrm>
                <a:off x="5028270" y="2976394"/>
                <a:ext cx="2177999" cy="147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00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81818"/>
                    </a:solidFill>
                    <a:effectLst/>
                    <a:uLnTx/>
                    <a:uFillTx/>
                    <a:latin typeface="Aller" panose="02000503030000020004" pitchFamily="2" charset="0"/>
                    <a:ea typeface="メイリオ"/>
                    <a:cs typeface="+mn-cs"/>
                  </a:rPr>
                  <a:t>Animals &amp; Pets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CB86D74-8445-626C-0017-8947D0FF8E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890680" y="1031651"/>
              <a:ext cx="2920004" cy="2556398"/>
              <a:chOff x="6440555" y="1080591"/>
              <a:chExt cx="3918871" cy="3430882"/>
            </a:xfrm>
          </p:grpSpPr>
          <p:pic>
            <p:nvPicPr>
              <p:cNvPr id="74" name="Picture 73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5E53BD4E-DC10-F4D0-563A-B552ADE0D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0588" y="1080591"/>
                <a:ext cx="1956816" cy="1956816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9444C81-BC5E-CCF4-9539-B9265B8B4C5E}"/>
                  </a:ext>
                </a:extLst>
              </p:cNvPr>
              <p:cNvSpPr txBox="1"/>
              <p:nvPr/>
            </p:nvSpPr>
            <p:spPr>
              <a:xfrm>
                <a:off x="6440555" y="3032672"/>
                <a:ext cx="3918871" cy="147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00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1818"/>
                    </a:solidFill>
                    <a:effectLst/>
                    <a:uLnTx/>
                    <a:uFillTx/>
                    <a:latin typeface="Aller" panose="02000503030000020004" pitchFamily="2" charset="0"/>
                    <a:ea typeface="メイリオ"/>
                    <a:cs typeface="+mn-cs"/>
                  </a:rPr>
                  <a:t>Biography &amp; Autobiography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C2F2641-FF92-7B96-E8E0-0D1A76072C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987643" y="1031650"/>
              <a:ext cx="1802931" cy="2558582"/>
              <a:chOff x="9803382" y="1080591"/>
              <a:chExt cx="2419670" cy="3433812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51ED7348-EB4A-0C8F-F85E-3C0E4A1B8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15884" y="1080591"/>
                <a:ext cx="1958906" cy="1956817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9BE3665-7FA8-541D-10E1-5D4903CE4E92}"/>
                  </a:ext>
                </a:extLst>
              </p:cNvPr>
              <p:cNvSpPr txBox="1"/>
              <p:nvPr/>
            </p:nvSpPr>
            <p:spPr>
              <a:xfrm>
                <a:off x="9803382" y="3035602"/>
                <a:ext cx="2419670" cy="147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00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1818"/>
                    </a:solidFill>
                    <a:effectLst/>
                    <a:uLnTx/>
                    <a:uFillTx/>
                    <a:latin typeface="Aller" panose="02000503030000020004" pitchFamily="2" charset="0"/>
                    <a:ea typeface="メイリオ"/>
                    <a:cs typeface="+mn-cs"/>
                  </a:rPr>
                  <a:t>Health &amp; Fitness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B663AB9-49EB-4FF0-2F04-F672BFCD85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02588" y="4012392"/>
              <a:ext cx="1461165" cy="2045772"/>
              <a:chOff x="2803529" y="4142767"/>
              <a:chExt cx="1960996" cy="2745583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EA4D6394-7391-8A47-0442-1EEDA1BE74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05620" y="4142767"/>
                <a:ext cx="1958905" cy="1956816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9EC30C3-B6EA-6D97-4729-FC8A0CFCB7BE}"/>
                  </a:ext>
                </a:extLst>
              </p:cNvPr>
              <p:cNvSpPr txBox="1"/>
              <p:nvPr/>
            </p:nvSpPr>
            <p:spPr>
              <a:xfrm>
                <a:off x="2803529" y="6032202"/>
                <a:ext cx="1956818" cy="85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00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81818"/>
                    </a:solidFill>
                    <a:effectLst/>
                    <a:uLnTx/>
                    <a:uFillTx/>
                    <a:latin typeface="Aller" panose="02000503030000020004" pitchFamily="2" charset="0"/>
                    <a:ea typeface="メイリオ"/>
                    <a:cs typeface="+mn-cs"/>
                  </a:rPr>
                  <a:t>Music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97DF155-2004-D93E-62BB-98E6A34FA8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258076" y="4012390"/>
              <a:ext cx="1648599" cy="2040308"/>
              <a:chOff x="5038789" y="4142767"/>
              <a:chExt cx="2212548" cy="2738251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2CAB517-EDB3-D6CE-A884-395B413A2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20248" y="4142767"/>
                <a:ext cx="1954730" cy="1956816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2ED0DAC-DF11-3DE2-1DA1-230AAB3870D2}"/>
                  </a:ext>
                </a:extLst>
              </p:cNvPr>
              <p:cNvSpPr txBox="1"/>
              <p:nvPr/>
            </p:nvSpPr>
            <p:spPr>
              <a:xfrm>
                <a:off x="5038789" y="6024870"/>
                <a:ext cx="2212548" cy="85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00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1818"/>
                    </a:solidFill>
                    <a:effectLst/>
                    <a:uLnTx/>
                    <a:uFillTx/>
                    <a:latin typeface="Aller" panose="02000503030000020004" pitchFamily="2" charset="0"/>
                    <a:ea typeface="メイリオ"/>
                    <a:cs typeface="+mn-cs"/>
                  </a:rPr>
                  <a:t>Mystery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4C9E399-7CC8-B1B0-1AC0-4E27472D99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534730" y="4012390"/>
              <a:ext cx="1648599" cy="2040308"/>
              <a:chOff x="7303879" y="4142767"/>
              <a:chExt cx="2212546" cy="2738251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B8E3F9C-0D5F-A950-491B-DD8EB13E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30700" y="4142767"/>
                <a:ext cx="1958905" cy="1956816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784269F-6944-7D4C-F1C0-E06B74E20B8B}"/>
                  </a:ext>
                </a:extLst>
              </p:cNvPr>
              <p:cNvSpPr txBox="1"/>
              <p:nvPr/>
            </p:nvSpPr>
            <p:spPr>
              <a:xfrm>
                <a:off x="7303879" y="6024870"/>
                <a:ext cx="2212546" cy="85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00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81818"/>
                    </a:solidFill>
                    <a:effectLst/>
                    <a:uLnTx/>
                    <a:uFillTx/>
                    <a:latin typeface="Aller" panose="02000503030000020004" pitchFamily="2" charset="0"/>
                    <a:ea typeface="メイリオ"/>
                    <a:cs typeface="+mn-cs"/>
                  </a:rPr>
                  <a:t>Science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03F1453-BB4F-B905-3F4B-C064529511F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878175" y="4012394"/>
              <a:ext cx="2079109" cy="2968204"/>
              <a:chOff x="9656467" y="4142767"/>
              <a:chExt cx="2790324" cy="3983556"/>
            </a:xfrm>
          </p:grpSpPr>
          <p:pic>
            <p:nvPicPr>
              <p:cNvPr id="64" name="Picture 63" descr="A picture containing box&#10;&#10;Description automatically generated">
                <a:extLst>
                  <a:ext uri="{FF2B5EF4-FFF2-40B4-BE49-F238E27FC236}">
                    <a16:creationId xmlns:a16="http://schemas.microsoft.com/office/drawing/2014/main" id="{8FA94BFE-7FA5-EE73-9779-DBF82AB67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3276" y="4142767"/>
                <a:ext cx="2020808" cy="1956817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B198134-5970-4720-DF8E-11306FB07527}"/>
                  </a:ext>
                </a:extLst>
              </p:cNvPr>
              <p:cNvSpPr txBox="1"/>
              <p:nvPr/>
            </p:nvSpPr>
            <p:spPr>
              <a:xfrm>
                <a:off x="9656467" y="6024867"/>
                <a:ext cx="2790324" cy="2101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00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81818"/>
                    </a:solidFill>
                    <a:effectLst/>
                    <a:uLnTx/>
                    <a:uFillTx/>
                    <a:latin typeface="Aller" panose="02000503030000020004" pitchFamily="2" charset="0"/>
                    <a:ea typeface="メイリオ"/>
                    <a:cs typeface="+mn-cs"/>
                  </a:rPr>
                  <a:t>Science Fiction &amp; Fantasy</a:t>
                </a: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DCFF5A7-BC7F-3C63-7227-860EC331803D}"/>
              </a:ext>
            </a:extLst>
          </p:cNvPr>
          <p:cNvGrpSpPr/>
          <p:nvPr/>
        </p:nvGrpSpPr>
        <p:grpSpPr>
          <a:xfrm>
            <a:off x="8125184" y="1364473"/>
            <a:ext cx="3311472" cy="4923332"/>
            <a:chOff x="915203" y="1140036"/>
            <a:chExt cx="4967208" cy="7384998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23A6875-AF06-438A-BA16-EFA4C5A632FA}"/>
                </a:ext>
              </a:extLst>
            </p:cNvPr>
            <p:cNvGrpSpPr/>
            <p:nvPr/>
          </p:nvGrpSpPr>
          <p:grpSpPr>
            <a:xfrm>
              <a:off x="915203" y="1140036"/>
              <a:ext cx="4967208" cy="7384998"/>
              <a:chOff x="3376691" y="1717331"/>
              <a:chExt cx="4967208" cy="7384998"/>
            </a:xfrm>
          </p:grpSpPr>
          <p:sp>
            <p:nvSpPr>
              <p:cNvPr id="87" name="Freeform 416">
                <a:extLst>
                  <a:ext uri="{FF2B5EF4-FFF2-40B4-BE49-F238E27FC236}">
                    <a16:creationId xmlns:a16="http://schemas.microsoft.com/office/drawing/2014/main" id="{B86FB273-F7B0-B8BA-DFA6-F0E893236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691" y="1717331"/>
                <a:ext cx="4967208" cy="7384998"/>
              </a:xfrm>
              <a:custGeom>
                <a:avLst/>
                <a:gdLst>
                  <a:gd name="T0" fmla="*/ 8359 w 8992"/>
                  <a:gd name="T1" fmla="*/ 0 h 13368"/>
                  <a:gd name="T2" fmla="*/ 8991 w 8992"/>
                  <a:gd name="T3" fmla="*/ 639 h 13368"/>
                  <a:gd name="T4" fmla="*/ 8991 w 8992"/>
                  <a:gd name="T5" fmla="*/ 12734 h 13368"/>
                  <a:gd name="T6" fmla="*/ 8353 w 8992"/>
                  <a:gd name="T7" fmla="*/ 13367 h 13368"/>
                  <a:gd name="T8" fmla="*/ 633 w 8992"/>
                  <a:gd name="T9" fmla="*/ 13361 h 13368"/>
                  <a:gd name="T10" fmla="*/ 0 w 8992"/>
                  <a:gd name="T11" fmla="*/ 12728 h 13368"/>
                  <a:gd name="T12" fmla="*/ 0 w 8992"/>
                  <a:gd name="T13" fmla="*/ 633 h 13368"/>
                  <a:gd name="T14" fmla="*/ 639 w 8992"/>
                  <a:gd name="T15" fmla="*/ 0 h 13368"/>
                  <a:gd name="T16" fmla="*/ 8359 w 8992"/>
                  <a:gd name="T17" fmla="*/ 0 h 13368"/>
                  <a:gd name="T18" fmla="*/ 8359 w 8992"/>
                  <a:gd name="T19" fmla="*/ 0 h 13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92" h="13368">
                    <a:moveTo>
                      <a:pt x="8359" y="0"/>
                    </a:moveTo>
                    <a:cubicBezTo>
                      <a:pt x="8710" y="0"/>
                      <a:pt x="8991" y="287"/>
                      <a:pt x="8991" y="639"/>
                    </a:cubicBezTo>
                    <a:cubicBezTo>
                      <a:pt x="8991" y="639"/>
                      <a:pt x="8991" y="639"/>
                      <a:pt x="8991" y="12734"/>
                    </a:cubicBezTo>
                    <a:cubicBezTo>
                      <a:pt x="8991" y="13081"/>
                      <a:pt x="8704" y="13367"/>
                      <a:pt x="8353" y="13367"/>
                    </a:cubicBezTo>
                    <a:cubicBezTo>
                      <a:pt x="8353" y="13367"/>
                      <a:pt x="8353" y="13367"/>
                      <a:pt x="633" y="13361"/>
                    </a:cubicBezTo>
                    <a:cubicBezTo>
                      <a:pt x="281" y="13361"/>
                      <a:pt x="0" y="13081"/>
                      <a:pt x="0" y="12728"/>
                    </a:cubicBezTo>
                    <a:cubicBezTo>
                      <a:pt x="0" y="12728"/>
                      <a:pt x="0" y="12728"/>
                      <a:pt x="0" y="633"/>
                    </a:cubicBezTo>
                    <a:cubicBezTo>
                      <a:pt x="6" y="287"/>
                      <a:pt x="286" y="0"/>
                      <a:pt x="639" y="0"/>
                    </a:cubicBezTo>
                    <a:cubicBezTo>
                      <a:pt x="639" y="0"/>
                      <a:pt x="639" y="0"/>
                      <a:pt x="8359" y="0"/>
                    </a:cubicBezTo>
                    <a:lnTo>
                      <a:pt x="8359" y="0"/>
                    </a:lnTo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31750" cap="flat">
                <a:solidFill>
                  <a:schemeClr val="bg1">
                    <a:lumMod val="75000"/>
                  </a:schemeClr>
                </a:solidFill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800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Arial"/>
                  <a:ea typeface="メイリオ"/>
                  <a:cs typeface="+mn-cs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6BFE5D3E-2709-CBA0-A49D-8A890B921906}"/>
                  </a:ext>
                </a:extLst>
              </p:cNvPr>
              <p:cNvSpPr/>
              <p:nvPr/>
            </p:nvSpPr>
            <p:spPr>
              <a:xfrm>
                <a:off x="3713018" y="2270558"/>
                <a:ext cx="4300717" cy="5937247"/>
              </a:xfrm>
              <a:prstGeom prst="rect">
                <a:avLst/>
              </a:prstGeom>
              <a:blipFill dpi="0"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00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メイリオ"/>
                  <a:cs typeface="+mn-cs"/>
                </a:endParaRPr>
              </a:p>
            </p:txBody>
          </p:sp>
        </p:grpSp>
        <p:pic>
          <p:nvPicPr>
            <p:cNvPr id="86" name="Picture 8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C6593E91-5449-24F5-9DBD-E8B5EFB4C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396" y="1543050"/>
              <a:ext cx="4386822" cy="666656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838710E-B86F-5E82-93D3-52E4D395492A}"/>
              </a:ext>
            </a:extLst>
          </p:cNvPr>
          <p:cNvSpPr txBox="1"/>
          <p:nvPr/>
        </p:nvSpPr>
        <p:spPr>
          <a:xfrm>
            <a:off x="602237" y="2268464"/>
            <a:ext cx="386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Subject-based achievements: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BC008B-D52E-37A4-5EB7-704BD785B32D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939689E8-C3E1-7737-B0B3-DA25AA94642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443959" y="6363526"/>
            <a:ext cx="1170380" cy="4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1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1B37F6-53C8-5C0B-9026-E39B35F48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509394"/>
            <a:ext cx="7403355" cy="4604173"/>
          </a:xfrm>
          <a:prstGeom prst="rect">
            <a:avLst/>
          </a:prstGeom>
        </p:spPr>
      </p:pic>
      <p:pic>
        <p:nvPicPr>
          <p:cNvPr id="10" name="Picture 9" descr="A black tablet with a black screen&#10;&#10;Description automatically generated">
            <a:extLst>
              <a:ext uri="{FF2B5EF4-FFF2-40B4-BE49-F238E27FC236}">
                <a16:creationId xmlns:a16="http://schemas.microsoft.com/office/drawing/2014/main" id="{05140AF1-8A34-726E-51E4-4EFC128030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7" t="7671" r="18005" b="8435"/>
          <a:stretch/>
        </p:blipFill>
        <p:spPr>
          <a:xfrm>
            <a:off x="-203200" y="1156645"/>
            <a:ext cx="8788400" cy="5487205"/>
          </a:xfrm>
          <a:prstGeom prst="rect">
            <a:avLst/>
          </a:prstGeom>
        </p:spPr>
      </p:pic>
      <p:sp>
        <p:nvSpPr>
          <p:cNvPr id="12" name="Shape 5250">
            <a:extLst>
              <a:ext uri="{FF2B5EF4-FFF2-40B4-BE49-F238E27FC236}">
                <a16:creationId xmlns:a16="http://schemas.microsoft.com/office/drawing/2014/main" id="{1F530327-1A6C-4298-BF66-D2EA5799A769}"/>
              </a:ext>
            </a:extLst>
          </p:cNvPr>
          <p:cNvSpPr/>
          <p:nvPr/>
        </p:nvSpPr>
        <p:spPr>
          <a:xfrm>
            <a:off x="1" y="214150"/>
            <a:ext cx="12192000" cy="88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sym typeface="Geomanist Ultra"/>
              </a:rPr>
              <a:t> Individual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sym typeface="Geomanist Ultra"/>
              </a:rPr>
              <a:t>reading stats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sym typeface="Geomanist Ultra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A948B65-615F-7A8E-4137-5FD344124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00" y="4606638"/>
            <a:ext cx="3092892" cy="238996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78BDC98-A16A-1D61-7314-3FA429D02802}"/>
              </a:ext>
            </a:extLst>
          </p:cNvPr>
          <p:cNvGrpSpPr/>
          <p:nvPr/>
        </p:nvGrpSpPr>
        <p:grpSpPr>
          <a:xfrm>
            <a:off x="6604001" y="5359493"/>
            <a:ext cx="5429503" cy="882295"/>
            <a:chOff x="9906000" y="8039238"/>
            <a:chExt cx="8144255" cy="1323443"/>
          </a:xfrm>
        </p:grpSpPr>
        <p:sp>
          <p:nvSpPr>
            <p:cNvPr id="14" name="Arrow: Left 13">
              <a:extLst>
                <a:ext uri="{FF2B5EF4-FFF2-40B4-BE49-F238E27FC236}">
                  <a16:creationId xmlns:a16="http://schemas.microsoft.com/office/drawing/2014/main" id="{520FE861-25E1-979F-C14D-512CE19688DF}"/>
                </a:ext>
              </a:extLst>
            </p:cNvPr>
            <p:cNvSpPr/>
            <p:nvPr/>
          </p:nvSpPr>
          <p:spPr>
            <a:xfrm>
              <a:off x="9906000" y="8472359"/>
              <a:ext cx="2780759" cy="457200"/>
            </a:xfrm>
            <a:prstGeom prst="leftArrow">
              <a:avLst/>
            </a:prstGeom>
            <a:solidFill>
              <a:srgbClr val="F15B2C"/>
            </a:solidFill>
            <a:ln>
              <a:solidFill>
                <a:srgbClr val="F15B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617B693-7EDB-A4C8-1DC1-58A39DDA2E54}"/>
                </a:ext>
              </a:extLst>
            </p:cNvPr>
            <p:cNvSpPr/>
            <p:nvPr/>
          </p:nvSpPr>
          <p:spPr>
            <a:xfrm>
              <a:off x="12344400" y="8039238"/>
              <a:ext cx="5705855" cy="132344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15B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3B3461"/>
                  </a:solidFill>
                  <a:effectLst/>
                  <a:uLnTx/>
                  <a:uFillTx/>
                  <a:latin typeface="Aller" panose="02000503030000020004" pitchFamily="2" charset="0"/>
                  <a:ea typeface="+mn-ea"/>
                  <a:cs typeface="+mn-cs"/>
                </a:rPr>
                <a:t>Available on the 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3B3461"/>
                  </a:solidFill>
                  <a:effectLst/>
                  <a:uLnTx/>
                  <a:uFillTx/>
                  <a:latin typeface="Aller" panose="02000503030000020004" pitchFamily="2" charset="0"/>
                  <a:ea typeface="+mn-ea"/>
                  <a:cs typeface="+mn-cs"/>
                </a:rPr>
                <a:t>Me 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3B3461"/>
                  </a:solidFill>
                  <a:effectLst/>
                  <a:uLnTx/>
                  <a:uFillTx/>
                  <a:latin typeface="Aller" panose="02000503030000020004" pitchFamily="2" charset="0"/>
                  <a:ea typeface="+mn-ea"/>
                  <a:cs typeface="+mn-cs"/>
                </a:rPr>
                <a:t>tab.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430285-728A-8342-EA7E-91E16293EFB3}"/>
              </a:ext>
            </a:extLst>
          </p:cNvPr>
          <p:cNvGrpSpPr/>
          <p:nvPr/>
        </p:nvGrpSpPr>
        <p:grpSpPr>
          <a:xfrm>
            <a:off x="7356591" y="3448415"/>
            <a:ext cx="4676914" cy="882295"/>
            <a:chOff x="11034886" y="5172621"/>
            <a:chExt cx="7015371" cy="1323443"/>
          </a:xfrm>
        </p:grpSpPr>
        <p:sp>
          <p:nvSpPr>
            <p:cNvPr id="18" name="Arrow: Left 17">
              <a:extLst>
                <a:ext uri="{FF2B5EF4-FFF2-40B4-BE49-F238E27FC236}">
                  <a16:creationId xmlns:a16="http://schemas.microsoft.com/office/drawing/2014/main" id="{624839EB-7073-9DEB-E98A-142DB2B1D1A3}"/>
                </a:ext>
              </a:extLst>
            </p:cNvPr>
            <p:cNvSpPr/>
            <p:nvPr/>
          </p:nvSpPr>
          <p:spPr>
            <a:xfrm>
              <a:off x="11034886" y="5582633"/>
              <a:ext cx="2399759" cy="457200"/>
            </a:xfrm>
            <a:prstGeom prst="leftArrow">
              <a:avLst/>
            </a:prstGeom>
            <a:solidFill>
              <a:srgbClr val="8EC549"/>
            </a:solidFill>
            <a:ln>
              <a:solidFill>
                <a:srgbClr val="8EC5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3C18BC8-A715-EB7A-0E4E-50E4777FD953}"/>
                </a:ext>
              </a:extLst>
            </p:cNvPr>
            <p:cNvSpPr/>
            <p:nvPr/>
          </p:nvSpPr>
          <p:spPr>
            <a:xfrm>
              <a:off x="12344400" y="5172621"/>
              <a:ext cx="5705857" cy="132344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EC5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3B3461"/>
                  </a:solidFill>
                  <a:effectLst/>
                  <a:uLnTx/>
                  <a:uFillTx/>
                  <a:latin typeface="Aller" panose="02000503030000020004" pitchFamily="2" charset="0"/>
                  <a:ea typeface="+mn-ea"/>
                  <a:cs typeface="+mn-cs"/>
                </a:rPr>
                <a:t>Filter to show stats for 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3B3461"/>
                  </a:solidFill>
                  <a:effectLst/>
                  <a:uLnTx/>
                  <a:uFillTx/>
                  <a:latin typeface="Aller" panose="02000503030000020004" pitchFamily="2" charset="0"/>
                  <a:ea typeface="+mn-ea"/>
                  <a:cs typeface="+mn-cs"/>
                </a:rPr>
                <a:t>All time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3B3461"/>
                  </a:solidFill>
                  <a:effectLst/>
                  <a:uLnTx/>
                  <a:uFillTx/>
                  <a:latin typeface="Aller" panose="02000503030000020004" pitchFamily="2" charset="0"/>
                  <a:ea typeface="+mn-ea"/>
                  <a:cs typeface="+mn-cs"/>
                </a:rPr>
                <a:t>, 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3B3461"/>
                  </a:solidFill>
                  <a:effectLst/>
                  <a:uLnTx/>
                  <a:uFillTx/>
                  <a:latin typeface="Aller" panose="02000503030000020004" pitchFamily="2" charset="0"/>
                  <a:ea typeface="+mn-ea"/>
                  <a:cs typeface="+mn-cs"/>
                </a:rPr>
                <a:t>Today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3B3461"/>
                  </a:solidFill>
                  <a:effectLst/>
                  <a:uLnTx/>
                  <a:uFillTx/>
                  <a:latin typeface="Aller" panose="02000503030000020004" pitchFamily="2" charset="0"/>
                  <a:ea typeface="+mn-ea"/>
                  <a:cs typeface="+mn-cs"/>
                </a:rPr>
                <a:t>, or a 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3B3461"/>
                  </a:solidFill>
                  <a:effectLst/>
                  <a:uLnTx/>
                  <a:uFillTx/>
                  <a:latin typeface="Aller" panose="02000503030000020004" pitchFamily="2" charset="0"/>
                  <a:ea typeface="+mn-ea"/>
                  <a:cs typeface="+mn-cs"/>
                </a:rPr>
                <a:t>Custom date range.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0EAABD-FD0A-7DCF-239B-568B356BD7DA}"/>
              </a:ext>
            </a:extLst>
          </p:cNvPr>
          <p:cNvGrpSpPr/>
          <p:nvPr/>
        </p:nvGrpSpPr>
        <p:grpSpPr>
          <a:xfrm>
            <a:off x="4826000" y="2119781"/>
            <a:ext cx="7208001" cy="882295"/>
            <a:chOff x="7239000" y="3179670"/>
            <a:chExt cx="10812001" cy="1323443"/>
          </a:xfrm>
        </p:grpSpPr>
        <p:sp>
          <p:nvSpPr>
            <p:cNvPr id="20" name="Arrow: Left 19">
              <a:extLst>
                <a:ext uri="{FF2B5EF4-FFF2-40B4-BE49-F238E27FC236}">
                  <a16:creationId xmlns:a16="http://schemas.microsoft.com/office/drawing/2014/main" id="{DA8A55CE-B3A0-5293-BEA7-429A8B1310AC}"/>
                </a:ext>
              </a:extLst>
            </p:cNvPr>
            <p:cNvSpPr/>
            <p:nvPr/>
          </p:nvSpPr>
          <p:spPr>
            <a:xfrm>
              <a:off x="7239000" y="3590431"/>
              <a:ext cx="5423875" cy="457200"/>
            </a:xfrm>
            <a:prstGeom prst="leftArrow">
              <a:avLst/>
            </a:prstGeom>
            <a:solidFill>
              <a:srgbClr val="54BAEA"/>
            </a:solidFill>
            <a:ln>
              <a:solidFill>
                <a:srgbClr val="54BAE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DE0D153-A1E6-63FA-C315-FDBAF3F36E20}"/>
                </a:ext>
              </a:extLst>
            </p:cNvPr>
            <p:cNvSpPr/>
            <p:nvPr/>
          </p:nvSpPr>
          <p:spPr>
            <a:xfrm>
              <a:off x="12344400" y="3179670"/>
              <a:ext cx="5706601" cy="132344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54BAE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3B3461"/>
                  </a:solidFill>
                  <a:effectLst/>
                  <a:uLnTx/>
                  <a:uFillTx/>
                  <a:latin typeface="Aller" panose="02000503030000020004" pitchFamily="2" charset="0"/>
                  <a:ea typeface="+mn-ea"/>
                  <a:cs typeface="+mn-cs"/>
                </a:rPr>
                <a:t>Private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3B3461"/>
                  </a:solidFill>
                  <a:effectLst/>
                  <a:uLnTx/>
                  <a:uFillTx/>
                  <a:latin typeface="Aller" panose="02000503030000020004" pitchFamily="2" charset="0"/>
                  <a:ea typeface="+mn-ea"/>
                  <a:cs typeface="+mn-cs"/>
                </a:rPr>
                <a:t> to each reader’s account. Users can share with a screenshot.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A8DAFA-852F-56FD-6CAD-FEA4DEA6C100}"/>
              </a:ext>
            </a:extLst>
          </p:cNvPr>
          <p:cNvSpPr txBox="1"/>
          <p:nvPr/>
        </p:nvSpPr>
        <p:spPr>
          <a:xfrm>
            <a:off x="426721" y="6494161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AAE74-7D9B-1063-E28E-CDB4CC192F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91031" y="6420901"/>
            <a:ext cx="1170380" cy="4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250">
            <a:extLst>
              <a:ext uri="{FF2B5EF4-FFF2-40B4-BE49-F238E27FC236}">
                <a16:creationId xmlns:a16="http://schemas.microsoft.com/office/drawing/2014/main" id="{D399FE87-5096-9C7D-7AF3-6378D359C697}"/>
              </a:ext>
            </a:extLst>
          </p:cNvPr>
          <p:cNvSpPr/>
          <p:nvPr/>
        </p:nvSpPr>
        <p:spPr>
          <a:xfrm>
            <a:off x="426107" y="380155"/>
            <a:ext cx="11842308" cy="1240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l" defTabSz="12190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cs typeface="Calibri" panose="020F0502020204030204" pitchFamily="34" charset="0"/>
                <a:sym typeface="Geomanist Ultra"/>
              </a:rPr>
              <a:t>Personalization features make reading more accessible and enjoyable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sym typeface="Geomanist Ultr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CB50F2-CF0A-E89F-0117-BAE007AF0AF1}"/>
              </a:ext>
            </a:extLst>
          </p:cNvPr>
          <p:cNvGrpSpPr/>
          <p:nvPr/>
        </p:nvGrpSpPr>
        <p:grpSpPr>
          <a:xfrm>
            <a:off x="1395121" y="2375924"/>
            <a:ext cx="2317812" cy="4252837"/>
            <a:chOff x="917929" y="4067444"/>
            <a:chExt cx="2820659" cy="54352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A90D1C-F710-24E4-4AED-79509A19D7F2}"/>
                </a:ext>
              </a:extLst>
            </p:cNvPr>
            <p:cNvSpPr/>
            <p:nvPr/>
          </p:nvSpPr>
          <p:spPr>
            <a:xfrm>
              <a:off x="1180935" y="4241136"/>
              <a:ext cx="2294646" cy="4930272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3499" tIns="63499" rIns="63499" bIns="63499" numCol="1" spcCol="38100" rtlCol="0" anchor="ctr">
              <a:noAutofit/>
            </a:bodyPr>
            <a:lstStyle/>
            <a:p>
              <a:pPr marL="0" marR="0" lvl="0" indent="0" algn="ctr" defTabSz="73115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ヒラギノ角ゴ ProN W3"/>
                <a:sym typeface="ヒラギノ角ゴ ProN W3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731F6D-2106-38B4-6653-B2D3A00DE0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7929" y="4067444"/>
              <a:ext cx="2820659" cy="5435230"/>
              <a:chOff x="8900381" y="1257093"/>
              <a:chExt cx="3687977" cy="7106495"/>
            </a:xfrm>
          </p:grpSpPr>
          <p:pic>
            <p:nvPicPr>
              <p:cNvPr id="5" name="Picture 4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3089D8AC-BAD7-35C9-85E4-8CC1864C7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45" b="4279"/>
              <a:stretch/>
            </p:blipFill>
            <p:spPr>
              <a:xfrm>
                <a:off x="9244260" y="1723902"/>
                <a:ext cx="3000221" cy="620655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6" name="Picture 5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C9016B6A-8787-E68A-AFD7-6C90F240C5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37" r="11283"/>
              <a:stretch/>
            </p:blipFill>
            <p:spPr>
              <a:xfrm>
                <a:off x="8900381" y="1257093"/>
                <a:ext cx="3687977" cy="7106495"/>
              </a:xfrm>
              <a:prstGeom prst="rect">
                <a:avLst/>
              </a:prstGeom>
            </p:spPr>
          </p:pic>
        </p:grpSp>
      </p:grpSp>
      <p:pic>
        <p:nvPicPr>
          <p:cNvPr id="8" name="Picture 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4D7139EB-713D-F8EB-8022-F609065099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9" b="5255"/>
          <a:stretch/>
        </p:blipFill>
        <p:spPr>
          <a:xfrm>
            <a:off x="4001840" y="3234125"/>
            <a:ext cx="1853576" cy="260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A492D58-DBFE-0FEF-8396-E7AD03C05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770134">
            <a:off x="2342225" y="4906045"/>
            <a:ext cx="1690548" cy="55787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B8802C-6B5B-7C72-720A-458128FF9D72}"/>
              </a:ext>
            </a:extLst>
          </p:cNvPr>
          <p:cNvSpPr/>
          <p:nvPr/>
        </p:nvSpPr>
        <p:spPr>
          <a:xfrm>
            <a:off x="758778" y="3033199"/>
            <a:ext cx="1839415" cy="1004877"/>
          </a:xfrm>
          <a:prstGeom prst="roundRect">
            <a:avLst/>
          </a:prstGeom>
          <a:solidFill>
            <a:srgbClr val="3B3461"/>
          </a:solidFill>
          <a:ln>
            <a:solidFill>
              <a:srgbClr val="3B346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>
                <a:srgbClr val="F1633A"/>
              </a:buClr>
              <a:buSzTx/>
              <a:buFontTx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ler" panose="02000503030000020004" pitchFamily="2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Adjustable fonts, text sizes and screen lighting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31289C-E5BE-8BA2-221F-7B1AEDA3B119}"/>
              </a:ext>
            </a:extLst>
          </p:cNvPr>
          <p:cNvGrpSpPr/>
          <p:nvPr/>
        </p:nvGrpSpPr>
        <p:grpSpPr>
          <a:xfrm>
            <a:off x="7350805" y="2285430"/>
            <a:ext cx="2436953" cy="4329677"/>
            <a:chOff x="7654103" y="3883276"/>
            <a:chExt cx="2820659" cy="5435230"/>
          </a:xfrm>
        </p:grpSpPr>
        <p:pic>
          <p:nvPicPr>
            <p:cNvPr id="13" name="Picture 1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888520C-CEAF-33DB-7B7E-FAA8578D3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72" y="4018135"/>
              <a:ext cx="2311519" cy="50167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4" name="Picture 1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E851228-3ED9-8BD0-4163-4651E6C75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7" r="11283"/>
            <a:stretch/>
          </p:blipFill>
          <p:spPr>
            <a:xfrm>
              <a:off x="7654103" y="3883276"/>
              <a:ext cx="2820659" cy="5435230"/>
            </a:xfrm>
            <a:prstGeom prst="rect">
              <a:avLst/>
            </a:prstGeom>
          </p:spPr>
        </p:pic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A16D207-EFE0-F33D-218E-A467AE9997B5}"/>
              </a:ext>
            </a:extLst>
          </p:cNvPr>
          <p:cNvSpPr/>
          <p:nvPr/>
        </p:nvSpPr>
        <p:spPr>
          <a:xfrm>
            <a:off x="8168391" y="2957418"/>
            <a:ext cx="1839415" cy="1004877"/>
          </a:xfrm>
          <a:prstGeom prst="roundRect">
            <a:avLst/>
          </a:prstGeom>
          <a:solidFill>
            <a:srgbClr val="118BC9"/>
          </a:solidFill>
          <a:ln>
            <a:solidFill>
              <a:srgbClr val="118BC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>
                <a:srgbClr val="F1633A"/>
              </a:buClr>
              <a:buSzTx/>
              <a:buFontTx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ler" panose="02000503030000020004" pitchFamily="2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High-contrast mode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24186C34-8CFC-5061-173F-C733C0851F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 flipH="1">
            <a:off x="9229438" y="3815018"/>
            <a:ext cx="1116639" cy="5578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10C9980-2C7C-3F74-C94E-968563344772}"/>
              </a:ext>
            </a:extLst>
          </p:cNvPr>
          <p:cNvGrpSpPr/>
          <p:nvPr/>
        </p:nvGrpSpPr>
        <p:grpSpPr>
          <a:xfrm>
            <a:off x="615357" y="1739915"/>
            <a:ext cx="2293908" cy="151632"/>
            <a:chOff x="273499" y="3153096"/>
            <a:chExt cx="1255917" cy="74172"/>
          </a:xfrm>
        </p:grpSpPr>
        <p:sp>
          <p:nvSpPr>
            <p:cNvPr id="15" name="Shape 5297">
              <a:extLst>
                <a:ext uri="{FF2B5EF4-FFF2-40B4-BE49-F238E27FC236}">
                  <a16:creationId xmlns:a16="http://schemas.microsoft.com/office/drawing/2014/main" id="{42D36D2F-DDE3-4D0B-BB47-7F03382D2143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16" name="Shape 5298">
              <a:extLst>
                <a:ext uri="{FF2B5EF4-FFF2-40B4-BE49-F238E27FC236}">
                  <a16:creationId xmlns:a16="http://schemas.microsoft.com/office/drawing/2014/main" id="{2687E77F-A384-7F0F-F867-28F9C7E67232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17" name="Shape 5299">
              <a:extLst>
                <a:ext uri="{FF2B5EF4-FFF2-40B4-BE49-F238E27FC236}">
                  <a16:creationId xmlns:a16="http://schemas.microsoft.com/office/drawing/2014/main" id="{0973DB2D-5EB2-9954-AC50-C4BC4529F054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 dirty="0"/>
            </a:p>
          </p:txBody>
        </p:sp>
        <p:sp>
          <p:nvSpPr>
            <p:cNvPr id="19" name="Shape 5300">
              <a:extLst>
                <a:ext uri="{FF2B5EF4-FFF2-40B4-BE49-F238E27FC236}">
                  <a16:creationId xmlns:a16="http://schemas.microsoft.com/office/drawing/2014/main" id="{1CAABF22-A98E-8B62-9238-64C42025EDFA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26" name="Shape 5301">
              <a:extLst>
                <a:ext uri="{FF2B5EF4-FFF2-40B4-BE49-F238E27FC236}">
                  <a16:creationId xmlns:a16="http://schemas.microsoft.com/office/drawing/2014/main" id="{BB512084-1101-6AAB-746D-C64853E5D8C2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27" name="Shape 5302">
              <a:extLst>
                <a:ext uri="{FF2B5EF4-FFF2-40B4-BE49-F238E27FC236}">
                  <a16:creationId xmlns:a16="http://schemas.microsoft.com/office/drawing/2014/main" id="{99AA9EDC-BAEA-F31E-075E-F4865790E527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  <p:pic>
        <p:nvPicPr>
          <p:cNvPr id="20" name="Picture 15">
            <a:extLst>
              <a:ext uri="{FF2B5EF4-FFF2-40B4-BE49-F238E27FC236}">
                <a16:creationId xmlns:a16="http://schemas.microsoft.com/office/drawing/2014/main" id="{2D266949-890E-3804-2006-7AC2B5D4DF7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614885" y="6316089"/>
            <a:ext cx="1170380" cy="4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95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E74878-10FA-E4EB-1870-60262B464F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"/>
          <a:stretch/>
        </p:blipFill>
        <p:spPr>
          <a:xfrm>
            <a:off x="838048" y="2601856"/>
            <a:ext cx="1714855" cy="3628236"/>
          </a:xfrm>
          <a:prstGeom prst="roundRect">
            <a:avLst/>
          </a:prstGeom>
        </p:spPr>
      </p:pic>
      <p:pic>
        <p:nvPicPr>
          <p:cNvPr id="29" name="Picture 28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8D7884A7-9EDC-8187-3DBC-AD1AB6D7A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7" y="1262294"/>
            <a:ext cx="1433727" cy="3096533"/>
          </a:xfrm>
          <a:prstGeom prst="roundRect">
            <a:avLst/>
          </a:prstGeom>
        </p:spPr>
      </p:pic>
      <p:sp>
        <p:nvSpPr>
          <p:cNvPr id="4" name="Shape 5250">
            <a:extLst>
              <a:ext uri="{FF2B5EF4-FFF2-40B4-BE49-F238E27FC236}">
                <a16:creationId xmlns:a16="http://schemas.microsoft.com/office/drawing/2014/main" id="{38CBE9B1-8C3F-4981-A50D-FB77A790482D}"/>
              </a:ext>
            </a:extLst>
          </p:cNvPr>
          <p:cNvSpPr/>
          <p:nvPr/>
        </p:nvSpPr>
        <p:spPr>
          <a:xfrm>
            <a:off x="505504" y="353448"/>
            <a:ext cx="11686496" cy="789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algn="l"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lang="en-US" sz="4800" dirty="0">
                <a:solidFill>
                  <a:srgbClr val="3B3461"/>
                </a:solidFill>
                <a:latin typeface="Aller" panose="02000503030000020004" pitchFamily="2" charset="0"/>
              </a:rPr>
              <a:t>Personalization settings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EAE10F-297F-46B6-8A26-F45919CBC4C9}"/>
              </a:ext>
            </a:extLst>
          </p:cNvPr>
          <p:cNvGrpSpPr/>
          <p:nvPr/>
        </p:nvGrpSpPr>
        <p:grpSpPr>
          <a:xfrm>
            <a:off x="615357" y="1348026"/>
            <a:ext cx="2293908" cy="151632"/>
            <a:chOff x="273499" y="3153096"/>
            <a:chExt cx="1255917" cy="74172"/>
          </a:xfrm>
        </p:grpSpPr>
        <p:sp>
          <p:nvSpPr>
            <p:cNvPr id="6" name="Shape 5297">
              <a:extLst>
                <a:ext uri="{FF2B5EF4-FFF2-40B4-BE49-F238E27FC236}">
                  <a16:creationId xmlns:a16="http://schemas.microsoft.com/office/drawing/2014/main" id="{F9BA14F6-0627-4AFA-9DE5-021D7E50A507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7" name="Shape 5298">
              <a:extLst>
                <a:ext uri="{FF2B5EF4-FFF2-40B4-BE49-F238E27FC236}">
                  <a16:creationId xmlns:a16="http://schemas.microsoft.com/office/drawing/2014/main" id="{6DA9F7E9-6FD3-4E4F-B952-F8577562285A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8" name="Shape 5299">
              <a:extLst>
                <a:ext uri="{FF2B5EF4-FFF2-40B4-BE49-F238E27FC236}">
                  <a16:creationId xmlns:a16="http://schemas.microsoft.com/office/drawing/2014/main" id="{0B25F4E0-DD8D-4F17-A9C1-C411185DEFD7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 dirty="0"/>
            </a:p>
          </p:txBody>
        </p:sp>
        <p:sp>
          <p:nvSpPr>
            <p:cNvPr id="9" name="Shape 5300">
              <a:extLst>
                <a:ext uri="{FF2B5EF4-FFF2-40B4-BE49-F238E27FC236}">
                  <a16:creationId xmlns:a16="http://schemas.microsoft.com/office/drawing/2014/main" id="{5A5C884C-59E6-491D-A234-899E89B7668B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10" name="Shape 5301">
              <a:extLst>
                <a:ext uri="{FF2B5EF4-FFF2-40B4-BE49-F238E27FC236}">
                  <a16:creationId xmlns:a16="http://schemas.microsoft.com/office/drawing/2014/main" id="{749CDD74-E426-4DDE-BCD0-5B8DC8275B35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11" name="Shape 5302">
              <a:extLst>
                <a:ext uri="{FF2B5EF4-FFF2-40B4-BE49-F238E27FC236}">
                  <a16:creationId xmlns:a16="http://schemas.microsoft.com/office/drawing/2014/main" id="{A11DF453-3872-4680-AFE7-0D9AE2430538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4798F6D-3AAD-9A99-69A8-DCFC61F1F886}"/>
              </a:ext>
            </a:extLst>
          </p:cNvPr>
          <p:cNvSpPr txBox="1"/>
          <p:nvPr/>
        </p:nvSpPr>
        <p:spPr>
          <a:xfrm>
            <a:off x="1397118" y="1662182"/>
            <a:ext cx="4099631" cy="867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4" tIns="47624" rIns="47624" bIns="47624" numCol="1" spcCol="38100" rtlCol="0" anchor="t">
            <a:spAutoFit/>
          </a:bodyPr>
          <a:lstStyle/>
          <a:p>
            <a:pPr defTabSz="548391" hangingPunct="0">
              <a:spcBef>
                <a:spcPts val="800"/>
              </a:spcBef>
              <a:spcAft>
                <a:spcPts val="800"/>
              </a:spcAft>
              <a:buClr>
                <a:srgbClr val="FF5050"/>
              </a:buClr>
            </a:pPr>
            <a:r>
              <a:rPr kumimoji="1" lang="en-US" sz="1850" b="1" dirty="0">
                <a:solidFill>
                  <a:srgbClr val="3A3361"/>
                </a:solidFill>
                <a:latin typeface="Aller"/>
                <a:ea typeface="メイリオ"/>
              </a:rPr>
              <a:t>Adjustable fonts, text sizes </a:t>
            </a:r>
            <a:br>
              <a:rPr kumimoji="1" lang="en-US" sz="1850" b="1" dirty="0">
                <a:solidFill>
                  <a:srgbClr val="3A3361"/>
                </a:solidFill>
                <a:latin typeface="Aller"/>
                <a:ea typeface="メイリオ"/>
              </a:rPr>
            </a:br>
            <a:r>
              <a:rPr kumimoji="1" lang="en-US" sz="1850" b="1" dirty="0">
                <a:solidFill>
                  <a:srgbClr val="3A3361"/>
                </a:solidFill>
                <a:latin typeface="Aller"/>
                <a:ea typeface="メイリオ"/>
              </a:rPr>
              <a:t>and screen lighting</a:t>
            </a:r>
            <a:endParaRPr lang="en-US" sz="1850" b="1" dirty="0">
              <a:solidFill>
                <a:srgbClr val="3A3361"/>
              </a:solidFill>
              <a:latin typeface="Aller"/>
              <a:ea typeface="メイリオ"/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3191D822-6408-283A-D467-21BFC8CAA966}"/>
              </a:ext>
            </a:extLst>
          </p:cNvPr>
          <p:cNvSpPr/>
          <p:nvPr/>
        </p:nvSpPr>
        <p:spPr>
          <a:xfrm rot="10800000">
            <a:off x="2970916" y="2469719"/>
            <a:ext cx="866426" cy="575357"/>
          </a:xfrm>
          <a:prstGeom prst="bentArrow">
            <a:avLst>
              <a:gd name="adj1" fmla="val 25000"/>
              <a:gd name="adj2" fmla="val 22526"/>
              <a:gd name="adj3" fmla="val 25000"/>
              <a:gd name="adj4" fmla="val 43750"/>
            </a:avLst>
          </a:prstGeom>
          <a:solidFill>
            <a:srgbClr val="F1633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4" tIns="47624" rIns="47624" bIns="47624" numCol="1" spcCol="38100" rtlCol="0" anchor="ctr">
            <a:noAutofit/>
          </a:bodyPr>
          <a:lstStyle/>
          <a:p>
            <a:pPr algn="ctr" defTabSz="548391" hangingPunct="0"/>
            <a:endParaRPr lang="en-US" sz="2400" b="1" err="1">
              <a:solidFill>
                <a:srgbClr val="136695"/>
              </a:solidFill>
              <a:latin typeface="Arial"/>
              <a:ea typeface="メイリオ"/>
              <a:cs typeface="ヒラギノ角ゴ ProN W3"/>
              <a:sym typeface="ヒラギノ角ゴ ProN W3"/>
            </a:endParaRPr>
          </a:p>
        </p:txBody>
      </p:sp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864CE4AB-6487-9D54-6438-14A85FBE2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7" y="2515183"/>
            <a:ext cx="2636728" cy="398936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F655258-AB7A-919F-AAAD-B5D0BA73500A}"/>
              </a:ext>
            </a:extLst>
          </p:cNvPr>
          <p:cNvGrpSpPr/>
          <p:nvPr/>
        </p:nvGrpSpPr>
        <p:grpSpPr>
          <a:xfrm>
            <a:off x="6950180" y="1322489"/>
            <a:ext cx="2422886" cy="1279367"/>
            <a:chOff x="9275358" y="2281163"/>
            <a:chExt cx="3634329" cy="19190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B6EFB3F-E24C-A6C6-3C41-1A014C3BF815}"/>
                </a:ext>
              </a:extLst>
            </p:cNvPr>
            <p:cNvSpPr/>
            <p:nvPr/>
          </p:nvSpPr>
          <p:spPr>
            <a:xfrm>
              <a:off x="9275358" y="2281163"/>
              <a:ext cx="3634329" cy="56948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548391" hangingPunct="0">
                <a:spcBef>
                  <a:spcPts val="800"/>
                </a:spcBef>
                <a:spcAft>
                  <a:spcPts val="800"/>
                </a:spcAft>
                <a:buClr>
                  <a:srgbClr val="FF5050"/>
                </a:buClr>
              </a:pPr>
              <a:r>
                <a:rPr kumimoji="1" lang="en-US" sz="1850" b="1" dirty="0">
                  <a:solidFill>
                    <a:srgbClr val="3A3361"/>
                  </a:solidFill>
                  <a:latin typeface="Aller"/>
                  <a:ea typeface="メイリオ"/>
                </a:rPr>
                <a:t>High-contrast mode</a:t>
              </a:r>
              <a:endParaRPr lang="en-US" sz="1850" b="1" dirty="0">
                <a:solidFill>
                  <a:srgbClr val="3A3361"/>
                </a:solidFill>
                <a:latin typeface="Aller"/>
                <a:ea typeface="メイリオ"/>
              </a:endParaRPr>
            </a:p>
          </p:txBody>
        </p:sp>
        <p:sp>
          <p:nvSpPr>
            <p:cNvPr id="27" name="Arrow: Bent 26">
              <a:extLst>
                <a:ext uri="{FF2B5EF4-FFF2-40B4-BE49-F238E27FC236}">
                  <a16:creationId xmlns:a16="http://schemas.microsoft.com/office/drawing/2014/main" id="{5C3B76C2-1185-1291-7644-A96171C642CB}"/>
                </a:ext>
              </a:extLst>
            </p:cNvPr>
            <p:cNvSpPr/>
            <p:nvPr/>
          </p:nvSpPr>
          <p:spPr>
            <a:xfrm rot="10800000" flipH="1">
              <a:off x="10920220" y="3171970"/>
              <a:ext cx="1763003" cy="1028244"/>
            </a:xfrm>
            <a:prstGeom prst="bentArrow">
              <a:avLst>
                <a:gd name="adj1" fmla="val 25000"/>
                <a:gd name="adj2" fmla="val 22526"/>
                <a:gd name="adj3" fmla="val 25000"/>
                <a:gd name="adj4" fmla="val 43750"/>
              </a:avLst>
            </a:prstGeom>
            <a:solidFill>
              <a:srgbClr val="F1633A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4" tIns="47624" rIns="47624" bIns="47624" numCol="1" spcCol="38100" rtlCol="0" anchor="ctr">
              <a:noAutofit/>
            </a:bodyPr>
            <a:lstStyle/>
            <a:p>
              <a:pPr algn="ctr" defTabSz="548391" hangingPunct="0"/>
              <a:endParaRPr lang="en-US" sz="2400" b="1" dirty="0">
                <a:solidFill>
                  <a:srgbClr val="FFFFFF"/>
                </a:solidFill>
                <a:latin typeface="Arial"/>
                <a:ea typeface="メイリオ"/>
                <a:cs typeface="ヒラギノ角ゴ ProN W3"/>
                <a:sym typeface="ヒラギノ角ゴ ProN W3"/>
              </a:endParaRPr>
            </a:p>
          </p:txBody>
        </p:sp>
      </p:grpSp>
      <p:pic>
        <p:nvPicPr>
          <p:cNvPr id="28" name="Picture 27" descr="A picture containing shape&#10;&#10;Description automatically generated">
            <a:extLst>
              <a:ext uri="{FF2B5EF4-FFF2-40B4-BE49-F238E27FC236}">
                <a16:creationId xmlns:a16="http://schemas.microsoft.com/office/drawing/2014/main" id="{70C8283D-0909-5327-26BB-6E3F6B802D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28" y="1256577"/>
            <a:ext cx="2156343" cy="326254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BA055E3-C104-7DBD-9E1C-47114ED71171}"/>
              </a:ext>
            </a:extLst>
          </p:cNvPr>
          <p:cNvGrpSpPr/>
          <p:nvPr/>
        </p:nvGrpSpPr>
        <p:grpSpPr>
          <a:xfrm>
            <a:off x="3794507" y="3815795"/>
            <a:ext cx="5911664" cy="2833611"/>
            <a:chOff x="3772528" y="3936733"/>
            <a:chExt cx="5911664" cy="28336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75CE78B-7AEF-B330-3C23-8DC358CF14F9}"/>
                </a:ext>
              </a:extLst>
            </p:cNvPr>
            <p:cNvSpPr/>
            <p:nvPr/>
          </p:nvSpPr>
          <p:spPr>
            <a:xfrm>
              <a:off x="8229883" y="4919798"/>
              <a:ext cx="1454309" cy="379656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defTabSz="548391" hangingPunct="0">
                <a:spcBef>
                  <a:spcPts val="800"/>
                </a:spcBef>
                <a:spcAft>
                  <a:spcPts val="800"/>
                </a:spcAft>
                <a:buClr>
                  <a:srgbClr val="FF5050"/>
                </a:buClr>
              </a:pPr>
              <a:r>
                <a:rPr kumimoji="1" lang="en-US" sz="1850" b="1" dirty="0">
                  <a:solidFill>
                    <a:srgbClr val="3A3361"/>
                  </a:solidFill>
                  <a:latin typeface="Aller"/>
                  <a:ea typeface="メイリオ"/>
                </a:rPr>
                <a:t>Dyslexic font</a:t>
              </a:r>
              <a:endParaRPr lang="en-US" sz="1850" b="1" dirty="0">
                <a:solidFill>
                  <a:srgbClr val="3A3361"/>
                </a:solidFill>
                <a:latin typeface="Aller"/>
                <a:ea typeface="メイリオ"/>
              </a:endParaRPr>
            </a:p>
          </p:txBody>
        </p:sp>
        <p:sp>
          <p:nvSpPr>
            <p:cNvPr id="21" name="Arrow: Bent 20">
              <a:extLst>
                <a:ext uri="{FF2B5EF4-FFF2-40B4-BE49-F238E27FC236}">
                  <a16:creationId xmlns:a16="http://schemas.microsoft.com/office/drawing/2014/main" id="{C390B84E-6E1D-DD88-BB53-51447C2D6D3D}"/>
                </a:ext>
              </a:extLst>
            </p:cNvPr>
            <p:cNvSpPr/>
            <p:nvPr/>
          </p:nvSpPr>
          <p:spPr>
            <a:xfrm rot="10800000">
              <a:off x="8023319" y="5291265"/>
              <a:ext cx="1113808" cy="551635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F1633A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4" tIns="47624" rIns="47624" bIns="47624" numCol="1" spcCol="38100" rtlCol="0" anchor="ctr">
              <a:noAutofit/>
            </a:bodyPr>
            <a:lstStyle/>
            <a:p>
              <a:pPr algn="ctr" defTabSz="548391" hangingPunct="0"/>
              <a:endParaRPr lang="en-US" sz="2400" b="1" err="1">
                <a:solidFill>
                  <a:srgbClr val="FFFFFF"/>
                </a:solidFill>
                <a:latin typeface="Arial"/>
                <a:ea typeface="メイリオ"/>
                <a:cs typeface="ヒラギノ角ゴ ProN W3"/>
                <a:sym typeface="ヒラギノ角ゴ ProN W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6C78708-7064-CF07-D4EC-D13286166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14025" y="4141012"/>
              <a:ext cx="3412931" cy="2363539"/>
            </a:xfrm>
            <a:prstGeom prst="rect">
              <a:avLst/>
            </a:prstGeom>
          </p:spPr>
        </p:pic>
        <p:pic>
          <p:nvPicPr>
            <p:cNvPr id="12" name="Picture 11" descr="A picture containing text, monitor, dark, image&#10;&#10;Description automatically generated">
              <a:extLst>
                <a:ext uri="{FF2B5EF4-FFF2-40B4-BE49-F238E27FC236}">
                  <a16:creationId xmlns:a16="http://schemas.microsoft.com/office/drawing/2014/main" id="{56071687-D95C-57A3-4281-9067AEF8D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1" t="6176" r="17871" b="7730"/>
            <a:stretch/>
          </p:blipFill>
          <p:spPr>
            <a:xfrm>
              <a:off x="3772528" y="3936733"/>
              <a:ext cx="4099631" cy="2833611"/>
            </a:xfrm>
            <a:prstGeom prst="rect">
              <a:avLst/>
            </a:prstGeom>
          </p:spPr>
        </p:pic>
      </p:grpSp>
      <p:pic>
        <p:nvPicPr>
          <p:cNvPr id="17" name="Picture 15">
            <a:extLst>
              <a:ext uri="{FF2B5EF4-FFF2-40B4-BE49-F238E27FC236}">
                <a16:creationId xmlns:a16="http://schemas.microsoft.com/office/drawing/2014/main" id="{7C7ADA7C-DF9A-0921-3B6F-21E1694805C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14885" y="6316089"/>
            <a:ext cx="1170380" cy="4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6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2F77-2FA7-1E8B-6CCA-F6CB6F9663D4}"/>
              </a:ext>
            </a:extLst>
          </p:cNvPr>
          <p:cNvSpPr txBox="1">
            <a:spLocks/>
          </p:cNvSpPr>
          <p:nvPr/>
        </p:nvSpPr>
        <p:spPr>
          <a:xfrm>
            <a:off x="401780" y="273373"/>
            <a:ext cx="11402293" cy="4952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Light"/>
              </a:defRPr>
            </a:lvl1pPr>
            <a:lvl2pPr marL="0" marR="0" indent="85723" algn="ctr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71446" algn="ctr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257168" algn="ctr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342891" algn="ctr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428615" algn="ctr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514338" algn="ctr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600060" algn="ctr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685783" algn="ctr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412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cs typeface="Calibri" panose="020F0502020204030204" pitchFamily="34" charset="0"/>
                <a:sym typeface="Helvetica Light"/>
              </a:rPr>
              <a:t>Reading logs &amp; self-assessment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B8C10-5AB1-4BD8-BD64-90EDC65E2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022" y="1601972"/>
            <a:ext cx="3338740" cy="4380613"/>
          </a:xfrm>
          <a:prstGeom prst="rect">
            <a:avLst/>
          </a:prstGeom>
        </p:spPr>
      </p:pic>
      <p:sp>
        <p:nvSpPr>
          <p:cNvPr id="18" name="Google Shape;525;p32">
            <a:extLst>
              <a:ext uri="{FF2B5EF4-FFF2-40B4-BE49-F238E27FC236}">
                <a16:creationId xmlns:a16="http://schemas.microsoft.com/office/drawing/2014/main" id="{B2546E35-55B7-44AA-8735-49074F8BD058}"/>
              </a:ext>
            </a:extLst>
          </p:cNvPr>
          <p:cNvSpPr txBox="1">
            <a:spLocks/>
          </p:cNvSpPr>
          <p:nvPr/>
        </p:nvSpPr>
        <p:spPr>
          <a:xfrm>
            <a:off x="512626" y="1637558"/>
            <a:ext cx="6719225" cy="4641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cs typeface="Calibri" panose="020F0502020204030204" pitchFamily="34" charset="0"/>
                <a:sym typeface="Helvetica Light"/>
              </a:rPr>
              <a:t>Students can track their reading data </a:t>
            </a:r>
            <a:b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cs typeface="Calibri" panose="020F0502020204030204" pitchFamily="34" charset="0"/>
                <a:sym typeface="Helvetica Light"/>
              </a:rPr>
            </a:b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cs typeface="Calibri" panose="020F0502020204030204" pitchFamily="34" charset="0"/>
                <a:sym typeface="Helvetica Light"/>
              </a:rPr>
              <a:t>in Sora​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cs typeface="Calibri" panose="020F0502020204030204" pitchFamily="34" charset="0"/>
                <a:sym typeface="Helvetica Light"/>
              </a:rPr>
              <a:t>Flexible date range with key factors like:​</a:t>
            </a:r>
          </a:p>
          <a:p>
            <a:pPr marL="990575" marR="0" lvl="1" indent="-38099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1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cs typeface="Calibri" panose="020F0502020204030204" pitchFamily="34" charset="0"/>
                <a:sym typeface="Helvetica Light"/>
              </a:rPr>
              <a:t>Total time read​</a:t>
            </a:r>
          </a:p>
          <a:p>
            <a:pPr marL="990575" marR="0" lvl="1" indent="-38099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1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cs typeface="Calibri" panose="020F0502020204030204" pitchFamily="34" charset="0"/>
                <a:sym typeface="Helvetica Light"/>
              </a:rPr>
              <a:t>Average time per session​</a:t>
            </a:r>
          </a:p>
          <a:p>
            <a:pPr marL="990575" marR="0" lvl="1" indent="-38099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1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cs typeface="Calibri" panose="020F0502020204030204" pitchFamily="34" charset="0"/>
                <a:sym typeface="Helvetica Light"/>
              </a:rPr>
              <a:t>Average time per book​</a:t>
            </a:r>
          </a:p>
          <a:p>
            <a:pPr marL="990575" marR="0" lvl="1" indent="-38099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1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cs typeface="Calibri" panose="020F0502020204030204" pitchFamily="34" charset="0"/>
                <a:sym typeface="Helvetica Light"/>
              </a:rPr>
              <a:t>Streaks (days in a row)​​</a:t>
            </a:r>
            <a:endParaRPr kumimoji="0" lang="en-US" sz="2133" b="1" i="1" u="none" strike="noStrike" kern="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E1D0CA-6EFA-4F0A-BF51-294ECDB53DA3}"/>
              </a:ext>
            </a:extLst>
          </p:cNvPr>
          <p:cNvSpPr/>
          <p:nvPr/>
        </p:nvSpPr>
        <p:spPr>
          <a:xfrm rot="20213152">
            <a:off x="11798501" y="5040073"/>
            <a:ext cx="167721" cy="808791"/>
          </a:xfrm>
          <a:prstGeom prst="round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lvl="0" indent="0" algn="ctr" defTabSz="11006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FE9E60-524B-9937-DE44-76535B4DA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361" y="1518857"/>
            <a:ext cx="3412616" cy="4719048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1B00D1B-8C7E-9235-EEBE-C0EB5DE7FEA5}"/>
              </a:ext>
            </a:extLst>
          </p:cNvPr>
          <p:cNvCxnSpPr/>
          <p:nvPr/>
        </p:nvCxnSpPr>
        <p:spPr>
          <a:xfrm flipH="1">
            <a:off x="7684168" y="2919663"/>
            <a:ext cx="2133600" cy="1090864"/>
          </a:xfrm>
          <a:prstGeom prst="straightConnector1">
            <a:avLst/>
          </a:prstGeom>
          <a:noFill/>
          <a:ln w="57150" cap="flat">
            <a:solidFill>
              <a:srgbClr val="F15A2D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5BE2227-A3D0-3D54-59CA-5454DC73876F}"/>
              </a:ext>
            </a:extLst>
          </p:cNvPr>
          <p:cNvGrpSpPr/>
          <p:nvPr/>
        </p:nvGrpSpPr>
        <p:grpSpPr>
          <a:xfrm>
            <a:off x="615358" y="1371329"/>
            <a:ext cx="2293908" cy="151632"/>
            <a:chOff x="273499" y="3153096"/>
            <a:chExt cx="1255917" cy="74172"/>
          </a:xfrm>
        </p:grpSpPr>
        <p:sp>
          <p:nvSpPr>
            <p:cNvPr id="10" name="Shape 5297">
              <a:extLst>
                <a:ext uri="{FF2B5EF4-FFF2-40B4-BE49-F238E27FC236}">
                  <a16:creationId xmlns:a16="http://schemas.microsoft.com/office/drawing/2014/main" id="{285D8E57-FBC0-6CA4-68B9-55EA7444991D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Shape 5298">
              <a:extLst>
                <a:ext uri="{FF2B5EF4-FFF2-40B4-BE49-F238E27FC236}">
                  <a16:creationId xmlns:a16="http://schemas.microsoft.com/office/drawing/2014/main" id="{4AEAA5CD-1E66-C486-D1F7-F4438633AE46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Shape 5299">
              <a:extLst>
                <a:ext uri="{FF2B5EF4-FFF2-40B4-BE49-F238E27FC236}">
                  <a16:creationId xmlns:a16="http://schemas.microsoft.com/office/drawing/2014/main" id="{FFF56C68-8248-D2D8-3455-8933AE181E79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Shape 5300">
              <a:extLst>
                <a:ext uri="{FF2B5EF4-FFF2-40B4-BE49-F238E27FC236}">
                  <a16:creationId xmlns:a16="http://schemas.microsoft.com/office/drawing/2014/main" id="{DBD217CA-BB5E-5817-B518-9FF81066D7F4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Shape 5301">
              <a:extLst>
                <a:ext uri="{FF2B5EF4-FFF2-40B4-BE49-F238E27FC236}">
                  <a16:creationId xmlns:a16="http://schemas.microsoft.com/office/drawing/2014/main" id="{FC424271-FA8F-40AD-7E07-48C8DC2BC37B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Shape 5302">
              <a:extLst>
                <a:ext uri="{FF2B5EF4-FFF2-40B4-BE49-F238E27FC236}">
                  <a16:creationId xmlns:a16="http://schemas.microsoft.com/office/drawing/2014/main" id="{6C19FCD2-0D9A-8E6F-290E-FCBF353A83A5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D9A26E-A019-2A7E-F617-75DF08DCABBD}"/>
              </a:ext>
            </a:extLst>
          </p:cNvPr>
          <p:cNvGrpSpPr/>
          <p:nvPr/>
        </p:nvGrpSpPr>
        <p:grpSpPr>
          <a:xfrm>
            <a:off x="7083895" y="1181650"/>
            <a:ext cx="4113655" cy="5439001"/>
            <a:chOff x="7083895" y="1181650"/>
            <a:chExt cx="4113655" cy="5439001"/>
          </a:xfrm>
        </p:grpSpPr>
        <p:pic>
          <p:nvPicPr>
            <p:cNvPr id="8" name="Picture 7" descr="A black tablet with a black screen&#10;&#10;Description automatically generated">
              <a:extLst>
                <a:ext uri="{FF2B5EF4-FFF2-40B4-BE49-F238E27FC236}">
                  <a16:creationId xmlns:a16="http://schemas.microsoft.com/office/drawing/2014/main" id="{0A2DF490-23A2-AE59-417D-28A0E268A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363" t="7812" r="32363" b="9276"/>
            <a:stretch/>
          </p:blipFill>
          <p:spPr>
            <a:xfrm>
              <a:off x="7083895" y="1181650"/>
              <a:ext cx="4113655" cy="543900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F64F73-D7F0-95B7-1972-04463A2CA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69904" y="2223662"/>
              <a:ext cx="1345156" cy="313255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EF27B76-D023-103A-DBD0-49D6144ABA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45" t="2561" r="3288" b="5456"/>
          <a:stretch/>
        </p:blipFill>
        <p:spPr>
          <a:xfrm>
            <a:off x="4989095" y="4010527"/>
            <a:ext cx="2826380" cy="1972059"/>
          </a:xfrm>
          <a:prstGeom prst="roundRect">
            <a:avLst/>
          </a:prstGeom>
          <a:ln>
            <a:solidFill>
              <a:srgbClr val="3B34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19DFF7-1A2E-2235-D610-CAB328CFB133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CD12B-C5EB-3F57-316A-4F7C8D8F5B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017756" y="6290266"/>
            <a:ext cx="1170380" cy="4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8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49530A-57B7-4C4D-B88B-24C307358E50}"/>
              </a:ext>
            </a:extLst>
          </p:cNvPr>
          <p:cNvSpPr txBox="1">
            <a:spLocks/>
          </p:cNvSpPr>
          <p:nvPr/>
        </p:nvSpPr>
        <p:spPr>
          <a:xfrm>
            <a:off x="2" y="1831093"/>
            <a:ext cx="12191999" cy="14012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1pPr>
            <a:lvl2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2pPr>
            <a:lvl3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3pPr>
            <a:lvl4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4pPr>
            <a:lvl5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5pPr>
            <a:lvl6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6pPr>
            <a:lvl7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7pPr>
            <a:lvl8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8pPr>
            <a:lvl9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9pPr>
          </a:lstStyle>
          <a:p>
            <a:pPr marL="0" marR="0" lvl="0" indent="0" algn="ctr" defTabSz="462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メイリオ"/>
              </a:rPr>
              <a:t>Additional Formats &amp; Features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D03AAD8-27CC-9E18-C5B3-37035663D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02" y="2614504"/>
            <a:ext cx="4402196" cy="3401697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8CCCF80B-25C5-0F6A-5924-E3E38E262D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99735" y="6265158"/>
            <a:ext cx="1170381" cy="430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88018-B8F6-225A-8726-289B3FE32C73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14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752981-443A-40F6-A0F7-D258B7D8DE86}"/>
              </a:ext>
            </a:extLst>
          </p:cNvPr>
          <p:cNvSpPr/>
          <p:nvPr/>
        </p:nvSpPr>
        <p:spPr>
          <a:xfrm>
            <a:off x="5927036" y="2093572"/>
            <a:ext cx="5664201" cy="29478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651" dirty="0">
                <a:solidFill>
                  <a:srgbClr val="3B3461"/>
                </a:solidFill>
                <a:latin typeface="Calibri"/>
                <a:ea typeface="EB Garamond 12" charset="0"/>
                <a:cs typeface="Calibri"/>
              </a:rPr>
              <a:t>Sora is a student </a:t>
            </a:r>
            <a:r>
              <a:rPr lang="en-US" sz="2651" b="1" dirty="0">
                <a:solidFill>
                  <a:srgbClr val="3B3461"/>
                </a:solidFill>
                <a:latin typeface="Calibri"/>
                <a:ea typeface="EB Garamond 12" charset="0"/>
                <a:cs typeface="Calibri"/>
              </a:rPr>
              <a:t>reading app</a:t>
            </a:r>
            <a:r>
              <a:rPr lang="en-US" sz="2651" dirty="0">
                <a:solidFill>
                  <a:srgbClr val="3B3461"/>
                </a:solidFill>
                <a:latin typeface="Calibri"/>
                <a:ea typeface="EB Garamond 12" charset="0"/>
                <a:cs typeface="Calibri"/>
              </a:rPr>
              <a:t>. </a:t>
            </a:r>
          </a:p>
          <a:p>
            <a:endParaRPr lang="en-US" sz="2651" dirty="0">
              <a:solidFill>
                <a:srgbClr val="3B3461"/>
              </a:solidFill>
              <a:latin typeface="Calibri"/>
              <a:ea typeface="EB Garamond 12" charset="0"/>
              <a:cs typeface="Calibri"/>
            </a:endParaRPr>
          </a:p>
          <a:p>
            <a:r>
              <a:rPr lang="en-US" sz="2651" dirty="0">
                <a:solidFill>
                  <a:srgbClr val="3B3461"/>
                </a:solidFill>
                <a:latin typeface="Calibri"/>
                <a:ea typeface="EB Garamond 12" charset="0"/>
                <a:cs typeface="Calibri"/>
              </a:rPr>
              <a:t>With Sora, you can read </a:t>
            </a:r>
            <a:r>
              <a:rPr lang="en-US" sz="2651" dirty="0" err="1">
                <a:solidFill>
                  <a:srgbClr val="3B3461"/>
                </a:solidFill>
                <a:latin typeface="Calibri"/>
                <a:ea typeface="EB Garamond 12" charset="0"/>
                <a:cs typeface="Calibri"/>
              </a:rPr>
              <a:t>ebooks</a:t>
            </a:r>
            <a:r>
              <a:rPr lang="en-US" sz="2651" dirty="0">
                <a:solidFill>
                  <a:srgbClr val="3B3461"/>
                </a:solidFill>
                <a:latin typeface="Calibri"/>
                <a:ea typeface="EB Garamond 12" charset="0"/>
                <a:cs typeface="Calibri"/>
              </a:rPr>
              <a:t>, listen to audiobooks, and more!</a:t>
            </a:r>
          </a:p>
          <a:p>
            <a:endParaRPr lang="en-US" sz="2651" dirty="0">
              <a:solidFill>
                <a:srgbClr val="3B3461"/>
              </a:solidFill>
              <a:latin typeface="Calibri"/>
              <a:ea typeface="EB Garamond 12" charset="0"/>
              <a:cs typeface="Calibri"/>
            </a:endParaRPr>
          </a:p>
          <a:p>
            <a:r>
              <a:rPr lang="en-US" sz="2651" dirty="0">
                <a:solidFill>
                  <a:srgbClr val="3B3461"/>
                </a:solidFill>
                <a:latin typeface="Calibri"/>
                <a:ea typeface="EB Garamond 12" charset="0"/>
                <a:cs typeface="Calibri"/>
              </a:rPr>
              <a:t>Students can log in to Sora any time, </a:t>
            </a:r>
            <a:br>
              <a:rPr lang="en-US" sz="2651" dirty="0">
                <a:solidFill>
                  <a:srgbClr val="3B3461"/>
                </a:solidFill>
                <a:latin typeface="Calibri"/>
                <a:ea typeface="EB Garamond 12" charset="0"/>
                <a:cs typeface="Calibri"/>
              </a:rPr>
            </a:br>
            <a:r>
              <a:rPr lang="en-US" sz="2651" dirty="0">
                <a:solidFill>
                  <a:srgbClr val="3B3461"/>
                </a:solidFill>
                <a:latin typeface="Calibri"/>
                <a:ea typeface="EB Garamond 12" charset="0"/>
                <a:cs typeface="Calibri"/>
              </a:rPr>
              <a:t>24 hours a day – at school and at home.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EB4D0D4-F795-ECE5-7BBF-EA3A4F969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08" y="1941321"/>
            <a:ext cx="3251465" cy="3251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EF4809A9-00BD-3144-3710-9BC9EE94527D}"/>
              </a:ext>
            </a:extLst>
          </p:cNvPr>
          <p:cNvSpPr txBox="1">
            <a:spLocks/>
          </p:cNvSpPr>
          <p:nvPr/>
        </p:nvSpPr>
        <p:spPr>
          <a:xfrm>
            <a:off x="451861" y="322165"/>
            <a:ext cx="11308339" cy="53958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1pPr>
            <a:lvl2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2pPr>
            <a:lvl3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3pPr>
            <a:lvl4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4pPr>
            <a:lvl5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5pPr>
            <a:lvl6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6pPr>
            <a:lvl7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7pPr>
            <a:lvl8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8pPr>
            <a:lvl9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9pPr>
          </a:lstStyle>
          <a:p>
            <a:r>
              <a:rPr lang="en-US" sz="4400" b="1" kern="0" dirty="0">
                <a:solidFill>
                  <a:srgbClr val="3B34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Sora?</a:t>
            </a: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73831824-BF5F-91CC-A8F4-0DD22C8B57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99735" y="6265158"/>
            <a:ext cx="1170381" cy="4303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DA5F7-4A90-2CAC-30DB-A9533A7BF29B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377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50">
            <a:extLst>
              <a:ext uri="{FF2B5EF4-FFF2-40B4-BE49-F238E27FC236}">
                <a16:creationId xmlns:a16="http://schemas.microsoft.com/office/drawing/2014/main" id="{4D61224A-9AA4-9507-875F-E7571C4DE957}"/>
              </a:ext>
            </a:extLst>
          </p:cNvPr>
          <p:cNvSpPr/>
          <p:nvPr/>
        </p:nvSpPr>
        <p:spPr>
          <a:xfrm>
            <a:off x="524090" y="367302"/>
            <a:ext cx="11451211" cy="974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1" tIns="25401" rIns="25401" bIns="25401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sym typeface="Geomanist Ultra"/>
              </a:rPr>
              <a:t>Read-</a:t>
            </a:r>
            <a:r>
              <a:rPr kumimoji="0" lang="en-US" sz="6000" b="0" i="0" u="none" strike="noStrike" kern="0" cap="none" spc="0" normalizeH="0" baseline="0" noProof="0" err="1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sym typeface="Geomanist Ultra"/>
              </a:rPr>
              <a:t>alongs</a:t>
            </a: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/>
              <a:sym typeface="Geomanist Ultr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6A89CE-AAE0-0897-8D0B-BF87600BB3B6}"/>
              </a:ext>
            </a:extLst>
          </p:cNvPr>
          <p:cNvGrpSpPr/>
          <p:nvPr/>
        </p:nvGrpSpPr>
        <p:grpSpPr>
          <a:xfrm>
            <a:off x="615358" y="1587240"/>
            <a:ext cx="2293908" cy="151632"/>
            <a:chOff x="273499" y="3153096"/>
            <a:chExt cx="1255917" cy="74172"/>
          </a:xfrm>
        </p:grpSpPr>
        <p:sp>
          <p:nvSpPr>
            <p:cNvPr id="4" name="Shape 5297">
              <a:extLst>
                <a:ext uri="{FF2B5EF4-FFF2-40B4-BE49-F238E27FC236}">
                  <a16:creationId xmlns:a16="http://schemas.microsoft.com/office/drawing/2014/main" id="{FD779E87-8BA3-7E59-06CA-716871D6275E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Shape 5298">
              <a:extLst>
                <a:ext uri="{FF2B5EF4-FFF2-40B4-BE49-F238E27FC236}">
                  <a16:creationId xmlns:a16="http://schemas.microsoft.com/office/drawing/2014/main" id="{A2FEEE90-FB60-B639-0D8D-E5A3F3812C1F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Shape 5299">
              <a:extLst>
                <a:ext uri="{FF2B5EF4-FFF2-40B4-BE49-F238E27FC236}">
                  <a16:creationId xmlns:a16="http://schemas.microsoft.com/office/drawing/2014/main" id="{C6C9B5F1-F9AD-95D2-5272-54550A5573EF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Shape 5300">
              <a:extLst>
                <a:ext uri="{FF2B5EF4-FFF2-40B4-BE49-F238E27FC236}">
                  <a16:creationId xmlns:a16="http://schemas.microsoft.com/office/drawing/2014/main" id="{50331504-A686-7BA2-F6AD-0AB9BFD08BF5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Shape 5301">
              <a:extLst>
                <a:ext uri="{FF2B5EF4-FFF2-40B4-BE49-F238E27FC236}">
                  <a16:creationId xmlns:a16="http://schemas.microsoft.com/office/drawing/2014/main" id="{CD358633-C47C-E9CA-3CCD-EBFD1B3A31D7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Shape 5302">
              <a:extLst>
                <a:ext uri="{FF2B5EF4-FFF2-40B4-BE49-F238E27FC236}">
                  <a16:creationId xmlns:a16="http://schemas.microsoft.com/office/drawing/2014/main" id="{14CE57C0-C1A6-DB54-2A59-D72CA148CB19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" name="Subtitle 4">
            <a:extLst>
              <a:ext uri="{FF2B5EF4-FFF2-40B4-BE49-F238E27FC236}">
                <a16:creationId xmlns:a16="http://schemas.microsoft.com/office/drawing/2014/main" id="{E0D0AB66-5D47-C777-AF75-3DB4DFAB6BBA}"/>
              </a:ext>
            </a:extLst>
          </p:cNvPr>
          <p:cNvSpPr txBox="1">
            <a:spLocks/>
          </p:cNvSpPr>
          <p:nvPr/>
        </p:nvSpPr>
        <p:spPr>
          <a:xfrm>
            <a:off x="615358" y="2136496"/>
            <a:ext cx="6865240" cy="371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Professional narration &amp; words spotlighted</a:t>
            </a: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Associate words with sounds </a:t>
            </a:r>
          </a:p>
          <a:p>
            <a:pPr marL="91429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Build confidence &amp; decrease anxiety</a:t>
            </a:r>
          </a:p>
          <a:p>
            <a:pPr marL="0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Grow vocabulary &amp; aid comprehension</a:t>
            </a: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Zoom in &amp; customize playback speed</a:t>
            </a:r>
          </a:p>
          <a:p>
            <a:pPr marL="91429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Freeform 416">
            <a:extLst>
              <a:ext uri="{FF2B5EF4-FFF2-40B4-BE49-F238E27FC236}">
                <a16:creationId xmlns:a16="http://schemas.microsoft.com/office/drawing/2014/main" id="{4B5DEAA2-FC2F-FD62-2A83-E4E274F03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239" y="962271"/>
            <a:ext cx="4129502" cy="5644187"/>
          </a:xfrm>
          <a:custGeom>
            <a:avLst/>
            <a:gdLst>
              <a:gd name="T0" fmla="*/ 8359 w 8992"/>
              <a:gd name="T1" fmla="*/ 0 h 13368"/>
              <a:gd name="T2" fmla="*/ 8991 w 8992"/>
              <a:gd name="T3" fmla="*/ 639 h 13368"/>
              <a:gd name="T4" fmla="*/ 8991 w 8992"/>
              <a:gd name="T5" fmla="*/ 12734 h 13368"/>
              <a:gd name="T6" fmla="*/ 8353 w 8992"/>
              <a:gd name="T7" fmla="*/ 13367 h 13368"/>
              <a:gd name="T8" fmla="*/ 633 w 8992"/>
              <a:gd name="T9" fmla="*/ 13361 h 13368"/>
              <a:gd name="T10" fmla="*/ 0 w 8992"/>
              <a:gd name="T11" fmla="*/ 12728 h 13368"/>
              <a:gd name="T12" fmla="*/ 0 w 8992"/>
              <a:gd name="T13" fmla="*/ 633 h 13368"/>
              <a:gd name="T14" fmla="*/ 639 w 8992"/>
              <a:gd name="T15" fmla="*/ 0 h 13368"/>
              <a:gd name="T16" fmla="*/ 8359 w 8992"/>
              <a:gd name="T17" fmla="*/ 0 h 13368"/>
              <a:gd name="T18" fmla="*/ 8359 w 8992"/>
              <a:gd name="T19" fmla="*/ 0 h 13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92" h="13368">
                <a:moveTo>
                  <a:pt x="8359" y="0"/>
                </a:moveTo>
                <a:cubicBezTo>
                  <a:pt x="8710" y="0"/>
                  <a:pt x="8991" y="287"/>
                  <a:pt x="8991" y="639"/>
                </a:cubicBezTo>
                <a:cubicBezTo>
                  <a:pt x="8991" y="639"/>
                  <a:pt x="8991" y="639"/>
                  <a:pt x="8991" y="12734"/>
                </a:cubicBezTo>
                <a:cubicBezTo>
                  <a:pt x="8991" y="13081"/>
                  <a:pt x="8704" y="13367"/>
                  <a:pt x="8353" y="13367"/>
                </a:cubicBezTo>
                <a:cubicBezTo>
                  <a:pt x="8353" y="13367"/>
                  <a:pt x="8353" y="13367"/>
                  <a:pt x="633" y="13361"/>
                </a:cubicBezTo>
                <a:cubicBezTo>
                  <a:pt x="281" y="13361"/>
                  <a:pt x="0" y="13081"/>
                  <a:pt x="0" y="12728"/>
                </a:cubicBezTo>
                <a:cubicBezTo>
                  <a:pt x="0" y="12728"/>
                  <a:pt x="0" y="12728"/>
                  <a:pt x="0" y="633"/>
                </a:cubicBezTo>
                <a:cubicBezTo>
                  <a:pt x="6" y="287"/>
                  <a:pt x="286" y="0"/>
                  <a:pt x="639" y="0"/>
                </a:cubicBezTo>
                <a:cubicBezTo>
                  <a:pt x="639" y="0"/>
                  <a:pt x="639" y="0"/>
                  <a:pt x="8359" y="0"/>
                </a:cubicBezTo>
                <a:lnTo>
                  <a:pt x="8359" y="0"/>
                </a:ln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31750" cap="flat">
            <a:solidFill>
              <a:schemeClr val="bg1">
                <a:lumMod val="75000"/>
              </a:schemeClr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800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67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731CF5-79BB-6C5A-43EA-46E6B1839B8B}"/>
              </a:ext>
            </a:extLst>
          </p:cNvPr>
          <p:cNvSpPr/>
          <p:nvPr/>
        </p:nvSpPr>
        <p:spPr>
          <a:xfrm>
            <a:off x="9665741" y="6218093"/>
            <a:ext cx="217649" cy="225470"/>
          </a:xfrm>
          <a:prstGeom prst="ellipse">
            <a:avLst/>
          </a:prstGeom>
          <a:solidFill>
            <a:srgbClr val="3B3B3B"/>
          </a:solidFill>
          <a:ln w="25400" cap="flat">
            <a:solidFill>
              <a:srgbClr val="52525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4" tIns="47624" rIns="47624" bIns="47624" numCol="1" spcCol="38100" rtlCol="0" anchor="ctr">
            <a:noAutofit/>
          </a:bodyPr>
          <a:lstStyle/>
          <a:p>
            <a:pPr marL="0" marR="0" lvl="0" indent="0" algn="ctr" defTabSz="5483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メイリオ"/>
              <a:cs typeface="ヒラギノ角ゴ ProN W3"/>
              <a:sym typeface="ヒラギノ角ゴ ProN W3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37AE201-7F56-B098-7311-80D6325E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425" y="1307301"/>
            <a:ext cx="3843639" cy="472757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71345E2-8E96-DFB5-9AD0-FA3BA8E30FBF}"/>
              </a:ext>
            </a:extLst>
          </p:cNvPr>
          <p:cNvSpPr/>
          <p:nvPr/>
        </p:nvSpPr>
        <p:spPr>
          <a:xfrm>
            <a:off x="10139680" y="1327783"/>
            <a:ext cx="298063" cy="350823"/>
          </a:xfrm>
          <a:prstGeom prst="roundRect">
            <a:avLst/>
          </a:prstGeom>
          <a:noFill/>
          <a:ln w="28575"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39CEAD5-F801-3D24-9B2F-52F05D270681}"/>
              </a:ext>
            </a:extLst>
          </p:cNvPr>
          <p:cNvSpPr/>
          <p:nvPr/>
        </p:nvSpPr>
        <p:spPr>
          <a:xfrm flipH="1">
            <a:off x="10437742" y="1327783"/>
            <a:ext cx="298063" cy="350823"/>
          </a:xfrm>
          <a:prstGeom prst="roundRect">
            <a:avLst/>
          </a:prstGeom>
          <a:noFill/>
          <a:ln w="28575"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EA292D5-4AFF-E002-810E-B356B90DAC21}"/>
              </a:ext>
            </a:extLst>
          </p:cNvPr>
          <p:cNvSpPr/>
          <p:nvPr/>
        </p:nvSpPr>
        <p:spPr>
          <a:xfrm>
            <a:off x="9018901" y="1738872"/>
            <a:ext cx="1775980" cy="311351"/>
          </a:xfrm>
          <a:prstGeom prst="roundRect">
            <a:avLst/>
          </a:prstGeom>
          <a:noFill/>
          <a:ln w="28575"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DAA966-2A8A-A780-B149-EBE0AD13ECEE}"/>
              </a:ext>
            </a:extLst>
          </p:cNvPr>
          <p:cNvSpPr/>
          <p:nvPr/>
        </p:nvSpPr>
        <p:spPr>
          <a:xfrm>
            <a:off x="813272" y="5458666"/>
            <a:ext cx="4624271" cy="7594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Share titles using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filters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 &amp;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direct links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.</a:t>
            </a: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Tip: </a:t>
            </a: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Curate collections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to help with discovery!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/>
              <a:ea typeface="EB Garamond 12" charset="0"/>
              <a:cs typeface="Calibri"/>
              <a:sym typeface="Arial"/>
            </a:endParaRP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0A79BA4C-4574-87F0-D097-A5B3660B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247" y="1227373"/>
            <a:ext cx="3835485" cy="511398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over image of 爱丢东西的小青蛙">
            <a:extLst>
              <a:ext uri="{FF2B5EF4-FFF2-40B4-BE49-F238E27FC236}">
                <a16:creationId xmlns:a16="http://schemas.microsoft.com/office/drawing/2014/main" id="{AC202AD4-5F72-FF1D-2493-72F70DF1D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300" y="1227372"/>
            <a:ext cx="3835485" cy="511398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ECE364-C988-AE8E-936D-153A8B5F29A7}"/>
              </a:ext>
            </a:extLst>
          </p:cNvPr>
          <p:cNvSpPr txBox="1"/>
          <p:nvPr/>
        </p:nvSpPr>
        <p:spPr>
          <a:xfrm>
            <a:off x="406735" y="6389349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</p:spTree>
    <p:extLst>
      <p:ext uri="{BB962C8B-B14F-4D97-AF65-F5344CB8AC3E}">
        <p14:creationId xmlns:p14="http://schemas.microsoft.com/office/powerpoint/2010/main" val="356863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50">
            <a:extLst>
              <a:ext uri="{FF2B5EF4-FFF2-40B4-BE49-F238E27FC236}">
                <a16:creationId xmlns:a16="http://schemas.microsoft.com/office/drawing/2014/main" id="{4D61224A-9AA4-9507-875F-E7571C4DE957}"/>
              </a:ext>
            </a:extLst>
          </p:cNvPr>
          <p:cNvSpPr/>
          <p:nvPr/>
        </p:nvSpPr>
        <p:spPr>
          <a:xfrm>
            <a:off x="524090" y="367302"/>
            <a:ext cx="11451211" cy="974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1" tIns="25401" rIns="25401" bIns="25401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sym typeface="Geomanist Ultra"/>
              </a:rPr>
              <a:t>Audiobooks</a:t>
            </a: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/>
              <a:sym typeface="Geomanist Ultr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6A89CE-AAE0-0897-8D0B-BF87600BB3B6}"/>
              </a:ext>
            </a:extLst>
          </p:cNvPr>
          <p:cNvGrpSpPr/>
          <p:nvPr/>
        </p:nvGrpSpPr>
        <p:grpSpPr>
          <a:xfrm>
            <a:off x="615358" y="1587240"/>
            <a:ext cx="2293908" cy="151632"/>
            <a:chOff x="273499" y="3153096"/>
            <a:chExt cx="1255917" cy="74172"/>
          </a:xfrm>
        </p:grpSpPr>
        <p:sp>
          <p:nvSpPr>
            <p:cNvPr id="4" name="Shape 5297">
              <a:extLst>
                <a:ext uri="{FF2B5EF4-FFF2-40B4-BE49-F238E27FC236}">
                  <a16:creationId xmlns:a16="http://schemas.microsoft.com/office/drawing/2014/main" id="{FD779E87-8BA3-7E59-06CA-716871D6275E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Shape 5298">
              <a:extLst>
                <a:ext uri="{FF2B5EF4-FFF2-40B4-BE49-F238E27FC236}">
                  <a16:creationId xmlns:a16="http://schemas.microsoft.com/office/drawing/2014/main" id="{A2FEEE90-FB60-B639-0D8D-E5A3F3812C1F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Shape 5299">
              <a:extLst>
                <a:ext uri="{FF2B5EF4-FFF2-40B4-BE49-F238E27FC236}">
                  <a16:creationId xmlns:a16="http://schemas.microsoft.com/office/drawing/2014/main" id="{C6C9B5F1-F9AD-95D2-5272-54550A5573EF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Shape 5300">
              <a:extLst>
                <a:ext uri="{FF2B5EF4-FFF2-40B4-BE49-F238E27FC236}">
                  <a16:creationId xmlns:a16="http://schemas.microsoft.com/office/drawing/2014/main" id="{50331504-A686-7BA2-F6AD-0AB9BFD08BF5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Shape 5301">
              <a:extLst>
                <a:ext uri="{FF2B5EF4-FFF2-40B4-BE49-F238E27FC236}">
                  <a16:creationId xmlns:a16="http://schemas.microsoft.com/office/drawing/2014/main" id="{CD358633-C47C-E9CA-3CCD-EBFD1B3A31D7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Shape 5302">
              <a:extLst>
                <a:ext uri="{FF2B5EF4-FFF2-40B4-BE49-F238E27FC236}">
                  <a16:creationId xmlns:a16="http://schemas.microsoft.com/office/drawing/2014/main" id="{14CE57C0-C1A6-DB54-2A59-D72CA148CB19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416">
            <a:extLst>
              <a:ext uri="{FF2B5EF4-FFF2-40B4-BE49-F238E27FC236}">
                <a16:creationId xmlns:a16="http://schemas.microsoft.com/office/drawing/2014/main" id="{82A28A2D-7167-1E92-AD95-0053C4723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239" y="962271"/>
            <a:ext cx="4129502" cy="5644187"/>
          </a:xfrm>
          <a:custGeom>
            <a:avLst/>
            <a:gdLst>
              <a:gd name="T0" fmla="*/ 8359 w 8992"/>
              <a:gd name="T1" fmla="*/ 0 h 13368"/>
              <a:gd name="T2" fmla="*/ 8991 w 8992"/>
              <a:gd name="T3" fmla="*/ 639 h 13368"/>
              <a:gd name="T4" fmla="*/ 8991 w 8992"/>
              <a:gd name="T5" fmla="*/ 12734 h 13368"/>
              <a:gd name="T6" fmla="*/ 8353 w 8992"/>
              <a:gd name="T7" fmla="*/ 13367 h 13368"/>
              <a:gd name="T8" fmla="*/ 633 w 8992"/>
              <a:gd name="T9" fmla="*/ 13361 h 13368"/>
              <a:gd name="T10" fmla="*/ 0 w 8992"/>
              <a:gd name="T11" fmla="*/ 12728 h 13368"/>
              <a:gd name="T12" fmla="*/ 0 w 8992"/>
              <a:gd name="T13" fmla="*/ 633 h 13368"/>
              <a:gd name="T14" fmla="*/ 639 w 8992"/>
              <a:gd name="T15" fmla="*/ 0 h 13368"/>
              <a:gd name="T16" fmla="*/ 8359 w 8992"/>
              <a:gd name="T17" fmla="*/ 0 h 13368"/>
              <a:gd name="T18" fmla="*/ 8359 w 8992"/>
              <a:gd name="T19" fmla="*/ 0 h 13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92" h="13368">
                <a:moveTo>
                  <a:pt x="8359" y="0"/>
                </a:moveTo>
                <a:cubicBezTo>
                  <a:pt x="8710" y="0"/>
                  <a:pt x="8991" y="287"/>
                  <a:pt x="8991" y="639"/>
                </a:cubicBezTo>
                <a:cubicBezTo>
                  <a:pt x="8991" y="639"/>
                  <a:pt x="8991" y="639"/>
                  <a:pt x="8991" y="12734"/>
                </a:cubicBezTo>
                <a:cubicBezTo>
                  <a:pt x="8991" y="13081"/>
                  <a:pt x="8704" y="13367"/>
                  <a:pt x="8353" y="13367"/>
                </a:cubicBezTo>
                <a:cubicBezTo>
                  <a:pt x="8353" y="13367"/>
                  <a:pt x="8353" y="13367"/>
                  <a:pt x="633" y="13361"/>
                </a:cubicBezTo>
                <a:cubicBezTo>
                  <a:pt x="281" y="13361"/>
                  <a:pt x="0" y="13081"/>
                  <a:pt x="0" y="12728"/>
                </a:cubicBezTo>
                <a:cubicBezTo>
                  <a:pt x="0" y="12728"/>
                  <a:pt x="0" y="12728"/>
                  <a:pt x="0" y="633"/>
                </a:cubicBezTo>
                <a:cubicBezTo>
                  <a:pt x="6" y="287"/>
                  <a:pt x="286" y="0"/>
                  <a:pt x="639" y="0"/>
                </a:cubicBezTo>
                <a:cubicBezTo>
                  <a:pt x="639" y="0"/>
                  <a:pt x="639" y="0"/>
                  <a:pt x="8359" y="0"/>
                </a:cubicBezTo>
                <a:lnTo>
                  <a:pt x="8359" y="0"/>
                </a:ln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31750" cap="flat">
            <a:solidFill>
              <a:schemeClr val="bg1">
                <a:lumMod val="75000"/>
              </a:schemeClr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800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67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D561A34-0D16-4CAF-9043-7B00C8E3CD93}"/>
              </a:ext>
            </a:extLst>
          </p:cNvPr>
          <p:cNvSpPr/>
          <p:nvPr/>
        </p:nvSpPr>
        <p:spPr>
          <a:xfrm>
            <a:off x="9665741" y="6218093"/>
            <a:ext cx="217649" cy="225470"/>
          </a:xfrm>
          <a:prstGeom prst="ellipse">
            <a:avLst/>
          </a:prstGeom>
          <a:solidFill>
            <a:srgbClr val="3B3B3B"/>
          </a:solidFill>
          <a:ln w="25400" cap="flat">
            <a:solidFill>
              <a:srgbClr val="52525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4" tIns="47624" rIns="47624" bIns="47624" numCol="1" spcCol="38100" rtlCol="0" anchor="ctr">
            <a:noAutofit/>
          </a:bodyPr>
          <a:lstStyle/>
          <a:p>
            <a:pPr marL="0" marR="0" lvl="0" indent="0" algn="ctr" defTabSz="5483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メイリオ"/>
              <a:cs typeface="ヒラギノ角ゴ ProN W3"/>
              <a:sym typeface="ヒラギノ角ゴ ProN W3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C45268-2CA5-1E98-1BCA-2BD8F3C42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421" y="1341215"/>
            <a:ext cx="3817489" cy="4713983"/>
          </a:xfrm>
          <a:prstGeom prst="rect">
            <a:avLst/>
          </a:prstGeom>
        </p:spPr>
      </p:pic>
      <p:sp>
        <p:nvSpPr>
          <p:cNvPr id="22" name="Subtitle 4">
            <a:extLst>
              <a:ext uri="{FF2B5EF4-FFF2-40B4-BE49-F238E27FC236}">
                <a16:creationId xmlns:a16="http://schemas.microsoft.com/office/drawing/2014/main" id="{ABFF7FDB-97D9-B8D9-4F76-D1BEF410A0B1}"/>
              </a:ext>
            </a:extLst>
          </p:cNvPr>
          <p:cNvSpPr txBox="1">
            <a:spLocks/>
          </p:cNvSpPr>
          <p:nvPr/>
        </p:nvSpPr>
        <p:spPr>
          <a:xfrm>
            <a:off x="615359" y="2003734"/>
            <a:ext cx="7090232" cy="2396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Professional narration &amp; engaging dialogue</a:t>
            </a:r>
          </a:p>
          <a:p>
            <a:pPr marL="91429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Model fluency, pronunciation, &amp; pacing</a:t>
            </a: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Keep students on grade level with heritage language</a:t>
            </a: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Privacy &amp; equity for students</a:t>
            </a: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Support mastery for language learners </a:t>
            </a: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Customize playback speed &amp; sleep timer</a:t>
            </a:r>
          </a:p>
          <a:p>
            <a:pPr marL="457189" marR="0" lvl="0" indent="-36576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6385286-6686-8892-13E3-77DBBA903A9D}"/>
              </a:ext>
            </a:extLst>
          </p:cNvPr>
          <p:cNvSpPr/>
          <p:nvPr/>
        </p:nvSpPr>
        <p:spPr>
          <a:xfrm>
            <a:off x="10435859" y="1388049"/>
            <a:ext cx="298063" cy="350823"/>
          </a:xfrm>
          <a:prstGeom prst="roundRect">
            <a:avLst/>
          </a:prstGeom>
          <a:noFill/>
          <a:ln w="28575"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EB5CBC1-C7E5-8100-273A-FBB4E4C11EEA}"/>
              </a:ext>
            </a:extLst>
          </p:cNvPr>
          <p:cNvSpPr/>
          <p:nvPr/>
        </p:nvSpPr>
        <p:spPr>
          <a:xfrm flipH="1">
            <a:off x="10733921" y="1388049"/>
            <a:ext cx="298063" cy="350823"/>
          </a:xfrm>
          <a:prstGeom prst="roundRect">
            <a:avLst/>
          </a:prstGeom>
          <a:noFill/>
          <a:ln w="28575"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A0681A-16A1-AD37-0321-A3F327655340}"/>
              </a:ext>
            </a:extLst>
          </p:cNvPr>
          <p:cNvSpPr/>
          <p:nvPr/>
        </p:nvSpPr>
        <p:spPr>
          <a:xfrm>
            <a:off x="8936312" y="4400037"/>
            <a:ext cx="1619928" cy="578363"/>
          </a:xfrm>
          <a:prstGeom prst="roundRect">
            <a:avLst/>
          </a:prstGeom>
          <a:noFill/>
          <a:ln w="28575"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2" descr="cover image of Esperanza renace">
            <a:extLst>
              <a:ext uri="{FF2B5EF4-FFF2-40B4-BE49-F238E27FC236}">
                <a16:creationId xmlns:a16="http://schemas.microsoft.com/office/drawing/2014/main" id="{AC658F46-3370-E5BC-8F5F-A45E48FD0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21" y="1214415"/>
            <a:ext cx="3837309" cy="51164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iario de Greg">
            <a:extLst>
              <a:ext uri="{FF2B5EF4-FFF2-40B4-BE49-F238E27FC236}">
                <a16:creationId xmlns:a16="http://schemas.microsoft.com/office/drawing/2014/main" id="{FF9EF99D-B0E3-73B8-A96E-0898B7D0F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16" y="1199800"/>
            <a:ext cx="3837309" cy="51164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A61F5C-649C-3B56-390A-EB25AD45C933}"/>
              </a:ext>
            </a:extLst>
          </p:cNvPr>
          <p:cNvSpPr txBox="1"/>
          <p:nvPr/>
        </p:nvSpPr>
        <p:spPr>
          <a:xfrm>
            <a:off x="406735" y="6389349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</p:spTree>
    <p:extLst>
      <p:ext uri="{BB962C8B-B14F-4D97-AF65-F5344CB8AC3E}">
        <p14:creationId xmlns:p14="http://schemas.microsoft.com/office/powerpoint/2010/main" val="421846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50">
            <a:extLst>
              <a:ext uri="{FF2B5EF4-FFF2-40B4-BE49-F238E27FC236}">
                <a16:creationId xmlns:a16="http://schemas.microsoft.com/office/drawing/2014/main" id="{38CBE9B1-8C3F-4981-A50D-FB77A790482D}"/>
              </a:ext>
            </a:extLst>
          </p:cNvPr>
          <p:cNvSpPr/>
          <p:nvPr/>
        </p:nvSpPr>
        <p:spPr>
          <a:xfrm>
            <a:off x="505506" y="698103"/>
            <a:ext cx="11436123" cy="739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lang="en-US" sz="6000" kern="0" dirty="0">
                <a:solidFill>
                  <a:srgbClr val="3B3461"/>
                </a:solidFill>
                <a:latin typeface="Aller" panose="02000503030000020004" pitchFamily="2" charset="0"/>
                <a:sym typeface="Geomanist Ultra"/>
              </a:rPr>
              <a:t>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sym typeface="Geomanist Ultra"/>
              </a:rPr>
              <a:t>omics and graphic books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sym typeface="Geomanist Ultr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EAE10F-297F-46B6-8A26-F45919CBC4C9}"/>
              </a:ext>
            </a:extLst>
          </p:cNvPr>
          <p:cNvGrpSpPr/>
          <p:nvPr/>
        </p:nvGrpSpPr>
        <p:grpSpPr>
          <a:xfrm>
            <a:off x="615358" y="1737091"/>
            <a:ext cx="2293908" cy="151632"/>
            <a:chOff x="273499" y="3153096"/>
            <a:chExt cx="1255917" cy="74172"/>
          </a:xfrm>
        </p:grpSpPr>
        <p:sp>
          <p:nvSpPr>
            <p:cNvPr id="6" name="Shape 5297">
              <a:extLst>
                <a:ext uri="{FF2B5EF4-FFF2-40B4-BE49-F238E27FC236}">
                  <a16:creationId xmlns:a16="http://schemas.microsoft.com/office/drawing/2014/main" id="{F9BA14F6-0627-4AFA-9DE5-021D7E50A507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Shape 5298">
              <a:extLst>
                <a:ext uri="{FF2B5EF4-FFF2-40B4-BE49-F238E27FC236}">
                  <a16:creationId xmlns:a16="http://schemas.microsoft.com/office/drawing/2014/main" id="{6DA9F7E9-6FD3-4E4F-B952-F8577562285A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Shape 5299">
              <a:extLst>
                <a:ext uri="{FF2B5EF4-FFF2-40B4-BE49-F238E27FC236}">
                  <a16:creationId xmlns:a16="http://schemas.microsoft.com/office/drawing/2014/main" id="{0B25F4E0-DD8D-4F17-A9C1-C411185DEFD7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Shape 5300">
              <a:extLst>
                <a:ext uri="{FF2B5EF4-FFF2-40B4-BE49-F238E27FC236}">
                  <a16:creationId xmlns:a16="http://schemas.microsoft.com/office/drawing/2014/main" id="{5A5C884C-59E6-491D-A234-899E89B7668B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Shape 5301">
              <a:extLst>
                <a:ext uri="{FF2B5EF4-FFF2-40B4-BE49-F238E27FC236}">
                  <a16:creationId xmlns:a16="http://schemas.microsoft.com/office/drawing/2014/main" id="{749CDD74-E426-4DDE-BCD0-5B8DC8275B35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Shape 5302">
              <a:extLst>
                <a:ext uri="{FF2B5EF4-FFF2-40B4-BE49-F238E27FC236}">
                  <a16:creationId xmlns:a16="http://schemas.microsoft.com/office/drawing/2014/main" id="{A11DF453-3872-4680-AFE7-0D9AE2430538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" name="Subtitle 4">
            <a:extLst>
              <a:ext uri="{FF2B5EF4-FFF2-40B4-BE49-F238E27FC236}">
                <a16:creationId xmlns:a16="http://schemas.microsoft.com/office/drawing/2014/main" id="{97B172B0-4115-4F5C-82EE-E58763F0ABB5}"/>
              </a:ext>
            </a:extLst>
          </p:cNvPr>
          <p:cNvSpPr txBox="1">
            <a:spLocks/>
          </p:cNvSpPr>
          <p:nvPr/>
        </p:nvSpPr>
        <p:spPr>
          <a:xfrm>
            <a:off x="426721" y="2197637"/>
            <a:ext cx="4591593" cy="41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Sequential art that tells a story, often formatted in a panel layout</a:t>
            </a: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ZOOM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 in on pictures and text with Sora</a:t>
            </a: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Promotes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interest &amp; engagement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; great for emerging readers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 descr="Good-bye Stacey, Good-bye">
            <a:extLst>
              <a:ext uri="{FF2B5EF4-FFF2-40B4-BE49-F238E27FC236}">
                <a16:creationId xmlns:a16="http://schemas.microsoft.com/office/drawing/2014/main" id="{1B18709C-BC61-3771-E604-009149FA2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2540">
            <a:off x="7745855" y="2029727"/>
            <a:ext cx="1826173" cy="2434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Spy School the Graphic Novel">
            <a:extLst>
              <a:ext uri="{FF2B5EF4-FFF2-40B4-BE49-F238E27FC236}">
                <a16:creationId xmlns:a16="http://schemas.microsoft.com/office/drawing/2014/main" id="{31F17576-4925-D3B1-C508-FDDFB0862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620">
            <a:off x="10145754" y="1823120"/>
            <a:ext cx="1826174" cy="2434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Beware of Low-Flying Corn Muffins">
            <a:extLst>
              <a:ext uri="{FF2B5EF4-FFF2-40B4-BE49-F238E27FC236}">
                <a16:creationId xmlns:a16="http://schemas.microsoft.com/office/drawing/2014/main" id="{5B1DB5D7-613E-1098-338E-2751622F6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371">
            <a:off x="6651941" y="4033010"/>
            <a:ext cx="1824228" cy="2432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othering Heights">
            <a:extLst>
              <a:ext uri="{FF2B5EF4-FFF2-40B4-BE49-F238E27FC236}">
                <a16:creationId xmlns:a16="http://schemas.microsoft.com/office/drawing/2014/main" id="{D63E685B-93B3-9A55-A6B8-555FD692B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5455">
            <a:off x="5256055" y="1887893"/>
            <a:ext cx="1826173" cy="2434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Besties">
            <a:extLst>
              <a:ext uri="{FF2B5EF4-FFF2-40B4-BE49-F238E27FC236}">
                <a16:creationId xmlns:a16="http://schemas.microsoft.com/office/drawing/2014/main" id="{22A16112-B341-255E-14C6-E530F184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649">
            <a:off x="9555672" y="3890421"/>
            <a:ext cx="1824228" cy="2432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3903F4-51C9-D4FC-B24E-CE113E150367}"/>
              </a:ext>
            </a:extLst>
          </p:cNvPr>
          <p:cNvSpPr txBox="1"/>
          <p:nvPr/>
        </p:nvSpPr>
        <p:spPr>
          <a:xfrm>
            <a:off x="406735" y="6389349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6985BA1E-7585-D24A-A1A6-A085FF28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614885" y="6316089"/>
            <a:ext cx="1170380" cy="4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4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50">
            <a:extLst>
              <a:ext uri="{FF2B5EF4-FFF2-40B4-BE49-F238E27FC236}">
                <a16:creationId xmlns:a16="http://schemas.microsoft.com/office/drawing/2014/main" id="{38CBE9B1-8C3F-4981-A50D-FB77A790482D}"/>
              </a:ext>
            </a:extLst>
          </p:cNvPr>
          <p:cNvSpPr/>
          <p:nvPr/>
        </p:nvSpPr>
        <p:spPr>
          <a:xfrm>
            <a:off x="505506" y="698103"/>
            <a:ext cx="10085525" cy="739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lang="en-US" sz="6000" kern="0" dirty="0">
                <a:solidFill>
                  <a:srgbClr val="3B3461"/>
                </a:solidFill>
                <a:latin typeface="Aller" panose="02000503030000020004" pitchFamily="2" charset="0"/>
                <a:sym typeface="Geomanist Ultra"/>
              </a:rPr>
              <a:t>M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sym typeface="Geomanist Ultra"/>
              </a:rPr>
              <a:t>agazines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sym typeface="Geomanist Ultr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EAE10F-297F-46B6-8A26-F45919CBC4C9}"/>
              </a:ext>
            </a:extLst>
          </p:cNvPr>
          <p:cNvGrpSpPr/>
          <p:nvPr/>
        </p:nvGrpSpPr>
        <p:grpSpPr>
          <a:xfrm>
            <a:off x="615358" y="1562923"/>
            <a:ext cx="2293908" cy="151632"/>
            <a:chOff x="273499" y="3153096"/>
            <a:chExt cx="1255917" cy="74172"/>
          </a:xfrm>
        </p:grpSpPr>
        <p:sp>
          <p:nvSpPr>
            <p:cNvPr id="6" name="Shape 5297">
              <a:extLst>
                <a:ext uri="{FF2B5EF4-FFF2-40B4-BE49-F238E27FC236}">
                  <a16:creationId xmlns:a16="http://schemas.microsoft.com/office/drawing/2014/main" id="{F9BA14F6-0627-4AFA-9DE5-021D7E50A507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Shape 5298">
              <a:extLst>
                <a:ext uri="{FF2B5EF4-FFF2-40B4-BE49-F238E27FC236}">
                  <a16:creationId xmlns:a16="http://schemas.microsoft.com/office/drawing/2014/main" id="{6DA9F7E9-6FD3-4E4F-B952-F8577562285A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Shape 5299">
              <a:extLst>
                <a:ext uri="{FF2B5EF4-FFF2-40B4-BE49-F238E27FC236}">
                  <a16:creationId xmlns:a16="http://schemas.microsoft.com/office/drawing/2014/main" id="{0B25F4E0-DD8D-4F17-A9C1-C411185DEFD7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Shape 5300">
              <a:extLst>
                <a:ext uri="{FF2B5EF4-FFF2-40B4-BE49-F238E27FC236}">
                  <a16:creationId xmlns:a16="http://schemas.microsoft.com/office/drawing/2014/main" id="{5A5C884C-59E6-491D-A234-899E89B7668B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Shape 5301">
              <a:extLst>
                <a:ext uri="{FF2B5EF4-FFF2-40B4-BE49-F238E27FC236}">
                  <a16:creationId xmlns:a16="http://schemas.microsoft.com/office/drawing/2014/main" id="{749CDD74-E426-4DDE-BCD0-5B8DC8275B35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Shape 5302">
              <a:extLst>
                <a:ext uri="{FF2B5EF4-FFF2-40B4-BE49-F238E27FC236}">
                  <a16:creationId xmlns:a16="http://schemas.microsoft.com/office/drawing/2014/main" id="{A11DF453-3872-4680-AFE7-0D9AE2430538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" name="Subtitle 4">
            <a:extLst>
              <a:ext uri="{FF2B5EF4-FFF2-40B4-BE49-F238E27FC236}">
                <a16:creationId xmlns:a16="http://schemas.microsoft.com/office/drawing/2014/main" id="{97B172B0-4115-4F5C-82EE-E58763F0ABB5}"/>
              </a:ext>
            </a:extLst>
          </p:cNvPr>
          <p:cNvSpPr txBox="1">
            <a:spLocks/>
          </p:cNvSpPr>
          <p:nvPr/>
        </p:nvSpPr>
        <p:spPr>
          <a:xfrm>
            <a:off x="505506" y="1932634"/>
            <a:ext cx="5838907" cy="100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srgbClr val="3B3461"/>
                </a:solidFill>
                <a:latin typeface="Aller" panose="02000503030000020004" pitchFamily="2" charset="0"/>
                <a:cs typeface="Calibri" panose="020F0502020204030204" pitchFamily="34" charset="0"/>
                <a:sym typeface="Arial"/>
              </a:rPr>
              <a:t>Popular titles for kids &amp; teens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Supports literacy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Engaging, short text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Browse back issues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New issues added automatically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F5D5F7-069C-449B-825B-0C8F7501AB7E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2022, OverDrive, Inc.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4CE1329-D7C7-B785-C647-7C55C2DB7D16}"/>
              </a:ext>
            </a:extLst>
          </p:cNvPr>
          <p:cNvSpPr/>
          <p:nvPr/>
        </p:nvSpPr>
        <p:spPr>
          <a:xfrm>
            <a:off x="228599" y="5963745"/>
            <a:ext cx="6215743" cy="612936"/>
          </a:xfrm>
          <a:prstGeom prst="roundRect">
            <a:avLst/>
          </a:prstGeom>
          <a:solidFill>
            <a:srgbClr val="3B346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Pro-tip: Magazines don’t count towards checkout limits!</a:t>
            </a:r>
          </a:p>
        </p:txBody>
      </p:sp>
      <p:pic>
        <p:nvPicPr>
          <p:cNvPr id="21" name="Picture 2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F465841-C614-C83C-C8C9-7AE9338AA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8" y="1224548"/>
            <a:ext cx="6667050" cy="4935349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5232B14F-27DE-B40B-AFAD-A3DA4684B8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14885" y="6316089"/>
            <a:ext cx="1170380" cy="4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2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5250">
            <a:extLst>
              <a:ext uri="{FF2B5EF4-FFF2-40B4-BE49-F238E27FC236}">
                <a16:creationId xmlns:a16="http://schemas.microsoft.com/office/drawing/2014/main" id="{1F530327-1A6C-4298-BF66-D2EA5799A769}"/>
              </a:ext>
            </a:extLst>
          </p:cNvPr>
          <p:cNvSpPr/>
          <p:nvPr/>
        </p:nvSpPr>
        <p:spPr>
          <a:xfrm>
            <a:off x="505507" y="214434"/>
            <a:ext cx="11279759" cy="88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algn="ctr" defTabSz="1219231">
              <a:buClr>
                <a:srgbClr val="000000"/>
              </a:buClr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lang="en-US" sz="5400" kern="0">
                <a:solidFill>
                  <a:srgbClr val="3B3461"/>
                </a:solidFill>
                <a:latin typeface="Aller" panose="02000503030000020004" pitchFamily="2" charset="0"/>
                <a:sym typeface="Geomanist Ultra"/>
              </a:rPr>
              <a:t>Personalize your </a:t>
            </a:r>
            <a:r>
              <a:rPr lang="en-US" sz="5400" b="1" kern="0">
                <a:solidFill>
                  <a:srgbClr val="3B3461"/>
                </a:solidFill>
                <a:latin typeface="Aller" panose="02000503030000020004" pitchFamily="2" charset="0"/>
                <a:sym typeface="Geomanist Ultra"/>
              </a:rPr>
              <a:t>Sora</a:t>
            </a:r>
            <a:r>
              <a:rPr lang="en-US" sz="5400" kern="0">
                <a:solidFill>
                  <a:srgbClr val="3B3461"/>
                </a:solidFill>
                <a:latin typeface="Aller" panose="02000503030000020004" pitchFamily="2" charset="0"/>
                <a:sym typeface="Geomanist Ultra"/>
              </a:rPr>
              <a:t> profile</a:t>
            </a:r>
            <a:endParaRPr sz="5400" kern="0">
              <a:solidFill>
                <a:srgbClr val="3B3461"/>
              </a:solidFill>
              <a:latin typeface="Aller" panose="02000503030000020004" pitchFamily="2" charset="0"/>
              <a:sym typeface="Geomanist Ultra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96BF1AC-EAE7-D768-9EE7-014E59FBE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44" y="1371654"/>
            <a:ext cx="7547113" cy="4716946"/>
          </a:xfrm>
          <a:prstGeom prst="rect">
            <a:avLst/>
          </a:prstGeom>
        </p:spPr>
      </p:pic>
      <p:pic>
        <p:nvPicPr>
          <p:cNvPr id="10" name="Picture 9" descr="A black tablet with a black screen&#10;&#10;Description automatically generated">
            <a:extLst>
              <a:ext uri="{FF2B5EF4-FFF2-40B4-BE49-F238E27FC236}">
                <a16:creationId xmlns:a16="http://schemas.microsoft.com/office/drawing/2014/main" id="{05140AF1-8A34-726E-51E4-4EFC128030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7" t="7671" r="18005" b="8435"/>
          <a:stretch/>
        </p:blipFill>
        <p:spPr>
          <a:xfrm>
            <a:off x="1653702" y="1057819"/>
            <a:ext cx="8998990" cy="548720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A948B65-615F-7A8E-4137-5FD344124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4706" y="3730128"/>
            <a:ext cx="3597201" cy="277965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F4CC4BD-A4E1-5157-C4EF-DD2C54911B25}"/>
              </a:ext>
            </a:extLst>
          </p:cNvPr>
          <p:cNvGrpSpPr/>
          <p:nvPr/>
        </p:nvGrpSpPr>
        <p:grpSpPr>
          <a:xfrm>
            <a:off x="7491047" y="1733096"/>
            <a:ext cx="3962399" cy="882295"/>
            <a:chOff x="7491046" y="1733095"/>
            <a:chExt cx="3962399" cy="8822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Arrow: Left 13">
              <a:extLst>
                <a:ext uri="{FF2B5EF4-FFF2-40B4-BE49-F238E27FC236}">
                  <a16:creationId xmlns:a16="http://schemas.microsoft.com/office/drawing/2014/main" id="{520FE861-25E1-979F-C14D-512CE19688DF}"/>
                </a:ext>
              </a:extLst>
            </p:cNvPr>
            <p:cNvSpPr/>
            <p:nvPr/>
          </p:nvSpPr>
          <p:spPr>
            <a:xfrm>
              <a:off x="7491046" y="2051538"/>
              <a:ext cx="1184030" cy="304800"/>
            </a:xfrm>
            <a:prstGeom prst="leftArrow">
              <a:avLst/>
            </a:prstGeom>
            <a:solidFill>
              <a:srgbClr val="F15B2C"/>
            </a:solidFill>
            <a:ln>
              <a:solidFill>
                <a:srgbClr val="F15B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617B693-7EDB-A4C8-1DC1-58A39DDA2E54}"/>
                </a:ext>
              </a:extLst>
            </p:cNvPr>
            <p:cNvSpPr/>
            <p:nvPr/>
          </p:nvSpPr>
          <p:spPr>
            <a:xfrm>
              <a:off x="8675076" y="1733095"/>
              <a:ext cx="2778369" cy="8822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15B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en-US">
                  <a:solidFill>
                    <a:srgbClr val="3B3461"/>
                  </a:solidFill>
                  <a:latin typeface="Aller" panose="02000503030000020004" pitchFamily="2" charset="0"/>
                </a:rPr>
                <a:t>Edit your nickname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1393A7D-23B4-3A11-6979-7E7425D4B934}"/>
              </a:ext>
            </a:extLst>
          </p:cNvPr>
          <p:cNvSpPr/>
          <p:nvPr/>
        </p:nvSpPr>
        <p:spPr>
          <a:xfrm>
            <a:off x="4700956" y="2461846"/>
            <a:ext cx="2790091" cy="2543908"/>
          </a:xfrm>
          <a:prstGeom prst="rect">
            <a:avLst/>
          </a:prstGeom>
          <a:noFill/>
          <a:ln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B429CB-66FF-FA67-91E7-AC21B8091C3A}"/>
              </a:ext>
            </a:extLst>
          </p:cNvPr>
          <p:cNvGrpSpPr/>
          <p:nvPr/>
        </p:nvGrpSpPr>
        <p:grpSpPr>
          <a:xfrm>
            <a:off x="7508270" y="3325412"/>
            <a:ext cx="3974122" cy="882295"/>
            <a:chOff x="7508270" y="3325411"/>
            <a:chExt cx="3974122" cy="882295"/>
          </a:xfrm>
        </p:grpSpPr>
        <p:sp>
          <p:nvSpPr>
            <p:cNvPr id="18" name="Arrow: Left 17">
              <a:extLst>
                <a:ext uri="{FF2B5EF4-FFF2-40B4-BE49-F238E27FC236}">
                  <a16:creationId xmlns:a16="http://schemas.microsoft.com/office/drawing/2014/main" id="{624839EB-7073-9DEB-E98A-142DB2B1D1A3}"/>
                </a:ext>
              </a:extLst>
            </p:cNvPr>
            <p:cNvSpPr/>
            <p:nvPr/>
          </p:nvSpPr>
          <p:spPr>
            <a:xfrm>
              <a:off x="7508270" y="3614158"/>
              <a:ext cx="1184030" cy="304800"/>
            </a:xfrm>
            <a:prstGeom prst="leftArrow">
              <a:avLst/>
            </a:prstGeom>
            <a:solidFill>
              <a:srgbClr val="8EC549"/>
            </a:solidFill>
            <a:ln>
              <a:solidFill>
                <a:srgbClr val="8EC5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3C18BC8-A715-EB7A-0E4E-50E4777FD953}"/>
                </a:ext>
              </a:extLst>
            </p:cNvPr>
            <p:cNvSpPr/>
            <p:nvPr/>
          </p:nvSpPr>
          <p:spPr>
            <a:xfrm>
              <a:off x="8704023" y="3325411"/>
              <a:ext cx="2778369" cy="8822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EC549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en-US">
                  <a:solidFill>
                    <a:srgbClr val="3B3461"/>
                  </a:solidFill>
                  <a:latin typeface="Aller" panose="02000503030000020004" pitchFamily="2" charset="0"/>
                </a:rPr>
                <a:t>Choose your avatar 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4D2AFA7-5CD2-699A-26F3-F933CD941DA0}"/>
              </a:ext>
            </a:extLst>
          </p:cNvPr>
          <p:cNvSpPr/>
          <p:nvPr/>
        </p:nvSpPr>
        <p:spPr>
          <a:xfrm>
            <a:off x="4700956" y="1940114"/>
            <a:ext cx="2790091" cy="521733"/>
          </a:xfrm>
          <a:prstGeom prst="rect">
            <a:avLst/>
          </a:prstGeom>
          <a:noFill/>
          <a:ln>
            <a:solidFill>
              <a:srgbClr val="F15B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5C7204-BBBA-8E0C-7D72-854D34638215}"/>
              </a:ext>
            </a:extLst>
          </p:cNvPr>
          <p:cNvGrpSpPr/>
          <p:nvPr/>
        </p:nvGrpSpPr>
        <p:grpSpPr>
          <a:xfrm>
            <a:off x="7477230" y="4826662"/>
            <a:ext cx="3974122" cy="882295"/>
            <a:chOff x="7477229" y="4826661"/>
            <a:chExt cx="3974122" cy="8822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Arrow: Left 19">
              <a:extLst>
                <a:ext uri="{FF2B5EF4-FFF2-40B4-BE49-F238E27FC236}">
                  <a16:creationId xmlns:a16="http://schemas.microsoft.com/office/drawing/2014/main" id="{DA8A55CE-B3A0-5293-BEA7-429A8B1310AC}"/>
                </a:ext>
              </a:extLst>
            </p:cNvPr>
            <p:cNvSpPr/>
            <p:nvPr/>
          </p:nvSpPr>
          <p:spPr>
            <a:xfrm>
              <a:off x="7477229" y="5115408"/>
              <a:ext cx="1184030" cy="304800"/>
            </a:xfrm>
            <a:prstGeom prst="leftArrow">
              <a:avLst/>
            </a:prstGeom>
            <a:solidFill>
              <a:srgbClr val="54BAEA"/>
            </a:solidFill>
            <a:ln>
              <a:solidFill>
                <a:srgbClr val="54BAE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DE0D153-A1E6-63FA-C315-FDBAF3F36E20}"/>
                </a:ext>
              </a:extLst>
            </p:cNvPr>
            <p:cNvSpPr/>
            <p:nvPr/>
          </p:nvSpPr>
          <p:spPr>
            <a:xfrm>
              <a:off x="8672982" y="4826661"/>
              <a:ext cx="2778369" cy="8822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54BAE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en-US">
                  <a:solidFill>
                    <a:srgbClr val="3B3461"/>
                  </a:solidFill>
                  <a:latin typeface="Aller" panose="02000503030000020004" pitchFamily="2" charset="0"/>
                </a:rPr>
                <a:t>Save your changes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80E351B-E412-2986-3B07-F6F25D5D10FD}"/>
              </a:ext>
            </a:extLst>
          </p:cNvPr>
          <p:cNvSpPr/>
          <p:nvPr/>
        </p:nvSpPr>
        <p:spPr>
          <a:xfrm>
            <a:off x="4700956" y="5017477"/>
            <a:ext cx="2790091" cy="449624"/>
          </a:xfrm>
          <a:prstGeom prst="rect">
            <a:avLst/>
          </a:prstGeom>
          <a:noFill/>
          <a:ln>
            <a:solidFill>
              <a:srgbClr val="54BA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3A8C17-CBF9-E110-6D38-692EAEFD7924}"/>
              </a:ext>
            </a:extLst>
          </p:cNvPr>
          <p:cNvSpPr txBox="1"/>
          <p:nvPr/>
        </p:nvSpPr>
        <p:spPr>
          <a:xfrm>
            <a:off x="252677" y="6450425"/>
            <a:ext cx="1931723" cy="219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12821">
              <a:buClr>
                <a:srgbClr val="000000"/>
              </a:buClr>
              <a:defRPr/>
            </a:pPr>
            <a:r>
              <a:rPr lang="en-US" sz="829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1EA5934A-21F0-E8DD-1309-A70E15C5E8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10271" y="6363004"/>
            <a:ext cx="990120" cy="36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491024A-0479-4549-BDF9-805EA6AF7F3C}"/>
              </a:ext>
            </a:extLst>
          </p:cNvPr>
          <p:cNvGrpSpPr/>
          <p:nvPr/>
        </p:nvGrpSpPr>
        <p:grpSpPr>
          <a:xfrm>
            <a:off x="615357" y="1495457"/>
            <a:ext cx="2293908" cy="151632"/>
            <a:chOff x="273499" y="3153096"/>
            <a:chExt cx="1255917" cy="74172"/>
          </a:xfrm>
        </p:grpSpPr>
        <p:sp>
          <p:nvSpPr>
            <p:cNvPr id="15" name="Shape 5297">
              <a:extLst>
                <a:ext uri="{FF2B5EF4-FFF2-40B4-BE49-F238E27FC236}">
                  <a16:creationId xmlns:a16="http://schemas.microsoft.com/office/drawing/2014/main" id="{42DA591E-B654-431A-B412-7D824240EB90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Shape 5298">
              <a:extLst>
                <a:ext uri="{FF2B5EF4-FFF2-40B4-BE49-F238E27FC236}">
                  <a16:creationId xmlns:a16="http://schemas.microsoft.com/office/drawing/2014/main" id="{DAB918D1-B4BA-4ACD-886A-67BCE2628BF1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Shape 5299">
              <a:extLst>
                <a:ext uri="{FF2B5EF4-FFF2-40B4-BE49-F238E27FC236}">
                  <a16:creationId xmlns:a16="http://schemas.microsoft.com/office/drawing/2014/main" id="{ED6FE4E6-095A-4347-800C-7AA05F846819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Shape 5300">
              <a:extLst>
                <a:ext uri="{FF2B5EF4-FFF2-40B4-BE49-F238E27FC236}">
                  <a16:creationId xmlns:a16="http://schemas.microsoft.com/office/drawing/2014/main" id="{E9C949A2-0FD6-42B3-8A77-292FD13CFAF6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Shape 5301">
              <a:extLst>
                <a:ext uri="{FF2B5EF4-FFF2-40B4-BE49-F238E27FC236}">
                  <a16:creationId xmlns:a16="http://schemas.microsoft.com/office/drawing/2014/main" id="{8BDA6DED-124B-4278-B48B-51D4788EDB0D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Shape 5302">
              <a:extLst>
                <a:ext uri="{FF2B5EF4-FFF2-40B4-BE49-F238E27FC236}">
                  <a16:creationId xmlns:a16="http://schemas.microsoft.com/office/drawing/2014/main" id="{6A5DA858-0DA4-4D65-8D8E-EA6E991ABA14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Freeform 416">
            <a:extLst>
              <a:ext uri="{FF2B5EF4-FFF2-40B4-BE49-F238E27FC236}">
                <a16:creationId xmlns:a16="http://schemas.microsoft.com/office/drawing/2014/main" id="{B744B8F1-6D7E-404E-A33F-3F35A9B8BF05}"/>
              </a:ext>
            </a:extLst>
          </p:cNvPr>
          <p:cNvSpPr>
            <a:spLocks noChangeArrowheads="1"/>
          </p:cNvSpPr>
          <p:nvPr/>
        </p:nvSpPr>
        <p:spPr bwMode="auto">
          <a:xfrm rot="218093">
            <a:off x="7514973" y="464436"/>
            <a:ext cx="4496499" cy="5837740"/>
          </a:xfrm>
          <a:custGeom>
            <a:avLst/>
            <a:gdLst>
              <a:gd name="T0" fmla="*/ 8359 w 8992"/>
              <a:gd name="T1" fmla="*/ 0 h 13368"/>
              <a:gd name="T2" fmla="*/ 8991 w 8992"/>
              <a:gd name="T3" fmla="*/ 639 h 13368"/>
              <a:gd name="T4" fmla="*/ 8991 w 8992"/>
              <a:gd name="T5" fmla="*/ 12734 h 13368"/>
              <a:gd name="T6" fmla="*/ 8353 w 8992"/>
              <a:gd name="T7" fmla="*/ 13367 h 13368"/>
              <a:gd name="T8" fmla="*/ 633 w 8992"/>
              <a:gd name="T9" fmla="*/ 13361 h 13368"/>
              <a:gd name="T10" fmla="*/ 0 w 8992"/>
              <a:gd name="T11" fmla="*/ 12728 h 13368"/>
              <a:gd name="T12" fmla="*/ 0 w 8992"/>
              <a:gd name="T13" fmla="*/ 633 h 13368"/>
              <a:gd name="T14" fmla="*/ 639 w 8992"/>
              <a:gd name="T15" fmla="*/ 0 h 13368"/>
              <a:gd name="T16" fmla="*/ 8359 w 8992"/>
              <a:gd name="T17" fmla="*/ 0 h 13368"/>
              <a:gd name="T18" fmla="*/ 8359 w 8992"/>
              <a:gd name="T19" fmla="*/ 0 h 13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92" h="13368">
                <a:moveTo>
                  <a:pt x="8359" y="0"/>
                </a:moveTo>
                <a:cubicBezTo>
                  <a:pt x="8710" y="0"/>
                  <a:pt x="8991" y="287"/>
                  <a:pt x="8991" y="639"/>
                </a:cubicBezTo>
                <a:cubicBezTo>
                  <a:pt x="8991" y="639"/>
                  <a:pt x="8991" y="639"/>
                  <a:pt x="8991" y="12734"/>
                </a:cubicBezTo>
                <a:cubicBezTo>
                  <a:pt x="8991" y="13081"/>
                  <a:pt x="8704" y="13367"/>
                  <a:pt x="8353" y="13367"/>
                </a:cubicBezTo>
                <a:cubicBezTo>
                  <a:pt x="8353" y="13367"/>
                  <a:pt x="8353" y="13367"/>
                  <a:pt x="633" y="13361"/>
                </a:cubicBezTo>
                <a:cubicBezTo>
                  <a:pt x="281" y="13361"/>
                  <a:pt x="0" y="13081"/>
                  <a:pt x="0" y="12728"/>
                </a:cubicBezTo>
                <a:cubicBezTo>
                  <a:pt x="0" y="12728"/>
                  <a:pt x="0" y="12728"/>
                  <a:pt x="0" y="633"/>
                </a:cubicBezTo>
                <a:cubicBezTo>
                  <a:pt x="6" y="287"/>
                  <a:pt x="286" y="0"/>
                  <a:pt x="639" y="0"/>
                </a:cubicBezTo>
                <a:cubicBezTo>
                  <a:pt x="639" y="0"/>
                  <a:pt x="639" y="0"/>
                  <a:pt x="8359" y="0"/>
                </a:cubicBezTo>
                <a:lnTo>
                  <a:pt x="8359" y="0"/>
                </a:lnTo>
              </a:path>
            </a:pathLst>
          </a:custGeom>
          <a:solidFill>
            <a:schemeClr val="tx1"/>
          </a:solidFill>
          <a:ln w="31750" cap="flat">
            <a:solidFill>
              <a:schemeClr val="bg1">
                <a:lumMod val="75000"/>
              </a:schemeClr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155640-E316-4DAD-98D0-840568097976}"/>
              </a:ext>
            </a:extLst>
          </p:cNvPr>
          <p:cNvSpPr/>
          <p:nvPr/>
        </p:nvSpPr>
        <p:spPr>
          <a:xfrm rot="218093">
            <a:off x="9397910" y="5922841"/>
            <a:ext cx="203374" cy="200876"/>
          </a:xfrm>
          <a:prstGeom prst="ellipse">
            <a:avLst/>
          </a:prstGeom>
          <a:solidFill>
            <a:schemeClr val="tx1"/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noAutofit/>
          </a:bodyPr>
          <a:lstStyle/>
          <a:p>
            <a:pPr marL="0" marR="0" lvl="0" indent="0" algn="ctr" defTabSz="8225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ヒラギノ角ゴ ProN W3"/>
              <a:sym typeface="ヒラギノ角ゴ ProN W3"/>
            </a:endParaRP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97B605EC-D5C3-824C-2C02-2A830FA8E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68">
            <a:off x="7805795" y="703186"/>
            <a:ext cx="3914854" cy="5075428"/>
          </a:xfrm>
          <a:prstGeom prst="rect">
            <a:avLst/>
          </a:prstGeom>
        </p:spPr>
      </p:pic>
      <p:sp>
        <p:nvSpPr>
          <p:cNvPr id="4" name="Shape 5250">
            <a:extLst>
              <a:ext uri="{FF2B5EF4-FFF2-40B4-BE49-F238E27FC236}">
                <a16:creationId xmlns:a16="http://schemas.microsoft.com/office/drawing/2014/main" id="{AFF26619-4444-2BC4-48D1-13B7FEB31CDF}"/>
              </a:ext>
            </a:extLst>
          </p:cNvPr>
          <p:cNvSpPr/>
          <p:nvPr/>
        </p:nvSpPr>
        <p:spPr>
          <a:xfrm>
            <a:off x="528067" y="706786"/>
            <a:ext cx="10085525" cy="662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sym typeface="Geomanist Ultra"/>
              </a:rPr>
              <a:t>Multilingual interface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sym typeface="Geomanist Ultr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068D9-2DA7-8DC3-96A0-B3857891D187}"/>
              </a:ext>
            </a:extLst>
          </p:cNvPr>
          <p:cNvSpPr txBox="1"/>
          <p:nvPr/>
        </p:nvSpPr>
        <p:spPr>
          <a:xfrm>
            <a:off x="481564" y="2289959"/>
            <a:ext cx="5871110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marR="0" lvl="0" indent="-2286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Display the Sora app in one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13 languages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/>
              <a:ea typeface="EB Garamond 12" charset="0"/>
              <a:cs typeface="Calibri"/>
              <a:sym typeface="Arial"/>
            </a:endParaRPr>
          </a:p>
          <a:p>
            <a:pPr marL="228600" marR="0" lvl="0" indent="-2286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/>
              <a:ea typeface="EB Garamond 12" charset="0"/>
              <a:cs typeface="Calibri"/>
              <a:sym typeface="Arial"/>
            </a:endParaRPr>
          </a:p>
          <a:p>
            <a:pPr marL="228600" marR="0" lvl="0" indent="-2286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/>
              <a:ea typeface="EB Garamond 12" charset="0"/>
              <a:cs typeface="Calibri"/>
            </a:endParaRPr>
          </a:p>
          <a:p>
            <a:pPr marL="228600" marR="0" lvl="0" indent="-2286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Access multilingual tools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at sign 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anytime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 under the Main Menu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ler" panose="02000503030000020004" pitchFamily="2" charset="0"/>
                <a:ea typeface="EB Garamond 12" charset="0"/>
                <a:cs typeface="Calibri" panose="020F050202020403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ea typeface="EB Garamond 1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7F92C5-666F-E48D-5C3B-AE52D5B3E80C}"/>
              </a:ext>
            </a:extLst>
          </p:cNvPr>
          <p:cNvSpPr/>
          <p:nvPr/>
        </p:nvSpPr>
        <p:spPr>
          <a:xfrm>
            <a:off x="528067" y="5022733"/>
            <a:ext cx="6070332" cy="9375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15B2C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Note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15B2C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This does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not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 change the text within the titles.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Use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filters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/>
                <a:ea typeface="EB Garamond 12" charset="0"/>
                <a:cs typeface="Calibri"/>
                <a:sym typeface="Arial"/>
              </a:rPr>
              <a:t>to find titles in other languages!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02748-4DBE-1ED9-0C22-C1902616C452}"/>
              </a:ext>
            </a:extLst>
          </p:cNvPr>
          <p:cNvSpPr txBox="1"/>
          <p:nvPr/>
        </p:nvSpPr>
        <p:spPr>
          <a:xfrm>
            <a:off x="406735" y="6389349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</p:spTree>
    <p:extLst>
      <p:ext uri="{BB962C8B-B14F-4D97-AF65-F5344CB8AC3E}">
        <p14:creationId xmlns:p14="http://schemas.microsoft.com/office/powerpoint/2010/main" val="359878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4">
            <a:extLst>
              <a:ext uri="{FF2B5EF4-FFF2-40B4-BE49-F238E27FC236}">
                <a16:creationId xmlns:a16="http://schemas.microsoft.com/office/drawing/2014/main" id="{97B172B0-4115-4F5C-82EE-E58763F0ABB5}"/>
              </a:ext>
            </a:extLst>
          </p:cNvPr>
          <p:cNvSpPr txBox="1">
            <a:spLocks/>
          </p:cNvSpPr>
          <p:nvPr/>
        </p:nvSpPr>
        <p:spPr>
          <a:xfrm>
            <a:off x="505841" y="1695171"/>
            <a:ext cx="7012561" cy="4176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1">
              <a:lnSpc>
                <a:spcPct val="150000"/>
              </a:lnSpc>
              <a:spcAft>
                <a:spcPts val="600"/>
              </a:spcAft>
              <a:buClr>
                <a:srgbClr val="3B3461"/>
              </a:buClr>
              <a:defRPr/>
            </a:pPr>
            <a:r>
              <a:rPr lang="en-US" sz="2101" kern="0" dirty="0">
                <a:solidFill>
                  <a:srgbClr val="3B3461"/>
                </a:solidFill>
                <a:latin typeface="Aller" panose="02000503030000020004" pitchFamily="2" charset="0"/>
                <a:cs typeface="Calibri" panose="020F0502020204030204" pitchFamily="34" charset="0"/>
                <a:sym typeface="Arial"/>
              </a:rPr>
              <a:t>Read to Me is a text-to-speech feature that gives students the power to </a:t>
            </a:r>
            <a:r>
              <a:rPr lang="en-US" sz="2101" kern="0" dirty="0">
                <a:solidFill>
                  <a:srgbClr val="118BC9"/>
                </a:solidFill>
                <a:latin typeface="Aller" panose="02000503030000020004" pitchFamily="2" charset="0"/>
                <a:cs typeface="Calibri" panose="020F0502020204030204" pitchFamily="34" charset="0"/>
                <a:sym typeface="Arial"/>
              </a:rPr>
              <a:t>select a word, phrase, sentence, or paragraph in an </a:t>
            </a:r>
            <a:r>
              <a:rPr lang="en-US" sz="2101" kern="0" dirty="0" err="1">
                <a:solidFill>
                  <a:srgbClr val="118BC9"/>
                </a:solidFill>
                <a:latin typeface="Aller" panose="02000503030000020004" pitchFamily="2" charset="0"/>
                <a:cs typeface="Calibri" panose="020F0502020204030204" pitchFamily="34" charset="0"/>
                <a:sym typeface="Arial"/>
              </a:rPr>
              <a:t>ebook</a:t>
            </a:r>
            <a:r>
              <a:rPr lang="en-US" sz="2101" kern="0" dirty="0">
                <a:solidFill>
                  <a:srgbClr val="118BC9"/>
                </a:solidFill>
                <a:latin typeface="Aller" panose="02000503030000020004" pitchFamily="2" charset="0"/>
                <a:cs typeface="Calibri" panose="020F0502020204030204" pitchFamily="34" charset="0"/>
                <a:sym typeface="Arial"/>
              </a:rPr>
              <a:t> and have the text read aloud.</a:t>
            </a:r>
          </a:p>
          <a:p>
            <a:pPr defTabSz="1219171">
              <a:lnSpc>
                <a:spcPct val="150000"/>
              </a:lnSpc>
              <a:spcAft>
                <a:spcPts val="600"/>
              </a:spcAft>
              <a:buClr>
                <a:srgbClr val="3B3461"/>
              </a:buClr>
              <a:defRPr/>
            </a:pPr>
            <a:endParaRPr lang="en-US" sz="933" kern="0" dirty="0">
              <a:solidFill>
                <a:srgbClr val="3B3461"/>
              </a:solidFill>
              <a:latin typeface="Aller" panose="02000503030000020004" pitchFamily="2" charset="0"/>
              <a:cs typeface="Calibri" panose="020F0502020204030204" pitchFamily="34" charset="0"/>
              <a:sym typeface="Arial"/>
            </a:endParaRPr>
          </a:p>
          <a:p>
            <a:pPr defTabSz="1219171">
              <a:lnSpc>
                <a:spcPct val="150000"/>
              </a:lnSpc>
              <a:spcAft>
                <a:spcPts val="600"/>
              </a:spcAft>
              <a:buClr>
                <a:srgbClr val="3B3461"/>
              </a:buClr>
              <a:defRPr/>
            </a:pPr>
            <a:r>
              <a:rPr lang="en-US" sz="2101" kern="0" dirty="0">
                <a:solidFill>
                  <a:srgbClr val="3B3461"/>
                </a:solidFill>
                <a:latin typeface="Aller" panose="02000503030000020004" pitchFamily="2" charset="0"/>
                <a:cs typeface="Calibri" panose="020F0502020204030204" pitchFamily="34" charset="0"/>
                <a:sym typeface="Arial"/>
              </a:rPr>
              <a:t>Furthermore, readers can use </a:t>
            </a:r>
            <a:r>
              <a:rPr lang="en-US" sz="2101" kern="0" dirty="0">
                <a:solidFill>
                  <a:srgbClr val="118BC9"/>
                </a:solidFill>
                <a:latin typeface="Aller" panose="02000503030000020004" pitchFamily="2" charset="0"/>
                <a:cs typeface="Calibri" panose="020F0502020204030204" pitchFamily="34" charset="0"/>
                <a:sym typeface="Arial"/>
              </a:rPr>
              <a:t>customization tools like reading speed and volume controls </a:t>
            </a:r>
            <a:r>
              <a:rPr lang="en-US" sz="2101" kern="0" dirty="0">
                <a:solidFill>
                  <a:srgbClr val="3B3461"/>
                </a:solidFill>
                <a:latin typeface="Aller" panose="02000503030000020004" pitchFamily="2" charset="0"/>
                <a:cs typeface="Calibri" panose="020F0502020204030204" pitchFamily="34" charset="0"/>
                <a:sym typeface="Arial"/>
              </a:rPr>
              <a:t>to tailor their experience to meet their unique needs and preferences.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1B3061-CDBD-0BC7-E5A1-80113BAEADA6}"/>
              </a:ext>
            </a:extLst>
          </p:cNvPr>
          <p:cNvSpPr txBox="1"/>
          <p:nvPr/>
        </p:nvSpPr>
        <p:spPr>
          <a:xfrm>
            <a:off x="426722" y="6363527"/>
            <a:ext cx="2482544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1">
              <a:buClr>
                <a:srgbClr val="000000"/>
              </a:buClr>
              <a:defRPr/>
            </a:pPr>
            <a:r>
              <a:rPr lang="en-US" sz="1245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  <p:sp>
        <p:nvSpPr>
          <p:cNvPr id="2" name="Shape 5250">
            <a:extLst>
              <a:ext uri="{FF2B5EF4-FFF2-40B4-BE49-F238E27FC236}">
                <a16:creationId xmlns:a16="http://schemas.microsoft.com/office/drawing/2014/main" id="{08DC12B0-C063-E9A9-4C31-B83B8DFF660F}"/>
              </a:ext>
            </a:extLst>
          </p:cNvPr>
          <p:cNvSpPr/>
          <p:nvPr/>
        </p:nvSpPr>
        <p:spPr>
          <a:xfrm>
            <a:off x="505508" y="538611"/>
            <a:ext cx="10085525" cy="67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2" tIns="25402" rIns="25402" bIns="25402">
            <a:spAutoFit/>
          </a:bodyPr>
          <a:lstStyle/>
          <a:p>
            <a:pPr defTabSz="1219171">
              <a:lnSpc>
                <a:spcPct val="70000"/>
              </a:lnSpc>
              <a:buClr>
                <a:srgbClr val="000000"/>
              </a:buClr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lang="en-US" sz="5400" kern="0" dirty="0">
                <a:solidFill>
                  <a:srgbClr val="3B3461"/>
                </a:solidFill>
                <a:latin typeface="Aller" panose="02000503030000020004" pitchFamily="2" charset="0"/>
                <a:sym typeface="Geomanist Ultra"/>
              </a:rPr>
              <a:t>Read to Me</a:t>
            </a:r>
            <a:endParaRPr sz="5400" kern="0" dirty="0">
              <a:solidFill>
                <a:srgbClr val="3B3461"/>
              </a:solidFill>
              <a:latin typeface="Aller" panose="02000503030000020004" pitchFamily="2" charset="0"/>
              <a:sym typeface="Geomanist Ultr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2B66B9-4A91-4B57-63C7-D4CB5821DF2B}"/>
              </a:ext>
            </a:extLst>
          </p:cNvPr>
          <p:cNvGrpSpPr/>
          <p:nvPr/>
        </p:nvGrpSpPr>
        <p:grpSpPr>
          <a:xfrm>
            <a:off x="615360" y="1403429"/>
            <a:ext cx="2293909" cy="151632"/>
            <a:chOff x="273499" y="3153096"/>
            <a:chExt cx="1255917" cy="74172"/>
          </a:xfrm>
        </p:grpSpPr>
        <p:sp>
          <p:nvSpPr>
            <p:cNvPr id="5" name="Shape 5297">
              <a:extLst>
                <a:ext uri="{FF2B5EF4-FFF2-40B4-BE49-F238E27FC236}">
                  <a16:creationId xmlns:a16="http://schemas.microsoft.com/office/drawing/2014/main" id="{C32A83E2-609C-29C5-390C-46771B32CB12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2" tIns="25402" rIns="25402" bIns="25402" numCol="1" anchor="ctr">
              <a:noAutofit/>
            </a:bodyPr>
            <a:lstStyle/>
            <a:p>
              <a:pPr defTabSz="1219171">
                <a:buClr>
                  <a:srgbClr val="000000"/>
                </a:buClr>
                <a:defRPr sz="3200">
                  <a:solidFill>
                    <a:srgbClr val="FFFFFF"/>
                  </a:solidFill>
                </a:defRPr>
              </a:pPr>
              <a:endParaRPr sz="2845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Shape 5298">
              <a:extLst>
                <a:ext uri="{FF2B5EF4-FFF2-40B4-BE49-F238E27FC236}">
                  <a16:creationId xmlns:a16="http://schemas.microsoft.com/office/drawing/2014/main" id="{BE321910-8159-FE91-249A-C148D3D30414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2" tIns="25402" rIns="25402" bIns="25402" numCol="1" anchor="ctr">
              <a:noAutofit/>
            </a:bodyPr>
            <a:lstStyle/>
            <a:p>
              <a:pPr defTabSz="1219171">
                <a:buClr>
                  <a:srgbClr val="000000"/>
                </a:buClr>
                <a:defRPr sz="3200">
                  <a:solidFill>
                    <a:srgbClr val="FFFFFF"/>
                  </a:solidFill>
                </a:defRPr>
              </a:pPr>
              <a:endParaRPr sz="2845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5299">
              <a:extLst>
                <a:ext uri="{FF2B5EF4-FFF2-40B4-BE49-F238E27FC236}">
                  <a16:creationId xmlns:a16="http://schemas.microsoft.com/office/drawing/2014/main" id="{6A23E9A0-83CB-14B8-FAA9-5F6FA7E90D97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2" tIns="25402" rIns="25402" bIns="25402" numCol="1" anchor="ctr">
              <a:noAutofit/>
            </a:bodyPr>
            <a:lstStyle/>
            <a:p>
              <a:pPr defTabSz="1219171">
                <a:buClr>
                  <a:srgbClr val="000000"/>
                </a:buClr>
                <a:defRPr sz="3200">
                  <a:solidFill>
                    <a:srgbClr val="FFFFFF"/>
                  </a:solidFill>
                </a:defRPr>
              </a:pPr>
              <a:endParaRPr sz="2845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5300">
              <a:extLst>
                <a:ext uri="{FF2B5EF4-FFF2-40B4-BE49-F238E27FC236}">
                  <a16:creationId xmlns:a16="http://schemas.microsoft.com/office/drawing/2014/main" id="{14D97B77-A0C0-C8A2-0C40-EC8318590A32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2" tIns="25402" rIns="25402" bIns="25402" numCol="1" anchor="ctr">
              <a:noAutofit/>
            </a:bodyPr>
            <a:lstStyle/>
            <a:p>
              <a:pPr defTabSz="1219171">
                <a:buClr>
                  <a:srgbClr val="000000"/>
                </a:buClr>
                <a:defRPr sz="3200">
                  <a:solidFill>
                    <a:srgbClr val="FFFFFF"/>
                  </a:solidFill>
                </a:defRPr>
              </a:pPr>
              <a:endParaRPr sz="2845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5301">
              <a:extLst>
                <a:ext uri="{FF2B5EF4-FFF2-40B4-BE49-F238E27FC236}">
                  <a16:creationId xmlns:a16="http://schemas.microsoft.com/office/drawing/2014/main" id="{20FDE6B8-C372-1328-9DB0-5A5EFD90FCBC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2" tIns="25402" rIns="25402" bIns="25402" numCol="1" anchor="ctr">
              <a:noAutofit/>
            </a:bodyPr>
            <a:lstStyle/>
            <a:p>
              <a:pPr defTabSz="1219171">
                <a:buClr>
                  <a:srgbClr val="000000"/>
                </a:buClr>
                <a:defRPr sz="3200">
                  <a:solidFill>
                    <a:srgbClr val="FFFFFF"/>
                  </a:solidFill>
                </a:defRPr>
              </a:pPr>
              <a:endParaRPr sz="2845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5302">
              <a:extLst>
                <a:ext uri="{FF2B5EF4-FFF2-40B4-BE49-F238E27FC236}">
                  <a16:creationId xmlns:a16="http://schemas.microsoft.com/office/drawing/2014/main" id="{B4F31D8E-ADB0-AA5C-8D2C-D40AFA8B810E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2" tIns="25402" rIns="25402" bIns="25402" numCol="1" anchor="ctr">
              <a:noAutofit/>
            </a:bodyPr>
            <a:lstStyle/>
            <a:p>
              <a:pPr defTabSz="1219171">
                <a:buClr>
                  <a:srgbClr val="000000"/>
                </a:buClr>
                <a:defRPr sz="3200">
                  <a:solidFill>
                    <a:srgbClr val="FFFFFF"/>
                  </a:solidFill>
                </a:defRPr>
              </a:pPr>
              <a:endParaRPr sz="2845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5">
            <a:extLst>
              <a:ext uri="{FF2B5EF4-FFF2-40B4-BE49-F238E27FC236}">
                <a16:creationId xmlns:a16="http://schemas.microsoft.com/office/drawing/2014/main" id="{14978BDB-0C24-3832-104F-C8DACDF7C9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65980" y="6290268"/>
            <a:ext cx="1170381" cy="430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C53122-C549-92D5-EE8E-922FBD77C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1322">
            <a:off x="7207749" y="432426"/>
            <a:ext cx="4828981" cy="59931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29076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ad to Me Demo - Giver">
            <a:hlinkClick r:id="" action="ppaction://media"/>
            <a:extLst>
              <a:ext uri="{FF2B5EF4-FFF2-40B4-BE49-F238E27FC236}">
                <a16:creationId xmlns:a16="http://schemas.microsoft.com/office/drawing/2014/main" id="{4567F17A-96F9-D8B4-6F26-8EB8EA3940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494.38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49530A-57B7-4C4D-B88B-24C307358E50}"/>
              </a:ext>
            </a:extLst>
          </p:cNvPr>
          <p:cNvSpPr txBox="1">
            <a:spLocks/>
          </p:cNvSpPr>
          <p:nvPr/>
        </p:nvSpPr>
        <p:spPr>
          <a:xfrm>
            <a:off x="2" y="1831093"/>
            <a:ext cx="12191999" cy="14012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1pPr>
            <a:lvl2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2pPr>
            <a:lvl3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3pPr>
            <a:lvl4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4pPr>
            <a:lvl5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5pPr>
            <a:lvl6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6pPr>
            <a:lvl7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7pPr>
            <a:lvl8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8pPr>
            <a:lvl9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9pPr>
          </a:lstStyle>
          <a:p>
            <a:pPr marL="0" marR="0" lvl="0" indent="0" algn="ctr" defTabSz="462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メイリオ"/>
              </a:rPr>
              <a:t>Learn More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D03AAD8-27CC-9E18-C5B3-37035663D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02" y="2614504"/>
            <a:ext cx="4402196" cy="3401697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8CCCF80B-25C5-0F6A-5924-E3E38E262D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99735" y="6265158"/>
            <a:ext cx="1170381" cy="430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88018-B8F6-225A-8726-289B3FE32C73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530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1000"/>
          </a:scheme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5"/>
          <p:cNvSpPr/>
          <p:nvPr/>
        </p:nvSpPr>
        <p:spPr>
          <a:xfrm>
            <a:off x="3066001" y="5908700"/>
            <a:ext cx="873500" cy="400733"/>
          </a:xfrm>
          <a:custGeom>
            <a:avLst/>
            <a:gdLst/>
            <a:ahLst/>
            <a:cxnLst/>
            <a:rect l="l" t="t" r="r" b="b"/>
            <a:pathLst>
              <a:path w="26205" h="12022" fill="none" extrusionOk="0">
                <a:moveTo>
                  <a:pt x="13891" y="0"/>
                </a:moveTo>
                <a:lnTo>
                  <a:pt x="12155" y="5593"/>
                </a:lnTo>
                <a:lnTo>
                  <a:pt x="12155" y="5593"/>
                </a:lnTo>
                <a:lnTo>
                  <a:pt x="11744" y="5468"/>
                </a:lnTo>
                <a:lnTo>
                  <a:pt x="10597" y="5110"/>
                </a:lnTo>
                <a:lnTo>
                  <a:pt x="8868" y="4566"/>
                </a:lnTo>
                <a:lnTo>
                  <a:pt x="7834" y="4235"/>
                </a:lnTo>
                <a:lnTo>
                  <a:pt x="6707" y="3870"/>
                </a:lnTo>
                <a:lnTo>
                  <a:pt x="7091" y="4394"/>
                </a:lnTo>
                <a:lnTo>
                  <a:pt x="7091" y="4394"/>
                </a:lnTo>
                <a:lnTo>
                  <a:pt x="6840" y="4334"/>
                </a:lnTo>
                <a:lnTo>
                  <a:pt x="6555" y="4255"/>
                </a:lnTo>
                <a:lnTo>
                  <a:pt x="6237" y="4155"/>
                </a:lnTo>
                <a:lnTo>
                  <a:pt x="5885" y="4043"/>
                </a:lnTo>
                <a:lnTo>
                  <a:pt x="5508" y="3917"/>
                </a:lnTo>
                <a:lnTo>
                  <a:pt x="5110" y="3771"/>
                </a:lnTo>
                <a:lnTo>
                  <a:pt x="4228" y="3453"/>
                </a:lnTo>
                <a:lnTo>
                  <a:pt x="3274" y="3088"/>
                </a:lnTo>
                <a:lnTo>
                  <a:pt x="2247" y="2684"/>
                </a:lnTo>
                <a:lnTo>
                  <a:pt x="1167" y="2253"/>
                </a:lnTo>
                <a:lnTo>
                  <a:pt x="47" y="1796"/>
                </a:lnTo>
                <a:lnTo>
                  <a:pt x="47" y="1796"/>
                </a:lnTo>
                <a:lnTo>
                  <a:pt x="0" y="6694"/>
                </a:lnTo>
                <a:lnTo>
                  <a:pt x="0" y="6694"/>
                </a:lnTo>
                <a:lnTo>
                  <a:pt x="0" y="6912"/>
                </a:lnTo>
                <a:lnTo>
                  <a:pt x="7" y="7131"/>
                </a:lnTo>
                <a:lnTo>
                  <a:pt x="27" y="7350"/>
                </a:lnTo>
                <a:lnTo>
                  <a:pt x="53" y="7555"/>
                </a:lnTo>
                <a:lnTo>
                  <a:pt x="86" y="7767"/>
                </a:lnTo>
                <a:lnTo>
                  <a:pt x="139" y="7966"/>
                </a:lnTo>
                <a:lnTo>
                  <a:pt x="199" y="8165"/>
                </a:lnTo>
                <a:lnTo>
                  <a:pt x="279" y="8364"/>
                </a:lnTo>
                <a:lnTo>
                  <a:pt x="325" y="8456"/>
                </a:lnTo>
                <a:lnTo>
                  <a:pt x="371" y="8549"/>
                </a:lnTo>
                <a:lnTo>
                  <a:pt x="424" y="8642"/>
                </a:lnTo>
                <a:lnTo>
                  <a:pt x="477" y="8735"/>
                </a:lnTo>
                <a:lnTo>
                  <a:pt x="537" y="8828"/>
                </a:lnTo>
                <a:lnTo>
                  <a:pt x="603" y="8914"/>
                </a:lnTo>
                <a:lnTo>
                  <a:pt x="676" y="9007"/>
                </a:lnTo>
                <a:lnTo>
                  <a:pt x="749" y="9093"/>
                </a:lnTo>
                <a:lnTo>
                  <a:pt x="829" y="9179"/>
                </a:lnTo>
                <a:lnTo>
                  <a:pt x="915" y="9265"/>
                </a:lnTo>
                <a:lnTo>
                  <a:pt x="1008" y="9345"/>
                </a:lnTo>
                <a:lnTo>
                  <a:pt x="1100" y="9431"/>
                </a:lnTo>
                <a:lnTo>
                  <a:pt x="1206" y="9510"/>
                </a:lnTo>
                <a:lnTo>
                  <a:pt x="1312" y="9590"/>
                </a:lnTo>
                <a:lnTo>
                  <a:pt x="1425" y="9669"/>
                </a:lnTo>
                <a:lnTo>
                  <a:pt x="1544" y="9742"/>
                </a:lnTo>
                <a:lnTo>
                  <a:pt x="1670" y="9822"/>
                </a:lnTo>
                <a:lnTo>
                  <a:pt x="1803" y="9895"/>
                </a:lnTo>
                <a:lnTo>
                  <a:pt x="1942" y="9968"/>
                </a:lnTo>
                <a:lnTo>
                  <a:pt x="2081" y="10040"/>
                </a:lnTo>
                <a:lnTo>
                  <a:pt x="2234" y="10107"/>
                </a:lnTo>
                <a:lnTo>
                  <a:pt x="2393" y="10173"/>
                </a:lnTo>
                <a:lnTo>
                  <a:pt x="2558" y="10239"/>
                </a:lnTo>
                <a:lnTo>
                  <a:pt x="2731" y="10306"/>
                </a:lnTo>
                <a:lnTo>
                  <a:pt x="3095" y="10431"/>
                </a:lnTo>
                <a:lnTo>
                  <a:pt x="3493" y="10551"/>
                </a:lnTo>
                <a:lnTo>
                  <a:pt x="3924" y="10663"/>
                </a:lnTo>
                <a:lnTo>
                  <a:pt x="4388" y="10769"/>
                </a:lnTo>
                <a:lnTo>
                  <a:pt x="4885" y="10875"/>
                </a:lnTo>
                <a:lnTo>
                  <a:pt x="5415" y="10968"/>
                </a:lnTo>
                <a:lnTo>
                  <a:pt x="5978" y="11054"/>
                </a:lnTo>
                <a:lnTo>
                  <a:pt x="6588" y="11134"/>
                </a:lnTo>
                <a:lnTo>
                  <a:pt x="7231" y="11200"/>
                </a:lnTo>
                <a:lnTo>
                  <a:pt x="7913" y="11266"/>
                </a:lnTo>
                <a:lnTo>
                  <a:pt x="8636" y="11326"/>
                </a:lnTo>
                <a:lnTo>
                  <a:pt x="9398" y="11373"/>
                </a:lnTo>
                <a:lnTo>
                  <a:pt x="9398" y="11373"/>
                </a:lnTo>
                <a:lnTo>
                  <a:pt x="10968" y="11459"/>
                </a:lnTo>
                <a:lnTo>
                  <a:pt x="12532" y="11538"/>
                </a:lnTo>
                <a:lnTo>
                  <a:pt x="14063" y="11611"/>
                </a:lnTo>
                <a:lnTo>
                  <a:pt x="15568" y="11677"/>
                </a:lnTo>
                <a:lnTo>
                  <a:pt x="17013" y="11737"/>
                </a:lnTo>
                <a:lnTo>
                  <a:pt x="18404" y="11790"/>
                </a:lnTo>
                <a:lnTo>
                  <a:pt x="20949" y="11876"/>
                </a:lnTo>
                <a:lnTo>
                  <a:pt x="23103" y="11942"/>
                </a:lnTo>
                <a:lnTo>
                  <a:pt x="24760" y="11989"/>
                </a:lnTo>
                <a:lnTo>
                  <a:pt x="26205" y="12022"/>
                </a:lnTo>
                <a:lnTo>
                  <a:pt x="1389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FAE1A-373F-9AA8-B9E3-06E8AF04B8D8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7EA29E-815F-77F0-FE67-7B9AB874D9B2}"/>
              </a:ext>
            </a:extLst>
          </p:cNvPr>
          <p:cNvGrpSpPr/>
          <p:nvPr/>
        </p:nvGrpSpPr>
        <p:grpSpPr>
          <a:xfrm>
            <a:off x="612569" y="1626029"/>
            <a:ext cx="1674556" cy="98896"/>
            <a:chOff x="273499" y="3153096"/>
            <a:chExt cx="1255917" cy="74172"/>
          </a:xfrm>
        </p:grpSpPr>
        <p:sp>
          <p:nvSpPr>
            <p:cNvPr id="4" name="Shape 5297">
              <a:extLst>
                <a:ext uri="{FF2B5EF4-FFF2-40B4-BE49-F238E27FC236}">
                  <a16:creationId xmlns:a16="http://schemas.microsoft.com/office/drawing/2014/main" id="{896F4A4E-CFAF-35CC-9A93-E261ECF7F275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0F5278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Shape 5298">
              <a:extLst>
                <a:ext uri="{FF2B5EF4-FFF2-40B4-BE49-F238E27FC236}">
                  <a16:creationId xmlns:a16="http://schemas.microsoft.com/office/drawing/2014/main" id="{884B2DF7-99F6-8AAE-E084-186824917737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6D6F72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Shape 5299">
              <a:extLst>
                <a:ext uri="{FF2B5EF4-FFF2-40B4-BE49-F238E27FC236}">
                  <a16:creationId xmlns:a16="http://schemas.microsoft.com/office/drawing/2014/main" id="{9BFACD0A-2A63-D05F-9029-7B8F3DD17FA1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92CEE8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Shape 5300">
              <a:extLst>
                <a:ext uri="{FF2B5EF4-FFF2-40B4-BE49-F238E27FC236}">
                  <a16:creationId xmlns:a16="http://schemas.microsoft.com/office/drawing/2014/main" id="{099F7838-F729-B8B7-8814-E35939966F7C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7EB54E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Shape 5301">
              <a:extLst>
                <a:ext uri="{FF2B5EF4-FFF2-40B4-BE49-F238E27FC236}">
                  <a16:creationId xmlns:a16="http://schemas.microsoft.com/office/drawing/2014/main" id="{59EB1EEE-C744-D5B3-F7F2-BEDA74AF832E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F15A2D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Shape 5302">
              <a:extLst>
                <a:ext uri="{FF2B5EF4-FFF2-40B4-BE49-F238E27FC236}">
                  <a16:creationId xmlns:a16="http://schemas.microsoft.com/office/drawing/2014/main" id="{82819199-E940-AF97-4AC9-2EE4D0BBE390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982063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" name="Shape 5250">
            <a:extLst>
              <a:ext uri="{FF2B5EF4-FFF2-40B4-BE49-F238E27FC236}">
                <a16:creationId xmlns:a16="http://schemas.microsoft.com/office/drawing/2014/main" id="{C7703831-855B-CFFE-50C8-329044D04610}"/>
              </a:ext>
            </a:extLst>
          </p:cNvPr>
          <p:cNvSpPr/>
          <p:nvPr/>
        </p:nvSpPr>
        <p:spPr>
          <a:xfrm>
            <a:off x="505506" y="698103"/>
            <a:ext cx="5724965" cy="730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sym typeface="Geomanist Ultra"/>
              </a:rPr>
              <a:t>Sora Help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sym typeface="Geomanist Ultra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E8D0A3FB-998B-7AD7-E5FB-0A0717738581}"/>
              </a:ext>
            </a:extLst>
          </p:cNvPr>
          <p:cNvSpPr txBox="1">
            <a:spLocks/>
          </p:cNvSpPr>
          <p:nvPr/>
        </p:nvSpPr>
        <p:spPr>
          <a:xfrm>
            <a:off x="426721" y="1951290"/>
            <a:ext cx="6240973" cy="100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Assistant ExtraLight"/>
                <a:cs typeface="Assistant Light" pitchFamily="2" charset="-79"/>
                <a:sym typeface="Assistant ExtraLight"/>
              </a:rPr>
              <a:t>Detailed, step-by-step articles to help you:</a:t>
            </a:r>
          </a:p>
          <a:p>
            <a:pPr marL="380990" marR="0" lvl="0" indent="-380990" algn="l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Assistant ExtraLight"/>
                <a:cs typeface="Assistant Light" pitchFamily="2" charset="-79"/>
                <a:sym typeface="Assistant ExtraLight"/>
              </a:rPr>
              <a:t>Get started</a:t>
            </a:r>
          </a:p>
          <a:p>
            <a:pPr marL="380990" marR="0" lvl="0" indent="-380990" algn="l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Assistant ExtraLight"/>
                <a:cs typeface="Assistant Light" pitchFamily="2" charset="-79"/>
                <a:sym typeface="Assistant ExtraLight"/>
              </a:rPr>
              <a:t>Use Sora</a:t>
            </a:r>
          </a:p>
          <a:p>
            <a:pPr marL="380990" marR="0" lvl="0" indent="-380990" algn="l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Assistant ExtraLight"/>
                <a:cs typeface="Assistant Light" pitchFamily="2" charset="-79"/>
                <a:sym typeface="Assistant ExtraLight"/>
              </a:rPr>
              <a:t>Troubleshoot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15379"/>
              </a:solidFill>
              <a:effectLst/>
              <a:uLnTx/>
              <a:uFillTx/>
              <a:latin typeface="Aller" panose="02000503030000020004" pitchFamily="2" charset="0"/>
              <a:ea typeface="Assistant ExtraLight"/>
              <a:cs typeface="Assistant Light" pitchFamily="2" charset="-79"/>
              <a:sym typeface="Assistant ExtraLight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15379"/>
              </a:solidFill>
              <a:effectLst/>
              <a:uLnTx/>
              <a:uFillTx/>
              <a:latin typeface="Aller" panose="02000503030000020004" pitchFamily="2" charset="0"/>
              <a:ea typeface="Assistant ExtraLight"/>
              <a:cs typeface="Calibri" panose="020F0502020204030204" pitchFamily="34" charset="0"/>
              <a:sym typeface="Assistant ExtraLight"/>
            </a:endParaRPr>
          </a:p>
        </p:txBody>
      </p:sp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8914BC9F-FA02-310A-76FB-F59F870DC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98" t="7662" r="32798" b="9834"/>
          <a:stretch/>
        </p:blipFill>
        <p:spPr>
          <a:xfrm rot="507696">
            <a:off x="7382485" y="616393"/>
            <a:ext cx="4411319" cy="5738592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8CA560-4C2F-DA2B-E783-D527FA630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5044">
            <a:off x="7681254" y="962704"/>
            <a:ext cx="3777639" cy="5029837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7567EDC-38E4-1B7D-193E-49E2E6446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911" y="3900815"/>
            <a:ext cx="3954996" cy="30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3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4">
            <a:extLst>
              <a:ext uri="{FF2B5EF4-FFF2-40B4-BE49-F238E27FC236}">
                <a16:creationId xmlns:a16="http://schemas.microsoft.com/office/drawing/2014/main" id="{97B172B0-4115-4F5C-82EE-E58763F0ABB5}"/>
              </a:ext>
            </a:extLst>
          </p:cNvPr>
          <p:cNvSpPr txBox="1">
            <a:spLocks/>
          </p:cNvSpPr>
          <p:nvPr/>
        </p:nvSpPr>
        <p:spPr>
          <a:xfrm>
            <a:off x="6519419" y="1583874"/>
            <a:ext cx="4588359" cy="3117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Digital books are available to students </a:t>
            </a: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24/7</a:t>
            </a: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, whether they are in </a:t>
            </a: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school or at home</a:t>
            </a: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1758BA-FF21-88E3-1447-6BEA9A3D6D1A}"/>
              </a:ext>
            </a:extLst>
          </p:cNvPr>
          <p:cNvGrpSpPr/>
          <p:nvPr/>
        </p:nvGrpSpPr>
        <p:grpSpPr>
          <a:xfrm>
            <a:off x="6720117" y="4937068"/>
            <a:ext cx="2293908" cy="151632"/>
            <a:chOff x="273499" y="3153096"/>
            <a:chExt cx="1255917" cy="74172"/>
          </a:xfrm>
        </p:grpSpPr>
        <p:sp>
          <p:nvSpPr>
            <p:cNvPr id="17" name="Shape 5297">
              <a:extLst>
                <a:ext uri="{FF2B5EF4-FFF2-40B4-BE49-F238E27FC236}">
                  <a16:creationId xmlns:a16="http://schemas.microsoft.com/office/drawing/2014/main" id="{3C2A4C36-CE23-96A3-1D1D-266243B1DB28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Shape 5298">
              <a:extLst>
                <a:ext uri="{FF2B5EF4-FFF2-40B4-BE49-F238E27FC236}">
                  <a16:creationId xmlns:a16="http://schemas.microsoft.com/office/drawing/2014/main" id="{0F387FF1-AC21-97F7-426E-DBCAF84EA243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Shape 5299">
              <a:extLst>
                <a:ext uri="{FF2B5EF4-FFF2-40B4-BE49-F238E27FC236}">
                  <a16:creationId xmlns:a16="http://schemas.microsoft.com/office/drawing/2014/main" id="{71AECF6E-A4E8-6086-18EF-118CC2A61288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Shape 5300">
              <a:extLst>
                <a:ext uri="{FF2B5EF4-FFF2-40B4-BE49-F238E27FC236}">
                  <a16:creationId xmlns:a16="http://schemas.microsoft.com/office/drawing/2014/main" id="{4A32B723-983D-3145-3336-59F923454811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Shape 5301">
              <a:extLst>
                <a:ext uri="{FF2B5EF4-FFF2-40B4-BE49-F238E27FC236}">
                  <a16:creationId xmlns:a16="http://schemas.microsoft.com/office/drawing/2014/main" id="{CF0B4A97-FF07-3602-8BA3-D8CC57E0D74D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Shape 5302">
              <a:extLst>
                <a:ext uri="{FF2B5EF4-FFF2-40B4-BE49-F238E27FC236}">
                  <a16:creationId xmlns:a16="http://schemas.microsoft.com/office/drawing/2014/main" id="{144EB923-DE9F-2DB1-57F5-4F5733AFF4F3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5EB76F9-B2DC-C9DE-0CD5-F59A9639268F}"/>
              </a:ext>
            </a:extLst>
          </p:cNvPr>
          <p:cNvGrpSpPr/>
          <p:nvPr/>
        </p:nvGrpSpPr>
        <p:grpSpPr>
          <a:xfrm>
            <a:off x="0" y="0"/>
            <a:ext cx="5672584" cy="6858000"/>
            <a:chOff x="0" y="0"/>
            <a:chExt cx="6439599" cy="70917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96B2C0F-0E99-A38D-748B-409A78D696D3}"/>
                </a:ext>
              </a:extLst>
            </p:cNvPr>
            <p:cNvGrpSpPr/>
            <p:nvPr/>
          </p:nvGrpSpPr>
          <p:grpSpPr>
            <a:xfrm>
              <a:off x="0" y="0"/>
              <a:ext cx="6439599" cy="5639026"/>
              <a:chOff x="422330" y="362272"/>
              <a:chExt cx="7484075" cy="655365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1FAD8BB-2671-87D0-F7FA-36AB01073034}"/>
                  </a:ext>
                </a:extLst>
              </p:cNvPr>
              <p:cNvGrpSpPr/>
              <p:nvPr/>
            </p:nvGrpSpPr>
            <p:grpSpPr>
              <a:xfrm>
                <a:off x="424169" y="362272"/>
                <a:ext cx="4939468" cy="4861360"/>
                <a:chOff x="1174836" y="2260455"/>
                <a:chExt cx="4939468" cy="4861360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BED8D14A-9A73-3F3D-8576-809551A27703}"/>
                    </a:ext>
                  </a:extLst>
                </p:cNvPr>
                <p:cNvPicPr/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37378" y="2260455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1E439473-48CE-0A0C-DC36-2FD490FBB6B4}"/>
                    </a:ext>
                  </a:extLst>
                </p:cNvPr>
                <p:cNvPicPr/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4836" y="5622199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1E208BD0-27A2-E97D-B10C-C40C7CEA760A}"/>
                    </a:ext>
                  </a:extLst>
                </p:cNvPr>
                <p:cNvPicPr/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1304" y="3943284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4DFAB2EA-B12F-E558-9559-2902DF157A21}"/>
                    </a:ext>
                  </a:extLst>
                </p:cNvPr>
                <p:cNvPicPr/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4836" y="2264369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93FD2283-9C36-B151-5F08-374E89478D79}"/>
                    </a:ext>
                  </a:extLst>
                </p:cNvPr>
                <p:cNvPicPr/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9920" y="3943284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2E1B5B4B-CC94-99A1-4F7C-C87837A41BEA}"/>
                    </a:ext>
                  </a:extLst>
                </p:cNvPr>
                <p:cNvPicPr/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1304" y="2270755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2DC5D625-E6B7-2C8F-EF82-E217E176F001}"/>
                    </a:ext>
                  </a:extLst>
                </p:cNvPr>
                <p:cNvPicPr/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4836" y="3943284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4782C6A2-1EA8-21E7-1B77-702A7765823B}"/>
                    </a:ext>
                  </a:extLst>
                </p:cNvPr>
                <p:cNvPicPr/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37378" y="3943284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1DA1715-ABAA-F66C-B114-0CD376CD58BC}"/>
                    </a:ext>
                  </a:extLst>
                </p:cNvPr>
                <p:cNvPicPr/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9920" y="2260455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5" name="Picture 2">
                  <a:extLst>
                    <a:ext uri="{FF2B5EF4-FFF2-40B4-BE49-F238E27FC236}">
                      <a16:creationId xmlns:a16="http://schemas.microsoft.com/office/drawing/2014/main" id="{385947BA-7FE8-B7F9-BFD5-F9724672CF0C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37378" y="5622199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4">
                  <a:extLst>
                    <a:ext uri="{FF2B5EF4-FFF2-40B4-BE49-F238E27FC236}">
                      <a16:creationId xmlns:a16="http://schemas.microsoft.com/office/drawing/2014/main" id="{10048635-F1EB-558E-A095-A9924B699495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9920" y="5622199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6">
                  <a:extLst>
                    <a:ext uri="{FF2B5EF4-FFF2-40B4-BE49-F238E27FC236}">
                      <a16:creationId xmlns:a16="http://schemas.microsoft.com/office/drawing/2014/main" id="{C763B451-74A9-52AA-52AE-A053E664B06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2462" y="5615813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2C94121-F4C8-C7B4-BECA-1CB5E5D56DD3}"/>
                  </a:ext>
                </a:extLst>
              </p:cNvPr>
              <p:cNvGrpSpPr/>
              <p:nvPr/>
            </p:nvGrpSpPr>
            <p:grpSpPr>
              <a:xfrm>
                <a:off x="422330" y="372571"/>
                <a:ext cx="7484075" cy="6543353"/>
                <a:chOff x="1706831" y="3094699"/>
                <a:chExt cx="7484075" cy="648549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027243B1-CCAE-74F7-E19B-AD4649FEE087}"/>
                    </a:ext>
                  </a:extLst>
                </p:cNvPr>
                <p:cNvPicPr/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1212" y="8080573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9595800-CEDA-883F-F06A-B61D15D9BCDA}"/>
                    </a:ext>
                  </a:extLst>
                </p:cNvPr>
                <p:cNvPicPr/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5138" y="8080573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8470AE7B-F72D-D033-AFCB-9015B2E747D0}"/>
                    </a:ext>
                  </a:extLst>
                </p:cNvPr>
                <p:cNvPicPr/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47906" y="4745808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D860B328-D086-59B5-887D-BB9DC843BC3B}"/>
                    </a:ext>
                  </a:extLst>
                </p:cNvPr>
                <p:cNvPicPr/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6521" y="8080573"/>
                  <a:ext cx="1147729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643AFD06-90CD-5F24-9581-10A90AF43740}"/>
                    </a:ext>
                  </a:extLst>
                </p:cNvPr>
                <p:cNvPicPr/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3754" y="8080573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9254F6EA-4BBD-815D-5DC4-D67A6DB4ACB1}"/>
                    </a:ext>
                  </a:extLst>
                </p:cNvPr>
                <p:cNvPicPr/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6522" y="4752439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DFF98C71-7C76-B6DA-674C-D7F4186C9758}"/>
                    </a:ext>
                  </a:extLst>
                </p:cNvPr>
                <p:cNvPicPr/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47906" y="3097092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04D5CA57-8889-1F7B-FC17-4B9CF02E4319}"/>
                    </a:ext>
                  </a:extLst>
                </p:cNvPr>
                <p:cNvPicPr/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6522" y="3094699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8847B5CA-5D89-C260-8AEF-B8292C9EBF52}"/>
                    </a:ext>
                  </a:extLst>
                </p:cNvPr>
                <p:cNvPicPr/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47906" y="8080573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5D0B0415-27AE-8E57-C0FF-9F401F245D36}"/>
                    </a:ext>
                  </a:extLst>
                </p:cNvPr>
                <p:cNvPicPr/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6831" y="8080574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B1044497-8AC9-0585-71D6-9BB55BD1977B}"/>
                    </a:ext>
                  </a:extLst>
                </p:cNvPr>
                <p:cNvPicPr/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6522" y="6395698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DA1249B7-58D1-BF4B-39DB-2BF7EB8147BA}"/>
                    </a:ext>
                  </a:extLst>
                </p:cNvPr>
                <p:cNvPicPr/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47906" y="6403244"/>
                  <a:ext cx="1143000" cy="14996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89884B8-A68B-6E97-E4A6-698F4ACB6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93300"/>
              <a:ext cx="981444" cy="1298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D0EED23A-5AED-FE28-E14C-C23C4413C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678" y="5793300"/>
              <a:ext cx="983482" cy="1298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2ECB004B-0849-FC79-9848-CF7809354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184" y="5793300"/>
              <a:ext cx="991091" cy="1298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FCEEE1DB-78ED-7E78-6ADF-214A4F32A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819" y="5793300"/>
              <a:ext cx="983483" cy="1298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F0758369-562D-AE7A-DD15-E3AF4A2BD9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607" y="5793300"/>
              <a:ext cx="991091" cy="1298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1B40F257-F05D-38B0-B3AF-E0634587C9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6116" y="5793300"/>
              <a:ext cx="983483" cy="1298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picture containing clipart, drawing, illustration, emoticon&#10;&#10;Description automatically generated">
            <a:extLst>
              <a:ext uri="{FF2B5EF4-FFF2-40B4-BE49-F238E27FC236}">
                <a16:creationId xmlns:a16="http://schemas.microsoft.com/office/drawing/2014/main" id="{1CD21DD2-FCAA-00F0-57C0-FFCAD7FB0E2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52450" y="2467747"/>
            <a:ext cx="2987101" cy="2308215"/>
          </a:xfrm>
          <a:prstGeom prst="rect">
            <a:avLst/>
          </a:prstGeom>
        </p:spPr>
      </p:pic>
      <p:pic>
        <p:nvPicPr>
          <p:cNvPr id="7" name="Picture 38">
            <a:extLst>
              <a:ext uri="{FF2B5EF4-FFF2-40B4-BE49-F238E27FC236}">
                <a16:creationId xmlns:a16="http://schemas.microsoft.com/office/drawing/2014/main" id="{A0BE042D-8B1F-532E-96EA-423FFCD1130A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0716435" y="6317027"/>
            <a:ext cx="1043439" cy="38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75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1000"/>
          </a:scheme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F5B691-4858-3336-8CDB-1E6A246620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93939" y="1470608"/>
            <a:ext cx="7994924" cy="4643236"/>
          </a:xfrm>
          <a:prstGeom prst="rect">
            <a:avLst/>
          </a:prstGeom>
        </p:spPr>
      </p:pic>
      <p:sp>
        <p:nvSpPr>
          <p:cNvPr id="48" name="Google Shape;48;p15"/>
          <p:cNvSpPr/>
          <p:nvPr/>
        </p:nvSpPr>
        <p:spPr>
          <a:xfrm>
            <a:off x="3066001" y="5908700"/>
            <a:ext cx="873500" cy="400733"/>
          </a:xfrm>
          <a:custGeom>
            <a:avLst/>
            <a:gdLst/>
            <a:ahLst/>
            <a:cxnLst/>
            <a:rect l="l" t="t" r="r" b="b"/>
            <a:pathLst>
              <a:path w="26205" h="12022" fill="none" extrusionOk="0">
                <a:moveTo>
                  <a:pt x="13891" y="0"/>
                </a:moveTo>
                <a:lnTo>
                  <a:pt x="12155" y="5593"/>
                </a:lnTo>
                <a:lnTo>
                  <a:pt x="12155" y="5593"/>
                </a:lnTo>
                <a:lnTo>
                  <a:pt x="11744" y="5468"/>
                </a:lnTo>
                <a:lnTo>
                  <a:pt x="10597" y="5110"/>
                </a:lnTo>
                <a:lnTo>
                  <a:pt x="8868" y="4566"/>
                </a:lnTo>
                <a:lnTo>
                  <a:pt x="7834" y="4235"/>
                </a:lnTo>
                <a:lnTo>
                  <a:pt x="6707" y="3870"/>
                </a:lnTo>
                <a:lnTo>
                  <a:pt x="7091" y="4394"/>
                </a:lnTo>
                <a:lnTo>
                  <a:pt x="7091" y="4394"/>
                </a:lnTo>
                <a:lnTo>
                  <a:pt x="6840" y="4334"/>
                </a:lnTo>
                <a:lnTo>
                  <a:pt x="6555" y="4255"/>
                </a:lnTo>
                <a:lnTo>
                  <a:pt x="6237" y="4155"/>
                </a:lnTo>
                <a:lnTo>
                  <a:pt x="5885" y="4043"/>
                </a:lnTo>
                <a:lnTo>
                  <a:pt x="5508" y="3917"/>
                </a:lnTo>
                <a:lnTo>
                  <a:pt x="5110" y="3771"/>
                </a:lnTo>
                <a:lnTo>
                  <a:pt x="4228" y="3453"/>
                </a:lnTo>
                <a:lnTo>
                  <a:pt x="3274" y="3088"/>
                </a:lnTo>
                <a:lnTo>
                  <a:pt x="2247" y="2684"/>
                </a:lnTo>
                <a:lnTo>
                  <a:pt x="1167" y="2253"/>
                </a:lnTo>
                <a:lnTo>
                  <a:pt x="47" y="1796"/>
                </a:lnTo>
                <a:lnTo>
                  <a:pt x="47" y="1796"/>
                </a:lnTo>
                <a:lnTo>
                  <a:pt x="0" y="6694"/>
                </a:lnTo>
                <a:lnTo>
                  <a:pt x="0" y="6694"/>
                </a:lnTo>
                <a:lnTo>
                  <a:pt x="0" y="6912"/>
                </a:lnTo>
                <a:lnTo>
                  <a:pt x="7" y="7131"/>
                </a:lnTo>
                <a:lnTo>
                  <a:pt x="27" y="7350"/>
                </a:lnTo>
                <a:lnTo>
                  <a:pt x="53" y="7555"/>
                </a:lnTo>
                <a:lnTo>
                  <a:pt x="86" y="7767"/>
                </a:lnTo>
                <a:lnTo>
                  <a:pt x="139" y="7966"/>
                </a:lnTo>
                <a:lnTo>
                  <a:pt x="199" y="8165"/>
                </a:lnTo>
                <a:lnTo>
                  <a:pt x="279" y="8364"/>
                </a:lnTo>
                <a:lnTo>
                  <a:pt x="325" y="8456"/>
                </a:lnTo>
                <a:lnTo>
                  <a:pt x="371" y="8549"/>
                </a:lnTo>
                <a:lnTo>
                  <a:pt x="424" y="8642"/>
                </a:lnTo>
                <a:lnTo>
                  <a:pt x="477" y="8735"/>
                </a:lnTo>
                <a:lnTo>
                  <a:pt x="537" y="8828"/>
                </a:lnTo>
                <a:lnTo>
                  <a:pt x="603" y="8914"/>
                </a:lnTo>
                <a:lnTo>
                  <a:pt x="676" y="9007"/>
                </a:lnTo>
                <a:lnTo>
                  <a:pt x="749" y="9093"/>
                </a:lnTo>
                <a:lnTo>
                  <a:pt x="829" y="9179"/>
                </a:lnTo>
                <a:lnTo>
                  <a:pt x="915" y="9265"/>
                </a:lnTo>
                <a:lnTo>
                  <a:pt x="1008" y="9345"/>
                </a:lnTo>
                <a:lnTo>
                  <a:pt x="1100" y="9431"/>
                </a:lnTo>
                <a:lnTo>
                  <a:pt x="1206" y="9510"/>
                </a:lnTo>
                <a:lnTo>
                  <a:pt x="1312" y="9590"/>
                </a:lnTo>
                <a:lnTo>
                  <a:pt x="1425" y="9669"/>
                </a:lnTo>
                <a:lnTo>
                  <a:pt x="1544" y="9742"/>
                </a:lnTo>
                <a:lnTo>
                  <a:pt x="1670" y="9822"/>
                </a:lnTo>
                <a:lnTo>
                  <a:pt x="1803" y="9895"/>
                </a:lnTo>
                <a:lnTo>
                  <a:pt x="1942" y="9968"/>
                </a:lnTo>
                <a:lnTo>
                  <a:pt x="2081" y="10040"/>
                </a:lnTo>
                <a:lnTo>
                  <a:pt x="2234" y="10107"/>
                </a:lnTo>
                <a:lnTo>
                  <a:pt x="2393" y="10173"/>
                </a:lnTo>
                <a:lnTo>
                  <a:pt x="2558" y="10239"/>
                </a:lnTo>
                <a:lnTo>
                  <a:pt x="2731" y="10306"/>
                </a:lnTo>
                <a:lnTo>
                  <a:pt x="3095" y="10431"/>
                </a:lnTo>
                <a:lnTo>
                  <a:pt x="3493" y="10551"/>
                </a:lnTo>
                <a:lnTo>
                  <a:pt x="3924" y="10663"/>
                </a:lnTo>
                <a:lnTo>
                  <a:pt x="4388" y="10769"/>
                </a:lnTo>
                <a:lnTo>
                  <a:pt x="4885" y="10875"/>
                </a:lnTo>
                <a:lnTo>
                  <a:pt x="5415" y="10968"/>
                </a:lnTo>
                <a:lnTo>
                  <a:pt x="5978" y="11054"/>
                </a:lnTo>
                <a:lnTo>
                  <a:pt x="6588" y="11134"/>
                </a:lnTo>
                <a:lnTo>
                  <a:pt x="7231" y="11200"/>
                </a:lnTo>
                <a:lnTo>
                  <a:pt x="7913" y="11266"/>
                </a:lnTo>
                <a:lnTo>
                  <a:pt x="8636" y="11326"/>
                </a:lnTo>
                <a:lnTo>
                  <a:pt x="9398" y="11373"/>
                </a:lnTo>
                <a:lnTo>
                  <a:pt x="9398" y="11373"/>
                </a:lnTo>
                <a:lnTo>
                  <a:pt x="10968" y="11459"/>
                </a:lnTo>
                <a:lnTo>
                  <a:pt x="12532" y="11538"/>
                </a:lnTo>
                <a:lnTo>
                  <a:pt x="14063" y="11611"/>
                </a:lnTo>
                <a:lnTo>
                  <a:pt x="15568" y="11677"/>
                </a:lnTo>
                <a:lnTo>
                  <a:pt x="17013" y="11737"/>
                </a:lnTo>
                <a:lnTo>
                  <a:pt x="18404" y="11790"/>
                </a:lnTo>
                <a:lnTo>
                  <a:pt x="20949" y="11876"/>
                </a:lnTo>
                <a:lnTo>
                  <a:pt x="23103" y="11942"/>
                </a:lnTo>
                <a:lnTo>
                  <a:pt x="24760" y="11989"/>
                </a:lnTo>
                <a:lnTo>
                  <a:pt x="26205" y="12022"/>
                </a:lnTo>
                <a:lnTo>
                  <a:pt x="1389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FAE1A-373F-9AA8-B9E3-06E8AF04B8D8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7EA29E-815F-77F0-FE67-7B9AB874D9B2}"/>
              </a:ext>
            </a:extLst>
          </p:cNvPr>
          <p:cNvGrpSpPr/>
          <p:nvPr/>
        </p:nvGrpSpPr>
        <p:grpSpPr>
          <a:xfrm>
            <a:off x="612569" y="1626029"/>
            <a:ext cx="1674556" cy="98896"/>
            <a:chOff x="273499" y="3153096"/>
            <a:chExt cx="1255917" cy="74172"/>
          </a:xfrm>
        </p:grpSpPr>
        <p:sp>
          <p:nvSpPr>
            <p:cNvPr id="4" name="Shape 5297">
              <a:extLst>
                <a:ext uri="{FF2B5EF4-FFF2-40B4-BE49-F238E27FC236}">
                  <a16:creationId xmlns:a16="http://schemas.microsoft.com/office/drawing/2014/main" id="{896F4A4E-CFAF-35CC-9A93-E261ECF7F275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0F5278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Shape 5298">
              <a:extLst>
                <a:ext uri="{FF2B5EF4-FFF2-40B4-BE49-F238E27FC236}">
                  <a16:creationId xmlns:a16="http://schemas.microsoft.com/office/drawing/2014/main" id="{884B2DF7-99F6-8AAE-E084-186824917737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6D6F72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Shape 5299">
              <a:extLst>
                <a:ext uri="{FF2B5EF4-FFF2-40B4-BE49-F238E27FC236}">
                  <a16:creationId xmlns:a16="http://schemas.microsoft.com/office/drawing/2014/main" id="{9BFACD0A-2A63-D05F-9029-7B8F3DD17FA1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92CEE8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Shape 5300">
              <a:extLst>
                <a:ext uri="{FF2B5EF4-FFF2-40B4-BE49-F238E27FC236}">
                  <a16:creationId xmlns:a16="http://schemas.microsoft.com/office/drawing/2014/main" id="{099F7838-F729-B8B7-8814-E35939966F7C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7EB54E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Shape 5301">
              <a:extLst>
                <a:ext uri="{FF2B5EF4-FFF2-40B4-BE49-F238E27FC236}">
                  <a16:creationId xmlns:a16="http://schemas.microsoft.com/office/drawing/2014/main" id="{59EB1EEE-C744-D5B3-F7F2-BEDA74AF832E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F15A2D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Shape 5302">
              <a:extLst>
                <a:ext uri="{FF2B5EF4-FFF2-40B4-BE49-F238E27FC236}">
                  <a16:creationId xmlns:a16="http://schemas.microsoft.com/office/drawing/2014/main" id="{82819199-E940-AF97-4AC9-2EE4D0BBE390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982063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" name="Shape 5250">
            <a:extLst>
              <a:ext uri="{FF2B5EF4-FFF2-40B4-BE49-F238E27FC236}">
                <a16:creationId xmlns:a16="http://schemas.microsoft.com/office/drawing/2014/main" id="{C7703831-855B-CFFE-50C8-329044D04610}"/>
              </a:ext>
            </a:extLst>
          </p:cNvPr>
          <p:cNvSpPr/>
          <p:nvPr/>
        </p:nvSpPr>
        <p:spPr>
          <a:xfrm>
            <a:off x="505506" y="698103"/>
            <a:ext cx="5724965" cy="739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sym typeface="Geomanist Ultra"/>
              </a:rPr>
              <a:t>How-to Videos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sym typeface="Geomanist Ultra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E8D0A3FB-998B-7AD7-E5FB-0A0717738581}"/>
              </a:ext>
            </a:extLst>
          </p:cNvPr>
          <p:cNvSpPr txBox="1">
            <a:spLocks/>
          </p:cNvSpPr>
          <p:nvPr/>
        </p:nvSpPr>
        <p:spPr>
          <a:xfrm>
            <a:off x="426721" y="1951290"/>
            <a:ext cx="6240973" cy="100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3B3461"/>
                </a:solidFill>
                <a:latin typeface="Aller" panose="02000503030000020004" pitchFamily="2" charset="0"/>
                <a:ea typeface="Assistant ExtraLight"/>
                <a:cs typeface="Assistant Light" pitchFamily="2" charset="-79"/>
                <a:sym typeface="Assistant ExtraLight"/>
              </a:rPr>
              <a:t>Short, v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Assistant ExtraLight"/>
                <a:cs typeface="Assistant Light" pitchFamily="2" charset="-79"/>
                <a:sym typeface="Assistant ExtraLight"/>
              </a:rPr>
              <a:t>isual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Assistant ExtraLight"/>
                <a:cs typeface="Assistant Light" pitchFamily="2" charset="-79"/>
                <a:sym typeface="Assistant ExtraLight"/>
              </a:rPr>
              <a:t> overviews to help you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Assistant ExtraLight"/>
                <a:cs typeface="Assistant Light" pitchFamily="2" charset="-79"/>
                <a:sym typeface="Assistant ExtraLight"/>
              </a:rPr>
              <a:t>:</a:t>
            </a:r>
          </a:p>
          <a:p>
            <a:pPr marL="380990" marR="0" lvl="0" indent="-380990" algn="l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Assistant ExtraLight"/>
                <a:cs typeface="Assistant Light" pitchFamily="2" charset="-79"/>
                <a:sym typeface="Assistant ExtraLight"/>
              </a:rPr>
              <a:t>Explore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Assistant ExtraLight"/>
                <a:cs typeface="Assistant Light" pitchFamily="2" charset="-79"/>
                <a:sym typeface="Assistant ExtraLight"/>
              </a:rPr>
              <a:t> Sora</a:t>
            </a:r>
          </a:p>
          <a:p>
            <a:pPr marL="380990" marR="0" lvl="0" indent="-380990" algn="l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aseline="0" dirty="0">
                <a:solidFill>
                  <a:srgbClr val="3B3461"/>
                </a:solidFill>
                <a:latin typeface="Aller" panose="02000503030000020004" pitchFamily="2" charset="0"/>
                <a:ea typeface="Assistant ExtraLight"/>
                <a:cs typeface="Assistant Light" pitchFamily="2" charset="-79"/>
                <a:sym typeface="Assistant ExtraLight"/>
              </a:rPr>
              <a:t>Learn</a:t>
            </a:r>
            <a:r>
              <a:rPr lang="en-US" sz="2400" dirty="0">
                <a:solidFill>
                  <a:srgbClr val="3B3461"/>
                </a:solidFill>
                <a:latin typeface="Aller" panose="02000503030000020004" pitchFamily="2" charset="0"/>
                <a:ea typeface="Assistant ExtraLight"/>
                <a:cs typeface="Assistant Light" pitchFamily="2" charset="-79"/>
                <a:sym typeface="Assistant ExtraLight"/>
              </a:rPr>
              <a:t> how to use tools and features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3B3461"/>
              </a:solidFill>
              <a:latin typeface="Aller" panose="02000503030000020004" pitchFamily="2" charset="0"/>
              <a:ea typeface="Assistant ExtraLight"/>
              <a:cs typeface="Assistant Light" pitchFamily="2" charset="-79"/>
              <a:sym typeface="Assistant ExtraLight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4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3B3461"/>
                </a:solidFill>
                <a:latin typeface="Aller" panose="02000503030000020004" pitchFamily="2" charset="0"/>
                <a:ea typeface="Assistant ExtraLight"/>
                <a:cs typeface="Assistant Light" pitchFamily="2" charset="-79"/>
                <a:sym typeface="Assistant ExtraLight"/>
              </a:rPr>
              <a:t>Customize the app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15379"/>
              </a:solidFill>
              <a:effectLst/>
              <a:uLnTx/>
              <a:uFillTx/>
              <a:latin typeface="Aller" panose="02000503030000020004" pitchFamily="2" charset="0"/>
              <a:ea typeface="Assistant ExtraLight"/>
              <a:cs typeface="Calibri" panose="020F0502020204030204" pitchFamily="34" charset="0"/>
              <a:sym typeface="Assistant ExtraLigh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2052097-C098-DACD-78DF-D3DDBF78E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534" y="1626029"/>
            <a:ext cx="5941734" cy="3918498"/>
          </a:xfrm>
          <a:prstGeom prst="rect">
            <a:avLst/>
          </a:prstGeom>
        </p:spPr>
      </p:pic>
      <p:pic>
        <p:nvPicPr>
          <p:cNvPr id="33" name="Picture 32" descr="A qr code with a cartoon character&#10;&#10;Description automatically generated">
            <a:extLst>
              <a:ext uri="{FF2B5EF4-FFF2-40B4-BE49-F238E27FC236}">
                <a16:creationId xmlns:a16="http://schemas.microsoft.com/office/drawing/2014/main" id="{4F54CA21-BC86-8924-7C69-64003F46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4" t="-606" r="6834" b="606"/>
          <a:stretch/>
        </p:blipFill>
        <p:spPr>
          <a:xfrm>
            <a:off x="3939501" y="4393681"/>
            <a:ext cx="2069555" cy="21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3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49530A-57B7-4C4D-B88B-24C307358E50}"/>
              </a:ext>
            </a:extLst>
          </p:cNvPr>
          <p:cNvSpPr txBox="1">
            <a:spLocks/>
          </p:cNvSpPr>
          <p:nvPr/>
        </p:nvSpPr>
        <p:spPr>
          <a:xfrm>
            <a:off x="2" y="1831093"/>
            <a:ext cx="12191999" cy="14012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1pPr>
            <a:lvl2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2pPr>
            <a:lvl3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3pPr>
            <a:lvl4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4pPr>
            <a:lvl5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5pPr>
            <a:lvl6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6pPr>
            <a:lvl7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7pPr>
            <a:lvl8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8pPr>
            <a:lvl9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9pPr>
          </a:lstStyle>
          <a:p>
            <a:pPr marL="0" marR="0" lvl="0" indent="0" algn="ctr" defTabSz="462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メイリオ"/>
              </a:rPr>
              <a:t>Thank You!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D03AAD8-27CC-9E18-C5B3-37035663D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02" y="2614504"/>
            <a:ext cx="4402196" cy="3401697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8CCCF80B-25C5-0F6A-5924-E3E38E262D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99735" y="6265158"/>
            <a:ext cx="1170381" cy="430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88018-B8F6-225A-8726-289B3FE32C73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25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E9838B-182C-45C8-978E-C419FCDF15A0}"/>
              </a:ext>
            </a:extLst>
          </p:cNvPr>
          <p:cNvSpPr/>
          <p:nvPr/>
        </p:nvSpPr>
        <p:spPr>
          <a:xfrm>
            <a:off x="568961" y="1225430"/>
            <a:ext cx="11054079" cy="641471"/>
          </a:xfrm>
          <a:prstGeom prst="roundRect">
            <a:avLst/>
          </a:prstGeom>
          <a:solidFill>
            <a:srgbClr val="3B3461"/>
          </a:solidFill>
          <a:ln>
            <a:solidFill>
              <a:srgbClr val="3B346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BCFE6-E997-48A7-AE42-D72B4D97A3EA}"/>
              </a:ext>
            </a:extLst>
          </p:cNvPr>
          <p:cNvSpPr txBox="1"/>
          <p:nvPr/>
        </p:nvSpPr>
        <p:spPr>
          <a:xfrm>
            <a:off x="568962" y="1296624"/>
            <a:ext cx="11054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FFFFFF"/>
                </a:solidFill>
                <a:latin typeface="Aller" panose="02000503030000020004" pitchFamily="2" charset="0"/>
                <a:cs typeface="Arial"/>
                <a:sym typeface="Arial"/>
              </a:rPr>
              <a:t>Sign in easily with existing school credentials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8E337A-0819-4DB8-9A2E-FB0D4D593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5524"/>
            <a:ext cx="12192000" cy="384301"/>
          </a:xfrm>
        </p:spPr>
        <p:txBody>
          <a:bodyPr>
            <a:noAutofit/>
          </a:bodyPr>
          <a:lstStyle/>
          <a:p>
            <a:r>
              <a:rPr lang="en-US" b="0">
                <a:solidFill>
                  <a:srgbClr val="3B3461"/>
                </a:solidFill>
                <a:latin typeface="Aller" panose="02000503030000020004" pitchFamily="2" charset="0"/>
                <a:cs typeface="Calibri" panose="020F0502020204030204" pitchFamily="34" charset="0"/>
              </a:rPr>
              <a:t>Sora serves students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D5C819-326D-49B9-91BE-FA4332D5BFAB}"/>
              </a:ext>
            </a:extLst>
          </p:cNvPr>
          <p:cNvSpPr/>
          <p:nvPr/>
        </p:nvSpPr>
        <p:spPr>
          <a:xfrm>
            <a:off x="568961" y="2292505"/>
            <a:ext cx="11054079" cy="641471"/>
          </a:xfrm>
          <a:prstGeom prst="roundRect">
            <a:avLst/>
          </a:prstGeom>
          <a:solidFill>
            <a:srgbClr val="F15B2C"/>
          </a:solidFill>
          <a:ln>
            <a:solidFill>
              <a:srgbClr val="F15B2C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80D9F3-C6AD-495D-8250-EC561BE18BB7}"/>
              </a:ext>
            </a:extLst>
          </p:cNvPr>
          <p:cNvSpPr/>
          <p:nvPr/>
        </p:nvSpPr>
        <p:spPr>
          <a:xfrm>
            <a:off x="568961" y="3404046"/>
            <a:ext cx="11054079" cy="641471"/>
          </a:xfrm>
          <a:prstGeom prst="roundRect">
            <a:avLst/>
          </a:prstGeom>
          <a:solidFill>
            <a:srgbClr val="8EC549"/>
          </a:solidFill>
          <a:ln>
            <a:solidFill>
              <a:srgbClr val="8EC549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3572E7-A51A-446C-B743-A1A8B319267B}"/>
              </a:ext>
            </a:extLst>
          </p:cNvPr>
          <p:cNvSpPr/>
          <p:nvPr/>
        </p:nvSpPr>
        <p:spPr>
          <a:xfrm>
            <a:off x="568961" y="4515587"/>
            <a:ext cx="11054079" cy="641471"/>
          </a:xfrm>
          <a:prstGeom prst="roundRect">
            <a:avLst/>
          </a:prstGeom>
          <a:solidFill>
            <a:srgbClr val="54BAEA"/>
          </a:solidFill>
          <a:ln>
            <a:solidFill>
              <a:srgbClr val="54BAEA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1B136B-C189-487C-A5AD-FAEB610CFB45}"/>
              </a:ext>
            </a:extLst>
          </p:cNvPr>
          <p:cNvSpPr/>
          <p:nvPr/>
        </p:nvSpPr>
        <p:spPr>
          <a:xfrm>
            <a:off x="568961" y="5620795"/>
            <a:ext cx="11054079" cy="641471"/>
          </a:xfrm>
          <a:prstGeom prst="roundRect">
            <a:avLst/>
          </a:prstGeom>
          <a:solidFill>
            <a:srgbClr val="006693"/>
          </a:solidFill>
          <a:ln>
            <a:solidFill>
              <a:srgbClr val="006693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0" name="Graphic 9" descr="Badge 1 outline">
            <a:extLst>
              <a:ext uri="{FF2B5EF4-FFF2-40B4-BE49-F238E27FC236}">
                <a16:creationId xmlns:a16="http://schemas.microsoft.com/office/drawing/2014/main" id="{AB497C49-2B59-41C6-A955-63DF641D7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0400" y="1240565"/>
            <a:ext cx="611201" cy="6112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F17980-5ABE-455E-8C85-C6CE918E490C}"/>
              </a:ext>
            </a:extLst>
          </p:cNvPr>
          <p:cNvSpPr txBox="1"/>
          <p:nvPr/>
        </p:nvSpPr>
        <p:spPr>
          <a:xfrm>
            <a:off x="568961" y="2367018"/>
            <a:ext cx="1105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FFFFFF"/>
                </a:solidFill>
                <a:latin typeface="Aller" panose="02000503030000020004" pitchFamily="2" charset="0"/>
                <a:cs typeface="Arial"/>
                <a:sym typeface="Arial"/>
              </a:rPr>
              <a:t>Borrow </a:t>
            </a:r>
            <a:r>
              <a:rPr lang="en-US" sz="2400" kern="0" err="1">
                <a:solidFill>
                  <a:srgbClr val="FFFFFF"/>
                </a:solidFill>
                <a:latin typeface="Aller" panose="02000503030000020004" pitchFamily="2" charset="0"/>
                <a:cs typeface="Arial"/>
                <a:sym typeface="Arial"/>
              </a:rPr>
              <a:t>ebooks</a:t>
            </a:r>
            <a:r>
              <a:rPr lang="en-US" sz="2400" kern="0">
                <a:solidFill>
                  <a:srgbClr val="FFFFFF"/>
                </a:solidFill>
                <a:latin typeface="Aller" panose="02000503030000020004" pitchFamily="2" charset="0"/>
                <a:cs typeface="Arial"/>
                <a:sym typeface="Arial"/>
              </a:rPr>
              <a:t> and audiobooks quickly</a:t>
            </a:r>
          </a:p>
        </p:txBody>
      </p:sp>
      <p:pic>
        <p:nvPicPr>
          <p:cNvPr id="18" name="Graphic 17" descr="Badge outline">
            <a:extLst>
              <a:ext uri="{FF2B5EF4-FFF2-40B4-BE49-F238E27FC236}">
                <a16:creationId xmlns:a16="http://schemas.microsoft.com/office/drawing/2014/main" id="{70161F8B-89F2-46FE-A198-C6ACBA2F7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0400" y="2307638"/>
            <a:ext cx="611201" cy="611201"/>
          </a:xfrm>
          <a:prstGeom prst="rect">
            <a:avLst/>
          </a:prstGeom>
        </p:spPr>
      </p:pic>
      <p:pic>
        <p:nvPicPr>
          <p:cNvPr id="20" name="Graphic 19" descr="Badge 3 outline">
            <a:extLst>
              <a:ext uri="{FF2B5EF4-FFF2-40B4-BE49-F238E27FC236}">
                <a16:creationId xmlns:a16="http://schemas.microsoft.com/office/drawing/2014/main" id="{D84E2E94-F0E7-483C-BFAC-2A011E6A96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90399" y="3404046"/>
            <a:ext cx="641471" cy="6414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3E78DE-BB60-4459-BC74-4943CB0C6F87}"/>
              </a:ext>
            </a:extLst>
          </p:cNvPr>
          <p:cNvSpPr txBox="1"/>
          <p:nvPr/>
        </p:nvSpPr>
        <p:spPr>
          <a:xfrm>
            <a:off x="568159" y="3478560"/>
            <a:ext cx="1105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FFFFFF"/>
                </a:solidFill>
                <a:latin typeface="Aller" panose="02000503030000020004" pitchFamily="2" charset="0"/>
                <a:cs typeface="Arial"/>
                <a:sym typeface="Arial"/>
              </a:rPr>
              <a:t>Interact with text while reading or listening to titles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9FE737-5BA0-430A-9E20-89E6255DB0F4}"/>
              </a:ext>
            </a:extLst>
          </p:cNvPr>
          <p:cNvSpPr txBox="1"/>
          <p:nvPr/>
        </p:nvSpPr>
        <p:spPr>
          <a:xfrm>
            <a:off x="973393" y="4596510"/>
            <a:ext cx="10649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FFFFFF"/>
                </a:solidFill>
                <a:latin typeface="Aller" panose="02000503030000020004" pitchFamily="2" charset="0"/>
                <a:cs typeface="Arial"/>
                <a:sym typeface="Arial"/>
              </a:rPr>
              <a:t>Improve student equity with a customizable reading experience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48B36B-E4A0-4E23-AE58-9CD5563A8522}"/>
              </a:ext>
            </a:extLst>
          </p:cNvPr>
          <p:cNvSpPr txBox="1"/>
          <p:nvPr/>
        </p:nvSpPr>
        <p:spPr>
          <a:xfrm>
            <a:off x="568159" y="5695309"/>
            <a:ext cx="11054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FFFFFF"/>
                </a:solidFill>
                <a:latin typeface="Aller" panose="02000503030000020004" pitchFamily="2" charset="0"/>
                <a:cs typeface="Arial"/>
                <a:sym typeface="Arial"/>
              </a:rPr>
              <a:t>Add a public library to expand your access to digital books</a:t>
            </a:r>
          </a:p>
        </p:txBody>
      </p:sp>
      <p:pic>
        <p:nvPicPr>
          <p:cNvPr id="25" name="Graphic 24" descr="Badge 4 outline">
            <a:extLst>
              <a:ext uri="{FF2B5EF4-FFF2-40B4-BE49-F238E27FC236}">
                <a16:creationId xmlns:a16="http://schemas.microsoft.com/office/drawing/2014/main" id="{31B061BB-15C0-4605-9993-D5D2EFAEDA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90399" y="4530498"/>
            <a:ext cx="641471" cy="641471"/>
          </a:xfrm>
          <a:prstGeom prst="rect">
            <a:avLst/>
          </a:prstGeom>
        </p:spPr>
      </p:pic>
      <p:pic>
        <p:nvPicPr>
          <p:cNvPr id="27" name="Graphic 26" descr="Badge 5 outline">
            <a:extLst>
              <a:ext uri="{FF2B5EF4-FFF2-40B4-BE49-F238E27FC236}">
                <a16:creationId xmlns:a16="http://schemas.microsoft.com/office/drawing/2014/main" id="{97B0BEBF-C035-4B5D-B2EB-254F4B0489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90399" y="5635705"/>
            <a:ext cx="641472" cy="641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23E910-2155-9AC2-C2F5-FBAE71FC3B09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US" sz="1244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B53E5D7B-ABDE-1122-5A58-FE5D9E29907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599734" y="6265157"/>
            <a:ext cx="1170381" cy="4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5802E-6 L -0.39757 0.001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8" y="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9753E-6 L -0.39809 -0.0012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13" y="-6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23457E-6 L -0.40122 0.001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69" y="6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23457E-6 L -0.40018 0.000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7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-0.4 -0.0003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5" grpId="0" animBg="1"/>
      <p:bldP spid="6" grpId="0" animBg="1"/>
      <p:bldP spid="7" grpId="0" animBg="1"/>
      <p:bldP spid="8" grpId="0" animBg="1"/>
      <p:bldP spid="14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49530A-57B7-4C4D-B88B-24C307358E50}"/>
              </a:ext>
            </a:extLst>
          </p:cNvPr>
          <p:cNvSpPr txBox="1">
            <a:spLocks/>
          </p:cNvSpPr>
          <p:nvPr/>
        </p:nvSpPr>
        <p:spPr>
          <a:xfrm>
            <a:off x="2" y="1831093"/>
            <a:ext cx="12191999" cy="14012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1pPr>
            <a:lvl2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2pPr>
            <a:lvl3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3pPr>
            <a:lvl4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4pPr>
            <a:lvl5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5pPr>
            <a:lvl6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6pPr>
            <a:lvl7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7pPr>
            <a:lvl8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8pPr>
            <a:lvl9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9pPr>
          </a:lstStyle>
          <a:p>
            <a:pPr marL="0" marR="0" lvl="0" indent="0" algn="ctr" defTabSz="462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メイリオ"/>
              </a:rPr>
              <a:t>Access Sora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D03AAD8-27CC-9E18-C5B3-37035663D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02" y="2614504"/>
            <a:ext cx="4402196" cy="3401697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8CCCF80B-25C5-0F6A-5924-E3E38E262D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99735" y="6265158"/>
            <a:ext cx="1170381" cy="430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88018-B8F6-225A-8726-289B3FE32C73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30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A6F3302-E396-D6C5-811C-72C7F954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30" y="1708486"/>
            <a:ext cx="6236015" cy="3917655"/>
          </a:xfrm>
          <a:prstGeom prst="rect">
            <a:avLst/>
          </a:prstGeom>
        </p:spPr>
      </p:pic>
      <p:pic>
        <p:nvPicPr>
          <p:cNvPr id="11" name="Picture 10" descr="A close-up of a computer&#10;&#10;Description automatically generated">
            <a:extLst>
              <a:ext uri="{FF2B5EF4-FFF2-40B4-BE49-F238E27FC236}">
                <a16:creationId xmlns:a16="http://schemas.microsoft.com/office/drawing/2014/main" id="{3A646520-479E-D7BF-93A8-02E37008A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t="6842" r="8619" b="7018"/>
          <a:stretch/>
        </p:blipFill>
        <p:spPr>
          <a:xfrm>
            <a:off x="5098606" y="1242434"/>
            <a:ext cx="8521143" cy="49945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ED3CC8-CF44-258F-4C3A-39E07B5C76B4}"/>
              </a:ext>
            </a:extLst>
          </p:cNvPr>
          <p:cNvGrpSpPr/>
          <p:nvPr/>
        </p:nvGrpSpPr>
        <p:grpSpPr>
          <a:xfrm>
            <a:off x="5038494" y="2598129"/>
            <a:ext cx="2115015" cy="3937707"/>
            <a:chOff x="3477886" y="2168848"/>
            <a:chExt cx="1614375" cy="30056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9F6EA4-DDA9-EBAE-0B8D-87740F4A3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5368" y="2344240"/>
              <a:ext cx="1239823" cy="2621273"/>
            </a:xfrm>
            <a:prstGeom prst="rect">
              <a:avLst/>
            </a:prstGeom>
          </p:spPr>
        </p:pic>
        <p:pic>
          <p:nvPicPr>
            <p:cNvPr id="8" name="Picture 7" descr="Rectangle&#10;&#10;Description automatically generated with low confidence">
              <a:extLst>
                <a:ext uri="{FF2B5EF4-FFF2-40B4-BE49-F238E27FC236}">
                  <a16:creationId xmlns:a16="http://schemas.microsoft.com/office/drawing/2014/main" id="{50921120-2ECC-5492-45CF-F59DCD1D3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983" t="6743" r="36767" b="5595"/>
            <a:stretch/>
          </p:blipFill>
          <p:spPr>
            <a:xfrm>
              <a:off x="3477886" y="2168848"/>
              <a:ext cx="1614375" cy="3005622"/>
            </a:xfrm>
            <a:prstGeom prst="rect">
              <a:avLst/>
            </a:prstGeom>
          </p:spPr>
        </p:pic>
      </p:grpSp>
      <p:sp>
        <p:nvSpPr>
          <p:cNvPr id="9" name="LIST">
            <a:extLst>
              <a:ext uri="{FF2B5EF4-FFF2-40B4-BE49-F238E27FC236}">
                <a16:creationId xmlns:a16="http://schemas.microsoft.com/office/drawing/2014/main" id="{A44B167B-0919-60B3-8DF5-7CE46F3195CA}"/>
              </a:ext>
            </a:extLst>
          </p:cNvPr>
          <p:cNvSpPr txBox="1">
            <a:spLocks/>
          </p:cNvSpPr>
          <p:nvPr/>
        </p:nvSpPr>
        <p:spPr>
          <a:xfrm>
            <a:off x="514210" y="1340432"/>
            <a:ext cx="6236015" cy="197898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1"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メイリオ"/>
              </a:defRPr>
            </a:lvl1pPr>
            <a:lvl2pPr marL="540000" marR="0" indent="-36000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Char char="•"/>
              <a:tabLst/>
              <a:defRPr kumimoji="1"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ea"/>
                <a:ea typeface="+mn-ea"/>
                <a:cs typeface="+mj-cs"/>
                <a:sym typeface="メイリオ"/>
              </a:defRPr>
            </a:lvl2pPr>
            <a:lvl3pPr marL="1080000" marR="0" indent="-36000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Char char="•"/>
              <a:tabLst/>
              <a:defRPr kumimoji="1"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ea"/>
                <a:ea typeface="+mn-ea"/>
                <a:cs typeface="+mj-cs"/>
                <a:sym typeface="メイリオ"/>
              </a:defRPr>
            </a:lvl3pPr>
            <a:lvl4pPr marL="1620000" marR="0" indent="-36000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Char char="•"/>
              <a:tabLst/>
              <a:defRPr kumimoji="1"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ea"/>
                <a:ea typeface="+mn-ea"/>
                <a:cs typeface="+mj-cs"/>
                <a:sym typeface="メイリオ"/>
              </a:defRPr>
            </a:lvl4pPr>
            <a:lvl5pPr marL="2160000" marR="0" indent="-36000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Char char="•"/>
              <a:tabLst/>
              <a:defRPr kumimoji="1"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ea"/>
                <a:ea typeface="+mn-ea"/>
                <a:cs typeface="+mj-cs"/>
                <a:sym typeface="メイリオ"/>
              </a:defRPr>
            </a:lvl5pPr>
            <a:lvl6pPr marL="2700000" marR="0" indent="-36000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Char char="•"/>
              <a:tabLst/>
              <a:defRPr kumimoji="1"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ea"/>
                <a:ea typeface="+mn-ea"/>
                <a:cs typeface="+mj-cs"/>
                <a:sym typeface="メイリオ"/>
              </a:defRPr>
            </a:lvl6pPr>
            <a:lvl7pPr marL="3240000" marR="0" indent="-36000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Char char="•"/>
              <a:tabLst/>
              <a:defRPr kumimoji="1"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ea"/>
                <a:ea typeface="+mn-ea"/>
                <a:cs typeface="+mj-cs"/>
                <a:sym typeface="メイリオ"/>
              </a:defRPr>
            </a:lvl7pPr>
            <a:lvl8pPr marL="3780000" marR="0" indent="-36000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Char char="•"/>
              <a:tabLst/>
              <a:defRPr kumimoji="1"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ea"/>
                <a:ea typeface="+mn-ea"/>
                <a:cs typeface="+mj-cs"/>
                <a:sym typeface="メイリオ"/>
              </a:defRPr>
            </a:lvl8pPr>
            <a:lvl9pPr marL="4320000" marR="0" indent="-36000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Char char="•"/>
              <a:tabLst/>
              <a:defRPr kumimoji="1"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ea"/>
                <a:ea typeface="+mn-ea"/>
                <a:cs typeface="+mj-cs"/>
                <a:sym typeface="メイリオ"/>
              </a:defRPr>
            </a:lvl9pPr>
          </a:lstStyle>
          <a:p>
            <a:pPr marL="342909" indent="-342909">
              <a:lnSpc>
                <a:spcPct val="125000"/>
              </a:lnSpc>
              <a:spcBef>
                <a:spcPts val="800"/>
              </a:spcBef>
              <a:buClr>
                <a:srgbClr val="F05A2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rgbClr val="3C3563"/>
                </a:solidFill>
              </a:rPr>
              <a:t>Option 1: </a:t>
            </a:r>
            <a:r>
              <a:rPr lang="en-US" sz="2133" b="1" kern="0" dirty="0">
                <a:solidFill>
                  <a:srgbClr val="3C3563"/>
                </a:solidFill>
              </a:rPr>
              <a:t>Download the </a:t>
            </a:r>
            <a:r>
              <a:rPr lang="en-US" sz="2133" b="1" kern="0" dirty="0">
                <a:solidFill>
                  <a:srgbClr val="8EC549"/>
                </a:solidFill>
              </a:rPr>
              <a:t>Sora app </a:t>
            </a:r>
          </a:p>
          <a:p>
            <a:pPr marL="342909" indent="-342909">
              <a:lnSpc>
                <a:spcPct val="125000"/>
              </a:lnSpc>
              <a:spcBef>
                <a:spcPts val="800"/>
              </a:spcBef>
              <a:buClr>
                <a:srgbClr val="F05A2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rgbClr val="3C3563"/>
                </a:solidFill>
              </a:rPr>
              <a:t>Option 2: </a:t>
            </a:r>
            <a:r>
              <a:rPr lang="en-US" sz="2133" b="1" kern="0" dirty="0">
                <a:solidFill>
                  <a:srgbClr val="3C3563"/>
                </a:solidFill>
              </a:rPr>
              <a:t>Use Sora in your </a:t>
            </a:r>
            <a:r>
              <a:rPr lang="en-US" sz="2133" b="1" kern="0" dirty="0">
                <a:solidFill>
                  <a:srgbClr val="0E6394"/>
                </a:solidFill>
              </a:rPr>
              <a:t>web browser</a:t>
            </a:r>
            <a:endParaRPr lang="en-US" sz="2133" kern="0" dirty="0">
              <a:solidFill>
                <a:srgbClr val="0E6394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4A4F8C-313C-E589-580A-ABC0DDBF10F9}"/>
              </a:ext>
            </a:extLst>
          </p:cNvPr>
          <p:cNvGrpSpPr/>
          <p:nvPr/>
        </p:nvGrpSpPr>
        <p:grpSpPr>
          <a:xfrm>
            <a:off x="965573" y="3429001"/>
            <a:ext cx="2201707" cy="2164711"/>
            <a:chOff x="4855831" y="4339098"/>
            <a:chExt cx="1754868" cy="172538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79A7E9B-601B-A794-8391-C13244103A15}"/>
                </a:ext>
              </a:extLst>
            </p:cNvPr>
            <p:cNvSpPr/>
            <p:nvPr/>
          </p:nvSpPr>
          <p:spPr>
            <a:xfrm>
              <a:off x="4857730" y="5592284"/>
              <a:ext cx="1752969" cy="472194"/>
            </a:xfrm>
            <a:prstGeom prst="roundRect">
              <a:avLst>
                <a:gd name="adj" fmla="val 9760"/>
              </a:avLst>
            </a:prstGeom>
            <a:solidFill>
              <a:srgbClr val="0E639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5720" rtlCol="0" anchor="ctr"/>
            <a:lstStyle/>
            <a:p>
              <a:pPr algn="ctr"/>
              <a:r>
                <a:rPr lang="en-US" kern="0" dirty="0">
                  <a:solidFill>
                    <a:schemeClr val="bg1"/>
                  </a:solidFill>
                  <a:latin typeface="Aller" panose="02000503030000020004" pitchFamily="2" charset="0"/>
                  <a:cs typeface="Calibri" panose="020F050202020403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soraapp.com</a:t>
              </a:r>
              <a:endParaRPr lang="en-US" dirty="0">
                <a:solidFill>
                  <a:schemeClr val="bg1"/>
                </a:solidFill>
                <a:latin typeface="Aller" panose="02000503030000020004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 descr="A black rectangular sign with white text&#10;&#10;Description automatically generated">
              <a:extLst>
                <a:ext uri="{FF2B5EF4-FFF2-40B4-BE49-F238E27FC236}">
                  <a16:creationId xmlns:a16="http://schemas.microsoft.com/office/drawing/2014/main" id="{EC3CD98F-BD87-ADF2-9EB2-AF960E625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2679" t="20959" r="10788" b="28510"/>
            <a:stretch/>
          </p:blipFill>
          <p:spPr>
            <a:xfrm>
              <a:off x="4855831" y="4339098"/>
              <a:ext cx="1754868" cy="1158672"/>
            </a:xfrm>
            <a:prstGeom prst="rect">
              <a:avLst/>
            </a:prstGeom>
          </p:spPr>
        </p:pic>
      </p:grpSp>
      <p:sp>
        <p:nvSpPr>
          <p:cNvPr id="22" name="TITLE">
            <a:extLst>
              <a:ext uri="{FF2B5EF4-FFF2-40B4-BE49-F238E27FC236}">
                <a16:creationId xmlns:a16="http://schemas.microsoft.com/office/drawing/2014/main" id="{E002FB60-73F1-744A-EF3A-A2DE6B6CCE40}"/>
              </a:ext>
            </a:extLst>
          </p:cNvPr>
          <p:cNvSpPr txBox="1">
            <a:spLocks/>
          </p:cNvSpPr>
          <p:nvPr/>
        </p:nvSpPr>
        <p:spPr>
          <a:xfrm>
            <a:off x="451861" y="322165"/>
            <a:ext cx="11308339" cy="53958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1pPr>
            <a:lvl2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2pPr>
            <a:lvl3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3pPr>
            <a:lvl4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4pPr>
            <a:lvl5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5pPr>
            <a:lvl6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6pPr>
            <a:lvl7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7pPr>
            <a:lvl8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8pPr>
            <a:lvl9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9pPr>
          </a:lstStyle>
          <a:p>
            <a:r>
              <a:rPr lang="en-US" sz="4400" b="1" kern="0" dirty="0">
                <a:solidFill>
                  <a:srgbClr val="3B34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 started</a:t>
            </a:r>
          </a:p>
        </p:txBody>
      </p:sp>
      <p:pic>
        <p:nvPicPr>
          <p:cNvPr id="18" name="Picture 15">
            <a:extLst>
              <a:ext uri="{FF2B5EF4-FFF2-40B4-BE49-F238E27FC236}">
                <a16:creationId xmlns:a16="http://schemas.microsoft.com/office/drawing/2014/main" id="{1BF5C4CC-8765-689E-6C55-C08AD964A44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599735" y="6265158"/>
            <a:ext cx="1170381" cy="430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502B11-2B82-62AA-C275-1027AD606D52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</p:spTree>
    <p:extLst>
      <p:ext uri="{BB962C8B-B14F-4D97-AF65-F5344CB8AC3E}">
        <p14:creationId xmlns:p14="http://schemas.microsoft.com/office/powerpoint/2010/main" val="2730915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50">
            <a:extLst>
              <a:ext uri="{FF2B5EF4-FFF2-40B4-BE49-F238E27FC236}">
                <a16:creationId xmlns:a16="http://schemas.microsoft.com/office/drawing/2014/main" id="{38CBE9B1-8C3F-4981-A50D-FB77A790482D}"/>
              </a:ext>
            </a:extLst>
          </p:cNvPr>
          <p:cNvSpPr/>
          <p:nvPr/>
        </p:nvSpPr>
        <p:spPr>
          <a:xfrm>
            <a:off x="505506" y="698104"/>
            <a:ext cx="10085525" cy="739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defTabSz="1219170">
              <a:lnSpc>
                <a:spcPct val="70000"/>
              </a:lnSpc>
              <a:buClr>
                <a:srgbClr val="000000"/>
              </a:buClr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lang="en-US" sz="6000" kern="0">
                <a:solidFill>
                  <a:srgbClr val="3B3461"/>
                </a:solidFill>
                <a:latin typeface="Aller" panose="02000503030000020004" pitchFamily="2" charset="0"/>
                <a:sym typeface="Geomanist Ultra"/>
              </a:rPr>
              <a:t>Signing into Sora</a:t>
            </a:r>
            <a:endParaRPr sz="6000" kern="0">
              <a:solidFill>
                <a:srgbClr val="3B3461"/>
              </a:solidFill>
              <a:latin typeface="Aller" panose="02000503030000020004" pitchFamily="2" charset="0"/>
              <a:sym typeface="Geomanist Ultr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EAE10F-297F-46B6-8A26-F45919CBC4C9}"/>
              </a:ext>
            </a:extLst>
          </p:cNvPr>
          <p:cNvGrpSpPr/>
          <p:nvPr/>
        </p:nvGrpSpPr>
        <p:grpSpPr>
          <a:xfrm>
            <a:off x="615358" y="1562923"/>
            <a:ext cx="2293908" cy="151632"/>
            <a:chOff x="273499" y="3153096"/>
            <a:chExt cx="1255917" cy="74172"/>
          </a:xfrm>
        </p:grpSpPr>
        <p:sp>
          <p:nvSpPr>
            <p:cNvPr id="6" name="Shape 5297">
              <a:extLst>
                <a:ext uri="{FF2B5EF4-FFF2-40B4-BE49-F238E27FC236}">
                  <a16:creationId xmlns:a16="http://schemas.microsoft.com/office/drawing/2014/main" id="{F9BA14F6-0627-4AFA-9DE5-021D7E50A507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defTabSz="1219170">
                <a:buClr>
                  <a:srgbClr val="000000"/>
                </a:buClr>
                <a:defRPr sz="3200">
                  <a:solidFill>
                    <a:srgbClr val="FFFFFF"/>
                  </a:solidFill>
                </a:defRPr>
              </a:pPr>
              <a:endParaRPr sz="16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5298">
              <a:extLst>
                <a:ext uri="{FF2B5EF4-FFF2-40B4-BE49-F238E27FC236}">
                  <a16:creationId xmlns:a16="http://schemas.microsoft.com/office/drawing/2014/main" id="{6DA9F7E9-6FD3-4E4F-B952-F8577562285A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defTabSz="1219170">
                <a:buClr>
                  <a:srgbClr val="000000"/>
                </a:buClr>
                <a:defRPr sz="3200">
                  <a:solidFill>
                    <a:srgbClr val="FFFFFF"/>
                  </a:solidFill>
                </a:defRPr>
              </a:pPr>
              <a:endParaRPr sz="16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5299">
              <a:extLst>
                <a:ext uri="{FF2B5EF4-FFF2-40B4-BE49-F238E27FC236}">
                  <a16:creationId xmlns:a16="http://schemas.microsoft.com/office/drawing/2014/main" id="{0B25F4E0-DD8D-4F17-A9C1-C411185DEFD7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defTabSz="1219170">
                <a:buClr>
                  <a:srgbClr val="000000"/>
                </a:buClr>
                <a:defRPr sz="3200">
                  <a:solidFill>
                    <a:srgbClr val="FFFFFF"/>
                  </a:solidFill>
                </a:defRPr>
              </a:pPr>
              <a:endParaRPr sz="16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5300">
              <a:extLst>
                <a:ext uri="{FF2B5EF4-FFF2-40B4-BE49-F238E27FC236}">
                  <a16:creationId xmlns:a16="http://schemas.microsoft.com/office/drawing/2014/main" id="{5A5C884C-59E6-491D-A234-899E89B7668B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defTabSz="1219170">
                <a:buClr>
                  <a:srgbClr val="000000"/>
                </a:buClr>
                <a:defRPr sz="3200">
                  <a:solidFill>
                    <a:srgbClr val="FFFFFF"/>
                  </a:solidFill>
                </a:defRPr>
              </a:pPr>
              <a:endParaRPr sz="16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5301">
              <a:extLst>
                <a:ext uri="{FF2B5EF4-FFF2-40B4-BE49-F238E27FC236}">
                  <a16:creationId xmlns:a16="http://schemas.microsoft.com/office/drawing/2014/main" id="{749CDD74-E426-4DDE-BCD0-5B8DC8275B35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defTabSz="1219170">
                <a:buClr>
                  <a:srgbClr val="000000"/>
                </a:buClr>
                <a:defRPr sz="3200">
                  <a:solidFill>
                    <a:srgbClr val="FFFFFF"/>
                  </a:solidFill>
                </a:defRPr>
              </a:pPr>
              <a:endParaRPr sz="16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5302">
              <a:extLst>
                <a:ext uri="{FF2B5EF4-FFF2-40B4-BE49-F238E27FC236}">
                  <a16:creationId xmlns:a16="http://schemas.microsoft.com/office/drawing/2014/main" id="{A11DF453-3872-4680-AFE7-0D9AE2430538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defTabSz="1219170">
                <a:buClr>
                  <a:srgbClr val="000000"/>
                </a:buClr>
                <a:defRPr sz="3200">
                  <a:solidFill>
                    <a:srgbClr val="FFFFFF"/>
                  </a:solidFill>
                </a:defRPr>
              </a:pPr>
              <a:endParaRPr sz="16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Subtitle 4">
            <a:extLst>
              <a:ext uri="{FF2B5EF4-FFF2-40B4-BE49-F238E27FC236}">
                <a16:creationId xmlns:a16="http://schemas.microsoft.com/office/drawing/2014/main" id="{97B172B0-4115-4F5C-82EE-E58763F0ABB5}"/>
              </a:ext>
            </a:extLst>
          </p:cNvPr>
          <p:cNvSpPr txBox="1">
            <a:spLocks/>
          </p:cNvSpPr>
          <p:nvPr/>
        </p:nvSpPr>
        <p:spPr>
          <a:xfrm>
            <a:off x="426721" y="1888658"/>
            <a:ext cx="5838907" cy="100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3B3461"/>
                </a:solidFill>
                <a:latin typeface="Aller" panose="02000503030000020004" pitchFamily="2" charset="0"/>
                <a:cs typeface="Calibri" panose="020F0502020204030204" pitchFamily="34" charset="0"/>
                <a:sym typeface="Arial"/>
              </a:rPr>
              <a:t>Sign into Sora in 3 easy steps!</a:t>
            </a:r>
          </a:p>
          <a:p>
            <a:pPr marL="457189" indent="-457189" defTabSz="121917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sz="2400" kern="0" dirty="0">
                <a:solidFill>
                  <a:srgbClr val="3B3461"/>
                </a:solidFill>
                <a:latin typeface="Aller" panose="02000503030000020004" pitchFamily="2" charset="0"/>
                <a:cs typeface="Calibri" panose="020F0502020204030204" pitchFamily="34" charset="0"/>
                <a:sym typeface="Arial"/>
              </a:rPr>
              <a:t>Access Sora: </a:t>
            </a:r>
            <a:r>
              <a:rPr lang="en-US" sz="2400" kern="0" dirty="0">
                <a:solidFill>
                  <a:srgbClr val="FF0000"/>
                </a:solidFill>
                <a:latin typeface="Aller" panose="02000503030000020004" pitchFamily="2" charset="0"/>
                <a:cs typeface="Calibri" panose="020F0502020204030204" pitchFamily="34" charset="0"/>
                <a:sym typeface="Arial"/>
              </a:rPr>
              <a:t>School Specific URL</a:t>
            </a:r>
          </a:p>
          <a:p>
            <a:pPr marL="457189" indent="-457189" defTabSz="121917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sz="2400" kern="0" dirty="0">
                <a:solidFill>
                  <a:srgbClr val="3B3461"/>
                </a:solidFill>
                <a:latin typeface="Aller" panose="02000503030000020004" pitchFamily="2" charset="0"/>
                <a:cs typeface="Calibri" panose="020F0502020204030204" pitchFamily="34" charset="0"/>
                <a:sym typeface="Arial"/>
              </a:rPr>
              <a:t>Sign in with your school credentials</a:t>
            </a:r>
          </a:p>
          <a:p>
            <a:pPr marL="457189" indent="-457189" defTabSz="121917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sz="2400" kern="0" dirty="0">
                <a:solidFill>
                  <a:srgbClr val="3B3461"/>
                </a:solidFill>
                <a:latin typeface="Aller" panose="02000503030000020004" pitchFamily="2" charset="0"/>
                <a:cs typeface="Calibri" panose="020F0502020204030204" pitchFamily="34" charset="0"/>
                <a:sym typeface="Arial"/>
              </a:rPr>
              <a:t>Browse, borrow, enjoy!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6541C-9344-44F5-821A-07033F5E5ED5}"/>
              </a:ext>
            </a:extLst>
          </p:cNvPr>
          <p:cNvGrpSpPr/>
          <p:nvPr/>
        </p:nvGrpSpPr>
        <p:grpSpPr>
          <a:xfrm>
            <a:off x="2361901" y="4700278"/>
            <a:ext cx="3527292" cy="1005895"/>
            <a:chOff x="1771425" y="3525207"/>
            <a:chExt cx="2645469" cy="75442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25B1AD-AD80-4360-ABC7-398D84CA3E4A}"/>
                </a:ext>
              </a:extLst>
            </p:cNvPr>
            <p:cNvSpPr txBox="1"/>
            <p:nvPr/>
          </p:nvSpPr>
          <p:spPr>
            <a:xfrm>
              <a:off x="1771425" y="3568483"/>
              <a:ext cx="2213981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kern="0">
                  <a:solidFill>
                    <a:srgbClr val="3B3461"/>
                  </a:solidFill>
                  <a:latin typeface="Aller" panose="02000503030000020004" pitchFamily="2" charset="0"/>
                  <a:cs typeface="Arial"/>
                  <a:sym typeface="Arial"/>
                </a:rPr>
                <a:t>Scan this QR code to start exploring Sora!</a:t>
              </a:r>
            </a:p>
          </p:txBody>
        </p:sp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770E74A-E6A7-45C1-91B2-78BD2DF56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0584" y="3525207"/>
              <a:ext cx="976310" cy="754421"/>
            </a:xfrm>
            <a:prstGeom prst="rect">
              <a:avLst/>
            </a:prstGeom>
          </p:spPr>
        </p:pic>
      </p:grpSp>
      <p:pic>
        <p:nvPicPr>
          <p:cNvPr id="25" name="Picture 4">
            <a:extLst>
              <a:ext uri="{FF2B5EF4-FFF2-40B4-BE49-F238E27FC236}">
                <a16:creationId xmlns:a16="http://schemas.microsoft.com/office/drawing/2014/main" id="{0BBB12AA-C5A3-4CAE-A225-84122D76E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7203" y="4503613"/>
            <a:ext cx="1359831" cy="1359831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3D0720CA-4693-4C05-8741-A7E6EB2CBD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2651" y="4438954"/>
            <a:ext cx="1508933" cy="171476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2303A12-DF4D-EC0C-07BA-0B89B5BF2A2A}"/>
              </a:ext>
            </a:extLst>
          </p:cNvPr>
          <p:cNvGrpSpPr/>
          <p:nvPr/>
        </p:nvGrpSpPr>
        <p:grpSpPr>
          <a:xfrm>
            <a:off x="5548269" y="1720290"/>
            <a:ext cx="7994924" cy="4643236"/>
            <a:chOff x="4161201" y="1290217"/>
            <a:chExt cx="5996193" cy="348242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C1104A-F686-48FD-8A3E-8AAEBC25C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161201" y="1290217"/>
              <a:ext cx="5996193" cy="348242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B629E7-8F8F-22BE-E305-0CDB95F8A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45232" y="1515297"/>
              <a:ext cx="4428129" cy="27643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371CD84-84BC-B0C9-65B3-7AD1583411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99734" y="6265157"/>
            <a:ext cx="1170381" cy="4303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61F5EC-997A-664E-E3DA-45399859DD6F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US" sz="1244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</p:spTree>
    <p:extLst>
      <p:ext uri="{BB962C8B-B14F-4D97-AF65-F5344CB8AC3E}">
        <p14:creationId xmlns:p14="http://schemas.microsoft.com/office/powerpoint/2010/main" val="1600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49530A-57B7-4C4D-B88B-24C307358E50}"/>
              </a:ext>
            </a:extLst>
          </p:cNvPr>
          <p:cNvSpPr txBox="1">
            <a:spLocks/>
          </p:cNvSpPr>
          <p:nvPr/>
        </p:nvSpPr>
        <p:spPr>
          <a:xfrm>
            <a:off x="2" y="1831093"/>
            <a:ext cx="12191999" cy="14012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1pPr>
            <a:lvl2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2pPr>
            <a:lvl3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3pPr>
            <a:lvl4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4pPr>
            <a:lvl5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5pPr>
            <a:lvl6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6pPr>
            <a:lvl7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7pPr>
            <a:lvl8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8pPr>
            <a:lvl9pPr marL="0" marR="0" indent="0" algn="l" defTabSz="46262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メイリオ"/>
              </a:defRPr>
            </a:lvl9pPr>
          </a:lstStyle>
          <a:p>
            <a:pPr marL="0" marR="0" lvl="0" indent="0" algn="ctr" defTabSz="462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メイリオ"/>
              </a:rPr>
              <a:t>Feature Overview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D03AAD8-27CC-9E18-C5B3-37035663D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02" y="2614504"/>
            <a:ext cx="4402196" cy="3401697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8CCCF80B-25C5-0F6A-5924-E3E38E262D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99735" y="6265158"/>
            <a:ext cx="1170381" cy="430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88018-B8F6-225A-8726-289B3FE32C73}"/>
              </a:ext>
            </a:extLst>
          </p:cNvPr>
          <p:cNvSpPr txBox="1"/>
          <p:nvPr/>
        </p:nvSpPr>
        <p:spPr>
          <a:xfrm>
            <a:off x="426721" y="6363526"/>
            <a:ext cx="248254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4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© Copyright 2024, OverDrive, Inc.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3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4057368-E6BA-AD24-1B9F-EAE4CAE3D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991" y="971938"/>
            <a:ext cx="3551891" cy="5012095"/>
          </a:xfrm>
          <a:prstGeom prst="rect">
            <a:avLst/>
          </a:prstGeom>
        </p:spPr>
      </p:pic>
      <p:sp>
        <p:nvSpPr>
          <p:cNvPr id="3" name="Shape 5250">
            <a:extLst>
              <a:ext uri="{FF2B5EF4-FFF2-40B4-BE49-F238E27FC236}">
                <a16:creationId xmlns:a16="http://schemas.microsoft.com/office/drawing/2014/main" id="{0C8A3557-7155-AA00-6DB5-0049001227E3}"/>
              </a:ext>
            </a:extLst>
          </p:cNvPr>
          <p:cNvSpPr/>
          <p:nvPr/>
        </p:nvSpPr>
        <p:spPr>
          <a:xfrm>
            <a:off x="505506" y="698103"/>
            <a:ext cx="10085525" cy="730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0">
                <a:solidFill>
                  <a:srgbClr val="4C6077"/>
                </a:solidFill>
                <a:latin typeface="Geomanist Ultra"/>
                <a:ea typeface="Geomanist Ultra"/>
                <a:cs typeface="Geomanist Ultra"/>
                <a:sym typeface="Geomanist Ultra"/>
              </a:defRPr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sym typeface="Geomanist Ultra"/>
              </a:rPr>
              <a:t>Sora features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3B3461"/>
              </a:solidFill>
              <a:effectLst/>
              <a:uLnTx/>
              <a:uFillTx/>
              <a:latin typeface="Aller" panose="02000503030000020004" pitchFamily="2" charset="0"/>
              <a:sym typeface="Geomanist Ultr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92F03C-C9C4-1A6E-7110-8F821D114E56}"/>
              </a:ext>
            </a:extLst>
          </p:cNvPr>
          <p:cNvGrpSpPr/>
          <p:nvPr/>
        </p:nvGrpSpPr>
        <p:grpSpPr>
          <a:xfrm>
            <a:off x="615358" y="1562923"/>
            <a:ext cx="2293908" cy="151632"/>
            <a:chOff x="273499" y="3153096"/>
            <a:chExt cx="1255917" cy="74172"/>
          </a:xfrm>
        </p:grpSpPr>
        <p:sp>
          <p:nvSpPr>
            <p:cNvPr id="5" name="Shape 5297">
              <a:extLst>
                <a:ext uri="{FF2B5EF4-FFF2-40B4-BE49-F238E27FC236}">
                  <a16:creationId xmlns:a16="http://schemas.microsoft.com/office/drawing/2014/main" id="{EE8F81B4-E435-96B1-95BD-5B9C7461A94B}"/>
                </a:ext>
              </a:extLst>
            </p:cNvPr>
            <p:cNvSpPr/>
            <p:nvPr/>
          </p:nvSpPr>
          <p:spPr>
            <a:xfrm>
              <a:off x="273499" y="3153096"/>
              <a:ext cx="185880" cy="74172"/>
            </a:xfrm>
            <a:prstGeom prst="rect">
              <a:avLst/>
            </a:prstGeom>
            <a:solidFill>
              <a:srgbClr val="3B3461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Shape 5298">
              <a:extLst>
                <a:ext uri="{FF2B5EF4-FFF2-40B4-BE49-F238E27FC236}">
                  <a16:creationId xmlns:a16="http://schemas.microsoft.com/office/drawing/2014/main" id="{573FB6A5-E991-FA82-2AA3-FD8D8BA670E0}"/>
                </a:ext>
              </a:extLst>
            </p:cNvPr>
            <p:cNvSpPr/>
            <p:nvPr/>
          </p:nvSpPr>
          <p:spPr>
            <a:xfrm>
              <a:off x="487506" y="3153096"/>
              <a:ext cx="185880" cy="74172"/>
            </a:xfrm>
            <a:prstGeom prst="rect">
              <a:avLst/>
            </a:prstGeom>
            <a:solidFill>
              <a:srgbClr val="118BC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Shape 5299">
              <a:extLst>
                <a:ext uri="{FF2B5EF4-FFF2-40B4-BE49-F238E27FC236}">
                  <a16:creationId xmlns:a16="http://schemas.microsoft.com/office/drawing/2014/main" id="{C62F17D5-C565-516E-5319-95A85388E120}"/>
                </a:ext>
              </a:extLst>
            </p:cNvPr>
            <p:cNvSpPr/>
            <p:nvPr/>
          </p:nvSpPr>
          <p:spPr>
            <a:xfrm>
              <a:off x="701514" y="3153096"/>
              <a:ext cx="185880" cy="74172"/>
            </a:xfrm>
            <a:prstGeom prst="rect">
              <a:avLst/>
            </a:prstGeom>
            <a:solidFill>
              <a:srgbClr val="54BAEA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Shape 5300">
              <a:extLst>
                <a:ext uri="{FF2B5EF4-FFF2-40B4-BE49-F238E27FC236}">
                  <a16:creationId xmlns:a16="http://schemas.microsoft.com/office/drawing/2014/main" id="{B79DBC1C-5451-831E-E767-0E29F29051AC}"/>
                </a:ext>
              </a:extLst>
            </p:cNvPr>
            <p:cNvSpPr/>
            <p:nvPr/>
          </p:nvSpPr>
          <p:spPr>
            <a:xfrm>
              <a:off x="915522" y="3153096"/>
              <a:ext cx="185880" cy="74172"/>
            </a:xfrm>
            <a:prstGeom prst="rect">
              <a:avLst/>
            </a:prstGeom>
            <a:solidFill>
              <a:srgbClr val="9FDDF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Shape 5301">
              <a:extLst>
                <a:ext uri="{FF2B5EF4-FFF2-40B4-BE49-F238E27FC236}">
                  <a16:creationId xmlns:a16="http://schemas.microsoft.com/office/drawing/2014/main" id="{86576B01-CA41-0AB2-277A-F6137D9FB760}"/>
                </a:ext>
              </a:extLst>
            </p:cNvPr>
            <p:cNvSpPr/>
            <p:nvPr/>
          </p:nvSpPr>
          <p:spPr>
            <a:xfrm>
              <a:off x="1129529" y="3153096"/>
              <a:ext cx="185880" cy="74172"/>
            </a:xfrm>
            <a:prstGeom prst="rect">
              <a:avLst/>
            </a:prstGeom>
            <a:solidFill>
              <a:srgbClr val="8EC549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Shape 5302">
              <a:extLst>
                <a:ext uri="{FF2B5EF4-FFF2-40B4-BE49-F238E27FC236}">
                  <a16:creationId xmlns:a16="http://schemas.microsoft.com/office/drawing/2014/main" id="{CB76E9FB-AD68-4AA9-79FA-5B79500CDFB6}"/>
                </a:ext>
              </a:extLst>
            </p:cNvPr>
            <p:cNvSpPr/>
            <p:nvPr/>
          </p:nvSpPr>
          <p:spPr>
            <a:xfrm>
              <a:off x="1343536" y="3153096"/>
              <a:ext cx="185880" cy="74172"/>
            </a:xfrm>
            <a:prstGeom prst="rect">
              <a:avLst/>
            </a:prstGeom>
            <a:solidFill>
              <a:srgbClr val="F15B2C"/>
            </a:solidFill>
            <a:ln w="12700" cap="flat">
              <a:noFill/>
              <a:miter lim="400000"/>
            </a:ln>
            <a:effectLst/>
          </p:spPr>
          <p:txBody>
            <a:bodyPr wrap="square" lIns="25401" tIns="25401" rIns="25401" bIns="25401" numCol="1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31AA70D-5F7E-059E-8AA0-37B0D2573239}"/>
              </a:ext>
            </a:extLst>
          </p:cNvPr>
          <p:cNvSpPr/>
          <p:nvPr/>
        </p:nvSpPr>
        <p:spPr>
          <a:xfrm>
            <a:off x="7327638" y="1714555"/>
            <a:ext cx="3429919" cy="1893283"/>
          </a:xfrm>
          <a:prstGeom prst="rect">
            <a:avLst/>
          </a:prstGeom>
          <a:noFill/>
          <a:ln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0E0058D0-F15D-6D8D-801A-2F2C8AD1D649}"/>
              </a:ext>
            </a:extLst>
          </p:cNvPr>
          <p:cNvSpPr txBox="1">
            <a:spLocks/>
          </p:cNvSpPr>
          <p:nvPr/>
        </p:nvSpPr>
        <p:spPr>
          <a:xfrm>
            <a:off x="426722" y="1838893"/>
            <a:ext cx="6253997" cy="100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Access assigned titles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Add notes and highlights 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Define words and access Google Translate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Export your great annotations 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Read or listen offline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Earn achievement badges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Add a public library’s digital collection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View individual reading statistics 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B3461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Calibri" panose="020F0502020204030204" pitchFamily="34" charset="0"/>
                <a:sym typeface="Arial"/>
              </a:rPr>
              <a:t>Read with a tap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8AD55C-2613-D4D7-4456-4D3A3DFE1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637" y="953258"/>
            <a:ext cx="3440376" cy="5012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0B2733-7DBB-F16A-7E7D-3D990932CE5B}"/>
              </a:ext>
            </a:extLst>
          </p:cNvPr>
          <p:cNvSpPr/>
          <p:nvPr/>
        </p:nvSpPr>
        <p:spPr>
          <a:xfrm>
            <a:off x="7329622" y="963560"/>
            <a:ext cx="3429919" cy="1066363"/>
          </a:xfrm>
          <a:prstGeom prst="rect">
            <a:avLst/>
          </a:prstGeom>
          <a:noFill/>
          <a:ln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66C8F32-2C69-9B1B-28FF-D7EF918A4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80" y="934577"/>
            <a:ext cx="3473187" cy="50120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2F0EC17-C4B3-00F0-8B9D-1EC33A47B46E}"/>
              </a:ext>
            </a:extLst>
          </p:cNvPr>
          <p:cNvSpPr/>
          <p:nvPr/>
        </p:nvSpPr>
        <p:spPr>
          <a:xfrm>
            <a:off x="7338095" y="2871815"/>
            <a:ext cx="3429919" cy="3064051"/>
          </a:xfrm>
          <a:prstGeom prst="rect">
            <a:avLst/>
          </a:prstGeom>
          <a:noFill/>
          <a:ln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7EA347B-DEA6-6D3E-CFA1-0AC2009E5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823" y="982473"/>
            <a:ext cx="3484643" cy="50015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497B035-EE6F-A88C-5528-860E7D724A97}"/>
              </a:ext>
            </a:extLst>
          </p:cNvPr>
          <p:cNvSpPr/>
          <p:nvPr/>
        </p:nvSpPr>
        <p:spPr>
          <a:xfrm>
            <a:off x="9392816" y="982471"/>
            <a:ext cx="1397552" cy="1545463"/>
          </a:xfrm>
          <a:prstGeom prst="rect">
            <a:avLst/>
          </a:prstGeom>
          <a:noFill/>
          <a:ln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C030B77-0A56-784B-417F-0ED5273AC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824" y="987489"/>
            <a:ext cx="3482089" cy="501274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161B365-47C0-26EF-DDF0-CCF01F6149AF}"/>
              </a:ext>
            </a:extLst>
          </p:cNvPr>
          <p:cNvSpPr/>
          <p:nvPr/>
        </p:nvSpPr>
        <p:spPr>
          <a:xfrm>
            <a:off x="7513850" y="2755025"/>
            <a:ext cx="3077181" cy="2669172"/>
          </a:xfrm>
          <a:prstGeom prst="rect">
            <a:avLst/>
          </a:prstGeom>
          <a:noFill/>
          <a:ln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3A88D0F-0A47-A3F5-FC8F-B84B10EEB0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1816" y="994679"/>
            <a:ext cx="3551889" cy="497579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BB6C668-6D32-BC46-8285-81BB4B1CEB21}"/>
              </a:ext>
            </a:extLst>
          </p:cNvPr>
          <p:cNvSpPr/>
          <p:nvPr/>
        </p:nvSpPr>
        <p:spPr>
          <a:xfrm>
            <a:off x="7905760" y="2143017"/>
            <a:ext cx="2318769" cy="2669172"/>
          </a:xfrm>
          <a:prstGeom prst="rect">
            <a:avLst/>
          </a:prstGeom>
          <a:noFill/>
          <a:ln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CBF50B-3CFC-48CB-C3AF-196B5AAEC3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9230" y="949986"/>
            <a:ext cx="3508145" cy="5034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CCC2ADD-2B38-D6CF-0E8E-2B0627128F4D}"/>
              </a:ext>
            </a:extLst>
          </p:cNvPr>
          <p:cNvSpPr/>
          <p:nvPr/>
        </p:nvSpPr>
        <p:spPr>
          <a:xfrm>
            <a:off x="7447231" y="1115638"/>
            <a:ext cx="3165045" cy="1597809"/>
          </a:xfrm>
          <a:prstGeom prst="rect">
            <a:avLst/>
          </a:prstGeom>
          <a:noFill/>
          <a:ln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AAD9198-362D-8273-CA3A-92EF222BAF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991" y="950805"/>
            <a:ext cx="3564475" cy="504863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8633AFE-C77B-856E-A74E-196E4462D4CD}"/>
              </a:ext>
            </a:extLst>
          </p:cNvPr>
          <p:cNvSpPr/>
          <p:nvPr/>
        </p:nvSpPr>
        <p:spPr>
          <a:xfrm>
            <a:off x="7327424" y="2023443"/>
            <a:ext cx="3418979" cy="1103408"/>
          </a:xfrm>
          <a:prstGeom prst="rect">
            <a:avLst/>
          </a:prstGeom>
          <a:noFill/>
          <a:ln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F3C28A-228F-EA39-7553-A08CA67B95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4482" y="946918"/>
            <a:ext cx="3589223" cy="5034045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61AE21BA-2918-6355-2506-D6045D7129C2}"/>
              </a:ext>
            </a:extLst>
          </p:cNvPr>
          <p:cNvSpPr/>
          <p:nvPr/>
        </p:nvSpPr>
        <p:spPr>
          <a:xfrm>
            <a:off x="9307689" y="3239944"/>
            <a:ext cx="1146208" cy="276099"/>
          </a:xfrm>
          <a:prstGeom prst="rect">
            <a:avLst/>
          </a:prstGeom>
          <a:noFill/>
          <a:ln>
            <a:solidFill>
              <a:srgbClr val="E67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B02DA30B-6598-9BB7-5FE9-F7CB434436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7956"/>
          <a:stretch/>
        </p:blipFill>
        <p:spPr>
          <a:xfrm>
            <a:off x="2960637" y="115048"/>
            <a:ext cx="12192000" cy="6312385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F10DEB83-3C9B-9271-6B83-9C43400707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5701" y="4828079"/>
            <a:ext cx="2593116" cy="2003772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83A0CB44-2914-980F-E541-81B56ECA14E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594899" y="6290266"/>
            <a:ext cx="1170380" cy="4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2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22" grpId="0" animBg="1"/>
      <p:bldP spid="23" grpId="0" animBg="1"/>
      <p:bldP spid="33" grpId="0" animBg="1"/>
      <p:bldP spid="36" grpId="0" animBg="1"/>
      <p:bldP spid="44" grpId="0" animBg="1"/>
      <p:bldP spid="47" grpId="0" animBg="1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Business 2021 Annual Report Infographics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1642C5"/>
      </a:accent1>
      <a:accent2>
        <a:srgbClr val="155FE5"/>
      </a:accent2>
      <a:accent3>
        <a:srgbClr val="2A8BFD"/>
      </a:accent3>
      <a:accent4>
        <a:srgbClr val="434343"/>
      </a:accent4>
      <a:accent5>
        <a:srgbClr val="888888"/>
      </a:accent5>
      <a:accent6>
        <a:srgbClr val="CCCC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Mountain Multi Color (Default)">
      <a:dk1>
        <a:srgbClr val="061423"/>
      </a:dk1>
      <a:lt1>
        <a:srgbClr val="3C4D64"/>
      </a:lt1>
      <a:dk2>
        <a:srgbClr val="999FAC"/>
      </a:dk2>
      <a:lt2>
        <a:srgbClr val="DDDFE8"/>
      </a:lt2>
      <a:accent1>
        <a:srgbClr val="0085AD"/>
      </a:accent1>
      <a:accent2>
        <a:srgbClr val="00B08C"/>
      </a:accent2>
      <a:accent3>
        <a:srgbClr val="94C247"/>
      </a:accent3>
      <a:accent4>
        <a:srgbClr val="FFA300"/>
      </a:accent4>
      <a:accent5>
        <a:srgbClr val="C73A1E"/>
      </a:accent5>
      <a:accent6>
        <a:srgbClr val="81155D"/>
      </a:accent6>
      <a:hlink>
        <a:srgbClr val="0000FF"/>
      </a:hlink>
      <a:folHlink>
        <a:srgbClr val="FFFF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8A63CB2EF0664C96A8FCB982FBC9C4" ma:contentTypeVersion="17" ma:contentTypeDescription="Create a new document." ma:contentTypeScope="" ma:versionID="1bec5bf6c3bb868e3073950c4ac7d8ee">
  <xsd:schema xmlns:xsd="http://www.w3.org/2001/XMLSchema" xmlns:xs="http://www.w3.org/2001/XMLSchema" xmlns:p="http://schemas.microsoft.com/office/2006/metadata/properties" xmlns:ns2="e38548c0-ad4f-40d8-a575-e01c51b37b31" xmlns:ns3="5c83d5db-a57d-4f57-8cba-e5e102dee048" targetNamespace="http://schemas.microsoft.com/office/2006/metadata/properties" ma:root="true" ma:fieldsID="ee909d50a9a21a6c0ea9f491cc1cd80a" ns2:_="" ns3:_="">
    <xsd:import namespace="e38548c0-ad4f-40d8-a575-e01c51b37b31"/>
    <xsd:import namespace="5c83d5db-a57d-4f57-8cba-e5e102dee0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548c0-ad4f-40d8-a575-e01c51b37b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bd51759-e030-4beb-8614-4da7fd367e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3d5db-a57d-4f57-8cba-e5e102dee04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0733ebe-4e88-4c34-ab78-270f87391d61}" ma:internalName="TaxCatchAll" ma:showField="CatchAllData" ma:web="5c83d5db-a57d-4f57-8cba-e5e102dee0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83d5db-a57d-4f57-8cba-e5e102dee048" xsi:nil="true"/>
    <lcf76f155ced4ddcb4097134ff3c332f xmlns="e38548c0-ad4f-40d8-a575-e01c51b37b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242C077-5B4B-4D8B-B09C-1925CC68DD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D84E0F-2A6E-4400-A0EB-C51E8C24C1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8548c0-ad4f-40d8-a575-e01c51b37b31"/>
    <ds:schemaRef ds:uri="5c83d5db-a57d-4f57-8cba-e5e102dee0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BCA2CA-DDD6-4B35-80F0-0F81906B3F4D}">
  <ds:schemaRefs>
    <ds:schemaRef ds:uri="http://schemas.microsoft.com/office/2006/metadata/properties"/>
    <ds:schemaRef ds:uri="http://schemas.microsoft.com/office/infopath/2007/PartnerControls"/>
    <ds:schemaRef ds:uri="5c83d5db-a57d-4f57-8cba-e5e102dee048"/>
    <ds:schemaRef ds:uri="e38548c0-ad4f-40d8-a575-e01c51b37b3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1089</Words>
  <Application>Microsoft Office PowerPoint</Application>
  <PresentationFormat>Widescreen</PresentationFormat>
  <Paragraphs>193</Paragraphs>
  <Slides>31</Slides>
  <Notes>30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Business 2021 Annual Report Infographics by Slidesgo</vt:lpstr>
      <vt:lpstr>1_Office Theme</vt:lpstr>
      <vt:lpstr>White</vt:lpstr>
      <vt:lpstr>2_Office Theme</vt:lpstr>
      <vt:lpstr>PowerPoint Presentation</vt:lpstr>
      <vt:lpstr>PowerPoint Presentation</vt:lpstr>
      <vt:lpstr>PowerPoint Presentation</vt:lpstr>
      <vt:lpstr>Sora serves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Blachman</dc:creator>
  <cp:lastModifiedBy>Katie Blachman</cp:lastModifiedBy>
  <cp:revision>3</cp:revision>
  <dcterms:created xsi:type="dcterms:W3CDTF">2024-06-10T12:22:10Z</dcterms:created>
  <dcterms:modified xsi:type="dcterms:W3CDTF">2024-06-11T13:00:52Z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0x010100118A63CB2EF0664C96A8FCB982FBC9C4</vt:lpwstr>
  </property>
</Properties>
</file>