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6DE245-098D-90EB-F6B3-3922C06CDBDE}" v="4" dt="2025-08-06T20:35:22.078"/>
    <p1510:client id="{446DDD88-DFCF-CBAF-85DD-3AD0728485F3}" v="37" dt="2025-08-07T13:14:30.300"/>
    <p1510:client id="{81CCF1FB-E061-450D-978D-A87403EAFDC9}" v="20" dt="2025-08-05T13:16:56.887"/>
    <p1510:client id="{EDD1045C-BB36-B6FD-934B-F0D07586F8CB}" v="9" dt="2025-08-06T20:32:17.3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56" d="100"/>
          <a:sy n="56" d="100"/>
        </p:scale>
        <p:origin x="5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6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1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083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07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278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681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875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69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61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9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1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2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7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0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4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44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1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17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4262C-E1B1-BEFB-5A37-8DC4C56D1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5098" y="609600"/>
            <a:ext cx="4798142" cy="36428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Meet the New Staff at Daniell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87468-9318-F04E-4FD9-68301B866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5098" y="4365523"/>
            <a:ext cx="4798140" cy="1793053"/>
          </a:xfrm>
        </p:spPr>
        <p:txBody>
          <a:bodyPr>
            <a:normAutofit/>
          </a:bodyPr>
          <a:lstStyle/>
          <a:p>
            <a:endParaRPr lang="en-US" dirty="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4" name="Picture 3" descr="Junior Jackets.jpg">
            <a:extLst>
              <a:ext uri="{FF2B5EF4-FFF2-40B4-BE49-F238E27FC236}">
                <a16:creationId xmlns:a16="http://schemas.microsoft.com/office/drawing/2014/main" id="{D7635874-B9AE-98C1-CF2C-C91E4E77E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99" y="701410"/>
            <a:ext cx="5462001" cy="546200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860109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9D2F-FD4B-4383-9173-CD6F9BC69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Lacey Edwards</a:t>
            </a:r>
            <a:br>
              <a:rPr lang="en-US" sz="2500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2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6th Science </a:t>
            </a:r>
          </a:p>
        </p:txBody>
      </p:sp>
      <p:pic>
        <p:nvPicPr>
          <p:cNvPr id="6" name="Content Placeholder 5" descr="A person standing in front of a brick wall&#10;&#10;AI-generated content may be incorrect.">
            <a:extLst>
              <a:ext uri="{FF2B5EF4-FFF2-40B4-BE49-F238E27FC236}">
                <a16:creationId xmlns:a16="http://schemas.microsoft.com/office/drawing/2014/main" id="{B7BB05F8-E0AF-5D6A-B71F-002E4B8E2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4813" y="1257300"/>
            <a:ext cx="5181600" cy="38862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AB56F-DECA-75DE-299B-FF158D263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0" y="2849880"/>
            <a:ext cx="3549121" cy="1828800"/>
          </a:xfrm>
        </p:spPr>
        <p:txBody>
          <a:bodyPr/>
          <a:lstStyle/>
          <a:p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“I'm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excited about returning back to Daniell and getting to teach 6</a:t>
            </a:r>
            <a:r>
              <a:rPr lang="en-US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grade science this </a:t>
            </a: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year!” 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5" name="Picture 4" descr="Junior Jackets.jpg">
            <a:extLst>
              <a:ext uri="{FF2B5EF4-FFF2-40B4-BE49-F238E27FC236}">
                <a16:creationId xmlns:a16="http://schemas.microsoft.com/office/drawing/2014/main" id="{DD4E4553-4BEF-2D1E-1B91-12F83FCC2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847" y="4443447"/>
            <a:ext cx="2187461" cy="2177164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F3212A-16C8-97DD-B015-6C3C662F70B9}"/>
              </a:ext>
            </a:extLst>
          </p:cNvPr>
          <p:cNvSpPr txBox="1"/>
          <p:nvPr/>
        </p:nvSpPr>
        <p:spPr>
          <a:xfrm>
            <a:off x="422694" y="4779034"/>
            <a:ext cx="523623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WELCOME TO J.J. DANIELL!</a:t>
            </a:r>
          </a:p>
        </p:txBody>
      </p:sp>
    </p:spTree>
    <p:extLst>
      <p:ext uri="{BB962C8B-B14F-4D97-AF65-F5344CB8AC3E}">
        <p14:creationId xmlns:p14="http://schemas.microsoft.com/office/powerpoint/2010/main" val="1695343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46F01-E0BB-48EC-D6A1-923BC94C7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380" y="600075"/>
            <a:ext cx="3549121" cy="1371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Amy Klemm</a:t>
            </a:r>
            <a:br>
              <a:rPr lang="en-US" sz="2500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2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7th ELA</a:t>
            </a:r>
            <a:endParaRPr lang="en-US" sz="25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Content Placeholder 5" descr="A person smiling at camera&#10;&#10;AI-generated content may be incorrect.">
            <a:extLst>
              <a:ext uri="{FF2B5EF4-FFF2-40B4-BE49-F238E27FC236}">
                <a16:creationId xmlns:a16="http://schemas.microsoft.com/office/drawing/2014/main" id="{38FD0845-286A-6AA8-7ADA-507EA2DA9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4813" y="1257300"/>
            <a:ext cx="5181600" cy="38862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C401AD-3703-9CE0-4748-F5697EC2A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1" y="1864519"/>
            <a:ext cx="3549121" cy="2656840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“This year, I’m pumped to watch my 7th graders get creative, crack open </a:t>
            </a:r>
            <a:r>
              <a:rPr lang="en-US" sz="2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stories that actually </a:t>
            </a:r>
            <a:r>
              <a:rPr lang="en-US" sz="2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something to them, and grow into confident, curious thinkers—one meme, metaphor, and messy draft at a time.”</a:t>
            </a:r>
          </a:p>
          <a:p>
            <a:endParaRPr lang="en-US" dirty="0"/>
          </a:p>
        </p:txBody>
      </p:sp>
      <p:pic>
        <p:nvPicPr>
          <p:cNvPr id="5" name="Picture 4" descr="Junior Jackets.jpg">
            <a:extLst>
              <a:ext uri="{FF2B5EF4-FFF2-40B4-BE49-F238E27FC236}">
                <a16:creationId xmlns:a16="http://schemas.microsoft.com/office/drawing/2014/main" id="{09158970-C4E9-ECB9-343A-12CB49699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847" y="4443447"/>
            <a:ext cx="2187461" cy="2177164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DEDB48-42CE-ACBB-E793-00B1F2C1E419}"/>
              </a:ext>
            </a:extLst>
          </p:cNvPr>
          <p:cNvSpPr txBox="1"/>
          <p:nvPr/>
        </p:nvSpPr>
        <p:spPr>
          <a:xfrm>
            <a:off x="69057" y="4676775"/>
            <a:ext cx="569594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rgbClr val="E7BF5F"/>
                </a:solidFill>
                <a:cs typeface="Segoe UI"/>
              </a:rPr>
              <a:t>WELCOME TO J.J. DANIELL!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35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49DEB-7E0D-BACE-D7D2-34870379E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Jessica Hood</a:t>
            </a:r>
            <a:r>
              <a:rPr lang="en-US" sz="2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br>
              <a:rPr lang="en-US" sz="2500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2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ART</a:t>
            </a:r>
            <a:endParaRPr lang="en-US" sz="25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Content Placeholder 5" descr="A person smiling at camera&#10;&#10;AI-generated content may be incorrect.">
            <a:extLst>
              <a:ext uri="{FF2B5EF4-FFF2-40B4-BE49-F238E27FC236}">
                <a16:creationId xmlns:a16="http://schemas.microsoft.com/office/drawing/2014/main" id="{2444FA9A-CFD1-F855-0923-EC610CAC1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4813" y="1257300"/>
            <a:ext cx="5181600" cy="38862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AA0BA9-F6E3-C920-CEE1-B63608297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can't wait for all you AWESOME Daniell students to experience what my art class is all about.  It's more than meets the eye!”</a:t>
            </a:r>
          </a:p>
          <a:p>
            <a:endParaRPr lang="en-US" dirty="0"/>
          </a:p>
        </p:txBody>
      </p:sp>
      <p:pic>
        <p:nvPicPr>
          <p:cNvPr id="5" name="Picture 4" descr="Junior Jackets.jpg">
            <a:extLst>
              <a:ext uri="{FF2B5EF4-FFF2-40B4-BE49-F238E27FC236}">
                <a16:creationId xmlns:a16="http://schemas.microsoft.com/office/drawing/2014/main" id="{90D1A549-076C-23C8-8E19-AED159A0E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847" y="4443447"/>
            <a:ext cx="2187461" cy="2177164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F9FD6C-13C1-14D1-B707-CD06D75E222E}"/>
              </a:ext>
            </a:extLst>
          </p:cNvPr>
          <p:cNvSpPr txBox="1"/>
          <p:nvPr/>
        </p:nvSpPr>
        <p:spPr>
          <a:xfrm>
            <a:off x="200026" y="5117306"/>
            <a:ext cx="569594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rgbClr val="E7BF5F"/>
                </a:solidFill>
                <a:cs typeface="Segoe UI"/>
              </a:rPr>
              <a:t>WELCOME TO J.J. DANIELL!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82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489F1-D80A-4315-D7D5-AF3E2077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5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Tyler Shuman </a:t>
            </a:r>
            <a:br>
              <a:rPr lang="en-US" sz="2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2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Paraprofessional</a:t>
            </a:r>
            <a:endParaRPr lang="en-US" sz="25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Content Placeholder 5" descr="A person smiling in front of a brick wall&#10;&#10;AI-generated content may be incorrect.">
            <a:extLst>
              <a:ext uri="{FF2B5EF4-FFF2-40B4-BE49-F238E27FC236}">
                <a16:creationId xmlns:a16="http://schemas.microsoft.com/office/drawing/2014/main" id="{DBF713BA-69B8-AD21-67FB-18454235E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442" y="609600"/>
            <a:ext cx="3888341" cy="51816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2083A7-656B-1327-303F-54035F62E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0" y="2514600"/>
            <a:ext cx="3549121" cy="1828800"/>
          </a:xfrm>
        </p:spPr>
        <p:txBody>
          <a:bodyPr/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 am excited to meet new friends and help them learn!"</a:t>
            </a:r>
          </a:p>
          <a:p>
            <a:endParaRPr lang="en-US" dirty="0"/>
          </a:p>
        </p:txBody>
      </p:sp>
      <p:pic>
        <p:nvPicPr>
          <p:cNvPr id="5" name="Picture 4" descr="Junior Jackets.jpg">
            <a:extLst>
              <a:ext uri="{FF2B5EF4-FFF2-40B4-BE49-F238E27FC236}">
                <a16:creationId xmlns:a16="http://schemas.microsoft.com/office/drawing/2014/main" id="{A8001E80-B900-BAC3-B876-6B15D34F3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785" y="4495835"/>
            <a:ext cx="2187461" cy="2177164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35BEBE-DB73-F202-2974-4083D7B440F6}"/>
              </a:ext>
            </a:extLst>
          </p:cNvPr>
          <p:cNvSpPr txBox="1"/>
          <p:nvPr/>
        </p:nvSpPr>
        <p:spPr>
          <a:xfrm>
            <a:off x="200026" y="4117181"/>
            <a:ext cx="569594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rgbClr val="E7BF5F"/>
                </a:solidFill>
                <a:cs typeface="Segoe UI"/>
              </a:rPr>
              <a:t>WELCOME TO J.J. DANIELL!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27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B1CB5-8382-279A-D4F9-343978A75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Janelle Morales</a:t>
            </a:r>
            <a:r>
              <a:rPr lang="en-US" sz="2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br>
              <a:rPr lang="en-US" sz="2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2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ISS Paraprofessional</a:t>
            </a:r>
            <a:endParaRPr lang="en-US" sz="25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Content Placeholder 5" descr="A person smiling at camera&#10;&#10;AI-generated content may be incorrect.">
            <a:extLst>
              <a:ext uri="{FF2B5EF4-FFF2-40B4-BE49-F238E27FC236}">
                <a16:creationId xmlns:a16="http://schemas.microsoft.com/office/drawing/2014/main" id="{228C554A-B178-A827-9641-FB9A8C973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4813" y="1257300"/>
            <a:ext cx="5181600" cy="38862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02914-696C-54B7-C7D3-444B3EE1F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1" y="3429000"/>
            <a:ext cx="3549121" cy="182880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“This school year, I'm excited to build strong relationships and create a supportive space for students. I'm ready to help them grow both in and out of the classroom.”</a:t>
            </a:r>
          </a:p>
          <a:p>
            <a:endParaRPr lang="en-US" dirty="0"/>
          </a:p>
        </p:txBody>
      </p:sp>
      <p:pic>
        <p:nvPicPr>
          <p:cNvPr id="5" name="Picture 4" descr="Junior Jackets.jpg">
            <a:extLst>
              <a:ext uri="{FF2B5EF4-FFF2-40B4-BE49-F238E27FC236}">
                <a16:creationId xmlns:a16="http://schemas.microsoft.com/office/drawing/2014/main" id="{61623BC0-2C07-3B49-B833-28540A9F4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847" y="4443447"/>
            <a:ext cx="2187461" cy="2177164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16593B-EE54-3ADF-AB5B-120EA5F401CA}"/>
              </a:ext>
            </a:extLst>
          </p:cNvPr>
          <p:cNvSpPr txBox="1"/>
          <p:nvPr/>
        </p:nvSpPr>
        <p:spPr>
          <a:xfrm>
            <a:off x="200026" y="5295900"/>
            <a:ext cx="569594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rgbClr val="E7BF5F"/>
                </a:solidFill>
                <a:cs typeface="Segoe UI"/>
              </a:rPr>
              <a:t>WELCOME TO J.J. DANIELL!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94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0C0D6-A1E2-E979-A0D3-706B46047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BB1DA-8674-00E3-C43B-8CFF169E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sIERRA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HARRIS</a:t>
            </a:r>
            <a:r>
              <a:rPr lang="en-US" sz="2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br>
              <a:rPr lang="en-US" sz="2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25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Paraprofessional</a:t>
            </a:r>
            <a:endParaRPr lang="en-US" sz="25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9357D-4AAD-D463-F7A2-6D459C05E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206756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"I’m excited about the opportunities ahead to grow, learn, and connect with others. I’m looking forward to all the new experiences and challenges that will help shape a successful year."</a:t>
            </a:r>
          </a:p>
          <a:p>
            <a:endParaRPr lang="en-US" dirty="0"/>
          </a:p>
        </p:txBody>
      </p:sp>
      <p:pic>
        <p:nvPicPr>
          <p:cNvPr id="8" name="Content Placeholder 7" descr="A person smiling at camera&#10;&#10;AI-generated content may be incorrect.">
            <a:extLst>
              <a:ext uri="{FF2B5EF4-FFF2-40B4-BE49-F238E27FC236}">
                <a16:creationId xmlns:a16="http://schemas.microsoft.com/office/drawing/2014/main" id="{ED44003E-2BFC-3C44-6F11-F7D93D06A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442" y="609600"/>
            <a:ext cx="3888341" cy="5181600"/>
          </a:xfrm>
        </p:spPr>
      </p:pic>
      <p:pic>
        <p:nvPicPr>
          <p:cNvPr id="5" name="Picture 4" descr="Junior Jackets.jpg">
            <a:extLst>
              <a:ext uri="{FF2B5EF4-FFF2-40B4-BE49-F238E27FC236}">
                <a16:creationId xmlns:a16="http://schemas.microsoft.com/office/drawing/2014/main" id="{41A09A0B-F924-9111-4347-1DF4904FB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847" y="4443447"/>
            <a:ext cx="2187461" cy="2177164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D6D409-AA2F-9666-A2A9-2FA519B87339}"/>
              </a:ext>
            </a:extLst>
          </p:cNvPr>
          <p:cNvSpPr txBox="1"/>
          <p:nvPr/>
        </p:nvSpPr>
        <p:spPr>
          <a:xfrm>
            <a:off x="200026" y="5129213"/>
            <a:ext cx="569594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rgbClr val="E7BF5F"/>
                </a:solidFill>
                <a:cs typeface="Segoe UI"/>
              </a:rPr>
              <a:t>WELCOME TO J.J. DANIELL!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678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</TotalTime>
  <Words>211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Mesh</vt:lpstr>
      <vt:lpstr>Meet the New Staff at Daniell</vt:lpstr>
      <vt:lpstr>Lacey Edwards 6th Science </vt:lpstr>
      <vt:lpstr>Amy Klemm 7th ELA</vt:lpstr>
      <vt:lpstr>Jessica Hood  ART</vt:lpstr>
      <vt:lpstr>Tyler Shuman  Paraprofessional</vt:lpstr>
      <vt:lpstr>Janelle Morales  ISS Paraprofessional</vt:lpstr>
      <vt:lpstr>sIERRA HARRIS  Paraprofessional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Amy Stump</cp:lastModifiedBy>
  <cp:revision>159</cp:revision>
  <dcterms:created xsi:type="dcterms:W3CDTF">2025-06-11T18:56:45Z</dcterms:created>
  <dcterms:modified xsi:type="dcterms:W3CDTF">2025-08-07T13:18:26Z</dcterms:modified>
</cp:coreProperties>
</file>