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817C8-AD3D-CAF5-6E09-FE3F736E6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80ED7C-0403-0F2C-9C25-1B52A9344F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67451-16F8-0C39-89C9-4BB776AA9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34FF-26AE-43F7-848B-39D54853F90D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F3E86-BD5E-DBB5-9271-C78B1B78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5533F-405C-4E70-3647-223EBA854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B554-80C6-46FE-9265-BF383979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28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C5C16-0728-1829-C860-7D0821FB7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A7FEA0-82B0-D584-DAEE-32A3796CB1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38B38-F585-2D85-7367-5A09043C4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34FF-26AE-43F7-848B-39D54853F90D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F1BC9F-5666-8769-5F1D-930B222FC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1429B-966E-0EE2-878E-4FE96E27E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B554-80C6-46FE-9265-BF383979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79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CA5818-256E-A5FC-AC80-E18E3D5B2F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FA6CA0-2E89-DFEB-8B91-0064854B79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3152-EB69-4C9F-24F6-60F6370E1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34FF-26AE-43F7-848B-39D54853F90D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9CEF1-CBCD-37CD-335E-8869A50C4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59D8-B494-56D3-C162-059261D5B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B554-80C6-46FE-9265-BF383979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48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C6903-D1A6-ED00-5C92-2D2596EC6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719CB-7E17-2EED-BD10-D7003FFD2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6EB78-AAE0-AFB8-DA7B-F0E6E0BB6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34FF-26AE-43F7-848B-39D54853F90D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AC9F0-AEEC-7DD0-5D05-5CE481306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885E5-8E34-12DC-F159-DA58B5CB0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B554-80C6-46FE-9265-BF383979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62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A066F-10C3-4624-059D-06FC9F59E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217E7F-9191-3EAD-854B-EFCF9ECFC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DE870-4DBE-023D-7DD0-8F5DAD621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34FF-26AE-43F7-848B-39D54853F90D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35D6E-6965-170B-CB2E-6F99BC2A8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410ABC-5802-E948-F4CC-96A710121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B554-80C6-46FE-9265-BF383979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601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0E758-6969-6DB5-D3F0-EC9731601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3EF2D-248A-8496-6C71-E1F401D54D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BBBC09-1B6B-ED42-2B43-44C985A02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B68386-1FEB-8384-35FA-D544CEB9B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34FF-26AE-43F7-848B-39D54853F90D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494C9A-AAEA-DE95-8D11-0AC4DB341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6D3691-5552-BBFA-2A38-3DC310705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B554-80C6-46FE-9265-BF383979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12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2014D-EB29-AD28-40F9-D9D727AD4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18FC44-7F4A-2E62-689F-D736CC656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71ED15-DD0D-05B0-9C78-4AC696E1A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63E26B-6804-2A7B-9F79-26C523DB25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BD7387-5A5C-4BBE-2128-18D5F943B9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6C3A21-8BFD-F66B-8C6E-57ABA85A2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34FF-26AE-43F7-848B-39D54853F90D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64A9F8-E039-9C4D-B7AC-D6CB22C03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53B12E-7198-8D4A-BD12-8E9405334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B554-80C6-46FE-9265-BF383979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63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A68E1-007E-F470-A8C8-66314E2A0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50D766-A74A-74EE-B80C-33A916C1D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34FF-26AE-43F7-848B-39D54853F90D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FB9A0E-558E-B1BE-6790-B1DCBE878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6A4E78-6E48-CDD9-016E-5606AA293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B554-80C6-46FE-9265-BF383979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43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019E78-C1CD-18F6-FAB3-4C55BC640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34FF-26AE-43F7-848B-39D54853F90D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24F8F5-0F5C-34EA-2D6A-579189FFB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A1005E-D1E8-BCB6-4E0B-6AE03CDF9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B554-80C6-46FE-9265-BF383979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29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52A3-D134-2152-8445-265A0F890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98A1A-3658-2CAA-AD3A-AD86BD2D0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ABA452-439E-715F-2DFF-34003C8BF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D17130-D5BB-C8CE-FB7D-DFF6BF8D1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34FF-26AE-43F7-848B-39D54853F90D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2007C0-FB1A-0E90-67FB-682D13C05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770C1C-0344-24DD-18AF-83A45AA54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B554-80C6-46FE-9265-BF383979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519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BA1DF-5D30-A910-0EB1-0AEB6DFF5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373D9C-4238-1B45-1E7C-2D8EE8D8DE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9225B9-6373-0301-586C-DD07EFB6BC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31F269-18DF-3156-E5ED-1FB61F3FB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34FF-26AE-43F7-848B-39D54853F90D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D7CF18-B9BC-F7EA-F5BA-B02D2D52F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B64CA7-27E5-D5D0-3B7F-ED59A0820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B554-80C6-46FE-9265-BF383979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09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641496-0D9F-B552-3F7C-B0A944764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50A1CE-854E-A94A-41CB-F443FA592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E0CFA-2797-497C-C89B-03695DA991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C834FF-26AE-43F7-848B-39D54853F90D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3DEA9-8AAD-51F7-B911-D828A4B905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0CBF1-6346-B58E-4B29-FD8A94FA4E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B0B554-80C6-46FE-9265-BF383979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5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standing on a wooden surface&#10;&#10;AI-generated content may be incorrect.">
            <a:extLst>
              <a:ext uri="{FF2B5EF4-FFF2-40B4-BE49-F238E27FC236}">
                <a16:creationId xmlns:a16="http://schemas.microsoft.com/office/drawing/2014/main" id="{162ECF2A-AFB4-5564-12D1-F2695933D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1" r="46449"/>
          <a:stretch>
            <a:fillRect/>
          </a:stretch>
        </p:blipFill>
        <p:spPr>
          <a:xfrm rot="5400000">
            <a:off x="2667641" y="-2666359"/>
            <a:ext cx="6856718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344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hild in a blue jacket holding a walker&#10;&#10;AI-generated content may be incorrect.">
            <a:extLst>
              <a:ext uri="{FF2B5EF4-FFF2-40B4-BE49-F238E27FC236}">
                <a16:creationId xmlns:a16="http://schemas.microsoft.com/office/drawing/2014/main" id="{5F9FBF60-2245-C860-4092-CBDD49A5C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3" r="34958"/>
          <a:stretch>
            <a:fillRect/>
          </a:stretch>
        </p:blipFill>
        <p:spPr>
          <a:xfrm rot="5400000">
            <a:off x="2667641" y="-2666359"/>
            <a:ext cx="6856718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25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ople bowling alley with bowling balls and a person walking&#10;&#10;AI-generated content may be incorrect.">
            <a:extLst>
              <a:ext uri="{FF2B5EF4-FFF2-40B4-BE49-F238E27FC236}">
                <a16:creationId xmlns:a16="http://schemas.microsoft.com/office/drawing/2014/main" id="{CD3E4837-744B-F0C3-AC2A-AC5D281ED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10466" y="1339850"/>
            <a:ext cx="5571067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34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bowling ball&#10;&#10;AI-generated content may be incorrect.">
            <a:extLst>
              <a:ext uri="{FF2B5EF4-FFF2-40B4-BE49-F238E27FC236}">
                <a16:creationId xmlns:a16="http://schemas.microsoft.com/office/drawing/2014/main" id="{37DC8AA0-3044-ADF4-3F60-526EA4290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10466" y="1339850"/>
            <a:ext cx="5571067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41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people taking a picture of a shark in a tank&#10;&#10;AI-generated content may be incorrect.">
            <a:extLst>
              <a:ext uri="{FF2B5EF4-FFF2-40B4-BE49-F238E27FC236}">
                <a16:creationId xmlns:a16="http://schemas.microsoft.com/office/drawing/2014/main" id="{7E7A2C60-CAF5-DB68-43E0-F9E698BAE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7" r="33093"/>
          <a:stretch>
            <a:fillRect/>
          </a:stretch>
        </p:blipFill>
        <p:spPr>
          <a:xfrm rot="5400000">
            <a:off x="2667641" y="-2666359"/>
            <a:ext cx="6856718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191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People looking at a fish in a tank&#10;&#10;AI-generated content may be incorrect.">
            <a:extLst>
              <a:ext uri="{FF2B5EF4-FFF2-40B4-BE49-F238E27FC236}">
                <a16:creationId xmlns:a16="http://schemas.microsoft.com/office/drawing/2014/main" id="{CD393DAE-D29A-A626-8FB2-93F09FC52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0" b="19964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087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Tiffany Spriggs</dc:creator>
  <cp:lastModifiedBy>Tiffany Spriggs</cp:lastModifiedBy>
  <cp:revision>1</cp:revision>
  <dcterms:created xsi:type="dcterms:W3CDTF">2025-07-25T17:26:03Z</dcterms:created>
  <dcterms:modified xsi:type="dcterms:W3CDTF">2025-07-25T17:29:37Z</dcterms:modified>
</cp:coreProperties>
</file>