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3" r:id="rId5"/>
    <p:sldId id="284" r:id="rId6"/>
    <p:sldId id="259" r:id="rId7"/>
    <p:sldId id="266" r:id="rId8"/>
    <p:sldId id="269" r:id="rId9"/>
    <p:sldId id="267" r:id="rId10"/>
    <p:sldId id="268" r:id="rId11"/>
    <p:sldId id="260" r:id="rId12"/>
    <p:sldId id="262" r:id="rId13"/>
    <p:sldId id="28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20" userDrawn="1">
          <p15:clr>
            <a:srgbClr val="A4A3A4"/>
          </p15:clr>
        </p15:guide>
        <p15:guide id="3" pos="7176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504" userDrawn="1">
          <p15:clr>
            <a:srgbClr val="A4A3A4"/>
          </p15:clr>
        </p15:guide>
        <p15:guide id="7" orient="horz" pos="1200" userDrawn="1">
          <p15:clr>
            <a:srgbClr val="A4A3A4"/>
          </p15:clr>
        </p15:guide>
        <p15:guide id="8" pos="2352" userDrawn="1">
          <p15:clr>
            <a:srgbClr val="A4A3A4"/>
          </p15:clr>
        </p15:guide>
        <p15:guide id="9" pos="3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7D5E00"/>
    <a:srgbClr val="A84A02"/>
    <a:srgbClr val="C45800"/>
    <a:srgbClr val="F55D00"/>
    <a:srgbClr val="0C1F49"/>
    <a:srgbClr val="21B062"/>
    <a:srgbClr val="696969"/>
    <a:srgbClr val="46696C"/>
    <a:srgbClr val="834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88" autoAdjust="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>
        <p:guide pos="720"/>
        <p:guide pos="7176"/>
        <p:guide orient="horz" pos="2160"/>
        <p:guide pos="504"/>
        <p:guide orient="horz" pos="1200"/>
        <p:guide pos="2352"/>
        <p:guide pos="39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Thorpe" userId="8bfef107-8c19-43ed-94d9-f71934a3ac8c" providerId="ADAL" clId="{9A4505D2-6E21-4939-94EB-C313907BE3F6}"/>
    <pc:docChg chg="undo custSel addSld modSld sldOrd">
      <pc:chgData name="Shannon Thorpe" userId="8bfef107-8c19-43ed-94d9-f71934a3ac8c" providerId="ADAL" clId="{9A4505D2-6E21-4939-94EB-C313907BE3F6}" dt="2024-10-22T18:27:18.482" v="599" actId="20577"/>
      <pc:docMkLst>
        <pc:docMk/>
      </pc:docMkLst>
      <pc:sldChg chg="delSp modSp new mod ord">
        <pc:chgData name="Shannon Thorpe" userId="8bfef107-8c19-43ed-94d9-f71934a3ac8c" providerId="ADAL" clId="{9A4505D2-6E21-4939-94EB-C313907BE3F6}" dt="2024-10-22T18:27:18.482" v="599" actId="20577"/>
        <pc:sldMkLst>
          <pc:docMk/>
          <pc:sldMk cId="404415558" sldId="284"/>
        </pc:sldMkLst>
        <pc:spChg chg="mod">
          <ac:chgData name="Shannon Thorpe" userId="8bfef107-8c19-43ed-94d9-f71934a3ac8c" providerId="ADAL" clId="{9A4505D2-6E21-4939-94EB-C313907BE3F6}" dt="2024-10-22T01:45:57.862" v="14" actId="20577"/>
          <ac:spMkLst>
            <pc:docMk/>
            <pc:sldMk cId="404415558" sldId="284"/>
            <ac:spMk id="2" creationId="{33A38908-50EC-B5D6-8223-A91404594EE3}"/>
          </ac:spMkLst>
        </pc:spChg>
        <pc:spChg chg="mod">
          <ac:chgData name="Shannon Thorpe" userId="8bfef107-8c19-43ed-94d9-f71934a3ac8c" providerId="ADAL" clId="{9A4505D2-6E21-4939-94EB-C313907BE3F6}" dt="2024-10-22T01:57:08.711" v="311" actId="255"/>
          <ac:spMkLst>
            <pc:docMk/>
            <pc:sldMk cId="404415558" sldId="284"/>
            <ac:spMk id="3" creationId="{A4CD864E-838D-4B78-2C9F-319FA771D77D}"/>
          </ac:spMkLst>
        </pc:spChg>
        <pc:spChg chg="mod">
          <ac:chgData name="Shannon Thorpe" userId="8bfef107-8c19-43ed-94d9-f71934a3ac8c" providerId="ADAL" clId="{9A4505D2-6E21-4939-94EB-C313907BE3F6}" dt="2024-10-22T01:57:08.711" v="311" actId="255"/>
          <ac:spMkLst>
            <pc:docMk/>
            <pc:sldMk cId="404415558" sldId="284"/>
            <ac:spMk id="4" creationId="{D884B6ED-3ECC-1604-E7AC-67EF7863BD95}"/>
          </ac:spMkLst>
        </pc:spChg>
        <pc:spChg chg="mod">
          <ac:chgData name="Shannon Thorpe" userId="8bfef107-8c19-43ed-94d9-f71934a3ac8c" providerId="ADAL" clId="{9A4505D2-6E21-4939-94EB-C313907BE3F6}" dt="2024-10-22T01:59:17.204" v="341" actId="1076"/>
          <ac:spMkLst>
            <pc:docMk/>
            <pc:sldMk cId="404415558" sldId="284"/>
            <ac:spMk id="5" creationId="{90A55E36-8666-56CF-9A1F-FB17EB8E31CD}"/>
          </ac:spMkLst>
        </pc:spChg>
        <pc:spChg chg="mod">
          <ac:chgData name="Shannon Thorpe" userId="8bfef107-8c19-43ed-94d9-f71934a3ac8c" providerId="ADAL" clId="{9A4505D2-6E21-4939-94EB-C313907BE3F6}" dt="2024-10-22T02:04:46.274" v="524" actId="207"/>
          <ac:spMkLst>
            <pc:docMk/>
            <pc:sldMk cId="404415558" sldId="284"/>
            <ac:spMk id="6" creationId="{1A60AD1F-4843-1EEC-B226-4F73AE4E1D59}"/>
          </ac:spMkLst>
        </pc:spChg>
        <pc:spChg chg="mod">
          <ac:chgData name="Shannon Thorpe" userId="8bfef107-8c19-43ed-94d9-f71934a3ac8c" providerId="ADAL" clId="{9A4505D2-6E21-4939-94EB-C313907BE3F6}" dt="2024-10-22T01:57:20.695" v="312" actId="255"/>
          <ac:spMkLst>
            <pc:docMk/>
            <pc:sldMk cId="404415558" sldId="284"/>
            <ac:spMk id="7" creationId="{0B8FF534-4B76-9083-9A64-B4BE686CAE3C}"/>
          </ac:spMkLst>
        </pc:spChg>
        <pc:spChg chg="mod">
          <ac:chgData name="Shannon Thorpe" userId="8bfef107-8c19-43ed-94d9-f71934a3ac8c" providerId="ADAL" clId="{9A4505D2-6E21-4939-94EB-C313907BE3F6}" dt="2024-10-22T18:27:18.482" v="599" actId="20577"/>
          <ac:spMkLst>
            <pc:docMk/>
            <pc:sldMk cId="404415558" sldId="284"/>
            <ac:spMk id="8" creationId="{15638E7D-AE73-E251-5673-609615815B44}"/>
          </ac:spMkLst>
        </pc:spChg>
        <pc:spChg chg="mod">
          <ac:chgData name="Shannon Thorpe" userId="8bfef107-8c19-43ed-94d9-f71934a3ac8c" providerId="ADAL" clId="{9A4505D2-6E21-4939-94EB-C313907BE3F6}" dt="2024-10-22T02:03:25.792" v="491" actId="255"/>
          <ac:spMkLst>
            <pc:docMk/>
            <pc:sldMk cId="404415558" sldId="284"/>
            <ac:spMk id="9" creationId="{F39440D0-2AE2-AD9B-A847-8A88D68C2945}"/>
          </ac:spMkLst>
        </pc:spChg>
        <pc:spChg chg="mod">
          <ac:chgData name="Shannon Thorpe" userId="8bfef107-8c19-43ed-94d9-f71934a3ac8c" providerId="ADAL" clId="{9A4505D2-6E21-4939-94EB-C313907BE3F6}" dt="2024-10-22T02:04:41.369" v="523" actId="255"/>
          <ac:spMkLst>
            <pc:docMk/>
            <pc:sldMk cId="404415558" sldId="284"/>
            <ac:spMk id="10" creationId="{523E709F-A74F-123C-7DCC-3B0E1D356488}"/>
          </ac:spMkLst>
        </pc:spChg>
        <pc:spChg chg="mod">
          <ac:chgData name="Shannon Thorpe" userId="8bfef107-8c19-43ed-94d9-f71934a3ac8c" providerId="ADAL" clId="{9A4505D2-6E21-4939-94EB-C313907BE3F6}" dt="2024-10-22T02:17:32.833" v="591" actId="20577"/>
          <ac:spMkLst>
            <pc:docMk/>
            <pc:sldMk cId="404415558" sldId="284"/>
            <ac:spMk id="11" creationId="{04AAAD03-0A0F-F8F4-36D4-03C01E39538C}"/>
          </ac:spMkLst>
        </pc:spChg>
        <pc:spChg chg="mod">
          <ac:chgData name="Shannon Thorpe" userId="8bfef107-8c19-43ed-94d9-f71934a3ac8c" providerId="ADAL" clId="{9A4505D2-6E21-4939-94EB-C313907BE3F6}" dt="2024-10-22T02:03:44.289" v="504" actId="14100"/>
          <ac:spMkLst>
            <pc:docMk/>
            <pc:sldMk cId="404415558" sldId="284"/>
            <ac:spMk id="12" creationId="{6A5ABB88-E99C-8033-A14D-D029A2A985CB}"/>
          </ac:spMkLst>
        </pc:spChg>
        <pc:spChg chg="mod">
          <ac:chgData name="Shannon Thorpe" userId="8bfef107-8c19-43ed-94d9-f71934a3ac8c" providerId="ADAL" clId="{9A4505D2-6E21-4939-94EB-C313907BE3F6}" dt="2024-10-22T02:03:35.973" v="503" actId="20577"/>
          <ac:spMkLst>
            <pc:docMk/>
            <pc:sldMk cId="404415558" sldId="284"/>
            <ac:spMk id="13" creationId="{EA5AB1A1-8CA6-4713-C26F-A4AB0170EBE4}"/>
          </ac:spMkLst>
        </pc:spChg>
        <pc:spChg chg="mod">
          <ac:chgData name="Shannon Thorpe" userId="8bfef107-8c19-43ed-94d9-f71934a3ac8c" providerId="ADAL" clId="{9A4505D2-6E21-4939-94EB-C313907BE3F6}" dt="2024-10-22T02:16:32.555" v="587" actId="207"/>
          <ac:spMkLst>
            <pc:docMk/>
            <pc:sldMk cId="404415558" sldId="284"/>
            <ac:spMk id="14" creationId="{F6DB0C17-723B-9426-5EFB-2CE700FF6FE0}"/>
          </ac:spMkLst>
        </pc:spChg>
        <pc:spChg chg="mod">
          <ac:chgData name="Shannon Thorpe" userId="8bfef107-8c19-43ed-94d9-f71934a3ac8c" providerId="ADAL" clId="{9A4505D2-6E21-4939-94EB-C313907BE3F6}" dt="2024-10-22T01:57:27.508" v="313" actId="255"/>
          <ac:spMkLst>
            <pc:docMk/>
            <pc:sldMk cId="404415558" sldId="284"/>
            <ac:spMk id="15" creationId="{E5930FB2-93E3-84DA-0384-7CFAB3D42B80}"/>
          </ac:spMkLst>
        </pc:spChg>
        <pc:spChg chg="mod">
          <ac:chgData name="Shannon Thorpe" userId="8bfef107-8c19-43ed-94d9-f71934a3ac8c" providerId="ADAL" clId="{9A4505D2-6E21-4939-94EB-C313907BE3F6}" dt="2024-10-22T01:58:01.943" v="319" actId="255"/>
          <ac:spMkLst>
            <pc:docMk/>
            <pc:sldMk cId="404415558" sldId="284"/>
            <ac:spMk id="16" creationId="{FED8D6FF-1E16-750D-D4E4-83E8689F5769}"/>
          </ac:spMkLst>
        </pc:spChg>
        <pc:spChg chg="mod">
          <ac:chgData name="Shannon Thorpe" userId="8bfef107-8c19-43ed-94d9-f71934a3ac8c" providerId="ADAL" clId="{9A4505D2-6E21-4939-94EB-C313907BE3F6}" dt="2024-10-22T02:02:05.731" v="472" actId="113"/>
          <ac:spMkLst>
            <pc:docMk/>
            <pc:sldMk cId="404415558" sldId="284"/>
            <ac:spMk id="17" creationId="{77A37935-99E5-95DB-61A7-DC62809765B5}"/>
          </ac:spMkLst>
        </pc:spChg>
        <pc:spChg chg="mod">
          <ac:chgData name="Shannon Thorpe" userId="8bfef107-8c19-43ed-94d9-f71934a3ac8c" providerId="ADAL" clId="{9A4505D2-6E21-4939-94EB-C313907BE3F6}" dt="2024-10-22T02:17:12.893" v="590" actId="20577"/>
          <ac:spMkLst>
            <pc:docMk/>
            <pc:sldMk cId="404415558" sldId="284"/>
            <ac:spMk id="18" creationId="{800A4449-C224-33A3-CAE2-B98425952E4A}"/>
          </ac:spMkLst>
        </pc:spChg>
        <pc:spChg chg="del">
          <ac:chgData name="Shannon Thorpe" userId="8bfef107-8c19-43ed-94d9-f71934a3ac8c" providerId="ADAL" clId="{9A4505D2-6E21-4939-94EB-C313907BE3F6}" dt="2024-10-22T01:52:17.583" v="275" actId="478"/>
          <ac:spMkLst>
            <pc:docMk/>
            <pc:sldMk cId="404415558" sldId="284"/>
            <ac:spMk id="19" creationId="{A88894E2-D2FF-483D-F4E4-C6A8A60A8432}"/>
          </ac:spMkLst>
        </pc:spChg>
        <pc:spChg chg="del">
          <ac:chgData name="Shannon Thorpe" userId="8bfef107-8c19-43ed-94d9-f71934a3ac8c" providerId="ADAL" clId="{9A4505D2-6E21-4939-94EB-C313907BE3F6}" dt="2024-10-22T01:52:22.989" v="276" actId="478"/>
          <ac:spMkLst>
            <pc:docMk/>
            <pc:sldMk cId="404415558" sldId="284"/>
            <ac:spMk id="20" creationId="{D99D5496-5F09-7F1A-FA6E-CBB117D679DE}"/>
          </ac:spMkLst>
        </pc:spChg>
        <pc:spChg chg="del">
          <ac:chgData name="Shannon Thorpe" userId="8bfef107-8c19-43ed-94d9-f71934a3ac8c" providerId="ADAL" clId="{9A4505D2-6E21-4939-94EB-C313907BE3F6}" dt="2024-10-22T01:52:27.363" v="277" actId="478"/>
          <ac:spMkLst>
            <pc:docMk/>
            <pc:sldMk cId="404415558" sldId="284"/>
            <ac:spMk id="21" creationId="{D73ED967-B930-98AB-11C6-61C5E588AF7F}"/>
          </ac:spMkLst>
        </pc:spChg>
        <pc:spChg chg="del">
          <ac:chgData name="Shannon Thorpe" userId="8bfef107-8c19-43ed-94d9-f71934a3ac8c" providerId="ADAL" clId="{9A4505D2-6E21-4939-94EB-C313907BE3F6}" dt="2024-10-22T01:52:33.361" v="278" actId="478"/>
          <ac:spMkLst>
            <pc:docMk/>
            <pc:sldMk cId="404415558" sldId="284"/>
            <ac:spMk id="22" creationId="{9B4B580F-11E1-C41C-203E-366873CACE4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6BDF9-E480-472D-9539-92F97E879CC3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0B3EB7-F895-4166-BBE2-528AFC00D945}">
      <dgm:prSet/>
      <dgm:spPr/>
      <dgm:t>
        <a:bodyPr/>
        <a:lstStyle/>
        <a:p>
          <a:r>
            <a:rPr lang="en-US" dirty="0"/>
            <a:t>EOGs</a:t>
          </a:r>
        </a:p>
      </dgm:t>
    </dgm:pt>
    <dgm:pt modelId="{5DFE10D2-74F1-4490-9DFE-D2CB476F7C92}" type="parTrans" cxnId="{8D22841A-19D8-4C8F-AC1A-08B2CFB9FE83}">
      <dgm:prSet/>
      <dgm:spPr/>
      <dgm:t>
        <a:bodyPr/>
        <a:lstStyle/>
        <a:p>
          <a:endParaRPr lang="en-US"/>
        </a:p>
      </dgm:t>
    </dgm:pt>
    <dgm:pt modelId="{330FB1E4-E9DE-49C7-9724-D5D451FC5394}" type="sibTrans" cxnId="{8D22841A-19D8-4C8F-AC1A-08B2CFB9FE83}">
      <dgm:prSet/>
      <dgm:spPr/>
      <dgm:t>
        <a:bodyPr/>
        <a:lstStyle/>
        <a:p>
          <a:endParaRPr lang="en-US"/>
        </a:p>
      </dgm:t>
    </dgm:pt>
    <dgm:pt modelId="{75905E3F-58E4-4A2C-ACE2-CA9C609E49C8}">
      <dgm:prSet/>
      <dgm:spPr/>
      <dgm:t>
        <a:bodyPr/>
        <a:lstStyle/>
        <a:p>
          <a:r>
            <a:rPr lang="en-US" dirty="0"/>
            <a:t>SSP Goals</a:t>
          </a:r>
        </a:p>
      </dgm:t>
    </dgm:pt>
    <dgm:pt modelId="{E65CB76E-D091-4444-9822-F57A7FD81406}" type="parTrans" cxnId="{F5B69795-FFA0-44AF-A216-07F8FADFE3C1}">
      <dgm:prSet/>
      <dgm:spPr/>
      <dgm:t>
        <a:bodyPr/>
        <a:lstStyle/>
        <a:p>
          <a:endParaRPr lang="en-US"/>
        </a:p>
      </dgm:t>
    </dgm:pt>
    <dgm:pt modelId="{9DEFD0F3-ED73-4952-8763-1C8485FE2B62}" type="sibTrans" cxnId="{F5B69795-FFA0-44AF-A216-07F8FADFE3C1}">
      <dgm:prSet/>
      <dgm:spPr/>
      <dgm:t>
        <a:bodyPr/>
        <a:lstStyle/>
        <a:p>
          <a:endParaRPr lang="en-US"/>
        </a:p>
      </dgm:t>
    </dgm:pt>
    <dgm:pt modelId="{CC472072-06F1-4F71-9F36-62A0D7FC88FA}">
      <dgm:prSet/>
      <dgm:spPr/>
      <dgm:t>
        <a:bodyPr/>
        <a:lstStyle/>
        <a:p>
          <a:r>
            <a:rPr lang="en-US" dirty="0"/>
            <a:t>Actions</a:t>
          </a:r>
        </a:p>
      </dgm:t>
    </dgm:pt>
    <dgm:pt modelId="{0611E11C-527E-44FE-BAD4-940AF0A89DED}" type="parTrans" cxnId="{CE6083DA-0C41-4AE3-80FA-6068028F2C0D}">
      <dgm:prSet/>
      <dgm:spPr/>
      <dgm:t>
        <a:bodyPr/>
        <a:lstStyle/>
        <a:p>
          <a:endParaRPr lang="en-US"/>
        </a:p>
      </dgm:t>
    </dgm:pt>
    <dgm:pt modelId="{7E04F804-CAF7-4134-A012-51D3252FA42F}" type="sibTrans" cxnId="{CE6083DA-0C41-4AE3-80FA-6068028F2C0D}">
      <dgm:prSet/>
      <dgm:spPr/>
      <dgm:t>
        <a:bodyPr/>
        <a:lstStyle/>
        <a:p>
          <a:endParaRPr lang="en-US"/>
        </a:p>
      </dgm:t>
    </dgm:pt>
    <dgm:pt modelId="{BFA64710-788A-4890-95E9-2377D04A7FD7}" type="pres">
      <dgm:prSet presAssocID="{65B6BDF9-E480-472D-9539-92F97E879CC3}" presName="diagram" presStyleCnt="0">
        <dgm:presLayoutVars>
          <dgm:dir/>
          <dgm:resizeHandles val="exact"/>
        </dgm:presLayoutVars>
      </dgm:prSet>
      <dgm:spPr/>
    </dgm:pt>
    <dgm:pt modelId="{C18C791D-F0ED-4E02-9687-6EBD1D4BD173}" type="pres">
      <dgm:prSet presAssocID="{E00B3EB7-F895-4166-BBE2-528AFC00D945}" presName="node" presStyleLbl="node1" presStyleIdx="0" presStyleCnt="3">
        <dgm:presLayoutVars>
          <dgm:bulletEnabled val="1"/>
        </dgm:presLayoutVars>
      </dgm:prSet>
      <dgm:spPr/>
    </dgm:pt>
    <dgm:pt modelId="{598D449E-6FF8-44A7-A223-99DEED69E723}" type="pres">
      <dgm:prSet presAssocID="{330FB1E4-E9DE-49C7-9724-D5D451FC5394}" presName="sibTrans" presStyleCnt="0"/>
      <dgm:spPr/>
    </dgm:pt>
    <dgm:pt modelId="{986712CC-20AA-4293-B012-CAB17C070D37}" type="pres">
      <dgm:prSet presAssocID="{75905E3F-58E4-4A2C-ACE2-CA9C609E49C8}" presName="node" presStyleLbl="node1" presStyleIdx="1" presStyleCnt="3">
        <dgm:presLayoutVars>
          <dgm:bulletEnabled val="1"/>
        </dgm:presLayoutVars>
      </dgm:prSet>
      <dgm:spPr/>
    </dgm:pt>
    <dgm:pt modelId="{6863DB02-7487-478F-8E61-4EF23E37B4A3}" type="pres">
      <dgm:prSet presAssocID="{9DEFD0F3-ED73-4952-8763-1C8485FE2B62}" presName="sibTrans" presStyleCnt="0"/>
      <dgm:spPr/>
    </dgm:pt>
    <dgm:pt modelId="{CC2D6D18-D7B5-49F2-8627-D7F43DD9CBDB}" type="pres">
      <dgm:prSet presAssocID="{CC472072-06F1-4F71-9F36-62A0D7FC88FA}" presName="node" presStyleLbl="node1" presStyleIdx="2" presStyleCnt="3">
        <dgm:presLayoutVars>
          <dgm:bulletEnabled val="1"/>
        </dgm:presLayoutVars>
      </dgm:prSet>
      <dgm:spPr/>
    </dgm:pt>
  </dgm:ptLst>
  <dgm:cxnLst>
    <dgm:cxn modelId="{8D22841A-19D8-4C8F-AC1A-08B2CFB9FE83}" srcId="{65B6BDF9-E480-472D-9539-92F97E879CC3}" destId="{E00B3EB7-F895-4166-BBE2-528AFC00D945}" srcOrd="0" destOrd="0" parTransId="{5DFE10D2-74F1-4490-9DFE-D2CB476F7C92}" sibTransId="{330FB1E4-E9DE-49C7-9724-D5D451FC5394}"/>
    <dgm:cxn modelId="{0BC0F95D-DD83-4B06-9327-E467191C04BD}" type="presOf" srcId="{CC472072-06F1-4F71-9F36-62A0D7FC88FA}" destId="{CC2D6D18-D7B5-49F2-8627-D7F43DD9CBDB}" srcOrd="0" destOrd="0" presId="urn:microsoft.com/office/officeart/2005/8/layout/default"/>
    <dgm:cxn modelId="{7E99905F-4CB1-49CE-8294-6746EC61CE34}" type="presOf" srcId="{E00B3EB7-F895-4166-BBE2-528AFC00D945}" destId="{C18C791D-F0ED-4E02-9687-6EBD1D4BD173}" srcOrd="0" destOrd="0" presId="urn:microsoft.com/office/officeart/2005/8/layout/default"/>
    <dgm:cxn modelId="{F5B69795-FFA0-44AF-A216-07F8FADFE3C1}" srcId="{65B6BDF9-E480-472D-9539-92F97E879CC3}" destId="{75905E3F-58E4-4A2C-ACE2-CA9C609E49C8}" srcOrd="1" destOrd="0" parTransId="{E65CB76E-D091-4444-9822-F57A7FD81406}" sibTransId="{9DEFD0F3-ED73-4952-8763-1C8485FE2B62}"/>
    <dgm:cxn modelId="{7301F1B3-8D23-444D-B170-8623686E6E76}" type="presOf" srcId="{65B6BDF9-E480-472D-9539-92F97E879CC3}" destId="{BFA64710-788A-4890-95E9-2377D04A7FD7}" srcOrd="0" destOrd="0" presId="urn:microsoft.com/office/officeart/2005/8/layout/default"/>
    <dgm:cxn modelId="{CE6083DA-0C41-4AE3-80FA-6068028F2C0D}" srcId="{65B6BDF9-E480-472D-9539-92F97E879CC3}" destId="{CC472072-06F1-4F71-9F36-62A0D7FC88FA}" srcOrd="2" destOrd="0" parTransId="{0611E11C-527E-44FE-BAD4-940AF0A89DED}" sibTransId="{7E04F804-CAF7-4134-A012-51D3252FA42F}"/>
    <dgm:cxn modelId="{89302CF7-DA37-419B-9CD8-5FE67368F8DD}" type="presOf" srcId="{75905E3F-58E4-4A2C-ACE2-CA9C609E49C8}" destId="{986712CC-20AA-4293-B012-CAB17C070D37}" srcOrd="0" destOrd="0" presId="urn:microsoft.com/office/officeart/2005/8/layout/default"/>
    <dgm:cxn modelId="{584E592F-B8C3-425D-A43E-D79DA1B2FA35}" type="presParOf" srcId="{BFA64710-788A-4890-95E9-2377D04A7FD7}" destId="{C18C791D-F0ED-4E02-9687-6EBD1D4BD173}" srcOrd="0" destOrd="0" presId="urn:microsoft.com/office/officeart/2005/8/layout/default"/>
    <dgm:cxn modelId="{1D36D0B7-6C37-4C53-B4D7-A644604095B6}" type="presParOf" srcId="{BFA64710-788A-4890-95E9-2377D04A7FD7}" destId="{598D449E-6FF8-44A7-A223-99DEED69E723}" srcOrd="1" destOrd="0" presId="urn:microsoft.com/office/officeart/2005/8/layout/default"/>
    <dgm:cxn modelId="{368E58C6-DE71-4ECA-9C7B-3D1A143E729E}" type="presParOf" srcId="{BFA64710-788A-4890-95E9-2377D04A7FD7}" destId="{986712CC-20AA-4293-B012-CAB17C070D37}" srcOrd="2" destOrd="0" presId="urn:microsoft.com/office/officeart/2005/8/layout/default"/>
    <dgm:cxn modelId="{861B2861-CDC6-41B5-B9D9-200FE98BD6A5}" type="presParOf" srcId="{BFA64710-788A-4890-95E9-2377D04A7FD7}" destId="{6863DB02-7487-478F-8E61-4EF23E37B4A3}" srcOrd="3" destOrd="0" presId="urn:microsoft.com/office/officeart/2005/8/layout/default"/>
    <dgm:cxn modelId="{6007C632-0540-46FC-817D-C0311FA56D99}" type="presParOf" srcId="{BFA64710-788A-4890-95E9-2377D04A7FD7}" destId="{CC2D6D18-D7B5-49F2-8627-D7F43DD9CBD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A8A95B-7C96-47F3-8CC7-31CF6D08371B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6D78DE0-3296-4346-9FAA-57D71A40B5D9}">
      <dgm:prSet/>
      <dgm:spPr/>
      <dgm:t>
        <a:bodyPr/>
        <a:lstStyle/>
        <a:p>
          <a:r>
            <a:rPr lang="en-US" dirty="0"/>
            <a:t>By the end of the 2024-25 school year Durham Middle School will increase the percent of students scoring a level 3 or 4 on the ELA Milestone Assessment by at least three percent from 63% to 66%.</a:t>
          </a:r>
        </a:p>
      </dgm:t>
    </dgm:pt>
    <dgm:pt modelId="{AEF68CF2-28F5-4835-9D9B-A95DD6AFF6E9}" type="parTrans" cxnId="{F8F3F7D3-EE95-4F25-B9E8-EF95D1112145}">
      <dgm:prSet/>
      <dgm:spPr/>
      <dgm:t>
        <a:bodyPr/>
        <a:lstStyle/>
        <a:p>
          <a:endParaRPr lang="en-US"/>
        </a:p>
      </dgm:t>
    </dgm:pt>
    <dgm:pt modelId="{9F4681DE-47EA-4C07-B89B-DFF7426D7AD6}" type="sibTrans" cxnId="{F8F3F7D3-EE95-4F25-B9E8-EF95D1112145}">
      <dgm:prSet/>
      <dgm:spPr/>
      <dgm:t>
        <a:bodyPr/>
        <a:lstStyle/>
        <a:p>
          <a:endParaRPr lang="en-US"/>
        </a:p>
      </dgm:t>
    </dgm:pt>
    <dgm:pt modelId="{200A20B2-22FA-4C28-8E3B-2111C1C18F6A}">
      <dgm:prSet/>
      <dgm:spPr/>
      <dgm:t>
        <a:bodyPr/>
        <a:lstStyle/>
        <a:p>
          <a:r>
            <a:rPr lang="en-US" dirty="0"/>
            <a:t>Performance Target: Students will show growth in writing as evidenced by improved constructive response scores on the school-wide rubric. Ultimately, students will demonstrate growth on the 2024-2025 ELA Milestone Assessment.</a:t>
          </a:r>
        </a:p>
      </dgm:t>
    </dgm:pt>
    <dgm:pt modelId="{D7E52E79-6AB8-4BB1-8C62-3DE0B16A8835}" type="parTrans" cxnId="{488B78EF-F0E2-4E67-8AAF-D13414F3EFFB}">
      <dgm:prSet/>
      <dgm:spPr/>
      <dgm:t>
        <a:bodyPr/>
        <a:lstStyle/>
        <a:p>
          <a:endParaRPr lang="en-US"/>
        </a:p>
      </dgm:t>
    </dgm:pt>
    <dgm:pt modelId="{ECC7A23F-F4A1-4E0C-9824-67076E066986}" type="sibTrans" cxnId="{488B78EF-F0E2-4E67-8AAF-D13414F3EFFB}">
      <dgm:prSet/>
      <dgm:spPr/>
      <dgm:t>
        <a:bodyPr/>
        <a:lstStyle/>
        <a:p>
          <a:endParaRPr lang="en-US"/>
        </a:p>
      </dgm:t>
    </dgm:pt>
    <dgm:pt modelId="{341C6AA8-775C-42C8-BDBC-7CCFEA380D63}" type="pres">
      <dgm:prSet presAssocID="{F8A8A95B-7C96-47F3-8CC7-31CF6D08371B}" presName="linear" presStyleCnt="0">
        <dgm:presLayoutVars>
          <dgm:animLvl val="lvl"/>
          <dgm:resizeHandles val="exact"/>
        </dgm:presLayoutVars>
      </dgm:prSet>
      <dgm:spPr/>
    </dgm:pt>
    <dgm:pt modelId="{6054CC60-00EA-431F-9FA5-60B33A141B00}" type="pres">
      <dgm:prSet presAssocID="{F6D78DE0-3296-4346-9FAA-57D71A40B5D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199CD02-741C-4B34-80BC-FC9526CF5CEB}" type="pres">
      <dgm:prSet presAssocID="{9F4681DE-47EA-4C07-B89B-DFF7426D7AD6}" presName="spacer" presStyleCnt="0"/>
      <dgm:spPr/>
    </dgm:pt>
    <dgm:pt modelId="{49C5E8E7-D222-41F0-A84E-588C4F389C51}" type="pres">
      <dgm:prSet presAssocID="{200A20B2-22FA-4C28-8E3B-2111C1C18F6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10A2E13-33AF-4663-ACA9-2332A557A9BB}" type="presOf" srcId="{F6D78DE0-3296-4346-9FAA-57D71A40B5D9}" destId="{6054CC60-00EA-431F-9FA5-60B33A141B00}" srcOrd="0" destOrd="0" presId="urn:microsoft.com/office/officeart/2005/8/layout/vList2"/>
    <dgm:cxn modelId="{80D1F030-EA76-4165-B79B-A9603A6619B7}" type="presOf" srcId="{200A20B2-22FA-4C28-8E3B-2111C1C18F6A}" destId="{49C5E8E7-D222-41F0-A84E-588C4F389C51}" srcOrd="0" destOrd="0" presId="urn:microsoft.com/office/officeart/2005/8/layout/vList2"/>
    <dgm:cxn modelId="{DCE0DC8D-D3A2-4966-97CC-890D00A364EC}" type="presOf" srcId="{F8A8A95B-7C96-47F3-8CC7-31CF6D08371B}" destId="{341C6AA8-775C-42C8-BDBC-7CCFEA380D63}" srcOrd="0" destOrd="0" presId="urn:microsoft.com/office/officeart/2005/8/layout/vList2"/>
    <dgm:cxn modelId="{F8F3F7D3-EE95-4F25-B9E8-EF95D1112145}" srcId="{F8A8A95B-7C96-47F3-8CC7-31CF6D08371B}" destId="{F6D78DE0-3296-4346-9FAA-57D71A40B5D9}" srcOrd="0" destOrd="0" parTransId="{AEF68CF2-28F5-4835-9D9B-A95DD6AFF6E9}" sibTransId="{9F4681DE-47EA-4C07-B89B-DFF7426D7AD6}"/>
    <dgm:cxn modelId="{488B78EF-F0E2-4E67-8AAF-D13414F3EFFB}" srcId="{F8A8A95B-7C96-47F3-8CC7-31CF6D08371B}" destId="{200A20B2-22FA-4C28-8E3B-2111C1C18F6A}" srcOrd="1" destOrd="0" parTransId="{D7E52E79-6AB8-4BB1-8C62-3DE0B16A8835}" sibTransId="{ECC7A23F-F4A1-4E0C-9824-67076E066986}"/>
    <dgm:cxn modelId="{644DAC9D-B437-4599-A716-8EAE3E16350D}" type="presParOf" srcId="{341C6AA8-775C-42C8-BDBC-7CCFEA380D63}" destId="{6054CC60-00EA-431F-9FA5-60B33A141B00}" srcOrd="0" destOrd="0" presId="urn:microsoft.com/office/officeart/2005/8/layout/vList2"/>
    <dgm:cxn modelId="{C58CECE6-852A-41A2-8356-6F587B3C73FF}" type="presParOf" srcId="{341C6AA8-775C-42C8-BDBC-7CCFEA380D63}" destId="{2199CD02-741C-4B34-80BC-FC9526CF5CEB}" srcOrd="1" destOrd="0" presId="urn:microsoft.com/office/officeart/2005/8/layout/vList2"/>
    <dgm:cxn modelId="{D945276D-7261-4887-8EDF-85BA66714DA5}" type="presParOf" srcId="{341C6AA8-775C-42C8-BDBC-7CCFEA380D63}" destId="{49C5E8E7-D222-41F0-A84E-588C4F389C5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A1EA0D-2857-4A91-A7CD-F8B3505A6EA9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BFCA70CD-1DC6-4957-ADF8-84D29728808E}">
      <dgm:prSet/>
      <dgm:spPr>
        <a:solidFill>
          <a:srgbClr val="FFC000"/>
        </a:solidFill>
      </dgm:spPr>
      <dgm:t>
        <a:bodyPr/>
        <a:lstStyle/>
        <a:p>
          <a:r>
            <a:rPr lang="en-US" dirty="0"/>
            <a:t>By the end of the 2024-25 school year Durham Middle School will increase the percent of students scoring a level 3 or 4 on the ELA Milestone Assessment by at least three percent from 63% to 66%.</a:t>
          </a:r>
        </a:p>
      </dgm:t>
    </dgm:pt>
    <dgm:pt modelId="{143338A7-DF8B-41A8-82BA-056739D7C680}" type="parTrans" cxnId="{95B51FB6-FCE6-43C1-B476-CEADF0D0CF19}">
      <dgm:prSet/>
      <dgm:spPr/>
      <dgm:t>
        <a:bodyPr/>
        <a:lstStyle/>
        <a:p>
          <a:endParaRPr lang="en-US"/>
        </a:p>
      </dgm:t>
    </dgm:pt>
    <dgm:pt modelId="{7D59F111-31AD-4E43-BBA0-00F188DE5825}" type="sibTrans" cxnId="{95B51FB6-FCE6-43C1-B476-CEADF0D0CF19}">
      <dgm:prSet/>
      <dgm:spPr/>
      <dgm:t>
        <a:bodyPr/>
        <a:lstStyle/>
        <a:p>
          <a:endParaRPr lang="en-US"/>
        </a:p>
      </dgm:t>
    </dgm:pt>
    <dgm:pt modelId="{B034AC2A-9E03-4938-B19A-586609C70697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Performance Target: Students will show growth in active reading strategies as evidenced by improved constructive response scores on the school-wide rubric. Ultimately, students will demonstrate growth on the 2024-2025 ELA Milestone Assessment.</a:t>
          </a:r>
        </a:p>
      </dgm:t>
    </dgm:pt>
    <dgm:pt modelId="{D2FC7B66-99C5-4DBB-8AC7-D521BF3A2DBB}" type="parTrans" cxnId="{F026F10E-09FA-4469-8AA1-7A0E59C0EEB7}">
      <dgm:prSet/>
      <dgm:spPr/>
      <dgm:t>
        <a:bodyPr/>
        <a:lstStyle/>
        <a:p>
          <a:endParaRPr lang="en-US"/>
        </a:p>
      </dgm:t>
    </dgm:pt>
    <dgm:pt modelId="{533455B1-D80D-4036-8067-7DB229134F23}" type="sibTrans" cxnId="{F026F10E-09FA-4469-8AA1-7A0E59C0EEB7}">
      <dgm:prSet/>
      <dgm:spPr/>
      <dgm:t>
        <a:bodyPr/>
        <a:lstStyle/>
        <a:p>
          <a:endParaRPr lang="en-US"/>
        </a:p>
      </dgm:t>
    </dgm:pt>
    <dgm:pt modelId="{8595029D-37A9-4F7C-A595-27DF571668CA}" type="pres">
      <dgm:prSet presAssocID="{00A1EA0D-2857-4A91-A7CD-F8B3505A6EA9}" presName="linear" presStyleCnt="0">
        <dgm:presLayoutVars>
          <dgm:animLvl val="lvl"/>
          <dgm:resizeHandles val="exact"/>
        </dgm:presLayoutVars>
      </dgm:prSet>
      <dgm:spPr/>
    </dgm:pt>
    <dgm:pt modelId="{78879985-2969-4C7D-9DD2-D7A81ED51BEF}" type="pres">
      <dgm:prSet presAssocID="{BFCA70CD-1DC6-4957-ADF8-84D29728808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02B3E0B-0B59-47E5-9486-BCD4424F422F}" type="pres">
      <dgm:prSet presAssocID="{7D59F111-31AD-4E43-BBA0-00F188DE5825}" presName="spacer" presStyleCnt="0"/>
      <dgm:spPr/>
    </dgm:pt>
    <dgm:pt modelId="{2896EE5F-1407-4AC1-B084-ACA8E1DF879F}" type="pres">
      <dgm:prSet presAssocID="{B034AC2A-9E03-4938-B19A-586609C7069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E1F1B09-B666-4159-AEA9-DD5A690F9BBD}" type="presOf" srcId="{00A1EA0D-2857-4A91-A7CD-F8B3505A6EA9}" destId="{8595029D-37A9-4F7C-A595-27DF571668CA}" srcOrd="0" destOrd="0" presId="urn:microsoft.com/office/officeart/2005/8/layout/vList2"/>
    <dgm:cxn modelId="{F026F10E-09FA-4469-8AA1-7A0E59C0EEB7}" srcId="{00A1EA0D-2857-4A91-A7CD-F8B3505A6EA9}" destId="{B034AC2A-9E03-4938-B19A-586609C70697}" srcOrd="1" destOrd="0" parTransId="{D2FC7B66-99C5-4DBB-8AC7-D521BF3A2DBB}" sibTransId="{533455B1-D80D-4036-8067-7DB229134F23}"/>
    <dgm:cxn modelId="{02D35D18-6881-4BF7-9861-FDBA932E8CBE}" type="presOf" srcId="{B034AC2A-9E03-4938-B19A-586609C70697}" destId="{2896EE5F-1407-4AC1-B084-ACA8E1DF879F}" srcOrd="0" destOrd="0" presId="urn:microsoft.com/office/officeart/2005/8/layout/vList2"/>
    <dgm:cxn modelId="{8754D57E-6A0A-4A82-BA4D-199C2837CF48}" type="presOf" srcId="{BFCA70CD-1DC6-4957-ADF8-84D29728808E}" destId="{78879985-2969-4C7D-9DD2-D7A81ED51BEF}" srcOrd="0" destOrd="0" presId="urn:microsoft.com/office/officeart/2005/8/layout/vList2"/>
    <dgm:cxn modelId="{95B51FB6-FCE6-43C1-B476-CEADF0D0CF19}" srcId="{00A1EA0D-2857-4A91-A7CD-F8B3505A6EA9}" destId="{BFCA70CD-1DC6-4957-ADF8-84D29728808E}" srcOrd="0" destOrd="0" parTransId="{143338A7-DF8B-41A8-82BA-056739D7C680}" sibTransId="{7D59F111-31AD-4E43-BBA0-00F188DE5825}"/>
    <dgm:cxn modelId="{DBBD7FED-2A98-4277-813B-58E71F79706F}" type="presParOf" srcId="{8595029D-37A9-4F7C-A595-27DF571668CA}" destId="{78879985-2969-4C7D-9DD2-D7A81ED51BEF}" srcOrd="0" destOrd="0" presId="urn:microsoft.com/office/officeart/2005/8/layout/vList2"/>
    <dgm:cxn modelId="{EA109541-41CB-421E-8F46-9EC35BC591B9}" type="presParOf" srcId="{8595029D-37A9-4F7C-A595-27DF571668CA}" destId="{A02B3E0B-0B59-47E5-9486-BCD4424F422F}" srcOrd="1" destOrd="0" presId="urn:microsoft.com/office/officeart/2005/8/layout/vList2"/>
    <dgm:cxn modelId="{DB989596-0247-4D03-985D-F0C39794635D}" type="presParOf" srcId="{8595029D-37A9-4F7C-A595-27DF571668CA}" destId="{2896EE5F-1407-4AC1-B084-ACA8E1DF879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34D989-CACD-46B0-8CCA-49AB965B251C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E203F0A5-FC73-41BC-9FBB-EBA80063432A}">
      <dgm:prSet/>
      <dgm:spPr/>
      <dgm:t>
        <a:bodyPr/>
        <a:lstStyle/>
        <a:p>
          <a:r>
            <a:rPr lang="en-US" dirty="0"/>
            <a:t>By the end of the 2024-25 school year Durham Middle School will increase the percent of students scoring a level 3 or 4 on the Math Milestone Assessment by at least three percent from 72 to 75%.</a:t>
          </a:r>
        </a:p>
      </dgm:t>
    </dgm:pt>
    <dgm:pt modelId="{EFA4CBDE-9E5E-441C-86A0-4254B55B694D}" type="parTrans" cxnId="{B7FEE589-E102-49B8-BCF8-B80B890033AA}">
      <dgm:prSet/>
      <dgm:spPr/>
      <dgm:t>
        <a:bodyPr/>
        <a:lstStyle/>
        <a:p>
          <a:endParaRPr lang="en-US"/>
        </a:p>
      </dgm:t>
    </dgm:pt>
    <dgm:pt modelId="{E5B111ED-491A-4157-BABC-55A8D3FF30B2}" type="sibTrans" cxnId="{B7FEE589-E102-49B8-BCF8-B80B890033AA}">
      <dgm:prSet/>
      <dgm:spPr/>
      <dgm:t>
        <a:bodyPr/>
        <a:lstStyle/>
        <a:p>
          <a:endParaRPr lang="en-US"/>
        </a:p>
      </dgm:t>
    </dgm:pt>
    <dgm:pt modelId="{F8BF817D-7F9F-4C55-9EF6-9BCF4FFBD49F}">
      <dgm:prSet/>
      <dgm:spPr/>
      <dgm:t>
        <a:bodyPr/>
        <a:lstStyle/>
        <a:p>
          <a:r>
            <a:rPr lang="en-US" dirty="0"/>
            <a:t>Performance Target: Students will show growth in math as evidenced by improved formative and summative assessment scores. Ultimately, students will demonstrate growth on the 2024-2025 Math Milestone Assessment.</a:t>
          </a:r>
        </a:p>
      </dgm:t>
    </dgm:pt>
    <dgm:pt modelId="{01A17604-E881-4863-9D1C-02F6E58A2520}" type="parTrans" cxnId="{4FD2C9CC-1B70-404A-9034-3357B110A78A}">
      <dgm:prSet/>
      <dgm:spPr/>
      <dgm:t>
        <a:bodyPr/>
        <a:lstStyle/>
        <a:p>
          <a:endParaRPr lang="en-US"/>
        </a:p>
      </dgm:t>
    </dgm:pt>
    <dgm:pt modelId="{7F84643F-34DB-4D20-9FE1-BE4B4AA51E68}" type="sibTrans" cxnId="{4FD2C9CC-1B70-404A-9034-3357B110A78A}">
      <dgm:prSet/>
      <dgm:spPr/>
      <dgm:t>
        <a:bodyPr/>
        <a:lstStyle/>
        <a:p>
          <a:endParaRPr lang="en-US"/>
        </a:p>
      </dgm:t>
    </dgm:pt>
    <dgm:pt modelId="{61415CB9-66CB-44BD-8EB6-8FB3943E8475}" type="pres">
      <dgm:prSet presAssocID="{DB34D989-CACD-46B0-8CCA-49AB965B251C}" presName="linear" presStyleCnt="0">
        <dgm:presLayoutVars>
          <dgm:animLvl val="lvl"/>
          <dgm:resizeHandles val="exact"/>
        </dgm:presLayoutVars>
      </dgm:prSet>
      <dgm:spPr/>
    </dgm:pt>
    <dgm:pt modelId="{AEAE777E-041F-4E31-818A-6A1541DF854B}" type="pres">
      <dgm:prSet presAssocID="{E203F0A5-FC73-41BC-9FBB-EBA80063432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2BE92FD-F53B-4EE1-8373-5D31D4F00016}" type="pres">
      <dgm:prSet presAssocID="{E5B111ED-491A-4157-BABC-55A8D3FF30B2}" presName="spacer" presStyleCnt="0"/>
      <dgm:spPr/>
    </dgm:pt>
    <dgm:pt modelId="{1C544D23-20A0-448C-867E-5BBAA907EB85}" type="pres">
      <dgm:prSet presAssocID="{F8BF817D-7F9F-4C55-9EF6-9BCF4FFBD49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0E9EF26-2FB3-4EFF-9E0A-923466D2D0AB}" type="presOf" srcId="{E203F0A5-FC73-41BC-9FBB-EBA80063432A}" destId="{AEAE777E-041F-4E31-818A-6A1541DF854B}" srcOrd="0" destOrd="0" presId="urn:microsoft.com/office/officeart/2005/8/layout/vList2"/>
    <dgm:cxn modelId="{3AE21277-159B-437A-8EE5-1D89C8BBDF92}" type="presOf" srcId="{DB34D989-CACD-46B0-8CCA-49AB965B251C}" destId="{61415CB9-66CB-44BD-8EB6-8FB3943E8475}" srcOrd="0" destOrd="0" presId="urn:microsoft.com/office/officeart/2005/8/layout/vList2"/>
    <dgm:cxn modelId="{B7FEE589-E102-49B8-BCF8-B80B890033AA}" srcId="{DB34D989-CACD-46B0-8CCA-49AB965B251C}" destId="{E203F0A5-FC73-41BC-9FBB-EBA80063432A}" srcOrd="0" destOrd="0" parTransId="{EFA4CBDE-9E5E-441C-86A0-4254B55B694D}" sibTransId="{E5B111ED-491A-4157-BABC-55A8D3FF30B2}"/>
    <dgm:cxn modelId="{4FD2C9CC-1B70-404A-9034-3357B110A78A}" srcId="{DB34D989-CACD-46B0-8CCA-49AB965B251C}" destId="{F8BF817D-7F9F-4C55-9EF6-9BCF4FFBD49F}" srcOrd="1" destOrd="0" parTransId="{01A17604-E881-4863-9D1C-02F6E58A2520}" sibTransId="{7F84643F-34DB-4D20-9FE1-BE4B4AA51E68}"/>
    <dgm:cxn modelId="{77E1E4D4-7B77-41C3-BD56-0716BDA8347F}" type="presOf" srcId="{F8BF817D-7F9F-4C55-9EF6-9BCF4FFBD49F}" destId="{1C544D23-20A0-448C-867E-5BBAA907EB85}" srcOrd="0" destOrd="0" presId="urn:microsoft.com/office/officeart/2005/8/layout/vList2"/>
    <dgm:cxn modelId="{2B418F3A-0AB6-4162-AA29-4F31C220EB14}" type="presParOf" srcId="{61415CB9-66CB-44BD-8EB6-8FB3943E8475}" destId="{AEAE777E-041F-4E31-818A-6A1541DF854B}" srcOrd="0" destOrd="0" presId="urn:microsoft.com/office/officeart/2005/8/layout/vList2"/>
    <dgm:cxn modelId="{BB4953AE-1342-425B-9FA9-CCE2FE550175}" type="presParOf" srcId="{61415CB9-66CB-44BD-8EB6-8FB3943E8475}" destId="{62BE92FD-F53B-4EE1-8373-5D31D4F00016}" srcOrd="1" destOrd="0" presId="urn:microsoft.com/office/officeart/2005/8/layout/vList2"/>
    <dgm:cxn modelId="{78C2CD88-F258-4736-A769-55F8F009B4B8}" type="presParOf" srcId="{61415CB9-66CB-44BD-8EB6-8FB3943E8475}" destId="{1C544D23-20A0-448C-867E-5BBAA907EB8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619D48-B44B-48F5-A463-823A8DCC8A4C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DB8BA705-C736-42BC-9104-1A63B7085F24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/>
            <a:t>Decrease the total number of discipline referrals by 5% during the 2024-2025 school year.</a:t>
          </a:r>
        </a:p>
      </dgm:t>
    </dgm:pt>
    <dgm:pt modelId="{258DB8B2-AECE-4F5A-B27D-5BF19B9A920A}" type="parTrans" cxnId="{5A7625DC-5EAF-4FC4-BA8E-38282795D1C1}">
      <dgm:prSet/>
      <dgm:spPr/>
      <dgm:t>
        <a:bodyPr/>
        <a:lstStyle/>
        <a:p>
          <a:endParaRPr lang="en-US"/>
        </a:p>
      </dgm:t>
    </dgm:pt>
    <dgm:pt modelId="{D64C7ECB-70B0-41A7-8A82-675A05B0D2D5}" type="sibTrans" cxnId="{5A7625DC-5EAF-4FC4-BA8E-38282795D1C1}">
      <dgm:prSet/>
      <dgm:spPr/>
      <dgm:t>
        <a:bodyPr/>
        <a:lstStyle/>
        <a:p>
          <a:endParaRPr lang="en-US"/>
        </a:p>
      </dgm:t>
    </dgm:pt>
    <dgm:pt modelId="{63DBA0E2-215B-41F7-823A-3DE51EC0A66B}">
      <dgm:prSet/>
      <dgm:spPr>
        <a:solidFill>
          <a:srgbClr val="92D050"/>
        </a:solidFill>
      </dgm:spPr>
      <dgm:t>
        <a:bodyPr/>
        <a:lstStyle/>
        <a:p>
          <a:r>
            <a:rPr lang="en-US" dirty="0"/>
            <a:t>Performance Target: Students will show improved behavior throughout the school day, resulting in a reduction of discipline referrals.</a:t>
          </a:r>
        </a:p>
      </dgm:t>
    </dgm:pt>
    <dgm:pt modelId="{C4559582-6EFD-4CA4-BFD4-6EF335EA9E78}" type="parTrans" cxnId="{00010B51-D4AE-43CD-9402-2E69251B0242}">
      <dgm:prSet/>
      <dgm:spPr/>
      <dgm:t>
        <a:bodyPr/>
        <a:lstStyle/>
        <a:p>
          <a:endParaRPr lang="en-US"/>
        </a:p>
      </dgm:t>
    </dgm:pt>
    <dgm:pt modelId="{1507C38D-C048-4D9D-BC1C-5B659AF9B45F}" type="sibTrans" cxnId="{00010B51-D4AE-43CD-9402-2E69251B0242}">
      <dgm:prSet/>
      <dgm:spPr/>
      <dgm:t>
        <a:bodyPr/>
        <a:lstStyle/>
        <a:p>
          <a:endParaRPr lang="en-US"/>
        </a:p>
      </dgm:t>
    </dgm:pt>
    <dgm:pt modelId="{FA7C1335-FEE9-4B79-9039-B08CA7272BFF}" type="pres">
      <dgm:prSet presAssocID="{8A619D48-B44B-48F5-A463-823A8DCC8A4C}" presName="linear" presStyleCnt="0">
        <dgm:presLayoutVars>
          <dgm:animLvl val="lvl"/>
          <dgm:resizeHandles val="exact"/>
        </dgm:presLayoutVars>
      </dgm:prSet>
      <dgm:spPr/>
    </dgm:pt>
    <dgm:pt modelId="{2E3271CE-367F-4360-9B44-8D95074CE9E9}" type="pres">
      <dgm:prSet presAssocID="{DB8BA705-C736-42BC-9104-1A63B7085F2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1AAF250-45CE-45D7-BA37-683F6F86071A}" type="pres">
      <dgm:prSet presAssocID="{D64C7ECB-70B0-41A7-8A82-675A05B0D2D5}" presName="spacer" presStyleCnt="0"/>
      <dgm:spPr/>
    </dgm:pt>
    <dgm:pt modelId="{780B0A0F-710B-4D59-84D3-7252D5A45606}" type="pres">
      <dgm:prSet presAssocID="{63DBA0E2-215B-41F7-823A-3DE51EC0A66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00AF903-7527-4458-86FF-48D17213ABC7}" type="presOf" srcId="{63DBA0E2-215B-41F7-823A-3DE51EC0A66B}" destId="{780B0A0F-710B-4D59-84D3-7252D5A45606}" srcOrd="0" destOrd="0" presId="urn:microsoft.com/office/officeart/2005/8/layout/vList2"/>
    <dgm:cxn modelId="{DB0F1230-54CD-4104-9A18-592754DC4D7B}" type="presOf" srcId="{8A619D48-B44B-48F5-A463-823A8DCC8A4C}" destId="{FA7C1335-FEE9-4B79-9039-B08CA7272BFF}" srcOrd="0" destOrd="0" presId="urn:microsoft.com/office/officeart/2005/8/layout/vList2"/>
    <dgm:cxn modelId="{00010B51-D4AE-43CD-9402-2E69251B0242}" srcId="{8A619D48-B44B-48F5-A463-823A8DCC8A4C}" destId="{63DBA0E2-215B-41F7-823A-3DE51EC0A66B}" srcOrd="1" destOrd="0" parTransId="{C4559582-6EFD-4CA4-BFD4-6EF335EA9E78}" sibTransId="{1507C38D-C048-4D9D-BC1C-5B659AF9B45F}"/>
    <dgm:cxn modelId="{B180FEC0-D6E6-4FB9-810B-1BAAC3CA66BF}" type="presOf" srcId="{DB8BA705-C736-42BC-9104-1A63B7085F24}" destId="{2E3271CE-367F-4360-9B44-8D95074CE9E9}" srcOrd="0" destOrd="0" presId="urn:microsoft.com/office/officeart/2005/8/layout/vList2"/>
    <dgm:cxn modelId="{5A7625DC-5EAF-4FC4-BA8E-38282795D1C1}" srcId="{8A619D48-B44B-48F5-A463-823A8DCC8A4C}" destId="{DB8BA705-C736-42BC-9104-1A63B7085F24}" srcOrd="0" destOrd="0" parTransId="{258DB8B2-AECE-4F5A-B27D-5BF19B9A920A}" sibTransId="{D64C7ECB-70B0-41A7-8A82-675A05B0D2D5}"/>
    <dgm:cxn modelId="{6C315096-6458-4B55-AD38-0303D4ED48DE}" type="presParOf" srcId="{FA7C1335-FEE9-4B79-9039-B08CA7272BFF}" destId="{2E3271CE-367F-4360-9B44-8D95074CE9E9}" srcOrd="0" destOrd="0" presId="urn:microsoft.com/office/officeart/2005/8/layout/vList2"/>
    <dgm:cxn modelId="{E4D9ABDD-3419-46DE-BE2D-A4B18E0998DD}" type="presParOf" srcId="{FA7C1335-FEE9-4B79-9039-B08CA7272BFF}" destId="{01AAF250-45CE-45D7-BA37-683F6F86071A}" srcOrd="1" destOrd="0" presId="urn:microsoft.com/office/officeart/2005/8/layout/vList2"/>
    <dgm:cxn modelId="{FF34681B-84CA-4A88-B5C4-0B7432A3948F}" type="presParOf" srcId="{FA7C1335-FEE9-4B79-9039-B08CA7272BFF}" destId="{780B0A0F-710B-4D59-84D3-7252D5A4560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E9583F-D701-A94E-8B20-BDB8EFBC8D9D}" type="doc">
      <dgm:prSet loTypeId="urn:microsoft.com/office/officeart/2008/layout/PictureStrips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CF62DC-99BD-8240-9C93-70321397BB13}">
      <dgm:prSet phldrT="[Text]" custT="1"/>
      <dgm:spPr>
        <a:noFill/>
        <a:ln w="19050">
          <a:solidFill>
            <a:schemeClr val="accent4"/>
          </a:solidFill>
        </a:ln>
      </dgm:spPr>
      <dgm:t>
        <a:bodyPr/>
        <a:lstStyle/>
        <a:p>
          <a:r>
            <a:rPr lang="en-US" sz="2400" dirty="0">
              <a:solidFill>
                <a:schemeClr val="bg1"/>
              </a:solidFill>
            </a:rPr>
            <a:t>Implement PBIS strategies with students; Utilize PBIS Rewards to acknowledge positive behavior; Follow the Durham Discipline Pathway</a:t>
          </a:r>
        </a:p>
      </dgm:t>
    </dgm:pt>
    <dgm:pt modelId="{B8DB0BF1-B01D-DD4B-B707-67E25DDAC682}" type="parTrans" cxnId="{47CA9749-BEAB-B44F-93F6-E585C14D5A2B}">
      <dgm:prSet/>
      <dgm:spPr/>
      <dgm:t>
        <a:bodyPr/>
        <a:lstStyle/>
        <a:p>
          <a:endParaRPr lang="en-US"/>
        </a:p>
      </dgm:t>
    </dgm:pt>
    <dgm:pt modelId="{4EDF35B3-D0DA-BC45-85EB-9BE75FB40C75}" type="sibTrans" cxnId="{47CA9749-BEAB-B44F-93F6-E585C14D5A2B}">
      <dgm:prSet/>
      <dgm:spPr/>
      <dgm:t>
        <a:bodyPr/>
        <a:lstStyle/>
        <a:p>
          <a:endParaRPr lang="en-US"/>
        </a:p>
      </dgm:t>
    </dgm:pt>
    <dgm:pt modelId="{84F7CA02-D744-C944-8454-C2C842AF2216}">
      <dgm:prSet phldrT="[Text]" custT="1"/>
      <dgm:spPr>
        <a:noFill/>
        <a:ln w="19050">
          <a:solidFill>
            <a:schemeClr val="accent1"/>
          </a:solidFill>
        </a:ln>
      </dgm:spPr>
      <dgm:t>
        <a:bodyPr/>
        <a:lstStyle/>
        <a:p>
          <a:r>
            <a:rPr lang="en-US" sz="2400" dirty="0">
              <a:solidFill>
                <a:schemeClr val="bg1"/>
              </a:solidFill>
            </a:rPr>
            <a:t>School-wide Writing Rubric; Focus on reading strategies for informational text, Wildcat Block for remediation/enrichment</a:t>
          </a:r>
        </a:p>
      </dgm:t>
    </dgm:pt>
    <dgm:pt modelId="{16C4E20B-D7DA-064F-B0C1-2AC03993985B}" type="parTrans" cxnId="{E56755CA-650F-A347-9803-2AF3EC46D321}">
      <dgm:prSet/>
      <dgm:spPr/>
      <dgm:t>
        <a:bodyPr/>
        <a:lstStyle/>
        <a:p>
          <a:endParaRPr lang="en-US"/>
        </a:p>
      </dgm:t>
    </dgm:pt>
    <dgm:pt modelId="{A81681E5-884D-334B-8DF5-B0E5B714B674}" type="sibTrans" cxnId="{E56755CA-650F-A347-9803-2AF3EC46D321}">
      <dgm:prSet/>
      <dgm:spPr/>
      <dgm:t>
        <a:bodyPr/>
        <a:lstStyle/>
        <a:p>
          <a:endParaRPr lang="en-US"/>
        </a:p>
      </dgm:t>
    </dgm:pt>
    <dgm:pt modelId="{C85E4165-FA56-BC4B-9B4D-45C714961B95}">
      <dgm:prSet phldrT="[Text]" custT="1"/>
      <dgm:spPr>
        <a:noFill/>
        <a:ln w="19050">
          <a:solidFill>
            <a:schemeClr val="accent2"/>
          </a:solidFill>
        </a:ln>
      </dgm:spPr>
      <dgm:t>
        <a:bodyPr/>
        <a:lstStyle/>
        <a:p>
          <a:r>
            <a:rPr lang="en-US" sz="2400" dirty="0" err="1">
              <a:solidFill>
                <a:schemeClr val="bg1"/>
              </a:solidFill>
            </a:rPr>
            <a:t>Dreambox</a:t>
          </a:r>
          <a:r>
            <a:rPr lang="en-US" sz="2400" dirty="0">
              <a:solidFill>
                <a:schemeClr val="bg1"/>
              </a:solidFill>
            </a:rPr>
            <a:t>, Wildcat Block for remediation, Delta Math, 360 classrooms</a:t>
          </a:r>
        </a:p>
      </dgm:t>
    </dgm:pt>
    <dgm:pt modelId="{1F326C76-CDF3-1B41-B4B0-2AE92E59FABE}" type="parTrans" cxnId="{8217542A-F851-6A4E-9290-1E267B53D0A0}">
      <dgm:prSet/>
      <dgm:spPr/>
      <dgm:t>
        <a:bodyPr/>
        <a:lstStyle/>
        <a:p>
          <a:endParaRPr lang="en-US"/>
        </a:p>
      </dgm:t>
    </dgm:pt>
    <dgm:pt modelId="{4E07FAA4-6209-4149-875D-0D9E14A1112A}" type="sibTrans" cxnId="{8217542A-F851-6A4E-9290-1E267B53D0A0}">
      <dgm:prSet/>
      <dgm:spPr/>
      <dgm:t>
        <a:bodyPr/>
        <a:lstStyle/>
        <a:p>
          <a:endParaRPr lang="en-US"/>
        </a:p>
      </dgm:t>
    </dgm:pt>
    <dgm:pt modelId="{36DCD7B1-B3A7-0647-8F08-E22A83AB5805}" type="pres">
      <dgm:prSet presAssocID="{15E9583F-D701-A94E-8B20-BDB8EFBC8D9D}" presName="Name0" presStyleCnt="0">
        <dgm:presLayoutVars>
          <dgm:dir/>
          <dgm:resizeHandles val="exact"/>
        </dgm:presLayoutVars>
      </dgm:prSet>
      <dgm:spPr/>
    </dgm:pt>
    <dgm:pt modelId="{2256DB72-E3DA-AF40-A059-B52723DA4B94}" type="pres">
      <dgm:prSet presAssocID="{84F7CA02-D744-C944-8454-C2C842AF2216}" presName="composite" presStyleCnt="0"/>
      <dgm:spPr/>
    </dgm:pt>
    <dgm:pt modelId="{93B416A0-982A-5E42-8AB6-78F565DCE019}" type="pres">
      <dgm:prSet presAssocID="{84F7CA02-D744-C944-8454-C2C842AF2216}" presName="rect1" presStyleLbl="trAlignAcc1" presStyleIdx="0" presStyleCnt="3" custScaleX="115985" custScaleY="71792" custLinFactNeighborX="10326" custLinFactNeighborY="1202">
        <dgm:presLayoutVars>
          <dgm:bulletEnabled val="1"/>
        </dgm:presLayoutVars>
      </dgm:prSet>
      <dgm:spPr/>
    </dgm:pt>
    <dgm:pt modelId="{8879166E-223E-CE4B-9802-655AAA958DCB}" type="pres">
      <dgm:prSet presAssocID="{84F7CA02-D744-C944-8454-C2C842AF2216}" presName="rect2" presStyleLbl="fgImgPlace1" presStyleIdx="0" presStyleCnt="3" custScaleX="201677" custScaleY="34302" custLinFactNeighborX="-48060" custLinFactNeighborY="7458"/>
      <dgm:spPr>
        <a:solidFill>
          <a:schemeClr val="accent1"/>
        </a:solidFill>
        <a:ln>
          <a:solidFill>
            <a:schemeClr val="accent1"/>
          </a:solidFill>
        </a:ln>
      </dgm:spPr>
    </dgm:pt>
    <dgm:pt modelId="{DB0E3E20-B432-CF40-AE16-21302A48BFAC}" type="pres">
      <dgm:prSet presAssocID="{A81681E5-884D-334B-8DF5-B0E5B714B674}" presName="sibTrans" presStyleCnt="0"/>
      <dgm:spPr/>
    </dgm:pt>
    <dgm:pt modelId="{E5692754-8277-F745-9393-433D790FE37A}" type="pres">
      <dgm:prSet presAssocID="{C85E4165-FA56-BC4B-9B4D-45C714961B95}" presName="composite" presStyleCnt="0"/>
      <dgm:spPr/>
    </dgm:pt>
    <dgm:pt modelId="{331A4E56-F2D6-2948-8862-6D173A89D879}" type="pres">
      <dgm:prSet presAssocID="{C85E4165-FA56-BC4B-9B4D-45C714961B95}" presName="rect1" presStyleLbl="trAlignAcc1" presStyleIdx="1" presStyleCnt="3" custScaleX="115985" custScaleY="71792" custLinFactNeighborX="10326" custLinFactNeighborY="1202">
        <dgm:presLayoutVars>
          <dgm:bulletEnabled val="1"/>
        </dgm:presLayoutVars>
      </dgm:prSet>
      <dgm:spPr/>
    </dgm:pt>
    <dgm:pt modelId="{BA36DC66-A3DF-DF45-ADC5-9BC76E161C72}" type="pres">
      <dgm:prSet presAssocID="{C85E4165-FA56-BC4B-9B4D-45C714961B95}" presName="rect2" presStyleLbl="fgImgPlace1" presStyleIdx="1" presStyleCnt="3" custScaleX="201677" custScaleY="34302" custLinFactNeighborX="-48060" custLinFactNeighborY="7458"/>
      <dgm:spPr>
        <a:solidFill>
          <a:schemeClr val="accent2"/>
        </a:solidFill>
        <a:ln>
          <a:solidFill>
            <a:schemeClr val="accent2"/>
          </a:solidFill>
        </a:ln>
      </dgm:spPr>
    </dgm:pt>
    <dgm:pt modelId="{99424B2E-D756-B944-8FB1-8BA048CC0D62}" type="pres">
      <dgm:prSet presAssocID="{4E07FAA4-6209-4149-875D-0D9E14A1112A}" presName="sibTrans" presStyleCnt="0"/>
      <dgm:spPr/>
    </dgm:pt>
    <dgm:pt modelId="{AF4D2EF4-701A-A64E-A02B-F25B5E4D8D8D}" type="pres">
      <dgm:prSet presAssocID="{05CF62DC-99BD-8240-9C93-70321397BB13}" presName="composite" presStyleCnt="0"/>
      <dgm:spPr/>
    </dgm:pt>
    <dgm:pt modelId="{0C1FA40A-1A18-ED48-A237-CE6A3685C3AC}" type="pres">
      <dgm:prSet presAssocID="{05CF62DC-99BD-8240-9C93-70321397BB13}" presName="rect1" presStyleLbl="trAlignAcc1" presStyleIdx="2" presStyleCnt="3" custScaleX="115985" custScaleY="71792" custLinFactNeighborX="10326" custLinFactNeighborY="1202">
        <dgm:presLayoutVars>
          <dgm:bulletEnabled val="1"/>
        </dgm:presLayoutVars>
      </dgm:prSet>
      <dgm:spPr/>
    </dgm:pt>
    <dgm:pt modelId="{ED0EA7E1-CD74-0E44-89E8-835183A6E1CE}" type="pres">
      <dgm:prSet presAssocID="{05CF62DC-99BD-8240-9C93-70321397BB13}" presName="rect2" presStyleLbl="fgImgPlace1" presStyleIdx="2" presStyleCnt="3" custScaleX="201677" custScaleY="34302" custLinFactNeighborX="-48060" custLinFactNeighborY="7458"/>
      <dgm:spPr>
        <a:solidFill>
          <a:schemeClr val="accent4"/>
        </a:solidFill>
        <a:ln>
          <a:solidFill>
            <a:schemeClr val="accent4"/>
          </a:solidFill>
        </a:ln>
      </dgm:spPr>
    </dgm:pt>
  </dgm:ptLst>
  <dgm:cxnLst>
    <dgm:cxn modelId="{8217542A-F851-6A4E-9290-1E267B53D0A0}" srcId="{15E9583F-D701-A94E-8B20-BDB8EFBC8D9D}" destId="{C85E4165-FA56-BC4B-9B4D-45C714961B95}" srcOrd="1" destOrd="0" parTransId="{1F326C76-CDF3-1B41-B4B0-2AE92E59FABE}" sibTransId="{4E07FAA4-6209-4149-875D-0D9E14A1112A}"/>
    <dgm:cxn modelId="{AB60042D-9F19-6B46-B9CE-0FD23F0E2701}" type="presOf" srcId="{84F7CA02-D744-C944-8454-C2C842AF2216}" destId="{93B416A0-982A-5E42-8AB6-78F565DCE019}" srcOrd="0" destOrd="0" presId="urn:microsoft.com/office/officeart/2008/layout/PictureStrips"/>
    <dgm:cxn modelId="{F1F33E37-F2F8-FE49-9942-FCDBCAA02BC5}" type="presOf" srcId="{C85E4165-FA56-BC4B-9B4D-45C714961B95}" destId="{331A4E56-F2D6-2948-8862-6D173A89D879}" srcOrd="0" destOrd="0" presId="urn:microsoft.com/office/officeart/2008/layout/PictureStrips"/>
    <dgm:cxn modelId="{B42FC63B-32F1-E648-9A20-AD50DC750B39}" type="presOf" srcId="{05CF62DC-99BD-8240-9C93-70321397BB13}" destId="{0C1FA40A-1A18-ED48-A237-CE6A3685C3AC}" srcOrd="0" destOrd="0" presId="urn:microsoft.com/office/officeart/2008/layout/PictureStrips"/>
    <dgm:cxn modelId="{47CA9749-BEAB-B44F-93F6-E585C14D5A2B}" srcId="{15E9583F-D701-A94E-8B20-BDB8EFBC8D9D}" destId="{05CF62DC-99BD-8240-9C93-70321397BB13}" srcOrd="2" destOrd="0" parTransId="{B8DB0BF1-B01D-DD4B-B707-67E25DDAC682}" sibTransId="{4EDF35B3-D0DA-BC45-85EB-9BE75FB40C75}"/>
    <dgm:cxn modelId="{C1B417C3-3E5B-B640-8BEC-8DE2B836EE87}" type="presOf" srcId="{15E9583F-D701-A94E-8B20-BDB8EFBC8D9D}" destId="{36DCD7B1-B3A7-0647-8F08-E22A83AB5805}" srcOrd="0" destOrd="0" presId="urn:microsoft.com/office/officeart/2008/layout/PictureStrips"/>
    <dgm:cxn modelId="{E56755CA-650F-A347-9803-2AF3EC46D321}" srcId="{15E9583F-D701-A94E-8B20-BDB8EFBC8D9D}" destId="{84F7CA02-D744-C944-8454-C2C842AF2216}" srcOrd="0" destOrd="0" parTransId="{16C4E20B-D7DA-064F-B0C1-2AC03993985B}" sibTransId="{A81681E5-884D-334B-8DF5-B0E5B714B674}"/>
    <dgm:cxn modelId="{A142E086-A989-CD41-97F0-8688CB66FDD0}" type="presParOf" srcId="{36DCD7B1-B3A7-0647-8F08-E22A83AB5805}" destId="{2256DB72-E3DA-AF40-A059-B52723DA4B94}" srcOrd="0" destOrd="0" presId="urn:microsoft.com/office/officeart/2008/layout/PictureStrips"/>
    <dgm:cxn modelId="{9A6AB964-6589-C24F-BE17-251B0273D372}" type="presParOf" srcId="{2256DB72-E3DA-AF40-A059-B52723DA4B94}" destId="{93B416A0-982A-5E42-8AB6-78F565DCE019}" srcOrd="0" destOrd="0" presId="urn:microsoft.com/office/officeart/2008/layout/PictureStrips"/>
    <dgm:cxn modelId="{5E532B4E-614D-4C44-8E4C-5E2A15576898}" type="presParOf" srcId="{2256DB72-E3DA-AF40-A059-B52723DA4B94}" destId="{8879166E-223E-CE4B-9802-655AAA958DCB}" srcOrd="1" destOrd="0" presId="urn:microsoft.com/office/officeart/2008/layout/PictureStrips"/>
    <dgm:cxn modelId="{2834BA36-6582-2643-A262-1FC86C7B7955}" type="presParOf" srcId="{36DCD7B1-B3A7-0647-8F08-E22A83AB5805}" destId="{DB0E3E20-B432-CF40-AE16-21302A48BFAC}" srcOrd="1" destOrd="0" presId="urn:microsoft.com/office/officeart/2008/layout/PictureStrips"/>
    <dgm:cxn modelId="{AA22E90E-7313-2346-ADEA-898DC28BBCC0}" type="presParOf" srcId="{36DCD7B1-B3A7-0647-8F08-E22A83AB5805}" destId="{E5692754-8277-F745-9393-433D790FE37A}" srcOrd="2" destOrd="0" presId="urn:microsoft.com/office/officeart/2008/layout/PictureStrips"/>
    <dgm:cxn modelId="{25284C32-A5C0-1646-9D2E-3AEE8ACA7012}" type="presParOf" srcId="{E5692754-8277-F745-9393-433D790FE37A}" destId="{331A4E56-F2D6-2948-8862-6D173A89D879}" srcOrd="0" destOrd="0" presId="urn:microsoft.com/office/officeart/2008/layout/PictureStrips"/>
    <dgm:cxn modelId="{1FC08BF4-2585-4C41-AD63-BA28B1E133FF}" type="presParOf" srcId="{E5692754-8277-F745-9393-433D790FE37A}" destId="{BA36DC66-A3DF-DF45-ADC5-9BC76E161C72}" srcOrd="1" destOrd="0" presId="urn:microsoft.com/office/officeart/2008/layout/PictureStrips"/>
    <dgm:cxn modelId="{8D5507E3-EFFC-574C-A941-6A088FB30986}" type="presParOf" srcId="{36DCD7B1-B3A7-0647-8F08-E22A83AB5805}" destId="{99424B2E-D756-B944-8FB1-8BA048CC0D62}" srcOrd="3" destOrd="0" presId="urn:microsoft.com/office/officeart/2008/layout/PictureStrips"/>
    <dgm:cxn modelId="{D9E55437-DCE3-8342-B746-762230008D0A}" type="presParOf" srcId="{36DCD7B1-B3A7-0647-8F08-E22A83AB5805}" destId="{AF4D2EF4-701A-A64E-A02B-F25B5E4D8D8D}" srcOrd="4" destOrd="0" presId="urn:microsoft.com/office/officeart/2008/layout/PictureStrips"/>
    <dgm:cxn modelId="{BD32FFC5-A7AE-684E-87CA-4BEBD74CDA23}" type="presParOf" srcId="{AF4D2EF4-701A-A64E-A02B-F25B5E4D8D8D}" destId="{0C1FA40A-1A18-ED48-A237-CE6A3685C3AC}" srcOrd="0" destOrd="0" presId="urn:microsoft.com/office/officeart/2008/layout/PictureStrips"/>
    <dgm:cxn modelId="{CFD68E5B-28CF-644A-863D-08D1FF0B0524}" type="presParOf" srcId="{AF4D2EF4-701A-A64E-A02B-F25B5E4D8D8D}" destId="{ED0EA7E1-CD74-0E44-89E8-835183A6E1C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C791D-F0ED-4E02-9687-6EBD1D4BD173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EOGs</a:t>
          </a:r>
        </a:p>
      </dsp:txBody>
      <dsp:txXfrm>
        <a:off x="1748064" y="2975"/>
        <a:ext cx="3342605" cy="2005563"/>
      </dsp:txXfrm>
    </dsp:sp>
    <dsp:sp modelId="{986712CC-20AA-4293-B012-CAB17C070D37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SSP Goals</a:t>
          </a:r>
        </a:p>
      </dsp:txBody>
      <dsp:txXfrm>
        <a:off x="5424930" y="2975"/>
        <a:ext cx="3342605" cy="2005563"/>
      </dsp:txXfrm>
    </dsp:sp>
    <dsp:sp modelId="{CC2D6D18-D7B5-49F2-8627-D7F43DD9CBDB}">
      <dsp:nvSpPr>
        <dsp:cNvPr id="0" name=""/>
        <dsp:cNvSpPr/>
      </dsp:nvSpPr>
      <dsp:spPr>
        <a:xfrm>
          <a:off x="3586497" y="2342799"/>
          <a:ext cx="3342605" cy="200556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Actions</a:t>
          </a:r>
        </a:p>
      </dsp:txBody>
      <dsp:txXfrm>
        <a:off x="3586497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4CC60-00EA-431F-9FA5-60B33A141B00}">
      <dsp:nvSpPr>
        <dsp:cNvPr id="0" name=""/>
        <dsp:cNvSpPr/>
      </dsp:nvSpPr>
      <dsp:spPr>
        <a:xfrm>
          <a:off x="0" y="96669"/>
          <a:ext cx="10515600" cy="2035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By the end of the 2024-25 school year Durham Middle School will increase the percent of students scoring a level 3 or 4 on the ELA Milestone Assessment by at least three percent from 63% to 66%.</a:t>
          </a:r>
        </a:p>
      </dsp:txBody>
      <dsp:txXfrm>
        <a:off x="99380" y="196049"/>
        <a:ext cx="10316840" cy="1837040"/>
      </dsp:txXfrm>
    </dsp:sp>
    <dsp:sp modelId="{49C5E8E7-D222-41F0-A84E-588C4F389C51}">
      <dsp:nvSpPr>
        <dsp:cNvPr id="0" name=""/>
        <dsp:cNvSpPr/>
      </dsp:nvSpPr>
      <dsp:spPr>
        <a:xfrm>
          <a:off x="0" y="2218869"/>
          <a:ext cx="10515600" cy="2035800"/>
        </a:xfrm>
        <a:prstGeom prst="roundRect">
          <a:avLst/>
        </a:prstGeom>
        <a:solidFill>
          <a:schemeClr val="accent1">
            <a:shade val="50000"/>
            <a:hueOff val="354452"/>
            <a:satOff val="32591"/>
            <a:lumOff val="382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Performance Target: Students will show growth in writing as evidenced by improved constructive response scores on the school-wide rubric. Ultimately, students will demonstrate growth on the 2024-2025 ELA Milestone Assessment.</a:t>
          </a:r>
        </a:p>
      </dsp:txBody>
      <dsp:txXfrm>
        <a:off x="99380" y="2318249"/>
        <a:ext cx="10316840" cy="1837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79985-2969-4C7D-9DD2-D7A81ED51BEF}">
      <dsp:nvSpPr>
        <dsp:cNvPr id="0" name=""/>
        <dsp:cNvSpPr/>
      </dsp:nvSpPr>
      <dsp:spPr>
        <a:xfrm>
          <a:off x="0" y="28018"/>
          <a:ext cx="10515600" cy="2315722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By the end of the 2024-25 school year Durham Middle School will increase the percent of students scoring a level 3 or 4 on the ELA Milestone Assessment by at least three percent from 63% to 66%.</a:t>
          </a:r>
        </a:p>
      </dsp:txBody>
      <dsp:txXfrm>
        <a:off x="113044" y="141062"/>
        <a:ext cx="10289512" cy="2089634"/>
      </dsp:txXfrm>
    </dsp:sp>
    <dsp:sp modelId="{2896EE5F-1407-4AC1-B084-ACA8E1DF879F}">
      <dsp:nvSpPr>
        <dsp:cNvPr id="0" name=""/>
        <dsp:cNvSpPr/>
      </dsp:nvSpPr>
      <dsp:spPr>
        <a:xfrm>
          <a:off x="0" y="2424380"/>
          <a:ext cx="10515600" cy="2315722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Performance Target: Students will show growth in active reading strategies as evidenced by improved constructive response scores on the school-wide rubric. Ultimately, students will demonstrate growth on the 2024-2025 ELA Milestone Assessment.</a:t>
          </a:r>
        </a:p>
      </dsp:txBody>
      <dsp:txXfrm>
        <a:off x="113044" y="2537424"/>
        <a:ext cx="10289512" cy="20896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E777E-041F-4E31-818A-6A1541DF854B}">
      <dsp:nvSpPr>
        <dsp:cNvPr id="0" name=""/>
        <dsp:cNvSpPr/>
      </dsp:nvSpPr>
      <dsp:spPr>
        <a:xfrm>
          <a:off x="0" y="185325"/>
          <a:ext cx="10515600" cy="210366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By the end of the 2024-25 school year Durham Middle School will increase the percent of students scoring a level 3 or 4 on the Math Milestone Assessment by at least three percent from 72 to 75%.</a:t>
          </a:r>
        </a:p>
      </dsp:txBody>
      <dsp:txXfrm>
        <a:off x="102692" y="288017"/>
        <a:ext cx="10310216" cy="1898276"/>
      </dsp:txXfrm>
    </dsp:sp>
    <dsp:sp modelId="{1C544D23-20A0-448C-867E-5BBAA907EB85}">
      <dsp:nvSpPr>
        <dsp:cNvPr id="0" name=""/>
        <dsp:cNvSpPr/>
      </dsp:nvSpPr>
      <dsp:spPr>
        <a:xfrm>
          <a:off x="0" y="2378265"/>
          <a:ext cx="10515600" cy="2103660"/>
        </a:xfrm>
        <a:prstGeom prst="roundRect">
          <a:avLst/>
        </a:prstGeom>
        <a:solidFill>
          <a:schemeClr val="accent5">
            <a:shade val="50000"/>
            <a:hueOff val="0"/>
            <a:satOff val="37790"/>
            <a:lumOff val="406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Performance Target: Students will show growth in math as evidenced by improved formative and summative assessment scores. Ultimately, students will demonstrate growth on the 2024-2025 Math Milestone Assessment.</a:t>
          </a:r>
        </a:p>
      </dsp:txBody>
      <dsp:txXfrm>
        <a:off x="102692" y="2480957"/>
        <a:ext cx="10310216" cy="18982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271CE-367F-4360-9B44-8D95074CE9E9}">
      <dsp:nvSpPr>
        <dsp:cNvPr id="0" name=""/>
        <dsp:cNvSpPr/>
      </dsp:nvSpPr>
      <dsp:spPr>
        <a:xfrm>
          <a:off x="0" y="295523"/>
          <a:ext cx="10515600" cy="2053350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Decrease the total number of discipline referrals by 5% during the 2024-2025 school year.</a:t>
          </a:r>
        </a:p>
      </dsp:txBody>
      <dsp:txXfrm>
        <a:off x="100236" y="395759"/>
        <a:ext cx="10315128" cy="1852878"/>
      </dsp:txXfrm>
    </dsp:sp>
    <dsp:sp modelId="{780B0A0F-710B-4D59-84D3-7252D5A45606}">
      <dsp:nvSpPr>
        <dsp:cNvPr id="0" name=""/>
        <dsp:cNvSpPr/>
      </dsp:nvSpPr>
      <dsp:spPr>
        <a:xfrm>
          <a:off x="0" y="2461193"/>
          <a:ext cx="10515600" cy="205335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Performance Target: Students will show improved behavior throughout the school day, resulting in a reduction of discipline referrals.</a:t>
          </a:r>
        </a:p>
      </dsp:txBody>
      <dsp:txXfrm>
        <a:off x="100236" y="2561429"/>
        <a:ext cx="10315128" cy="18528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416A0-982A-5E42-8AB6-78F565DCE019}">
      <dsp:nvSpPr>
        <dsp:cNvPr id="0" name=""/>
        <dsp:cNvSpPr/>
      </dsp:nvSpPr>
      <dsp:spPr>
        <a:xfrm>
          <a:off x="2402298" y="119024"/>
          <a:ext cx="7624315" cy="1474772"/>
        </a:xfrm>
        <a:prstGeom prst="rect">
          <a:avLst/>
        </a:pr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398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School-wide Writing Rubric; Focus on reading strategies for informational text, Wildcat Block for remediation/enrichment</a:t>
          </a:r>
        </a:p>
      </dsp:txBody>
      <dsp:txXfrm>
        <a:off x="2402298" y="119024"/>
        <a:ext cx="7624315" cy="1474772"/>
      </dsp:txXfrm>
    </dsp:sp>
    <dsp:sp modelId="{8879166E-223E-CE4B-9802-655AAA958DCB}">
      <dsp:nvSpPr>
        <dsp:cNvPr id="0" name=""/>
        <dsp:cNvSpPr/>
      </dsp:nvSpPr>
      <dsp:spPr>
        <a:xfrm>
          <a:off x="552885" y="377280"/>
          <a:ext cx="2900036" cy="739874"/>
        </a:xfrm>
        <a:prstGeom prst="rect">
          <a:avLst/>
        </a:pr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31A4E56-F2D6-2948-8862-6D173A89D879}">
      <dsp:nvSpPr>
        <dsp:cNvPr id="0" name=""/>
        <dsp:cNvSpPr/>
      </dsp:nvSpPr>
      <dsp:spPr>
        <a:xfrm>
          <a:off x="2402298" y="1828892"/>
          <a:ext cx="7624315" cy="1474772"/>
        </a:xfrm>
        <a:prstGeom prst="rect">
          <a:avLst/>
        </a:prstGeom>
        <a:noFill/>
        <a:ln w="190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398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bg1"/>
              </a:solidFill>
            </a:rPr>
            <a:t>Dreambox</a:t>
          </a:r>
          <a:r>
            <a:rPr lang="en-US" sz="2400" kern="1200" dirty="0">
              <a:solidFill>
                <a:schemeClr val="bg1"/>
              </a:solidFill>
            </a:rPr>
            <a:t>, Wildcat Block for remediation, Delta Math, 360 classrooms</a:t>
          </a:r>
        </a:p>
      </dsp:txBody>
      <dsp:txXfrm>
        <a:off x="2402298" y="1828892"/>
        <a:ext cx="7624315" cy="1474772"/>
      </dsp:txXfrm>
    </dsp:sp>
    <dsp:sp modelId="{BA36DC66-A3DF-DF45-ADC5-9BC76E161C72}">
      <dsp:nvSpPr>
        <dsp:cNvPr id="0" name=""/>
        <dsp:cNvSpPr/>
      </dsp:nvSpPr>
      <dsp:spPr>
        <a:xfrm>
          <a:off x="552885" y="2087148"/>
          <a:ext cx="2900036" cy="739874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C1FA40A-1A18-ED48-A237-CE6A3685C3AC}">
      <dsp:nvSpPr>
        <dsp:cNvPr id="0" name=""/>
        <dsp:cNvSpPr/>
      </dsp:nvSpPr>
      <dsp:spPr>
        <a:xfrm>
          <a:off x="2402298" y="3538760"/>
          <a:ext cx="7624315" cy="1474772"/>
        </a:xfrm>
        <a:prstGeom prst="rect">
          <a:avLst/>
        </a:prstGeom>
        <a:noFill/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1398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Implement PBIS strategies with students; Utilize PBIS Rewards to acknowledge positive behavior; Follow the Durham Discipline Pathway</a:t>
          </a:r>
        </a:p>
      </dsp:txBody>
      <dsp:txXfrm>
        <a:off x="2402298" y="3538760"/>
        <a:ext cx="7624315" cy="1474772"/>
      </dsp:txXfrm>
    </dsp:sp>
    <dsp:sp modelId="{ED0EA7E1-CD74-0E44-89E8-835183A6E1CE}">
      <dsp:nvSpPr>
        <dsp:cNvPr id="0" name=""/>
        <dsp:cNvSpPr/>
      </dsp:nvSpPr>
      <dsp:spPr>
        <a:xfrm>
          <a:off x="552885" y="3797016"/>
          <a:ext cx="2900036" cy="739874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1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DEA1F5-0E0B-B85B-D1EB-BEBCBED6E5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933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27EF45-A807-DB68-1EE5-2260524171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9933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CA415738-ECED-ED41-CA59-8E7C19FEC18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2566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99194BA-C71C-FB82-7058-42ECFE165A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23533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C9BA2BC-110F-DB84-10C1-221D10134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23533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EE7A2705-D148-A99C-16ED-444258463CC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37742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E9B7D98-8661-78D4-B906-E82F8AA1DB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6287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2B64643-487D-62DA-ED87-8BFFC06F47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66287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68C7255-63FE-E78E-F2B6-8C33F2646E5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62918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D3EA25A-8DAD-D356-C0BA-9C67D9A427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59247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BB83F7C-5495-8D46-6D74-3F64F38469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59247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13AEB463-3922-C6AB-FFB8-2EE779519A7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88094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926F0D6-3D6F-CF88-7E9C-73E88C5C4B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7927" y="1397328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A285DCD4-48AB-6937-6F44-D27E776530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97927" y="1821148"/>
            <a:ext cx="1438475" cy="655450"/>
          </a:xfrm>
          <a:effectLst/>
        </p:spPr>
        <p:txBody>
          <a:bodyPr lIns="91440" tIns="0" rIns="91440" bIns="0" anchor="t">
            <a:noAutofit/>
          </a:bodyPr>
          <a:lstStyle>
            <a:lvl1pPr marL="0" indent="0">
              <a:spcBef>
                <a:spcPts val="0"/>
              </a:spcBef>
              <a:buNone/>
              <a:defRPr sz="5400" b="1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ACD2BFCC-FEE2-31DA-0E90-6DCCB69F624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313268" y="2356707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091A83-55C5-27FA-B0EE-E6E2092FE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764" y="1306286"/>
            <a:ext cx="10634472" cy="39136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8CE5B613-CC47-7166-1079-72D34B53B9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010" y="5697791"/>
            <a:ext cx="2953893" cy="221227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300" b="1" cap="all" baseline="0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F6DA3FD6-1913-5628-D35E-F45A79957F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9010" y="5919018"/>
            <a:ext cx="2953893" cy="55060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2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8B334E18-390E-B481-4560-DAEAEF9D71C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184327" y="5697791"/>
            <a:ext cx="3828963" cy="21139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300" b="1" cap="all" baseline="0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B770A94-1A8E-909F-55E5-9098532EFF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184327" y="5919018"/>
            <a:ext cx="3828963" cy="55060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2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4092BB43-4E44-1C9D-48F2-608DECE301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456284" y="5697791"/>
            <a:ext cx="2890149" cy="21139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300" b="1" cap="all" baseline="0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405A4B16-00D8-58AA-3C2E-8351922FC67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456284" y="5919018"/>
            <a:ext cx="2890149" cy="55060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2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B0EFD2-0C64-7216-257E-E1D8C1EDE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5779" y="5477927"/>
            <a:ext cx="3201070" cy="114565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95D4D0-921D-C50F-870D-54595D65E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50201" y="5477927"/>
            <a:ext cx="3163768" cy="114565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A7F94B-4FAB-8BB3-3ED5-D4AF2AC98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76849" y="5477927"/>
            <a:ext cx="4274022" cy="114565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EC10B0-6B06-05CE-D736-6768A3FB1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10984" y="1314263"/>
            <a:ext cx="0" cy="39117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635BDF-F930-06EB-FDF1-D75067AAD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4086" y="1310948"/>
            <a:ext cx="6257" cy="391581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6A1C0-3AF0-2C45-21BC-04215DB86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274841" y="1318344"/>
            <a:ext cx="0" cy="39076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C2BD56-DD5B-ABC2-F434-B4AA1E69E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34926" y="1319323"/>
            <a:ext cx="0" cy="390666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C1CC89FC-4DAE-5807-C0D4-AE935BA2E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28137" y="5063852"/>
            <a:ext cx="3182112" cy="1580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85562B5-D7F8-149B-9F5D-2BF3C3818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69322" y="5063638"/>
            <a:ext cx="4271158" cy="1504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CD8BB4C-02F1-CBAA-42A4-A5A3CDD58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5779" y="5067939"/>
            <a:ext cx="3201074" cy="1580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3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DEA1F5-0E0B-B85B-D1EB-BEBCBED6E5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5539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99194BA-C71C-FB82-7058-42ECFE165A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4081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E9B7D98-8661-78D4-B906-E82F8AA1DB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95651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D3EA25A-8DAD-D356-C0BA-9C67D9A427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9951" y="1920821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4D26AB3E-B10A-4C70-D3AD-491E455811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5539" y="2401271"/>
            <a:ext cx="1048318" cy="715161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14A0669-8D5C-FC6E-1C98-46776596BD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84081" y="2401271"/>
            <a:ext cx="1107754" cy="715160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A60901E3-1C61-B8DC-535F-C5F1CBAA39F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195651" y="2401271"/>
            <a:ext cx="1048318" cy="715161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78ED9BB0-9FB4-8303-16A4-5995D3680D2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09951" y="2401271"/>
            <a:ext cx="1312477" cy="715161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BB687EAD-FB4B-FA9F-E7A8-E8E8CCD5F43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271824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533FEA29-0F2F-A12B-53EB-953304BB2E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90366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9DAA64BE-E8B1-B220-EE5C-550C3D4A0C6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01936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D333D203-FBA0-4BF8-BF83-4CC6D427C2D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116236" y="316005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72E1DD50-E0B1-C7F5-F912-B0A3F698EAC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71824" y="3649648"/>
            <a:ext cx="1048318" cy="764399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1EC45EE4-79A0-FE4F-9CC8-47B296FEA5F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90366" y="3649648"/>
            <a:ext cx="1107754" cy="764398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2F23D15D-8DCF-EFA9-F68B-1C99F5B7232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501936" y="3649648"/>
            <a:ext cx="1048318" cy="764399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F9AF8195-5929-2D30-026A-6E7FE3FAAC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116236" y="3649648"/>
            <a:ext cx="1147912" cy="764399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1000" b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126906-4BEC-F0D8-22BD-C6C108D18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845" y="5058410"/>
            <a:ext cx="2622711" cy="7643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27EF45-A807-DB68-1EE5-2260524171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7642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F0CF95-AB40-7CFB-D346-0A33C3A61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14556" y="5058410"/>
            <a:ext cx="2624328" cy="7643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C9BA2BC-110F-DB84-10C1-221D10134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6043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E368B47-D4FA-1A66-35F1-370E15D01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8880" y="5058410"/>
            <a:ext cx="2624328" cy="7643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2B64643-487D-62DA-ED87-8BFFC06F47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22672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DFE37F-30BF-A89F-B95A-83D7A6BC8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50706" y="5058410"/>
            <a:ext cx="2624328" cy="7643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BB83F7C-5495-8D46-6D74-3F64F38469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241073" y="528649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ABCB24E-B29D-4CAD-6002-ADBEE7B51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6117" y="2160084"/>
            <a:ext cx="0" cy="292608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C53638E-B4F4-BC5B-4F7B-2632A642F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14556" y="2160084"/>
            <a:ext cx="0" cy="292608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D2369F-A70B-DD0A-2CBB-ED8F8D206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28880" y="2160084"/>
            <a:ext cx="0" cy="292608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CB2B62D-1C66-8947-ADE4-D3372719D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648206" y="2160084"/>
            <a:ext cx="0" cy="292608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FC2EA01-3CC8-9317-AD83-25CAF4172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24219" y="3385635"/>
            <a:ext cx="0" cy="173736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3C9A28-AA60-F592-9922-37514253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104893" y="3385635"/>
            <a:ext cx="0" cy="173736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E6E67FC-CD5C-378F-5A1D-2FEA254C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43545" y="3385635"/>
            <a:ext cx="0" cy="173736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AEFC0F0-A911-503E-F2D1-80A2C2732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962873" y="3385635"/>
            <a:ext cx="0" cy="173736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9F6437-9EF2-9F8E-DAB0-99F3F9809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5896340" y="2160084"/>
            <a:ext cx="265079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8BFBCA3-D3BE-0434-DC7B-4E1D3334D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208504" y="3381429"/>
            <a:ext cx="265079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253FDA-FEA9-EA91-CB3A-429D559AE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8515666" y="2160084"/>
            <a:ext cx="2650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0967671-6CAD-416D-3A6F-0418B751A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3282016" y="2160084"/>
            <a:ext cx="265079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44CF2C2-869D-7484-D18B-922E3312F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670191" y="2160084"/>
            <a:ext cx="26507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2A6F0CA-0A69-92A7-71D7-54DD8B24E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4591679" y="3381429"/>
            <a:ext cx="265079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1E03DD-A47B-70BE-0259-6976F5F28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1970660" y="3381429"/>
            <a:ext cx="26507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065CBF5-8D14-2F85-AF20-B4EE23B18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9830330" y="3381429"/>
            <a:ext cx="2650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577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3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9906B8-0130-4CE3-A402-AD14F694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764" y="1336981"/>
            <a:ext cx="10634472" cy="507527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DEA1F5-0E0B-B85B-D1EB-BEBCBED6E5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1222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27EF45-A807-DB68-1EE5-2260524171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1222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0FD1A64-5429-B203-D1FD-902607CD1A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566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2EC95D5-1A0A-6660-B6C6-30CA65A3938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502911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99194BA-C71C-FB82-7058-42ECFE165A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34822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C9BA2BC-110F-DB84-10C1-221D10134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34822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D9324C6-8649-EB3C-8916-E1EA3B8915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37742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8" name="Picture Placeholder 5">
            <a:extLst>
              <a:ext uri="{FF2B5EF4-FFF2-40B4-BE49-F238E27FC236}">
                <a16:creationId xmlns:a16="http://schemas.microsoft.com/office/drawing/2014/main" id="{FF90473A-C83D-5DEA-ED9A-7152AD2E5AF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9654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E9B7D98-8661-78D4-B906-E82F8AA1DB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6287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2B64643-487D-62DA-ED87-8BFFC06F47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66287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179D1CF-4097-FC8C-51C1-CE6ECEE017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62918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022FCC6D-3088-C2FB-FC8F-E636A7F53A1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48335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D3EA25A-8DAD-D356-C0BA-9C67D9A427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59247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3BB83F7C-5495-8D46-6D74-3F64F38469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59247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806C076-7B20-8C54-8D7C-15B7E32E8B6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88094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3F3E8A8F-E827-C446-AF20-B093FE64571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7732677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926F0D6-3D6F-CF88-7E9C-73E88C5C4B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2068" y="1615044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A285DCD4-48AB-6937-6F44-D27E776530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92068" y="2027575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550EAA6-FAF3-B60B-E55B-E2D09B5B32C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313268" y="2560320"/>
            <a:ext cx="2066101" cy="270439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82296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F1B1D02-C803-3AEC-B070-F54F61C0ED5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986020" y="5518603"/>
            <a:ext cx="685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3030AAA-2CDD-F298-9062-1132B6819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20510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6D0763-9E6E-FF42-0267-56F3338C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63612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6EBB92-E236-06E9-FC5C-300CD3E98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284367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49919DC-1013-927F-4E81-1EBFB7517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44452" y="1343405"/>
            <a:ext cx="0" cy="50624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2CFA93D-825C-5D1C-6391-7C5F1C82D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769620" y="5399391"/>
            <a:ext cx="1064361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496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martArt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88D67B3A-7763-7946-C85A-D14F3AC99EFB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00100" y="1195388"/>
            <a:ext cx="10591800" cy="5083175"/>
          </a:xfrm>
          <a:ln w="19050"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E0B3DD-01F4-FA08-2C93-4F4AC2329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64841" y="1729157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F56F623-4FDE-B4E0-5A66-17B29BEA10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86612" y="3439886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C94380A0-C940-A82F-E9C8-F63EF03D891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67511" y="5128843"/>
            <a:ext cx="685800" cy="6858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800" b="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04982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estones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FFF060A-09C6-5B83-D598-922FBC00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10291" y="3288744"/>
            <a:ext cx="40962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67118EA-0679-56DB-30AA-15366D841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31055" y="3288744"/>
            <a:ext cx="409625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57D4C26-298D-B369-3923-22B4E0751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436924" y="3288744"/>
            <a:ext cx="409625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24A62-C119-A675-F4F4-B43997BF7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7628" y="3288744"/>
            <a:ext cx="409625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43F9D051-5615-6520-C9FE-2194E5F476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4794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D33364F-212C-47CD-61DB-B968966244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34794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1A2BC30-6C99-2F27-33C0-75369E2DB4B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23854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CC9A1613-1BBF-BD90-BEEE-BD897E9497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21846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5304FCD1-A30E-46B1-D7C8-DE1BE7FFAE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21846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D540769-785D-73F3-BFE4-6B3BD5E5073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7341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4B3A9FF4-06B5-103D-E04A-59C091EC5A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38699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D86C2B1E-2069-E1E8-1D55-F06FEC4025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38699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28F6B4AA-751C-B5D8-6672-3774E22E349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050828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4AE3F56D-0C35-24AD-243F-104C2FD0A1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42703" y="2539927"/>
            <a:ext cx="1438475" cy="445972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F7E2EDC6-8ADC-73F3-2B50-F76AAE96B3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2703" y="2952861"/>
            <a:ext cx="1438475" cy="655450"/>
          </a:xfrm>
        </p:spPr>
        <p:txBody>
          <a:bodyPr lIns="91440" tIns="0" rIns="91440" bIns="0" anchor="t">
            <a:noAutofit/>
          </a:bodyPr>
          <a:lstStyle>
            <a:lvl1pPr marL="0" indent="0">
              <a:buNone/>
              <a:defRPr sz="5400" b="1" cap="all" baseline="0">
                <a:latin typeface="+mn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FB0834E-950B-9510-9239-74E1A443E8C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664315" y="3465576"/>
            <a:ext cx="2551176" cy="2120812"/>
          </a:xfrm>
          <a:custGeom>
            <a:avLst/>
            <a:gdLst>
              <a:gd name="connsiteX0" fmla="*/ 0 w 2066101"/>
              <a:gd name="connsiteY0" fmla="*/ 0 h 2704392"/>
              <a:gd name="connsiteX1" fmla="*/ 2066101 w 2066101"/>
              <a:gd name="connsiteY1" fmla="*/ 0 h 2704392"/>
              <a:gd name="connsiteX2" fmla="*/ 2066101 w 2066101"/>
              <a:gd name="connsiteY2" fmla="*/ 2704392 h 2704392"/>
              <a:gd name="connsiteX3" fmla="*/ 0 w 2066101"/>
              <a:gd name="connsiteY3" fmla="*/ 2704392 h 270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101" h="2704392">
                <a:moveTo>
                  <a:pt x="0" y="0"/>
                </a:moveTo>
                <a:lnTo>
                  <a:pt x="2066101" y="0"/>
                </a:lnTo>
                <a:lnTo>
                  <a:pt x="2066101" y="2704392"/>
                </a:lnTo>
                <a:lnTo>
                  <a:pt x="0" y="27043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74320" rtlCol="0"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dirty="0"/>
              <a:t>Add text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126906-4BEC-F0D8-22BD-C6C108D18F9A}"/>
              </a:ext>
            </a:extLst>
          </p:cNvPr>
          <p:cNvSpPr/>
          <p:nvPr userDrawn="1"/>
        </p:nvSpPr>
        <p:spPr>
          <a:xfrm>
            <a:off x="791845" y="5733324"/>
            <a:ext cx="2622711" cy="1558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F0CF95-AB40-7CFB-D346-0A33C3A61D15}"/>
              </a:ext>
            </a:extLst>
          </p:cNvPr>
          <p:cNvSpPr/>
          <p:nvPr userDrawn="1"/>
        </p:nvSpPr>
        <p:spPr>
          <a:xfrm>
            <a:off x="3414556" y="5733324"/>
            <a:ext cx="2624328" cy="1558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E368B47-D4FA-1A66-35F1-370E15D0131A}"/>
              </a:ext>
            </a:extLst>
          </p:cNvPr>
          <p:cNvSpPr/>
          <p:nvPr userDrawn="1"/>
        </p:nvSpPr>
        <p:spPr>
          <a:xfrm>
            <a:off x="6028880" y="5733324"/>
            <a:ext cx="2624328" cy="1558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DFE37F-30BF-A89F-B95A-83D7A6BC8643}"/>
              </a:ext>
            </a:extLst>
          </p:cNvPr>
          <p:cNvSpPr/>
          <p:nvPr userDrawn="1"/>
        </p:nvSpPr>
        <p:spPr>
          <a:xfrm>
            <a:off x="8650706" y="5733324"/>
            <a:ext cx="2624328" cy="1558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482BC64-B49A-DA09-3131-8F5EF49AB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615" y="3300101"/>
            <a:ext cx="1550" cy="245348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B48953-E009-62AA-4880-086254339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35868" y="3288744"/>
            <a:ext cx="1550" cy="245348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C83577-42FC-383D-02D2-51AC91ADB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641737" y="3288744"/>
            <a:ext cx="1550" cy="245348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FA8576-3F2E-23B4-2B15-01C4378C1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7872" y="3288744"/>
            <a:ext cx="1550" cy="2453489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491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0B1-5FBF-6F99-DA2D-C2AE165C78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622" y="281358"/>
            <a:ext cx="10643616" cy="9144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b="0" dirty="0">
                <a:solidFill>
                  <a:schemeClr val="bg1"/>
                </a:solidFill>
              </a:rPr>
              <a:t>CLICK TO ADD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295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10/22/2024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71" r:id="rId4"/>
    <p:sldLayoutId id="2147483669" r:id="rId5"/>
    <p:sldLayoutId id="214748366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8F215ED-19C2-3E3D-175A-346B79359B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52D3B9-14E9-F9DD-BD90-95BD010C1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Let’s Talk Data!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E3B0D9-3F37-FDF5-8801-C1FC7B8A4F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4940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7899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DDFC6F-C973-22A3-21CF-6AD731E4F63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4" name="SmartArt Placeholder 3" descr="Smart Art">
            <a:extLst>
              <a:ext uri="{FF2B5EF4-FFF2-40B4-BE49-F238E27FC236}">
                <a16:creationId xmlns:a16="http://schemas.microsoft.com/office/drawing/2014/main" id="{76F81F56-A6CA-FC3A-993F-BF4A2EB43B4B}"/>
              </a:ext>
            </a:extLst>
          </p:cNvPr>
          <p:cNvGraphicFramePr>
            <a:graphicFrameLocks noGrp="1"/>
          </p:cNvGraphicFramePr>
          <p:nvPr>
            <p:ph type="dgm" sz="quarter" idx="10"/>
            <p:extLst>
              <p:ext uri="{D42A27DB-BD31-4B8C-83A1-F6EECF244321}">
                <p14:modId xmlns:p14="http://schemas.microsoft.com/office/powerpoint/2010/main" val="2527035553"/>
              </p:ext>
            </p:extLst>
          </p:nvPr>
        </p:nvGraphicFramePr>
        <p:xfrm>
          <a:off x="800100" y="1195388"/>
          <a:ext cx="10591800" cy="508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6FA35AC-F767-056D-7C15-71EFADB4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Strategies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120183-4F79-ADA2-D72F-2CEA1D311D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71B262-20A9-A34D-42BE-F451F89EB7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AF9F4F2-8C4E-F538-F8AA-1F0B0DCDFE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9373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8908-50EC-B5D6-8223-A914045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numbers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D864E-838D-4B78-2C9F-319FA771D7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92D050"/>
                </a:solidFill>
              </a:rPr>
              <a:t>Total Students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4B6ED-3ECC-1604-E7AC-67EF7863BD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Honor Roll for Q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55E36-8666-56CF-9A1F-FB17EB8E31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91409" y="1379407"/>
            <a:ext cx="1438475" cy="7643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HS Credit Classes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60AD1F-4843-1EEC-B226-4F73AE4E1D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Attendance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8FF534-4B76-9083-9A64-B4BE686CAE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92D050"/>
                </a:solidFill>
              </a:rPr>
              <a:t>984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638E7D-AE73-E251-5673-609615815B4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chemeClr val="accent3">
                    <a:lumMod val="60000"/>
                    <a:lumOff val="40000"/>
                  </a:schemeClr>
                </a:solidFill>
              </a:rPr>
              <a:t>695</a:t>
            </a:r>
            <a:endParaRPr lang="en-US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9440D0-2AE2-AD9B-A847-8A88D68C29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8054" y="2129048"/>
            <a:ext cx="1048318" cy="1575111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80%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23E709F-A74F-123C-7DCC-3B0E1D35648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96%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AAAD03-0A0F-F8F4-36D4-03C01E39538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71824" y="2608976"/>
            <a:ext cx="1438475" cy="9970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students without a referral*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5ABB88-E99C-8033-A14D-D029A2A985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855796" y="3091856"/>
            <a:ext cx="1215077" cy="9970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Students in a Junior program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A5AB1A1-8CA6-4713-C26F-A4AB0170EBE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430912" y="2985765"/>
            <a:ext cx="1438475" cy="7643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PAW points awarded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6DB0C17-723B-9426-5EFB-2CE700FF6FE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Staff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5930FB2-93E3-84DA-0384-7CFAB3D42B8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92D050"/>
                </a:solidFill>
              </a:rPr>
              <a:t>830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ED8D6FF-1E16-750D-D4E4-83E8689F576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823529" y="4109009"/>
            <a:ext cx="1107754" cy="76439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350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7A37935-99E5-95DB-61A7-DC62809765B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466855" y="3921647"/>
            <a:ext cx="1048318" cy="764399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165,000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00A4449-C224-33A3-CAE2-B98425952E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0116236" y="3649648"/>
            <a:ext cx="1147912" cy="1036398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49 with a masters or more</a:t>
            </a:r>
          </a:p>
        </p:txBody>
      </p:sp>
    </p:spTree>
    <p:extLst>
      <p:ext uri="{BB962C8B-B14F-4D97-AF65-F5344CB8AC3E}">
        <p14:creationId xmlns:p14="http://schemas.microsoft.com/office/powerpoint/2010/main" val="40441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06FB7A-DD73-0788-ABCF-B25A16812F1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l="15605" r="306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C02737-0DEE-BA0D-0B1D-2D4EFC7A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79" y="381644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MILESTONES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FE32E8D-A63B-403F-3C04-F2446C760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75147"/>
              </p:ext>
            </p:extLst>
          </p:nvPr>
        </p:nvGraphicFramePr>
        <p:xfrm>
          <a:off x="1006679" y="1535184"/>
          <a:ext cx="10515598" cy="4832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900">
                  <a:extLst>
                    <a:ext uri="{9D8B030D-6E8A-4147-A177-3AD203B41FA5}">
                      <a16:colId xmlns:a16="http://schemas.microsoft.com/office/drawing/2014/main" val="12512088"/>
                    </a:ext>
                  </a:extLst>
                </a:gridCol>
                <a:gridCol w="2102900">
                  <a:extLst>
                    <a:ext uri="{9D8B030D-6E8A-4147-A177-3AD203B41FA5}">
                      <a16:colId xmlns:a16="http://schemas.microsoft.com/office/drawing/2014/main" val="1464014444"/>
                    </a:ext>
                  </a:extLst>
                </a:gridCol>
                <a:gridCol w="2102900">
                  <a:extLst>
                    <a:ext uri="{9D8B030D-6E8A-4147-A177-3AD203B41FA5}">
                      <a16:colId xmlns:a16="http://schemas.microsoft.com/office/drawing/2014/main" val="3011222007"/>
                    </a:ext>
                  </a:extLst>
                </a:gridCol>
                <a:gridCol w="2102900">
                  <a:extLst>
                    <a:ext uri="{9D8B030D-6E8A-4147-A177-3AD203B41FA5}">
                      <a16:colId xmlns:a16="http://schemas.microsoft.com/office/drawing/2014/main" val="1424535355"/>
                    </a:ext>
                  </a:extLst>
                </a:gridCol>
                <a:gridCol w="2103998">
                  <a:extLst>
                    <a:ext uri="{9D8B030D-6E8A-4147-A177-3AD203B41FA5}">
                      <a16:colId xmlns:a16="http://schemas.microsoft.com/office/drawing/2014/main" val="3059901136"/>
                    </a:ext>
                  </a:extLst>
                </a:gridCol>
              </a:tblGrid>
              <a:tr h="80534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ELA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842808"/>
                  </a:ext>
                </a:extLst>
              </a:tr>
              <a:tr h="8053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en-US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323007"/>
                  </a:ext>
                </a:extLst>
              </a:tr>
              <a:tr h="8053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6</a:t>
                      </a:r>
                      <a:r>
                        <a:rPr lang="en-US" sz="3900" kern="100" baseline="30000" dirty="0">
                          <a:effectLst/>
                        </a:rPr>
                        <a:t>th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6.7%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27.2%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45%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20.9%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5542185"/>
                  </a:ext>
                </a:extLst>
              </a:tr>
              <a:tr h="8053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7</a:t>
                      </a:r>
                      <a:r>
                        <a:rPr lang="en-US" sz="3900" kern="100" baseline="30000" dirty="0">
                          <a:effectLst/>
                        </a:rPr>
                        <a:t>th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11%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21%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48.8%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19%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4038182"/>
                  </a:ext>
                </a:extLst>
              </a:tr>
              <a:tr h="8053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15%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30.6%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46.2%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8.2%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376540"/>
                  </a:ext>
                </a:extLst>
              </a:tr>
              <a:tr h="8053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9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30.7%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45.8%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19.3%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1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37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971C5-1F92-B91D-7B37-6FD54E43D38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l="15605" r="306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D72F0A-030C-D3DF-F165-D012E646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73514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MILESTONES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9D4338-4620-BC8A-8274-55B88C7F6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691934"/>
              </p:ext>
            </p:extLst>
          </p:nvPr>
        </p:nvGraphicFramePr>
        <p:xfrm>
          <a:off x="838200" y="1389011"/>
          <a:ext cx="10515599" cy="459013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02900">
                  <a:extLst>
                    <a:ext uri="{9D8B030D-6E8A-4147-A177-3AD203B41FA5}">
                      <a16:colId xmlns:a16="http://schemas.microsoft.com/office/drawing/2014/main" val="487433893"/>
                    </a:ext>
                  </a:extLst>
                </a:gridCol>
                <a:gridCol w="2102900">
                  <a:extLst>
                    <a:ext uri="{9D8B030D-6E8A-4147-A177-3AD203B41FA5}">
                      <a16:colId xmlns:a16="http://schemas.microsoft.com/office/drawing/2014/main" val="3373566845"/>
                    </a:ext>
                  </a:extLst>
                </a:gridCol>
                <a:gridCol w="2102900">
                  <a:extLst>
                    <a:ext uri="{9D8B030D-6E8A-4147-A177-3AD203B41FA5}">
                      <a16:colId xmlns:a16="http://schemas.microsoft.com/office/drawing/2014/main" val="3408245259"/>
                    </a:ext>
                  </a:extLst>
                </a:gridCol>
                <a:gridCol w="2102900">
                  <a:extLst>
                    <a:ext uri="{9D8B030D-6E8A-4147-A177-3AD203B41FA5}">
                      <a16:colId xmlns:a16="http://schemas.microsoft.com/office/drawing/2014/main" val="202946120"/>
                    </a:ext>
                  </a:extLst>
                </a:gridCol>
                <a:gridCol w="2103999">
                  <a:extLst>
                    <a:ext uri="{9D8B030D-6E8A-4147-A177-3AD203B41FA5}">
                      <a16:colId xmlns:a16="http://schemas.microsoft.com/office/drawing/2014/main" val="3514271653"/>
                    </a:ext>
                  </a:extLst>
                </a:gridCol>
              </a:tblGrid>
              <a:tr h="772229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Math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756" marR="98756" marT="49378" marB="4937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6283"/>
                  </a:ext>
                </a:extLst>
              </a:tr>
              <a:tr h="7722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 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extLst>
                  <a:ext uri="{0D108BD9-81ED-4DB2-BD59-A6C34878D82A}">
                    <a16:rowId xmlns:a16="http://schemas.microsoft.com/office/drawing/2014/main" val="2917359422"/>
                  </a:ext>
                </a:extLst>
              </a:tr>
              <a:tr h="728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900" kern="100" dirty="0">
                          <a:effectLst/>
                        </a:rPr>
                        <a:t>6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11%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36.4%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34%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18.2%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extLst>
                  <a:ext uri="{0D108BD9-81ED-4DB2-BD59-A6C34878D82A}">
                    <a16:rowId xmlns:a16="http://schemas.microsoft.com/office/drawing/2014/main" val="1638282739"/>
                  </a:ext>
                </a:extLst>
              </a:tr>
              <a:tr h="7722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7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7%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28%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42.7%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22.3%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extLst>
                  <a:ext uri="{0D108BD9-81ED-4DB2-BD59-A6C34878D82A}">
                    <a16:rowId xmlns:a16="http://schemas.microsoft.com/office/drawing/2014/main" val="202422432"/>
                  </a:ext>
                </a:extLst>
              </a:tr>
              <a:tr h="7722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24.8%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39.4%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33.7%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extLst>
                  <a:ext uri="{0D108BD9-81ED-4DB2-BD59-A6C34878D82A}">
                    <a16:rowId xmlns:a16="http://schemas.microsoft.com/office/drawing/2014/main" val="2092608373"/>
                  </a:ext>
                </a:extLst>
              </a:tr>
              <a:tr h="7722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Algebra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0%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1.8%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35.1%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63.2%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7" marR="74067" marT="0" marB="0"/>
                </a:tc>
                <a:extLst>
                  <a:ext uri="{0D108BD9-81ED-4DB2-BD59-A6C34878D82A}">
                    <a16:rowId xmlns:a16="http://schemas.microsoft.com/office/drawing/2014/main" val="3699649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7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02E0A7-6299-7420-7DBD-3B6DBB80C36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l="15605" r="306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D72F0A-030C-D3DF-F165-D012E646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0" y="477971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MILESTONES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75D3931-6BE9-04FC-6B75-8EE66D8C52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917701"/>
              </p:ext>
            </p:extLst>
          </p:nvPr>
        </p:nvGraphicFramePr>
        <p:xfrm>
          <a:off x="1249960" y="1690687"/>
          <a:ext cx="10251348" cy="460105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62837">
                  <a:extLst>
                    <a:ext uri="{9D8B030D-6E8A-4147-A177-3AD203B41FA5}">
                      <a16:colId xmlns:a16="http://schemas.microsoft.com/office/drawing/2014/main" val="3374435624"/>
                    </a:ext>
                  </a:extLst>
                </a:gridCol>
                <a:gridCol w="2562837">
                  <a:extLst>
                    <a:ext uri="{9D8B030D-6E8A-4147-A177-3AD203B41FA5}">
                      <a16:colId xmlns:a16="http://schemas.microsoft.com/office/drawing/2014/main" val="2905172719"/>
                    </a:ext>
                  </a:extLst>
                </a:gridCol>
                <a:gridCol w="2562837">
                  <a:extLst>
                    <a:ext uri="{9D8B030D-6E8A-4147-A177-3AD203B41FA5}">
                      <a16:colId xmlns:a16="http://schemas.microsoft.com/office/drawing/2014/main" val="2787220450"/>
                    </a:ext>
                  </a:extLst>
                </a:gridCol>
                <a:gridCol w="2562837">
                  <a:extLst>
                    <a:ext uri="{9D8B030D-6E8A-4147-A177-3AD203B41FA5}">
                      <a16:colId xmlns:a16="http://schemas.microsoft.com/office/drawing/2014/main" val="2591437735"/>
                    </a:ext>
                  </a:extLst>
                </a:gridCol>
              </a:tblGrid>
              <a:tr h="76684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DURAM – LEXILE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840379"/>
                  </a:ext>
                </a:extLst>
              </a:tr>
              <a:tr h="7668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 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Below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On/Above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Average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2453566"/>
                  </a:ext>
                </a:extLst>
              </a:tr>
              <a:tr h="7668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6</a:t>
                      </a:r>
                      <a:r>
                        <a:rPr lang="en-US" sz="3900" kern="100" baseline="30000" dirty="0">
                          <a:effectLst/>
                        </a:rPr>
                        <a:t>th</a:t>
                      </a:r>
                      <a:r>
                        <a:rPr lang="en-US" sz="3900" kern="100" dirty="0">
                          <a:effectLst/>
                        </a:rPr>
                        <a:t>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 9.9%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90.1%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1055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580548"/>
                  </a:ext>
                </a:extLst>
              </a:tr>
              <a:tr h="7668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7</a:t>
                      </a:r>
                      <a:r>
                        <a:rPr lang="en-US" sz="3900" kern="100" baseline="30000" dirty="0">
                          <a:effectLst/>
                        </a:rPr>
                        <a:t>th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18.8%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81.2%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1100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6366206"/>
                  </a:ext>
                </a:extLst>
              </a:tr>
              <a:tr h="7668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15.3%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84.7%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1201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496317"/>
                  </a:ext>
                </a:extLst>
              </a:tr>
              <a:tr h="7668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9</a:t>
                      </a:r>
                      <a:r>
                        <a:rPr lang="en-US" sz="3900" kern="100" baseline="30000" dirty="0">
                          <a:effectLst/>
                        </a:rPr>
                        <a:t>th 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8.6%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91.4%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kern="100" dirty="0">
                          <a:effectLst/>
                        </a:rPr>
                        <a:t>1256</a:t>
                      </a:r>
                      <a:endParaRPr lang="en-US" sz="3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8364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48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A3FA08B-18C0-09C1-E1F8-B4608C6EC8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160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C02737-0DEE-BA0D-0B1D-2D4EFC7A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SSP Goal 1: Literacy</a:t>
            </a:r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4880381D-2912-C131-0A4F-F8282F007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4427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65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D8B807-A020-D52F-0E47-B0248DFFB61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160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C02737-0DEE-BA0D-0B1D-2D4EFC7A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SSP Goal 1: Literacy</a:t>
            </a:r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27517F27-8096-6597-F158-13ACB87D4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180593"/>
              </p:ext>
            </p:extLst>
          </p:nvPr>
        </p:nvGraphicFramePr>
        <p:xfrm>
          <a:off x="838200" y="1825625"/>
          <a:ext cx="10515600" cy="4768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0068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1E7628-3FBC-2B2B-8F27-09949AF06DB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160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D72F0A-030C-D3DF-F165-D012E646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SSP Goal 2: Math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64075E-2B6A-7B11-F7F9-D6CC80454E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322982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207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8DE98F-6414-21EB-ABE8-B6AA1190A9F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160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D72F0A-030C-D3DF-F165-D012E646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SSP Goal 3: Behavior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172BCF-2CDA-C8F8-F81D-2803B21A4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736335"/>
              </p:ext>
            </p:extLst>
          </p:nvPr>
        </p:nvGraphicFramePr>
        <p:xfrm>
          <a:off x="838200" y="1825624"/>
          <a:ext cx="10515600" cy="4810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5489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5">
      <a:dk1>
        <a:srgbClr val="000000"/>
      </a:dk1>
      <a:lt1>
        <a:srgbClr val="FFFFFF"/>
      </a:lt1>
      <a:dk2>
        <a:srgbClr val="93D24F"/>
      </a:dk2>
      <a:lt2>
        <a:srgbClr val="E7E6E6"/>
      </a:lt2>
      <a:accent1>
        <a:srgbClr val="5AB0F1"/>
      </a:accent1>
      <a:accent2>
        <a:srgbClr val="EFB233"/>
      </a:accent2>
      <a:accent3>
        <a:srgbClr val="0CC6D3"/>
      </a:accent3>
      <a:accent4>
        <a:srgbClr val="D9A0DF"/>
      </a:accent4>
      <a:accent5>
        <a:srgbClr val="FF3FFF"/>
      </a:accent5>
      <a:accent6>
        <a:srgbClr val="BAE6F4"/>
      </a:accent6>
      <a:hlink>
        <a:srgbClr val="BAE6F4"/>
      </a:hlink>
      <a:folHlink>
        <a:srgbClr val="EFB233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420931_win32_SL_v8b" id="{962BA849-7D3A-447C-8E0C-C6B8A54EB752}" vid="{8239B2B3-BE63-49D7-8C43-6D1FACD8C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7748DE-D1CF-4B15-AE74-C1B32FB822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E00486-CB92-4A36-912A-95D11F2FF94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681DA0BA-EC0A-451C-A13D-96E558F52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Project stage timeline</Template>
  <TotalTime>445</TotalTime>
  <Words>500</Words>
  <Application>Microsoft Office PowerPoint</Application>
  <PresentationFormat>Widescreen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Office Theme</vt:lpstr>
      <vt:lpstr>Let’s Talk Data!</vt:lpstr>
      <vt:lpstr>By the numbers</vt:lpstr>
      <vt:lpstr>MILESTONES</vt:lpstr>
      <vt:lpstr>MILESTONES</vt:lpstr>
      <vt:lpstr>MILESTONES</vt:lpstr>
      <vt:lpstr>SSP Goal 1: Literacy</vt:lpstr>
      <vt:lpstr>SSP Goal 1: Literacy</vt:lpstr>
      <vt:lpstr>SSP Goal 2: Math</vt:lpstr>
      <vt:lpstr>SSP Goal 3: Behavior</vt:lpstr>
      <vt:lpstr>Strategies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Talk Data!</dc:title>
  <dc:creator>Shannon Thorpe</dc:creator>
  <cp:lastModifiedBy>Shannon Thorpe</cp:lastModifiedBy>
  <cp:revision>1</cp:revision>
  <dcterms:created xsi:type="dcterms:W3CDTF">2024-10-22T01:09:57Z</dcterms:created>
  <dcterms:modified xsi:type="dcterms:W3CDTF">2024-10-22T18:27:28Z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