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35" r:id="rId2"/>
    <p:sldId id="336" r:id="rId3"/>
    <p:sldId id="307" r:id="rId4"/>
    <p:sldId id="308" r:id="rId5"/>
    <p:sldId id="300" r:id="rId6"/>
    <p:sldId id="311" r:id="rId7"/>
    <p:sldId id="274" r:id="rId8"/>
    <p:sldId id="275" r:id="rId9"/>
    <p:sldId id="276" r:id="rId10"/>
    <p:sldId id="278" r:id="rId11"/>
    <p:sldId id="272" r:id="rId12"/>
    <p:sldId id="273" r:id="rId13"/>
    <p:sldId id="271" r:id="rId14"/>
    <p:sldId id="277" r:id="rId15"/>
    <p:sldId id="312" r:id="rId16"/>
    <p:sldId id="303" r:id="rId17"/>
    <p:sldId id="259" r:id="rId18"/>
    <p:sldId id="305" r:id="rId19"/>
    <p:sldId id="262" r:id="rId20"/>
    <p:sldId id="304" r:id="rId21"/>
    <p:sldId id="322" r:id="rId22"/>
    <p:sldId id="314" r:id="rId23"/>
    <p:sldId id="313" r:id="rId24"/>
    <p:sldId id="315" r:id="rId25"/>
    <p:sldId id="638" r:id="rId26"/>
    <p:sldId id="639" r:id="rId27"/>
    <p:sldId id="319" r:id="rId28"/>
    <p:sldId id="654" r:id="rId29"/>
    <p:sldId id="649" r:id="rId30"/>
    <p:sldId id="650" r:id="rId31"/>
    <p:sldId id="652" r:id="rId32"/>
    <p:sldId id="651" r:id="rId33"/>
    <p:sldId id="364" r:id="rId34"/>
    <p:sldId id="653" r:id="rId35"/>
    <p:sldId id="655" r:id="rId36"/>
    <p:sldId id="333" r:id="rId3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Havis" initials="CH" lastIdx="2" clrIdx="0">
    <p:extLst>
      <p:ext uri="{19B8F6BF-5375-455C-9EA6-DF929625EA0E}">
        <p15:presenceInfo xmlns:p15="http://schemas.microsoft.com/office/powerpoint/2012/main" userId="S::Camille.Havis@cobbk12.org::d32450f5-97b7-4c1b-9721-fb55e38470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43" autoAdjust="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ata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svg"/><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sv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EA3DC-912A-47F8-9F6B-F234B2F0D5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936C93-B086-4109-BF32-AAA3D66FCD4D}">
      <dgm:prSet/>
      <dgm:spPr/>
      <dgm:t>
        <a:bodyPr/>
        <a:lstStyle/>
        <a:p>
          <a:pPr>
            <a:lnSpc>
              <a:spcPct val="100000"/>
            </a:lnSpc>
          </a:pPr>
          <a:r>
            <a:rPr lang="en-US"/>
            <a:t>INTRODUCTIONS</a:t>
          </a:r>
        </a:p>
      </dgm:t>
    </dgm:pt>
    <dgm:pt modelId="{D566DB3D-F90B-42F0-959E-A1CED21E2878}" type="parTrans" cxnId="{3F6C3B9B-AE62-4378-BF75-2FDEF2B6E4E8}">
      <dgm:prSet/>
      <dgm:spPr/>
      <dgm:t>
        <a:bodyPr/>
        <a:lstStyle/>
        <a:p>
          <a:endParaRPr lang="en-US"/>
        </a:p>
      </dgm:t>
    </dgm:pt>
    <dgm:pt modelId="{7B995892-DAA0-41A5-87B2-C139A6DDE2CF}" type="sibTrans" cxnId="{3F6C3B9B-AE62-4378-BF75-2FDEF2B6E4E8}">
      <dgm:prSet/>
      <dgm:spPr/>
      <dgm:t>
        <a:bodyPr/>
        <a:lstStyle/>
        <a:p>
          <a:endParaRPr lang="en-US"/>
        </a:p>
      </dgm:t>
    </dgm:pt>
    <dgm:pt modelId="{2292F5D2-0BE5-457E-9CE8-B303C63413CA}">
      <dgm:prSet/>
      <dgm:spPr/>
      <dgm:t>
        <a:bodyPr/>
        <a:lstStyle/>
        <a:p>
          <a:pPr>
            <a:lnSpc>
              <a:spcPct val="100000"/>
            </a:lnSpc>
          </a:pPr>
          <a:r>
            <a:rPr lang="en-US"/>
            <a:t>2022-2023</a:t>
          </a:r>
        </a:p>
      </dgm:t>
    </dgm:pt>
    <dgm:pt modelId="{C6D2B6A1-8067-4853-9B89-0183D0F1484D}" type="parTrans" cxnId="{8B150C78-9EC6-4E9B-9ADB-96BB0526CED0}">
      <dgm:prSet/>
      <dgm:spPr/>
      <dgm:t>
        <a:bodyPr/>
        <a:lstStyle/>
        <a:p>
          <a:endParaRPr lang="en-US"/>
        </a:p>
      </dgm:t>
    </dgm:pt>
    <dgm:pt modelId="{C662AA17-9EF6-4A49-BD29-7916132BAB6E}" type="sibTrans" cxnId="{8B150C78-9EC6-4E9B-9ADB-96BB0526CED0}">
      <dgm:prSet/>
      <dgm:spPr/>
      <dgm:t>
        <a:bodyPr/>
        <a:lstStyle/>
        <a:p>
          <a:endParaRPr lang="en-US"/>
        </a:p>
      </dgm:t>
    </dgm:pt>
    <dgm:pt modelId="{74CE1171-ACA5-45FC-AA85-CDF61540FBD2}">
      <dgm:prSet/>
      <dgm:spPr/>
      <dgm:t>
        <a:bodyPr/>
        <a:lstStyle/>
        <a:p>
          <a:pPr>
            <a:lnSpc>
              <a:spcPct val="100000"/>
            </a:lnSpc>
          </a:pPr>
          <a:r>
            <a:rPr lang="en-US"/>
            <a:t>TITLE 1 REQUIREMENTS</a:t>
          </a:r>
        </a:p>
      </dgm:t>
    </dgm:pt>
    <dgm:pt modelId="{1DA78CEE-93E6-4308-A9B2-B8B72448DC8A}" type="parTrans" cxnId="{5C1189BD-5721-474E-93CB-47658B1C050A}">
      <dgm:prSet/>
      <dgm:spPr/>
      <dgm:t>
        <a:bodyPr/>
        <a:lstStyle/>
        <a:p>
          <a:endParaRPr lang="en-US"/>
        </a:p>
      </dgm:t>
    </dgm:pt>
    <dgm:pt modelId="{B940D866-A4F6-4410-8233-9A2922450103}" type="sibTrans" cxnId="{5C1189BD-5721-474E-93CB-47658B1C050A}">
      <dgm:prSet/>
      <dgm:spPr/>
      <dgm:t>
        <a:bodyPr/>
        <a:lstStyle/>
        <a:p>
          <a:endParaRPr lang="en-US"/>
        </a:p>
      </dgm:t>
    </dgm:pt>
    <dgm:pt modelId="{3995ED66-948A-4FFF-95DE-9970474FF950}" type="pres">
      <dgm:prSet presAssocID="{8ACEA3DC-912A-47F8-9F6B-F234B2F0D50A}" presName="root" presStyleCnt="0">
        <dgm:presLayoutVars>
          <dgm:dir/>
          <dgm:resizeHandles val="exact"/>
        </dgm:presLayoutVars>
      </dgm:prSet>
      <dgm:spPr/>
    </dgm:pt>
    <dgm:pt modelId="{977EAD37-DA11-43A1-A31E-591D4F63134C}" type="pres">
      <dgm:prSet presAssocID="{15936C93-B086-4109-BF32-AAA3D66FCD4D}" presName="compNode" presStyleCnt="0"/>
      <dgm:spPr/>
    </dgm:pt>
    <dgm:pt modelId="{16114231-B277-474C-9A21-CBE6B3EA64FD}" type="pres">
      <dgm:prSet presAssocID="{15936C93-B086-4109-BF32-AAA3D66FCD4D}" presName="bgRect" presStyleLbl="bgShp" presStyleIdx="0" presStyleCnt="3"/>
      <dgm:spPr/>
    </dgm:pt>
    <dgm:pt modelId="{D919463A-36B3-4233-8C67-6BD59AB256C4}" type="pres">
      <dgm:prSet presAssocID="{15936C93-B086-4109-BF32-AAA3D66FCD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2443117-B4DF-4451-B595-36675F042E95}" type="pres">
      <dgm:prSet presAssocID="{15936C93-B086-4109-BF32-AAA3D66FCD4D}" presName="spaceRect" presStyleCnt="0"/>
      <dgm:spPr/>
    </dgm:pt>
    <dgm:pt modelId="{9F268A55-AAC6-43AA-826A-B8A4175E494C}" type="pres">
      <dgm:prSet presAssocID="{15936C93-B086-4109-BF32-AAA3D66FCD4D}" presName="parTx" presStyleLbl="revTx" presStyleIdx="0" presStyleCnt="3">
        <dgm:presLayoutVars>
          <dgm:chMax val="0"/>
          <dgm:chPref val="0"/>
        </dgm:presLayoutVars>
      </dgm:prSet>
      <dgm:spPr/>
    </dgm:pt>
    <dgm:pt modelId="{823E4B1A-AF98-4654-80F8-A90033250F97}" type="pres">
      <dgm:prSet presAssocID="{7B995892-DAA0-41A5-87B2-C139A6DDE2CF}" presName="sibTrans" presStyleCnt="0"/>
      <dgm:spPr/>
    </dgm:pt>
    <dgm:pt modelId="{B9E5D768-6748-448F-AA14-F4E1A1DB4805}" type="pres">
      <dgm:prSet presAssocID="{2292F5D2-0BE5-457E-9CE8-B303C63413CA}" presName="compNode" presStyleCnt="0"/>
      <dgm:spPr/>
    </dgm:pt>
    <dgm:pt modelId="{16C08D35-5885-4925-BD12-C0FF8F438714}" type="pres">
      <dgm:prSet presAssocID="{2292F5D2-0BE5-457E-9CE8-B303C63413CA}" presName="bgRect" presStyleLbl="bgShp" presStyleIdx="1" presStyleCnt="3"/>
      <dgm:spPr/>
    </dgm:pt>
    <dgm:pt modelId="{A3CA538A-627A-4916-92C3-FE6BCC0719E4}" type="pres">
      <dgm:prSet presAssocID="{2292F5D2-0BE5-457E-9CE8-B303C63413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1EBEED77-5455-4E84-A402-F8AF06E8D4A7}" type="pres">
      <dgm:prSet presAssocID="{2292F5D2-0BE5-457E-9CE8-B303C63413CA}" presName="spaceRect" presStyleCnt="0"/>
      <dgm:spPr/>
    </dgm:pt>
    <dgm:pt modelId="{0B417ACC-5302-429B-ABB4-E9F13968DD0A}" type="pres">
      <dgm:prSet presAssocID="{2292F5D2-0BE5-457E-9CE8-B303C63413CA}" presName="parTx" presStyleLbl="revTx" presStyleIdx="1" presStyleCnt="3">
        <dgm:presLayoutVars>
          <dgm:chMax val="0"/>
          <dgm:chPref val="0"/>
        </dgm:presLayoutVars>
      </dgm:prSet>
      <dgm:spPr/>
    </dgm:pt>
    <dgm:pt modelId="{DDAD08EE-A504-449C-8EF5-E826977EB244}" type="pres">
      <dgm:prSet presAssocID="{C662AA17-9EF6-4A49-BD29-7916132BAB6E}" presName="sibTrans" presStyleCnt="0"/>
      <dgm:spPr/>
    </dgm:pt>
    <dgm:pt modelId="{380931B5-4289-41DC-B9BC-BC9717F0E98F}" type="pres">
      <dgm:prSet presAssocID="{74CE1171-ACA5-45FC-AA85-CDF61540FBD2}" presName="compNode" presStyleCnt="0"/>
      <dgm:spPr/>
    </dgm:pt>
    <dgm:pt modelId="{305BE143-8648-4AA0-B772-25461682429B}" type="pres">
      <dgm:prSet presAssocID="{74CE1171-ACA5-45FC-AA85-CDF61540FBD2}" presName="bgRect" presStyleLbl="bgShp" presStyleIdx="2" presStyleCnt="3"/>
      <dgm:spPr/>
    </dgm:pt>
    <dgm:pt modelId="{236EFF76-E520-4C26-A85D-77F881DEAB6D}" type="pres">
      <dgm:prSet presAssocID="{74CE1171-ACA5-45FC-AA85-CDF61540FB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8D8B7C4-D07B-4F1D-91EE-35F383B0EA4A}" type="pres">
      <dgm:prSet presAssocID="{74CE1171-ACA5-45FC-AA85-CDF61540FBD2}" presName="spaceRect" presStyleCnt="0"/>
      <dgm:spPr/>
    </dgm:pt>
    <dgm:pt modelId="{31A57AEC-5CC4-40AA-8BE5-6C865BCFE5F8}" type="pres">
      <dgm:prSet presAssocID="{74CE1171-ACA5-45FC-AA85-CDF61540FBD2}" presName="parTx" presStyleLbl="revTx" presStyleIdx="2" presStyleCnt="3">
        <dgm:presLayoutVars>
          <dgm:chMax val="0"/>
          <dgm:chPref val="0"/>
        </dgm:presLayoutVars>
      </dgm:prSet>
      <dgm:spPr/>
    </dgm:pt>
  </dgm:ptLst>
  <dgm:cxnLst>
    <dgm:cxn modelId="{A2779924-8242-4918-859F-4AC6180F2325}" type="presOf" srcId="{2292F5D2-0BE5-457E-9CE8-B303C63413CA}" destId="{0B417ACC-5302-429B-ABB4-E9F13968DD0A}" srcOrd="0" destOrd="0" presId="urn:microsoft.com/office/officeart/2018/2/layout/IconVerticalSolidList"/>
    <dgm:cxn modelId="{A74A9A60-CB6B-4972-A6FD-BDB1C3CDB202}" type="presOf" srcId="{74CE1171-ACA5-45FC-AA85-CDF61540FBD2}" destId="{31A57AEC-5CC4-40AA-8BE5-6C865BCFE5F8}" srcOrd="0" destOrd="0" presId="urn:microsoft.com/office/officeart/2018/2/layout/IconVerticalSolidList"/>
    <dgm:cxn modelId="{8B150C78-9EC6-4E9B-9ADB-96BB0526CED0}" srcId="{8ACEA3DC-912A-47F8-9F6B-F234B2F0D50A}" destId="{2292F5D2-0BE5-457E-9CE8-B303C63413CA}" srcOrd="1" destOrd="0" parTransId="{C6D2B6A1-8067-4853-9B89-0183D0F1484D}" sibTransId="{C662AA17-9EF6-4A49-BD29-7916132BAB6E}"/>
    <dgm:cxn modelId="{BF6EB67F-7E04-4A7A-AF57-E0286B2A8FD1}" type="presOf" srcId="{15936C93-B086-4109-BF32-AAA3D66FCD4D}" destId="{9F268A55-AAC6-43AA-826A-B8A4175E494C}" srcOrd="0" destOrd="0" presId="urn:microsoft.com/office/officeart/2018/2/layout/IconVerticalSolidList"/>
    <dgm:cxn modelId="{3F6C3B9B-AE62-4378-BF75-2FDEF2B6E4E8}" srcId="{8ACEA3DC-912A-47F8-9F6B-F234B2F0D50A}" destId="{15936C93-B086-4109-BF32-AAA3D66FCD4D}" srcOrd="0" destOrd="0" parTransId="{D566DB3D-F90B-42F0-959E-A1CED21E2878}" sibTransId="{7B995892-DAA0-41A5-87B2-C139A6DDE2CF}"/>
    <dgm:cxn modelId="{EA655EB9-D530-4D3F-9285-F3833CCE46EE}" type="presOf" srcId="{8ACEA3DC-912A-47F8-9F6B-F234B2F0D50A}" destId="{3995ED66-948A-4FFF-95DE-9970474FF950}" srcOrd="0" destOrd="0" presId="urn:microsoft.com/office/officeart/2018/2/layout/IconVerticalSolidList"/>
    <dgm:cxn modelId="{5C1189BD-5721-474E-93CB-47658B1C050A}" srcId="{8ACEA3DC-912A-47F8-9F6B-F234B2F0D50A}" destId="{74CE1171-ACA5-45FC-AA85-CDF61540FBD2}" srcOrd="2" destOrd="0" parTransId="{1DA78CEE-93E6-4308-A9B2-B8B72448DC8A}" sibTransId="{B940D866-A4F6-4410-8233-9A2922450103}"/>
    <dgm:cxn modelId="{91896D58-5ADE-45DB-BC63-D5A5BE42E007}" type="presParOf" srcId="{3995ED66-948A-4FFF-95DE-9970474FF950}" destId="{977EAD37-DA11-43A1-A31E-591D4F63134C}" srcOrd="0" destOrd="0" presId="urn:microsoft.com/office/officeart/2018/2/layout/IconVerticalSolidList"/>
    <dgm:cxn modelId="{8E550460-705F-451E-97B6-DE562241B8BE}" type="presParOf" srcId="{977EAD37-DA11-43A1-A31E-591D4F63134C}" destId="{16114231-B277-474C-9A21-CBE6B3EA64FD}" srcOrd="0" destOrd="0" presId="urn:microsoft.com/office/officeart/2018/2/layout/IconVerticalSolidList"/>
    <dgm:cxn modelId="{2CC2A2B2-6B42-4D94-9221-E15919CA2F2D}" type="presParOf" srcId="{977EAD37-DA11-43A1-A31E-591D4F63134C}" destId="{D919463A-36B3-4233-8C67-6BD59AB256C4}" srcOrd="1" destOrd="0" presId="urn:microsoft.com/office/officeart/2018/2/layout/IconVerticalSolidList"/>
    <dgm:cxn modelId="{02A61A59-E8BA-4DD3-8F1D-B4EC2371333E}" type="presParOf" srcId="{977EAD37-DA11-43A1-A31E-591D4F63134C}" destId="{C2443117-B4DF-4451-B595-36675F042E95}" srcOrd="2" destOrd="0" presId="urn:microsoft.com/office/officeart/2018/2/layout/IconVerticalSolidList"/>
    <dgm:cxn modelId="{ED83A0EF-4E11-4B7D-B805-2EA9E770C32A}" type="presParOf" srcId="{977EAD37-DA11-43A1-A31E-591D4F63134C}" destId="{9F268A55-AAC6-43AA-826A-B8A4175E494C}" srcOrd="3" destOrd="0" presId="urn:microsoft.com/office/officeart/2018/2/layout/IconVerticalSolidList"/>
    <dgm:cxn modelId="{3A340BF4-7E2C-479C-8F90-DA1A81E5B38F}" type="presParOf" srcId="{3995ED66-948A-4FFF-95DE-9970474FF950}" destId="{823E4B1A-AF98-4654-80F8-A90033250F97}" srcOrd="1" destOrd="0" presId="urn:microsoft.com/office/officeart/2018/2/layout/IconVerticalSolidList"/>
    <dgm:cxn modelId="{8C032DF2-66EA-4C6B-84D2-A38EA6FCB7EF}" type="presParOf" srcId="{3995ED66-948A-4FFF-95DE-9970474FF950}" destId="{B9E5D768-6748-448F-AA14-F4E1A1DB4805}" srcOrd="2" destOrd="0" presId="urn:microsoft.com/office/officeart/2018/2/layout/IconVerticalSolidList"/>
    <dgm:cxn modelId="{82C51ED0-1DEF-4148-B8A2-0EA832FF162B}" type="presParOf" srcId="{B9E5D768-6748-448F-AA14-F4E1A1DB4805}" destId="{16C08D35-5885-4925-BD12-C0FF8F438714}" srcOrd="0" destOrd="0" presId="urn:microsoft.com/office/officeart/2018/2/layout/IconVerticalSolidList"/>
    <dgm:cxn modelId="{3C2348EE-A8D8-4DCF-A363-DB7ADF4509A2}" type="presParOf" srcId="{B9E5D768-6748-448F-AA14-F4E1A1DB4805}" destId="{A3CA538A-627A-4916-92C3-FE6BCC0719E4}" srcOrd="1" destOrd="0" presId="urn:microsoft.com/office/officeart/2018/2/layout/IconVerticalSolidList"/>
    <dgm:cxn modelId="{14B45C96-85ED-46D5-AB98-654DDB38E996}" type="presParOf" srcId="{B9E5D768-6748-448F-AA14-F4E1A1DB4805}" destId="{1EBEED77-5455-4E84-A402-F8AF06E8D4A7}" srcOrd="2" destOrd="0" presId="urn:microsoft.com/office/officeart/2018/2/layout/IconVerticalSolidList"/>
    <dgm:cxn modelId="{E1470DA9-BC9F-4BD9-A534-C4CCEAAEB6E6}" type="presParOf" srcId="{B9E5D768-6748-448F-AA14-F4E1A1DB4805}" destId="{0B417ACC-5302-429B-ABB4-E9F13968DD0A}" srcOrd="3" destOrd="0" presId="urn:microsoft.com/office/officeart/2018/2/layout/IconVerticalSolidList"/>
    <dgm:cxn modelId="{46722421-81EE-48DD-881A-37B7C8272187}" type="presParOf" srcId="{3995ED66-948A-4FFF-95DE-9970474FF950}" destId="{DDAD08EE-A504-449C-8EF5-E826977EB244}" srcOrd="3" destOrd="0" presId="urn:microsoft.com/office/officeart/2018/2/layout/IconVerticalSolidList"/>
    <dgm:cxn modelId="{00DD29C5-46EE-4912-9406-351F081E77AB}" type="presParOf" srcId="{3995ED66-948A-4FFF-95DE-9970474FF950}" destId="{380931B5-4289-41DC-B9BC-BC9717F0E98F}" srcOrd="4" destOrd="0" presId="urn:microsoft.com/office/officeart/2018/2/layout/IconVerticalSolidList"/>
    <dgm:cxn modelId="{55B34D04-2FC3-4DC4-943F-BD7F444500EF}" type="presParOf" srcId="{380931B5-4289-41DC-B9BC-BC9717F0E98F}" destId="{305BE143-8648-4AA0-B772-25461682429B}" srcOrd="0" destOrd="0" presId="urn:microsoft.com/office/officeart/2018/2/layout/IconVerticalSolidList"/>
    <dgm:cxn modelId="{FF66C46E-FEF5-4AA5-B9D5-80EC2C2BA6DF}" type="presParOf" srcId="{380931B5-4289-41DC-B9BC-BC9717F0E98F}" destId="{236EFF76-E520-4C26-A85D-77F881DEAB6D}" srcOrd="1" destOrd="0" presId="urn:microsoft.com/office/officeart/2018/2/layout/IconVerticalSolidList"/>
    <dgm:cxn modelId="{9B90AC91-9930-46B5-BB86-056818FE4ADE}" type="presParOf" srcId="{380931B5-4289-41DC-B9BC-BC9717F0E98F}" destId="{48D8B7C4-D07B-4F1D-91EE-35F383B0EA4A}" srcOrd="2" destOrd="0" presId="urn:microsoft.com/office/officeart/2018/2/layout/IconVerticalSolidList"/>
    <dgm:cxn modelId="{E25B4E38-29A5-468E-83F5-576C3B4A9318}" type="presParOf" srcId="{380931B5-4289-41DC-B9BC-BC9717F0E98F}" destId="{31A57AEC-5CC4-40AA-8BE5-6C865BCFE5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A9687-1D86-48B9-A319-03417C89645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8FF0238-ECE8-47E6-A111-D9EB3EBB89FD}">
      <dgm:prSet/>
      <dgm:spPr/>
      <dgm:t>
        <a:bodyPr/>
        <a:lstStyle/>
        <a:p>
          <a:r>
            <a:rPr lang="en-US" dirty="0"/>
            <a:t>Gabriella Milligan (6</a:t>
          </a:r>
          <a:r>
            <a:rPr lang="en-US" baseline="30000" dirty="0"/>
            <a:t>th</a:t>
          </a:r>
          <a:r>
            <a:rPr lang="en-US" dirty="0"/>
            <a:t> grade) 547</a:t>
          </a:r>
        </a:p>
      </dgm:t>
    </dgm:pt>
    <dgm:pt modelId="{043F4A92-C966-4761-ADD6-AF3818210AA8}" type="parTrans" cxnId="{9D709F27-ECF2-46CC-A292-8A39D4373659}">
      <dgm:prSet/>
      <dgm:spPr/>
      <dgm:t>
        <a:bodyPr/>
        <a:lstStyle/>
        <a:p>
          <a:endParaRPr lang="en-US"/>
        </a:p>
      </dgm:t>
    </dgm:pt>
    <dgm:pt modelId="{F16B9753-08E7-46D0-9656-CAF2E29A3EEF}" type="sibTrans" cxnId="{9D709F27-ECF2-46CC-A292-8A39D4373659}">
      <dgm:prSet/>
      <dgm:spPr/>
      <dgm:t>
        <a:bodyPr/>
        <a:lstStyle/>
        <a:p>
          <a:endParaRPr lang="en-US"/>
        </a:p>
      </dgm:t>
    </dgm:pt>
    <dgm:pt modelId="{8EEE4906-8DF9-4C50-970E-92E7EC06C05F}">
      <dgm:prSet/>
      <dgm:spPr/>
      <dgm:t>
        <a:bodyPr/>
        <a:lstStyle/>
        <a:p>
          <a:r>
            <a:rPr lang="en-US" dirty="0"/>
            <a:t>Zayin Dominguez (8</a:t>
          </a:r>
          <a:r>
            <a:rPr lang="en-US" baseline="30000" dirty="0"/>
            <a:t>th</a:t>
          </a:r>
          <a:r>
            <a:rPr lang="en-US" dirty="0"/>
            <a:t> grade) 493</a:t>
          </a:r>
        </a:p>
      </dgm:t>
    </dgm:pt>
    <dgm:pt modelId="{688A369B-6C23-406C-B18D-97ED9EB46BD7}" type="parTrans" cxnId="{B91787D6-DDA6-4559-A1E8-9750367DFEEB}">
      <dgm:prSet/>
      <dgm:spPr/>
      <dgm:t>
        <a:bodyPr/>
        <a:lstStyle/>
        <a:p>
          <a:endParaRPr lang="en-US"/>
        </a:p>
      </dgm:t>
    </dgm:pt>
    <dgm:pt modelId="{82C14D5A-564A-49FF-813E-D02E688C1AC6}" type="sibTrans" cxnId="{B91787D6-DDA6-4559-A1E8-9750367DFEEB}">
      <dgm:prSet/>
      <dgm:spPr/>
      <dgm:t>
        <a:bodyPr/>
        <a:lstStyle/>
        <a:p>
          <a:endParaRPr lang="en-US"/>
        </a:p>
      </dgm:t>
    </dgm:pt>
    <dgm:pt modelId="{2E154B12-42F0-49EF-9C3A-61E3D85B9595}">
      <dgm:prSet/>
      <dgm:spPr/>
      <dgm:t>
        <a:bodyPr/>
        <a:lstStyle/>
        <a:p>
          <a:r>
            <a:rPr lang="en-US" dirty="0"/>
            <a:t>Cortez Stephens (8</a:t>
          </a:r>
          <a:r>
            <a:rPr lang="en-US" baseline="30000" dirty="0"/>
            <a:t>th</a:t>
          </a:r>
          <a:r>
            <a:rPr lang="en-US" dirty="0"/>
            <a:t> grade) 472</a:t>
          </a:r>
        </a:p>
      </dgm:t>
    </dgm:pt>
    <dgm:pt modelId="{B2F69E6B-0662-4B43-A417-D20D7AA92851}" type="parTrans" cxnId="{903D735B-D6E6-4DCB-A5CC-7D2598325C9F}">
      <dgm:prSet/>
      <dgm:spPr/>
      <dgm:t>
        <a:bodyPr/>
        <a:lstStyle/>
        <a:p>
          <a:endParaRPr lang="en-US"/>
        </a:p>
      </dgm:t>
    </dgm:pt>
    <dgm:pt modelId="{60ED2D6F-D900-4754-B158-E3F0D19EBBB0}" type="sibTrans" cxnId="{903D735B-D6E6-4DCB-A5CC-7D2598325C9F}">
      <dgm:prSet/>
      <dgm:spPr/>
      <dgm:t>
        <a:bodyPr/>
        <a:lstStyle/>
        <a:p>
          <a:endParaRPr lang="en-US"/>
        </a:p>
      </dgm:t>
    </dgm:pt>
    <dgm:pt modelId="{5CD9BDB2-AE8E-4143-A0BD-1BA58F76019F}">
      <dgm:prSet/>
      <dgm:spPr/>
      <dgm:t>
        <a:bodyPr/>
        <a:lstStyle/>
        <a:p>
          <a:r>
            <a:rPr lang="en-US" dirty="0"/>
            <a:t>Gerson Lara Portillo (8</a:t>
          </a:r>
          <a:r>
            <a:rPr lang="en-US" baseline="30000" dirty="0"/>
            <a:t>th</a:t>
          </a:r>
          <a:r>
            <a:rPr lang="en-US" dirty="0"/>
            <a:t> grade) 457</a:t>
          </a:r>
        </a:p>
      </dgm:t>
    </dgm:pt>
    <dgm:pt modelId="{B417423A-0C62-4FF2-AD40-EFEFD0992FF0}" type="parTrans" cxnId="{538CBEC7-921B-4E9D-ADF9-3CE4119FE0AF}">
      <dgm:prSet/>
      <dgm:spPr/>
      <dgm:t>
        <a:bodyPr/>
        <a:lstStyle/>
        <a:p>
          <a:endParaRPr lang="en-US"/>
        </a:p>
      </dgm:t>
    </dgm:pt>
    <dgm:pt modelId="{1DD0A838-5204-4D65-BD55-EB8FDC4C046D}" type="sibTrans" cxnId="{538CBEC7-921B-4E9D-ADF9-3CE4119FE0AF}">
      <dgm:prSet/>
      <dgm:spPr/>
      <dgm:t>
        <a:bodyPr/>
        <a:lstStyle/>
        <a:p>
          <a:endParaRPr lang="en-US"/>
        </a:p>
      </dgm:t>
    </dgm:pt>
    <dgm:pt modelId="{ACA3E66F-C8C6-4DCA-8982-292A9E67BA8B}">
      <dgm:prSet/>
      <dgm:spPr/>
      <dgm:t>
        <a:bodyPr/>
        <a:lstStyle/>
        <a:p>
          <a:r>
            <a:rPr lang="en-US" dirty="0"/>
            <a:t>Jai </a:t>
          </a:r>
          <a:r>
            <a:rPr lang="en-US" dirty="0" err="1"/>
            <a:t>Pallaprolou</a:t>
          </a:r>
          <a:r>
            <a:rPr lang="en-US" dirty="0"/>
            <a:t> (7</a:t>
          </a:r>
          <a:r>
            <a:rPr lang="en-US" baseline="30000" dirty="0"/>
            <a:t>th</a:t>
          </a:r>
          <a:r>
            <a:rPr lang="en-US" dirty="0"/>
            <a:t> grade) 452</a:t>
          </a:r>
        </a:p>
      </dgm:t>
    </dgm:pt>
    <dgm:pt modelId="{C3A643BF-2BD8-4CE6-BD48-873E2AA21210}" type="parTrans" cxnId="{5EDB12A0-42E9-4CFD-8926-42CE57149688}">
      <dgm:prSet/>
      <dgm:spPr/>
      <dgm:t>
        <a:bodyPr/>
        <a:lstStyle/>
        <a:p>
          <a:endParaRPr lang="en-US"/>
        </a:p>
      </dgm:t>
    </dgm:pt>
    <dgm:pt modelId="{68C9735F-B23E-44B8-BF52-6C9FBF49F66C}" type="sibTrans" cxnId="{5EDB12A0-42E9-4CFD-8926-42CE57149688}">
      <dgm:prSet/>
      <dgm:spPr/>
      <dgm:t>
        <a:bodyPr/>
        <a:lstStyle/>
        <a:p>
          <a:endParaRPr lang="en-US"/>
        </a:p>
      </dgm:t>
    </dgm:pt>
    <dgm:pt modelId="{715A1A52-66D7-4224-90A9-E5BA12CB0068}" type="pres">
      <dgm:prSet presAssocID="{AA0A9687-1D86-48B9-A319-03417C89645F}" presName="vert0" presStyleCnt="0">
        <dgm:presLayoutVars>
          <dgm:dir/>
          <dgm:animOne val="branch"/>
          <dgm:animLvl val="lvl"/>
        </dgm:presLayoutVars>
      </dgm:prSet>
      <dgm:spPr/>
    </dgm:pt>
    <dgm:pt modelId="{3FEB36C1-A408-4AC0-AFD3-8024583F6007}" type="pres">
      <dgm:prSet presAssocID="{A8FF0238-ECE8-47E6-A111-D9EB3EBB89FD}" presName="thickLine" presStyleLbl="alignNode1" presStyleIdx="0" presStyleCnt="5"/>
      <dgm:spPr/>
    </dgm:pt>
    <dgm:pt modelId="{FDC9B5B2-D23B-4DD4-86E5-2B6997959D7F}" type="pres">
      <dgm:prSet presAssocID="{A8FF0238-ECE8-47E6-A111-D9EB3EBB89FD}" presName="horz1" presStyleCnt="0"/>
      <dgm:spPr/>
    </dgm:pt>
    <dgm:pt modelId="{140492CB-4B7F-4C4C-81DC-165810E33472}" type="pres">
      <dgm:prSet presAssocID="{A8FF0238-ECE8-47E6-A111-D9EB3EBB89FD}" presName="tx1" presStyleLbl="revTx" presStyleIdx="0" presStyleCnt="5"/>
      <dgm:spPr/>
    </dgm:pt>
    <dgm:pt modelId="{6C6AF2D6-D73C-4550-9458-518D9482A341}" type="pres">
      <dgm:prSet presAssocID="{A8FF0238-ECE8-47E6-A111-D9EB3EBB89FD}" presName="vert1" presStyleCnt="0"/>
      <dgm:spPr/>
    </dgm:pt>
    <dgm:pt modelId="{E6945DF2-DE1F-40C2-AEF0-1BD63EA57655}" type="pres">
      <dgm:prSet presAssocID="{8EEE4906-8DF9-4C50-970E-92E7EC06C05F}" presName="thickLine" presStyleLbl="alignNode1" presStyleIdx="1" presStyleCnt="5"/>
      <dgm:spPr/>
    </dgm:pt>
    <dgm:pt modelId="{4D65C40F-A164-4DC5-BEB2-D1563E62E7A2}" type="pres">
      <dgm:prSet presAssocID="{8EEE4906-8DF9-4C50-970E-92E7EC06C05F}" presName="horz1" presStyleCnt="0"/>
      <dgm:spPr/>
    </dgm:pt>
    <dgm:pt modelId="{D17A298D-8A3D-4186-B2D3-49EE3E62348B}" type="pres">
      <dgm:prSet presAssocID="{8EEE4906-8DF9-4C50-970E-92E7EC06C05F}" presName="tx1" presStyleLbl="revTx" presStyleIdx="1" presStyleCnt="5"/>
      <dgm:spPr/>
    </dgm:pt>
    <dgm:pt modelId="{5CD5727D-4EAA-4E87-8E3F-9A549A80EE39}" type="pres">
      <dgm:prSet presAssocID="{8EEE4906-8DF9-4C50-970E-92E7EC06C05F}" presName="vert1" presStyleCnt="0"/>
      <dgm:spPr/>
    </dgm:pt>
    <dgm:pt modelId="{4C6CE10A-6800-4A71-BCE0-A0A62CC2D87B}" type="pres">
      <dgm:prSet presAssocID="{2E154B12-42F0-49EF-9C3A-61E3D85B9595}" presName="thickLine" presStyleLbl="alignNode1" presStyleIdx="2" presStyleCnt="5"/>
      <dgm:spPr/>
    </dgm:pt>
    <dgm:pt modelId="{1B446BD2-D8A8-4AE1-8F19-343D3FE0C2D7}" type="pres">
      <dgm:prSet presAssocID="{2E154B12-42F0-49EF-9C3A-61E3D85B9595}" presName="horz1" presStyleCnt="0"/>
      <dgm:spPr/>
    </dgm:pt>
    <dgm:pt modelId="{FD0680CD-AAA3-409D-A307-3E4B49D81FF2}" type="pres">
      <dgm:prSet presAssocID="{2E154B12-42F0-49EF-9C3A-61E3D85B9595}" presName="tx1" presStyleLbl="revTx" presStyleIdx="2" presStyleCnt="5"/>
      <dgm:spPr/>
    </dgm:pt>
    <dgm:pt modelId="{723D9647-1AE3-474D-9E0E-67DFEEB7A5AA}" type="pres">
      <dgm:prSet presAssocID="{2E154B12-42F0-49EF-9C3A-61E3D85B9595}" presName="vert1" presStyleCnt="0"/>
      <dgm:spPr/>
    </dgm:pt>
    <dgm:pt modelId="{ED476523-05B3-4D2F-B3FC-CE184FDB0E29}" type="pres">
      <dgm:prSet presAssocID="{5CD9BDB2-AE8E-4143-A0BD-1BA58F76019F}" presName="thickLine" presStyleLbl="alignNode1" presStyleIdx="3" presStyleCnt="5"/>
      <dgm:spPr/>
    </dgm:pt>
    <dgm:pt modelId="{4994DC14-BDDD-45FA-B3A7-2ADDEABACD00}" type="pres">
      <dgm:prSet presAssocID="{5CD9BDB2-AE8E-4143-A0BD-1BA58F76019F}" presName="horz1" presStyleCnt="0"/>
      <dgm:spPr/>
    </dgm:pt>
    <dgm:pt modelId="{486207A2-D36A-4353-A80B-971FE8C6C1DA}" type="pres">
      <dgm:prSet presAssocID="{5CD9BDB2-AE8E-4143-A0BD-1BA58F76019F}" presName="tx1" presStyleLbl="revTx" presStyleIdx="3" presStyleCnt="5"/>
      <dgm:spPr/>
    </dgm:pt>
    <dgm:pt modelId="{8B313264-92B1-4CCA-B0D2-138D5161AD21}" type="pres">
      <dgm:prSet presAssocID="{5CD9BDB2-AE8E-4143-A0BD-1BA58F76019F}" presName="vert1" presStyleCnt="0"/>
      <dgm:spPr/>
    </dgm:pt>
    <dgm:pt modelId="{2005EBFD-C030-4671-8A48-AE349E0D0DDD}" type="pres">
      <dgm:prSet presAssocID="{ACA3E66F-C8C6-4DCA-8982-292A9E67BA8B}" presName="thickLine" presStyleLbl="alignNode1" presStyleIdx="4" presStyleCnt="5"/>
      <dgm:spPr/>
    </dgm:pt>
    <dgm:pt modelId="{BB5E0245-8886-49BF-886C-CCCF97B6A349}" type="pres">
      <dgm:prSet presAssocID="{ACA3E66F-C8C6-4DCA-8982-292A9E67BA8B}" presName="horz1" presStyleCnt="0"/>
      <dgm:spPr/>
    </dgm:pt>
    <dgm:pt modelId="{534A22A5-3817-457D-8DF5-A955AC7EC363}" type="pres">
      <dgm:prSet presAssocID="{ACA3E66F-C8C6-4DCA-8982-292A9E67BA8B}" presName="tx1" presStyleLbl="revTx" presStyleIdx="4" presStyleCnt="5"/>
      <dgm:spPr/>
    </dgm:pt>
    <dgm:pt modelId="{DE55D2DC-DB4C-4D2F-82D9-4854555E4C0E}" type="pres">
      <dgm:prSet presAssocID="{ACA3E66F-C8C6-4DCA-8982-292A9E67BA8B}" presName="vert1" presStyleCnt="0"/>
      <dgm:spPr/>
    </dgm:pt>
  </dgm:ptLst>
  <dgm:cxnLst>
    <dgm:cxn modelId="{9D709F27-ECF2-46CC-A292-8A39D4373659}" srcId="{AA0A9687-1D86-48B9-A319-03417C89645F}" destId="{A8FF0238-ECE8-47E6-A111-D9EB3EBB89FD}" srcOrd="0" destOrd="0" parTransId="{043F4A92-C966-4761-ADD6-AF3818210AA8}" sibTransId="{F16B9753-08E7-46D0-9656-CAF2E29A3EEF}"/>
    <dgm:cxn modelId="{3BEAF928-8688-4C7B-A21F-2C3B2B0C829D}" type="presOf" srcId="{ACA3E66F-C8C6-4DCA-8982-292A9E67BA8B}" destId="{534A22A5-3817-457D-8DF5-A955AC7EC363}" srcOrd="0" destOrd="0" presId="urn:microsoft.com/office/officeart/2008/layout/LinedList"/>
    <dgm:cxn modelId="{903D735B-D6E6-4DCB-A5CC-7D2598325C9F}" srcId="{AA0A9687-1D86-48B9-A319-03417C89645F}" destId="{2E154B12-42F0-49EF-9C3A-61E3D85B9595}" srcOrd="2" destOrd="0" parTransId="{B2F69E6B-0662-4B43-A417-D20D7AA92851}" sibTransId="{60ED2D6F-D900-4754-B158-E3F0D19EBBB0}"/>
    <dgm:cxn modelId="{9120B541-2002-4138-B85B-E3C276416B18}" type="presOf" srcId="{5CD9BDB2-AE8E-4143-A0BD-1BA58F76019F}" destId="{486207A2-D36A-4353-A80B-971FE8C6C1DA}" srcOrd="0" destOrd="0" presId="urn:microsoft.com/office/officeart/2008/layout/LinedList"/>
    <dgm:cxn modelId="{95567B4E-9FCE-407C-A4C2-C4EB9AD9BFED}" type="presOf" srcId="{2E154B12-42F0-49EF-9C3A-61E3D85B9595}" destId="{FD0680CD-AAA3-409D-A307-3E4B49D81FF2}" srcOrd="0" destOrd="0" presId="urn:microsoft.com/office/officeart/2008/layout/LinedList"/>
    <dgm:cxn modelId="{9555BD58-93A6-45B5-948F-C440811D0348}" type="presOf" srcId="{8EEE4906-8DF9-4C50-970E-92E7EC06C05F}" destId="{D17A298D-8A3D-4186-B2D3-49EE3E62348B}" srcOrd="0" destOrd="0" presId="urn:microsoft.com/office/officeart/2008/layout/LinedList"/>
    <dgm:cxn modelId="{5EDB12A0-42E9-4CFD-8926-42CE57149688}" srcId="{AA0A9687-1D86-48B9-A319-03417C89645F}" destId="{ACA3E66F-C8C6-4DCA-8982-292A9E67BA8B}" srcOrd="4" destOrd="0" parTransId="{C3A643BF-2BD8-4CE6-BD48-873E2AA21210}" sibTransId="{68C9735F-B23E-44B8-BF52-6C9FBF49F66C}"/>
    <dgm:cxn modelId="{0BBB82AA-78BD-417B-A50C-CF66D345FB63}" type="presOf" srcId="{AA0A9687-1D86-48B9-A319-03417C89645F}" destId="{715A1A52-66D7-4224-90A9-E5BA12CB0068}" srcOrd="0" destOrd="0" presId="urn:microsoft.com/office/officeart/2008/layout/LinedList"/>
    <dgm:cxn modelId="{538CBEC7-921B-4E9D-ADF9-3CE4119FE0AF}" srcId="{AA0A9687-1D86-48B9-A319-03417C89645F}" destId="{5CD9BDB2-AE8E-4143-A0BD-1BA58F76019F}" srcOrd="3" destOrd="0" parTransId="{B417423A-0C62-4FF2-AD40-EFEFD0992FF0}" sibTransId="{1DD0A838-5204-4D65-BD55-EB8FDC4C046D}"/>
    <dgm:cxn modelId="{B91787D6-DDA6-4559-A1E8-9750367DFEEB}" srcId="{AA0A9687-1D86-48B9-A319-03417C89645F}" destId="{8EEE4906-8DF9-4C50-970E-92E7EC06C05F}" srcOrd="1" destOrd="0" parTransId="{688A369B-6C23-406C-B18D-97ED9EB46BD7}" sibTransId="{82C14D5A-564A-49FF-813E-D02E688C1AC6}"/>
    <dgm:cxn modelId="{451416F7-B37D-44E1-B9D1-C948C5139603}" type="presOf" srcId="{A8FF0238-ECE8-47E6-A111-D9EB3EBB89FD}" destId="{140492CB-4B7F-4C4C-81DC-165810E33472}" srcOrd="0" destOrd="0" presId="urn:microsoft.com/office/officeart/2008/layout/LinedList"/>
    <dgm:cxn modelId="{F5FEE851-4E59-45A4-9D4B-822F44C3546F}" type="presParOf" srcId="{715A1A52-66D7-4224-90A9-E5BA12CB0068}" destId="{3FEB36C1-A408-4AC0-AFD3-8024583F6007}" srcOrd="0" destOrd="0" presId="urn:microsoft.com/office/officeart/2008/layout/LinedList"/>
    <dgm:cxn modelId="{3EE6E9C6-A5B4-45DE-BBA8-54605E63802A}" type="presParOf" srcId="{715A1A52-66D7-4224-90A9-E5BA12CB0068}" destId="{FDC9B5B2-D23B-4DD4-86E5-2B6997959D7F}" srcOrd="1" destOrd="0" presId="urn:microsoft.com/office/officeart/2008/layout/LinedList"/>
    <dgm:cxn modelId="{E137F3A7-F550-495A-B8E7-2F31AD3618C6}" type="presParOf" srcId="{FDC9B5B2-D23B-4DD4-86E5-2B6997959D7F}" destId="{140492CB-4B7F-4C4C-81DC-165810E33472}" srcOrd="0" destOrd="0" presId="urn:microsoft.com/office/officeart/2008/layout/LinedList"/>
    <dgm:cxn modelId="{B329E906-A457-4D0D-99CC-67F14747C358}" type="presParOf" srcId="{FDC9B5B2-D23B-4DD4-86E5-2B6997959D7F}" destId="{6C6AF2D6-D73C-4550-9458-518D9482A341}" srcOrd="1" destOrd="0" presId="urn:microsoft.com/office/officeart/2008/layout/LinedList"/>
    <dgm:cxn modelId="{A3043C5D-FC26-4D80-A95B-D3815BCC6E8F}" type="presParOf" srcId="{715A1A52-66D7-4224-90A9-E5BA12CB0068}" destId="{E6945DF2-DE1F-40C2-AEF0-1BD63EA57655}" srcOrd="2" destOrd="0" presId="urn:microsoft.com/office/officeart/2008/layout/LinedList"/>
    <dgm:cxn modelId="{8E20DB21-B443-4BD4-A697-40C4CB43D14F}" type="presParOf" srcId="{715A1A52-66D7-4224-90A9-E5BA12CB0068}" destId="{4D65C40F-A164-4DC5-BEB2-D1563E62E7A2}" srcOrd="3" destOrd="0" presId="urn:microsoft.com/office/officeart/2008/layout/LinedList"/>
    <dgm:cxn modelId="{DE99402C-E08C-4F15-8478-BC419802D1FA}" type="presParOf" srcId="{4D65C40F-A164-4DC5-BEB2-D1563E62E7A2}" destId="{D17A298D-8A3D-4186-B2D3-49EE3E62348B}" srcOrd="0" destOrd="0" presId="urn:microsoft.com/office/officeart/2008/layout/LinedList"/>
    <dgm:cxn modelId="{76DB8AAC-22F3-47DF-815D-6BC1C80316D8}" type="presParOf" srcId="{4D65C40F-A164-4DC5-BEB2-D1563E62E7A2}" destId="{5CD5727D-4EAA-4E87-8E3F-9A549A80EE39}" srcOrd="1" destOrd="0" presId="urn:microsoft.com/office/officeart/2008/layout/LinedList"/>
    <dgm:cxn modelId="{B16FEC31-CA5F-4536-8059-C5CF7EBCC86B}" type="presParOf" srcId="{715A1A52-66D7-4224-90A9-E5BA12CB0068}" destId="{4C6CE10A-6800-4A71-BCE0-A0A62CC2D87B}" srcOrd="4" destOrd="0" presId="urn:microsoft.com/office/officeart/2008/layout/LinedList"/>
    <dgm:cxn modelId="{F0A808B4-3B77-4553-B2A7-8BD64AD447B4}" type="presParOf" srcId="{715A1A52-66D7-4224-90A9-E5BA12CB0068}" destId="{1B446BD2-D8A8-4AE1-8F19-343D3FE0C2D7}" srcOrd="5" destOrd="0" presId="urn:microsoft.com/office/officeart/2008/layout/LinedList"/>
    <dgm:cxn modelId="{5B3FC8E2-A02D-4158-BB06-4326FE75A827}" type="presParOf" srcId="{1B446BD2-D8A8-4AE1-8F19-343D3FE0C2D7}" destId="{FD0680CD-AAA3-409D-A307-3E4B49D81FF2}" srcOrd="0" destOrd="0" presId="urn:microsoft.com/office/officeart/2008/layout/LinedList"/>
    <dgm:cxn modelId="{0A5FD1E8-B984-4E12-B047-5A97A12EE01C}" type="presParOf" srcId="{1B446BD2-D8A8-4AE1-8F19-343D3FE0C2D7}" destId="{723D9647-1AE3-474D-9E0E-67DFEEB7A5AA}" srcOrd="1" destOrd="0" presId="urn:microsoft.com/office/officeart/2008/layout/LinedList"/>
    <dgm:cxn modelId="{76E72A2B-F227-4FFA-B77F-20DE3813FBE2}" type="presParOf" srcId="{715A1A52-66D7-4224-90A9-E5BA12CB0068}" destId="{ED476523-05B3-4D2F-B3FC-CE184FDB0E29}" srcOrd="6" destOrd="0" presId="urn:microsoft.com/office/officeart/2008/layout/LinedList"/>
    <dgm:cxn modelId="{E5D2BAC1-AE56-47CD-8851-F93754286FE9}" type="presParOf" srcId="{715A1A52-66D7-4224-90A9-E5BA12CB0068}" destId="{4994DC14-BDDD-45FA-B3A7-2ADDEABACD00}" srcOrd="7" destOrd="0" presId="urn:microsoft.com/office/officeart/2008/layout/LinedList"/>
    <dgm:cxn modelId="{637DF27F-BF32-49FA-9109-61354A49BBD3}" type="presParOf" srcId="{4994DC14-BDDD-45FA-B3A7-2ADDEABACD00}" destId="{486207A2-D36A-4353-A80B-971FE8C6C1DA}" srcOrd="0" destOrd="0" presId="urn:microsoft.com/office/officeart/2008/layout/LinedList"/>
    <dgm:cxn modelId="{07DF0811-CF8D-4451-B6F0-34AAB009C364}" type="presParOf" srcId="{4994DC14-BDDD-45FA-B3A7-2ADDEABACD00}" destId="{8B313264-92B1-4CCA-B0D2-138D5161AD21}" srcOrd="1" destOrd="0" presId="urn:microsoft.com/office/officeart/2008/layout/LinedList"/>
    <dgm:cxn modelId="{A0BC30A8-D353-4E68-8365-FA48C8BFFF69}" type="presParOf" srcId="{715A1A52-66D7-4224-90A9-E5BA12CB0068}" destId="{2005EBFD-C030-4671-8A48-AE349E0D0DDD}" srcOrd="8" destOrd="0" presId="urn:microsoft.com/office/officeart/2008/layout/LinedList"/>
    <dgm:cxn modelId="{DEC4C72B-8572-4233-85BF-B121A41ACE49}" type="presParOf" srcId="{715A1A52-66D7-4224-90A9-E5BA12CB0068}" destId="{BB5E0245-8886-49BF-886C-CCCF97B6A349}" srcOrd="9" destOrd="0" presId="urn:microsoft.com/office/officeart/2008/layout/LinedList"/>
    <dgm:cxn modelId="{EE1B3688-0486-4139-84FA-938BE124CB13}" type="presParOf" srcId="{BB5E0245-8886-49BF-886C-CCCF97B6A349}" destId="{534A22A5-3817-457D-8DF5-A955AC7EC363}" srcOrd="0" destOrd="0" presId="urn:microsoft.com/office/officeart/2008/layout/LinedList"/>
    <dgm:cxn modelId="{F693B11E-CD04-41AF-8085-DA4A611D8AB2}" type="presParOf" srcId="{BB5E0245-8886-49BF-886C-CCCF97B6A349}" destId="{DE55D2DC-DB4C-4D2F-82D9-4854555E4C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68DE3A-78AB-42CC-97AE-A87999C46EA2}"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10023233-4A6C-4488-B29C-E0AF2951E98F}">
      <dgm:prSet/>
      <dgm:spPr/>
      <dgm:t>
        <a:bodyPr/>
        <a:lstStyle/>
        <a:p>
          <a:r>
            <a:rPr lang="en-US"/>
            <a:t>Christian Wilson (8</a:t>
          </a:r>
          <a:r>
            <a:rPr lang="en-US" baseline="30000"/>
            <a:t>th</a:t>
          </a:r>
          <a:r>
            <a:rPr lang="en-US"/>
            <a:t> grade) 520</a:t>
          </a:r>
        </a:p>
      </dgm:t>
    </dgm:pt>
    <dgm:pt modelId="{308FB151-1425-4C34-B061-E1A8F4CF0E22}" type="parTrans" cxnId="{92AD30DB-3D54-4290-AB6E-921248B1D773}">
      <dgm:prSet/>
      <dgm:spPr/>
      <dgm:t>
        <a:bodyPr/>
        <a:lstStyle/>
        <a:p>
          <a:endParaRPr lang="en-US"/>
        </a:p>
      </dgm:t>
    </dgm:pt>
    <dgm:pt modelId="{8AE1F0BB-69BA-460E-9794-B0F1760B2906}" type="sibTrans" cxnId="{92AD30DB-3D54-4290-AB6E-921248B1D773}">
      <dgm:prSet/>
      <dgm:spPr/>
      <dgm:t>
        <a:bodyPr/>
        <a:lstStyle/>
        <a:p>
          <a:endParaRPr lang="en-US"/>
        </a:p>
      </dgm:t>
    </dgm:pt>
    <dgm:pt modelId="{4BB4434E-719B-4C3B-A983-2220683F7A9E}">
      <dgm:prSet/>
      <dgm:spPr/>
      <dgm:t>
        <a:bodyPr/>
        <a:lstStyle/>
        <a:p>
          <a:r>
            <a:rPr lang="en-US"/>
            <a:t>Kayd'n Benson (8</a:t>
          </a:r>
          <a:r>
            <a:rPr lang="en-US" baseline="30000"/>
            <a:t>th</a:t>
          </a:r>
          <a:r>
            <a:rPr lang="en-US"/>
            <a:t> grade) 471</a:t>
          </a:r>
        </a:p>
      </dgm:t>
    </dgm:pt>
    <dgm:pt modelId="{B0C72CD8-C005-4A2E-845F-9922FC9E91B9}" type="parTrans" cxnId="{6348A999-EF14-46B9-8132-7AB8C2AE9571}">
      <dgm:prSet/>
      <dgm:spPr/>
      <dgm:t>
        <a:bodyPr/>
        <a:lstStyle/>
        <a:p>
          <a:endParaRPr lang="en-US"/>
        </a:p>
      </dgm:t>
    </dgm:pt>
    <dgm:pt modelId="{D53F60F7-0784-49C2-A0F6-7A92B7710BFF}" type="sibTrans" cxnId="{6348A999-EF14-46B9-8132-7AB8C2AE9571}">
      <dgm:prSet/>
      <dgm:spPr/>
      <dgm:t>
        <a:bodyPr/>
        <a:lstStyle/>
        <a:p>
          <a:endParaRPr lang="en-US"/>
        </a:p>
      </dgm:t>
    </dgm:pt>
    <dgm:pt modelId="{184209F0-AAAF-4AF3-9F83-299A4C017AA0}">
      <dgm:prSet/>
      <dgm:spPr/>
      <dgm:t>
        <a:bodyPr/>
        <a:lstStyle/>
        <a:p>
          <a:r>
            <a:rPr lang="en-US"/>
            <a:t>Miguel Andrade (8</a:t>
          </a:r>
          <a:r>
            <a:rPr lang="en-US" baseline="30000"/>
            <a:t>th</a:t>
          </a:r>
          <a:r>
            <a:rPr lang="en-US"/>
            <a:t> grade) 430</a:t>
          </a:r>
        </a:p>
      </dgm:t>
    </dgm:pt>
    <dgm:pt modelId="{072558F2-37EF-426F-AAA4-D8A20DD821B4}" type="parTrans" cxnId="{3E8BA8F4-6FE0-4293-B8A0-A46C0F4FEE1C}">
      <dgm:prSet/>
      <dgm:spPr/>
      <dgm:t>
        <a:bodyPr/>
        <a:lstStyle/>
        <a:p>
          <a:endParaRPr lang="en-US"/>
        </a:p>
      </dgm:t>
    </dgm:pt>
    <dgm:pt modelId="{80AD0064-0BD8-4774-BF5A-8C1A4FD938B1}" type="sibTrans" cxnId="{3E8BA8F4-6FE0-4293-B8A0-A46C0F4FEE1C}">
      <dgm:prSet/>
      <dgm:spPr/>
      <dgm:t>
        <a:bodyPr/>
        <a:lstStyle/>
        <a:p>
          <a:endParaRPr lang="en-US"/>
        </a:p>
      </dgm:t>
    </dgm:pt>
    <dgm:pt modelId="{A3B77F0C-33D9-4582-8EDA-165432DF172C}">
      <dgm:prSet/>
      <dgm:spPr/>
      <dgm:t>
        <a:bodyPr/>
        <a:lstStyle/>
        <a:p>
          <a:r>
            <a:rPr lang="en-US"/>
            <a:t>Asher Bryant (6</a:t>
          </a:r>
          <a:r>
            <a:rPr lang="en-US" baseline="30000"/>
            <a:t>th</a:t>
          </a:r>
          <a:r>
            <a:rPr lang="en-US"/>
            <a:t> grade) 382</a:t>
          </a:r>
        </a:p>
      </dgm:t>
    </dgm:pt>
    <dgm:pt modelId="{DD8D568A-C0FF-4FC2-8BCF-4314239E050E}" type="parTrans" cxnId="{48C7D769-630B-410B-8927-99A3BE5A7DF7}">
      <dgm:prSet/>
      <dgm:spPr/>
      <dgm:t>
        <a:bodyPr/>
        <a:lstStyle/>
        <a:p>
          <a:endParaRPr lang="en-US"/>
        </a:p>
      </dgm:t>
    </dgm:pt>
    <dgm:pt modelId="{AC2E302B-EF9D-4799-A6B8-E1BDDDE655D4}" type="sibTrans" cxnId="{48C7D769-630B-410B-8927-99A3BE5A7DF7}">
      <dgm:prSet/>
      <dgm:spPr/>
      <dgm:t>
        <a:bodyPr/>
        <a:lstStyle/>
        <a:p>
          <a:endParaRPr lang="en-US"/>
        </a:p>
      </dgm:t>
    </dgm:pt>
    <dgm:pt modelId="{F8D45F3D-6020-4D5B-B491-992D4CECB649}">
      <dgm:prSet/>
      <dgm:spPr/>
      <dgm:t>
        <a:bodyPr/>
        <a:lstStyle/>
        <a:p>
          <a:r>
            <a:rPr lang="en-US"/>
            <a:t>Kamay Haynes (7</a:t>
          </a:r>
          <a:r>
            <a:rPr lang="en-US" baseline="30000"/>
            <a:t>th</a:t>
          </a:r>
          <a:r>
            <a:rPr lang="en-US"/>
            <a:t> grade) 360</a:t>
          </a:r>
        </a:p>
      </dgm:t>
    </dgm:pt>
    <dgm:pt modelId="{B54600D1-0EE0-4540-AD0F-C8FC9A084E03}" type="parTrans" cxnId="{72E489FE-9577-4AF6-A438-ED8BB10F9B4E}">
      <dgm:prSet/>
      <dgm:spPr/>
      <dgm:t>
        <a:bodyPr/>
        <a:lstStyle/>
        <a:p>
          <a:endParaRPr lang="en-US"/>
        </a:p>
      </dgm:t>
    </dgm:pt>
    <dgm:pt modelId="{AFDEFD41-D498-4771-8732-B6F78B5C8028}" type="sibTrans" cxnId="{72E489FE-9577-4AF6-A438-ED8BB10F9B4E}">
      <dgm:prSet/>
      <dgm:spPr/>
      <dgm:t>
        <a:bodyPr/>
        <a:lstStyle/>
        <a:p>
          <a:endParaRPr lang="en-US"/>
        </a:p>
      </dgm:t>
    </dgm:pt>
    <dgm:pt modelId="{4E840D08-7A12-4CC5-9B6B-E2F7C123D8EA}" type="pres">
      <dgm:prSet presAssocID="{8C68DE3A-78AB-42CC-97AE-A87999C46EA2}" presName="vert0" presStyleCnt="0">
        <dgm:presLayoutVars>
          <dgm:dir/>
          <dgm:animOne val="branch"/>
          <dgm:animLvl val="lvl"/>
        </dgm:presLayoutVars>
      </dgm:prSet>
      <dgm:spPr/>
    </dgm:pt>
    <dgm:pt modelId="{CCC862C2-099A-4F51-A5D7-EFBB035FC0F1}" type="pres">
      <dgm:prSet presAssocID="{10023233-4A6C-4488-B29C-E0AF2951E98F}" presName="thickLine" presStyleLbl="alignNode1" presStyleIdx="0" presStyleCnt="5"/>
      <dgm:spPr/>
    </dgm:pt>
    <dgm:pt modelId="{57771B0E-BD09-4906-BE92-E035644506B4}" type="pres">
      <dgm:prSet presAssocID="{10023233-4A6C-4488-B29C-E0AF2951E98F}" presName="horz1" presStyleCnt="0"/>
      <dgm:spPr/>
    </dgm:pt>
    <dgm:pt modelId="{51307798-47BB-4843-9E94-2850BD7EE2F1}" type="pres">
      <dgm:prSet presAssocID="{10023233-4A6C-4488-B29C-E0AF2951E98F}" presName="tx1" presStyleLbl="revTx" presStyleIdx="0" presStyleCnt="5"/>
      <dgm:spPr/>
    </dgm:pt>
    <dgm:pt modelId="{2AAFD47E-E0DC-4A3A-B99C-6C5C1C0515A1}" type="pres">
      <dgm:prSet presAssocID="{10023233-4A6C-4488-B29C-E0AF2951E98F}" presName="vert1" presStyleCnt="0"/>
      <dgm:spPr/>
    </dgm:pt>
    <dgm:pt modelId="{F3A25C7F-7E68-4D6E-A532-1C8C6F494B9A}" type="pres">
      <dgm:prSet presAssocID="{4BB4434E-719B-4C3B-A983-2220683F7A9E}" presName="thickLine" presStyleLbl="alignNode1" presStyleIdx="1" presStyleCnt="5"/>
      <dgm:spPr/>
    </dgm:pt>
    <dgm:pt modelId="{32E6D49C-409C-4B16-8AFA-94E7D7DCA2B6}" type="pres">
      <dgm:prSet presAssocID="{4BB4434E-719B-4C3B-A983-2220683F7A9E}" presName="horz1" presStyleCnt="0"/>
      <dgm:spPr/>
    </dgm:pt>
    <dgm:pt modelId="{575197C3-EDE6-4EB9-B4E5-E0AE0A29809B}" type="pres">
      <dgm:prSet presAssocID="{4BB4434E-719B-4C3B-A983-2220683F7A9E}" presName="tx1" presStyleLbl="revTx" presStyleIdx="1" presStyleCnt="5"/>
      <dgm:spPr/>
    </dgm:pt>
    <dgm:pt modelId="{93EED10B-998F-4AAC-8C2E-BB49F96EC050}" type="pres">
      <dgm:prSet presAssocID="{4BB4434E-719B-4C3B-A983-2220683F7A9E}" presName="vert1" presStyleCnt="0"/>
      <dgm:spPr/>
    </dgm:pt>
    <dgm:pt modelId="{CD49C106-B0EA-4D8D-B9BE-D712D3E2BBC7}" type="pres">
      <dgm:prSet presAssocID="{184209F0-AAAF-4AF3-9F83-299A4C017AA0}" presName="thickLine" presStyleLbl="alignNode1" presStyleIdx="2" presStyleCnt="5"/>
      <dgm:spPr/>
    </dgm:pt>
    <dgm:pt modelId="{8DCB2487-E350-4DC5-99FC-FA1E59B1C95D}" type="pres">
      <dgm:prSet presAssocID="{184209F0-AAAF-4AF3-9F83-299A4C017AA0}" presName="horz1" presStyleCnt="0"/>
      <dgm:spPr/>
    </dgm:pt>
    <dgm:pt modelId="{66104587-2376-4E94-8B75-8CABCC33207E}" type="pres">
      <dgm:prSet presAssocID="{184209F0-AAAF-4AF3-9F83-299A4C017AA0}" presName="tx1" presStyleLbl="revTx" presStyleIdx="2" presStyleCnt="5"/>
      <dgm:spPr/>
    </dgm:pt>
    <dgm:pt modelId="{7027FD2C-47EA-45EF-870C-2F95883EE5BA}" type="pres">
      <dgm:prSet presAssocID="{184209F0-AAAF-4AF3-9F83-299A4C017AA0}" presName="vert1" presStyleCnt="0"/>
      <dgm:spPr/>
    </dgm:pt>
    <dgm:pt modelId="{BE66F0F6-F534-4305-BEFB-E314BB76811B}" type="pres">
      <dgm:prSet presAssocID="{A3B77F0C-33D9-4582-8EDA-165432DF172C}" presName="thickLine" presStyleLbl="alignNode1" presStyleIdx="3" presStyleCnt="5"/>
      <dgm:spPr/>
    </dgm:pt>
    <dgm:pt modelId="{5640C117-C8CB-44CB-822C-9BD0D220CDC0}" type="pres">
      <dgm:prSet presAssocID="{A3B77F0C-33D9-4582-8EDA-165432DF172C}" presName="horz1" presStyleCnt="0"/>
      <dgm:spPr/>
    </dgm:pt>
    <dgm:pt modelId="{C56DFFC6-4F95-4FFF-B084-068B0067787E}" type="pres">
      <dgm:prSet presAssocID="{A3B77F0C-33D9-4582-8EDA-165432DF172C}" presName="tx1" presStyleLbl="revTx" presStyleIdx="3" presStyleCnt="5"/>
      <dgm:spPr/>
    </dgm:pt>
    <dgm:pt modelId="{421017D2-34D4-4E41-A2E6-6FF419A836E9}" type="pres">
      <dgm:prSet presAssocID="{A3B77F0C-33D9-4582-8EDA-165432DF172C}" presName="vert1" presStyleCnt="0"/>
      <dgm:spPr/>
    </dgm:pt>
    <dgm:pt modelId="{0CE76D85-5562-400F-807C-0B0C5DFA4BB6}" type="pres">
      <dgm:prSet presAssocID="{F8D45F3D-6020-4D5B-B491-992D4CECB649}" presName="thickLine" presStyleLbl="alignNode1" presStyleIdx="4" presStyleCnt="5"/>
      <dgm:spPr/>
    </dgm:pt>
    <dgm:pt modelId="{00F2B67F-D436-4B9D-8713-2BEE7294E4C3}" type="pres">
      <dgm:prSet presAssocID="{F8D45F3D-6020-4D5B-B491-992D4CECB649}" presName="horz1" presStyleCnt="0"/>
      <dgm:spPr/>
    </dgm:pt>
    <dgm:pt modelId="{169560E8-DB86-4A04-97F4-CFFBC608F48C}" type="pres">
      <dgm:prSet presAssocID="{F8D45F3D-6020-4D5B-B491-992D4CECB649}" presName="tx1" presStyleLbl="revTx" presStyleIdx="4" presStyleCnt="5"/>
      <dgm:spPr/>
    </dgm:pt>
    <dgm:pt modelId="{CA66DFF6-C7D7-49F1-85A8-812F0D83EA65}" type="pres">
      <dgm:prSet presAssocID="{F8D45F3D-6020-4D5B-B491-992D4CECB649}" presName="vert1" presStyleCnt="0"/>
      <dgm:spPr/>
    </dgm:pt>
  </dgm:ptLst>
  <dgm:cxnLst>
    <dgm:cxn modelId="{66B29F01-4506-4522-B266-05A05B804443}" type="presOf" srcId="{184209F0-AAAF-4AF3-9F83-299A4C017AA0}" destId="{66104587-2376-4E94-8B75-8CABCC33207E}" srcOrd="0" destOrd="0" presId="urn:microsoft.com/office/officeart/2008/layout/LinedList"/>
    <dgm:cxn modelId="{05B58249-602C-4BF3-9AD2-B86A32B52114}" type="presOf" srcId="{A3B77F0C-33D9-4582-8EDA-165432DF172C}" destId="{C56DFFC6-4F95-4FFF-B084-068B0067787E}" srcOrd="0" destOrd="0" presId="urn:microsoft.com/office/officeart/2008/layout/LinedList"/>
    <dgm:cxn modelId="{48C7D769-630B-410B-8927-99A3BE5A7DF7}" srcId="{8C68DE3A-78AB-42CC-97AE-A87999C46EA2}" destId="{A3B77F0C-33D9-4582-8EDA-165432DF172C}" srcOrd="3" destOrd="0" parTransId="{DD8D568A-C0FF-4FC2-8BCF-4314239E050E}" sibTransId="{AC2E302B-EF9D-4799-A6B8-E1BDDDE655D4}"/>
    <dgm:cxn modelId="{5E2E3C6D-841B-4937-9D69-578A23A17529}" type="presOf" srcId="{4BB4434E-719B-4C3B-A983-2220683F7A9E}" destId="{575197C3-EDE6-4EB9-B4E5-E0AE0A29809B}" srcOrd="0" destOrd="0" presId="urn:microsoft.com/office/officeart/2008/layout/LinedList"/>
    <dgm:cxn modelId="{1752D374-88C9-4D35-9E83-A195623824C7}" type="presOf" srcId="{10023233-4A6C-4488-B29C-E0AF2951E98F}" destId="{51307798-47BB-4843-9E94-2850BD7EE2F1}" srcOrd="0" destOrd="0" presId="urn:microsoft.com/office/officeart/2008/layout/LinedList"/>
    <dgm:cxn modelId="{199A057A-2602-4CA5-9CBA-67B4622B67ED}" type="presOf" srcId="{8C68DE3A-78AB-42CC-97AE-A87999C46EA2}" destId="{4E840D08-7A12-4CC5-9B6B-E2F7C123D8EA}" srcOrd="0" destOrd="0" presId="urn:microsoft.com/office/officeart/2008/layout/LinedList"/>
    <dgm:cxn modelId="{6348A999-EF14-46B9-8132-7AB8C2AE9571}" srcId="{8C68DE3A-78AB-42CC-97AE-A87999C46EA2}" destId="{4BB4434E-719B-4C3B-A983-2220683F7A9E}" srcOrd="1" destOrd="0" parTransId="{B0C72CD8-C005-4A2E-845F-9922FC9E91B9}" sibTransId="{D53F60F7-0784-49C2-A0F6-7A92B7710BFF}"/>
    <dgm:cxn modelId="{92AD30DB-3D54-4290-AB6E-921248B1D773}" srcId="{8C68DE3A-78AB-42CC-97AE-A87999C46EA2}" destId="{10023233-4A6C-4488-B29C-E0AF2951E98F}" srcOrd="0" destOrd="0" parTransId="{308FB151-1425-4C34-B061-E1A8F4CF0E22}" sibTransId="{8AE1F0BB-69BA-460E-9794-B0F1760B2906}"/>
    <dgm:cxn modelId="{4FA7A6EC-4EAC-427B-9A84-277C698A9490}" type="presOf" srcId="{F8D45F3D-6020-4D5B-B491-992D4CECB649}" destId="{169560E8-DB86-4A04-97F4-CFFBC608F48C}" srcOrd="0" destOrd="0" presId="urn:microsoft.com/office/officeart/2008/layout/LinedList"/>
    <dgm:cxn modelId="{3E8BA8F4-6FE0-4293-B8A0-A46C0F4FEE1C}" srcId="{8C68DE3A-78AB-42CC-97AE-A87999C46EA2}" destId="{184209F0-AAAF-4AF3-9F83-299A4C017AA0}" srcOrd="2" destOrd="0" parTransId="{072558F2-37EF-426F-AAA4-D8A20DD821B4}" sibTransId="{80AD0064-0BD8-4774-BF5A-8C1A4FD938B1}"/>
    <dgm:cxn modelId="{72E489FE-9577-4AF6-A438-ED8BB10F9B4E}" srcId="{8C68DE3A-78AB-42CC-97AE-A87999C46EA2}" destId="{F8D45F3D-6020-4D5B-B491-992D4CECB649}" srcOrd="4" destOrd="0" parTransId="{B54600D1-0EE0-4540-AD0F-C8FC9A084E03}" sibTransId="{AFDEFD41-D498-4771-8732-B6F78B5C8028}"/>
    <dgm:cxn modelId="{3F67D25A-80B5-4688-AFD7-D0E42948E85C}" type="presParOf" srcId="{4E840D08-7A12-4CC5-9B6B-E2F7C123D8EA}" destId="{CCC862C2-099A-4F51-A5D7-EFBB035FC0F1}" srcOrd="0" destOrd="0" presId="urn:microsoft.com/office/officeart/2008/layout/LinedList"/>
    <dgm:cxn modelId="{3CD3A6F1-E6E2-49FC-87F4-792193256A22}" type="presParOf" srcId="{4E840D08-7A12-4CC5-9B6B-E2F7C123D8EA}" destId="{57771B0E-BD09-4906-BE92-E035644506B4}" srcOrd="1" destOrd="0" presId="urn:microsoft.com/office/officeart/2008/layout/LinedList"/>
    <dgm:cxn modelId="{F61E0922-C9ED-49E5-8DE1-4DDBA5FD6628}" type="presParOf" srcId="{57771B0E-BD09-4906-BE92-E035644506B4}" destId="{51307798-47BB-4843-9E94-2850BD7EE2F1}" srcOrd="0" destOrd="0" presId="urn:microsoft.com/office/officeart/2008/layout/LinedList"/>
    <dgm:cxn modelId="{A801FCBF-6E26-49AE-9874-901E7FBD2BC1}" type="presParOf" srcId="{57771B0E-BD09-4906-BE92-E035644506B4}" destId="{2AAFD47E-E0DC-4A3A-B99C-6C5C1C0515A1}" srcOrd="1" destOrd="0" presId="urn:microsoft.com/office/officeart/2008/layout/LinedList"/>
    <dgm:cxn modelId="{C61569C6-B1F9-48B0-9F66-C13F8D63E20D}" type="presParOf" srcId="{4E840D08-7A12-4CC5-9B6B-E2F7C123D8EA}" destId="{F3A25C7F-7E68-4D6E-A532-1C8C6F494B9A}" srcOrd="2" destOrd="0" presId="urn:microsoft.com/office/officeart/2008/layout/LinedList"/>
    <dgm:cxn modelId="{150E9203-8CAD-4795-A73D-D0832ACD413D}" type="presParOf" srcId="{4E840D08-7A12-4CC5-9B6B-E2F7C123D8EA}" destId="{32E6D49C-409C-4B16-8AFA-94E7D7DCA2B6}" srcOrd="3" destOrd="0" presId="urn:microsoft.com/office/officeart/2008/layout/LinedList"/>
    <dgm:cxn modelId="{B4D4EFA4-B279-4F60-9BCF-D4877202CA90}" type="presParOf" srcId="{32E6D49C-409C-4B16-8AFA-94E7D7DCA2B6}" destId="{575197C3-EDE6-4EB9-B4E5-E0AE0A29809B}" srcOrd="0" destOrd="0" presId="urn:microsoft.com/office/officeart/2008/layout/LinedList"/>
    <dgm:cxn modelId="{3DBD3887-1B2D-49BE-AFC5-5AC0F2CDD423}" type="presParOf" srcId="{32E6D49C-409C-4B16-8AFA-94E7D7DCA2B6}" destId="{93EED10B-998F-4AAC-8C2E-BB49F96EC050}" srcOrd="1" destOrd="0" presId="urn:microsoft.com/office/officeart/2008/layout/LinedList"/>
    <dgm:cxn modelId="{CBBBCF54-700B-473F-87F7-9110DC1ADF88}" type="presParOf" srcId="{4E840D08-7A12-4CC5-9B6B-E2F7C123D8EA}" destId="{CD49C106-B0EA-4D8D-B9BE-D712D3E2BBC7}" srcOrd="4" destOrd="0" presId="urn:microsoft.com/office/officeart/2008/layout/LinedList"/>
    <dgm:cxn modelId="{5B62BA4F-0906-4505-8D0A-4CF7F5852CD9}" type="presParOf" srcId="{4E840D08-7A12-4CC5-9B6B-E2F7C123D8EA}" destId="{8DCB2487-E350-4DC5-99FC-FA1E59B1C95D}" srcOrd="5" destOrd="0" presId="urn:microsoft.com/office/officeart/2008/layout/LinedList"/>
    <dgm:cxn modelId="{E0026F0D-E452-4738-853D-2B34CF08856F}" type="presParOf" srcId="{8DCB2487-E350-4DC5-99FC-FA1E59B1C95D}" destId="{66104587-2376-4E94-8B75-8CABCC33207E}" srcOrd="0" destOrd="0" presId="urn:microsoft.com/office/officeart/2008/layout/LinedList"/>
    <dgm:cxn modelId="{0181CAD6-0281-4392-A402-574296C4AC7E}" type="presParOf" srcId="{8DCB2487-E350-4DC5-99FC-FA1E59B1C95D}" destId="{7027FD2C-47EA-45EF-870C-2F95883EE5BA}" srcOrd="1" destOrd="0" presId="urn:microsoft.com/office/officeart/2008/layout/LinedList"/>
    <dgm:cxn modelId="{0E4FC691-225E-48F0-ABFB-520EF1C3D1EB}" type="presParOf" srcId="{4E840D08-7A12-4CC5-9B6B-E2F7C123D8EA}" destId="{BE66F0F6-F534-4305-BEFB-E314BB76811B}" srcOrd="6" destOrd="0" presId="urn:microsoft.com/office/officeart/2008/layout/LinedList"/>
    <dgm:cxn modelId="{D7EECD36-A624-4C0C-985E-9351B783C4AC}" type="presParOf" srcId="{4E840D08-7A12-4CC5-9B6B-E2F7C123D8EA}" destId="{5640C117-C8CB-44CB-822C-9BD0D220CDC0}" srcOrd="7" destOrd="0" presId="urn:microsoft.com/office/officeart/2008/layout/LinedList"/>
    <dgm:cxn modelId="{1B660693-7304-4EF3-8656-A3A2AC3CC970}" type="presParOf" srcId="{5640C117-C8CB-44CB-822C-9BD0D220CDC0}" destId="{C56DFFC6-4F95-4FFF-B084-068B0067787E}" srcOrd="0" destOrd="0" presId="urn:microsoft.com/office/officeart/2008/layout/LinedList"/>
    <dgm:cxn modelId="{0765930F-77AA-4581-AC07-E74CE6234CE3}" type="presParOf" srcId="{5640C117-C8CB-44CB-822C-9BD0D220CDC0}" destId="{421017D2-34D4-4E41-A2E6-6FF419A836E9}" srcOrd="1" destOrd="0" presId="urn:microsoft.com/office/officeart/2008/layout/LinedList"/>
    <dgm:cxn modelId="{3FCA80B1-5D44-4072-8413-0011584BE9D3}" type="presParOf" srcId="{4E840D08-7A12-4CC5-9B6B-E2F7C123D8EA}" destId="{0CE76D85-5562-400F-807C-0B0C5DFA4BB6}" srcOrd="8" destOrd="0" presId="urn:microsoft.com/office/officeart/2008/layout/LinedList"/>
    <dgm:cxn modelId="{FF88D9D4-31C8-4B03-A4C8-B7692E2B0DE0}" type="presParOf" srcId="{4E840D08-7A12-4CC5-9B6B-E2F7C123D8EA}" destId="{00F2B67F-D436-4B9D-8713-2BEE7294E4C3}" srcOrd="9" destOrd="0" presId="urn:microsoft.com/office/officeart/2008/layout/LinedList"/>
    <dgm:cxn modelId="{EB38C3EF-D854-45E8-AFC8-613075723C6F}" type="presParOf" srcId="{00F2B67F-D436-4B9D-8713-2BEE7294E4C3}" destId="{169560E8-DB86-4A04-97F4-CFFBC608F48C}" srcOrd="0" destOrd="0" presId="urn:microsoft.com/office/officeart/2008/layout/LinedList"/>
    <dgm:cxn modelId="{A274F727-5A25-41B3-B4B4-BEE7A17D25E6}" type="presParOf" srcId="{00F2B67F-D436-4B9D-8713-2BEE7294E4C3}" destId="{CA66DFF6-C7D7-49F1-85A8-812F0D83EA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7DD0F-FEF9-4C49-B4EE-EA33840C9A4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153D55A-7D02-45A5-A424-9669E9573E91}">
      <dgm:prSet/>
      <dgm:spPr/>
      <dgm:t>
        <a:bodyPr/>
        <a:lstStyle/>
        <a:p>
          <a:r>
            <a:rPr lang="en-US" dirty="0"/>
            <a:t>101+ growth on RI or MI:</a:t>
          </a:r>
          <a:r>
            <a:rPr lang="en-US" b="1" dirty="0"/>
            <a:t> 588 </a:t>
          </a:r>
          <a:r>
            <a:rPr lang="en-US" dirty="0"/>
            <a:t>students (Zaxby’s Gift Cards) $$$$</a:t>
          </a:r>
        </a:p>
      </dgm:t>
    </dgm:pt>
    <dgm:pt modelId="{8CB9D99F-5668-439A-B8D9-A86DE0C9AF77}" type="parTrans" cxnId="{A1143343-8C13-4A91-8561-729B27D4E447}">
      <dgm:prSet/>
      <dgm:spPr/>
      <dgm:t>
        <a:bodyPr/>
        <a:lstStyle/>
        <a:p>
          <a:endParaRPr lang="en-US"/>
        </a:p>
      </dgm:t>
    </dgm:pt>
    <dgm:pt modelId="{A043A110-5B4F-487B-B50D-984B10F23273}" type="sibTrans" cxnId="{A1143343-8C13-4A91-8561-729B27D4E447}">
      <dgm:prSet/>
      <dgm:spPr/>
      <dgm:t>
        <a:bodyPr/>
        <a:lstStyle/>
        <a:p>
          <a:endParaRPr lang="en-US"/>
        </a:p>
      </dgm:t>
    </dgm:pt>
    <dgm:pt modelId="{D2900994-721C-4626-8DE0-8D7EB9438123}">
      <dgm:prSet/>
      <dgm:spPr/>
      <dgm:t>
        <a:bodyPr/>
        <a:lstStyle/>
        <a:p>
          <a:r>
            <a:rPr lang="en-US" dirty="0"/>
            <a:t>75-100 growth on RI or MI: </a:t>
          </a:r>
          <a:r>
            <a:rPr lang="en-US" b="1" dirty="0"/>
            <a:t>162</a:t>
          </a:r>
          <a:r>
            <a:rPr lang="en-US" dirty="0"/>
            <a:t> students (Café Slushies) $$$</a:t>
          </a:r>
        </a:p>
      </dgm:t>
    </dgm:pt>
    <dgm:pt modelId="{CCEC3B5B-FBD4-4B68-944D-0994C36D9C43}" type="parTrans" cxnId="{60DBCEFF-365B-4381-BDF3-8AB75707B607}">
      <dgm:prSet/>
      <dgm:spPr/>
      <dgm:t>
        <a:bodyPr/>
        <a:lstStyle/>
        <a:p>
          <a:endParaRPr lang="en-US"/>
        </a:p>
      </dgm:t>
    </dgm:pt>
    <dgm:pt modelId="{F700FFEA-176C-4EA7-9DD1-FCC70705BF66}" type="sibTrans" cxnId="{60DBCEFF-365B-4381-BDF3-8AB75707B607}">
      <dgm:prSet/>
      <dgm:spPr/>
      <dgm:t>
        <a:bodyPr/>
        <a:lstStyle/>
        <a:p>
          <a:endParaRPr lang="en-US"/>
        </a:p>
      </dgm:t>
    </dgm:pt>
    <dgm:pt modelId="{0A218675-C31A-43C3-B757-92259EF99C35}">
      <dgm:prSet/>
      <dgm:spPr/>
      <dgm:t>
        <a:bodyPr/>
        <a:lstStyle/>
        <a:p>
          <a:r>
            <a:rPr lang="en-US" dirty="0"/>
            <a:t>51-74 growth on RI or MI:  </a:t>
          </a:r>
          <a:r>
            <a:rPr lang="en-US" b="1" dirty="0"/>
            <a:t>106</a:t>
          </a:r>
          <a:r>
            <a:rPr lang="en-US" dirty="0"/>
            <a:t> students (Café Ice Cream) $$$</a:t>
          </a:r>
        </a:p>
      </dgm:t>
    </dgm:pt>
    <dgm:pt modelId="{2DE5C558-CA2D-4B8C-ACD0-11826C29B80B}" type="parTrans" cxnId="{A85918CC-0126-4DA9-A0EF-D2549D0464F9}">
      <dgm:prSet/>
      <dgm:spPr/>
      <dgm:t>
        <a:bodyPr/>
        <a:lstStyle/>
        <a:p>
          <a:endParaRPr lang="en-US"/>
        </a:p>
      </dgm:t>
    </dgm:pt>
    <dgm:pt modelId="{3942AE06-5169-49A6-BD7B-FB74DBDE35A9}" type="sibTrans" cxnId="{A85918CC-0126-4DA9-A0EF-D2549D0464F9}">
      <dgm:prSet/>
      <dgm:spPr/>
      <dgm:t>
        <a:bodyPr/>
        <a:lstStyle/>
        <a:p>
          <a:endParaRPr lang="en-US"/>
        </a:p>
      </dgm:t>
    </dgm:pt>
    <dgm:pt modelId="{A420A44C-8199-4CB5-BD20-23DE9BEA1CD6}">
      <dgm:prSet/>
      <dgm:spPr/>
      <dgm:t>
        <a:bodyPr/>
        <a:lstStyle/>
        <a:p>
          <a:r>
            <a:rPr lang="en-US" dirty="0"/>
            <a:t>26-50 growth on RI or MI: </a:t>
          </a:r>
          <a:r>
            <a:rPr lang="en-US" b="1" dirty="0"/>
            <a:t>105</a:t>
          </a:r>
          <a:r>
            <a:rPr lang="en-US" dirty="0"/>
            <a:t> students (Chips) $$</a:t>
          </a:r>
        </a:p>
      </dgm:t>
    </dgm:pt>
    <dgm:pt modelId="{23A01F32-0DF4-460D-B19B-9DC4CAF801B1}" type="parTrans" cxnId="{9C174658-12D6-4616-9E7B-724934ACC175}">
      <dgm:prSet/>
      <dgm:spPr/>
      <dgm:t>
        <a:bodyPr/>
        <a:lstStyle/>
        <a:p>
          <a:endParaRPr lang="en-US"/>
        </a:p>
      </dgm:t>
    </dgm:pt>
    <dgm:pt modelId="{2B245A25-3B4E-43D3-A536-46E5910CD003}" type="sibTrans" cxnId="{9C174658-12D6-4616-9E7B-724934ACC175}">
      <dgm:prSet/>
      <dgm:spPr/>
      <dgm:t>
        <a:bodyPr/>
        <a:lstStyle/>
        <a:p>
          <a:endParaRPr lang="en-US"/>
        </a:p>
      </dgm:t>
    </dgm:pt>
    <dgm:pt modelId="{8969AA95-4243-454B-9156-2B3E984923B5}">
      <dgm:prSet/>
      <dgm:spPr/>
      <dgm:t>
        <a:bodyPr/>
        <a:lstStyle/>
        <a:p>
          <a:r>
            <a:rPr lang="en-US" dirty="0"/>
            <a:t>1-25 growth on RI or MI: </a:t>
          </a:r>
          <a:r>
            <a:rPr lang="en-US" b="1" dirty="0"/>
            <a:t>71</a:t>
          </a:r>
          <a:r>
            <a:rPr lang="en-US" dirty="0"/>
            <a:t> students (Pencils &amp; Jolly Rancher) $</a:t>
          </a:r>
        </a:p>
      </dgm:t>
    </dgm:pt>
    <dgm:pt modelId="{C6B76043-5E65-4024-94A7-350250CC70C1}" type="parTrans" cxnId="{C2BA9E66-CC8A-49B6-A42B-5FD55A38F14B}">
      <dgm:prSet/>
      <dgm:spPr/>
      <dgm:t>
        <a:bodyPr/>
        <a:lstStyle/>
        <a:p>
          <a:endParaRPr lang="en-US"/>
        </a:p>
      </dgm:t>
    </dgm:pt>
    <dgm:pt modelId="{C938DDF9-D667-42CB-ABA8-2226C724CAD5}" type="sibTrans" cxnId="{C2BA9E66-CC8A-49B6-A42B-5FD55A38F14B}">
      <dgm:prSet/>
      <dgm:spPr/>
      <dgm:t>
        <a:bodyPr/>
        <a:lstStyle/>
        <a:p>
          <a:endParaRPr lang="en-US"/>
        </a:p>
      </dgm:t>
    </dgm:pt>
    <dgm:pt modelId="{8D74F9D9-9B2C-42A4-8FEF-AF959D1FFAB4}" type="pres">
      <dgm:prSet presAssocID="{5287DD0F-FEF9-4C49-B4EE-EA33840C9A43}" presName="outerComposite" presStyleCnt="0">
        <dgm:presLayoutVars>
          <dgm:chMax val="5"/>
          <dgm:dir/>
          <dgm:resizeHandles val="exact"/>
        </dgm:presLayoutVars>
      </dgm:prSet>
      <dgm:spPr/>
    </dgm:pt>
    <dgm:pt modelId="{5C6B9925-D157-4C6E-AD58-11756B8EF1C5}" type="pres">
      <dgm:prSet presAssocID="{5287DD0F-FEF9-4C49-B4EE-EA33840C9A43}" presName="dummyMaxCanvas" presStyleCnt="0">
        <dgm:presLayoutVars/>
      </dgm:prSet>
      <dgm:spPr/>
    </dgm:pt>
    <dgm:pt modelId="{5C4F897F-F202-4A78-8A33-8AD0F4135B2C}" type="pres">
      <dgm:prSet presAssocID="{5287DD0F-FEF9-4C49-B4EE-EA33840C9A43}" presName="FiveNodes_1" presStyleLbl="node1" presStyleIdx="0" presStyleCnt="5">
        <dgm:presLayoutVars>
          <dgm:bulletEnabled val="1"/>
        </dgm:presLayoutVars>
      </dgm:prSet>
      <dgm:spPr/>
    </dgm:pt>
    <dgm:pt modelId="{92785D19-1F4E-4371-82AD-C9CEE9093F64}" type="pres">
      <dgm:prSet presAssocID="{5287DD0F-FEF9-4C49-B4EE-EA33840C9A43}" presName="FiveNodes_2" presStyleLbl="node1" presStyleIdx="1" presStyleCnt="5">
        <dgm:presLayoutVars>
          <dgm:bulletEnabled val="1"/>
        </dgm:presLayoutVars>
      </dgm:prSet>
      <dgm:spPr/>
    </dgm:pt>
    <dgm:pt modelId="{C181076B-A795-4EB9-8B46-3CB841B41A41}" type="pres">
      <dgm:prSet presAssocID="{5287DD0F-FEF9-4C49-B4EE-EA33840C9A43}" presName="FiveNodes_3" presStyleLbl="node1" presStyleIdx="2" presStyleCnt="5">
        <dgm:presLayoutVars>
          <dgm:bulletEnabled val="1"/>
        </dgm:presLayoutVars>
      </dgm:prSet>
      <dgm:spPr/>
    </dgm:pt>
    <dgm:pt modelId="{8ABC1A8B-BE39-4D45-B25F-EDE4FF9CE726}" type="pres">
      <dgm:prSet presAssocID="{5287DD0F-FEF9-4C49-B4EE-EA33840C9A43}" presName="FiveNodes_4" presStyleLbl="node1" presStyleIdx="3" presStyleCnt="5">
        <dgm:presLayoutVars>
          <dgm:bulletEnabled val="1"/>
        </dgm:presLayoutVars>
      </dgm:prSet>
      <dgm:spPr/>
    </dgm:pt>
    <dgm:pt modelId="{0738414F-0F69-4AB5-B977-DEEC9DA34B08}" type="pres">
      <dgm:prSet presAssocID="{5287DD0F-FEF9-4C49-B4EE-EA33840C9A43}" presName="FiveNodes_5" presStyleLbl="node1" presStyleIdx="4" presStyleCnt="5">
        <dgm:presLayoutVars>
          <dgm:bulletEnabled val="1"/>
        </dgm:presLayoutVars>
      </dgm:prSet>
      <dgm:spPr/>
    </dgm:pt>
    <dgm:pt modelId="{4AFF3706-45FE-4C4B-8DCE-731E728AED27}" type="pres">
      <dgm:prSet presAssocID="{5287DD0F-FEF9-4C49-B4EE-EA33840C9A43}" presName="FiveConn_1-2" presStyleLbl="fgAccFollowNode1" presStyleIdx="0" presStyleCnt="4">
        <dgm:presLayoutVars>
          <dgm:bulletEnabled val="1"/>
        </dgm:presLayoutVars>
      </dgm:prSet>
      <dgm:spPr/>
    </dgm:pt>
    <dgm:pt modelId="{C54B9C7A-2371-4485-B36B-0B7BA5EB9723}" type="pres">
      <dgm:prSet presAssocID="{5287DD0F-FEF9-4C49-B4EE-EA33840C9A43}" presName="FiveConn_2-3" presStyleLbl="fgAccFollowNode1" presStyleIdx="1" presStyleCnt="4">
        <dgm:presLayoutVars>
          <dgm:bulletEnabled val="1"/>
        </dgm:presLayoutVars>
      </dgm:prSet>
      <dgm:spPr/>
    </dgm:pt>
    <dgm:pt modelId="{1A710708-2A7B-4DFA-8396-3FBBDC98CF3B}" type="pres">
      <dgm:prSet presAssocID="{5287DD0F-FEF9-4C49-B4EE-EA33840C9A43}" presName="FiveConn_3-4" presStyleLbl="fgAccFollowNode1" presStyleIdx="2" presStyleCnt="4">
        <dgm:presLayoutVars>
          <dgm:bulletEnabled val="1"/>
        </dgm:presLayoutVars>
      </dgm:prSet>
      <dgm:spPr/>
    </dgm:pt>
    <dgm:pt modelId="{BBFD9053-53E8-4780-BE7D-26782A2AA9DD}" type="pres">
      <dgm:prSet presAssocID="{5287DD0F-FEF9-4C49-B4EE-EA33840C9A43}" presName="FiveConn_4-5" presStyleLbl="fgAccFollowNode1" presStyleIdx="3" presStyleCnt="4">
        <dgm:presLayoutVars>
          <dgm:bulletEnabled val="1"/>
        </dgm:presLayoutVars>
      </dgm:prSet>
      <dgm:spPr/>
    </dgm:pt>
    <dgm:pt modelId="{50E87846-D700-4EDB-9E3B-592422B945F9}" type="pres">
      <dgm:prSet presAssocID="{5287DD0F-FEF9-4C49-B4EE-EA33840C9A43}" presName="FiveNodes_1_text" presStyleLbl="node1" presStyleIdx="4" presStyleCnt="5">
        <dgm:presLayoutVars>
          <dgm:bulletEnabled val="1"/>
        </dgm:presLayoutVars>
      </dgm:prSet>
      <dgm:spPr/>
    </dgm:pt>
    <dgm:pt modelId="{19A23F6F-F090-47DB-8D62-FE5B655633CA}" type="pres">
      <dgm:prSet presAssocID="{5287DD0F-FEF9-4C49-B4EE-EA33840C9A43}" presName="FiveNodes_2_text" presStyleLbl="node1" presStyleIdx="4" presStyleCnt="5">
        <dgm:presLayoutVars>
          <dgm:bulletEnabled val="1"/>
        </dgm:presLayoutVars>
      </dgm:prSet>
      <dgm:spPr/>
    </dgm:pt>
    <dgm:pt modelId="{55FF12EC-E0B6-42FD-A8BE-37FFD05A0E48}" type="pres">
      <dgm:prSet presAssocID="{5287DD0F-FEF9-4C49-B4EE-EA33840C9A43}" presName="FiveNodes_3_text" presStyleLbl="node1" presStyleIdx="4" presStyleCnt="5">
        <dgm:presLayoutVars>
          <dgm:bulletEnabled val="1"/>
        </dgm:presLayoutVars>
      </dgm:prSet>
      <dgm:spPr/>
    </dgm:pt>
    <dgm:pt modelId="{E030A5F5-6199-4CCA-AE93-96661D9C61E0}" type="pres">
      <dgm:prSet presAssocID="{5287DD0F-FEF9-4C49-B4EE-EA33840C9A43}" presName="FiveNodes_4_text" presStyleLbl="node1" presStyleIdx="4" presStyleCnt="5">
        <dgm:presLayoutVars>
          <dgm:bulletEnabled val="1"/>
        </dgm:presLayoutVars>
      </dgm:prSet>
      <dgm:spPr/>
    </dgm:pt>
    <dgm:pt modelId="{4053D0DD-D947-4988-A898-D570791ABB5D}" type="pres">
      <dgm:prSet presAssocID="{5287DD0F-FEF9-4C49-B4EE-EA33840C9A43}" presName="FiveNodes_5_text" presStyleLbl="node1" presStyleIdx="4" presStyleCnt="5">
        <dgm:presLayoutVars>
          <dgm:bulletEnabled val="1"/>
        </dgm:presLayoutVars>
      </dgm:prSet>
      <dgm:spPr/>
    </dgm:pt>
  </dgm:ptLst>
  <dgm:cxnLst>
    <dgm:cxn modelId="{2C16041A-BAAA-47D5-B6E2-B20244588CED}" type="presOf" srcId="{D2900994-721C-4626-8DE0-8D7EB9438123}" destId="{92785D19-1F4E-4371-82AD-C9CEE9093F64}" srcOrd="0" destOrd="0" presId="urn:microsoft.com/office/officeart/2005/8/layout/vProcess5"/>
    <dgm:cxn modelId="{CED7972A-060F-4C36-846B-11B46E4C571E}" type="presOf" srcId="{5287DD0F-FEF9-4C49-B4EE-EA33840C9A43}" destId="{8D74F9D9-9B2C-42A4-8FEF-AF959D1FFAB4}" srcOrd="0" destOrd="0" presId="urn:microsoft.com/office/officeart/2005/8/layout/vProcess5"/>
    <dgm:cxn modelId="{68B90E3D-D09E-4635-86AC-4377993B76B0}" type="presOf" srcId="{8969AA95-4243-454B-9156-2B3E984923B5}" destId="{4053D0DD-D947-4988-A898-D570791ABB5D}" srcOrd="1" destOrd="0" presId="urn:microsoft.com/office/officeart/2005/8/layout/vProcess5"/>
    <dgm:cxn modelId="{A1143343-8C13-4A91-8561-729B27D4E447}" srcId="{5287DD0F-FEF9-4C49-B4EE-EA33840C9A43}" destId="{C153D55A-7D02-45A5-A424-9669E9573E91}" srcOrd="0" destOrd="0" parTransId="{8CB9D99F-5668-439A-B8D9-A86DE0C9AF77}" sibTransId="{A043A110-5B4F-487B-B50D-984B10F23273}"/>
    <dgm:cxn modelId="{C2BA9E66-CC8A-49B6-A42B-5FD55A38F14B}" srcId="{5287DD0F-FEF9-4C49-B4EE-EA33840C9A43}" destId="{8969AA95-4243-454B-9156-2B3E984923B5}" srcOrd="4" destOrd="0" parTransId="{C6B76043-5E65-4024-94A7-350250CC70C1}" sibTransId="{C938DDF9-D667-42CB-ABA8-2226C724CAD5}"/>
    <dgm:cxn modelId="{F36A0D4D-8CED-4CFE-AFD8-801902CED4A0}" type="presOf" srcId="{D2900994-721C-4626-8DE0-8D7EB9438123}" destId="{19A23F6F-F090-47DB-8D62-FE5B655633CA}" srcOrd="1" destOrd="0" presId="urn:microsoft.com/office/officeart/2005/8/layout/vProcess5"/>
    <dgm:cxn modelId="{9C174658-12D6-4616-9E7B-724934ACC175}" srcId="{5287DD0F-FEF9-4C49-B4EE-EA33840C9A43}" destId="{A420A44C-8199-4CB5-BD20-23DE9BEA1CD6}" srcOrd="3" destOrd="0" parTransId="{23A01F32-0DF4-460D-B19B-9DC4CAF801B1}" sibTransId="{2B245A25-3B4E-43D3-A536-46E5910CD003}"/>
    <dgm:cxn modelId="{2A816C97-D4C6-449B-BD55-AA5E94C60329}" type="presOf" srcId="{2B245A25-3B4E-43D3-A536-46E5910CD003}" destId="{BBFD9053-53E8-4780-BE7D-26782A2AA9DD}" srcOrd="0" destOrd="0" presId="urn:microsoft.com/office/officeart/2005/8/layout/vProcess5"/>
    <dgm:cxn modelId="{AC3E8BB7-FF93-4938-94CB-88345A427DFE}" type="presOf" srcId="{C153D55A-7D02-45A5-A424-9669E9573E91}" destId="{5C4F897F-F202-4A78-8A33-8AD0F4135B2C}" srcOrd="0" destOrd="0" presId="urn:microsoft.com/office/officeart/2005/8/layout/vProcess5"/>
    <dgm:cxn modelId="{698605C1-D2FF-4EC2-9404-B3B8109C3945}" type="presOf" srcId="{0A218675-C31A-43C3-B757-92259EF99C35}" destId="{55FF12EC-E0B6-42FD-A8BE-37FFD05A0E48}" srcOrd="1" destOrd="0" presId="urn:microsoft.com/office/officeart/2005/8/layout/vProcess5"/>
    <dgm:cxn modelId="{A85918CC-0126-4DA9-A0EF-D2549D0464F9}" srcId="{5287DD0F-FEF9-4C49-B4EE-EA33840C9A43}" destId="{0A218675-C31A-43C3-B757-92259EF99C35}" srcOrd="2" destOrd="0" parTransId="{2DE5C558-CA2D-4B8C-ACD0-11826C29B80B}" sibTransId="{3942AE06-5169-49A6-BD7B-FB74DBDE35A9}"/>
    <dgm:cxn modelId="{AF589CD8-4AEF-4AE5-9B09-98CFB86392A3}" type="presOf" srcId="{A043A110-5B4F-487B-B50D-984B10F23273}" destId="{4AFF3706-45FE-4C4B-8DCE-731E728AED27}" srcOrd="0" destOrd="0" presId="urn:microsoft.com/office/officeart/2005/8/layout/vProcess5"/>
    <dgm:cxn modelId="{8C098FDB-5C40-4774-BAB0-96B9691FBADD}" type="presOf" srcId="{F700FFEA-176C-4EA7-9DD1-FCC70705BF66}" destId="{C54B9C7A-2371-4485-B36B-0B7BA5EB9723}" srcOrd="0" destOrd="0" presId="urn:microsoft.com/office/officeart/2005/8/layout/vProcess5"/>
    <dgm:cxn modelId="{B98420E0-F2DB-441C-953F-2E3DA0CD1C71}" type="presOf" srcId="{3942AE06-5169-49A6-BD7B-FB74DBDE35A9}" destId="{1A710708-2A7B-4DFA-8396-3FBBDC98CF3B}" srcOrd="0" destOrd="0" presId="urn:microsoft.com/office/officeart/2005/8/layout/vProcess5"/>
    <dgm:cxn modelId="{840A49E4-85AC-4184-A123-75BD4676809C}" type="presOf" srcId="{A420A44C-8199-4CB5-BD20-23DE9BEA1CD6}" destId="{E030A5F5-6199-4CCA-AE93-96661D9C61E0}" srcOrd="1" destOrd="0" presId="urn:microsoft.com/office/officeart/2005/8/layout/vProcess5"/>
    <dgm:cxn modelId="{F6CA55E4-CAB0-4E49-8447-3922022FC4DB}" type="presOf" srcId="{C153D55A-7D02-45A5-A424-9669E9573E91}" destId="{50E87846-D700-4EDB-9E3B-592422B945F9}" srcOrd="1" destOrd="0" presId="urn:microsoft.com/office/officeart/2005/8/layout/vProcess5"/>
    <dgm:cxn modelId="{397CB3E9-9DAE-4D26-828D-4EBE947FB135}" type="presOf" srcId="{0A218675-C31A-43C3-B757-92259EF99C35}" destId="{C181076B-A795-4EB9-8B46-3CB841B41A41}" srcOrd="0" destOrd="0" presId="urn:microsoft.com/office/officeart/2005/8/layout/vProcess5"/>
    <dgm:cxn modelId="{C0832BF6-CDFE-4708-99A2-8071F9DD07E0}" type="presOf" srcId="{A420A44C-8199-4CB5-BD20-23DE9BEA1CD6}" destId="{8ABC1A8B-BE39-4D45-B25F-EDE4FF9CE726}" srcOrd="0" destOrd="0" presId="urn:microsoft.com/office/officeart/2005/8/layout/vProcess5"/>
    <dgm:cxn modelId="{D53415FE-3746-4284-A1BB-C16709AC5862}" type="presOf" srcId="{8969AA95-4243-454B-9156-2B3E984923B5}" destId="{0738414F-0F69-4AB5-B977-DEEC9DA34B08}" srcOrd="0" destOrd="0" presId="urn:microsoft.com/office/officeart/2005/8/layout/vProcess5"/>
    <dgm:cxn modelId="{60DBCEFF-365B-4381-BDF3-8AB75707B607}" srcId="{5287DD0F-FEF9-4C49-B4EE-EA33840C9A43}" destId="{D2900994-721C-4626-8DE0-8D7EB9438123}" srcOrd="1" destOrd="0" parTransId="{CCEC3B5B-FBD4-4B68-944D-0994C36D9C43}" sibTransId="{F700FFEA-176C-4EA7-9DD1-FCC70705BF66}"/>
    <dgm:cxn modelId="{8C734778-9267-481E-80DA-8A330AF21FE0}" type="presParOf" srcId="{8D74F9D9-9B2C-42A4-8FEF-AF959D1FFAB4}" destId="{5C6B9925-D157-4C6E-AD58-11756B8EF1C5}" srcOrd="0" destOrd="0" presId="urn:microsoft.com/office/officeart/2005/8/layout/vProcess5"/>
    <dgm:cxn modelId="{8BA41A04-3F7A-403D-90A2-8B751251FA85}" type="presParOf" srcId="{8D74F9D9-9B2C-42A4-8FEF-AF959D1FFAB4}" destId="{5C4F897F-F202-4A78-8A33-8AD0F4135B2C}" srcOrd="1" destOrd="0" presId="urn:microsoft.com/office/officeart/2005/8/layout/vProcess5"/>
    <dgm:cxn modelId="{5F4D07E0-9101-42BE-A6BF-7A64F7172AFE}" type="presParOf" srcId="{8D74F9D9-9B2C-42A4-8FEF-AF959D1FFAB4}" destId="{92785D19-1F4E-4371-82AD-C9CEE9093F64}" srcOrd="2" destOrd="0" presId="urn:microsoft.com/office/officeart/2005/8/layout/vProcess5"/>
    <dgm:cxn modelId="{F6CC06C1-729E-4C8D-9F86-11C77523C48F}" type="presParOf" srcId="{8D74F9D9-9B2C-42A4-8FEF-AF959D1FFAB4}" destId="{C181076B-A795-4EB9-8B46-3CB841B41A41}" srcOrd="3" destOrd="0" presId="urn:microsoft.com/office/officeart/2005/8/layout/vProcess5"/>
    <dgm:cxn modelId="{77363118-531B-4438-984B-BB08FEFD50D9}" type="presParOf" srcId="{8D74F9D9-9B2C-42A4-8FEF-AF959D1FFAB4}" destId="{8ABC1A8B-BE39-4D45-B25F-EDE4FF9CE726}" srcOrd="4" destOrd="0" presId="urn:microsoft.com/office/officeart/2005/8/layout/vProcess5"/>
    <dgm:cxn modelId="{55BE9E90-3320-4E17-9F27-53FDBE6F5E47}" type="presParOf" srcId="{8D74F9D9-9B2C-42A4-8FEF-AF959D1FFAB4}" destId="{0738414F-0F69-4AB5-B977-DEEC9DA34B08}" srcOrd="5" destOrd="0" presId="urn:microsoft.com/office/officeart/2005/8/layout/vProcess5"/>
    <dgm:cxn modelId="{E751719F-7BC5-4538-9C34-268BAAD98A63}" type="presParOf" srcId="{8D74F9D9-9B2C-42A4-8FEF-AF959D1FFAB4}" destId="{4AFF3706-45FE-4C4B-8DCE-731E728AED27}" srcOrd="6" destOrd="0" presId="urn:microsoft.com/office/officeart/2005/8/layout/vProcess5"/>
    <dgm:cxn modelId="{8B76C072-6C25-4C5F-8169-FF591220179F}" type="presParOf" srcId="{8D74F9D9-9B2C-42A4-8FEF-AF959D1FFAB4}" destId="{C54B9C7A-2371-4485-B36B-0B7BA5EB9723}" srcOrd="7" destOrd="0" presId="urn:microsoft.com/office/officeart/2005/8/layout/vProcess5"/>
    <dgm:cxn modelId="{805E6F4F-FCAD-4B19-8982-7AD0450E69C0}" type="presParOf" srcId="{8D74F9D9-9B2C-42A4-8FEF-AF959D1FFAB4}" destId="{1A710708-2A7B-4DFA-8396-3FBBDC98CF3B}" srcOrd="8" destOrd="0" presId="urn:microsoft.com/office/officeart/2005/8/layout/vProcess5"/>
    <dgm:cxn modelId="{E4014E8A-F3BB-43C9-8557-CE2E7D747EA2}" type="presParOf" srcId="{8D74F9D9-9B2C-42A4-8FEF-AF959D1FFAB4}" destId="{BBFD9053-53E8-4780-BE7D-26782A2AA9DD}" srcOrd="9" destOrd="0" presId="urn:microsoft.com/office/officeart/2005/8/layout/vProcess5"/>
    <dgm:cxn modelId="{42A22206-6508-4D0C-BDDD-42F9E4842EBB}" type="presParOf" srcId="{8D74F9D9-9B2C-42A4-8FEF-AF959D1FFAB4}" destId="{50E87846-D700-4EDB-9E3B-592422B945F9}" srcOrd="10" destOrd="0" presId="urn:microsoft.com/office/officeart/2005/8/layout/vProcess5"/>
    <dgm:cxn modelId="{245466EA-A10C-41B4-9086-4EEF980711C5}" type="presParOf" srcId="{8D74F9D9-9B2C-42A4-8FEF-AF959D1FFAB4}" destId="{19A23F6F-F090-47DB-8D62-FE5B655633CA}" srcOrd="11" destOrd="0" presId="urn:microsoft.com/office/officeart/2005/8/layout/vProcess5"/>
    <dgm:cxn modelId="{DE891457-A2D8-46E8-9AB7-BA7F29CC5B1F}" type="presParOf" srcId="{8D74F9D9-9B2C-42A4-8FEF-AF959D1FFAB4}" destId="{55FF12EC-E0B6-42FD-A8BE-37FFD05A0E48}" srcOrd="12" destOrd="0" presId="urn:microsoft.com/office/officeart/2005/8/layout/vProcess5"/>
    <dgm:cxn modelId="{E6570E85-6F39-43AA-95C6-0D51094B92C5}" type="presParOf" srcId="{8D74F9D9-9B2C-42A4-8FEF-AF959D1FFAB4}" destId="{E030A5F5-6199-4CCA-AE93-96661D9C61E0}" srcOrd="13" destOrd="0" presId="urn:microsoft.com/office/officeart/2005/8/layout/vProcess5"/>
    <dgm:cxn modelId="{4E7C1D73-03BE-4142-99D6-DFE32D3A259B}" type="presParOf" srcId="{8D74F9D9-9B2C-42A4-8FEF-AF959D1FFAB4}" destId="{4053D0DD-D947-4988-A898-D570791ABB5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9827D9-DB4A-41D7-B834-DFD7AA4DE22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FCF3919-4A90-4F9B-9252-43F3881C5F37}">
      <dgm:prSet/>
      <dgm:spPr/>
      <dgm:t>
        <a:bodyPr/>
        <a:lstStyle/>
        <a:p>
          <a:pPr>
            <a:lnSpc>
              <a:spcPct val="100000"/>
            </a:lnSpc>
            <a:defRPr cap="all"/>
          </a:pPr>
          <a:r>
            <a:rPr lang="en-US" dirty="0"/>
            <a:t> RESTORATIVE </a:t>
          </a:r>
        </a:p>
        <a:p>
          <a:pPr>
            <a:lnSpc>
              <a:spcPct val="100000"/>
            </a:lnSpc>
            <a:defRPr cap="all"/>
          </a:pPr>
          <a:r>
            <a:rPr lang="en-US" dirty="0"/>
            <a:t>CIRCLES</a:t>
          </a:r>
        </a:p>
      </dgm:t>
    </dgm:pt>
    <dgm:pt modelId="{FF7DAB72-D18C-4718-B3C4-8EA557E3D594}" type="parTrans" cxnId="{2287D662-D30E-43E3-94FE-5A6DCC07E03F}">
      <dgm:prSet/>
      <dgm:spPr/>
      <dgm:t>
        <a:bodyPr/>
        <a:lstStyle/>
        <a:p>
          <a:endParaRPr lang="en-US"/>
        </a:p>
      </dgm:t>
    </dgm:pt>
    <dgm:pt modelId="{D3625D76-870F-49D5-911F-CFF6556F2301}" type="sibTrans" cxnId="{2287D662-D30E-43E3-94FE-5A6DCC07E03F}">
      <dgm:prSet/>
      <dgm:spPr/>
      <dgm:t>
        <a:bodyPr/>
        <a:lstStyle/>
        <a:p>
          <a:endParaRPr lang="en-US"/>
        </a:p>
      </dgm:t>
    </dgm:pt>
    <dgm:pt modelId="{EF79F59A-3FE0-4116-9D26-7B522EE85E56}">
      <dgm:prSet/>
      <dgm:spPr/>
      <dgm:t>
        <a:bodyPr/>
        <a:lstStyle/>
        <a:p>
          <a:pPr>
            <a:lnSpc>
              <a:spcPct val="100000"/>
            </a:lnSpc>
            <a:defRPr cap="all"/>
          </a:pPr>
          <a:r>
            <a:rPr lang="en-US" dirty="0"/>
            <a:t>CRYPTO CURRENCY                       via PBIS</a:t>
          </a:r>
        </a:p>
      </dgm:t>
    </dgm:pt>
    <dgm:pt modelId="{03D4C916-484A-42A0-933A-BBFD909B5C36}" type="parTrans" cxnId="{812719E0-5327-46C3-82DD-742D094C5755}">
      <dgm:prSet/>
      <dgm:spPr/>
      <dgm:t>
        <a:bodyPr/>
        <a:lstStyle/>
        <a:p>
          <a:endParaRPr lang="en-US"/>
        </a:p>
      </dgm:t>
    </dgm:pt>
    <dgm:pt modelId="{76A09DED-9B85-4448-98A9-BD941E90CD3C}" type="sibTrans" cxnId="{812719E0-5327-46C3-82DD-742D094C5755}">
      <dgm:prSet/>
      <dgm:spPr/>
      <dgm:t>
        <a:bodyPr/>
        <a:lstStyle/>
        <a:p>
          <a:endParaRPr lang="en-US"/>
        </a:p>
      </dgm:t>
    </dgm:pt>
    <dgm:pt modelId="{DC68048F-C72D-4748-97EB-5E9C6205A06F}">
      <dgm:prSet/>
      <dgm:spPr/>
      <dgm:t>
        <a:bodyPr/>
        <a:lstStyle/>
        <a:p>
          <a:pPr>
            <a:lnSpc>
              <a:spcPct val="100000"/>
            </a:lnSpc>
            <a:defRPr cap="all"/>
          </a:pPr>
          <a:r>
            <a:rPr lang="en-US" dirty="0"/>
            <a:t>ASSIGNED TEACHER MENTORS</a:t>
          </a:r>
        </a:p>
      </dgm:t>
    </dgm:pt>
    <dgm:pt modelId="{1B9137B4-D18B-4F5D-BD7F-DBF656CFDEF5}" type="parTrans" cxnId="{635F2A80-9F53-4F7D-8B4C-BFFE770173F8}">
      <dgm:prSet/>
      <dgm:spPr/>
      <dgm:t>
        <a:bodyPr/>
        <a:lstStyle/>
        <a:p>
          <a:endParaRPr lang="en-US"/>
        </a:p>
      </dgm:t>
    </dgm:pt>
    <dgm:pt modelId="{FDF050C3-D90F-4D25-8723-706B309D6CA2}" type="sibTrans" cxnId="{635F2A80-9F53-4F7D-8B4C-BFFE770173F8}">
      <dgm:prSet/>
      <dgm:spPr/>
      <dgm:t>
        <a:bodyPr/>
        <a:lstStyle/>
        <a:p>
          <a:endParaRPr lang="en-US"/>
        </a:p>
      </dgm:t>
    </dgm:pt>
    <dgm:pt modelId="{C2A66CEB-0D91-4AE3-91DE-96F7AE7428E0}">
      <dgm:prSet/>
      <dgm:spPr/>
      <dgm:t>
        <a:bodyPr/>
        <a:lstStyle/>
        <a:p>
          <a:pPr>
            <a:lnSpc>
              <a:spcPct val="100000"/>
            </a:lnSpc>
            <a:defRPr cap="all"/>
          </a:pPr>
          <a:r>
            <a:rPr lang="en-US" dirty="0"/>
            <a:t>Monthly admin grade level talks</a:t>
          </a:r>
        </a:p>
      </dgm:t>
    </dgm:pt>
    <dgm:pt modelId="{0E166887-446D-4ED1-96B6-4EE91F5B5877}" type="parTrans" cxnId="{6AFB8AF5-F092-4EC3-84E4-2B491707E765}">
      <dgm:prSet/>
      <dgm:spPr/>
      <dgm:t>
        <a:bodyPr/>
        <a:lstStyle/>
        <a:p>
          <a:endParaRPr lang="en-US"/>
        </a:p>
      </dgm:t>
    </dgm:pt>
    <dgm:pt modelId="{D08AFA5E-749D-4253-85E4-E98A0C8086E9}" type="sibTrans" cxnId="{6AFB8AF5-F092-4EC3-84E4-2B491707E765}">
      <dgm:prSet/>
      <dgm:spPr/>
      <dgm:t>
        <a:bodyPr/>
        <a:lstStyle/>
        <a:p>
          <a:endParaRPr lang="en-US"/>
        </a:p>
      </dgm:t>
    </dgm:pt>
    <dgm:pt modelId="{48331130-A4DF-43F3-B677-31A0C0320DC5}">
      <dgm:prSet/>
      <dgm:spPr/>
      <dgm:t>
        <a:bodyPr/>
        <a:lstStyle/>
        <a:p>
          <a:pPr>
            <a:lnSpc>
              <a:spcPct val="100000"/>
            </a:lnSpc>
            <a:defRPr cap="all"/>
          </a:pPr>
          <a:r>
            <a:rPr lang="en-US" dirty="0"/>
            <a:t>Grade level                    field trips</a:t>
          </a:r>
        </a:p>
      </dgm:t>
    </dgm:pt>
    <dgm:pt modelId="{91B0FE20-547B-42C0-BC52-87D75D0D2454}" type="parTrans" cxnId="{A752171D-7D1D-4FC3-9A8B-37FEC8ECF8D6}">
      <dgm:prSet/>
      <dgm:spPr/>
      <dgm:t>
        <a:bodyPr/>
        <a:lstStyle/>
        <a:p>
          <a:endParaRPr lang="en-US"/>
        </a:p>
      </dgm:t>
    </dgm:pt>
    <dgm:pt modelId="{DE944E77-05CF-4051-874C-12C047DD1017}" type="sibTrans" cxnId="{A752171D-7D1D-4FC3-9A8B-37FEC8ECF8D6}">
      <dgm:prSet/>
      <dgm:spPr/>
      <dgm:t>
        <a:bodyPr/>
        <a:lstStyle/>
        <a:p>
          <a:endParaRPr lang="en-US"/>
        </a:p>
      </dgm:t>
    </dgm:pt>
    <dgm:pt modelId="{3DBD75A2-7159-44D2-84CA-595F4354DBA6}">
      <dgm:prSet/>
      <dgm:spPr/>
      <dgm:t>
        <a:bodyPr/>
        <a:lstStyle/>
        <a:p>
          <a:pPr>
            <a:lnSpc>
              <a:spcPct val="100000"/>
            </a:lnSpc>
            <a:defRPr cap="all"/>
          </a:pPr>
          <a:r>
            <a:rPr lang="en-US"/>
            <a:t>MONTHLY STUDENT INCENTIVES</a:t>
          </a:r>
        </a:p>
      </dgm:t>
    </dgm:pt>
    <dgm:pt modelId="{5311E7D0-C491-46ED-9668-1C1009B224CC}" type="parTrans" cxnId="{3E67A68B-6094-47EB-83BD-2F6FFB22BF2A}">
      <dgm:prSet/>
      <dgm:spPr/>
      <dgm:t>
        <a:bodyPr/>
        <a:lstStyle/>
        <a:p>
          <a:endParaRPr lang="en-US"/>
        </a:p>
      </dgm:t>
    </dgm:pt>
    <dgm:pt modelId="{316D570C-0F91-4A54-B9C0-3BCC856B0A96}" type="sibTrans" cxnId="{3E67A68B-6094-47EB-83BD-2F6FFB22BF2A}">
      <dgm:prSet/>
      <dgm:spPr/>
      <dgm:t>
        <a:bodyPr/>
        <a:lstStyle/>
        <a:p>
          <a:endParaRPr lang="en-US"/>
        </a:p>
      </dgm:t>
    </dgm:pt>
    <dgm:pt modelId="{60C34F92-8FB6-4E97-984E-9E76522B630E}">
      <dgm:prSet/>
      <dgm:spPr/>
      <dgm:t>
        <a:bodyPr/>
        <a:lstStyle/>
        <a:p>
          <a:pPr>
            <a:lnSpc>
              <a:spcPct val="100000"/>
            </a:lnSpc>
            <a:defRPr cap="all"/>
          </a:pPr>
          <a:r>
            <a:rPr lang="en-US" dirty="0"/>
            <a:t>MORE GRADE LEVEL RECOGNITON</a:t>
          </a:r>
        </a:p>
      </dgm:t>
    </dgm:pt>
    <dgm:pt modelId="{6648D224-6EAB-4CB9-993F-78C4A6632514}" type="parTrans" cxnId="{E1C28A35-1538-488C-AFC8-F97D37F53717}">
      <dgm:prSet/>
      <dgm:spPr/>
      <dgm:t>
        <a:bodyPr/>
        <a:lstStyle/>
        <a:p>
          <a:endParaRPr lang="en-US"/>
        </a:p>
      </dgm:t>
    </dgm:pt>
    <dgm:pt modelId="{654EDA00-0492-4E84-B789-FBFE4D34BAB8}" type="sibTrans" cxnId="{E1C28A35-1538-488C-AFC8-F97D37F53717}">
      <dgm:prSet/>
      <dgm:spPr/>
      <dgm:t>
        <a:bodyPr/>
        <a:lstStyle/>
        <a:p>
          <a:endParaRPr lang="en-US"/>
        </a:p>
      </dgm:t>
    </dgm:pt>
    <dgm:pt modelId="{0E82F0B7-E842-42BD-80AD-AC4360A624C6}">
      <dgm:prSet/>
      <dgm:spPr/>
      <dgm:t>
        <a:bodyPr/>
        <a:lstStyle/>
        <a:p>
          <a:pPr>
            <a:lnSpc>
              <a:spcPct val="100000"/>
            </a:lnSpc>
            <a:defRPr cap="all"/>
          </a:pPr>
          <a:r>
            <a:rPr lang="en-US" dirty="0"/>
            <a:t>MORE INDIVIDUAL CLASSROOM RECOGNITION</a:t>
          </a:r>
        </a:p>
      </dgm:t>
    </dgm:pt>
    <dgm:pt modelId="{870B1CE6-E336-42A6-A1F5-AAB54AE1D25C}" type="parTrans" cxnId="{1702C7DB-910A-4F5F-9F3F-64BE701B2F93}">
      <dgm:prSet/>
      <dgm:spPr/>
      <dgm:t>
        <a:bodyPr/>
        <a:lstStyle/>
        <a:p>
          <a:endParaRPr lang="en-US"/>
        </a:p>
      </dgm:t>
    </dgm:pt>
    <dgm:pt modelId="{942A9CFF-E7A5-4983-BB58-AC8C1BFCC9C0}" type="sibTrans" cxnId="{1702C7DB-910A-4F5F-9F3F-64BE701B2F93}">
      <dgm:prSet/>
      <dgm:spPr/>
      <dgm:t>
        <a:bodyPr/>
        <a:lstStyle/>
        <a:p>
          <a:endParaRPr lang="en-US"/>
        </a:p>
      </dgm:t>
    </dgm:pt>
    <dgm:pt modelId="{8D1CC92B-3F22-4C9B-8FF3-0C7BC3FCFF5D}" type="pres">
      <dgm:prSet presAssocID="{7B9827D9-DB4A-41D7-B834-DFD7AA4DE229}" presName="root" presStyleCnt="0">
        <dgm:presLayoutVars>
          <dgm:dir/>
          <dgm:resizeHandles val="exact"/>
        </dgm:presLayoutVars>
      </dgm:prSet>
      <dgm:spPr/>
    </dgm:pt>
    <dgm:pt modelId="{589D1171-D8C4-4826-A11C-5E73D8B1315A}" type="pres">
      <dgm:prSet presAssocID="{CFCF3919-4A90-4F9B-9252-43F3881C5F37}" presName="compNode" presStyleCnt="0"/>
      <dgm:spPr/>
    </dgm:pt>
    <dgm:pt modelId="{95DD762F-1A4E-4701-91B6-DA772018BD79}" type="pres">
      <dgm:prSet presAssocID="{CFCF3919-4A90-4F9B-9252-43F3881C5F37}" presName="iconBgRect" presStyleLbl="bgShp" presStyleIdx="0" presStyleCnt="8"/>
      <dgm:spPr/>
    </dgm:pt>
    <dgm:pt modelId="{B2561650-786A-4D06-8C57-5C8542E8502F}" type="pres">
      <dgm:prSet presAssocID="{CFCF3919-4A90-4F9B-9252-43F3881C5F3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D91D0786-668D-4620-A268-0369A8A5E251}" type="pres">
      <dgm:prSet presAssocID="{CFCF3919-4A90-4F9B-9252-43F3881C5F37}" presName="spaceRect" presStyleCnt="0"/>
      <dgm:spPr/>
    </dgm:pt>
    <dgm:pt modelId="{C8E2C644-2998-4D98-89D7-086EBE5BB352}" type="pres">
      <dgm:prSet presAssocID="{CFCF3919-4A90-4F9B-9252-43F3881C5F37}" presName="textRect" presStyleLbl="revTx" presStyleIdx="0" presStyleCnt="8">
        <dgm:presLayoutVars>
          <dgm:chMax val="1"/>
          <dgm:chPref val="1"/>
        </dgm:presLayoutVars>
      </dgm:prSet>
      <dgm:spPr/>
    </dgm:pt>
    <dgm:pt modelId="{47D6993D-B576-4EE0-8EE0-645D6E384487}" type="pres">
      <dgm:prSet presAssocID="{D3625D76-870F-49D5-911F-CFF6556F2301}" presName="sibTrans" presStyleCnt="0"/>
      <dgm:spPr/>
    </dgm:pt>
    <dgm:pt modelId="{B7B185DE-A5A0-4AE5-BB0D-6B9625054EBE}" type="pres">
      <dgm:prSet presAssocID="{EF79F59A-3FE0-4116-9D26-7B522EE85E56}" presName="compNode" presStyleCnt="0"/>
      <dgm:spPr/>
    </dgm:pt>
    <dgm:pt modelId="{DA4511FA-5FEC-4A6F-A9C1-218D25D4C2A2}" type="pres">
      <dgm:prSet presAssocID="{EF79F59A-3FE0-4116-9D26-7B522EE85E56}" presName="iconBgRect" presStyleLbl="bgShp" presStyleIdx="1" presStyleCnt="8"/>
      <dgm:spPr/>
    </dgm:pt>
    <dgm:pt modelId="{8A5F8B50-7EF1-45B9-B6FD-307DCCB7EA7F}" type="pres">
      <dgm:prSet presAssocID="{EF79F59A-3FE0-4116-9D26-7B522EE85E5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8F48A62B-94CD-48A2-B2D0-B2291E7D9154}" type="pres">
      <dgm:prSet presAssocID="{EF79F59A-3FE0-4116-9D26-7B522EE85E56}" presName="spaceRect" presStyleCnt="0"/>
      <dgm:spPr/>
    </dgm:pt>
    <dgm:pt modelId="{4864B943-8A4D-4526-B91C-545CD7F8E37C}" type="pres">
      <dgm:prSet presAssocID="{EF79F59A-3FE0-4116-9D26-7B522EE85E56}" presName="textRect" presStyleLbl="revTx" presStyleIdx="1" presStyleCnt="8">
        <dgm:presLayoutVars>
          <dgm:chMax val="1"/>
          <dgm:chPref val="1"/>
        </dgm:presLayoutVars>
      </dgm:prSet>
      <dgm:spPr/>
    </dgm:pt>
    <dgm:pt modelId="{DB0F2D0B-4C40-445B-A71D-9D5B63E5C4C6}" type="pres">
      <dgm:prSet presAssocID="{76A09DED-9B85-4448-98A9-BD941E90CD3C}" presName="sibTrans" presStyleCnt="0"/>
      <dgm:spPr/>
    </dgm:pt>
    <dgm:pt modelId="{D46FD3E9-30A6-4A4F-86D3-BCEE0D81A0A7}" type="pres">
      <dgm:prSet presAssocID="{DC68048F-C72D-4748-97EB-5E9C6205A06F}" presName="compNode" presStyleCnt="0"/>
      <dgm:spPr/>
    </dgm:pt>
    <dgm:pt modelId="{F8A7D136-94DF-4E9D-B231-4F93E994AB80}" type="pres">
      <dgm:prSet presAssocID="{DC68048F-C72D-4748-97EB-5E9C6205A06F}" presName="iconBgRect" presStyleLbl="bgShp" presStyleIdx="2" presStyleCnt="8"/>
      <dgm:spPr/>
    </dgm:pt>
    <dgm:pt modelId="{868CC00F-ABC8-4C24-AEAB-5D892AA0C65F}" type="pres">
      <dgm:prSet presAssocID="{DC68048F-C72D-4748-97EB-5E9C6205A06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7BF2B92C-0D7B-4655-9135-FBC0C1FAEED3}" type="pres">
      <dgm:prSet presAssocID="{DC68048F-C72D-4748-97EB-5E9C6205A06F}" presName="spaceRect" presStyleCnt="0"/>
      <dgm:spPr/>
    </dgm:pt>
    <dgm:pt modelId="{5CAEE4EC-A4BD-4F38-9D87-843544EB9A74}" type="pres">
      <dgm:prSet presAssocID="{DC68048F-C72D-4748-97EB-5E9C6205A06F}" presName="textRect" presStyleLbl="revTx" presStyleIdx="2" presStyleCnt="8">
        <dgm:presLayoutVars>
          <dgm:chMax val="1"/>
          <dgm:chPref val="1"/>
        </dgm:presLayoutVars>
      </dgm:prSet>
      <dgm:spPr/>
    </dgm:pt>
    <dgm:pt modelId="{7C324609-9914-439D-9A5E-041D2149E7D8}" type="pres">
      <dgm:prSet presAssocID="{FDF050C3-D90F-4D25-8723-706B309D6CA2}" presName="sibTrans" presStyleCnt="0"/>
      <dgm:spPr/>
    </dgm:pt>
    <dgm:pt modelId="{FA296ADD-6CA3-4486-B8C9-B591B14AFE7C}" type="pres">
      <dgm:prSet presAssocID="{C2A66CEB-0D91-4AE3-91DE-96F7AE7428E0}" presName="compNode" presStyleCnt="0"/>
      <dgm:spPr/>
    </dgm:pt>
    <dgm:pt modelId="{CA0EE611-19AF-406B-84C0-D54A1BE6D52D}" type="pres">
      <dgm:prSet presAssocID="{C2A66CEB-0D91-4AE3-91DE-96F7AE7428E0}" presName="iconBgRect" presStyleLbl="bgShp" presStyleIdx="3" presStyleCnt="8"/>
      <dgm:spPr/>
    </dgm:pt>
    <dgm:pt modelId="{074D36C4-5BB2-4752-89B2-18BD6DAA2462}" type="pres">
      <dgm:prSet presAssocID="{C2A66CEB-0D91-4AE3-91DE-96F7AE7428E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a:ext>
      </dgm:extLst>
    </dgm:pt>
    <dgm:pt modelId="{A3B0406B-6D14-4A8D-A626-293BB3D0A9B4}" type="pres">
      <dgm:prSet presAssocID="{C2A66CEB-0D91-4AE3-91DE-96F7AE7428E0}" presName="spaceRect" presStyleCnt="0"/>
      <dgm:spPr/>
    </dgm:pt>
    <dgm:pt modelId="{08F600AA-1F2B-40BF-8B54-83905675A529}" type="pres">
      <dgm:prSet presAssocID="{C2A66CEB-0D91-4AE3-91DE-96F7AE7428E0}" presName="textRect" presStyleLbl="revTx" presStyleIdx="3" presStyleCnt="8">
        <dgm:presLayoutVars>
          <dgm:chMax val="1"/>
          <dgm:chPref val="1"/>
        </dgm:presLayoutVars>
      </dgm:prSet>
      <dgm:spPr/>
    </dgm:pt>
    <dgm:pt modelId="{A9927363-9402-4A83-84C9-AAAB9C397946}" type="pres">
      <dgm:prSet presAssocID="{D08AFA5E-749D-4253-85E4-E98A0C8086E9}" presName="sibTrans" presStyleCnt="0"/>
      <dgm:spPr/>
    </dgm:pt>
    <dgm:pt modelId="{2B0C4DC3-3318-41F6-939B-F993CA89E1BC}" type="pres">
      <dgm:prSet presAssocID="{48331130-A4DF-43F3-B677-31A0C0320DC5}" presName="compNode" presStyleCnt="0"/>
      <dgm:spPr/>
    </dgm:pt>
    <dgm:pt modelId="{4D7376A5-93CE-4601-A82B-0DE24B222CA0}" type="pres">
      <dgm:prSet presAssocID="{48331130-A4DF-43F3-B677-31A0C0320DC5}" presName="iconBgRect" presStyleLbl="bgShp" presStyleIdx="4" presStyleCnt="8"/>
      <dgm:spPr/>
    </dgm:pt>
    <dgm:pt modelId="{8E6B269B-B4BE-43EF-A5BF-64833FCE7FD8}" type="pres">
      <dgm:prSet presAssocID="{48331130-A4DF-43F3-B677-31A0C0320DC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ckpack"/>
        </a:ext>
      </dgm:extLst>
    </dgm:pt>
    <dgm:pt modelId="{8981FA6D-A261-411D-95BC-13A24745674E}" type="pres">
      <dgm:prSet presAssocID="{48331130-A4DF-43F3-B677-31A0C0320DC5}" presName="spaceRect" presStyleCnt="0"/>
      <dgm:spPr/>
    </dgm:pt>
    <dgm:pt modelId="{44C9739E-9E54-4B8B-B8BD-35811E496051}" type="pres">
      <dgm:prSet presAssocID="{48331130-A4DF-43F3-B677-31A0C0320DC5}" presName="textRect" presStyleLbl="revTx" presStyleIdx="4" presStyleCnt="8">
        <dgm:presLayoutVars>
          <dgm:chMax val="1"/>
          <dgm:chPref val="1"/>
        </dgm:presLayoutVars>
      </dgm:prSet>
      <dgm:spPr/>
    </dgm:pt>
    <dgm:pt modelId="{73217A1E-BFAF-4D49-A0FE-C7ED79CA175F}" type="pres">
      <dgm:prSet presAssocID="{DE944E77-05CF-4051-874C-12C047DD1017}" presName="sibTrans" presStyleCnt="0"/>
      <dgm:spPr/>
    </dgm:pt>
    <dgm:pt modelId="{058BF4ED-3D40-4234-9B44-71EA0A8CC544}" type="pres">
      <dgm:prSet presAssocID="{3DBD75A2-7159-44D2-84CA-595F4354DBA6}" presName="compNode" presStyleCnt="0"/>
      <dgm:spPr/>
    </dgm:pt>
    <dgm:pt modelId="{EC0597EE-E7AF-4B3B-AAF5-FEC3BA12B035}" type="pres">
      <dgm:prSet presAssocID="{3DBD75A2-7159-44D2-84CA-595F4354DBA6}" presName="iconBgRect" presStyleLbl="bgShp" presStyleIdx="5" presStyleCnt="8"/>
      <dgm:spPr/>
    </dgm:pt>
    <dgm:pt modelId="{D04A5F97-D2B3-4B27-AF24-9005F93F2FBB}" type="pres">
      <dgm:prSet presAssocID="{3DBD75A2-7159-44D2-84CA-595F4354DBA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ey"/>
        </a:ext>
      </dgm:extLst>
    </dgm:pt>
    <dgm:pt modelId="{CA84AAF1-6B38-42E2-9CCA-5B7A87B458EF}" type="pres">
      <dgm:prSet presAssocID="{3DBD75A2-7159-44D2-84CA-595F4354DBA6}" presName="spaceRect" presStyleCnt="0"/>
      <dgm:spPr/>
    </dgm:pt>
    <dgm:pt modelId="{F415AD66-8901-4095-808F-333C2E6E11F6}" type="pres">
      <dgm:prSet presAssocID="{3DBD75A2-7159-44D2-84CA-595F4354DBA6}" presName="textRect" presStyleLbl="revTx" presStyleIdx="5" presStyleCnt="8">
        <dgm:presLayoutVars>
          <dgm:chMax val="1"/>
          <dgm:chPref val="1"/>
        </dgm:presLayoutVars>
      </dgm:prSet>
      <dgm:spPr/>
    </dgm:pt>
    <dgm:pt modelId="{F46D8152-A07B-48D7-B940-37E432C99DBF}" type="pres">
      <dgm:prSet presAssocID="{316D570C-0F91-4A54-B9C0-3BCC856B0A96}" presName="sibTrans" presStyleCnt="0"/>
      <dgm:spPr/>
    </dgm:pt>
    <dgm:pt modelId="{C923CD23-428D-47F7-91FE-49C17F41A602}" type="pres">
      <dgm:prSet presAssocID="{60C34F92-8FB6-4E97-984E-9E76522B630E}" presName="compNode" presStyleCnt="0"/>
      <dgm:spPr/>
    </dgm:pt>
    <dgm:pt modelId="{C378A039-9825-4357-926F-B1E3D4C14372}" type="pres">
      <dgm:prSet presAssocID="{60C34F92-8FB6-4E97-984E-9E76522B630E}" presName="iconBgRect" presStyleLbl="bgShp" presStyleIdx="6" presStyleCnt="8"/>
      <dgm:spPr/>
    </dgm:pt>
    <dgm:pt modelId="{E512555D-5029-4179-8D6D-8CD1F05A8BE4}" type="pres">
      <dgm:prSet presAssocID="{60C34F92-8FB6-4E97-984E-9E76522B630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ckmark"/>
        </a:ext>
      </dgm:extLst>
    </dgm:pt>
    <dgm:pt modelId="{56AF44EA-FB2A-4485-85E9-C7F27BC7392F}" type="pres">
      <dgm:prSet presAssocID="{60C34F92-8FB6-4E97-984E-9E76522B630E}" presName="spaceRect" presStyleCnt="0"/>
      <dgm:spPr/>
    </dgm:pt>
    <dgm:pt modelId="{21309345-00B9-45D3-93F3-3FEB7D75DFBA}" type="pres">
      <dgm:prSet presAssocID="{60C34F92-8FB6-4E97-984E-9E76522B630E}" presName="textRect" presStyleLbl="revTx" presStyleIdx="6" presStyleCnt="8">
        <dgm:presLayoutVars>
          <dgm:chMax val="1"/>
          <dgm:chPref val="1"/>
        </dgm:presLayoutVars>
      </dgm:prSet>
      <dgm:spPr/>
    </dgm:pt>
    <dgm:pt modelId="{147E0A68-4120-4953-A38B-A572FD791EC4}" type="pres">
      <dgm:prSet presAssocID="{654EDA00-0492-4E84-B789-FBFE4D34BAB8}" presName="sibTrans" presStyleCnt="0"/>
      <dgm:spPr/>
    </dgm:pt>
    <dgm:pt modelId="{72DD998B-1F49-4887-B304-2FE228BF0B16}" type="pres">
      <dgm:prSet presAssocID="{0E82F0B7-E842-42BD-80AD-AC4360A624C6}" presName="compNode" presStyleCnt="0"/>
      <dgm:spPr/>
    </dgm:pt>
    <dgm:pt modelId="{1DCE5754-9D02-48B2-ABC9-E7E512BE6F45}" type="pres">
      <dgm:prSet presAssocID="{0E82F0B7-E842-42BD-80AD-AC4360A624C6}" presName="iconBgRect" presStyleLbl="bgShp" presStyleIdx="7" presStyleCnt="8"/>
      <dgm:spPr/>
    </dgm:pt>
    <dgm:pt modelId="{807512A4-A993-48DC-AA3B-9FA48FA5BBF4}" type="pres">
      <dgm:prSet presAssocID="{0E82F0B7-E842-42BD-80AD-AC4360A624C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Ribbon"/>
        </a:ext>
      </dgm:extLst>
    </dgm:pt>
    <dgm:pt modelId="{F6804E04-C8A0-4A3A-9FD5-17EED9C88B55}" type="pres">
      <dgm:prSet presAssocID="{0E82F0B7-E842-42BD-80AD-AC4360A624C6}" presName="spaceRect" presStyleCnt="0"/>
      <dgm:spPr/>
    </dgm:pt>
    <dgm:pt modelId="{4766D997-75A8-4C8D-9D04-C696BFF15725}" type="pres">
      <dgm:prSet presAssocID="{0E82F0B7-E842-42BD-80AD-AC4360A624C6}" presName="textRect" presStyleLbl="revTx" presStyleIdx="7" presStyleCnt="8">
        <dgm:presLayoutVars>
          <dgm:chMax val="1"/>
          <dgm:chPref val="1"/>
        </dgm:presLayoutVars>
      </dgm:prSet>
      <dgm:spPr/>
    </dgm:pt>
  </dgm:ptLst>
  <dgm:cxnLst>
    <dgm:cxn modelId="{961D2919-ED00-4F49-AABB-9A48CEB37DC1}" type="presOf" srcId="{3DBD75A2-7159-44D2-84CA-595F4354DBA6}" destId="{F415AD66-8901-4095-808F-333C2E6E11F6}" srcOrd="0" destOrd="0" presId="urn:microsoft.com/office/officeart/2018/5/layout/IconCircleLabelList"/>
    <dgm:cxn modelId="{A752171D-7D1D-4FC3-9A8B-37FEC8ECF8D6}" srcId="{7B9827D9-DB4A-41D7-B834-DFD7AA4DE229}" destId="{48331130-A4DF-43F3-B677-31A0C0320DC5}" srcOrd="4" destOrd="0" parTransId="{91B0FE20-547B-42C0-BC52-87D75D0D2454}" sibTransId="{DE944E77-05CF-4051-874C-12C047DD1017}"/>
    <dgm:cxn modelId="{D0FDAD1D-B9FE-430C-9137-18B28D59A3C7}" type="presOf" srcId="{60C34F92-8FB6-4E97-984E-9E76522B630E}" destId="{21309345-00B9-45D3-93F3-3FEB7D75DFBA}" srcOrd="0" destOrd="0" presId="urn:microsoft.com/office/officeart/2018/5/layout/IconCircleLabelList"/>
    <dgm:cxn modelId="{E1C28A35-1538-488C-AFC8-F97D37F53717}" srcId="{7B9827D9-DB4A-41D7-B834-DFD7AA4DE229}" destId="{60C34F92-8FB6-4E97-984E-9E76522B630E}" srcOrd="6" destOrd="0" parTransId="{6648D224-6EAB-4CB9-993F-78C4A6632514}" sibTransId="{654EDA00-0492-4E84-B789-FBFE4D34BAB8}"/>
    <dgm:cxn modelId="{D55A615D-4C18-42D9-B2F3-99A33DC1E8C4}" type="presOf" srcId="{CFCF3919-4A90-4F9B-9252-43F3881C5F37}" destId="{C8E2C644-2998-4D98-89D7-086EBE5BB352}" srcOrd="0" destOrd="0" presId="urn:microsoft.com/office/officeart/2018/5/layout/IconCircleLabelList"/>
    <dgm:cxn modelId="{2287D662-D30E-43E3-94FE-5A6DCC07E03F}" srcId="{7B9827D9-DB4A-41D7-B834-DFD7AA4DE229}" destId="{CFCF3919-4A90-4F9B-9252-43F3881C5F37}" srcOrd="0" destOrd="0" parTransId="{FF7DAB72-D18C-4718-B3C4-8EA557E3D594}" sibTransId="{D3625D76-870F-49D5-911F-CFF6556F2301}"/>
    <dgm:cxn modelId="{358E514B-517F-4BF7-9EB9-C55AA46EE310}" type="presOf" srcId="{EF79F59A-3FE0-4116-9D26-7B522EE85E56}" destId="{4864B943-8A4D-4526-B91C-545CD7F8E37C}" srcOrd="0" destOrd="0" presId="urn:microsoft.com/office/officeart/2018/5/layout/IconCircleLabelList"/>
    <dgm:cxn modelId="{3885604C-2D67-4FB9-AA5F-2428202A121F}" type="presOf" srcId="{48331130-A4DF-43F3-B677-31A0C0320DC5}" destId="{44C9739E-9E54-4B8B-B8BD-35811E496051}" srcOrd="0" destOrd="0" presId="urn:microsoft.com/office/officeart/2018/5/layout/IconCircleLabelList"/>
    <dgm:cxn modelId="{635F2A80-9F53-4F7D-8B4C-BFFE770173F8}" srcId="{7B9827D9-DB4A-41D7-B834-DFD7AA4DE229}" destId="{DC68048F-C72D-4748-97EB-5E9C6205A06F}" srcOrd="2" destOrd="0" parTransId="{1B9137B4-D18B-4F5D-BD7F-DBF656CFDEF5}" sibTransId="{FDF050C3-D90F-4D25-8723-706B309D6CA2}"/>
    <dgm:cxn modelId="{3E67A68B-6094-47EB-83BD-2F6FFB22BF2A}" srcId="{7B9827D9-DB4A-41D7-B834-DFD7AA4DE229}" destId="{3DBD75A2-7159-44D2-84CA-595F4354DBA6}" srcOrd="5" destOrd="0" parTransId="{5311E7D0-C491-46ED-9668-1C1009B224CC}" sibTransId="{316D570C-0F91-4A54-B9C0-3BCC856B0A96}"/>
    <dgm:cxn modelId="{99289792-77EA-4419-B220-4AF107BF1328}" type="presOf" srcId="{C2A66CEB-0D91-4AE3-91DE-96F7AE7428E0}" destId="{08F600AA-1F2B-40BF-8B54-83905675A529}" srcOrd="0" destOrd="0" presId="urn:microsoft.com/office/officeart/2018/5/layout/IconCircleLabelList"/>
    <dgm:cxn modelId="{D26FB8A1-45D9-49F2-B10D-B8B30A48593D}" type="presOf" srcId="{0E82F0B7-E842-42BD-80AD-AC4360A624C6}" destId="{4766D997-75A8-4C8D-9D04-C696BFF15725}" srcOrd="0" destOrd="0" presId="urn:microsoft.com/office/officeart/2018/5/layout/IconCircleLabelList"/>
    <dgm:cxn modelId="{4C1699C7-8638-407E-B329-EE859214D99F}" type="presOf" srcId="{DC68048F-C72D-4748-97EB-5E9C6205A06F}" destId="{5CAEE4EC-A4BD-4F38-9D87-843544EB9A74}" srcOrd="0" destOrd="0" presId="urn:microsoft.com/office/officeart/2018/5/layout/IconCircleLabelList"/>
    <dgm:cxn modelId="{1702C7DB-910A-4F5F-9F3F-64BE701B2F93}" srcId="{7B9827D9-DB4A-41D7-B834-DFD7AA4DE229}" destId="{0E82F0B7-E842-42BD-80AD-AC4360A624C6}" srcOrd="7" destOrd="0" parTransId="{870B1CE6-E336-42A6-A1F5-AAB54AE1D25C}" sibTransId="{942A9CFF-E7A5-4983-BB58-AC8C1BFCC9C0}"/>
    <dgm:cxn modelId="{16BE66DF-5E74-4FF5-A259-F3C8D61E1919}" type="presOf" srcId="{7B9827D9-DB4A-41D7-B834-DFD7AA4DE229}" destId="{8D1CC92B-3F22-4C9B-8FF3-0C7BC3FCFF5D}" srcOrd="0" destOrd="0" presId="urn:microsoft.com/office/officeart/2018/5/layout/IconCircleLabelList"/>
    <dgm:cxn modelId="{812719E0-5327-46C3-82DD-742D094C5755}" srcId="{7B9827D9-DB4A-41D7-B834-DFD7AA4DE229}" destId="{EF79F59A-3FE0-4116-9D26-7B522EE85E56}" srcOrd="1" destOrd="0" parTransId="{03D4C916-484A-42A0-933A-BBFD909B5C36}" sibTransId="{76A09DED-9B85-4448-98A9-BD941E90CD3C}"/>
    <dgm:cxn modelId="{6AFB8AF5-F092-4EC3-84E4-2B491707E765}" srcId="{7B9827D9-DB4A-41D7-B834-DFD7AA4DE229}" destId="{C2A66CEB-0D91-4AE3-91DE-96F7AE7428E0}" srcOrd="3" destOrd="0" parTransId="{0E166887-446D-4ED1-96B6-4EE91F5B5877}" sibTransId="{D08AFA5E-749D-4253-85E4-E98A0C8086E9}"/>
    <dgm:cxn modelId="{7FFA1B20-793A-44CD-BF3C-E57EF883ED60}" type="presParOf" srcId="{8D1CC92B-3F22-4C9B-8FF3-0C7BC3FCFF5D}" destId="{589D1171-D8C4-4826-A11C-5E73D8B1315A}" srcOrd="0" destOrd="0" presId="urn:microsoft.com/office/officeart/2018/5/layout/IconCircleLabelList"/>
    <dgm:cxn modelId="{39D301E2-0FF4-47EC-81B9-A4E0902831E8}" type="presParOf" srcId="{589D1171-D8C4-4826-A11C-5E73D8B1315A}" destId="{95DD762F-1A4E-4701-91B6-DA772018BD79}" srcOrd="0" destOrd="0" presId="urn:microsoft.com/office/officeart/2018/5/layout/IconCircleLabelList"/>
    <dgm:cxn modelId="{A19E2239-9AE0-495B-BECB-8BFF8CD0E5D9}" type="presParOf" srcId="{589D1171-D8C4-4826-A11C-5E73D8B1315A}" destId="{B2561650-786A-4D06-8C57-5C8542E8502F}" srcOrd="1" destOrd="0" presId="urn:microsoft.com/office/officeart/2018/5/layout/IconCircleLabelList"/>
    <dgm:cxn modelId="{085219A9-497B-4676-9D63-9E5A7DA114ED}" type="presParOf" srcId="{589D1171-D8C4-4826-A11C-5E73D8B1315A}" destId="{D91D0786-668D-4620-A268-0369A8A5E251}" srcOrd="2" destOrd="0" presId="urn:microsoft.com/office/officeart/2018/5/layout/IconCircleLabelList"/>
    <dgm:cxn modelId="{35A401CE-46C8-4FC9-AAEA-9FBC2198845D}" type="presParOf" srcId="{589D1171-D8C4-4826-A11C-5E73D8B1315A}" destId="{C8E2C644-2998-4D98-89D7-086EBE5BB352}" srcOrd="3" destOrd="0" presId="urn:microsoft.com/office/officeart/2018/5/layout/IconCircleLabelList"/>
    <dgm:cxn modelId="{4364B7DF-4486-408D-BC1F-2CE72184BFA3}" type="presParOf" srcId="{8D1CC92B-3F22-4C9B-8FF3-0C7BC3FCFF5D}" destId="{47D6993D-B576-4EE0-8EE0-645D6E384487}" srcOrd="1" destOrd="0" presId="urn:microsoft.com/office/officeart/2018/5/layout/IconCircleLabelList"/>
    <dgm:cxn modelId="{57F0FF04-FD7E-4126-AD94-A08027AB57BA}" type="presParOf" srcId="{8D1CC92B-3F22-4C9B-8FF3-0C7BC3FCFF5D}" destId="{B7B185DE-A5A0-4AE5-BB0D-6B9625054EBE}" srcOrd="2" destOrd="0" presId="urn:microsoft.com/office/officeart/2018/5/layout/IconCircleLabelList"/>
    <dgm:cxn modelId="{8EF87587-240A-4F70-BD5E-DCCD5AC1FB65}" type="presParOf" srcId="{B7B185DE-A5A0-4AE5-BB0D-6B9625054EBE}" destId="{DA4511FA-5FEC-4A6F-A9C1-218D25D4C2A2}" srcOrd="0" destOrd="0" presId="urn:microsoft.com/office/officeart/2018/5/layout/IconCircleLabelList"/>
    <dgm:cxn modelId="{D56C0FCC-D555-4E18-8850-48572BE411A5}" type="presParOf" srcId="{B7B185DE-A5A0-4AE5-BB0D-6B9625054EBE}" destId="{8A5F8B50-7EF1-45B9-B6FD-307DCCB7EA7F}" srcOrd="1" destOrd="0" presId="urn:microsoft.com/office/officeart/2018/5/layout/IconCircleLabelList"/>
    <dgm:cxn modelId="{DDF7AC26-4762-4911-94D3-27855815B9B4}" type="presParOf" srcId="{B7B185DE-A5A0-4AE5-BB0D-6B9625054EBE}" destId="{8F48A62B-94CD-48A2-B2D0-B2291E7D9154}" srcOrd="2" destOrd="0" presId="urn:microsoft.com/office/officeart/2018/5/layout/IconCircleLabelList"/>
    <dgm:cxn modelId="{C9962F3D-8184-42F0-88C5-9FBA7456D668}" type="presParOf" srcId="{B7B185DE-A5A0-4AE5-BB0D-6B9625054EBE}" destId="{4864B943-8A4D-4526-B91C-545CD7F8E37C}" srcOrd="3" destOrd="0" presId="urn:microsoft.com/office/officeart/2018/5/layout/IconCircleLabelList"/>
    <dgm:cxn modelId="{AD3A0A5F-0884-47C4-BAFC-89DF17C392AC}" type="presParOf" srcId="{8D1CC92B-3F22-4C9B-8FF3-0C7BC3FCFF5D}" destId="{DB0F2D0B-4C40-445B-A71D-9D5B63E5C4C6}" srcOrd="3" destOrd="0" presId="urn:microsoft.com/office/officeart/2018/5/layout/IconCircleLabelList"/>
    <dgm:cxn modelId="{73EE50C5-15DE-4391-AF86-5AE260056EE7}" type="presParOf" srcId="{8D1CC92B-3F22-4C9B-8FF3-0C7BC3FCFF5D}" destId="{D46FD3E9-30A6-4A4F-86D3-BCEE0D81A0A7}" srcOrd="4" destOrd="0" presId="urn:microsoft.com/office/officeart/2018/5/layout/IconCircleLabelList"/>
    <dgm:cxn modelId="{0A781566-2F4E-4514-B7FD-D69209912F10}" type="presParOf" srcId="{D46FD3E9-30A6-4A4F-86D3-BCEE0D81A0A7}" destId="{F8A7D136-94DF-4E9D-B231-4F93E994AB80}" srcOrd="0" destOrd="0" presId="urn:microsoft.com/office/officeart/2018/5/layout/IconCircleLabelList"/>
    <dgm:cxn modelId="{695B0181-2E62-414B-A1A2-6E6CF504FA94}" type="presParOf" srcId="{D46FD3E9-30A6-4A4F-86D3-BCEE0D81A0A7}" destId="{868CC00F-ABC8-4C24-AEAB-5D892AA0C65F}" srcOrd="1" destOrd="0" presId="urn:microsoft.com/office/officeart/2018/5/layout/IconCircleLabelList"/>
    <dgm:cxn modelId="{EAB92C14-097A-4F2F-92A8-971D26E0A5AC}" type="presParOf" srcId="{D46FD3E9-30A6-4A4F-86D3-BCEE0D81A0A7}" destId="{7BF2B92C-0D7B-4655-9135-FBC0C1FAEED3}" srcOrd="2" destOrd="0" presId="urn:microsoft.com/office/officeart/2018/5/layout/IconCircleLabelList"/>
    <dgm:cxn modelId="{8A94C287-48A8-49B0-930A-CBFDD4BFCD2B}" type="presParOf" srcId="{D46FD3E9-30A6-4A4F-86D3-BCEE0D81A0A7}" destId="{5CAEE4EC-A4BD-4F38-9D87-843544EB9A74}" srcOrd="3" destOrd="0" presId="urn:microsoft.com/office/officeart/2018/5/layout/IconCircleLabelList"/>
    <dgm:cxn modelId="{0DAB8D9F-505C-454D-8F8F-112FB3F8243F}" type="presParOf" srcId="{8D1CC92B-3F22-4C9B-8FF3-0C7BC3FCFF5D}" destId="{7C324609-9914-439D-9A5E-041D2149E7D8}" srcOrd="5" destOrd="0" presId="urn:microsoft.com/office/officeart/2018/5/layout/IconCircleLabelList"/>
    <dgm:cxn modelId="{7EA70B4C-E61E-417F-92CC-3DEC643CA4E2}" type="presParOf" srcId="{8D1CC92B-3F22-4C9B-8FF3-0C7BC3FCFF5D}" destId="{FA296ADD-6CA3-4486-B8C9-B591B14AFE7C}" srcOrd="6" destOrd="0" presId="urn:microsoft.com/office/officeart/2018/5/layout/IconCircleLabelList"/>
    <dgm:cxn modelId="{50114030-BE23-4AD5-99E7-86E7E6544F25}" type="presParOf" srcId="{FA296ADD-6CA3-4486-B8C9-B591B14AFE7C}" destId="{CA0EE611-19AF-406B-84C0-D54A1BE6D52D}" srcOrd="0" destOrd="0" presId="urn:microsoft.com/office/officeart/2018/5/layout/IconCircleLabelList"/>
    <dgm:cxn modelId="{B68C449C-DA0B-4B79-9282-DE1139B5DBD9}" type="presParOf" srcId="{FA296ADD-6CA3-4486-B8C9-B591B14AFE7C}" destId="{074D36C4-5BB2-4752-89B2-18BD6DAA2462}" srcOrd="1" destOrd="0" presId="urn:microsoft.com/office/officeart/2018/5/layout/IconCircleLabelList"/>
    <dgm:cxn modelId="{7F3CAB26-34B3-451A-91DC-CA24A13838C5}" type="presParOf" srcId="{FA296ADD-6CA3-4486-B8C9-B591B14AFE7C}" destId="{A3B0406B-6D14-4A8D-A626-293BB3D0A9B4}" srcOrd="2" destOrd="0" presId="urn:microsoft.com/office/officeart/2018/5/layout/IconCircleLabelList"/>
    <dgm:cxn modelId="{3739C045-8169-47BC-9ED4-9237FC25C4C5}" type="presParOf" srcId="{FA296ADD-6CA3-4486-B8C9-B591B14AFE7C}" destId="{08F600AA-1F2B-40BF-8B54-83905675A529}" srcOrd="3" destOrd="0" presId="urn:microsoft.com/office/officeart/2018/5/layout/IconCircleLabelList"/>
    <dgm:cxn modelId="{6AC60842-1BBC-4E7E-8CFD-C81EB0E15ABB}" type="presParOf" srcId="{8D1CC92B-3F22-4C9B-8FF3-0C7BC3FCFF5D}" destId="{A9927363-9402-4A83-84C9-AAAB9C397946}" srcOrd="7" destOrd="0" presId="urn:microsoft.com/office/officeart/2018/5/layout/IconCircleLabelList"/>
    <dgm:cxn modelId="{66E63DCA-F006-44FC-B0B3-3AC0B5BC83DC}" type="presParOf" srcId="{8D1CC92B-3F22-4C9B-8FF3-0C7BC3FCFF5D}" destId="{2B0C4DC3-3318-41F6-939B-F993CA89E1BC}" srcOrd="8" destOrd="0" presId="urn:microsoft.com/office/officeart/2018/5/layout/IconCircleLabelList"/>
    <dgm:cxn modelId="{381D40E8-3AB6-4DB9-846D-C40C03D2AE02}" type="presParOf" srcId="{2B0C4DC3-3318-41F6-939B-F993CA89E1BC}" destId="{4D7376A5-93CE-4601-A82B-0DE24B222CA0}" srcOrd="0" destOrd="0" presId="urn:microsoft.com/office/officeart/2018/5/layout/IconCircleLabelList"/>
    <dgm:cxn modelId="{8A68D04A-02CE-4764-87AD-F6E1A1753329}" type="presParOf" srcId="{2B0C4DC3-3318-41F6-939B-F993CA89E1BC}" destId="{8E6B269B-B4BE-43EF-A5BF-64833FCE7FD8}" srcOrd="1" destOrd="0" presId="urn:microsoft.com/office/officeart/2018/5/layout/IconCircleLabelList"/>
    <dgm:cxn modelId="{813A0C6B-3017-4E28-BB66-006A61131CF1}" type="presParOf" srcId="{2B0C4DC3-3318-41F6-939B-F993CA89E1BC}" destId="{8981FA6D-A261-411D-95BC-13A24745674E}" srcOrd="2" destOrd="0" presId="urn:microsoft.com/office/officeart/2018/5/layout/IconCircleLabelList"/>
    <dgm:cxn modelId="{C06753B8-D0AA-4D73-8D1A-EDA03446D6FB}" type="presParOf" srcId="{2B0C4DC3-3318-41F6-939B-F993CA89E1BC}" destId="{44C9739E-9E54-4B8B-B8BD-35811E496051}" srcOrd="3" destOrd="0" presId="urn:microsoft.com/office/officeart/2018/5/layout/IconCircleLabelList"/>
    <dgm:cxn modelId="{D1E3DBC8-D1EE-43B8-89BA-C0A44C470448}" type="presParOf" srcId="{8D1CC92B-3F22-4C9B-8FF3-0C7BC3FCFF5D}" destId="{73217A1E-BFAF-4D49-A0FE-C7ED79CA175F}" srcOrd="9" destOrd="0" presId="urn:microsoft.com/office/officeart/2018/5/layout/IconCircleLabelList"/>
    <dgm:cxn modelId="{E63425C5-4453-4192-8C87-DC3A24E53DD4}" type="presParOf" srcId="{8D1CC92B-3F22-4C9B-8FF3-0C7BC3FCFF5D}" destId="{058BF4ED-3D40-4234-9B44-71EA0A8CC544}" srcOrd="10" destOrd="0" presId="urn:microsoft.com/office/officeart/2018/5/layout/IconCircleLabelList"/>
    <dgm:cxn modelId="{A5E12C3E-2D75-414E-97AC-B2D8CA4600E8}" type="presParOf" srcId="{058BF4ED-3D40-4234-9B44-71EA0A8CC544}" destId="{EC0597EE-E7AF-4B3B-AAF5-FEC3BA12B035}" srcOrd="0" destOrd="0" presId="urn:microsoft.com/office/officeart/2018/5/layout/IconCircleLabelList"/>
    <dgm:cxn modelId="{6904AF1A-09F4-4A8E-BC7D-4DA4366FCF6C}" type="presParOf" srcId="{058BF4ED-3D40-4234-9B44-71EA0A8CC544}" destId="{D04A5F97-D2B3-4B27-AF24-9005F93F2FBB}" srcOrd="1" destOrd="0" presId="urn:microsoft.com/office/officeart/2018/5/layout/IconCircleLabelList"/>
    <dgm:cxn modelId="{79268662-9566-4568-B43A-7AD704C86073}" type="presParOf" srcId="{058BF4ED-3D40-4234-9B44-71EA0A8CC544}" destId="{CA84AAF1-6B38-42E2-9CCA-5B7A87B458EF}" srcOrd="2" destOrd="0" presId="urn:microsoft.com/office/officeart/2018/5/layout/IconCircleLabelList"/>
    <dgm:cxn modelId="{CCC75A10-AC36-42E3-998A-1FF53D07EABD}" type="presParOf" srcId="{058BF4ED-3D40-4234-9B44-71EA0A8CC544}" destId="{F415AD66-8901-4095-808F-333C2E6E11F6}" srcOrd="3" destOrd="0" presId="urn:microsoft.com/office/officeart/2018/5/layout/IconCircleLabelList"/>
    <dgm:cxn modelId="{F0D3E267-9D7A-44F6-92A5-EE27F6E5909F}" type="presParOf" srcId="{8D1CC92B-3F22-4C9B-8FF3-0C7BC3FCFF5D}" destId="{F46D8152-A07B-48D7-B940-37E432C99DBF}" srcOrd="11" destOrd="0" presId="urn:microsoft.com/office/officeart/2018/5/layout/IconCircleLabelList"/>
    <dgm:cxn modelId="{7FDEC5B8-0303-4E94-8119-3BB0444F9E43}" type="presParOf" srcId="{8D1CC92B-3F22-4C9B-8FF3-0C7BC3FCFF5D}" destId="{C923CD23-428D-47F7-91FE-49C17F41A602}" srcOrd="12" destOrd="0" presId="urn:microsoft.com/office/officeart/2018/5/layout/IconCircleLabelList"/>
    <dgm:cxn modelId="{64875267-43FD-4197-B215-05282EC60699}" type="presParOf" srcId="{C923CD23-428D-47F7-91FE-49C17F41A602}" destId="{C378A039-9825-4357-926F-B1E3D4C14372}" srcOrd="0" destOrd="0" presId="urn:microsoft.com/office/officeart/2018/5/layout/IconCircleLabelList"/>
    <dgm:cxn modelId="{8E466F05-759C-44A1-94A1-307DA29CA33E}" type="presParOf" srcId="{C923CD23-428D-47F7-91FE-49C17F41A602}" destId="{E512555D-5029-4179-8D6D-8CD1F05A8BE4}" srcOrd="1" destOrd="0" presId="urn:microsoft.com/office/officeart/2018/5/layout/IconCircleLabelList"/>
    <dgm:cxn modelId="{99A3E02F-1B4D-4D33-BD3C-4B07A46FCF0C}" type="presParOf" srcId="{C923CD23-428D-47F7-91FE-49C17F41A602}" destId="{56AF44EA-FB2A-4485-85E9-C7F27BC7392F}" srcOrd="2" destOrd="0" presId="urn:microsoft.com/office/officeart/2018/5/layout/IconCircleLabelList"/>
    <dgm:cxn modelId="{7102BBCF-5EE4-4175-A1A0-B302B5A9FCC3}" type="presParOf" srcId="{C923CD23-428D-47F7-91FE-49C17F41A602}" destId="{21309345-00B9-45D3-93F3-3FEB7D75DFBA}" srcOrd="3" destOrd="0" presId="urn:microsoft.com/office/officeart/2018/5/layout/IconCircleLabelList"/>
    <dgm:cxn modelId="{F9987C3B-721D-4DB2-8F03-829A3DE3A7FE}" type="presParOf" srcId="{8D1CC92B-3F22-4C9B-8FF3-0C7BC3FCFF5D}" destId="{147E0A68-4120-4953-A38B-A572FD791EC4}" srcOrd="13" destOrd="0" presId="urn:microsoft.com/office/officeart/2018/5/layout/IconCircleLabelList"/>
    <dgm:cxn modelId="{611DAA73-76D6-492F-A75F-9F8AEEDEB43F}" type="presParOf" srcId="{8D1CC92B-3F22-4C9B-8FF3-0C7BC3FCFF5D}" destId="{72DD998B-1F49-4887-B304-2FE228BF0B16}" srcOrd="14" destOrd="0" presId="urn:microsoft.com/office/officeart/2018/5/layout/IconCircleLabelList"/>
    <dgm:cxn modelId="{2C5982A9-E03F-4189-967C-99CB11CA3195}" type="presParOf" srcId="{72DD998B-1F49-4887-B304-2FE228BF0B16}" destId="{1DCE5754-9D02-48B2-ABC9-E7E512BE6F45}" srcOrd="0" destOrd="0" presId="urn:microsoft.com/office/officeart/2018/5/layout/IconCircleLabelList"/>
    <dgm:cxn modelId="{C5E35C23-0301-4D83-89D1-D3C67283212A}" type="presParOf" srcId="{72DD998B-1F49-4887-B304-2FE228BF0B16}" destId="{807512A4-A993-48DC-AA3B-9FA48FA5BBF4}" srcOrd="1" destOrd="0" presId="urn:microsoft.com/office/officeart/2018/5/layout/IconCircleLabelList"/>
    <dgm:cxn modelId="{8ADC6E58-9A50-46D0-BDD6-E75D5F8A79EC}" type="presParOf" srcId="{72DD998B-1F49-4887-B304-2FE228BF0B16}" destId="{F6804E04-C8A0-4A3A-9FD5-17EED9C88B55}" srcOrd="2" destOrd="0" presId="urn:microsoft.com/office/officeart/2018/5/layout/IconCircleLabelList"/>
    <dgm:cxn modelId="{D3C707ED-27E8-4907-9298-F8F54B007BE7}" type="presParOf" srcId="{72DD998B-1F49-4887-B304-2FE228BF0B16}" destId="{4766D997-75A8-4C8D-9D04-C696BFF1572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8CB874-7BD7-4C45-ADDF-6E2339F57B90}"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CA7AE7AB-D17A-4CA6-A537-B0589B0E7A6A}">
      <dgm:prSet/>
      <dgm:spPr/>
      <dgm:t>
        <a:bodyPr/>
        <a:lstStyle/>
        <a:p>
          <a:pPr>
            <a:lnSpc>
              <a:spcPct val="100000"/>
            </a:lnSpc>
            <a:defRPr cap="all"/>
          </a:pPr>
          <a:r>
            <a:rPr lang="en-US" dirty="0"/>
            <a:t>2 Cameras in both gyms &amp;  </a:t>
          </a:r>
        </a:p>
        <a:p>
          <a:pPr>
            <a:lnSpc>
              <a:spcPct val="100000"/>
            </a:lnSpc>
            <a:defRPr cap="all"/>
          </a:pPr>
          <a:r>
            <a:rPr lang="en-US" dirty="0"/>
            <a:t>2 additional outside cameras</a:t>
          </a:r>
        </a:p>
      </dgm:t>
    </dgm:pt>
    <dgm:pt modelId="{B27D9FFB-7B72-43DD-A087-89488AE8A023}" type="parTrans" cxnId="{89A10211-821C-44AD-9B84-95C000C86393}">
      <dgm:prSet/>
      <dgm:spPr/>
      <dgm:t>
        <a:bodyPr/>
        <a:lstStyle/>
        <a:p>
          <a:endParaRPr lang="en-US"/>
        </a:p>
      </dgm:t>
    </dgm:pt>
    <dgm:pt modelId="{BBCD93A4-2883-4D59-BC57-8A6C3F38E674}" type="sibTrans" cxnId="{89A10211-821C-44AD-9B84-95C000C86393}">
      <dgm:prSet/>
      <dgm:spPr/>
      <dgm:t>
        <a:bodyPr/>
        <a:lstStyle/>
        <a:p>
          <a:endParaRPr lang="en-US"/>
        </a:p>
      </dgm:t>
    </dgm:pt>
    <dgm:pt modelId="{1DEE03F4-1884-49DB-900E-E8ACB40053B1}">
      <dgm:prSet/>
      <dgm:spPr/>
      <dgm:t>
        <a:bodyPr/>
        <a:lstStyle/>
        <a:p>
          <a:pPr>
            <a:lnSpc>
              <a:spcPct val="100000"/>
            </a:lnSpc>
            <a:defRPr cap="all"/>
          </a:pPr>
          <a:r>
            <a:rPr lang="en-US" dirty="0"/>
            <a:t>Glass Security wall </a:t>
          </a:r>
        </a:p>
        <a:p>
          <a:pPr>
            <a:lnSpc>
              <a:spcPct val="100000"/>
            </a:lnSpc>
            <a:defRPr cap="all"/>
          </a:pPr>
          <a:r>
            <a:rPr lang="en-US" dirty="0"/>
            <a:t>near media center</a:t>
          </a:r>
        </a:p>
      </dgm:t>
    </dgm:pt>
    <dgm:pt modelId="{ED023C3B-A619-4A91-8F4F-4D867FF559D3}" type="parTrans" cxnId="{8A6DDC88-B3BF-4131-8A46-EFA302EF8CD2}">
      <dgm:prSet/>
      <dgm:spPr/>
      <dgm:t>
        <a:bodyPr/>
        <a:lstStyle/>
        <a:p>
          <a:endParaRPr lang="en-US"/>
        </a:p>
      </dgm:t>
    </dgm:pt>
    <dgm:pt modelId="{E43EF3AB-E94A-429F-A15F-E7E3E96B5759}" type="sibTrans" cxnId="{8A6DDC88-B3BF-4131-8A46-EFA302EF8CD2}">
      <dgm:prSet/>
      <dgm:spPr/>
      <dgm:t>
        <a:bodyPr/>
        <a:lstStyle/>
        <a:p>
          <a:endParaRPr lang="en-US"/>
        </a:p>
      </dgm:t>
    </dgm:pt>
    <dgm:pt modelId="{7E7087DC-4F40-4F1B-A876-6B118F558FCB}" type="pres">
      <dgm:prSet presAssocID="{458CB874-7BD7-4C45-ADDF-6E2339F57B90}" presName="root" presStyleCnt="0">
        <dgm:presLayoutVars>
          <dgm:dir/>
          <dgm:resizeHandles val="exact"/>
        </dgm:presLayoutVars>
      </dgm:prSet>
      <dgm:spPr/>
    </dgm:pt>
    <dgm:pt modelId="{27F9F179-9EFA-4D69-A52A-7734FE13EC1A}" type="pres">
      <dgm:prSet presAssocID="{CA7AE7AB-D17A-4CA6-A537-B0589B0E7A6A}" presName="compNode" presStyleCnt="0"/>
      <dgm:spPr/>
    </dgm:pt>
    <dgm:pt modelId="{4B5DC913-4F58-49C9-99B1-B53299A62765}" type="pres">
      <dgm:prSet presAssocID="{CA7AE7AB-D17A-4CA6-A537-B0589B0E7A6A}" presName="iconBgRect" presStyleLbl="bgShp" presStyleIdx="0" presStyleCnt="2" custScaleX="142627" custScaleY="131234" custLinFactNeighborY="-672"/>
      <dgm:spPr>
        <a:prstGeom prst="round2DiagRect">
          <a:avLst>
            <a:gd name="adj1" fmla="val 29727"/>
            <a:gd name="adj2" fmla="val 0"/>
          </a:avLst>
        </a:prstGeom>
      </dgm:spPr>
    </dgm:pt>
    <dgm:pt modelId="{DA78F02E-6E5B-42B2-827D-10A768FA37E1}" type="pres">
      <dgm:prSet presAssocID="{CA7AE7AB-D17A-4CA6-A537-B0589B0E7A6A}"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ecurity camera with solid fill"/>
        </a:ext>
      </dgm:extLst>
    </dgm:pt>
    <dgm:pt modelId="{E87CBE82-F1AE-4D04-B777-919B71836886}" type="pres">
      <dgm:prSet presAssocID="{CA7AE7AB-D17A-4CA6-A537-B0589B0E7A6A}" presName="spaceRect" presStyleCnt="0"/>
      <dgm:spPr/>
    </dgm:pt>
    <dgm:pt modelId="{D033D575-7222-4B20-8F94-ADFCD4F2E091}" type="pres">
      <dgm:prSet presAssocID="{CA7AE7AB-D17A-4CA6-A537-B0589B0E7A6A}" presName="textRect" presStyleLbl="revTx" presStyleIdx="0" presStyleCnt="2" custLinFactNeighborX="571" custLinFactNeighborY="41382">
        <dgm:presLayoutVars>
          <dgm:chMax val="1"/>
          <dgm:chPref val="1"/>
        </dgm:presLayoutVars>
      </dgm:prSet>
      <dgm:spPr/>
    </dgm:pt>
    <dgm:pt modelId="{EC2BA960-7287-4266-A1FB-37FECC4889D3}" type="pres">
      <dgm:prSet presAssocID="{BBCD93A4-2883-4D59-BC57-8A6C3F38E674}" presName="sibTrans" presStyleCnt="0"/>
      <dgm:spPr/>
    </dgm:pt>
    <dgm:pt modelId="{5D667CDC-4859-49D4-B427-8B559F336CCC}" type="pres">
      <dgm:prSet presAssocID="{1DEE03F4-1884-49DB-900E-E8ACB40053B1}" presName="compNode" presStyleCnt="0"/>
      <dgm:spPr/>
    </dgm:pt>
    <dgm:pt modelId="{A2B1AAF2-048D-47BA-A022-DB8E469D1840}" type="pres">
      <dgm:prSet presAssocID="{1DEE03F4-1884-49DB-900E-E8ACB40053B1}" presName="iconBgRect" presStyleLbl="bgShp" presStyleIdx="1" presStyleCnt="2"/>
      <dgm:spPr>
        <a:prstGeom prst="round2DiagRect">
          <a:avLst>
            <a:gd name="adj1" fmla="val 29727"/>
            <a:gd name="adj2" fmla="val 0"/>
          </a:avLst>
        </a:prstGeom>
      </dgm:spPr>
    </dgm:pt>
    <dgm:pt modelId="{FD8C0A91-BC95-433C-BAAA-104AC53B4F23}" type="pres">
      <dgm:prSet presAssocID="{1DEE03F4-1884-49DB-900E-E8ACB40053B1}" presName="iconRect" presStyleLbl="node1" presStyleIdx="1" presStyleCnt="2" custScaleX="401229" custScaleY="298136"/>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dgm:spPr>
    </dgm:pt>
    <dgm:pt modelId="{9C78EC59-F828-4AC0-92B9-8C0ADF0F9847}" type="pres">
      <dgm:prSet presAssocID="{1DEE03F4-1884-49DB-900E-E8ACB40053B1}" presName="spaceRect" presStyleCnt="0"/>
      <dgm:spPr/>
    </dgm:pt>
    <dgm:pt modelId="{3FE6769D-176E-42D0-96AD-B8BF3A93C853}" type="pres">
      <dgm:prSet presAssocID="{1DEE03F4-1884-49DB-900E-E8ACB40053B1}" presName="textRect" presStyleLbl="revTx" presStyleIdx="1" presStyleCnt="2">
        <dgm:presLayoutVars>
          <dgm:chMax val="1"/>
          <dgm:chPref val="1"/>
        </dgm:presLayoutVars>
      </dgm:prSet>
      <dgm:spPr/>
    </dgm:pt>
  </dgm:ptLst>
  <dgm:cxnLst>
    <dgm:cxn modelId="{89A10211-821C-44AD-9B84-95C000C86393}" srcId="{458CB874-7BD7-4C45-ADDF-6E2339F57B90}" destId="{CA7AE7AB-D17A-4CA6-A537-B0589B0E7A6A}" srcOrd="0" destOrd="0" parTransId="{B27D9FFB-7B72-43DD-A087-89488AE8A023}" sibTransId="{BBCD93A4-2883-4D59-BC57-8A6C3F38E674}"/>
    <dgm:cxn modelId="{54D6795C-B003-4CC0-AAE1-C48D38DF89EB}" type="presOf" srcId="{458CB874-7BD7-4C45-ADDF-6E2339F57B90}" destId="{7E7087DC-4F40-4F1B-A876-6B118F558FCB}" srcOrd="0" destOrd="0" presId="urn:microsoft.com/office/officeart/2018/5/layout/IconLeafLabelList"/>
    <dgm:cxn modelId="{DDFF917C-9A15-4466-A4D3-E6375F290827}" type="presOf" srcId="{CA7AE7AB-D17A-4CA6-A537-B0589B0E7A6A}" destId="{D033D575-7222-4B20-8F94-ADFCD4F2E091}" srcOrd="0" destOrd="0" presId="urn:microsoft.com/office/officeart/2018/5/layout/IconLeafLabelList"/>
    <dgm:cxn modelId="{8A6DDC88-B3BF-4131-8A46-EFA302EF8CD2}" srcId="{458CB874-7BD7-4C45-ADDF-6E2339F57B90}" destId="{1DEE03F4-1884-49DB-900E-E8ACB40053B1}" srcOrd="1" destOrd="0" parTransId="{ED023C3B-A619-4A91-8F4F-4D867FF559D3}" sibTransId="{E43EF3AB-E94A-429F-A15F-E7E3E96B5759}"/>
    <dgm:cxn modelId="{D08A2094-E30C-4473-B5B2-15BC306E5843}" type="presOf" srcId="{1DEE03F4-1884-49DB-900E-E8ACB40053B1}" destId="{3FE6769D-176E-42D0-96AD-B8BF3A93C853}" srcOrd="0" destOrd="0" presId="urn:microsoft.com/office/officeart/2018/5/layout/IconLeafLabelList"/>
    <dgm:cxn modelId="{900D3805-3740-4F3A-A0C7-1DBEC2D10283}" type="presParOf" srcId="{7E7087DC-4F40-4F1B-A876-6B118F558FCB}" destId="{27F9F179-9EFA-4D69-A52A-7734FE13EC1A}" srcOrd="0" destOrd="0" presId="urn:microsoft.com/office/officeart/2018/5/layout/IconLeafLabelList"/>
    <dgm:cxn modelId="{823734F1-CFE1-4E46-AE9C-FD4CFC95895E}" type="presParOf" srcId="{27F9F179-9EFA-4D69-A52A-7734FE13EC1A}" destId="{4B5DC913-4F58-49C9-99B1-B53299A62765}" srcOrd="0" destOrd="0" presId="urn:microsoft.com/office/officeart/2018/5/layout/IconLeafLabelList"/>
    <dgm:cxn modelId="{979ECAA4-DFA7-470D-98DA-44B356CEC02D}" type="presParOf" srcId="{27F9F179-9EFA-4D69-A52A-7734FE13EC1A}" destId="{DA78F02E-6E5B-42B2-827D-10A768FA37E1}" srcOrd="1" destOrd="0" presId="urn:microsoft.com/office/officeart/2018/5/layout/IconLeafLabelList"/>
    <dgm:cxn modelId="{1BF9887A-1CFD-49C0-8273-AF78BEE3A403}" type="presParOf" srcId="{27F9F179-9EFA-4D69-A52A-7734FE13EC1A}" destId="{E87CBE82-F1AE-4D04-B777-919B71836886}" srcOrd="2" destOrd="0" presId="urn:microsoft.com/office/officeart/2018/5/layout/IconLeafLabelList"/>
    <dgm:cxn modelId="{01A4BC8F-A5A3-43E7-9E91-A78DF2C9D4FF}" type="presParOf" srcId="{27F9F179-9EFA-4D69-A52A-7734FE13EC1A}" destId="{D033D575-7222-4B20-8F94-ADFCD4F2E091}" srcOrd="3" destOrd="0" presId="urn:microsoft.com/office/officeart/2018/5/layout/IconLeafLabelList"/>
    <dgm:cxn modelId="{A2556B19-0CCD-4713-9898-D0C779EED84F}" type="presParOf" srcId="{7E7087DC-4F40-4F1B-A876-6B118F558FCB}" destId="{EC2BA960-7287-4266-A1FB-37FECC4889D3}" srcOrd="1" destOrd="0" presId="urn:microsoft.com/office/officeart/2018/5/layout/IconLeafLabelList"/>
    <dgm:cxn modelId="{38C620B3-6BAE-4CB6-BBC4-5DA0960FE354}" type="presParOf" srcId="{7E7087DC-4F40-4F1B-A876-6B118F558FCB}" destId="{5D667CDC-4859-49D4-B427-8B559F336CCC}" srcOrd="2" destOrd="0" presId="urn:microsoft.com/office/officeart/2018/5/layout/IconLeafLabelList"/>
    <dgm:cxn modelId="{81E1E23C-914A-4C09-B0C7-32EC1D289BDC}" type="presParOf" srcId="{5D667CDC-4859-49D4-B427-8B559F336CCC}" destId="{A2B1AAF2-048D-47BA-A022-DB8E469D1840}" srcOrd="0" destOrd="0" presId="urn:microsoft.com/office/officeart/2018/5/layout/IconLeafLabelList"/>
    <dgm:cxn modelId="{7446A696-1DB8-4A90-B315-4355E3A3FE00}" type="presParOf" srcId="{5D667CDC-4859-49D4-B427-8B559F336CCC}" destId="{FD8C0A91-BC95-433C-BAAA-104AC53B4F23}" srcOrd="1" destOrd="0" presId="urn:microsoft.com/office/officeart/2018/5/layout/IconLeafLabelList"/>
    <dgm:cxn modelId="{844DFC96-6459-4936-AD4C-083626F82162}" type="presParOf" srcId="{5D667CDC-4859-49D4-B427-8B559F336CCC}" destId="{9C78EC59-F828-4AC0-92B9-8C0ADF0F9847}" srcOrd="2" destOrd="0" presId="urn:microsoft.com/office/officeart/2018/5/layout/IconLeafLabelList"/>
    <dgm:cxn modelId="{486D5E21-EC13-4000-B2A7-ABD0CB81B125}" type="presParOf" srcId="{5D667CDC-4859-49D4-B427-8B559F336CCC}" destId="{3FE6769D-176E-42D0-96AD-B8BF3A93C85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5B4B3-2F58-472A-B056-18EA0718DB7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00F0F1F-B179-4C14-B51A-0A47DA47F39D}">
      <dgm:prSet/>
      <dgm:spPr/>
      <dgm:t>
        <a:bodyPr/>
        <a:lstStyle/>
        <a:p>
          <a:r>
            <a:rPr lang="en-US" dirty="0"/>
            <a:t>I just received notice that I have an extra $70,000 to spend in carry over</a:t>
          </a:r>
        </a:p>
      </dgm:t>
    </dgm:pt>
    <dgm:pt modelId="{B58BECF7-0C4E-4EF9-A5A4-ADF4F42540FD}" type="parTrans" cxnId="{51D9D569-741B-4300-94DD-1061D9C8E82E}">
      <dgm:prSet/>
      <dgm:spPr/>
      <dgm:t>
        <a:bodyPr/>
        <a:lstStyle/>
        <a:p>
          <a:endParaRPr lang="en-US"/>
        </a:p>
      </dgm:t>
    </dgm:pt>
    <dgm:pt modelId="{B835A84B-E800-4767-AEC8-2FE295818018}" type="sibTrans" cxnId="{51D9D569-741B-4300-94DD-1061D9C8E82E}">
      <dgm:prSet/>
      <dgm:spPr/>
      <dgm:t>
        <a:bodyPr/>
        <a:lstStyle/>
        <a:p>
          <a:endParaRPr lang="en-US"/>
        </a:p>
      </dgm:t>
    </dgm:pt>
    <dgm:pt modelId="{C8B6A917-3AB3-4890-AE8A-E7E445F3DE44}">
      <dgm:prSet/>
      <dgm:spPr/>
      <dgm:t>
        <a:bodyPr/>
        <a:lstStyle/>
        <a:p>
          <a:r>
            <a:rPr lang="en-US" dirty="0"/>
            <a:t>We would like to do a Welcome to Your CMS Homeroom Supply Bag for August 1, 2023</a:t>
          </a:r>
        </a:p>
      </dgm:t>
    </dgm:pt>
    <dgm:pt modelId="{445FA9F7-2396-4C37-A8A3-18BEF395F9E0}" type="parTrans" cxnId="{375DD4CE-1595-4F1B-AF06-61876A37DD98}">
      <dgm:prSet/>
      <dgm:spPr/>
      <dgm:t>
        <a:bodyPr/>
        <a:lstStyle/>
        <a:p>
          <a:endParaRPr lang="en-US"/>
        </a:p>
      </dgm:t>
    </dgm:pt>
    <dgm:pt modelId="{5DC4447F-EA0B-4A73-A4AE-649F04EAE7BC}" type="sibTrans" cxnId="{375DD4CE-1595-4F1B-AF06-61876A37DD98}">
      <dgm:prSet/>
      <dgm:spPr/>
      <dgm:t>
        <a:bodyPr/>
        <a:lstStyle/>
        <a:p>
          <a:endParaRPr lang="en-US"/>
        </a:p>
      </dgm:t>
    </dgm:pt>
    <dgm:pt modelId="{3C3AF1FB-001A-4C90-9068-EF9F99BCE93B}">
      <dgm:prSet/>
      <dgm:spPr/>
      <dgm:t>
        <a:bodyPr/>
        <a:lstStyle/>
        <a:p>
          <a:r>
            <a:rPr lang="en-US" dirty="0"/>
            <a:t>I must submit the plan by Monday  😲</a:t>
          </a:r>
        </a:p>
      </dgm:t>
    </dgm:pt>
    <dgm:pt modelId="{DA63FDC4-7749-417D-B127-43A88FBAEA77}" type="parTrans" cxnId="{367B4F82-06CF-4249-A29F-B002D6F01943}">
      <dgm:prSet/>
      <dgm:spPr/>
      <dgm:t>
        <a:bodyPr/>
        <a:lstStyle/>
        <a:p>
          <a:endParaRPr lang="en-US"/>
        </a:p>
      </dgm:t>
    </dgm:pt>
    <dgm:pt modelId="{1C434528-632D-4F6C-8D9B-D4EF77A4EC7D}" type="sibTrans" cxnId="{367B4F82-06CF-4249-A29F-B002D6F01943}">
      <dgm:prSet/>
      <dgm:spPr/>
      <dgm:t>
        <a:bodyPr/>
        <a:lstStyle/>
        <a:p>
          <a:endParaRPr lang="en-US"/>
        </a:p>
      </dgm:t>
    </dgm:pt>
    <dgm:pt modelId="{78BDCA33-EE58-4F5D-8615-A2BD61278CA3}" type="pres">
      <dgm:prSet presAssocID="{B895B4B3-2F58-472A-B056-18EA0718DB7D}" presName="vert0" presStyleCnt="0">
        <dgm:presLayoutVars>
          <dgm:dir/>
          <dgm:animOne val="branch"/>
          <dgm:animLvl val="lvl"/>
        </dgm:presLayoutVars>
      </dgm:prSet>
      <dgm:spPr/>
    </dgm:pt>
    <dgm:pt modelId="{E69097DC-D069-4F68-AE28-3496143C7812}" type="pres">
      <dgm:prSet presAssocID="{200F0F1F-B179-4C14-B51A-0A47DA47F39D}" presName="thickLine" presStyleLbl="alignNode1" presStyleIdx="0" presStyleCnt="3"/>
      <dgm:spPr/>
    </dgm:pt>
    <dgm:pt modelId="{55836549-CF0E-4684-B5E0-24A09D90637F}" type="pres">
      <dgm:prSet presAssocID="{200F0F1F-B179-4C14-B51A-0A47DA47F39D}" presName="horz1" presStyleCnt="0"/>
      <dgm:spPr/>
    </dgm:pt>
    <dgm:pt modelId="{4A0CA45E-4AFE-4366-AD69-0321515E0D42}" type="pres">
      <dgm:prSet presAssocID="{200F0F1F-B179-4C14-B51A-0A47DA47F39D}" presName="tx1" presStyleLbl="revTx" presStyleIdx="0" presStyleCnt="3"/>
      <dgm:spPr/>
    </dgm:pt>
    <dgm:pt modelId="{C590008C-09A9-4497-96B1-09305D5D3984}" type="pres">
      <dgm:prSet presAssocID="{200F0F1F-B179-4C14-B51A-0A47DA47F39D}" presName="vert1" presStyleCnt="0"/>
      <dgm:spPr/>
    </dgm:pt>
    <dgm:pt modelId="{0A5593BA-0627-4E11-99B1-0497BE3537B5}" type="pres">
      <dgm:prSet presAssocID="{C8B6A917-3AB3-4890-AE8A-E7E445F3DE44}" presName="thickLine" presStyleLbl="alignNode1" presStyleIdx="1" presStyleCnt="3"/>
      <dgm:spPr/>
    </dgm:pt>
    <dgm:pt modelId="{4D55142A-F865-4E3E-A459-E50B9076206C}" type="pres">
      <dgm:prSet presAssocID="{C8B6A917-3AB3-4890-AE8A-E7E445F3DE44}" presName="horz1" presStyleCnt="0"/>
      <dgm:spPr/>
    </dgm:pt>
    <dgm:pt modelId="{FE0CDB34-9868-4BEC-A785-5CE726047CED}" type="pres">
      <dgm:prSet presAssocID="{C8B6A917-3AB3-4890-AE8A-E7E445F3DE44}" presName="tx1" presStyleLbl="revTx" presStyleIdx="1" presStyleCnt="3"/>
      <dgm:spPr/>
    </dgm:pt>
    <dgm:pt modelId="{8E773A48-EF5C-4FF4-9CC6-C8D5CEA65252}" type="pres">
      <dgm:prSet presAssocID="{C8B6A917-3AB3-4890-AE8A-E7E445F3DE44}" presName="vert1" presStyleCnt="0"/>
      <dgm:spPr/>
    </dgm:pt>
    <dgm:pt modelId="{B1D79C72-B450-4071-9D2F-70ECADB1BCCE}" type="pres">
      <dgm:prSet presAssocID="{3C3AF1FB-001A-4C90-9068-EF9F99BCE93B}" presName="thickLine" presStyleLbl="alignNode1" presStyleIdx="2" presStyleCnt="3"/>
      <dgm:spPr/>
    </dgm:pt>
    <dgm:pt modelId="{AB01C732-E04A-49AF-9BD8-5CE4BA4947C5}" type="pres">
      <dgm:prSet presAssocID="{3C3AF1FB-001A-4C90-9068-EF9F99BCE93B}" presName="horz1" presStyleCnt="0"/>
      <dgm:spPr/>
    </dgm:pt>
    <dgm:pt modelId="{39A749C6-F296-4C33-A2A9-7D2E57920A9A}" type="pres">
      <dgm:prSet presAssocID="{3C3AF1FB-001A-4C90-9068-EF9F99BCE93B}" presName="tx1" presStyleLbl="revTx" presStyleIdx="2" presStyleCnt="3" custScaleY="100293"/>
      <dgm:spPr/>
    </dgm:pt>
    <dgm:pt modelId="{8115A67F-F8CE-4505-AEB1-717E9B0316F9}" type="pres">
      <dgm:prSet presAssocID="{3C3AF1FB-001A-4C90-9068-EF9F99BCE93B}" presName="vert1" presStyleCnt="0"/>
      <dgm:spPr/>
    </dgm:pt>
  </dgm:ptLst>
  <dgm:cxnLst>
    <dgm:cxn modelId="{51D9D569-741B-4300-94DD-1061D9C8E82E}" srcId="{B895B4B3-2F58-472A-B056-18EA0718DB7D}" destId="{200F0F1F-B179-4C14-B51A-0A47DA47F39D}" srcOrd="0" destOrd="0" parTransId="{B58BECF7-0C4E-4EF9-A5A4-ADF4F42540FD}" sibTransId="{B835A84B-E800-4767-AEC8-2FE295818018}"/>
    <dgm:cxn modelId="{367B4F82-06CF-4249-A29F-B002D6F01943}" srcId="{B895B4B3-2F58-472A-B056-18EA0718DB7D}" destId="{3C3AF1FB-001A-4C90-9068-EF9F99BCE93B}" srcOrd="2" destOrd="0" parTransId="{DA63FDC4-7749-417D-B127-43A88FBAEA77}" sibTransId="{1C434528-632D-4F6C-8D9B-D4EF77A4EC7D}"/>
    <dgm:cxn modelId="{1EA814A2-2FDA-4080-8ABF-E33567D8E2CE}" type="presOf" srcId="{3C3AF1FB-001A-4C90-9068-EF9F99BCE93B}" destId="{39A749C6-F296-4C33-A2A9-7D2E57920A9A}" srcOrd="0" destOrd="0" presId="urn:microsoft.com/office/officeart/2008/layout/LinedList"/>
    <dgm:cxn modelId="{87D0B6A5-C038-4660-A7CB-302DD2EC1F30}" type="presOf" srcId="{B895B4B3-2F58-472A-B056-18EA0718DB7D}" destId="{78BDCA33-EE58-4F5D-8615-A2BD61278CA3}" srcOrd="0" destOrd="0" presId="urn:microsoft.com/office/officeart/2008/layout/LinedList"/>
    <dgm:cxn modelId="{A9D2B8B4-E50D-4570-A019-F5ABB3C57367}" type="presOf" srcId="{C8B6A917-3AB3-4890-AE8A-E7E445F3DE44}" destId="{FE0CDB34-9868-4BEC-A785-5CE726047CED}" srcOrd="0" destOrd="0" presId="urn:microsoft.com/office/officeart/2008/layout/LinedList"/>
    <dgm:cxn modelId="{375DD4CE-1595-4F1B-AF06-61876A37DD98}" srcId="{B895B4B3-2F58-472A-B056-18EA0718DB7D}" destId="{C8B6A917-3AB3-4890-AE8A-E7E445F3DE44}" srcOrd="1" destOrd="0" parTransId="{445FA9F7-2396-4C37-A8A3-18BEF395F9E0}" sibTransId="{5DC4447F-EA0B-4A73-A4AE-649F04EAE7BC}"/>
    <dgm:cxn modelId="{775508F9-1A0A-42F7-9E1B-CCC27473A01D}" type="presOf" srcId="{200F0F1F-B179-4C14-B51A-0A47DA47F39D}" destId="{4A0CA45E-4AFE-4366-AD69-0321515E0D42}" srcOrd="0" destOrd="0" presId="urn:microsoft.com/office/officeart/2008/layout/LinedList"/>
    <dgm:cxn modelId="{0FDADD49-585D-4429-9698-EB0F2EB5C806}" type="presParOf" srcId="{78BDCA33-EE58-4F5D-8615-A2BD61278CA3}" destId="{E69097DC-D069-4F68-AE28-3496143C7812}" srcOrd="0" destOrd="0" presId="urn:microsoft.com/office/officeart/2008/layout/LinedList"/>
    <dgm:cxn modelId="{85578A9B-9DF8-4C2A-92BE-5A2C3DF759BF}" type="presParOf" srcId="{78BDCA33-EE58-4F5D-8615-A2BD61278CA3}" destId="{55836549-CF0E-4684-B5E0-24A09D90637F}" srcOrd="1" destOrd="0" presId="urn:microsoft.com/office/officeart/2008/layout/LinedList"/>
    <dgm:cxn modelId="{408D444D-9E81-489D-9A51-6D30AA4DF9CD}" type="presParOf" srcId="{55836549-CF0E-4684-B5E0-24A09D90637F}" destId="{4A0CA45E-4AFE-4366-AD69-0321515E0D42}" srcOrd="0" destOrd="0" presId="urn:microsoft.com/office/officeart/2008/layout/LinedList"/>
    <dgm:cxn modelId="{BDA9E18B-AC49-4FD9-8212-F7BA357182E2}" type="presParOf" srcId="{55836549-CF0E-4684-B5E0-24A09D90637F}" destId="{C590008C-09A9-4497-96B1-09305D5D3984}" srcOrd="1" destOrd="0" presId="urn:microsoft.com/office/officeart/2008/layout/LinedList"/>
    <dgm:cxn modelId="{AA5484F4-06D6-4D20-88DF-DF42C8BDB317}" type="presParOf" srcId="{78BDCA33-EE58-4F5D-8615-A2BD61278CA3}" destId="{0A5593BA-0627-4E11-99B1-0497BE3537B5}" srcOrd="2" destOrd="0" presId="urn:microsoft.com/office/officeart/2008/layout/LinedList"/>
    <dgm:cxn modelId="{E50245B1-4969-4825-93BC-0E0C29A1B7A4}" type="presParOf" srcId="{78BDCA33-EE58-4F5D-8615-A2BD61278CA3}" destId="{4D55142A-F865-4E3E-A459-E50B9076206C}" srcOrd="3" destOrd="0" presId="urn:microsoft.com/office/officeart/2008/layout/LinedList"/>
    <dgm:cxn modelId="{7ECBBB0B-B889-4BA6-8F4C-73A26513CE84}" type="presParOf" srcId="{4D55142A-F865-4E3E-A459-E50B9076206C}" destId="{FE0CDB34-9868-4BEC-A785-5CE726047CED}" srcOrd="0" destOrd="0" presId="urn:microsoft.com/office/officeart/2008/layout/LinedList"/>
    <dgm:cxn modelId="{937D5890-B427-466C-BDA6-F43B8FAD0A6A}" type="presParOf" srcId="{4D55142A-F865-4E3E-A459-E50B9076206C}" destId="{8E773A48-EF5C-4FF4-9CC6-C8D5CEA65252}" srcOrd="1" destOrd="0" presId="urn:microsoft.com/office/officeart/2008/layout/LinedList"/>
    <dgm:cxn modelId="{3D172C8E-A5E6-44E2-B509-C0620EE4EFD4}" type="presParOf" srcId="{78BDCA33-EE58-4F5D-8615-A2BD61278CA3}" destId="{B1D79C72-B450-4071-9D2F-70ECADB1BCCE}" srcOrd="4" destOrd="0" presId="urn:microsoft.com/office/officeart/2008/layout/LinedList"/>
    <dgm:cxn modelId="{1822532C-B7CB-4096-9D34-318F45A07E12}" type="presParOf" srcId="{78BDCA33-EE58-4F5D-8615-A2BD61278CA3}" destId="{AB01C732-E04A-49AF-9BD8-5CE4BA4947C5}" srcOrd="5" destOrd="0" presId="urn:microsoft.com/office/officeart/2008/layout/LinedList"/>
    <dgm:cxn modelId="{5076EE18-E1AF-4F2A-ADA6-A3D8FA243C72}" type="presParOf" srcId="{AB01C732-E04A-49AF-9BD8-5CE4BA4947C5}" destId="{39A749C6-F296-4C33-A2A9-7D2E57920A9A}" srcOrd="0" destOrd="0" presId="urn:microsoft.com/office/officeart/2008/layout/LinedList"/>
    <dgm:cxn modelId="{54C5E565-5D3D-4474-8658-0CC2801066FD}" type="presParOf" srcId="{AB01C732-E04A-49AF-9BD8-5CE4BA4947C5}" destId="{8115A67F-F8CE-4505-AEB1-717E9B0316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14231-B277-474C-9A21-CBE6B3EA64FD}">
      <dsp:nvSpPr>
        <dsp:cNvPr id="0" name=""/>
        <dsp:cNvSpPr/>
      </dsp:nvSpPr>
      <dsp:spPr>
        <a:xfrm>
          <a:off x="0" y="502"/>
          <a:ext cx="6713552" cy="11766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19463A-36B3-4233-8C67-6BD59AB256C4}">
      <dsp:nvSpPr>
        <dsp:cNvPr id="0" name=""/>
        <dsp:cNvSpPr/>
      </dsp:nvSpPr>
      <dsp:spPr>
        <a:xfrm>
          <a:off x="355927" y="265242"/>
          <a:ext cx="647140" cy="647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68A55-AAC6-43AA-826A-B8A4175E494C}">
      <dsp:nvSpPr>
        <dsp:cNvPr id="0" name=""/>
        <dsp:cNvSpPr/>
      </dsp:nvSpPr>
      <dsp:spPr>
        <a:xfrm>
          <a:off x="1358994" y="502"/>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1111250">
            <a:lnSpc>
              <a:spcPct val="100000"/>
            </a:lnSpc>
            <a:spcBef>
              <a:spcPct val="0"/>
            </a:spcBef>
            <a:spcAft>
              <a:spcPct val="35000"/>
            </a:spcAft>
            <a:buNone/>
          </a:pPr>
          <a:r>
            <a:rPr lang="en-US" sz="2500" kern="1200"/>
            <a:t>INTRODUCTIONS</a:t>
          </a:r>
        </a:p>
      </dsp:txBody>
      <dsp:txXfrm>
        <a:off x="1358994" y="502"/>
        <a:ext cx="5354557" cy="1176618"/>
      </dsp:txXfrm>
    </dsp:sp>
    <dsp:sp modelId="{16C08D35-5885-4925-BD12-C0FF8F438714}">
      <dsp:nvSpPr>
        <dsp:cNvPr id="0" name=""/>
        <dsp:cNvSpPr/>
      </dsp:nvSpPr>
      <dsp:spPr>
        <a:xfrm>
          <a:off x="0" y="1471276"/>
          <a:ext cx="6713552" cy="11766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A538A-627A-4916-92C3-FE6BCC0719E4}">
      <dsp:nvSpPr>
        <dsp:cNvPr id="0" name=""/>
        <dsp:cNvSpPr/>
      </dsp:nvSpPr>
      <dsp:spPr>
        <a:xfrm>
          <a:off x="355927" y="1736015"/>
          <a:ext cx="647140" cy="647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417ACC-5302-429B-ABB4-E9F13968DD0A}">
      <dsp:nvSpPr>
        <dsp:cNvPr id="0" name=""/>
        <dsp:cNvSpPr/>
      </dsp:nvSpPr>
      <dsp:spPr>
        <a:xfrm>
          <a:off x="1358994" y="1471276"/>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1111250">
            <a:lnSpc>
              <a:spcPct val="100000"/>
            </a:lnSpc>
            <a:spcBef>
              <a:spcPct val="0"/>
            </a:spcBef>
            <a:spcAft>
              <a:spcPct val="35000"/>
            </a:spcAft>
            <a:buNone/>
          </a:pPr>
          <a:r>
            <a:rPr lang="en-US" sz="2500" kern="1200"/>
            <a:t>2022-2023</a:t>
          </a:r>
        </a:p>
      </dsp:txBody>
      <dsp:txXfrm>
        <a:off x="1358994" y="1471276"/>
        <a:ext cx="5354557" cy="1176618"/>
      </dsp:txXfrm>
    </dsp:sp>
    <dsp:sp modelId="{305BE143-8648-4AA0-B772-25461682429B}">
      <dsp:nvSpPr>
        <dsp:cNvPr id="0" name=""/>
        <dsp:cNvSpPr/>
      </dsp:nvSpPr>
      <dsp:spPr>
        <a:xfrm>
          <a:off x="0" y="2942050"/>
          <a:ext cx="6713552" cy="11766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EFF76-E520-4C26-A85D-77F881DEAB6D}">
      <dsp:nvSpPr>
        <dsp:cNvPr id="0" name=""/>
        <dsp:cNvSpPr/>
      </dsp:nvSpPr>
      <dsp:spPr>
        <a:xfrm>
          <a:off x="355927" y="3206789"/>
          <a:ext cx="647140" cy="647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57AEC-5CC4-40AA-8BE5-6C865BCFE5F8}">
      <dsp:nvSpPr>
        <dsp:cNvPr id="0" name=""/>
        <dsp:cNvSpPr/>
      </dsp:nvSpPr>
      <dsp:spPr>
        <a:xfrm>
          <a:off x="1358994" y="2942050"/>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1111250">
            <a:lnSpc>
              <a:spcPct val="100000"/>
            </a:lnSpc>
            <a:spcBef>
              <a:spcPct val="0"/>
            </a:spcBef>
            <a:spcAft>
              <a:spcPct val="35000"/>
            </a:spcAft>
            <a:buNone/>
          </a:pPr>
          <a:r>
            <a:rPr lang="en-US" sz="2500" kern="1200"/>
            <a:t>TITLE 1 REQUIREMENTS</a:t>
          </a:r>
        </a:p>
      </dsp:txBody>
      <dsp:txXfrm>
        <a:off x="1358994" y="2942050"/>
        <a:ext cx="5354557" cy="117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B36C1-A408-4AC0-AFD3-8024583F6007}">
      <dsp:nvSpPr>
        <dsp:cNvPr id="0" name=""/>
        <dsp:cNvSpPr/>
      </dsp:nvSpPr>
      <dsp:spPr>
        <a:xfrm>
          <a:off x="0" y="53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492CB-4B7F-4C4C-81DC-165810E33472}">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Gabriella Milligan (6</a:t>
          </a:r>
          <a:r>
            <a:rPr lang="en-US" sz="4000" kern="1200" baseline="30000" dirty="0"/>
            <a:t>th</a:t>
          </a:r>
          <a:r>
            <a:rPr lang="en-US" sz="4000" kern="1200" dirty="0"/>
            <a:t> grade) 547</a:t>
          </a:r>
        </a:p>
      </dsp:txBody>
      <dsp:txXfrm>
        <a:off x="0" y="531"/>
        <a:ext cx="10515600" cy="870296"/>
      </dsp:txXfrm>
    </dsp:sp>
    <dsp:sp modelId="{E6945DF2-DE1F-40C2-AEF0-1BD63EA57655}">
      <dsp:nvSpPr>
        <dsp:cNvPr id="0" name=""/>
        <dsp:cNvSpPr/>
      </dsp:nvSpPr>
      <dsp:spPr>
        <a:xfrm>
          <a:off x="0" y="870827"/>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A298D-8A3D-4186-B2D3-49EE3E62348B}">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Zayin Dominguez (8</a:t>
          </a:r>
          <a:r>
            <a:rPr lang="en-US" sz="4000" kern="1200" baseline="30000" dirty="0"/>
            <a:t>th</a:t>
          </a:r>
          <a:r>
            <a:rPr lang="en-US" sz="4000" kern="1200" dirty="0"/>
            <a:t> grade) 493</a:t>
          </a:r>
        </a:p>
      </dsp:txBody>
      <dsp:txXfrm>
        <a:off x="0" y="870827"/>
        <a:ext cx="10515600" cy="870296"/>
      </dsp:txXfrm>
    </dsp:sp>
    <dsp:sp modelId="{4C6CE10A-6800-4A71-BCE0-A0A62CC2D87B}">
      <dsp:nvSpPr>
        <dsp:cNvPr id="0" name=""/>
        <dsp:cNvSpPr/>
      </dsp:nvSpPr>
      <dsp:spPr>
        <a:xfrm>
          <a:off x="0" y="174112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680CD-AAA3-409D-A307-3E4B49D81FF2}">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Cortez Stephens (8</a:t>
          </a:r>
          <a:r>
            <a:rPr lang="en-US" sz="4000" kern="1200" baseline="30000" dirty="0"/>
            <a:t>th</a:t>
          </a:r>
          <a:r>
            <a:rPr lang="en-US" sz="4000" kern="1200" dirty="0"/>
            <a:t> grade) 472</a:t>
          </a:r>
        </a:p>
      </dsp:txBody>
      <dsp:txXfrm>
        <a:off x="0" y="1741123"/>
        <a:ext cx="10515600" cy="870296"/>
      </dsp:txXfrm>
    </dsp:sp>
    <dsp:sp modelId="{ED476523-05B3-4D2F-B3FC-CE184FDB0E29}">
      <dsp:nvSpPr>
        <dsp:cNvPr id="0" name=""/>
        <dsp:cNvSpPr/>
      </dsp:nvSpPr>
      <dsp:spPr>
        <a:xfrm>
          <a:off x="0" y="261142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207A2-D36A-4353-A80B-971FE8C6C1DA}">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Gerson Lara Portillo (8</a:t>
          </a:r>
          <a:r>
            <a:rPr lang="en-US" sz="4000" kern="1200" baseline="30000" dirty="0"/>
            <a:t>th</a:t>
          </a:r>
          <a:r>
            <a:rPr lang="en-US" sz="4000" kern="1200" dirty="0"/>
            <a:t> grade) 457</a:t>
          </a:r>
        </a:p>
      </dsp:txBody>
      <dsp:txXfrm>
        <a:off x="0" y="2611420"/>
        <a:ext cx="10515600" cy="870296"/>
      </dsp:txXfrm>
    </dsp:sp>
    <dsp:sp modelId="{2005EBFD-C030-4671-8A48-AE349E0D0DDD}">
      <dsp:nvSpPr>
        <dsp:cNvPr id="0" name=""/>
        <dsp:cNvSpPr/>
      </dsp:nvSpPr>
      <dsp:spPr>
        <a:xfrm>
          <a:off x="0" y="348171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A22A5-3817-457D-8DF5-A955AC7EC363}">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Jai </a:t>
          </a:r>
          <a:r>
            <a:rPr lang="en-US" sz="4000" kern="1200" dirty="0" err="1"/>
            <a:t>Pallaprolou</a:t>
          </a:r>
          <a:r>
            <a:rPr lang="en-US" sz="4000" kern="1200" dirty="0"/>
            <a:t> (7</a:t>
          </a:r>
          <a:r>
            <a:rPr lang="en-US" sz="4000" kern="1200" baseline="30000" dirty="0"/>
            <a:t>th</a:t>
          </a:r>
          <a:r>
            <a:rPr lang="en-US" sz="4000" kern="1200" dirty="0"/>
            <a:t> grade) 452</a:t>
          </a:r>
        </a:p>
      </dsp:txBody>
      <dsp:txXfrm>
        <a:off x="0" y="3481716"/>
        <a:ext cx="10515600" cy="870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862C2-099A-4F51-A5D7-EFBB035FC0F1}">
      <dsp:nvSpPr>
        <dsp:cNvPr id="0" name=""/>
        <dsp:cNvSpPr/>
      </dsp:nvSpPr>
      <dsp:spPr>
        <a:xfrm>
          <a:off x="0" y="53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07798-47BB-4843-9E94-2850BD7EE2F1}">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Christian Wilson (8</a:t>
          </a:r>
          <a:r>
            <a:rPr lang="en-US" sz="4000" kern="1200" baseline="30000"/>
            <a:t>th</a:t>
          </a:r>
          <a:r>
            <a:rPr lang="en-US" sz="4000" kern="1200"/>
            <a:t> grade) 520</a:t>
          </a:r>
        </a:p>
      </dsp:txBody>
      <dsp:txXfrm>
        <a:off x="0" y="531"/>
        <a:ext cx="10515600" cy="870296"/>
      </dsp:txXfrm>
    </dsp:sp>
    <dsp:sp modelId="{F3A25C7F-7E68-4D6E-A532-1C8C6F494B9A}">
      <dsp:nvSpPr>
        <dsp:cNvPr id="0" name=""/>
        <dsp:cNvSpPr/>
      </dsp:nvSpPr>
      <dsp:spPr>
        <a:xfrm>
          <a:off x="0" y="870827"/>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197C3-EDE6-4EB9-B4E5-E0AE0A29809B}">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Kayd'n Benson (8</a:t>
          </a:r>
          <a:r>
            <a:rPr lang="en-US" sz="4000" kern="1200" baseline="30000"/>
            <a:t>th</a:t>
          </a:r>
          <a:r>
            <a:rPr lang="en-US" sz="4000" kern="1200"/>
            <a:t> grade) 471</a:t>
          </a:r>
        </a:p>
      </dsp:txBody>
      <dsp:txXfrm>
        <a:off x="0" y="870827"/>
        <a:ext cx="10515600" cy="870296"/>
      </dsp:txXfrm>
    </dsp:sp>
    <dsp:sp modelId="{CD49C106-B0EA-4D8D-B9BE-D712D3E2BBC7}">
      <dsp:nvSpPr>
        <dsp:cNvPr id="0" name=""/>
        <dsp:cNvSpPr/>
      </dsp:nvSpPr>
      <dsp:spPr>
        <a:xfrm>
          <a:off x="0" y="174112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04587-2376-4E94-8B75-8CABCC33207E}">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Miguel Andrade (8</a:t>
          </a:r>
          <a:r>
            <a:rPr lang="en-US" sz="4000" kern="1200" baseline="30000"/>
            <a:t>th</a:t>
          </a:r>
          <a:r>
            <a:rPr lang="en-US" sz="4000" kern="1200"/>
            <a:t> grade) 430</a:t>
          </a:r>
        </a:p>
      </dsp:txBody>
      <dsp:txXfrm>
        <a:off x="0" y="1741123"/>
        <a:ext cx="10515600" cy="870296"/>
      </dsp:txXfrm>
    </dsp:sp>
    <dsp:sp modelId="{BE66F0F6-F534-4305-BEFB-E314BB76811B}">
      <dsp:nvSpPr>
        <dsp:cNvPr id="0" name=""/>
        <dsp:cNvSpPr/>
      </dsp:nvSpPr>
      <dsp:spPr>
        <a:xfrm>
          <a:off x="0" y="261142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DFFC6-4F95-4FFF-B084-068B0067787E}">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Asher Bryant (6</a:t>
          </a:r>
          <a:r>
            <a:rPr lang="en-US" sz="4000" kern="1200" baseline="30000"/>
            <a:t>th</a:t>
          </a:r>
          <a:r>
            <a:rPr lang="en-US" sz="4000" kern="1200"/>
            <a:t> grade) 382</a:t>
          </a:r>
        </a:p>
      </dsp:txBody>
      <dsp:txXfrm>
        <a:off x="0" y="2611420"/>
        <a:ext cx="10515600" cy="870296"/>
      </dsp:txXfrm>
    </dsp:sp>
    <dsp:sp modelId="{0CE76D85-5562-400F-807C-0B0C5DFA4BB6}">
      <dsp:nvSpPr>
        <dsp:cNvPr id="0" name=""/>
        <dsp:cNvSpPr/>
      </dsp:nvSpPr>
      <dsp:spPr>
        <a:xfrm>
          <a:off x="0" y="348171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560E8-DB86-4A04-97F4-CFFBC608F48C}">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Kamay Haynes (7</a:t>
          </a:r>
          <a:r>
            <a:rPr lang="en-US" sz="4000" kern="1200" baseline="30000"/>
            <a:t>th</a:t>
          </a:r>
          <a:r>
            <a:rPr lang="en-US" sz="4000" kern="1200"/>
            <a:t> grade) 360</a:t>
          </a:r>
        </a:p>
      </dsp:txBody>
      <dsp:txXfrm>
        <a:off x="0" y="3481716"/>
        <a:ext cx="10515600" cy="870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F897F-F202-4A78-8A33-8AD0F4135B2C}">
      <dsp:nvSpPr>
        <dsp:cNvPr id="0" name=""/>
        <dsp:cNvSpPr/>
      </dsp:nvSpPr>
      <dsp:spPr>
        <a:xfrm>
          <a:off x="0" y="0"/>
          <a:ext cx="8459443" cy="8250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101+ growth on RI or MI:</a:t>
          </a:r>
          <a:r>
            <a:rPr lang="en-US" sz="2100" b="1" kern="1200" dirty="0"/>
            <a:t> 588 </a:t>
          </a:r>
          <a:r>
            <a:rPr lang="en-US" sz="2100" kern="1200" dirty="0"/>
            <a:t>students (Zaxby’s Gift Cards) $$$$</a:t>
          </a:r>
        </a:p>
      </dsp:txBody>
      <dsp:txXfrm>
        <a:off x="24166" y="24166"/>
        <a:ext cx="7472573" cy="776756"/>
      </dsp:txXfrm>
    </dsp:sp>
    <dsp:sp modelId="{92785D19-1F4E-4371-82AD-C9CEE9093F64}">
      <dsp:nvSpPr>
        <dsp:cNvPr id="0" name=""/>
        <dsp:cNvSpPr/>
      </dsp:nvSpPr>
      <dsp:spPr>
        <a:xfrm>
          <a:off x="631711" y="939683"/>
          <a:ext cx="8459443" cy="8250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75-100 growth on RI or MI: </a:t>
          </a:r>
          <a:r>
            <a:rPr lang="en-US" sz="2100" b="1" kern="1200" dirty="0"/>
            <a:t>162</a:t>
          </a:r>
          <a:r>
            <a:rPr lang="en-US" sz="2100" kern="1200" dirty="0"/>
            <a:t> students (Café Slushies) $$$</a:t>
          </a:r>
        </a:p>
      </dsp:txBody>
      <dsp:txXfrm>
        <a:off x="655877" y="963849"/>
        <a:ext cx="7243092" cy="776756"/>
      </dsp:txXfrm>
    </dsp:sp>
    <dsp:sp modelId="{C181076B-A795-4EB9-8B46-3CB841B41A41}">
      <dsp:nvSpPr>
        <dsp:cNvPr id="0" name=""/>
        <dsp:cNvSpPr/>
      </dsp:nvSpPr>
      <dsp:spPr>
        <a:xfrm>
          <a:off x="1263423" y="1879367"/>
          <a:ext cx="8459443" cy="82508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51-74 growth on RI or MI:  </a:t>
          </a:r>
          <a:r>
            <a:rPr lang="en-US" sz="2100" b="1" kern="1200" dirty="0"/>
            <a:t>106</a:t>
          </a:r>
          <a:r>
            <a:rPr lang="en-US" sz="2100" kern="1200" dirty="0"/>
            <a:t> students (Café Ice Cream) $$$</a:t>
          </a:r>
        </a:p>
      </dsp:txBody>
      <dsp:txXfrm>
        <a:off x="1287589" y="1903533"/>
        <a:ext cx="7243092" cy="776756"/>
      </dsp:txXfrm>
    </dsp:sp>
    <dsp:sp modelId="{8ABC1A8B-BE39-4D45-B25F-EDE4FF9CE726}">
      <dsp:nvSpPr>
        <dsp:cNvPr id="0" name=""/>
        <dsp:cNvSpPr/>
      </dsp:nvSpPr>
      <dsp:spPr>
        <a:xfrm>
          <a:off x="1895135" y="2819051"/>
          <a:ext cx="8459443" cy="8250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26-50 growth on RI or MI: </a:t>
          </a:r>
          <a:r>
            <a:rPr lang="en-US" sz="2100" b="1" kern="1200" dirty="0"/>
            <a:t>105</a:t>
          </a:r>
          <a:r>
            <a:rPr lang="en-US" sz="2100" kern="1200" dirty="0"/>
            <a:t> students (Chips) $$</a:t>
          </a:r>
        </a:p>
      </dsp:txBody>
      <dsp:txXfrm>
        <a:off x="1919301" y="2843217"/>
        <a:ext cx="7243092" cy="776756"/>
      </dsp:txXfrm>
    </dsp:sp>
    <dsp:sp modelId="{0738414F-0F69-4AB5-B977-DEEC9DA34B08}">
      <dsp:nvSpPr>
        <dsp:cNvPr id="0" name=""/>
        <dsp:cNvSpPr/>
      </dsp:nvSpPr>
      <dsp:spPr>
        <a:xfrm>
          <a:off x="2526846" y="3758735"/>
          <a:ext cx="8459443" cy="8250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1-25 growth on RI or MI: </a:t>
          </a:r>
          <a:r>
            <a:rPr lang="en-US" sz="2100" b="1" kern="1200" dirty="0"/>
            <a:t>71</a:t>
          </a:r>
          <a:r>
            <a:rPr lang="en-US" sz="2100" kern="1200" dirty="0"/>
            <a:t> students (Pencils &amp; Jolly Rancher) $</a:t>
          </a:r>
        </a:p>
      </dsp:txBody>
      <dsp:txXfrm>
        <a:off x="2551012" y="3782901"/>
        <a:ext cx="7243092" cy="776756"/>
      </dsp:txXfrm>
    </dsp:sp>
    <dsp:sp modelId="{4AFF3706-45FE-4C4B-8DCE-731E728AED27}">
      <dsp:nvSpPr>
        <dsp:cNvPr id="0" name=""/>
        <dsp:cNvSpPr/>
      </dsp:nvSpPr>
      <dsp:spPr>
        <a:xfrm>
          <a:off x="7923135" y="602772"/>
          <a:ext cx="536307" cy="53630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43804" y="602772"/>
        <a:ext cx="294969" cy="403571"/>
      </dsp:txXfrm>
    </dsp:sp>
    <dsp:sp modelId="{C54B9C7A-2371-4485-B36B-0B7BA5EB9723}">
      <dsp:nvSpPr>
        <dsp:cNvPr id="0" name=""/>
        <dsp:cNvSpPr/>
      </dsp:nvSpPr>
      <dsp:spPr>
        <a:xfrm>
          <a:off x="8554847" y="1542456"/>
          <a:ext cx="536307" cy="53630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75516" y="1542456"/>
        <a:ext cx="294969" cy="403571"/>
      </dsp:txXfrm>
    </dsp:sp>
    <dsp:sp modelId="{1A710708-2A7B-4DFA-8396-3FBBDC98CF3B}">
      <dsp:nvSpPr>
        <dsp:cNvPr id="0" name=""/>
        <dsp:cNvSpPr/>
      </dsp:nvSpPr>
      <dsp:spPr>
        <a:xfrm>
          <a:off x="9186559" y="2468389"/>
          <a:ext cx="536307" cy="53630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7228" y="2468389"/>
        <a:ext cx="294969" cy="403571"/>
      </dsp:txXfrm>
    </dsp:sp>
    <dsp:sp modelId="{BBFD9053-53E8-4780-BE7D-26782A2AA9DD}">
      <dsp:nvSpPr>
        <dsp:cNvPr id="0" name=""/>
        <dsp:cNvSpPr/>
      </dsp:nvSpPr>
      <dsp:spPr>
        <a:xfrm>
          <a:off x="9818270" y="3417240"/>
          <a:ext cx="536307" cy="53630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8939" y="3417240"/>
        <a:ext cx="294969" cy="403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D762F-1A4E-4701-91B6-DA772018BD79}">
      <dsp:nvSpPr>
        <dsp:cNvPr id="0" name=""/>
        <dsp:cNvSpPr/>
      </dsp:nvSpPr>
      <dsp:spPr>
        <a:xfrm>
          <a:off x="1012199" y="25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61650-786A-4D06-8C57-5C8542E8502F}">
      <dsp:nvSpPr>
        <dsp:cNvPr id="0" name=""/>
        <dsp:cNvSpPr/>
      </dsp:nvSpPr>
      <dsp:spPr>
        <a:xfrm>
          <a:off x="1246199" y="49218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2C644-2998-4D98-89D7-086EBE5BB352}">
      <dsp:nvSpPr>
        <dsp:cNvPr id="0" name=""/>
        <dsp:cNvSpPr/>
      </dsp:nvSpPr>
      <dsp:spPr>
        <a:xfrm>
          <a:off x="661199" y="169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 RESTORATIVE </a:t>
          </a:r>
        </a:p>
        <a:p>
          <a:pPr marL="0" lvl="0" indent="0" algn="ctr" defTabSz="666750">
            <a:lnSpc>
              <a:spcPct val="100000"/>
            </a:lnSpc>
            <a:spcBef>
              <a:spcPct val="0"/>
            </a:spcBef>
            <a:spcAft>
              <a:spcPct val="35000"/>
            </a:spcAft>
            <a:buNone/>
            <a:defRPr cap="all"/>
          </a:pPr>
          <a:r>
            <a:rPr lang="en-US" sz="1500" kern="1200" dirty="0"/>
            <a:t>CIRCLES</a:t>
          </a:r>
        </a:p>
      </dsp:txBody>
      <dsp:txXfrm>
        <a:off x="661199" y="1698187"/>
        <a:ext cx="1800000" cy="720000"/>
      </dsp:txXfrm>
    </dsp:sp>
    <dsp:sp modelId="{DA4511FA-5FEC-4A6F-A9C1-218D25D4C2A2}">
      <dsp:nvSpPr>
        <dsp:cNvPr id="0" name=""/>
        <dsp:cNvSpPr/>
      </dsp:nvSpPr>
      <dsp:spPr>
        <a:xfrm>
          <a:off x="3127199" y="25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F8B50-7EF1-45B9-B6FD-307DCCB7EA7F}">
      <dsp:nvSpPr>
        <dsp:cNvPr id="0" name=""/>
        <dsp:cNvSpPr/>
      </dsp:nvSpPr>
      <dsp:spPr>
        <a:xfrm>
          <a:off x="3361199" y="49218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4B943-8A4D-4526-B91C-545CD7F8E37C}">
      <dsp:nvSpPr>
        <dsp:cNvPr id="0" name=""/>
        <dsp:cNvSpPr/>
      </dsp:nvSpPr>
      <dsp:spPr>
        <a:xfrm>
          <a:off x="2776199" y="169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CRYPTO CURRENCY                       via PBIS</a:t>
          </a:r>
        </a:p>
      </dsp:txBody>
      <dsp:txXfrm>
        <a:off x="2776199" y="1698187"/>
        <a:ext cx="1800000" cy="720000"/>
      </dsp:txXfrm>
    </dsp:sp>
    <dsp:sp modelId="{F8A7D136-94DF-4E9D-B231-4F93E994AB80}">
      <dsp:nvSpPr>
        <dsp:cNvPr id="0" name=""/>
        <dsp:cNvSpPr/>
      </dsp:nvSpPr>
      <dsp:spPr>
        <a:xfrm>
          <a:off x="5242199" y="25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CC00F-ABC8-4C24-AEAB-5D892AA0C65F}">
      <dsp:nvSpPr>
        <dsp:cNvPr id="0" name=""/>
        <dsp:cNvSpPr/>
      </dsp:nvSpPr>
      <dsp:spPr>
        <a:xfrm>
          <a:off x="5476199" y="49218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EE4EC-A4BD-4F38-9D87-843544EB9A74}">
      <dsp:nvSpPr>
        <dsp:cNvPr id="0" name=""/>
        <dsp:cNvSpPr/>
      </dsp:nvSpPr>
      <dsp:spPr>
        <a:xfrm>
          <a:off x="4891199" y="169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ASSIGNED TEACHER MENTORS</a:t>
          </a:r>
        </a:p>
      </dsp:txBody>
      <dsp:txXfrm>
        <a:off x="4891199" y="1698187"/>
        <a:ext cx="1800000" cy="720000"/>
      </dsp:txXfrm>
    </dsp:sp>
    <dsp:sp modelId="{CA0EE611-19AF-406B-84C0-D54A1BE6D52D}">
      <dsp:nvSpPr>
        <dsp:cNvPr id="0" name=""/>
        <dsp:cNvSpPr/>
      </dsp:nvSpPr>
      <dsp:spPr>
        <a:xfrm>
          <a:off x="7357199" y="25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D36C4-5BB2-4752-89B2-18BD6DAA2462}">
      <dsp:nvSpPr>
        <dsp:cNvPr id="0" name=""/>
        <dsp:cNvSpPr/>
      </dsp:nvSpPr>
      <dsp:spPr>
        <a:xfrm>
          <a:off x="7591199" y="49218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600AA-1F2B-40BF-8B54-83905675A529}">
      <dsp:nvSpPr>
        <dsp:cNvPr id="0" name=""/>
        <dsp:cNvSpPr/>
      </dsp:nvSpPr>
      <dsp:spPr>
        <a:xfrm>
          <a:off x="7006199" y="169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Monthly admin grade level talks</a:t>
          </a:r>
        </a:p>
      </dsp:txBody>
      <dsp:txXfrm>
        <a:off x="7006199" y="1698187"/>
        <a:ext cx="1800000" cy="720000"/>
      </dsp:txXfrm>
    </dsp:sp>
    <dsp:sp modelId="{4D7376A5-93CE-4601-A82B-0DE24B222CA0}">
      <dsp:nvSpPr>
        <dsp:cNvPr id="0" name=""/>
        <dsp:cNvSpPr/>
      </dsp:nvSpPr>
      <dsp:spPr>
        <a:xfrm>
          <a:off x="9472199" y="25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B269B-B4BE-43EF-A5BF-64833FCE7FD8}">
      <dsp:nvSpPr>
        <dsp:cNvPr id="0" name=""/>
        <dsp:cNvSpPr/>
      </dsp:nvSpPr>
      <dsp:spPr>
        <a:xfrm>
          <a:off x="9706199" y="492187"/>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C9739E-9E54-4B8B-B8BD-35811E496051}">
      <dsp:nvSpPr>
        <dsp:cNvPr id="0" name=""/>
        <dsp:cNvSpPr/>
      </dsp:nvSpPr>
      <dsp:spPr>
        <a:xfrm>
          <a:off x="9121199" y="169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Grade level                    field trips</a:t>
          </a:r>
        </a:p>
      </dsp:txBody>
      <dsp:txXfrm>
        <a:off x="9121199" y="1698187"/>
        <a:ext cx="1800000" cy="720000"/>
      </dsp:txXfrm>
    </dsp:sp>
    <dsp:sp modelId="{EC0597EE-E7AF-4B3B-AAF5-FEC3BA12B035}">
      <dsp:nvSpPr>
        <dsp:cNvPr id="0" name=""/>
        <dsp:cNvSpPr/>
      </dsp:nvSpPr>
      <dsp:spPr>
        <a:xfrm>
          <a:off x="3127199" y="286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A5F97-D2B3-4B27-AF24-9005F93F2FBB}">
      <dsp:nvSpPr>
        <dsp:cNvPr id="0" name=""/>
        <dsp:cNvSpPr/>
      </dsp:nvSpPr>
      <dsp:spPr>
        <a:xfrm>
          <a:off x="3361199" y="3102187"/>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5AD66-8901-4095-808F-333C2E6E11F6}">
      <dsp:nvSpPr>
        <dsp:cNvPr id="0" name=""/>
        <dsp:cNvSpPr/>
      </dsp:nvSpPr>
      <dsp:spPr>
        <a:xfrm>
          <a:off x="2776199" y="430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MONTHLY STUDENT INCENTIVES</a:t>
          </a:r>
        </a:p>
      </dsp:txBody>
      <dsp:txXfrm>
        <a:off x="2776199" y="4308187"/>
        <a:ext cx="1800000" cy="720000"/>
      </dsp:txXfrm>
    </dsp:sp>
    <dsp:sp modelId="{C378A039-9825-4357-926F-B1E3D4C14372}">
      <dsp:nvSpPr>
        <dsp:cNvPr id="0" name=""/>
        <dsp:cNvSpPr/>
      </dsp:nvSpPr>
      <dsp:spPr>
        <a:xfrm>
          <a:off x="5242199" y="286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2555D-5029-4179-8D6D-8CD1F05A8BE4}">
      <dsp:nvSpPr>
        <dsp:cNvPr id="0" name=""/>
        <dsp:cNvSpPr/>
      </dsp:nvSpPr>
      <dsp:spPr>
        <a:xfrm>
          <a:off x="5476199" y="3102187"/>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09345-00B9-45D3-93F3-3FEB7D75DFBA}">
      <dsp:nvSpPr>
        <dsp:cNvPr id="0" name=""/>
        <dsp:cNvSpPr/>
      </dsp:nvSpPr>
      <dsp:spPr>
        <a:xfrm>
          <a:off x="4891199" y="430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MORE GRADE LEVEL RECOGNITON</a:t>
          </a:r>
        </a:p>
      </dsp:txBody>
      <dsp:txXfrm>
        <a:off x="4891199" y="4308187"/>
        <a:ext cx="1800000" cy="720000"/>
      </dsp:txXfrm>
    </dsp:sp>
    <dsp:sp modelId="{1DCE5754-9D02-48B2-ABC9-E7E512BE6F45}">
      <dsp:nvSpPr>
        <dsp:cNvPr id="0" name=""/>
        <dsp:cNvSpPr/>
      </dsp:nvSpPr>
      <dsp:spPr>
        <a:xfrm>
          <a:off x="7357199" y="2868187"/>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512A4-A993-48DC-AA3B-9FA48FA5BBF4}">
      <dsp:nvSpPr>
        <dsp:cNvPr id="0" name=""/>
        <dsp:cNvSpPr/>
      </dsp:nvSpPr>
      <dsp:spPr>
        <a:xfrm>
          <a:off x="7591199" y="3102187"/>
          <a:ext cx="630000" cy="6300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6D997-75A8-4C8D-9D04-C696BFF15725}">
      <dsp:nvSpPr>
        <dsp:cNvPr id="0" name=""/>
        <dsp:cNvSpPr/>
      </dsp:nvSpPr>
      <dsp:spPr>
        <a:xfrm>
          <a:off x="7006199" y="43081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MORE INDIVIDUAL CLASSROOM RECOGNITION</a:t>
          </a:r>
        </a:p>
      </dsp:txBody>
      <dsp:txXfrm>
        <a:off x="7006199" y="4308187"/>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DC913-4F58-49C9-99B1-B53299A62765}">
      <dsp:nvSpPr>
        <dsp:cNvPr id="0" name=""/>
        <dsp:cNvSpPr/>
      </dsp:nvSpPr>
      <dsp:spPr>
        <a:xfrm>
          <a:off x="1268112" y="468836"/>
          <a:ext cx="3132088" cy="288189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8F02E-6E5B-42B2-827D-10A768FA37E1}">
      <dsp:nvSpPr>
        <dsp:cNvPr id="0" name=""/>
        <dsp:cNvSpPr/>
      </dsp:nvSpPr>
      <dsp:spPr>
        <a:xfrm>
          <a:off x="2204156" y="1294543"/>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33D575-7222-4B20-8F94-ADFCD4F2E091}">
      <dsp:nvSpPr>
        <dsp:cNvPr id="0" name=""/>
        <dsp:cNvSpPr/>
      </dsp:nvSpPr>
      <dsp:spPr>
        <a:xfrm>
          <a:off x="1054712" y="400449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2 Cameras in both gyms &amp;  </a:t>
          </a:r>
        </a:p>
        <a:p>
          <a:pPr marL="0" lvl="0" indent="0" algn="ctr" defTabSz="844550">
            <a:lnSpc>
              <a:spcPct val="100000"/>
            </a:lnSpc>
            <a:spcBef>
              <a:spcPct val="0"/>
            </a:spcBef>
            <a:spcAft>
              <a:spcPct val="35000"/>
            </a:spcAft>
            <a:buNone/>
            <a:defRPr cap="all"/>
          </a:pPr>
          <a:r>
            <a:rPr lang="en-US" sz="1900" kern="1200" dirty="0"/>
            <a:t>2 additional outside cameras</a:t>
          </a:r>
        </a:p>
      </dsp:txBody>
      <dsp:txXfrm>
        <a:off x="1054712" y="4004493"/>
        <a:ext cx="3600000" cy="720000"/>
      </dsp:txXfrm>
    </dsp:sp>
    <dsp:sp modelId="{A2B1AAF2-048D-47BA-A022-DB8E469D1840}">
      <dsp:nvSpPr>
        <dsp:cNvPr id="0" name=""/>
        <dsp:cNvSpPr/>
      </dsp:nvSpPr>
      <dsp:spPr>
        <a:xfrm>
          <a:off x="6693899" y="1045196"/>
          <a:ext cx="2196000" cy="2196000"/>
        </a:xfrm>
        <a:prstGeom prst="round2DiagRect">
          <a:avLst>
            <a:gd name="adj1" fmla="val 29727"/>
            <a:gd name="adj2" fmla="val 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FD8C0A91-BC95-433C-BAAA-104AC53B4F23}">
      <dsp:nvSpPr>
        <dsp:cNvPr id="0" name=""/>
        <dsp:cNvSpPr/>
      </dsp:nvSpPr>
      <dsp:spPr>
        <a:xfrm>
          <a:off x="5264156" y="264940"/>
          <a:ext cx="5055485" cy="375651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E6769D-176E-42D0-96AD-B8BF3A93C853}">
      <dsp:nvSpPr>
        <dsp:cNvPr id="0" name=""/>
        <dsp:cNvSpPr/>
      </dsp:nvSpPr>
      <dsp:spPr>
        <a:xfrm>
          <a:off x="5991899" y="392519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Glass Security wall </a:t>
          </a:r>
        </a:p>
        <a:p>
          <a:pPr marL="0" lvl="0" indent="0" algn="ctr" defTabSz="844550">
            <a:lnSpc>
              <a:spcPct val="100000"/>
            </a:lnSpc>
            <a:spcBef>
              <a:spcPct val="0"/>
            </a:spcBef>
            <a:spcAft>
              <a:spcPct val="35000"/>
            </a:spcAft>
            <a:buNone/>
            <a:defRPr cap="all"/>
          </a:pPr>
          <a:r>
            <a:rPr lang="en-US" sz="1900" kern="1200" dirty="0"/>
            <a:t>near media center</a:t>
          </a:r>
        </a:p>
      </dsp:txBody>
      <dsp:txXfrm>
        <a:off x="5991899" y="3925196"/>
        <a:ext cx="36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97DC-D069-4F68-AE28-3496143C7812}">
      <dsp:nvSpPr>
        <dsp:cNvPr id="0" name=""/>
        <dsp:cNvSpPr/>
      </dsp:nvSpPr>
      <dsp:spPr>
        <a:xfrm>
          <a:off x="0" y="2"/>
          <a:ext cx="75252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CA45E-4AFE-4366-AD69-0321515E0D42}">
      <dsp:nvSpPr>
        <dsp:cNvPr id="0" name=""/>
        <dsp:cNvSpPr/>
      </dsp:nvSpPr>
      <dsp:spPr>
        <a:xfrm>
          <a:off x="0" y="2"/>
          <a:ext cx="7525204" cy="181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I just received notice that I have an extra $70,000 to spend in carry over</a:t>
          </a:r>
        </a:p>
      </dsp:txBody>
      <dsp:txXfrm>
        <a:off x="0" y="2"/>
        <a:ext cx="7525204" cy="1817292"/>
      </dsp:txXfrm>
    </dsp:sp>
    <dsp:sp modelId="{0A5593BA-0627-4E11-99B1-0497BE3537B5}">
      <dsp:nvSpPr>
        <dsp:cNvPr id="0" name=""/>
        <dsp:cNvSpPr/>
      </dsp:nvSpPr>
      <dsp:spPr>
        <a:xfrm>
          <a:off x="0" y="1817295"/>
          <a:ext cx="752520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CDB34-9868-4BEC-A785-5CE726047CED}">
      <dsp:nvSpPr>
        <dsp:cNvPr id="0" name=""/>
        <dsp:cNvSpPr/>
      </dsp:nvSpPr>
      <dsp:spPr>
        <a:xfrm>
          <a:off x="0" y="1817295"/>
          <a:ext cx="7525204" cy="1817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We would like to do a Welcome to Your CMS Homeroom Supply Bag for August 1, 2023</a:t>
          </a:r>
        </a:p>
      </dsp:txBody>
      <dsp:txXfrm>
        <a:off x="0" y="1817295"/>
        <a:ext cx="7525204" cy="1817292"/>
      </dsp:txXfrm>
    </dsp:sp>
    <dsp:sp modelId="{B1D79C72-B450-4071-9D2F-70ECADB1BCCE}">
      <dsp:nvSpPr>
        <dsp:cNvPr id="0" name=""/>
        <dsp:cNvSpPr/>
      </dsp:nvSpPr>
      <dsp:spPr>
        <a:xfrm>
          <a:off x="0" y="3634588"/>
          <a:ext cx="752520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749C6-F296-4C33-A2A9-7D2E57920A9A}">
      <dsp:nvSpPr>
        <dsp:cNvPr id="0" name=""/>
        <dsp:cNvSpPr/>
      </dsp:nvSpPr>
      <dsp:spPr>
        <a:xfrm>
          <a:off x="0" y="3634588"/>
          <a:ext cx="7517855" cy="182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I must submit the plan by Monday  😲</a:t>
          </a:r>
        </a:p>
      </dsp:txBody>
      <dsp:txXfrm>
        <a:off x="0" y="3634588"/>
        <a:ext cx="7517855" cy="18226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7AA1D777-15B3-4B1B-B667-AEF582B1420E}" type="datetimeFigureOut">
              <a:rPr lang="en-US" smtClean="0"/>
              <a:t>2/23/2023</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6FC62C69-F087-44A2-9856-8C2AB1B52947}" type="slidenum">
              <a:rPr lang="en-US" smtClean="0"/>
              <a:t>‹#›</a:t>
            </a:fld>
            <a:endParaRPr lang="en-US"/>
          </a:p>
        </p:txBody>
      </p:sp>
    </p:spTree>
    <p:extLst>
      <p:ext uri="{BB962C8B-B14F-4D97-AF65-F5344CB8AC3E}">
        <p14:creationId xmlns:p14="http://schemas.microsoft.com/office/powerpoint/2010/main" val="40251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62C69-F087-44A2-9856-8C2AB1B52947}" type="slidenum">
              <a:rPr lang="en-US" smtClean="0"/>
              <a:t>5</a:t>
            </a:fld>
            <a:endParaRPr lang="en-US"/>
          </a:p>
        </p:txBody>
      </p:sp>
    </p:spTree>
    <p:extLst>
      <p:ext uri="{BB962C8B-B14F-4D97-AF65-F5344CB8AC3E}">
        <p14:creationId xmlns:p14="http://schemas.microsoft.com/office/powerpoint/2010/main" val="412608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662F89-2757-4EB7-B476-F2999D177506}"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86789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62F89-2757-4EB7-B476-F2999D177506}"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336222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62F89-2757-4EB7-B476-F2999D177506}"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30013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62F89-2757-4EB7-B476-F2999D177506}"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169678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62F89-2757-4EB7-B476-F2999D177506}"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176575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62F89-2757-4EB7-B476-F2999D177506}"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403130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62F89-2757-4EB7-B476-F2999D177506}"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286979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662F89-2757-4EB7-B476-F2999D177506}" type="datetimeFigureOut">
              <a:rPr lang="en-US" smtClean="0"/>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161230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62F89-2757-4EB7-B476-F2999D177506}" type="datetimeFigureOut">
              <a:rPr lang="en-US" smtClean="0"/>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152826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62F89-2757-4EB7-B476-F2999D177506}"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207636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62F89-2757-4EB7-B476-F2999D177506}"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D7063-250B-4BE5-B604-CD99F32BA4FE}" type="slidenum">
              <a:rPr lang="en-US" smtClean="0"/>
              <a:t>‹#›</a:t>
            </a:fld>
            <a:endParaRPr lang="en-US"/>
          </a:p>
        </p:txBody>
      </p:sp>
    </p:spTree>
    <p:extLst>
      <p:ext uri="{BB962C8B-B14F-4D97-AF65-F5344CB8AC3E}">
        <p14:creationId xmlns:p14="http://schemas.microsoft.com/office/powerpoint/2010/main" val="149934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62F89-2757-4EB7-B476-F2999D177506}" type="datetimeFigureOut">
              <a:rPr lang="en-US" smtClean="0"/>
              <a:t>2/23/2023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D7063-250B-4BE5-B604-CD99F32BA4FE}" type="slidenum">
              <a:rPr lang="en-US" smtClean="0"/>
              <a:t>‹#›</a:t>
            </a:fld>
            <a:endParaRPr lang="en-US"/>
          </a:p>
        </p:txBody>
      </p:sp>
    </p:spTree>
    <p:extLst>
      <p:ext uri="{BB962C8B-B14F-4D97-AF65-F5344CB8AC3E}">
        <p14:creationId xmlns:p14="http://schemas.microsoft.com/office/powerpoint/2010/main" val="2728351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xhere.com/en/photo/1565509"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xhere.com/en/photo/1565509"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xhere.com/en/photo/1565509"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xhere.com/en/photo/1565509"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450" y="267855"/>
            <a:ext cx="10248900" cy="1808595"/>
          </a:xfrm>
        </p:spPr>
        <p:txBody>
          <a:bodyPr>
            <a:normAutofit/>
          </a:bodyPr>
          <a:lstStyle/>
          <a:p>
            <a:r>
              <a:rPr lang="en-US" b="1" dirty="0"/>
              <a:t>CAMPBELL MIDDLE SCHOOL</a:t>
            </a:r>
            <a:br>
              <a:rPr lang="en-US" b="1" dirty="0"/>
            </a:br>
            <a:r>
              <a:rPr lang="en-US" b="1" dirty="0"/>
              <a:t>Principal’s Advisory Council</a:t>
            </a:r>
          </a:p>
        </p:txBody>
      </p:sp>
      <p:sp>
        <p:nvSpPr>
          <p:cNvPr id="3" name="Subtitle 2"/>
          <p:cNvSpPr>
            <a:spLocks noGrp="1"/>
          </p:cNvSpPr>
          <p:nvPr>
            <p:ph type="subTitle" idx="1"/>
          </p:nvPr>
        </p:nvSpPr>
        <p:spPr>
          <a:xfrm>
            <a:off x="1523999" y="5555818"/>
            <a:ext cx="9144000" cy="1655762"/>
          </a:xfrm>
        </p:spPr>
        <p:txBody>
          <a:bodyPr>
            <a:normAutofit/>
          </a:bodyPr>
          <a:lstStyle/>
          <a:p>
            <a:r>
              <a:rPr lang="en-US" sz="5400" dirty="0"/>
              <a:t>January 29, 2023</a:t>
            </a:r>
          </a:p>
        </p:txBody>
      </p:sp>
      <p:pic>
        <p:nvPicPr>
          <p:cNvPr id="5" name="Picture 4">
            <a:extLst>
              <a:ext uri="{FF2B5EF4-FFF2-40B4-BE49-F238E27FC236}">
                <a16:creationId xmlns:a16="http://schemas.microsoft.com/office/drawing/2014/main" id="{595B14D6-C788-4187-927F-F25CFD39B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932" y="2317457"/>
            <a:ext cx="4534133" cy="2997354"/>
          </a:xfrm>
          <a:prstGeom prst="rect">
            <a:avLst/>
          </a:prstGeom>
        </p:spPr>
      </p:pic>
    </p:spTree>
    <p:extLst>
      <p:ext uri="{BB962C8B-B14F-4D97-AF65-F5344CB8AC3E}">
        <p14:creationId xmlns:p14="http://schemas.microsoft.com/office/powerpoint/2010/main" val="262536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719297"/>
            <a:ext cx="5074920" cy="1562913"/>
          </a:xfrm>
        </p:spPr>
        <p:txBody>
          <a:bodyPr anchor="b">
            <a:normAutofit fontScale="90000"/>
          </a:bodyPr>
          <a:lstStyle/>
          <a:p>
            <a:r>
              <a:rPr lang="en-US" sz="5400" b="1" dirty="0"/>
              <a:t>Connections VIPs</a:t>
            </a:r>
            <a:br>
              <a:rPr lang="en-US" sz="5400" b="1" dirty="0"/>
            </a:br>
            <a:r>
              <a:rPr lang="en-US" sz="5400" b="1" dirty="0"/>
              <a:t>$20 Publix Gift Card </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694813"/>
            <a:ext cx="6560820" cy="3982974"/>
          </a:xfrm>
        </p:spPr>
        <p:txBody>
          <a:bodyPr>
            <a:normAutofit fontScale="92500" lnSpcReduction="10000"/>
          </a:bodyPr>
          <a:lstStyle/>
          <a:p>
            <a:pPr marL="0" indent="0">
              <a:buNone/>
            </a:pPr>
            <a:r>
              <a:rPr lang="en-US" sz="3200" b="1" dirty="0"/>
              <a:t>Cori Parker</a:t>
            </a:r>
          </a:p>
          <a:p>
            <a:pPr marL="0" indent="0">
              <a:buNone/>
            </a:pPr>
            <a:r>
              <a:rPr lang="en-US" sz="3200" dirty="0"/>
              <a:t>	</a:t>
            </a:r>
            <a:r>
              <a:rPr lang="en-US" dirty="0"/>
              <a:t>(nominated by Mr. Connolly) </a:t>
            </a:r>
          </a:p>
          <a:p>
            <a:pPr marL="0" indent="0">
              <a:buNone/>
            </a:pPr>
            <a:r>
              <a:rPr lang="en-US" sz="3200" b="1" dirty="0"/>
              <a:t>Kayla Harvey</a:t>
            </a:r>
          </a:p>
          <a:p>
            <a:pPr marL="0" indent="0">
              <a:buNone/>
            </a:pPr>
            <a:r>
              <a:rPr lang="en-US" sz="3200" dirty="0"/>
              <a:t>	</a:t>
            </a:r>
            <a:r>
              <a:rPr lang="en-US" dirty="0"/>
              <a:t>(nominated by Ms. Sheppard)</a:t>
            </a:r>
          </a:p>
          <a:p>
            <a:pPr marL="0" indent="0">
              <a:buNone/>
            </a:pPr>
            <a:r>
              <a:rPr lang="en-US" sz="3200" b="1" dirty="0" err="1"/>
              <a:t>Rajveer</a:t>
            </a:r>
            <a:r>
              <a:rPr lang="en-US" sz="3200" b="1" dirty="0"/>
              <a:t> Gaikwad</a:t>
            </a:r>
          </a:p>
          <a:p>
            <a:pPr marL="0" indent="0">
              <a:buNone/>
            </a:pPr>
            <a:r>
              <a:rPr lang="en-US" sz="3200" dirty="0"/>
              <a:t>	</a:t>
            </a:r>
            <a:r>
              <a:rPr lang="en-US" dirty="0"/>
              <a:t>(nominated by Dr. Smith)</a:t>
            </a:r>
          </a:p>
          <a:p>
            <a:pPr marL="0" indent="0">
              <a:buNone/>
            </a:pPr>
            <a:r>
              <a:rPr lang="en-US" sz="3200" b="1" dirty="0"/>
              <a:t>Tyson Parks</a:t>
            </a:r>
          </a:p>
          <a:p>
            <a:pPr marL="0" indent="0">
              <a:buNone/>
            </a:pPr>
            <a:r>
              <a:rPr lang="en-US" sz="3200" dirty="0"/>
              <a:t>	</a:t>
            </a:r>
            <a:r>
              <a:rPr lang="en-US" dirty="0"/>
              <a:t>(nominated by Ms. Grant)</a:t>
            </a:r>
          </a:p>
        </p:txBody>
      </p:sp>
      <p:pic>
        <p:nvPicPr>
          <p:cNvPr id="7170" name="Picture 2">
            <a:extLst>
              <a:ext uri="{FF2B5EF4-FFF2-40B4-BE49-F238E27FC236}">
                <a16:creationId xmlns:a16="http://schemas.microsoft.com/office/drawing/2014/main" id="{0023C5B7-B7F0-4EE9-99F2-618194263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76" y="962025"/>
            <a:ext cx="5907024" cy="528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1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325369"/>
            <a:ext cx="3198495" cy="1956841"/>
          </a:xfrm>
        </p:spPr>
        <p:txBody>
          <a:bodyPr anchor="b">
            <a:normAutofit fontScale="90000"/>
          </a:bodyPr>
          <a:lstStyle/>
          <a:p>
            <a:r>
              <a:rPr lang="en-US" sz="5400" b="1" dirty="0"/>
              <a:t>8</a:t>
            </a:r>
            <a:r>
              <a:rPr lang="en-US" sz="5400" b="1" baseline="30000" dirty="0"/>
              <a:t>th</a:t>
            </a:r>
            <a:r>
              <a:rPr lang="en-US" sz="5400" b="1" dirty="0"/>
              <a:t> Grade Student of the Month</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4368602" cy="3320668"/>
          </a:xfrm>
        </p:spPr>
        <p:txBody>
          <a:bodyPr>
            <a:normAutofit/>
          </a:bodyPr>
          <a:lstStyle/>
          <a:p>
            <a:pPr marL="0" indent="0">
              <a:buNone/>
            </a:pPr>
            <a:r>
              <a:rPr lang="en-US" sz="4800" b="1" dirty="0"/>
              <a:t>Reese Looper</a:t>
            </a:r>
          </a:p>
          <a:p>
            <a:pPr marL="0" indent="0">
              <a:buNone/>
            </a:pPr>
            <a:r>
              <a:rPr lang="en-US" sz="3600" dirty="0"/>
              <a:t>$10 Chick Fil A Card</a:t>
            </a:r>
          </a:p>
          <a:p>
            <a:pPr marL="0" indent="0">
              <a:buNone/>
            </a:pPr>
            <a:r>
              <a:rPr lang="en-US" sz="3600" dirty="0"/>
              <a:t>$20 Publix Gift Card</a:t>
            </a:r>
          </a:p>
        </p:txBody>
      </p:sp>
      <p:pic>
        <p:nvPicPr>
          <p:cNvPr id="3074" name="Picture 2">
            <a:extLst>
              <a:ext uri="{FF2B5EF4-FFF2-40B4-BE49-F238E27FC236}">
                <a16:creationId xmlns:a16="http://schemas.microsoft.com/office/drawing/2014/main" id="{4EFFC3F7-61E0-4625-A722-BCF3C4EDD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76" y="321579"/>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00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325369"/>
            <a:ext cx="3198495" cy="1956841"/>
          </a:xfrm>
        </p:spPr>
        <p:txBody>
          <a:bodyPr anchor="b">
            <a:normAutofit fontScale="90000"/>
          </a:bodyPr>
          <a:lstStyle/>
          <a:p>
            <a:r>
              <a:rPr lang="en-US" sz="5400" b="1" dirty="0"/>
              <a:t>7</a:t>
            </a:r>
            <a:r>
              <a:rPr lang="en-US" sz="5400" b="1" baseline="30000" dirty="0"/>
              <a:t>th</a:t>
            </a:r>
            <a:r>
              <a:rPr lang="en-US" sz="5400" b="1" dirty="0"/>
              <a:t> Grade Student of the Month</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4368602" cy="3320668"/>
          </a:xfrm>
        </p:spPr>
        <p:txBody>
          <a:bodyPr>
            <a:normAutofit/>
          </a:bodyPr>
          <a:lstStyle/>
          <a:p>
            <a:pPr marL="0" indent="0">
              <a:buNone/>
            </a:pPr>
            <a:r>
              <a:rPr lang="en-US" sz="4800" b="1" dirty="0"/>
              <a:t>Chloe Jackson</a:t>
            </a:r>
          </a:p>
          <a:p>
            <a:pPr marL="0" indent="0">
              <a:buNone/>
            </a:pPr>
            <a:r>
              <a:rPr lang="en-US" sz="3600" dirty="0"/>
              <a:t>$10 Chick Fil A Card</a:t>
            </a:r>
          </a:p>
          <a:p>
            <a:pPr marL="0" indent="0">
              <a:buNone/>
            </a:pPr>
            <a:r>
              <a:rPr lang="en-US" sz="3600" dirty="0"/>
              <a:t>$20 Publix Gift Card</a:t>
            </a:r>
          </a:p>
        </p:txBody>
      </p:sp>
      <p:pic>
        <p:nvPicPr>
          <p:cNvPr id="2050" name="Picture 2">
            <a:extLst>
              <a:ext uri="{FF2B5EF4-FFF2-40B4-BE49-F238E27FC236}">
                <a16:creationId xmlns:a16="http://schemas.microsoft.com/office/drawing/2014/main" id="{D1813A31-B44B-4E56-AA7A-F6F29ED59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7" y="325369"/>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325369"/>
            <a:ext cx="5760720" cy="2094743"/>
          </a:xfrm>
        </p:spPr>
        <p:txBody>
          <a:bodyPr anchor="b">
            <a:normAutofit/>
          </a:bodyPr>
          <a:lstStyle/>
          <a:p>
            <a:r>
              <a:rPr lang="en-US" sz="4600" b="1" dirty="0"/>
              <a:t>6</a:t>
            </a:r>
            <a:r>
              <a:rPr lang="en-US" sz="4600" b="1" baseline="30000" dirty="0"/>
              <a:t>th</a:t>
            </a:r>
            <a:r>
              <a:rPr lang="en-US" sz="4600" b="1" dirty="0"/>
              <a:t> Grade Student of the Month &amp; CMS Student of the Month</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4368602" cy="3320668"/>
          </a:xfrm>
        </p:spPr>
        <p:txBody>
          <a:bodyPr>
            <a:normAutofit/>
          </a:bodyPr>
          <a:lstStyle/>
          <a:p>
            <a:pPr marL="0" indent="0">
              <a:buNone/>
            </a:pPr>
            <a:r>
              <a:rPr lang="en-US" sz="4800" b="1" dirty="0"/>
              <a:t>Jackson Bush</a:t>
            </a:r>
          </a:p>
          <a:p>
            <a:pPr marL="0" indent="0">
              <a:buNone/>
            </a:pPr>
            <a:r>
              <a:rPr lang="en-US" sz="3600" dirty="0"/>
              <a:t>$10 Chick Fil A Card</a:t>
            </a:r>
          </a:p>
          <a:p>
            <a:pPr marL="0" indent="0">
              <a:buNone/>
            </a:pPr>
            <a:r>
              <a:rPr lang="en-US" sz="3600" dirty="0"/>
              <a:t>$20 Publix Gift Card</a:t>
            </a:r>
          </a:p>
          <a:p>
            <a:pPr marL="0" indent="0">
              <a:buNone/>
            </a:pPr>
            <a:r>
              <a:rPr lang="en-US" sz="3600" dirty="0"/>
              <a:t>$25 VISA Gift Card</a:t>
            </a:r>
          </a:p>
        </p:txBody>
      </p:sp>
      <p:pic>
        <p:nvPicPr>
          <p:cNvPr id="1026" name="Picture 2">
            <a:extLst>
              <a:ext uri="{FF2B5EF4-FFF2-40B4-BE49-F238E27FC236}">
                <a16:creationId xmlns:a16="http://schemas.microsoft.com/office/drawing/2014/main" id="{880E8A65-7DC7-40FA-80E0-C7F635177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123" y="325369"/>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55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719297"/>
            <a:ext cx="5074920" cy="1562913"/>
          </a:xfrm>
        </p:spPr>
        <p:txBody>
          <a:bodyPr anchor="b">
            <a:normAutofit fontScale="90000"/>
          </a:bodyPr>
          <a:lstStyle/>
          <a:p>
            <a:r>
              <a:rPr lang="en-US" sz="5400" b="1" dirty="0"/>
              <a:t>TEACHER VIPs</a:t>
            </a:r>
            <a:br>
              <a:rPr lang="en-US" sz="5400" b="1" dirty="0"/>
            </a:br>
            <a:r>
              <a:rPr lang="en-US" sz="5400" b="1" dirty="0"/>
              <a:t>$20 Publix Gift Card </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6560820" cy="3804888"/>
          </a:xfrm>
        </p:spPr>
        <p:txBody>
          <a:bodyPr>
            <a:normAutofit/>
          </a:bodyPr>
          <a:lstStyle/>
          <a:p>
            <a:pPr marL="0" indent="0">
              <a:buNone/>
            </a:pPr>
            <a:r>
              <a:rPr lang="en-US" sz="3600" b="1" dirty="0"/>
              <a:t>Ms. Forbes</a:t>
            </a:r>
          </a:p>
          <a:p>
            <a:pPr marL="0" indent="0">
              <a:buNone/>
            </a:pPr>
            <a:r>
              <a:rPr lang="en-US" sz="3600" dirty="0"/>
              <a:t>	</a:t>
            </a:r>
            <a:r>
              <a:rPr lang="en-US" sz="3200" dirty="0"/>
              <a:t>(6</a:t>
            </a:r>
            <a:r>
              <a:rPr lang="en-US" sz="3200" baseline="30000" dirty="0"/>
              <a:t>th</a:t>
            </a:r>
            <a:r>
              <a:rPr lang="en-US" sz="3200" dirty="0"/>
              <a:t> grade math) </a:t>
            </a:r>
          </a:p>
          <a:p>
            <a:pPr marL="0" indent="0">
              <a:buNone/>
            </a:pPr>
            <a:r>
              <a:rPr lang="en-US" sz="3600" b="1" dirty="0"/>
              <a:t>Ms. Walker</a:t>
            </a:r>
          </a:p>
          <a:p>
            <a:pPr marL="0" indent="0">
              <a:buNone/>
            </a:pPr>
            <a:r>
              <a:rPr lang="en-US" sz="3600" dirty="0"/>
              <a:t>	</a:t>
            </a:r>
            <a:r>
              <a:rPr lang="en-US" sz="3200" dirty="0"/>
              <a:t>(7</a:t>
            </a:r>
            <a:r>
              <a:rPr lang="en-US" sz="3200" baseline="30000" dirty="0"/>
              <a:t>th</a:t>
            </a:r>
            <a:r>
              <a:rPr lang="en-US" sz="3200" dirty="0"/>
              <a:t> grade science)</a:t>
            </a:r>
          </a:p>
          <a:p>
            <a:pPr marL="0" indent="0">
              <a:buNone/>
            </a:pPr>
            <a:r>
              <a:rPr lang="en-US" sz="3600" b="1" dirty="0"/>
              <a:t>Ms. Stewart</a:t>
            </a:r>
          </a:p>
          <a:p>
            <a:pPr marL="0" indent="0">
              <a:buNone/>
            </a:pPr>
            <a:r>
              <a:rPr lang="en-US" sz="3600" dirty="0"/>
              <a:t>	</a:t>
            </a:r>
            <a:r>
              <a:rPr lang="en-US" sz="3200" dirty="0"/>
              <a:t>(8</a:t>
            </a:r>
            <a:r>
              <a:rPr lang="en-US" sz="3200" baseline="30000" dirty="0"/>
              <a:t>th</a:t>
            </a:r>
            <a:r>
              <a:rPr lang="en-US" sz="3200" dirty="0"/>
              <a:t> grade ELA)</a:t>
            </a:r>
          </a:p>
        </p:txBody>
      </p:sp>
      <p:pic>
        <p:nvPicPr>
          <p:cNvPr id="5" name="Picture 4">
            <a:extLst>
              <a:ext uri="{FF2B5EF4-FFF2-40B4-BE49-F238E27FC236}">
                <a16:creationId xmlns:a16="http://schemas.microsoft.com/office/drawing/2014/main" id="{4E3937E8-0ABC-4589-920B-8667A752AC6F}"/>
              </a:ext>
            </a:extLst>
          </p:cNvPr>
          <p:cNvPicPr>
            <a:picLocks noChangeAspect="1"/>
          </p:cNvPicPr>
          <p:nvPr/>
        </p:nvPicPr>
        <p:blipFill>
          <a:blip r:embed="rId2"/>
          <a:stretch>
            <a:fillRect/>
          </a:stretch>
        </p:blipFill>
        <p:spPr>
          <a:xfrm>
            <a:off x="5798209" y="1479479"/>
            <a:ext cx="6143625" cy="4828639"/>
          </a:xfrm>
          <a:prstGeom prst="rect">
            <a:avLst/>
          </a:prstGeom>
        </p:spPr>
      </p:pic>
    </p:spTree>
    <p:extLst>
      <p:ext uri="{BB962C8B-B14F-4D97-AF65-F5344CB8AC3E}">
        <p14:creationId xmlns:p14="http://schemas.microsoft.com/office/powerpoint/2010/main" val="79339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43275-1EA3-4061-8CFD-15501CE7307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RI / MI GROWTH</a:t>
            </a:r>
          </a:p>
        </p:txBody>
      </p:sp>
      <p:pic>
        <p:nvPicPr>
          <p:cNvPr id="1026" name="Picture 2" descr="Presence | Blog | How to Have Difficult Career-Focused Conversations with  Students">
            <a:extLst>
              <a:ext uri="{FF2B5EF4-FFF2-40B4-BE49-F238E27FC236}">
                <a16:creationId xmlns:a16="http://schemas.microsoft.com/office/drawing/2014/main" id="{BCA71A20-8EA2-4E29-8F0C-52E0C33BDD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045" y="1675227"/>
            <a:ext cx="7811909"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2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5D83B-F8C2-45F9-BC20-47A547F52E54}"/>
              </a:ext>
            </a:extLst>
          </p:cNvPr>
          <p:cNvSpPr>
            <a:spLocks noGrp="1"/>
          </p:cNvSpPr>
          <p:nvPr>
            <p:ph type="title"/>
          </p:nvPr>
        </p:nvSpPr>
        <p:spPr>
          <a:xfrm>
            <a:off x="838200" y="557188"/>
            <a:ext cx="10515600" cy="1133499"/>
          </a:xfrm>
        </p:spPr>
        <p:txBody>
          <a:bodyPr>
            <a:normAutofit/>
          </a:bodyPr>
          <a:lstStyle/>
          <a:p>
            <a:pPr algn="ctr"/>
            <a:r>
              <a:rPr lang="en-US" sz="5200" b="1" dirty="0"/>
              <a:t>Top 5 Highest MI Growth</a:t>
            </a:r>
          </a:p>
        </p:txBody>
      </p:sp>
      <p:graphicFrame>
        <p:nvGraphicFramePr>
          <p:cNvPr id="15" name="Content Placeholder 10">
            <a:extLst>
              <a:ext uri="{FF2B5EF4-FFF2-40B4-BE49-F238E27FC236}">
                <a16:creationId xmlns:a16="http://schemas.microsoft.com/office/drawing/2014/main" id="{32C2ED07-980A-E1E6-CCDC-3703652D6EF9}"/>
              </a:ext>
            </a:extLst>
          </p:cNvPr>
          <p:cNvGraphicFramePr>
            <a:graphicFrameLocks noGrp="1"/>
          </p:cNvGraphicFramePr>
          <p:nvPr>
            <p:ph idx="1"/>
            <p:extLst>
              <p:ext uri="{D42A27DB-BD31-4B8C-83A1-F6EECF244321}">
                <p14:modId xmlns:p14="http://schemas.microsoft.com/office/powerpoint/2010/main" val="12574542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88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D21E-662A-4FD1-AC17-35D75ED90A3B}"/>
              </a:ext>
            </a:extLst>
          </p:cNvPr>
          <p:cNvSpPr>
            <a:spLocks noGrp="1"/>
          </p:cNvSpPr>
          <p:nvPr>
            <p:ph type="title"/>
          </p:nvPr>
        </p:nvSpPr>
        <p:spPr>
          <a:xfrm>
            <a:off x="838200" y="100073"/>
            <a:ext cx="10515600" cy="1325563"/>
          </a:xfrm>
        </p:spPr>
        <p:txBody>
          <a:bodyPr/>
          <a:lstStyle/>
          <a:p>
            <a:r>
              <a:rPr lang="en-US" dirty="0"/>
              <a:t>TOTAL SCHOOL MI GROWTH</a:t>
            </a:r>
          </a:p>
        </p:txBody>
      </p:sp>
      <p:pic>
        <p:nvPicPr>
          <p:cNvPr id="4" name="Content Placeholder 4" descr="Chart, pie chart&#10;&#10;Description automatically generated">
            <a:extLst>
              <a:ext uri="{FF2B5EF4-FFF2-40B4-BE49-F238E27FC236}">
                <a16:creationId xmlns:a16="http://schemas.microsoft.com/office/drawing/2014/main" id="{F2980514-BF4D-49D9-81AE-488A84558B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63" y="1425636"/>
            <a:ext cx="5912154" cy="3810196"/>
          </a:xfrm>
        </p:spPr>
      </p:pic>
      <p:pic>
        <p:nvPicPr>
          <p:cNvPr id="5" name="Content Placeholder 4" descr="Chart&#10;&#10;Description automatically generated">
            <a:extLst>
              <a:ext uri="{FF2B5EF4-FFF2-40B4-BE49-F238E27FC236}">
                <a16:creationId xmlns:a16="http://schemas.microsoft.com/office/drawing/2014/main" id="{4FECDC88-C030-440E-B443-B456F53BE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917" y="1073626"/>
            <a:ext cx="5850952" cy="4351338"/>
          </a:xfrm>
          <a:prstGeom prst="rect">
            <a:avLst/>
          </a:prstGeom>
        </p:spPr>
      </p:pic>
      <p:sp>
        <p:nvSpPr>
          <p:cNvPr id="6" name="TextBox 5">
            <a:extLst>
              <a:ext uri="{FF2B5EF4-FFF2-40B4-BE49-F238E27FC236}">
                <a16:creationId xmlns:a16="http://schemas.microsoft.com/office/drawing/2014/main" id="{12F8CDBF-298F-42CA-9B16-42C687BEACAB}"/>
              </a:ext>
            </a:extLst>
          </p:cNvPr>
          <p:cNvSpPr txBox="1"/>
          <p:nvPr/>
        </p:nvSpPr>
        <p:spPr>
          <a:xfrm>
            <a:off x="7518400" y="5506720"/>
            <a:ext cx="3525520" cy="369332"/>
          </a:xfrm>
          <a:prstGeom prst="rect">
            <a:avLst/>
          </a:prstGeom>
          <a:noFill/>
        </p:spPr>
        <p:txBody>
          <a:bodyPr wrap="square" rtlCol="0">
            <a:spAutoFit/>
          </a:bodyPr>
          <a:lstStyle/>
          <a:p>
            <a:r>
              <a:rPr lang="en-US" dirty="0"/>
              <a:t>Middle of the Year 2022-2023</a:t>
            </a:r>
          </a:p>
        </p:txBody>
      </p:sp>
      <p:sp>
        <p:nvSpPr>
          <p:cNvPr id="7" name="TextBox 6">
            <a:extLst>
              <a:ext uri="{FF2B5EF4-FFF2-40B4-BE49-F238E27FC236}">
                <a16:creationId xmlns:a16="http://schemas.microsoft.com/office/drawing/2014/main" id="{FB364CCC-0A50-4CDE-BF20-D8EA48189597}"/>
              </a:ext>
            </a:extLst>
          </p:cNvPr>
          <p:cNvSpPr txBox="1"/>
          <p:nvPr/>
        </p:nvSpPr>
        <p:spPr>
          <a:xfrm>
            <a:off x="1148080" y="5506720"/>
            <a:ext cx="3525520" cy="369332"/>
          </a:xfrm>
          <a:prstGeom prst="rect">
            <a:avLst/>
          </a:prstGeom>
          <a:noFill/>
        </p:spPr>
        <p:txBody>
          <a:bodyPr wrap="square" rtlCol="0">
            <a:spAutoFit/>
          </a:bodyPr>
          <a:lstStyle/>
          <a:p>
            <a:r>
              <a:rPr lang="en-US" dirty="0"/>
              <a:t>Beginning of the Year 2022-2023</a:t>
            </a:r>
          </a:p>
        </p:txBody>
      </p:sp>
    </p:spTree>
    <p:extLst>
      <p:ext uri="{BB962C8B-B14F-4D97-AF65-F5344CB8AC3E}">
        <p14:creationId xmlns:p14="http://schemas.microsoft.com/office/powerpoint/2010/main" val="254039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5D83B-F8C2-45F9-BC20-47A547F52E54}"/>
              </a:ext>
            </a:extLst>
          </p:cNvPr>
          <p:cNvSpPr>
            <a:spLocks noGrp="1"/>
          </p:cNvSpPr>
          <p:nvPr>
            <p:ph type="title"/>
          </p:nvPr>
        </p:nvSpPr>
        <p:spPr>
          <a:xfrm>
            <a:off x="838200" y="557188"/>
            <a:ext cx="10515600" cy="1133499"/>
          </a:xfrm>
        </p:spPr>
        <p:txBody>
          <a:bodyPr>
            <a:normAutofit/>
          </a:bodyPr>
          <a:lstStyle/>
          <a:p>
            <a:pPr algn="ctr"/>
            <a:r>
              <a:rPr lang="en-US" sz="5200" b="1" dirty="0"/>
              <a:t>Top 5 Highest RI Growth</a:t>
            </a:r>
          </a:p>
        </p:txBody>
      </p:sp>
      <p:graphicFrame>
        <p:nvGraphicFramePr>
          <p:cNvPr id="12" name="Content Placeholder 3">
            <a:extLst>
              <a:ext uri="{FF2B5EF4-FFF2-40B4-BE49-F238E27FC236}">
                <a16:creationId xmlns:a16="http://schemas.microsoft.com/office/drawing/2014/main" id="{E860EB7A-934B-E79B-B7E0-DC237E8ED1ED}"/>
              </a:ext>
            </a:extLst>
          </p:cNvPr>
          <p:cNvGraphicFramePr>
            <a:graphicFrameLocks noGrp="1"/>
          </p:cNvGraphicFramePr>
          <p:nvPr>
            <p:ph idx="1"/>
            <p:extLst>
              <p:ext uri="{D42A27DB-BD31-4B8C-83A1-F6EECF244321}">
                <p14:modId xmlns:p14="http://schemas.microsoft.com/office/powerpoint/2010/main" val="77184689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32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748B-6EED-43F6-9D75-EB0525BBC46E}"/>
              </a:ext>
            </a:extLst>
          </p:cNvPr>
          <p:cNvSpPr>
            <a:spLocks noGrp="1"/>
          </p:cNvSpPr>
          <p:nvPr>
            <p:ph type="title"/>
          </p:nvPr>
        </p:nvSpPr>
        <p:spPr>
          <a:xfrm>
            <a:off x="838200" y="132826"/>
            <a:ext cx="10515600" cy="1325563"/>
          </a:xfrm>
        </p:spPr>
        <p:txBody>
          <a:bodyPr/>
          <a:lstStyle/>
          <a:p>
            <a:r>
              <a:rPr lang="en-US" dirty="0"/>
              <a:t>TOTAL SCHOOL RI GROWTH</a:t>
            </a:r>
          </a:p>
        </p:txBody>
      </p:sp>
      <p:pic>
        <p:nvPicPr>
          <p:cNvPr id="4" name="Content Placeholder 4" descr="Chart, pie chart&#10;&#10;Description automatically generated">
            <a:extLst>
              <a:ext uri="{FF2B5EF4-FFF2-40B4-BE49-F238E27FC236}">
                <a16:creationId xmlns:a16="http://schemas.microsoft.com/office/drawing/2014/main" id="{140C7C5C-C9A8-4F7E-BD3D-D942043D64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98905"/>
            <a:ext cx="5135080" cy="4351338"/>
          </a:xfrm>
        </p:spPr>
      </p:pic>
      <p:pic>
        <p:nvPicPr>
          <p:cNvPr id="5" name="Content Placeholder 4" descr="Chart, pie chart&#10;&#10;Description automatically generated">
            <a:extLst>
              <a:ext uri="{FF2B5EF4-FFF2-40B4-BE49-F238E27FC236}">
                <a16:creationId xmlns:a16="http://schemas.microsoft.com/office/drawing/2014/main" id="{D5B8EB16-90AA-4E6C-98A8-9C4B22AF4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98905"/>
            <a:ext cx="5759746" cy="4000706"/>
          </a:xfrm>
          <a:prstGeom prst="rect">
            <a:avLst/>
          </a:prstGeom>
        </p:spPr>
      </p:pic>
      <p:sp>
        <p:nvSpPr>
          <p:cNvPr id="6" name="TextBox 5">
            <a:extLst>
              <a:ext uri="{FF2B5EF4-FFF2-40B4-BE49-F238E27FC236}">
                <a16:creationId xmlns:a16="http://schemas.microsoft.com/office/drawing/2014/main" id="{0EF49F8E-7677-4153-832E-7EE715F3F83F}"/>
              </a:ext>
            </a:extLst>
          </p:cNvPr>
          <p:cNvSpPr txBox="1"/>
          <p:nvPr/>
        </p:nvSpPr>
        <p:spPr>
          <a:xfrm>
            <a:off x="1148080" y="5506720"/>
            <a:ext cx="3525520" cy="369332"/>
          </a:xfrm>
          <a:prstGeom prst="rect">
            <a:avLst/>
          </a:prstGeom>
          <a:noFill/>
        </p:spPr>
        <p:txBody>
          <a:bodyPr wrap="square" rtlCol="0">
            <a:spAutoFit/>
          </a:bodyPr>
          <a:lstStyle/>
          <a:p>
            <a:r>
              <a:rPr lang="en-US" dirty="0"/>
              <a:t>Beginning of the Year 2022-2023</a:t>
            </a:r>
          </a:p>
        </p:txBody>
      </p:sp>
      <p:sp>
        <p:nvSpPr>
          <p:cNvPr id="7" name="TextBox 6">
            <a:extLst>
              <a:ext uri="{FF2B5EF4-FFF2-40B4-BE49-F238E27FC236}">
                <a16:creationId xmlns:a16="http://schemas.microsoft.com/office/drawing/2014/main" id="{88D84678-A0DF-4B9C-990E-6E55990C2AC4}"/>
              </a:ext>
            </a:extLst>
          </p:cNvPr>
          <p:cNvSpPr txBox="1"/>
          <p:nvPr/>
        </p:nvSpPr>
        <p:spPr>
          <a:xfrm>
            <a:off x="7518400" y="5506720"/>
            <a:ext cx="3525520" cy="369332"/>
          </a:xfrm>
          <a:prstGeom prst="rect">
            <a:avLst/>
          </a:prstGeom>
          <a:noFill/>
        </p:spPr>
        <p:txBody>
          <a:bodyPr wrap="square" rtlCol="0">
            <a:spAutoFit/>
          </a:bodyPr>
          <a:lstStyle/>
          <a:p>
            <a:r>
              <a:rPr lang="en-US" dirty="0"/>
              <a:t>Middle of the Year 2022-2023</a:t>
            </a:r>
          </a:p>
        </p:txBody>
      </p:sp>
    </p:spTree>
    <p:extLst>
      <p:ext uri="{BB962C8B-B14F-4D97-AF65-F5344CB8AC3E}">
        <p14:creationId xmlns:p14="http://schemas.microsoft.com/office/powerpoint/2010/main" val="163758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FEADF-6854-4F60-8CC9-172EE3916737}"/>
              </a:ext>
            </a:extLst>
          </p:cNvPr>
          <p:cNvSpPr>
            <a:spLocks noGrp="1"/>
          </p:cNvSpPr>
          <p:nvPr>
            <p:ph type="title"/>
          </p:nvPr>
        </p:nvSpPr>
        <p:spPr>
          <a:xfrm>
            <a:off x="572493" y="238539"/>
            <a:ext cx="11018520" cy="1434415"/>
          </a:xfrm>
        </p:spPr>
        <p:txBody>
          <a:bodyPr anchor="b">
            <a:normAutofit/>
          </a:bodyPr>
          <a:lstStyle/>
          <a:p>
            <a:r>
              <a:rPr lang="en-US" sz="5400" b="1"/>
              <a:t>Where do we start?</a:t>
            </a:r>
          </a:p>
        </p:txBody>
      </p:sp>
      <p:sp>
        <p:nvSpPr>
          <p:cNvPr id="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9BCC23-72B2-44CB-AF26-957BF746500D}"/>
              </a:ext>
            </a:extLst>
          </p:cNvPr>
          <p:cNvPicPr>
            <a:picLocks noChangeAspect="1"/>
          </p:cNvPicPr>
          <p:nvPr/>
        </p:nvPicPr>
        <p:blipFill rotWithShape="1">
          <a:blip r:embed="rId2"/>
          <a:srcRect l="5898" r="9976" b="1"/>
          <a:stretch/>
        </p:blipFill>
        <p:spPr>
          <a:xfrm>
            <a:off x="7832829" y="2071315"/>
            <a:ext cx="3758184" cy="3906419"/>
          </a:xfrm>
          <a:prstGeom prst="rect">
            <a:avLst/>
          </a:prstGeom>
        </p:spPr>
      </p:pic>
      <p:graphicFrame>
        <p:nvGraphicFramePr>
          <p:cNvPr id="18" name="Content Placeholder 2">
            <a:extLst>
              <a:ext uri="{FF2B5EF4-FFF2-40B4-BE49-F238E27FC236}">
                <a16:creationId xmlns:a16="http://schemas.microsoft.com/office/drawing/2014/main" id="{ED374F53-35DD-48A8-9FC7-D00A7A2821BB}"/>
              </a:ext>
            </a:extLst>
          </p:cNvPr>
          <p:cNvGraphicFramePr>
            <a:graphicFrameLocks noGrp="1"/>
          </p:cNvGraphicFramePr>
          <p:nvPr>
            <p:ph idx="1"/>
            <p:extLst>
              <p:ext uri="{D42A27DB-BD31-4B8C-83A1-F6EECF244321}">
                <p14:modId xmlns:p14="http://schemas.microsoft.com/office/powerpoint/2010/main" val="62133499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387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C5D83B-F8C2-45F9-BC20-47A547F52E54}"/>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RI &amp; MI - REWARDS</a:t>
            </a:r>
          </a:p>
        </p:txBody>
      </p:sp>
      <p:graphicFrame>
        <p:nvGraphicFramePr>
          <p:cNvPr id="5" name="Content Placeholder 2">
            <a:extLst>
              <a:ext uri="{FF2B5EF4-FFF2-40B4-BE49-F238E27FC236}">
                <a16:creationId xmlns:a16="http://schemas.microsoft.com/office/drawing/2014/main" id="{279C7007-6D5F-830A-5224-6B761E799A98}"/>
              </a:ext>
            </a:extLst>
          </p:cNvPr>
          <p:cNvGraphicFramePr>
            <a:graphicFrameLocks noGrp="1"/>
          </p:cNvGraphicFramePr>
          <p:nvPr>
            <p:ph idx="1"/>
            <p:extLst>
              <p:ext uri="{D42A27DB-BD31-4B8C-83A1-F6EECF244321}">
                <p14:modId xmlns:p14="http://schemas.microsoft.com/office/powerpoint/2010/main" val="706457150"/>
              </p:ext>
            </p:extLst>
          </p:nvPr>
        </p:nvGraphicFramePr>
        <p:xfrm>
          <a:off x="644056" y="2273575"/>
          <a:ext cx="10986290" cy="4583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4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8561-3D0C-4018-BBB8-6BC7731A3385}"/>
              </a:ext>
            </a:extLst>
          </p:cNvPr>
          <p:cNvSpPr>
            <a:spLocks noGrp="1"/>
          </p:cNvSpPr>
          <p:nvPr>
            <p:ph type="title"/>
          </p:nvPr>
        </p:nvSpPr>
        <p:spPr>
          <a:xfrm>
            <a:off x="648929" y="629266"/>
            <a:ext cx="3505495" cy="1622321"/>
          </a:xfrm>
        </p:spPr>
        <p:txBody>
          <a:bodyPr>
            <a:normAutofit/>
          </a:bodyPr>
          <a:lstStyle/>
          <a:p>
            <a:r>
              <a:rPr lang="en-US" sz="7200" b="1" dirty="0"/>
              <a:t>UI Tutors</a:t>
            </a:r>
          </a:p>
        </p:txBody>
      </p:sp>
      <p:sp>
        <p:nvSpPr>
          <p:cNvPr id="9" name="Content Placeholder 8">
            <a:extLst>
              <a:ext uri="{FF2B5EF4-FFF2-40B4-BE49-F238E27FC236}">
                <a16:creationId xmlns:a16="http://schemas.microsoft.com/office/drawing/2014/main" id="{56B36BAB-505B-57F4-3FD4-C91BED05FCD7}"/>
              </a:ext>
            </a:extLst>
          </p:cNvPr>
          <p:cNvSpPr>
            <a:spLocks noGrp="1"/>
          </p:cNvSpPr>
          <p:nvPr>
            <p:ph idx="1"/>
          </p:nvPr>
        </p:nvSpPr>
        <p:spPr>
          <a:xfrm>
            <a:off x="484214" y="2438400"/>
            <a:ext cx="3810383" cy="3785419"/>
          </a:xfrm>
        </p:spPr>
        <p:txBody>
          <a:bodyPr>
            <a:noAutofit/>
          </a:bodyPr>
          <a:lstStyle/>
          <a:p>
            <a:r>
              <a:rPr lang="en-US" sz="3200" dirty="0"/>
              <a:t>We have 6</a:t>
            </a:r>
          </a:p>
          <a:p>
            <a:r>
              <a:rPr lang="en-US" sz="3200" dirty="0"/>
              <a:t>Two per grade level</a:t>
            </a:r>
          </a:p>
          <a:p>
            <a:r>
              <a:rPr lang="en-US" sz="3200" dirty="0"/>
              <a:t>One ELA / One Math</a:t>
            </a:r>
          </a:p>
          <a:p>
            <a:r>
              <a:rPr lang="en-US" sz="3200" dirty="0"/>
              <a:t>They work with 3 students per class for additional tutoring support</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B8E100A-D8F4-47AA-BB0E-C79CB0836B1E}"/>
              </a:ext>
            </a:extLst>
          </p:cNvPr>
          <p:cNvPicPr>
            <a:picLocks noChangeAspect="1"/>
          </p:cNvPicPr>
          <p:nvPr/>
        </p:nvPicPr>
        <p:blipFill>
          <a:blip r:embed="rId2"/>
          <a:stretch>
            <a:fillRect/>
          </a:stretch>
        </p:blipFill>
        <p:spPr>
          <a:xfrm>
            <a:off x="6364981" y="807593"/>
            <a:ext cx="4101093" cy="5239568"/>
          </a:xfrm>
          <a:prstGeom prst="rect">
            <a:avLst/>
          </a:prstGeom>
          <a:effectLst/>
        </p:spPr>
      </p:pic>
    </p:spTree>
    <p:extLst>
      <p:ext uri="{BB962C8B-B14F-4D97-AF65-F5344CB8AC3E}">
        <p14:creationId xmlns:p14="http://schemas.microsoft.com/office/powerpoint/2010/main" val="91933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A9F5-E3CD-468B-AFB8-D1DCF1DE64C2}"/>
              </a:ext>
            </a:extLst>
          </p:cNvPr>
          <p:cNvSpPr>
            <a:spLocks noGrp="1"/>
          </p:cNvSpPr>
          <p:nvPr>
            <p:ph type="title"/>
          </p:nvPr>
        </p:nvSpPr>
        <p:spPr/>
        <p:txBody>
          <a:bodyPr/>
          <a:lstStyle/>
          <a:p>
            <a:r>
              <a:rPr lang="en-US"/>
              <a:t>RAMP CERTIFICATION</a:t>
            </a:r>
            <a:endParaRPr lang="en-US" dirty="0"/>
          </a:p>
        </p:txBody>
      </p:sp>
      <p:sp>
        <p:nvSpPr>
          <p:cNvPr id="3" name="Content Placeholder 2">
            <a:extLst>
              <a:ext uri="{FF2B5EF4-FFF2-40B4-BE49-F238E27FC236}">
                <a16:creationId xmlns:a16="http://schemas.microsoft.com/office/drawing/2014/main" id="{93130B9B-8906-48A3-8391-23C343BDB774}"/>
              </a:ext>
            </a:extLst>
          </p:cNvPr>
          <p:cNvSpPr>
            <a:spLocks noGrp="1"/>
          </p:cNvSpPr>
          <p:nvPr>
            <p:ph idx="1"/>
          </p:nvPr>
        </p:nvSpPr>
        <p:spPr>
          <a:xfrm>
            <a:off x="838200" y="1825625"/>
            <a:ext cx="5572874" cy="4351338"/>
          </a:xfrm>
        </p:spPr>
        <p:txBody>
          <a:bodyPr/>
          <a:lstStyle/>
          <a:p>
            <a:r>
              <a:rPr lang="en-US" b="0" i="0" dirty="0">
                <a:solidFill>
                  <a:srgbClr val="4D5156"/>
                </a:solidFill>
                <a:effectLst/>
                <a:latin typeface="Roboto" panose="02000000000000000000" pitchFamily="2" charset="0"/>
              </a:rPr>
              <a:t>We will be officially recognized by the CCSD BOE … I will let you know the date.</a:t>
            </a:r>
          </a:p>
          <a:p>
            <a:endParaRPr lang="en-US" dirty="0">
              <a:solidFill>
                <a:srgbClr val="4D5156"/>
              </a:solidFill>
              <a:latin typeface="Roboto" panose="02000000000000000000" pitchFamily="2" charset="0"/>
            </a:endParaRPr>
          </a:p>
          <a:p>
            <a:r>
              <a:rPr lang="en-US" dirty="0">
                <a:solidFill>
                  <a:srgbClr val="4D5156"/>
                </a:solidFill>
                <a:latin typeface="Roboto" panose="02000000000000000000" pitchFamily="2" charset="0"/>
              </a:rPr>
              <a:t>We will be recognized on July 17</a:t>
            </a:r>
            <a:r>
              <a:rPr lang="en-US" baseline="30000" dirty="0">
                <a:solidFill>
                  <a:srgbClr val="4D5156"/>
                </a:solidFill>
                <a:latin typeface="Roboto" panose="02000000000000000000" pitchFamily="2" charset="0"/>
              </a:rPr>
              <a:t>th</a:t>
            </a:r>
            <a:r>
              <a:rPr lang="en-US" dirty="0">
                <a:solidFill>
                  <a:srgbClr val="4D5156"/>
                </a:solidFill>
                <a:latin typeface="Roboto" panose="02000000000000000000" pitchFamily="2" charset="0"/>
              </a:rPr>
              <a:t> by ASCA at the GA World Congress Center </a:t>
            </a:r>
            <a:r>
              <a:rPr lang="en-US" dirty="0">
                <a:solidFill>
                  <a:srgbClr val="4D5156"/>
                </a:solidFill>
                <a:latin typeface="Roboto" panose="02000000000000000000" pitchFamily="2" charset="0"/>
                <a:sym typeface="Wingdings" panose="05000000000000000000" pitchFamily="2" charset="2"/>
              </a:rPr>
              <a:t></a:t>
            </a:r>
            <a:endParaRPr lang="en-US" dirty="0"/>
          </a:p>
        </p:txBody>
      </p:sp>
      <p:pic>
        <p:nvPicPr>
          <p:cNvPr id="1028" name="Picture 4" descr="Ferguson Elementary School ASCA “RAMP” Award Application - ppt download">
            <a:extLst>
              <a:ext uri="{FF2B5EF4-FFF2-40B4-BE49-F238E27FC236}">
                <a16:creationId xmlns:a16="http://schemas.microsoft.com/office/drawing/2014/main" id="{50372B58-192C-4B08-A187-C3FFAD14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919" y="1690688"/>
            <a:ext cx="5622602" cy="421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4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2B09-66DB-4266-AFE8-122C1D0BFB4D}"/>
              </a:ext>
            </a:extLst>
          </p:cNvPr>
          <p:cNvSpPr>
            <a:spLocks noGrp="1"/>
          </p:cNvSpPr>
          <p:nvPr>
            <p:ph type="title"/>
          </p:nvPr>
        </p:nvSpPr>
        <p:spPr/>
        <p:txBody>
          <a:bodyPr>
            <a:normAutofit/>
          </a:bodyPr>
          <a:lstStyle/>
          <a:p>
            <a:r>
              <a:rPr lang="en-US" sz="4800" b="1" dirty="0"/>
              <a:t>STEAM CERTIFICATION</a:t>
            </a:r>
          </a:p>
        </p:txBody>
      </p:sp>
      <p:sp>
        <p:nvSpPr>
          <p:cNvPr id="7" name="Content Placeholder 6">
            <a:extLst>
              <a:ext uri="{FF2B5EF4-FFF2-40B4-BE49-F238E27FC236}">
                <a16:creationId xmlns:a16="http://schemas.microsoft.com/office/drawing/2014/main" id="{3941858A-FFE6-4A62-B0CA-E10BFA3CAB34}"/>
              </a:ext>
            </a:extLst>
          </p:cNvPr>
          <p:cNvSpPr>
            <a:spLocks noGrp="1"/>
          </p:cNvSpPr>
          <p:nvPr>
            <p:ph idx="1"/>
          </p:nvPr>
        </p:nvSpPr>
        <p:spPr>
          <a:xfrm>
            <a:off x="838200" y="1808252"/>
            <a:ext cx="10822970" cy="5157628"/>
          </a:xfrm>
        </p:spPr>
        <p:txBody>
          <a:bodyPr>
            <a:normAutofit fontScale="92500" lnSpcReduction="10000"/>
          </a:bodyPr>
          <a:lstStyle/>
          <a:p>
            <a:r>
              <a:rPr lang="en-US" dirty="0"/>
              <a:t>We have begun the process for STEAM (It is a 3-year process). First teacher meeting is Tuesday January 24</a:t>
            </a:r>
            <a:r>
              <a:rPr lang="en-US" baseline="30000" dirty="0"/>
              <a:t>th</a:t>
            </a:r>
            <a:r>
              <a:rPr lang="en-US" dirty="0"/>
              <a:t> at KSU and 2</a:t>
            </a:r>
            <a:r>
              <a:rPr lang="en-US" baseline="30000" dirty="0"/>
              <a:t>nd</a:t>
            </a:r>
            <a:r>
              <a:rPr lang="en-US" dirty="0"/>
              <a:t> meeting is in March at KSU. Then we start this summer with training.</a:t>
            </a:r>
          </a:p>
          <a:p>
            <a:endParaRPr lang="en-US" dirty="0"/>
          </a:p>
          <a:p>
            <a:r>
              <a:rPr lang="en-US" dirty="0"/>
              <a:t>We will roll it out via 6</a:t>
            </a:r>
            <a:r>
              <a:rPr lang="en-US" baseline="30000" dirty="0"/>
              <a:t>th</a:t>
            </a:r>
            <a:r>
              <a:rPr lang="en-US" dirty="0"/>
              <a:t> grade, and it will move up each year. Certification should be in 2026! </a:t>
            </a:r>
          </a:p>
          <a:p>
            <a:endParaRPr lang="en-US" dirty="0"/>
          </a:p>
          <a:p>
            <a:r>
              <a:rPr lang="en-US" dirty="0"/>
              <a:t>The Team</a:t>
            </a:r>
          </a:p>
          <a:p>
            <a:pPr lvl="1"/>
            <a:r>
              <a:rPr lang="en-US" dirty="0"/>
              <a:t>Candace Ellis (Academic Coach)</a:t>
            </a:r>
          </a:p>
          <a:p>
            <a:pPr lvl="1"/>
            <a:r>
              <a:rPr lang="en-US" dirty="0"/>
              <a:t>Alicia Farrar (Science Teacher)</a:t>
            </a:r>
          </a:p>
          <a:p>
            <a:pPr lvl="1"/>
            <a:r>
              <a:rPr lang="en-US" dirty="0"/>
              <a:t>Ms. Robinson (Math Teacher)</a:t>
            </a:r>
          </a:p>
          <a:p>
            <a:pPr lvl="1"/>
            <a:r>
              <a:rPr lang="en-US" dirty="0"/>
              <a:t>Ceilidh Hoadley (Art Teacher)</a:t>
            </a:r>
          </a:p>
          <a:p>
            <a:pPr lvl="1"/>
            <a:r>
              <a:rPr lang="en-US" dirty="0"/>
              <a:t>Michael Glenn (Technology Teacher)</a:t>
            </a:r>
          </a:p>
          <a:p>
            <a:pPr lvl="1"/>
            <a:r>
              <a:rPr lang="en-US" dirty="0"/>
              <a:t>Tanika Parrish (Assistant Principal – Former English Teacher)</a:t>
            </a:r>
          </a:p>
        </p:txBody>
      </p:sp>
      <p:pic>
        <p:nvPicPr>
          <p:cNvPr id="2050" name="Picture 2" descr="Certified Schools - STEM COBB">
            <a:extLst>
              <a:ext uri="{FF2B5EF4-FFF2-40B4-BE49-F238E27FC236}">
                <a16:creationId xmlns:a16="http://schemas.microsoft.com/office/drawing/2014/main" id="{A6088D98-5F68-4F9B-9160-9D69EA951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611" y="87331"/>
            <a:ext cx="4034389" cy="15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6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72DB-3532-4F8E-A3D8-2184A403B363}"/>
              </a:ext>
            </a:extLst>
          </p:cNvPr>
          <p:cNvSpPr>
            <a:spLocks noGrp="1"/>
          </p:cNvSpPr>
          <p:nvPr>
            <p:ph type="title"/>
          </p:nvPr>
        </p:nvSpPr>
        <p:spPr>
          <a:xfrm>
            <a:off x="0" y="3752849"/>
            <a:ext cx="3945275" cy="2452687"/>
          </a:xfrm>
        </p:spPr>
        <p:txBody>
          <a:bodyPr anchor="ctr">
            <a:normAutofit/>
          </a:bodyPr>
          <a:lstStyle/>
          <a:p>
            <a:r>
              <a:rPr lang="en-US" sz="3100" b="1" i="1" dirty="0"/>
              <a:t>IB REAUTHORIZATION</a:t>
            </a:r>
          </a:p>
        </p:txBody>
      </p:sp>
      <p:pic>
        <p:nvPicPr>
          <p:cNvPr id="3074" name="Picture 2" descr="Middle Years Programme (MYP) - International Baccalaureate®">
            <a:extLst>
              <a:ext uri="{FF2B5EF4-FFF2-40B4-BE49-F238E27FC236}">
                <a16:creationId xmlns:a16="http://schemas.microsoft.com/office/drawing/2014/main" id="{F3A71509-B424-4A4B-905C-A00ADCC9DB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31" b="1108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72DB2E-8DC7-4E35-800C-8EB89DD73A64}"/>
              </a:ext>
            </a:extLst>
          </p:cNvPr>
          <p:cNvSpPr>
            <a:spLocks noGrp="1"/>
          </p:cNvSpPr>
          <p:nvPr>
            <p:ph idx="1"/>
          </p:nvPr>
        </p:nvSpPr>
        <p:spPr>
          <a:xfrm>
            <a:off x="3479515" y="3258270"/>
            <a:ext cx="8712485" cy="3441843"/>
          </a:xfrm>
        </p:spPr>
        <p:txBody>
          <a:bodyPr anchor="ctr">
            <a:noAutofit/>
          </a:bodyPr>
          <a:lstStyle/>
          <a:p>
            <a:r>
              <a:rPr lang="en-US" sz="4000" dirty="0"/>
              <a:t>The process might begin in August 2023 with the study which lasts one year. </a:t>
            </a:r>
          </a:p>
          <a:p>
            <a:r>
              <a:rPr lang="en-US" sz="4000" dirty="0"/>
              <a:t>But it may be put off until August 2024 when our original reauthorization which was put on hold due to pandemic.</a:t>
            </a:r>
          </a:p>
        </p:txBody>
      </p:sp>
    </p:spTree>
    <p:extLst>
      <p:ext uri="{BB962C8B-B14F-4D97-AF65-F5344CB8AC3E}">
        <p14:creationId xmlns:p14="http://schemas.microsoft.com/office/powerpoint/2010/main" val="298598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7EDD-594E-4808-BCF4-6A7990285526}"/>
              </a:ext>
            </a:extLst>
          </p:cNvPr>
          <p:cNvSpPr>
            <a:spLocks noGrp="1"/>
          </p:cNvSpPr>
          <p:nvPr>
            <p:ph type="title"/>
          </p:nvPr>
        </p:nvSpPr>
        <p:spPr/>
        <p:txBody>
          <a:bodyPr/>
          <a:lstStyle/>
          <a:p>
            <a:pPr algn="ctr"/>
            <a:r>
              <a:rPr lang="en-US" b="1" dirty="0"/>
              <a:t>DISCIPLINE is DOWN </a:t>
            </a:r>
            <a:r>
              <a:rPr lang="en-US" b="1" dirty="0">
                <a:sym typeface="Wingdings" panose="05000000000000000000" pitchFamily="2" charset="2"/>
              </a:rPr>
              <a:t></a:t>
            </a:r>
            <a:endParaRPr lang="en-US" b="1" dirty="0"/>
          </a:p>
        </p:txBody>
      </p:sp>
      <p:sp>
        <p:nvSpPr>
          <p:cNvPr id="3" name="Content Placeholder 2">
            <a:extLst>
              <a:ext uri="{FF2B5EF4-FFF2-40B4-BE49-F238E27FC236}">
                <a16:creationId xmlns:a16="http://schemas.microsoft.com/office/drawing/2014/main" id="{40C20FF9-A6D5-4E92-8C3E-5C6A5D7B9E1C}"/>
              </a:ext>
            </a:extLst>
          </p:cNvPr>
          <p:cNvSpPr>
            <a:spLocks noGrp="1"/>
          </p:cNvSpPr>
          <p:nvPr>
            <p:ph sz="half" idx="1"/>
          </p:nvPr>
        </p:nvSpPr>
        <p:spPr>
          <a:xfrm>
            <a:off x="0" y="1690688"/>
            <a:ext cx="5181600" cy="4351338"/>
          </a:xfrm>
        </p:spPr>
        <p:txBody>
          <a:bodyPr/>
          <a:lstStyle/>
          <a:p>
            <a:pPr marL="0" indent="0">
              <a:buNone/>
            </a:pPr>
            <a:r>
              <a:rPr lang="en-US" b="1" dirty="0"/>
              <a:t>TOP 3 INCIDENTS 2019</a:t>
            </a:r>
          </a:p>
          <a:p>
            <a:pPr marL="0" indent="0">
              <a:buNone/>
            </a:pPr>
            <a:r>
              <a:rPr lang="en-US" sz="2000" dirty="0"/>
              <a:t>Skipping 	181 offenses</a:t>
            </a:r>
          </a:p>
          <a:p>
            <a:pPr marL="0" indent="0">
              <a:buNone/>
            </a:pPr>
            <a:r>
              <a:rPr lang="en-US" sz="2000" dirty="0"/>
              <a:t>Class Disruption	  73 offenses</a:t>
            </a:r>
          </a:p>
          <a:p>
            <a:pPr marL="0" indent="0">
              <a:buNone/>
            </a:pPr>
            <a:r>
              <a:rPr lang="en-US" sz="2000" dirty="0"/>
              <a:t>Insubordination 	  72 offenses</a:t>
            </a:r>
          </a:p>
          <a:p>
            <a:pPr marL="0" indent="0">
              <a:buNone/>
            </a:pPr>
            <a:endParaRPr lang="en-US" dirty="0"/>
          </a:p>
        </p:txBody>
      </p:sp>
      <p:sp>
        <p:nvSpPr>
          <p:cNvPr id="4" name="Content Placeholder 3">
            <a:extLst>
              <a:ext uri="{FF2B5EF4-FFF2-40B4-BE49-F238E27FC236}">
                <a16:creationId xmlns:a16="http://schemas.microsoft.com/office/drawing/2014/main" id="{9CDD73BD-08A6-45CC-9AF7-83999FFEAE91}"/>
              </a:ext>
            </a:extLst>
          </p:cNvPr>
          <p:cNvSpPr>
            <a:spLocks noGrp="1"/>
          </p:cNvSpPr>
          <p:nvPr>
            <p:ph sz="half" idx="2"/>
          </p:nvPr>
        </p:nvSpPr>
        <p:spPr>
          <a:xfrm>
            <a:off x="4310063" y="1704979"/>
            <a:ext cx="3971925" cy="4351338"/>
          </a:xfrm>
        </p:spPr>
        <p:txBody>
          <a:bodyPr/>
          <a:lstStyle/>
          <a:p>
            <a:pPr marL="0" indent="0">
              <a:buNone/>
            </a:pPr>
            <a:r>
              <a:rPr lang="en-US" b="1" dirty="0"/>
              <a:t>TOP 3 INCIDENTS 2021</a:t>
            </a:r>
          </a:p>
          <a:p>
            <a:pPr marL="0" indent="0">
              <a:buNone/>
            </a:pPr>
            <a:r>
              <a:rPr lang="en-US" sz="2000" dirty="0"/>
              <a:t>Horseplay 	62 offenses</a:t>
            </a:r>
          </a:p>
          <a:p>
            <a:pPr marL="0" indent="0">
              <a:buNone/>
            </a:pPr>
            <a:r>
              <a:rPr lang="en-US" sz="2000" dirty="0"/>
              <a:t>Insubordination	61 offenses</a:t>
            </a:r>
          </a:p>
          <a:p>
            <a:pPr marL="0" indent="0">
              <a:buNone/>
            </a:pPr>
            <a:r>
              <a:rPr lang="en-US" sz="2000" dirty="0"/>
              <a:t>Class Disruption	57 offenses</a:t>
            </a:r>
          </a:p>
        </p:txBody>
      </p:sp>
      <p:pic>
        <p:nvPicPr>
          <p:cNvPr id="6" name="Graphic 5" descr="Bar graph with downward trend with solid fill">
            <a:extLst>
              <a:ext uri="{FF2B5EF4-FFF2-40B4-BE49-F238E27FC236}">
                <a16:creationId xmlns:a16="http://schemas.microsoft.com/office/drawing/2014/main" id="{0170DA18-41A9-4C80-B744-8CCF97C9CC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9856" y="3585598"/>
            <a:ext cx="5112287" cy="3662928"/>
          </a:xfrm>
          <a:prstGeom prst="rect">
            <a:avLst/>
          </a:prstGeom>
        </p:spPr>
      </p:pic>
      <p:sp>
        <p:nvSpPr>
          <p:cNvPr id="7" name="Content Placeholder 3">
            <a:extLst>
              <a:ext uri="{FF2B5EF4-FFF2-40B4-BE49-F238E27FC236}">
                <a16:creationId xmlns:a16="http://schemas.microsoft.com/office/drawing/2014/main" id="{E1672077-55DB-4407-99BA-2F41343A02EB}"/>
              </a:ext>
            </a:extLst>
          </p:cNvPr>
          <p:cNvSpPr txBox="1">
            <a:spLocks/>
          </p:cNvSpPr>
          <p:nvPr/>
        </p:nvSpPr>
        <p:spPr>
          <a:xfrm>
            <a:off x="8343900" y="1685927"/>
            <a:ext cx="3971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TOP 3 INCIDENTS 2021</a:t>
            </a:r>
          </a:p>
          <a:p>
            <a:pPr marL="0" indent="0">
              <a:buFont typeface="Arial" panose="020B0604020202020204" pitchFamily="34" charset="0"/>
              <a:buNone/>
            </a:pPr>
            <a:r>
              <a:rPr lang="en-US" sz="2000" dirty="0"/>
              <a:t>Horseplay 	58 offenses</a:t>
            </a:r>
          </a:p>
          <a:p>
            <a:pPr marL="0" indent="0">
              <a:buFont typeface="Arial" panose="020B0604020202020204" pitchFamily="34" charset="0"/>
              <a:buNone/>
            </a:pPr>
            <a:r>
              <a:rPr lang="en-US" sz="2000" dirty="0"/>
              <a:t>Insubordination	51 offenses</a:t>
            </a:r>
          </a:p>
          <a:p>
            <a:pPr marL="0" indent="0">
              <a:buFont typeface="Arial" panose="020B0604020202020204" pitchFamily="34" charset="0"/>
              <a:buNone/>
            </a:pPr>
            <a:r>
              <a:rPr lang="en-US" sz="2000" dirty="0"/>
              <a:t>Class Disruption	26 offenses</a:t>
            </a:r>
          </a:p>
        </p:txBody>
      </p:sp>
    </p:spTree>
    <p:extLst>
      <p:ext uri="{BB962C8B-B14F-4D97-AF65-F5344CB8AC3E}">
        <p14:creationId xmlns:p14="http://schemas.microsoft.com/office/powerpoint/2010/main" val="2393097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FC42-88A1-4F84-85D4-BA1F814F1884}"/>
              </a:ext>
            </a:extLst>
          </p:cNvPr>
          <p:cNvSpPr>
            <a:spLocks noGrp="1"/>
          </p:cNvSpPr>
          <p:nvPr>
            <p:ph type="title"/>
          </p:nvPr>
        </p:nvSpPr>
        <p:spPr>
          <a:xfrm>
            <a:off x="838199" y="0"/>
            <a:ext cx="10515600" cy="1325563"/>
          </a:xfrm>
        </p:spPr>
        <p:txBody>
          <a:bodyPr>
            <a:normAutofit fontScale="90000"/>
          </a:bodyPr>
          <a:lstStyle/>
          <a:p>
            <a:pPr algn="ctr"/>
            <a:r>
              <a:rPr lang="en-US" sz="4800" b="1" dirty="0"/>
              <a:t>WHAT CONTRIBUTES TO DOWNWARD </a:t>
            </a:r>
            <a:br>
              <a:rPr lang="en-US" sz="4800" b="1" dirty="0"/>
            </a:br>
            <a:r>
              <a:rPr lang="en-US" sz="4800" b="1" dirty="0"/>
              <a:t>TREND FOR DISCIPLINE?</a:t>
            </a:r>
          </a:p>
        </p:txBody>
      </p:sp>
      <p:graphicFrame>
        <p:nvGraphicFramePr>
          <p:cNvPr id="14" name="Content Placeholder 2">
            <a:extLst>
              <a:ext uri="{FF2B5EF4-FFF2-40B4-BE49-F238E27FC236}">
                <a16:creationId xmlns:a16="http://schemas.microsoft.com/office/drawing/2014/main" id="{B4BF75A4-011D-46AE-8594-1077B91B07C3}"/>
              </a:ext>
            </a:extLst>
          </p:cNvPr>
          <p:cNvGraphicFramePr>
            <a:graphicFrameLocks noGrp="1"/>
          </p:cNvGraphicFramePr>
          <p:nvPr>
            <p:ph idx="1"/>
            <p:extLst>
              <p:ext uri="{D42A27DB-BD31-4B8C-83A1-F6EECF244321}">
                <p14:modId xmlns:p14="http://schemas.microsoft.com/office/powerpoint/2010/main" val="2403224599"/>
              </p:ext>
            </p:extLst>
          </p:nvPr>
        </p:nvGraphicFramePr>
        <p:xfrm>
          <a:off x="295275" y="1428750"/>
          <a:ext cx="11582399" cy="528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41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506B7-EDAA-4D53-99B3-C7FCBB67A05F}"/>
              </a:ext>
            </a:extLst>
          </p:cNvPr>
          <p:cNvSpPr>
            <a:spLocks noGrp="1"/>
          </p:cNvSpPr>
          <p:nvPr>
            <p:ph type="title"/>
          </p:nvPr>
        </p:nvSpPr>
        <p:spPr>
          <a:xfrm>
            <a:off x="841248" y="251312"/>
            <a:ext cx="10789098" cy="1010264"/>
          </a:xfrm>
        </p:spPr>
        <p:txBody>
          <a:bodyPr anchor="ctr">
            <a:normAutofit fontScale="90000"/>
          </a:bodyPr>
          <a:lstStyle/>
          <a:p>
            <a:pPr algn="ctr"/>
            <a:r>
              <a:rPr lang="en-US" dirty="0"/>
              <a:t>MY BUDGET – LOCAL SCHOOL (Facility &amp; Vending)</a:t>
            </a:r>
          </a:p>
        </p:txBody>
      </p:sp>
      <p:sp>
        <p:nvSpPr>
          <p:cNvPr id="29" name="Rectangle 2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6">
            <a:extLst>
              <a:ext uri="{FF2B5EF4-FFF2-40B4-BE49-F238E27FC236}">
                <a16:creationId xmlns:a16="http://schemas.microsoft.com/office/drawing/2014/main" id="{B5A857BE-8F8E-43F6-B45B-443056E2B399}"/>
              </a:ext>
            </a:extLst>
          </p:cNvPr>
          <p:cNvGraphicFramePr>
            <a:graphicFrameLocks noGrp="1"/>
          </p:cNvGraphicFramePr>
          <p:nvPr>
            <p:ph idx="1"/>
            <p:extLst>
              <p:ext uri="{D42A27DB-BD31-4B8C-83A1-F6EECF244321}">
                <p14:modId xmlns:p14="http://schemas.microsoft.com/office/powerpoint/2010/main" val="2833237285"/>
              </p:ext>
            </p:extLst>
          </p:nvPr>
        </p:nvGraphicFramePr>
        <p:xfrm>
          <a:off x="841248" y="1424400"/>
          <a:ext cx="10789098" cy="5289143"/>
        </p:xfrm>
        <a:graphic>
          <a:graphicData uri="http://schemas.openxmlformats.org/drawingml/2006/table">
            <a:tbl>
              <a:tblPr firstRow="1" firstCol="1" bandRow="1"/>
              <a:tblGrid>
                <a:gridCol w="531192">
                  <a:extLst>
                    <a:ext uri="{9D8B030D-6E8A-4147-A177-3AD203B41FA5}">
                      <a16:colId xmlns:a16="http://schemas.microsoft.com/office/drawing/2014/main" val="3198205908"/>
                    </a:ext>
                  </a:extLst>
                </a:gridCol>
                <a:gridCol w="3494499">
                  <a:extLst>
                    <a:ext uri="{9D8B030D-6E8A-4147-A177-3AD203B41FA5}">
                      <a16:colId xmlns:a16="http://schemas.microsoft.com/office/drawing/2014/main" val="2942894644"/>
                    </a:ext>
                  </a:extLst>
                </a:gridCol>
                <a:gridCol w="1493609">
                  <a:extLst>
                    <a:ext uri="{9D8B030D-6E8A-4147-A177-3AD203B41FA5}">
                      <a16:colId xmlns:a16="http://schemas.microsoft.com/office/drawing/2014/main" val="943826971"/>
                    </a:ext>
                  </a:extLst>
                </a:gridCol>
                <a:gridCol w="1171404">
                  <a:extLst>
                    <a:ext uri="{9D8B030D-6E8A-4147-A177-3AD203B41FA5}">
                      <a16:colId xmlns:a16="http://schemas.microsoft.com/office/drawing/2014/main" val="2286023950"/>
                    </a:ext>
                  </a:extLst>
                </a:gridCol>
                <a:gridCol w="2642513">
                  <a:extLst>
                    <a:ext uri="{9D8B030D-6E8A-4147-A177-3AD203B41FA5}">
                      <a16:colId xmlns:a16="http://schemas.microsoft.com/office/drawing/2014/main" val="2810701281"/>
                    </a:ext>
                  </a:extLst>
                </a:gridCol>
                <a:gridCol w="848703">
                  <a:extLst>
                    <a:ext uri="{9D8B030D-6E8A-4147-A177-3AD203B41FA5}">
                      <a16:colId xmlns:a16="http://schemas.microsoft.com/office/drawing/2014/main" val="630488293"/>
                    </a:ext>
                  </a:extLst>
                </a:gridCol>
                <a:gridCol w="607178">
                  <a:extLst>
                    <a:ext uri="{9D8B030D-6E8A-4147-A177-3AD203B41FA5}">
                      <a16:colId xmlns:a16="http://schemas.microsoft.com/office/drawing/2014/main" val="1634650517"/>
                    </a:ext>
                  </a:extLst>
                </a:gridCol>
              </a:tblGrid>
              <a:tr h="221181">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Date</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Event</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For Whom?</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Ordering From?</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Ordering What?</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 of people</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Cost?</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92108"/>
                  </a:ext>
                </a:extLst>
              </a:tr>
              <a:tr h="602152">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1/24</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DLI 1</a:t>
                      </a:r>
                      <a:r>
                        <a:rPr lang="en-US" sz="1200" b="0" i="0" u="none" strike="noStrike" baseline="30000">
                          <a:effectLst/>
                          <a:latin typeface="Calibri" panose="020F0502020204030204" pitchFamily="34" charset="0"/>
                          <a:ea typeface="Calibri" panose="020F0502020204030204" pitchFamily="34" charset="0"/>
                        </a:rPr>
                        <a:t>st</a:t>
                      </a:r>
                      <a:r>
                        <a:rPr lang="en-US" sz="1200" b="0" i="0" u="none" strike="noStrike">
                          <a:effectLst/>
                          <a:latin typeface="Calibri" panose="020F0502020204030204" pitchFamily="34" charset="0"/>
                          <a:ea typeface="Calibri" panose="020F0502020204030204" pitchFamily="34" charset="0"/>
                        </a:rPr>
                        <a:t> Semester Celebration</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DLI Students</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Bella’s Pizza</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6 cheese</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6 pepperoni</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3 sausage </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 </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577825"/>
                  </a:ext>
                </a:extLst>
              </a:tr>
              <a:tr h="602152">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3/1</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&amp; </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3/5</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Rising 6</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Grade Visit</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graders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UA Printing</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35 small shirts</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35 medium shirts</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30 large shirts</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144</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$600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464812"/>
                  </a:ext>
                </a:extLst>
              </a:tr>
              <a:tr h="221181">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3/10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Ice Cream Truck</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Students &amp; CMS Staff</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ATL Ice Cream </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Ice Cream Variety</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1300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$2000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931444"/>
                  </a:ext>
                </a:extLst>
              </a:tr>
              <a:tr h="403710">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4/28</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6</a:t>
                      </a:r>
                      <a:r>
                        <a:rPr lang="en-US" sz="1200" b="0" i="0" u="none" strike="noStrike" baseline="30000" dirty="0">
                          <a:effectLst/>
                          <a:latin typeface="Calibri" panose="020F0502020204030204" pitchFamily="34" charset="0"/>
                          <a:ea typeface="Calibri" panose="020F0502020204030204" pitchFamily="34" charset="0"/>
                        </a:rPr>
                        <a:t>th</a:t>
                      </a:r>
                      <a:r>
                        <a:rPr lang="en-US" sz="1200" b="0" i="0" u="none" strike="noStrike" dirty="0">
                          <a:effectLst/>
                          <a:latin typeface="Calibri" panose="020F0502020204030204" pitchFamily="34" charset="0"/>
                          <a:ea typeface="Calibri" panose="020F0502020204030204" pitchFamily="34" charset="0"/>
                        </a:rPr>
                        <a:t> Grade Field Day</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6</a:t>
                      </a:r>
                      <a:r>
                        <a:rPr lang="en-US" sz="1200" b="0" i="0" u="none" strike="noStrike" baseline="30000" dirty="0">
                          <a:effectLst/>
                          <a:latin typeface="Calibri" panose="020F0502020204030204" pitchFamily="34" charset="0"/>
                          <a:ea typeface="Calibri" panose="020F0502020204030204" pitchFamily="34" charset="0"/>
                        </a:rPr>
                        <a:t>th</a:t>
                      </a:r>
                      <a:r>
                        <a:rPr lang="en-US" sz="1200" b="0" i="0" u="none" strike="noStrike" dirty="0">
                          <a:effectLst/>
                          <a:latin typeface="Calibri" panose="020F0502020204030204" pitchFamily="34" charset="0"/>
                          <a:ea typeface="Calibri" panose="020F0502020204030204" pitchFamily="34" charset="0"/>
                        </a:rPr>
                        <a:t> Students &amp; Staff</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Kona Ice</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2 to 4pm</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Variety</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450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$1100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608888"/>
                  </a:ext>
                </a:extLst>
              </a:tr>
              <a:tr h="602152">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5/2</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Teacher Appreciation</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CMS Staff</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Doc Greens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Thai Chicken Wraps</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Ranchero Chicken Wraps</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Caesar Chicken Wraps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120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$1600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360786"/>
                  </a:ext>
                </a:extLst>
              </a:tr>
              <a:tr h="403710">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5/5</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Teacher Appreciation</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CMS Staff</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Willys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Nacho Bar</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(Chicken / Steak / Cheese / Guac)</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120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1200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84649"/>
                  </a:ext>
                </a:extLst>
              </a:tr>
              <a:tr h="403710">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5/5</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8</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Grade Field Day</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8</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Students &amp; Staff</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Kona Ice</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2 to 4pm</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Variety</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450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$1100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715165"/>
                  </a:ext>
                </a:extLst>
              </a:tr>
              <a:tr h="403710">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5/12</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7</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Grade Field Day</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7</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Students &amp; Staff</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Kona Ice</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11:30 to 1:30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Variety</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450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$1100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909662"/>
                  </a:ext>
                </a:extLst>
              </a:tr>
              <a:tr h="221181">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5/19</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8</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Grade Dance</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8</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Students &amp; Staff</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Carrabba’s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 Less than we did last year </a:t>
                      </a:r>
                      <a:r>
                        <a:rPr lang="en-US" sz="1200" b="0" i="0" u="none" strike="noStrike" dirty="0">
                          <a:effectLst/>
                          <a:latin typeface="Calibri" panose="020F0502020204030204" pitchFamily="34" charset="0"/>
                          <a:ea typeface="Calibri" panose="020F0502020204030204" pitchFamily="34" charset="0"/>
                          <a:sym typeface="Wingdings" panose="05000000000000000000" pitchFamily="2" charset="2"/>
                        </a:rPr>
                        <a:t></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275</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$1500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121831"/>
                  </a:ext>
                </a:extLst>
              </a:tr>
              <a:tr h="800594">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5/22</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8</a:t>
                      </a:r>
                      <a:r>
                        <a:rPr lang="en-US" sz="1200" b="0" i="0" u="none" strike="noStrike" baseline="30000" dirty="0">
                          <a:effectLst/>
                          <a:latin typeface="Calibri" panose="020F0502020204030204" pitchFamily="34" charset="0"/>
                          <a:ea typeface="Calibri" panose="020F0502020204030204" pitchFamily="34" charset="0"/>
                        </a:rPr>
                        <a:t>th</a:t>
                      </a:r>
                      <a:r>
                        <a:rPr lang="en-US" sz="1200" b="0" i="0" u="none" strike="noStrike" dirty="0">
                          <a:effectLst/>
                          <a:latin typeface="Calibri" panose="020F0502020204030204" pitchFamily="34" charset="0"/>
                          <a:ea typeface="Calibri" panose="020F0502020204030204" pitchFamily="34" charset="0"/>
                        </a:rPr>
                        <a:t> Grade Fun Day</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(Kids may order Chick Fil A for breakfast via mypayments plus for breakfast)</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8</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Students &amp; Staff</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Vendor</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Vendor</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Vendor</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Costco or Sam’s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Obstacle Course</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Game Truck</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Hotdogs</a:t>
                      </a:r>
                      <a:endParaRPr lang="en-US" sz="12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Chips &amp; Water</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450</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$500</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$700</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$1000</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$600</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506471"/>
                  </a:ext>
                </a:extLst>
              </a:tr>
              <a:tr h="403710">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5/23</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8</a:t>
                      </a:r>
                      <a:r>
                        <a:rPr lang="en-US" sz="1200" b="0" i="0" u="none" strike="noStrike" baseline="30000" dirty="0">
                          <a:effectLst/>
                          <a:latin typeface="Calibri" panose="020F0502020204030204" pitchFamily="34" charset="0"/>
                          <a:ea typeface="Calibri" panose="020F0502020204030204" pitchFamily="34" charset="0"/>
                        </a:rPr>
                        <a:t>th</a:t>
                      </a:r>
                      <a:r>
                        <a:rPr lang="en-US" sz="1200" b="0" i="0" u="none" strike="noStrike" dirty="0">
                          <a:effectLst/>
                          <a:latin typeface="Calibri" panose="020F0502020204030204" pitchFamily="34" charset="0"/>
                          <a:ea typeface="Calibri" panose="020F0502020204030204" pitchFamily="34" charset="0"/>
                        </a:rPr>
                        <a:t> Grade Yearbook Signing</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(kids may order </a:t>
                      </a:r>
                      <a:r>
                        <a:rPr lang="en-US" sz="1200" b="0" i="0" u="none" strike="noStrike" dirty="0" err="1">
                          <a:effectLst/>
                          <a:latin typeface="Calibri" panose="020F0502020204030204" pitchFamily="34" charset="0"/>
                          <a:ea typeface="Calibri" panose="020F0502020204030204" pitchFamily="34" charset="0"/>
                        </a:rPr>
                        <a:t>Zaxbys</a:t>
                      </a:r>
                      <a:r>
                        <a:rPr lang="en-US" sz="1200" b="0" i="0" u="none" strike="noStrike" dirty="0">
                          <a:effectLst/>
                          <a:latin typeface="Calibri" panose="020F0502020204030204" pitchFamily="34" charset="0"/>
                          <a:ea typeface="Calibri" panose="020F0502020204030204" pitchFamily="34" charset="0"/>
                        </a:rPr>
                        <a:t> via mypayments plus for lunch)</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8</a:t>
                      </a:r>
                      <a:r>
                        <a:rPr lang="en-US" sz="1200" b="0" i="0" u="none" strike="noStrike" baseline="30000">
                          <a:effectLst/>
                          <a:latin typeface="Calibri" panose="020F0502020204030204" pitchFamily="34" charset="0"/>
                          <a:ea typeface="Calibri" panose="020F0502020204030204" pitchFamily="34" charset="0"/>
                        </a:rPr>
                        <a:t>th</a:t>
                      </a:r>
                      <a:r>
                        <a:rPr lang="en-US" sz="1200" b="0" i="0" u="none" strike="noStrike">
                          <a:effectLst/>
                          <a:latin typeface="Calibri" panose="020F0502020204030204" pitchFamily="34" charset="0"/>
                          <a:ea typeface="Calibri" panose="020F0502020204030204" pitchFamily="34" charset="0"/>
                        </a:rPr>
                        <a:t> Students &amp; Staff</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Zaxby’s</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Boxed Lunch</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Calibri" panose="020F0502020204030204" pitchFamily="34" charset="0"/>
                          <a:ea typeface="Calibri" panose="020F0502020204030204" pitchFamily="34" charset="0"/>
                        </a:rPr>
                        <a:t>TBD</a:t>
                      </a:r>
                      <a:endParaRPr lang="en-US" sz="1200" b="0" i="0" u="none" strike="noStrike">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Calibri" panose="020F0502020204030204" pitchFamily="34" charset="0"/>
                        </a:rPr>
                        <a:t>N/A</a:t>
                      </a:r>
                      <a:endParaRPr lang="en-US" sz="1200" b="0" i="0" u="none" strike="noStrike" dirty="0">
                        <a:effectLst/>
                        <a:latin typeface="Arial" panose="020B0604020202020204" pitchFamily="34" charset="0"/>
                      </a:endParaRPr>
                    </a:p>
                  </a:txBody>
                  <a:tcPr marL="45306" marR="45306" marT="6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417268"/>
                  </a:ext>
                </a:extLst>
              </a:tr>
            </a:tbl>
          </a:graphicData>
        </a:graphic>
      </p:graphicFrame>
    </p:spTree>
    <p:extLst>
      <p:ext uri="{BB962C8B-B14F-4D97-AF65-F5344CB8AC3E}">
        <p14:creationId xmlns:p14="http://schemas.microsoft.com/office/powerpoint/2010/main" val="1419806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4092C7-51FC-4225-BC6D-ED6028629B61}"/>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NOW THAT YOU HAVE THE BACKGROUND</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BFBD206-B47F-4117-829A-5692FAEBE140}"/>
              </a:ext>
            </a:extLst>
          </p:cNvPr>
          <p:cNvSpPr>
            <a:spLocks noGrp="1"/>
          </p:cNvSpPr>
          <p:nvPr>
            <p:ph idx="1"/>
          </p:nvPr>
        </p:nvSpPr>
        <p:spPr>
          <a:xfrm>
            <a:off x="4934934" y="1352302"/>
            <a:ext cx="6655597" cy="5259477"/>
          </a:xfrm>
        </p:spPr>
        <p:txBody>
          <a:bodyPr anchor="ctr">
            <a:noAutofit/>
          </a:bodyPr>
          <a:lstStyle/>
          <a:p>
            <a:r>
              <a:rPr lang="en-US" sz="3200" b="1" dirty="0">
                <a:solidFill>
                  <a:srgbClr val="FEFFFF"/>
                </a:solidFill>
              </a:rPr>
              <a:t>TITLE 1 </a:t>
            </a:r>
          </a:p>
          <a:p>
            <a:endParaRPr lang="en-US" sz="3200" b="1" dirty="0">
              <a:solidFill>
                <a:srgbClr val="FEFFFF"/>
              </a:solidFill>
            </a:endParaRPr>
          </a:p>
          <a:p>
            <a:pPr lvl="1"/>
            <a:r>
              <a:rPr lang="en-US" sz="3200" b="1" dirty="0">
                <a:solidFill>
                  <a:srgbClr val="FEFFFF"/>
                </a:solidFill>
              </a:rPr>
              <a:t>JANUARY = THE BUDGET PLAN</a:t>
            </a:r>
          </a:p>
          <a:p>
            <a:pPr lvl="1"/>
            <a:endParaRPr lang="en-US" sz="3200" b="1" dirty="0">
              <a:solidFill>
                <a:srgbClr val="FEFFFF"/>
              </a:solidFill>
            </a:endParaRPr>
          </a:p>
          <a:p>
            <a:pPr lvl="1"/>
            <a:r>
              <a:rPr lang="en-US" sz="3200" b="1" dirty="0">
                <a:solidFill>
                  <a:srgbClr val="FEFFFF"/>
                </a:solidFill>
              </a:rPr>
              <a:t>FEBURARY = PRIORITIZED NEEDS</a:t>
            </a:r>
          </a:p>
          <a:p>
            <a:pPr lvl="1"/>
            <a:endParaRPr lang="en-US" sz="3200" b="1" dirty="0">
              <a:solidFill>
                <a:srgbClr val="FEFFFF"/>
              </a:solidFill>
            </a:endParaRPr>
          </a:p>
          <a:p>
            <a:pPr lvl="1"/>
            <a:r>
              <a:rPr lang="en-US" sz="3200" b="1" dirty="0">
                <a:solidFill>
                  <a:srgbClr val="FEFFFF"/>
                </a:solidFill>
              </a:rPr>
              <a:t>MARCH = 3 GOALS (ELA / MATH / BEHAVIORAL)</a:t>
            </a:r>
          </a:p>
          <a:p>
            <a:pPr lvl="1"/>
            <a:endParaRPr lang="en-US" sz="3200" b="1" dirty="0">
              <a:solidFill>
                <a:srgbClr val="FEFFFF"/>
              </a:solidFill>
            </a:endParaRPr>
          </a:p>
          <a:p>
            <a:pPr lvl="1"/>
            <a:r>
              <a:rPr lang="en-US" sz="3200" b="1" dirty="0">
                <a:solidFill>
                  <a:srgbClr val="FEFFFF"/>
                </a:solidFill>
              </a:rPr>
              <a:t>APRIL = THE TITLE 1 PLAN</a:t>
            </a:r>
          </a:p>
        </p:txBody>
      </p:sp>
    </p:spTree>
    <p:extLst>
      <p:ext uri="{BB962C8B-B14F-4D97-AF65-F5344CB8AC3E}">
        <p14:creationId xmlns:p14="http://schemas.microsoft.com/office/powerpoint/2010/main" val="314504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8BA-C735-4FFF-8377-7A7BB2B5886C}"/>
              </a:ext>
            </a:extLst>
          </p:cNvPr>
          <p:cNvSpPr>
            <a:spLocks noGrp="1"/>
          </p:cNvSpPr>
          <p:nvPr>
            <p:ph type="title"/>
          </p:nvPr>
        </p:nvSpPr>
        <p:spPr>
          <a:xfrm>
            <a:off x="1047280" y="759805"/>
            <a:ext cx="10306520" cy="1325563"/>
          </a:xfrm>
        </p:spPr>
        <p:txBody>
          <a:bodyPr>
            <a:normAutofit/>
          </a:bodyPr>
          <a:lstStyle/>
          <a:p>
            <a:r>
              <a:rPr lang="en-US" sz="5400" dirty="0"/>
              <a:t>23-24 TITLE 1 BUDGET PRIORITES </a:t>
            </a:r>
          </a:p>
        </p:txBody>
      </p:sp>
      <p:sp>
        <p:nvSpPr>
          <p:cNvPr id="3" name="Content Placeholder 2">
            <a:extLst>
              <a:ext uri="{FF2B5EF4-FFF2-40B4-BE49-F238E27FC236}">
                <a16:creationId xmlns:a16="http://schemas.microsoft.com/office/drawing/2014/main" id="{58E94064-C9D9-4955-B978-848635072EB7}"/>
              </a:ext>
            </a:extLst>
          </p:cNvPr>
          <p:cNvSpPr>
            <a:spLocks noGrp="1"/>
          </p:cNvSpPr>
          <p:nvPr>
            <p:ph idx="1"/>
          </p:nvPr>
        </p:nvSpPr>
        <p:spPr>
          <a:xfrm>
            <a:off x="1047280" y="2301261"/>
            <a:ext cx="5734520" cy="4556739"/>
          </a:xfrm>
        </p:spPr>
        <p:txBody>
          <a:bodyPr>
            <a:noAutofit/>
          </a:bodyPr>
          <a:lstStyle/>
          <a:p>
            <a:pPr marL="0" indent="0">
              <a:spcBef>
                <a:spcPts val="0"/>
              </a:spcBef>
              <a:buNone/>
            </a:pPr>
            <a:r>
              <a:rPr lang="en-US" sz="2400" b="1" dirty="0"/>
              <a:t>$515,00</a:t>
            </a:r>
          </a:p>
          <a:p>
            <a:pPr>
              <a:spcBef>
                <a:spcPts val="0"/>
              </a:spcBef>
              <a:buFontTx/>
              <a:buChar char="-"/>
            </a:pPr>
            <a:r>
              <a:rPr lang="en-US" sz="2400" b="1" dirty="0"/>
              <a:t>Personnel $350,000</a:t>
            </a:r>
          </a:p>
          <a:p>
            <a:pPr lvl="1">
              <a:spcBef>
                <a:spcPts val="0"/>
              </a:spcBef>
              <a:buFontTx/>
              <a:buChar char="-"/>
            </a:pPr>
            <a:r>
              <a:rPr lang="en-US" b="1" dirty="0"/>
              <a:t>Math Support Teacher</a:t>
            </a:r>
          </a:p>
          <a:p>
            <a:pPr lvl="1">
              <a:spcBef>
                <a:spcPts val="0"/>
              </a:spcBef>
              <a:buFontTx/>
              <a:buChar char="-"/>
            </a:pPr>
            <a:r>
              <a:rPr lang="en-US" b="1" dirty="0"/>
              <a:t>ELA Academic Coach (DLI Coordinator)</a:t>
            </a:r>
          </a:p>
          <a:p>
            <a:pPr lvl="1">
              <a:spcBef>
                <a:spcPts val="0"/>
              </a:spcBef>
              <a:buFontTx/>
              <a:buChar char="-"/>
            </a:pPr>
            <a:r>
              <a:rPr lang="en-US" b="1" dirty="0"/>
              <a:t>Math Coach (IB Coordinator)</a:t>
            </a:r>
          </a:p>
          <a:p>
            <a:pPr lvl="1">
              <a:spcBef>
                <a:spcPts val="0"/>
              </a:spcBef>
              <a:buFontTx/>
              <a:buChar char="-"/>
            </a:pPr>
            <a:r>
              <a:rPr lang="en-US" b="1" dirty="0"/>
              <a:t>Parent Facilitator</a:t>
            </a:r>
          </a:p>
          <a:p>
            <a:pPr>
              <a:spcBef>
                <a:spcPts val="0"/>
              </a:spcBef>
              <a:buFontTx/>
              <a:buChar char="-"/>
            </a:pPr>
            <a:r>
              <a:rPr lang="en-US" sz="2400" b="1" dirty="0"/>
              <a:t>Software $33,000</a:t>
            </a:r>
          </a:p>
          <a:p>
            <a:pPr lvl="1">
              <a:spcBef>
                <a:spcPts val="0"/>
              </a:spcBef>
              <a:buFontTx/>
              <a:buChar char="-"/>
            </a:pPr>
            <a:r>
              <a:rPr lang="en-US" b="1" dirty="0"/>
              <a:t>Moby Max</a:t>
            </a:r>
          </a:p>
          <a:p>
            <a:pPr lvl="1">
              <a:spcBef>
                <a:spcPts val="0"/>
              </a:spcBef>
              <a:buFontTx/>
              <a:buChar char="-"/>
            </a:pPr>
            <a:r>
              <a:rPr lang="en-US" b="1" dirty="0"/>
              <a:t>Flocabulary</a:t>
            </a:r>
          </a:p>
          <a:p>
            <a:pPr lvl="1">
              <a:spcBef>
                <a:spcPts val="0"/>
              </a:spcBef>
              <a:buFontTx/>
              <a:buChar char="-"/>
            </a:pPr>
            <a:r>
              <a:rPr lang="en-US" b="1" dirty="0"/>
              <a:t>IXL Math</a:t>
            </a:r>
          </a:p>
          <a:p>
            <a:pPr lvl="1">
              <a:spcBef>
                <a:spcPts val="0"/>
              </a:spcBef>
              <a:buFontTx/>
              <a:buChar char="-"/>
            </a:pPr>
            <a:r>
              <a:rPr lang="en-US" b="1" dirty="0"/>
              <a:t>IXL English</a:t>
            </a:r>
          </a:p>
          <a:p>
            <a:pPr lvl="1">
              <a:spcBef>
                <a:spcPts val="0"/>
              </a:spcBef>
              <a:buFontTx/>
              <a:buChar char="-"/>
            </a:pPr>
            <a:r>
              <a:rPr lang="en-US" b="1" dirty="0"/>
              <a:t>IXL Social Studies</a:t>
            </a:r>
          </a:p>
          <a:p>
            <a:pPr lvl="1">
              <a:spcBef>
                <a:spcPts val="0"/>
              </a:spcBef>
              <a:buFontTx/>
              <a:buChar char="-"/>
            </a:pPr>
            <a:r>
              <a:rPr lang="en-US" b="1" dirty="0"/>
              <a:t>IXL Science</a:t>
            </a:r>
          </a:p>
        </p:txBody>
      </p:sp>
      <p:pic>
        <p:nvPicPr>
          <p:cNvPr id="11" name="Picture 10" descr="A picture containing text&#10;&#10;Description automatically generated">
            <a:extLst>
              <a:ext uri="{FF2B5EF4-FFF2-40B4-BE49-F238E27FC236}">
                <a16:creationId xmlns:a16="http://schemas.microsoft.com/office/drawing/2014/main" id="{47EBDB70-D36B-495C-9D57-BC70AE3B8C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33" r="-2" b="-2"/>
          <a:stretch/>
        </p:blipFill>
        <p:spPr>
          <a:xfrm>
            <a:off x="6781800" y="2354088"/>
            <a:ext cx="4187556" cy="4332461"/>
          </a:xfrm>
          <a:prstGeom prst="rect">
            <a:avLst/>
          </a:prstGeom>
        </p:spPr>
      </p:pic>
    </p:spTree>
    <p:extLst>
      <p:ext uri="{BB962C8B-B14F-4D97-AF65-F5344CB8AC3E}">
        <p14:creationId xmlns:p14="http://schemas.microsoft.com/office/powerpoint/2010/main" val="1971895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198AB-FEF5-4D7D-B2A1-7D5424E9FFC3}"/>
              </a:ext>
            </a:extLst>
          </p:cNvPr>
          <p:cNvSpPr>
            <a:spLocks noGrp="1"/>
          </p:cNvSpPr>
          <p:nvPr>
            <p:ph type="title"/>
          </p:nvPr>
        </p:nvSpPr>
        <p:spPr>
          <a:xfrm>
            <a:off x="838200" y="365125"/>
            <a:ext cx="10515600" cy="1325563"/>
          </a:xfrm>
        </p:spPr>
        <p:txBody>
          <a:bodyPr>
            <a:normAutofit/>
          </a:bodyPr>
          <a:lstStyle/>
          <a:p>
            <a:r>
              <a:rPr lang="en-US" sz="5400"/>
              <a:t>INTRODUCTIONS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869DFF-9F19-416E-A9C2-8963948B6FD1}"/>
              </a:ext>
            </a:extLst>
          </p:cNvPr>
          <p:cNvSpPr>
            <a:spLocks noGrp="1"/>
          </p:cNvSpPr>
          <p:nvPr>
            <p:ph idx="1"/>
          </p:nvPr>
        </p:nvSpPr>
        <p:spPr>
          <a:xfrm>
            <a:off x="838200" y="1929384"/>
            <a:ext cx="10515600" cy="4251960"/>
          </a:xfrm>
        </p:spPr>
        <p:txBody>
          <a:bodyPr>
            <a:normAutofit/>
          </a:bodyPr>
          <a:lstStyle/>
          <a:p>
            <a:r>
              <a:rPr lang="en-US" sz="2200" dirty="0"/>
              <a:t>2 Staff – Kiersten Martin (TOTY) and Jessica Richardson (Title 1 Academic Coach)</a:t>
            </a:r>
          </a:p>
          <a:p>
            <a:pPr marL="0" indent="0">
              <a:buNone/>
            </a:pPr>
            <a:endParaRPr lang="en-US" sz="2200" dirty="0"/>
          </a:p>
          <a:p>
            <a:r>
              <a:rPr lang="en-US" sz="2200" dirty="0"/>
              <a:t>2 Parents - Latoya Palmer-Addy (PTSA President) and Beth Seelinger (7</a:t>
            </a:r>
            <a:r>
              <a:rPr lang="en-US" sz="2200" baseline="30000" dirty="0"/>
              <a:t>th</a:t>
            </a:r>
            <a:r>
              <a:rPr lang="en-US" sz="2200" dirty="0"/>
              <a:t> &amp; 8</a:t>
            </a:r>
            <a:r>
              <a:rPr lang="en-US" sz="2200" baseline="30000" dirty="0"/>
              <a:t>th</a:t>
            </a:r>
            <a:r>
              <a:rPr lang="en-US" sz="2200" dirty="0"/>
              <a:t> Parent)</a:t>
            </a:r>
          </a:p>
          <a:p>
            <a:pPr marL="0" indent="0">
              <a:buNone/>
            </a:pPr>
            <a:endParaRPr lang="en-US" sz="2200" dirty="0"/>
          </a:p>
          <a:p>
            <a:r>
              <a:rPr lang="en-US" sz="2200" dirty="0"/>
              <a:t>2 Community - Tim Gould (Smyrna City Councilman) &amp; Shawn Freeman  (6</a:t>
            </a:r>
            <a:r>
              <a:rPr lang="en-US" sz="2200" baseline="30000" dirty="0"/>
              <a:t>th</a:t>
            </a:r>
            <a:r>
              <a:rPr lang="en-US" sz="2200" dirty="0"/>
              <a:t> Parent)</a:t>
            </a:r>
          </a:p>
          <a:p>
            <a:pPr marL="0" indent="0">
              <a:buNone/>
            </a:pPr>
            <a:endParaRPr lang="en-US" sz="2200" dirty="0"/>
          </a:p>
          <a:p>
            <a:r>
              <a:rPr lang="en-US" sz="2200" dirty="0"/>
              <a:t>1 Counselor - Alex Gorrell (Counselor)</a:t>
            </a:r>
          </a:p>
          <a:p>
            <a:pPr marL="0" indent="0">
              <a:buNone/>
            </a:pPr>
            <a:endParaRPr lang="en-US" sz="2200" dirty="0"/>
          </a:p>
          <a:p>
            <a:r>
              <a:rPr lang="en-US" sz="2200" dirty="0"/>
              <a:t>1 Rep from Title 1 - Dalia Saldierna (Parent Facilitator)</a:t>
            </a:r>
          </a:p>
        </p:txBody>
      </p:sp>
    </p:spTree>
    <p:extLst>
      <p:ext uri="{BB962C8B-B14F-4D97-AF65-F5344CB8AC3E}">
        <p14:creationId xmlns:p14="http://schemas.microsoft.com/office/powerpoint/2010/main" val="3797130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8BA-C735-4FFF-8377-7A7BB2B5886C}"/>
              </a:ext>
            </a:extLst>
          </p:cNvPr>
          <p:cNvSpPr>
            <a:spLocks noGrp="1"/>
          </p:cNvSpPr>
          <p:nvPr>
            <p:ph type="title"/>
          </p:nvPr>
        </p:nvSpPr>
        <p:spPr>
          <a:xfrm>
            <a:off x="1047280" y="759805"/>
            <a:ext cx="10306520" cy="1325563"/>
          </a:xfrm>
        </p:spPr>
        <p:txBody>
          <a:bodyPr>
            <a:normAutofit/>
          </a:bodyPr>
          <a:lstStyle/>
          <a:p>
            <a:r>
              <a:rPr lang="en-US" sz="5400" dirty="0"/>
              <a:t>23-24 TITLE 1 BUDGET PRIORITES </a:t>
            </a:r>
          </a:p>
        </p:txBody>
      </p:sp>
      <p:sp>
        <p:nvSpPr>
          <p:cNvPr id="3" name="Content Placeholder 2">
            <a:extLst>
              <a:ext uri="{FF2B5EF4-FFF2-40B4-BE49-F238E27FC236}">
                <a16:creationId xmlns:a16="http://schemas.microsoft.com/office/drawing/2014/main" id="{58E94064-C9D9-4955-B978-848635072EB7}"/>
              </a:ext>
            </a:extLst>
          </p:cNvPr>
          <p:cNvSpPr>
            <a:spLocks noGrp="1"/>
          </p:cNvSpPr>
          <p:nvPr>
            <p:ph idx="1"/>
          </p:nvPr>
        </p:nvSpPr>
        <p:spPr>
          <a:xfrm>
            <a:off x="1047280" y="2085369"/>
            <a:ext cx="5734520" cy="4772632"/>
          </a:xfrm>
        </p:spPr>
        <p:txBody>
          <a:bodyPr>
            <a:noAutofit/>
          </a:bodyPr>
          <a:lstStyle/>
          <a:p>
            <a:pPr marL="0" indent="0">
              <a:spcBef>
                <a:spcPts val="0"/>
              </a:spcBef>
              <a:buNone/>
            </a:pPr>
            <a:r>
              <a:rPr lang="en-US" sz="2400" b="1" dirty="0"/>
              <a:t>$515,00</a:t>
            </a:r>
          </a:p>
          <a:p>
            <a:pPr>
              <a:spcBef>
                <a:spcPts val="0"/>
              </a:spcBef>
              <a:buFontTx/>
              <a:buChar char="-"/>
            </a:pPr>
            <a:r>
              <a:rPr lang="en-US" sz="2400" b="1" dirty="0"/>
              <a:t>Supplies $18,000</a:t>
            </a:r>
          </a:p>
          <a:p>
            <a:pPr lvl="1">
              <a:spcBef>
                <a:spcPts val="0"/>
              </a:spcBef>
              <a:buFontTx/>
              <a:buChar char="-"/>
            </a:pPr>
            <a:r>
              <a:rPr lang="en-US" b="1" dirty="0"/>
              <a:t>Copy Paper / Copier Ink</a:t>
            </a:r>
          </a:p>
          <a:p>
            <a:pPr lvl="1">
              <a:spcBef>
                <a:spcPts val="0"/>
              </a:spcBef>
              <a:buFontTx/>
              <a:buChar char="-"/>
            </a:pPr>
            <a:r>
              <a:rPr lang="en-US" b="1" dirty="0"/>
              <a:t>Printer Ink</a:t>
            </a:r>
          </a:p>
          <a:p>
            <a:pPr lvl="1">
              <a:spcBef>
                <a:spcPts val="0"/>
              </a:spcBef>
              <a:buFontTx/>
              <a:buChar char="-"/>
            </a:pPr>
            <a:r>
              <a:rPr lang="en-US" b="1" dirty="0"/>
              <a:t>PBIS APP</a:t>
            </a:r>
          </a:p>
          <a:p>
            <a:pPr lvl="1">
              <a:spcBef>
                <a:spcPts val="0"/>
              </a:spcBef>
              <a:buFontTx/>
              <a:buChar char="-"/>
            </a:pPr>
            <a:r>
              <a:rPr lang="en-US" b="1" dirty="0"/>
              <a:t>Student Agendas</a:t>
            </a:r>
          </a:p>
          <a:p>
            <a:pPr marL="457200" lvl="1" indent="0">
              <a:spcBef>
                <a:spcPts val="0"/>
              </a:spcBef>
              <a:buNone/>
            </a:pPr>
            <a:endParaRPr lang="en-US" b="1" dirty="0"/>
          </a:p>
          <a:p>
            <a:pPr>
              <a:spcBef>
                <a:spcPts val="0"/>
              </a:spcBef>
              <a:buFontTx/>
              <a:buChar char="-"/>
            </a:pPr>
            <a:r>
              <a:rPr lang="en-US" sz="2400" b="1" dirty="0"/>
              <a:t>Performance Contracts $13,000</a:t>
            </a:r>
          </a:p>
          <a:p>
            <a:pPr lvl="1">
              <a:spcBef>
                <a:spcPts val="0"/>
              </a:spcBef>
              <a:buFontTx/>
              <a:buChar char="-"/>
            </a:pPr>
            <a:r>
              <a:rPr lang="en-US" b="1" dirty="0"/>
              <a:t>Science 4 Everyone</a:t>
            </a:r>
          </a:p>
          <a:p>
            <a:pPr lvl="1">
              <a:spcBef>
                <a:spcPts val="0"/>
              </a:spcBef>
              <a:buFontTx/>
              <a:buChar char="-"/>
            </a:pPr>
            <a:r>
              <a:rPr lang="en-US" b="1" dirty="0"/>
              <a:t>Diamond Del Mining</a:t>
            </a:r>
          </a:p>
          <a:p>
            <a:pPr marL="457200" lvl="1" indent="0">
              <a:spcBef>
                <a:spcPts val="0"/>
              </a:spcBef>
              <a:buNone/>
            </a:pPr>
            <a:endParaRPr lang="en-US" b="1" dirty="0"/>
          </a:p>
          <a:p>
            <a:pPr>
              <a:spcBef>
                <a:spcPts val="0"/>
              </a:spcBef>
              <a:buFontTx/>
              <a:buChar char="-"/>
            </a:pPr>
            <a:r>
              <a:rPr lang="en-US" sz="2400" b="1" dirty="0"/>
              <a:t>Parent Nights $1,000</a:t>
            </a:r>
          </a:p>
          <a:p>
            <a:pPr lvl="1">
              <a:spcBef>
                <a:spcPts val="0"/>
              </a:spcBef>
              <a:buFontTx/>
              <a:buChar char="-"/>
            </a:pPr>
            <a:r>
              <a:rPr lang="en-US" b="1" dirty="0"/>
              <a:t>Multicultural Night Decorations</a:t>
            </a:r>
          </a:p>
          <a:p>
            <a:pPr lvl="1">
              <a:spcBef>
                <a:spcPts val="0"/>
              </a:spcBef>
              <a:buFontTx/>
              <a:buChar char="-"/>
            </a:pPr>
            <a:r>
              <a:rPr lang="en-US" b="1" dirty="0"/>
              <a:t>IB Showcase Decorations</a:t>
            </a:r>
          </a:p>
          <a:p>
            <a:pPr marL="457200" lvl="1" indent="0">
              <a:spcBef>
                <a:spcPts val="0"/>
              </a:spcBef>
              <a:buNone/>
            </a:pPr>
            <a:endParaRPr lang="en-US" b="1" dirty="0"/>
          </a:p>
        </p:txBody>
      </p:sp>
      <p:pic>
        <p:nvPicPr>
          <p:cNvPr id="11" name="Picture 10" descr="A picture containing text&#10;&#10;Description automatically generated">
            <a:extLst>
              <a:ext uri="{FF2B5EF4-FFF2-40B4-BE49-F238E27FC236}">
                <a16:creationId xmlns:a16="http://schemas.microsoft.com/office/drawing/2014/main" id="{47EBDB70-D36B-495C-9D57-BC70AE3B8C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33" r="-2" b="-2"/>
          <a:stretch/>
        </p:blipFill>
        <p:spPr>
          <a:xfrm>
            <a:off x="6781800" y="2085368"/>
            <a:ext cx="4187556" cy="4601181"/>
          </a:xfrm>
          <a:prstGeom prst="rect">
            <a:avLst/>
          </a:prstGeom>
        </p:spPr>
      </p:pic>
    </p:spTree>
    <p:extLst>
      <p:ext uri="{BB962C8B-B14F-4D97-AF65-F5344CB8AC3E}">
        <p14:creationId xmlns:p14="http://schemas.microsoft.com/office/powerpoint/2010/main" val="557023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8BA-C735-4FFF-8377-7A7BB2B5886C}"/>
              </a:ext>
            </a:extLst>
          </p:cNvPr>
          <p:cNvSpPr>
            <a:spLocks noGrp="1"/>
          </p:cNvSpPr>
          <p:nvPr>
            <p:ph type="title"/>
          </p:nvPr>
        </p:nvSpPr>
        <p:spPr>
          <a:xfrm>
            <a:off x="1047280" y="759805"/>
            <a:ext cx="10306520" cy="1325563"/>
          </a:xfrm>
        </p:spPr>
        <p:txBody>
          <a:bodyPr>
            <a:normAutofit/>
          </a:bodyPr>
          <a:lstStyle/>
          <a:p>
            <a:r>
              <a:rPr lang="en-US" sz="5400" dirty="0"/>
              <a:t>23-24 TITLE 1 BUDGET PRIORITES </a:t>
            </a:r>
          </a:p>
        </p:txBody>
      </p:sp>
      <p:sp>
        <p:nvSpPr>
          <p:cNvPr id="3" name="Content Placeholder 2">
            <a:extLst>
              <a:ext uri="{FF2B5EF4-FFF2-40B4-BE49-F238E27FC236}">
                <a16:creationId xmlns:a16="http://schemas.microsoft.com/office/drawing/2014/main" id="{58E94064-C9D9-4955-B978-848635072EB7}"/>
              </a:ext>
            </a:extLst>
          </p:cNvPr>
          <p:cNvSpPr>
            <a:spLocks noGrp="1"/>
          </p:cNvSpPr>
          <p:nvPr>
            <p:ph idx="1"/>
          </p:nvPr>
        </p:nvSpPr>
        <p:spPr>
          <a:xfrm>
            <a:off x="1047280" y="2085369"/>
            <a:ext cx="5734520" cy="4772632"/>
          </a:xfrm>
        </p:spPr>
        <p:txBody>
          <a:bodyPr>
            <a:noAutofit/>
          </a:bodyPr>
          <a:lstStyle/>
          <a:p>
            <a:pPr marL="0" indent="0">
              <a:spcBef>
                <a:spcPts val="0"/>
              </a:spcBef>
              <a:buNone/>
            </a:pPr>
            <a:r>
              <a:rPr lang="en-US" sz="2400" b="1" dirty="0"/>
              <a:t>$515,00</a:t>
            </a:r>
          </a:p>
          <a:p>
            <a:pPr>
              <a:spcBef>
                <a:spcPts val="0"/>
              </a:spcBef>
              <a:buFontTx/>
              <a:buChar char="-"/>
            </a:pPr>
            <a:r>
              <a:rPr lang="en-US" sz="2400" b="1" dirty="0"/>
              <a:t>Workshops &amp; Conferences $18,000</a:t>
            </a:r>
          </a:p>
          <a:p>
            <a:pPr lvl="1">
              <a:spcBef>
                <a:spcPts val="0"/>
              </a:spcBef>
              <a:buFontTx/>
              <a:buChar char="-"/>
            </a:pPr>
            <a:r>
              <a:rPr lang="en-US" b="1" dirty="0"/>
              <a:t>Title 1</a:t>
            </a:r>
          </a:p>
          <a:p>
            <a:pPr lvl="1">
              <a:spcBef>
                <a:spcPts val="0"/>
              </a:spcBef>
              <a:buFontTx/>
              <a:buChar char="-"/>
            </a:pPr>
            <a:r>
              <a:rPr lang="en-US" b="1" dirty="0"/>
              <a:t>IB</a:t>
            </a:r>
          </a:p>
          <a:p>
            <a:pPr lvl="1">
              <a:spcBef>
                <a:spcPts val="0"/>
              </a:spcBef>
              <a:buFontTx/>
              <a:buChar char="-"/>
            </a:pPr>
            <a:r>
              <a:rPr lang="en-US" b="1" dirty="0"/>
              <a:t>GATESOL</a:t>
            </a:r>
          </a:p>
          <a:p>
            <a:pPr lvl="1">
              <a:spcBef>
                <a:spcPts val="0"/>
              </a:spcBef>
              <a:buFontTx/>
              <a:buChar char="-"/>
            </a:pPr>
            <a:r>
              <a:rPr lang="en-US" b="1" dirty="0"/>
              <a:t>GA ELA</a:t>
            </a:r>
          </a:p>
          <a:p>
            <a:pPr lvl="1">
              <a:spcBef>
                <a:spcPts val="0"/>
              </a:spcBef>
              <a:buFontTx/>
              <a:buChar char="-"/>
            </a:pPr>
            <a:r>
              <a:rPr lang="en-US" b="1" dirty="0"/>
              <a:t>GA SOCIAL STUDIES</a:t>
            </a:r>
          </a:p>
          <a:p>
            <a:pPr lvl="1">
              <a:spcBef>
                <a:spcPts val="0"/>
              </a:spcBef>
              <a:buFontTx/>
              <a:buChar char="-"/>
            </a:pPr>
            <a:r>
              <a:rPr lang="en-US" b="1" dirty="0"/>
              <a:t>GA MATH</a:t>
            </a:r>
          </a:p>
          <a:p>
            <a:pPr lvl="1">
              <a:spcBef>
                <a:spcPts val="0"/>
              </a:spcBef>
              <a:buFontTx/>
              <a:buChar char="-"/>
            </a:pPr>
            <a:r>
              <a:rPr lang="en-US" b="1" dirty="0"/>
              <a:t>GA SCIENCE</a:t>
            </a:r>
          </a:p>
          <a:p>
            <a:pPr marL="457200" lvl="1" indent="0">
              <a:spcBef>
                <a:spcPts val="0"/>
              </a:spcBef>
              <a:buNone/>
            </a:pPr>
            <a:r>
              <a:rPr lang="en-US" b="1" dirty="0"/>
              <a:t>Conferences / Workshops include</a:t>
            </a:r>
          </a:p>
          <a:p>
            <a:pPr marL="457200" lvl="1" indent="0">
              <a:spcBef>
                <a:spcPts val="0"/>
              </a:spcBef>
              <a:buNone/>
            </a:pPr>
            <a:r>
              <a:rPr lang="en-US" b="1" dirty="0"/>
              <a:t>    *Registration</a:t>
            </a:r>
          </a:p>
          <a:p>
            <a:pPr marL="457200" lvl="1" indent="0">
              <a:spcBef>
                <a:spcPts val="0"/>
              </a:spcBef>
              <a:buNone/>
            </a:pPr>
            <a:r>
              <a:rPr lang="en-US" b="1" dirty="0"/>
              <a:t>    *Hotel</a:t>
            </a:r>
          </a:p>
          <a:p>
            <a:pPr marL="457200" lvl="1" indent="0">
              <a:spcBef>
                <a:spcPts val="0"/>
              </a:spcBef>
              <a:buNone/>
            </a:pPr>
            <a:r>
              <a:rPr lang="en-US" b="1" dirty="0"/>
              <a:t>    *Food Per Diem</a:t>
            </a:r>
          </a:p>
          <a:p>
            <a:pPr marL="457200" lvl="1" indent="0">
              <a:spcBef>
                <a:spcPts val="0"/>
              </a:spcBef>
              <a:buNone/>
            </a:pPr>
            <a:r>
              <a:rPr lang="en-US" b="1" dirty="0"/>
              <a:t>    *Travel</a:t>
            </a:r>
          </a:p>
          <a:p>
            <a:pPr marL="457200" lvl="1" indent="0">
              <a:spcBef>
                <a:spcPts val="0"/>
              </a:spcBef>
              <a:buNone/>
            </a:pPr>
            <a:endParaRPr lang="en-US" b="1" dirty="0"/>
          </a:p>
          <a:p>
            <a:pPr marL="457200" lvl="1" indent="0">
              <a:spcBef>
                <a:spcPts val="0"/>
              </a:spcBef>
              <a:buNone/>
            </a:pPr>
            <a:endParaRPr lang="en-US" b="1" dirty="0"/>
          </a:p>
        </p:txBody>
      </p:sp>
      <p:pic>
        <p:nvPicPr>
          <p:cNvPr id="11" name="Picture 10" descr="A picture containing text&#10;&#10;Description automatically generated">
            <a:extLst>
              <a:ext uri="{FF2B5EF4-FFF2-40B4-BE49-F238E27FC236}">
                <a16:creationId xmlns:a16="http://schemas.microsoft.com/office/drawing/2014/main" id="{47EBDB70-D36B-495C-9D57-BC70AE3B8C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33" r="-2" b="-2"/>
          <a:stretch/>
        </p:blipFill>
        <p:spPr>
          <a:xfrm>
            <a:off x="6781800" y="2085368"/>
            <a:ext cx="4187556" cy="4601181"/>
          </a:xfrm>
          <a:prstGeom prst="rect">
            <a:avLst/>
          </a:prstGeom>
        </p:spPr>
      </p:pic>
    </p:spTree>
    <p:extLst>
      <p:ext uri="{BB962C8B-B14F-4D97-AF65-F5344CB8AC3E}">
        <p14:creationId xmlns:p14="http://schemas.microsoft.com/office/powerpoint/2010/main" val="151283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8BA-C735-4FFF-8377-7A7BB2B5886C}"/>
              </a:ext>
            </a:extLst>
          </p:cNvPr>
          <p:cNvSpPr>
            <a:spLocks noGrp="1"/>
          </p:cNvSpPr>
          <p:nvPr>
            <p:ph type="title"/>
          </p:nvPr>
        </p:nvSpPr>
        <p:spPr>
          <a:xfrm>
            <a:off x="1047280" y="759805"/>
            <a:ext cx="10306520" cy="1325563"/>
          </a:xfrm>
        </p:spPr>
        <p:txBody>
          <a:bodyPr>
            <a:normAutofit/>
          </a:bodyPr>
          <a:lstStyle/>
          <a:p>
            <a:r>
              <a:rPr lang="en-US" sz="5400" dirty="0"/>
              <a:t>23-24 TITLE 1 BUDGET PRIORITES </a:t>
            </a:r>
          </a:p>
        </p:txBody>
      </p:sp>
      <p:sp>
        <p:nvSpPr>
          <p:cNvPr id="3" name="Content Placeholder 2">
            <a:extLst>
              <a:ext uri="{FF2B5EF4-FFF2-40B4-BE49-F238E27FC236}">
                <a16:creationId xmlns:a16="http://schemas.microsoft.com/office/drawing/2014/main" id="{58E94064-C9D9-4955-B978-848635072EB7}"/>
              </a:ext>
            </a:extLst>
          </p:cNvPr>
          <p:cNvSpPr>
            <a:spLocks noGrp="1"/>
          </p:cNvSpPr>
          <p:nvPr>
            <p:ph idx="1"/>
          </p:nvPr>
        </p:nvSpPr>
        <p:spPr>
          <a:xfrm>
            <a:off x="1047280" y="2085369"/>
            <a:ext cx="5734520" cy="4772632"/>
          </a:xfrm>
        </p:spPr>
        <p:txBody>
          <a:bodyPr>
            <a:noAutofit/>
          </a:bodyPr>
          <a:lstStyle/>
          <a:p>
            <a:pPr marL="0" indent="0">
              <a:spcBef>
                <a:spcPts val="0"/>
              </a:spcBef>
              <a:buNone/>
            </a:pPr>
            <a:r>
              <a:rPr lang="en-US" sz="2400" b="1" dirty="0"/>
              <a:t>$515,00</a:t>
            </a:r>
          </a:p>
          <a:p>
            <a:pPr lvl="1">
              <a:spcBef>
                <a:spcPts val="0"/>
              </a:spcBef>
              <a:buFontTx/>
              <a:buChar char="-"/>
            </a:pPr>
            <a:r>
              <a:rPr lang="en-US" b="1" dirty="0"/>
              <a:t>$350,000</a:t>
            </a:r>
          </a:p>
          <a:p>
            <a:pPr lvl="1">
              <a:spcBef>
                <a:spcPts val="0"/>
              </a:spcBef>
              <a:buFontTx/>
              <a:buChar char="-"/>
            </a:pPr>
            <a:r>
              <a:rPr lang="en-US" b="1" dirty="0"/>
              <a:t>$33,000</a:t>
            </a:r>
          </a:p>
          <a:p>
            <a:pPr lvl="1">
              <a:spcBef>
                <a:spcPts val="0"/>
              </a:spcBef>
              <a:buFontTx/>
              <a:buChar char="-"/>
            </a:pPr>
            <a:r>
              <a:rPr lang="en-US" b="1" dirty="0"/>
              <a:t>$18,000</a:t>
            </a:r>
          </a:p>
          <a:p>
            <a:pPr lvl="1">
              <a:spcBef>
                <a:spcPts val="0"/>
              </a:spcBef>
              <a:buFontTx/>
              <a:buChar char="-"/>
            </a:pPr>
            <a:r>
              <a:rPr lang="en-US" b="1" dirty="0"/>
              <a:t>$13,000</a:t>
            </a:r>
          </a:p>
          <a:p>
            <a:pPr lvl="1">
              <a:spcBef>
                <a:spcPts val="0"/>
              </a:spcBef>
              <a:buFontTx/>
              <a:buChar char="-"/>
            </a:pPr>
            <a:r>
              <a:rPr lang="en-US" b="1" dirty="0"/>
              <a:t>$1,000</a:t>
            </a:r>
          </a:p>
          <a:p>
            <a:pPr lvl="1">
              <a:spcBef>
                <a:spcPts val="0"/>
              </a:spcBef>
              <a:buFontTx/>
              <a:buChar char="-"/>
            </a:pPr>
            <a:r>
              <a:rPr lang="en-US" b="1" dirty="0"/>
              <a:t>$18,000</a:t>
            </a:r>
          </a:p>
          <a:p>
            <a:pPr marL="457200" lvl="1" indent="0">
              <a:spcBef>
                <a:spcPts val="0"/>
              </a:spcBef>
              <a:buNone/>
            </a:pPr>
            <a:r>
              <a:rPr lang="en-US" b="1" dirty="0"/>
              <a:t>__________</a:t>
            </a:r>
          </a:p>
          <a:p>
            <a:pPr marL="457200" lvl="1" indent="0">
              <a:spcBef>
                <a:spcPts val="0"/>
              </a:spcBef>
              <a:buNone/>
            </a:pPr>
            <a:r>
              <a:rPr lang="en-US" b="1" dirty="0"/>
              <a:t>$433,000</a:t>
            </a:r>
          </a:p>
          <a:p>
            <a:pPr marL="457200" lvl="1" indent="0">
              <a:spcBef>
                <a:spcPts val="0"/>
              </a:spcBef>
              <a:buNone/>
            </a:pPr>
            <a:endParaRPr lang="en-US" b="1" dirty="0"/>
          </a:p>
          <a:p>
            <a:pPr marL="457200" lvl="1" indent="0">
              <a:spcBef>
                <a:spcPts val="0"/>
              </a:spcBef>
              <a:buNone/>
            </a:pPr>
            <a:endParaRPr lang="en-US" b="1" dirty="0"/>
          </a:p>
          <a:p>
            <a:pPr marL="457200" lvl="1" indent="0">
              <a:spcBef>
                <a:spcPts val="0"/>
              </a:spcBef>
              <a:buNone/>
            </a:pPr>
            <a:r>
              <a:rPr lang="en-US" b="1" dirty="0">
                <a:highlight>
                  <a:srgbClr val="FFFF00"/>
                </a:highlight>
              </a:rPr>
              <a:t>$82,000 Left to Budget</a:t>
            </a:r>
          </a:p>
          <a:p>
            <a:pPr lvl="1">
              <a:spcBef>
                <a:spcPts val="0"/>
              </a:spcBef>
              <a:buFontTx/>
              <a:buChar char="-"/>
            </a:pPr>
            <a:endParaRPr lang="en-US" b="1" dirty="0"/>
          </a:p>
          <a:p>
            <a:pPr lvl="1">
              <a:spcBef>
                <a:spcPts val="0"/>
              </a:spcBef>
              <a:buFontTx/>
              <a:buChar char="-"/>
            </a:pPr>
            <a:endParaRPr lang="en-US" b="1" dirty="0"/>
          </a:p>
          <a:p>
            <a:pPr lvl="1">
              <a:spcBef>
                <a:spcPts val="0"/>
              </a:spcBef>
              <a:buFontTx/>
              <a:buChar char="-"/>
            </a:pPr>
            <a:endParaRPr lang="en-US" b="1" dirty="0"/>
          </a:p>
        </p:txBody>
      </p:sp>
      <p:pic>
        <p:nvPicPr>
          <p:cNvPr id="11" name="Picture 10" descr="A picture containing text&#10;&#10;Description automatically generated">
            <a:extLst>
              <a:ext uri="{FF2B5EF4-FFF2-40B4-BE49-F238E27FC236}">
                <a16:creationId xmlns:a16="http://schemas.microsoft.com/office/drawing/2014/main" id="{47EBDB70-D36B-495C-9D57-BC70AE3B8C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33" r="-2" b="-2"/>
          <a:stretch/>
        </p:blipFill>
        <p:spPr>
          <a:xfrm>
            <a:off x="6781800" y="2085368"/>
            <a:ext cx="4187556" cy="4601181"/>
          </a:xfrm>
          <a:prstGeom prst="rect">
            <a:avLst/>
          </a:prstGeom>
        </p:spPr>
      </p:pic>
    </p:spTree>
    <p:extLst>
      <p:ext uri="{BB962C8B-B14F-4D97-AF65-F5344CB8AC3E}">
        <p14:creationId xmlns:p14="http://schemas.microsoft.com/office/powerpoint/2010/main" val="13959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A74B-3813-4C88-ABDB-5B52F98AB11F}"/>
              </a:ext>
            </a:extLst>
          </p:cNvPr>
          <p:cNvSpPr>
            <a:spLocks noGrp="1"/>
          </p:cNvSpPr>
          <p:nvPr>
            <p:ph type="title"/>
          </p:nvPr>
        </p:nvSpPr>
        <p:spPr>
          <a:xfrm>
            <a:off x="838200" y="171450"/>
            <a:ext cx="10515600" cy="1519237"/>
          </a:xfrm>
        </p:spPr>
        <p:txBody>
          <a:bodyPr>
            <a:normAutofit/>
          </a:bodyPr>
          <a:lstStyle/>
          <a:p>
            <a:pPr algn="ctr"/>
            <a:r>
              <a:rPr lang="en-US" sz="5200" b="1" dirty="0"/>
              <a:t>Wish List for Improvements  22-24</a:t>
            </a:r>
          </a:p>
        </p:txBody>
      </p:sp>
      <p:graphicFrame>
        <p:nvGraphicFramePr>
          <p:cNvPr id="5" name="Content Placeholder 2">
            <a:extLst>
              <a:ext uri="{FF2B5EF4-FFF2-40B4-BE49-F238E27FC236}">
                <a16:creationId xmlns:a16="http://schemas.microsoft.com/office/drawing/2014/main" id="{85B451D6-E439-4BB3-A099-394662527D63}"/>
              </a:ext>
            </a:extLst>
          </p:cNvPr>
          <p:cNvGraphicFramePr>
            <a:graphicFrameLocks noGrp="1"/>
          </p:cNvGraphicFramePr>
          <p:nvPr>
            <p:ph idx="1"/>
            <p:extLst>
              <p:ext uri="{D42A27DB-BD31-4B8C-83A1-F6EECF244321}">
                <p14:modId xmlns:p14="http://schemas.microsoft.com/office/powerpoint/2010/main" val="984983619"/>
              </p:ext>
            </p:extLst>
          </p:nvPr>
        </p:nvGraphicFramePr>
        <p:xfrm>
          <a:off x="447675" y="1690687"/>
          <a:ext cx="11353799" cy="4910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7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3A74B-3813-4C88-ABDB-5B52F98AB11F}"/>
              </a:ext>
            </a:extLst>
          </p:cNvPr>
          <p:cNvSpPr>
            <a:spLocks noGrp="1"/>
          </p:cNvSpPr>
          <p:nvPr>
            <p:ph type="title"/>
          </p:nvPr>
        </p:nvSpPr>
        <p:spPr>
          <a:xfrm>
            <a:off x="589560" y="856180"/>
            <a:ext cx="4560584" cy="1128068"/>
          </a:xfrm>
        </p:spPr>
        <p:txBody>
          <a:bodyPr anchor="ctr">
            <a:normAutofit/>
          </a:bodyPr>
          <a:lstStyle/>
          <a:p>
            <a:r>
              <a:rPr lang="en-US" sz="3700" b="1" dirty="0"/>
              <a:t>Wish List for Improvements – 22-24</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22C6C58-A54B-41A7-86C7-AE6530A553BF}"/>
              </a:ext>
            </a:extLst>
          </p:cNvPr>
          <p:cNvSpPr>
            <a:spLocks noGrp="1"/>
          </p:cNvSpPr>
          <p:nvPr>
            <p:ph idx="1"/>
          </p:nvPr>
        </p:nvSpPr>
        <p:spPr>
          <a:xfrm>
            <a:off x="159341" y="2330505"/>
            <a:ext cx="5526468" cy="5040713"/>
          </a:xfrm>
        </p:spPr>
        <p:txBody>
          <a:bodyPr anchor="ctr">
            <a:normAutofit/>
          </a:bodyPr>
          <a:lstStyle/>
          <a:p>
            <a:pPr lvl="0"/>
            <a:r>
              <a:rPr lang="en-US" sz="2000" dirty="0"/>
              <a:t>Out Teach which would assist the Foundation with an </a:t>
            </a:r>
            <a:r>
              <a:rPr lang="en-US" sz="2000" b="1" dirty="0"/>
              <a:t>Outdoor STEM Station:  </a:t>
            </a:r>
            <a:endParaRPr lang="en-US" sz="2000" dirty="0"/>
          </a:p>
          <a:p>
            <a:pPr lvl="0"/>
            <a:r>
              <a:rPr lang="en-US" sz="2000" dirty="0"/>
              <a:t>Cost: $25,000 (Includes below + professional learning sessions)</a:t>
            </a:r>
          </a:p>
          <a:p>
            <a:pPr lvl="1"/>
            <a:r>
              <a:rPr lang="en-US" sz="2000" dirty="0"/>
              <a:t>Whiteboard/Weatherboard    </a:t>
            </a:r>
          </a:p>
          <a:p>
            <a:pPr lvl="1"/>
            <a:r>
              <a:rPr lang="en-US" sz="2000" dirty="0"/>
              <a:t>Bench Seating (for 25-30)                          </a:t>
            </a:r>
          </a:p>
          <a:p>
            <a:pPr lvl="1"/>
            <a:r>
              <a:rPr lang="en-US" sz="2000" dirty="0"/>
              <a:t>Earth Science Station w/ Sand &amp; Rock Bins  </a:t>
            </a:r>
          </a:p>
          <a:p>
            <a:pPr lvl="1"/>
            <a:r>
              <a:rPr lang="en-US" sz="2000" dirty="0"/>
              <a:t>Maker Space Bin   </a:t>
            </a:r>
          </a:p>
          <a:p>
            <a:pPr lvl="1"/>
            <a:r>
              <a:rPr lang="en-US" sz="2000" dirty="0"/>
              <a:t>Measuring Poles  </a:t>
            </a:r>
          </a:p>
          <a:p>
            <a:pPr lvl="1"/>
            <a:r>
              <a:rPr lang="en-US" sz="2000" dirty="0"/>
              <a:t>Veggie Bed w/ SQ FT</a:t>
            </a:r>
          </a:p>
          <a:p>
            <a:pPr marL="457200" lvl="1" indent="0">
              <a:buNone/>
            </a:pPr>
            <a:r>
              <a:rPr lang="en-US" sz="2000" dirty="0"/>
              <a:t>				</a:t>
            </a:r>
          </a:p>
          <a:p>
            <a:pPr marL="457200" lvl="1" indent="0">
              <a:buNone/>
            </a:pPr>
            <a:r>
              <a:rPr lang="en-US" sz="2000" dirty="0"/>
              <a:t>			        Sample Elementary</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03215F4-D57A-4EA0-A8CB-5ECF4EE43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71" r="10972"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87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87EF5-5777-49EB-A982-75C00A87F846}"/>
              </a:ext>
            </a:extLst>
          </p:cNvPr>
          <p:cNvSpPr>
            <a:spLocks noGrp="1"/>
          </p:cNvSpPr>
          <p:nvPr>
            <p:ph type="title"/>
          </p:nvPr>
        </p:nvSpPr>
        <p:spPr>
          <a:xfrm>
            <a:off x="635000" y="640823"/>
            <a:ext cx="3418659" cy="5583148"/>
          </a:xfrm>
        </p:spPr>
        <p:txBody>
          <a:bodyPr anchor="ctr">
            <a:normAutofit/>
          </a:bodyPr>
          <a:lstStyle/>
          <a:p>
            <a:r>
              <a:rPr lang="en-US" sz="8000" b="1" dirty="0"/>
              <a:t>SIDE </a:t>
            </a:r>
            <a:br>
              <a:rPr lang="en-US" sz="8000" b="1" dirty="0"/>
            </a:br>
            <a:r>
              <a:rPr lang="en-US" sz="8000" b="1" dirty="0"/>
              <a:t>NOTE </a:t>
            </a:r>
            <a:br>
              <a:rPr lang="en-US" sz="5400" dirty="0"/>
            </a:br>
            <a:r>
              <a:rPr lang="en-US" sz="5400" b="1" i="1" u="sng" dirty="0"/>
              <a:t>(this </a:t>
            </a:r>
            <a:br>
              <a:rPr lang="en-US" sz="5400" b="1" i="1" u="sng" dirty="0"/>
            </a:br>
            <a:r>
              <a:rPr lang="en-US" sz="5400" b="1" i="1" u="sng" dirty="0"/>
              <a:t>came today!!)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C5713E-81BC-275E-5BB7-49FEB1EED157}"/>
              </a:ext>
            </a:extLst>
          </p:cNvPr>
          <p:cNvGraphicFramePr>
            <a:graphicFrameLocks noGrp="1"/>
          </p:cNvGraphicFramePr>
          <p:nvPr>
            <p:ph idx="1"/>
            <p:extLst>
              <p:ext uri="{D42A27DB-BD31-4B8C-83A1-F6EECF244321}">
                <p14:modId xmlns:p14="http://schemas.microsoft.com/office/powerpoint/2010/main" val="921152231"/>
              </p:ext>
            </p:extLst>
          </p:nvPr>
        </p:nvGraphicFramePr>
        <p:xfrm>
          <a:off x="4477272" y="766763"/>
          <a:ext cx="7525204" cy="54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886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6EAFB-8D9E-44C2-80D6-59543EF64DE1}"/>
              </a:ext>
            </a:extLst>
          </p:cNvPr>
          <p:cNvSpPr>
            <a:spLocks noGrp="1"/>
          </p:cNvSpPr>
          <p:nvPr>
            <p:ph type="title"/>
          </p:nvPr>
        </p:nvSpPr>
        <p:spPr>
          <a:xfrm>
            <a:off x="965205" y="409728"/>
            <a:ext cx="5130795" cy="1461778"/>
          </a:xfrm>
        </p:spPr>
        <p:txBody>
          <a:bodyPr>
            <a:normAutofit/>
          </a:bodyPr>
          <a:lstStyle/>
          <a:p>
            <a:r>
              <a:rPr lang="en-US" sz="4800" b="1" dirty="0"/>
              <a:t>SO, NOW WHAT?</a:t>
            </a:r>
          </a:p>
        </p:txBody>
      </p:sp>
      <p:sp>
        <p:nvSpPr>
          <p:cNvPr id="11" name="Content Placeholder 2">
            <a:extLst>
              <a:ext uri="{FF2B5EF4-FFF2-40B4-BE49-F238E27FC236}">
                <a16:creationId xmlns:a16="http://schemas.microsoft.com/office/drawing/2014/main" id="{1E473542-9428-421E-9DD9-7DD7F2B14A8A}"/>
              </a:ext>
            </a:extLst>
          </p:cNvPr>
          <p:cNvSpPr>
            <a:spLocks noGrp="1"/>
          </p:cNvSpPr>
          <p:nvPr>
            <p:ph idx="1"/>
          </p:nvPr>
        </p:nvSpPr>
        <p:spPr>
          <a:xfrm>
            <a:off x="965199" y="1871507"/>
            <a:ext cx="4942441" cy="4878614"/>
          </a:xfrm>
        </p:spPr>
        <p:txBody>
          <a:bodyPr>
            <a:noAutofit/>
          </a:bodyPr>
          <a:lstStyle/>
          <a:p>
            <a:r>
              <a:rPr lang="en-US" dirty="0"/>
              <a:t>I will send the PPT as soon as this meeting is over</a:t>
            </a:r>
          </a:p>
          <a:p>
            <a:endParaRPr lang="en-US" sz="1400" dirty="0"/>
          </a:p>
          <a:p>
            <a:r>
              <a:rPr lang="en-US" dirty="0"/>
              <a:t>Read through it again</a:t>
            </a:r>
          </a:p>
          <a:p>
            <a:endParaRPr lang="en-US" sz="1400" dirty="0"/>
          </a:p>
          <a:p>
            <a:r>
              <a:rPr lang="en-US" dirty="0"/>
              <a:t>Send me suggestions on the budget AND the $82,000</a:t>
            </a:r>
          </a:p>
          <a:p>
            <a:endParaRPr lang="en-US" sz="1400" dirty="0"/>
          </a:p>
          <a:p>
            <a:r>
              <a:rPr lang="en-US" dirty="0"/>
              <a:t>We will discuss the goals for student achievement in the Title 1 Plan next meeting on February 27</a:t>
            </a:r>
            <a:r>
              <a:rPr lang="en-US" baseline="30000" dirty="0"/>
              <a:t>th</a:t>
            </a:r>
            <a:r>
              <a:rPr lang="en-US" dirty="0"/>
              <a:t> </a:t>
            </a:r>
          </a:p>
        </p:txBody>
      </p:sp>
      <p:sp>
        <p:nvSpPr>
          <p:cNvPr id="24" name="Freeform: Shape 1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17C49AC-C77E-5E7F-C5E0-35459E700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9353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EFC5C-B162-4731-B88F-6CA035FDC678}"/>
              </a:ext>
            </a:extLst>
          </p:cNvPr>
          <p:cNvSpPr>
            <a:spLocks noGrp="1"/>
          </p:cNvSpPr>
          <p:nvPr>
            <p:ph type="title"/>
          </p:nvPr>
        </p:nvSpPr>
        <p:spPr>
          <a:xfrm>
            <a:off x="841248" y="548640"/>
            <a:ext cx="3600860" cy="5431536"/>
          </a:xfrm>
        </p:spPr>
        <p:txBody>
          <a:bodyPr>
            <a:normAutofit/>
          </a:bodyPr>
          <a:lstStyle/>
          <a:p>
            <a:r>
              <a:rPr lang="en-US" sz="5400"/>
              <a:t>PURPOSE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BC7AE1-A5B2-4033-B75C-04B7DE21A134}"/>
              </a:ext>
            </a:extLst>
          </p:cNvPr>
          <p:cNvSpPr>
            <a:spLocks noGrp="1"/>
          </p:cNvSpPr>
          <p:nvPr>
            <p:ph idx="1"/>
          </p:nvPr>
        </p:nvSpPr>
        <p:spPr>
          <a:xfrm>
            <a:off x="5126418" y="552091"/>
            <a:ext cx="6224335" cy="5431536"/>
          </a:xfrm>
        </p:spPr>
        <p:txBody>
          <a:bodyPr anchor="ctr">
            <a:normAutofit/>
          </a:bodyPr>
          <a:lstStyle/>
          <a:p>
            <a:r>
              <a:rPr lang="en-US" dirty="0"/>
              <a:t>The Council will function as an advisory body, offering input to the local school principal on matters relating to student achievement and school improvement. The principal may seek input from the Council on a variety of topics which may include, but are not limited to, student achievement goals, student attendance, school improvement plans, curriculum, school budget priorities, community use of school facilities, and early intervention services. </a:t>
            </a:r>
          </a:p>
        </p:txBody>
      </p:sp>
    </p:spTree>
    <p:extLst>
      <p:ext uri="{BB962C8B-B14F-4D97-AF65-F5344CB8AC3E}">
        <p14:creationId xmlns:p14="http://schemas.microsoft.com/office/powerpoint/2010/main" val="8459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68C64-D4F2-4105-8AF1-1DD6DE3C680F}"/>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600" b="1" kern="1200" dirty="0">
                <a:solidFill>
                  <a:schemeClr val="tx1"/>
                </a:solidFill>
                <a:latin typeface="+mj-lt"/>
                <a:ea typeface="+mj-ea"/>
                <a:cs typeface="+mj-cs"/>
              </a:rPr>
              <a:t>Campbell</a:t>
            </a:r>
            <a:br>
              <a:rPr lang="en-US" sz="4600" b="1" kern="1200" dirty="0">
                <a:solidFill>
                  <a:schemeClr val="tx1"/>
                </a:solidFill>
                <a:latin typeface="+mj-lt"/>
                <a:ea typeface="+mj-ea"/>
                <a:cs typeface="+mj-cs"/>
              </a:rPr>
            </a:br>
            <a:r>
              <a:rPr lang="en-US" sz="4600" b="1" kern="1200" dirty="0">
                <a:solidFill>
                  <a:schemeClr val="tx1"/>
                </a:solidFill>
                <a:latin typeface="+mj-lt"/>
                <a:ea typeface="+mj-ea"/>
                <a:cs typeface="+mj-cs"/>
              </a:rPr>
              <a:t>Middle Demographics</a:t>
            </a:r>
            <a:br>
              <a:rPr lang="en-US" sz="4600" b="1" kern="1200" dirty="0">
                <a:solidFill>
                  <a:schemeClr val="tx1"/>
                </a:solidFill>
                <a:latin typeface="+mj-lt"/>
                <a:ea typeface="+mj-ea"/>
                <a:cs typeface="+mj-cs"/>
              </a:rPr>
            </a:br>
            <a:br>
              <a:rPr lang="en-US" sz="4600" b="1" kern="1200" dirty="0">
                <a:solidFill>
                  <a:schemeClr val="tx1"/>
                </a:solidFill>
                <a:latin typeface="+mj-lt"/>
                <a:ea typeface="+mj-ea"/>
                <a:cs typeface="+mj-cs"/>
              </a:rPr>
            </a:br>
            <a:r>
              <a:rPr lang="en-US" sz="4600" b="1" kern="1200" dirty="0">
                <a:solidFill>
                  <a:schemeClr val="tx1"/>
                </a:solidFill>
                <a:latin typeface="+mj-lt"/>
                <a:ea typeface="+mj-ea"/>
                <a:cs typeface="+mj-cs"/>
              </a:rPr>
              <a:t>We are up </a:t>
            </a:r>
            <a:r>
              <a:rPr lang="en-US" sz="4600" b="1" dirty="0"/>
              <a:t>40</a:t>
            </a:r>
            <a:r>
              <a:rPr lang="en-US" sz="4600" b="1" kern="1200" dirty="0">
                <a:solidFill>
                  <a:schemeClr val="tx1"/>
                </a:solidFill>
                <a:latin typeface="+mj-lt"/>
                <a:ea typeface="+mj-ea"/>
                <a:cs typeface="+mj-cs"/>
              </a:rPr>
              <a:t> students from last year.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C80D8E-26A6-417D-A081-25AC37CC59E4}"/>
              </a:ext>
            </a:extLst>
          </p:cNvPr>
          <p:cNvSpPr>
            <a:spLocks noGrp="1"/>
          </p:cNvSpPr>
          <p:nvPr>
            <p:ph sz="half" idx="1"/>
          </p:nvPr>
        </p:nvSpPr>
        <p:spPr>
          <a:xfrm>
            <a:off x="5126418" y="552091"/>
            <a:ext cx="6224335" cy="5431536"/>
          </a:xfrm>
        </p:spPr>
        <p:txBody>
          <a:bodyPr vert="horz" lIns="91440" tIns="45720" rIns="91440" bIns="45720" rtlCol="0" anchor="ctr">
            <a:normAutofit/>
          </a:bodyPr>
          <a:lstStyle/>
          <a:p>
            <a:r>
              <a:rPr lang="en-US" sz="4800" b="1" dirty="0"/>
              <a:t>1230 Students</a:t>
            </a:r>
          </a:p>
          <a:p>
            <a:pPr lvl="1"/>
            <a:r>
              <a:rPr lang="en-US" sz="4800" dirty="0"/>
              <a:t>52% Black</a:t>
            </a:r>
          </a:p>
          <a:p>
            <a:pPr lvl="1"/>
            <a:r>
              <a:rPr lang="en-US" sz="4800" dirty="0"/>
              <a:t>23% Hispanic</a:t>
            </a:r>
          </a:p>
          <a:p>
            <a:pPr lvl="1"/>
            <a:r>
              <a:rPr lang="en-US" sz="4800" dirty="0"/>
              <a:t>13% White</a:t>
            </a:r>
          </a:p>
          <a:p>
            <a:pPr lvl="1"/>
            <a:r>
              <a:rPr lang="en-US" sz="4800" dirty="0"/>
              <a:t>  6% Asian</a:t>
            </a:r>
          </a:p>
          <a:p>
            <a:pPr lvl="1"/>
            <a:r>
              <a:rPr lang="en-US" sz="4800" dirty="0"/>
              <a:t>  4% Multiracial</a:t>
            </a:r>
          </a:p>
          <a:p>
            <a:pPr lvl="1"/>
            <a:r>
              <a:rPr lang="en-US" sz="4800" dirty="0"/>
              <a:t>  2% Other</a:t>
            </a:r>
          </a:p>
        </p:txBody>
      </p:sp>
    </p:spTree>
    <p:extLst>
      <p:ext uri="{BB962C8B-B14F-4D97-AF65-F5344CB8AC3E}">
        <p14:creationId xmlns:p14="http://schemas.microsoft.com/office/powerpoint/2010/main" val="1818927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1D35-347B-46D0-BDE3-AD92C7E2AD31}"/>
              </a:ext>
            </a:extLst>
          </p:cNvPr>
          <p:cNvSpPr>
            <a:spLocks noGrp="1"/>
          </p:cNvSpPr>
          <p:nvPr>
            <p:ph type="title"/>
          </p:nvPr>
        </p:nvSpPr>
        <p:spPr>
          <a:xfrm>
            <a:off x="5614876" y="133350"/>
            <a:ext cx="4977976" cy="1454051"/>
          </a:xfrm>
        </p:spPr>
        <p:txBody>
          <a:bodyPr>
            <a:normAutofit/>
          </a:bodyPr>
          <a:lstStyle/>
          <a:p>
            <a:r>
              <a:rPr lang="en-US" sz="8000" b="1" dirty="0">
                <a:solidFill>
                  <a:srgbClr val="000000"/>
                </a:solidFill>
              </a:rPr>
              <a:t>Q2 GRADES</a:t>
            </a:r>
          </a:p>
        </p:txBody>
      </p:sp>
      <p:pic>
        <p:nvPicPr>
          <p:cNvPr id="7" name="Graphic 6" descr="Bar graph with upward trend with solid fill">
            <a:extLst>
              <a:ext uri="{FF2B5EF4-FFF2-40B4-BE49-F238E27FC236}">
                <a16:creationId xmlns:a16="http://schemas.microsoft.com/office/drawing/2014/main" id="{78079D49-EF2E-4DDE-8026-0AAB3F6B18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72D09244-D57F-407C-A3CD-9CFD4A8E009B}"/>
              </a:ext>
            </a:extLst>
          </p:cNvPr>
          <p:cNvSpPr>
            <a:spLocks noGrp="1"/>
          </p:cNvSpPr>
          <p:nvPr>
            <p:ph idx="1"/>
          </p:nvPr>
        </p:nvSpPr>
        <p:spPr>
          <a:xfrm>
            <a:off x="5614876" y="1800225"/>
            <a:ext cx="6329473" cy="4924425"/>
          </a:xfrm>
        </p:spPr>
        <p:txBody>
          <a:bodyPr anchor="ctr">
            <a:noAutofit/>
          </a:bodyPr>
          <a:lstStyle/>
          <a:p>
            <a:pPr marL="457200" lvl="1" indent="0">
              <a:buNone/>
            </a:pPr>
            <a:r>
              <a:rPr lang="en-US" sz="3600" b="1" dirty="0">
                <a:solidFill>
                  <a:srgbClr val="000000"/>
                </a:solidFill>
              </a:rPr>
              <a:t>All “A” Honor Roll </a:t>
            </a:r>
          </a:p>
          <a:p>
            <a:pPr marL="457200" lvl="1" indent="0">
              <a:buNone/>
            </a:pPr>
            <a:r>
              <a:rPr lang="en-US" sz="3600" b="1" dirty="0">
                <a:solidFill>
                  <a:srgbClr val="000000"/>
                </a:solidFill>
              </a:rPr>
              <a:t>66 – 6</a:t>
            </a:r>
            <a:r>
              <a:rPr lang="en-US" sz="3600" b="1" baseline="30000" dirty="0">
                <a:solidFill>
                  <a:srgbClr val="000000"/>
                </a:solidFill>
              </a:rPr>
              <a:t>th</a:t>
            </a:r>
            <a:r>
              <a:rPr lang="en-US" sz="3600" b="1" dirty="0">
                <a:solidFill>
                  <a:srgbClr val="000000"/>
                </a:solidFill>
              </a:rPr>
              <a:t> grade</a:t>
            </a:r>
          </a:p>
          <a:p>
            <a:pPr marL="457200" lvl="1" indent="0">
              <a:buNone/>
            </a:pPr>
            <a:r>
              <a:rPr lang="en-US" sz="3600" b="1" dirty="0">
                <a:solidFill>
                  <a:srgbClr val="000000"/>
                </a:solidFill>
              </a:rPr>
              <a:t>81 – 7</a:t>
            </a:r>
            <a:r>
              <a:rPr lang="en-US" sz="3600" b="1" baseline="30000" dirty="0">
                <a:solidFill>
                  <a:srgbClr val="000000"/>
                </a:solidFill>
              </a:rPr>
              <a:t>th</a:t>
            </a:r>
            <a:r>
              <a:rPr lang="en-US" sz="3600" b="1" dirty="0">
                <a:solidFill>
                  <a:srgbClr val="000000"/>
                </a:solidFill>
              </a:rPr>
              <a:t> grade</a:t>
            </a:r>
          </a:p>
          <a:p>
            <a:pPr marL="457200" lvl="1" indent="0">
              <a:buNone/>
            </a:pPr>
            <a:r>
              <a:rPr lang="en-US" sz="3600" b="1" dirty="0">
                <a:solidFill>
                  <a:srgbClr val="000000"/>
                </a:solidFill>
              </a:rPr>
              <a:t>49 – 8</a:t>
            </a:r>
            <a:r>
              <a:rPr lang="en-US" sz="3600" b="1" baseline="30000" dirty="0">
                <a:solidFill>
                  <a:srgbClr val="000000"/>
                </a:solidFill>
              </a:rPr>
              <a:t>th</a:t>
            </a:r>
            <a:r>
              <a:rPr lang="en-US" sz="3600" b="1" dirty="0">
                <a:solidFill>
                  <a:srgbClr val="000000"/>
                </a:solidFill>
              </a:rPr>
              <a:t> grade</a:t>
            </a:r>
            <a:endParaRPr lang="en-US" sz="3600" dirty="0">
              <a:solidFill>
                <a:srgbClr val="000000"/>
              </a:solidFill>
            </a:endParaRPr>
          </a:p>
          <a:p>
            <a:pPr marL="457200" lvl="1" indent="0">
              <a:buNone/>
            </a:pPr>
            <a:endParaRPr lang="en-US" sz="3600" dirty="0">
              <a:solidFill>
                <a:srgbClr val="000000"/>
              </a:solidFill>
            </a:endParaRPr>
          </a:p>
          <a:p>
            <a:pPr marL="457200" lvl="1" indent="0">
              <a:buNone/>
            </a:pPr>
            <a:r>
              <a:rPr lang="en-US" sz="3600" b="1" dirty="0">
                <a:solidFill>
                  <a:srgbClr val="000000"/>
                </a:solidFill>
              </a:rPr>
              <a:t>All “A/B” Honor Roll</a:t>
            </a:r>
          </a:p>
          <a:p>
            <a:pPr marL="457200" lvl="1" indent="0">
              <a:buNone/>
            </a:pPr>
            <a:r>
              <a:rPr lang="en-US" sz="3600" b="1" dirty="0">
                <a:solidFill>
                  <a:srgbClr val="000000"/>
                </a:solidFill>
              </a:rPr>
              <a:t>131 – 6</a:t>
            </a:r>
            <a:r>
              <a:rPr lang="en-US" sz="3600" b="1" baseline="30000" dirty="0">
                <a:solidFill>
                  <a:srgbClr val="000000"/>
                </a:solidFill>
              </a:rPr>
              <a:t>th</a:t>
            </a:r>
            <a:r>
              <a:rPr lang="en-US" sz="3600" b="1" dirty="0">
                <a:solidFill>
                  <a:srgbClr val="000000"/>
                </a:solidFill>
              </a:rPr>
              <a:t> grade</a:t>
            </a:r>
          </a:p>
          <a:p>
            <a:pPr marL="457200" lvl="1" indent="0">
              <a:buNone/>
            </a:pPr>
            <a:r>
              <a:rPr lang="en-US" sz="3600" b="1" dirty="0">
                <a:solidFill>
                  <a:srgbClr val="000000"/>
                </a:solidFill>
              </a:rPr>
              <a:t>93 – 7</a:t>
            </a:r>
            <a:r>
              <a:rPr lang="en-US" sz="3600" b="1" baseline="30000" dirty="0">
                <a:solidFill>
                  <a:srgbClr val="000000"/>
                </a:solidFill>
              </a:rPr>
              <a:t>th</a:t>
            </a:r>
            <a:r>
              <a:rPr lang="en-US" sz="3600" b="1" dirty="0">
                <a:solidFill>
                  <a:srgbClr val="000000"/>
                </a:solidFill>
              </a:rPr>
              <a:t> grade</a:t>
            </a:r>
          </a:p>
          <a:p>
            <a:pPr marL="457200" lvl="1" indent="0">
              <a:buNone/>
            </a:pPr>
            <a:r>
              <a:rPr lang="en-US" sz="3600" b="1" dirty="0">
                <a:solidFill>
                  <a:srgbClr val="000000"/>
                </a:solidFill>
              </a:rPr>
              <a:t>108 – 8</a:t>
            </a:r>
            <a:r>
              <a:rPr lang="en-US" sz="3600" b="1" baseline="30000" dirty="0">
                <a:solidFill>
                  <a:srgbClr val="000000"/>
                </a:solidFill>
              </a:rPr>
              <a:t>th</a:t>
            </a:r>
            <a:r>
              <a:rPr lang="en-US" sz="3600" b="1" dirty="0">
                <a:solidFill>
                  <a:srgbClr val="000000"/>
                </a:solidFill>
              </a:rPr>
              <a:t> grade</a:t>
            </a:r>
            <a:endParaRPr lang="en-US" sz="3600" dirty="0">
              <a:solidFill>
                <a:srgbClr val="000000"/>
              </a:solidFill>
            </a:endParaRPr>
          </a:p>
        </p:txBody>
      </p:sp>
    </p:spTree>
    <p:extLst>
      <p:ext uri="{BB962C8B-B14F-4D97-AF65-F5344CB8AC3E}">
        <p14:creationId xmlns:p14="http://schemas.microsoft.com/office/powerpoint/2010/main" val="167562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719297"/>
            <a:ext cx="5074920" cy="1562913"/>
          </a:xfrm>
        </p:spPr>
        <p:txBody>
          <a:bodyPr anchor="b">
            <a:normAutofit fontScale="90000"/>
          </a:bodyPr>
          <a:lstStyle/>
          <a:p>
            <a:r>
              <a:rPr lang="en-US" sz="5400" b="1" dirty="0"/>
              <a:t>6</a:t>
            </a:r>
            <a:r>
              <a:rPr lang="en-US" sz="5400" b="1" baseline="30000" dirty="0"/>
              <a:t>th</a:t>
            </a:r>
            <a:r>
              <a:rPr lang="en-US" sz="5400" b="1" dirty="0"/>
              <a:t> Grade VIPs</a:t>
            </a:r>
            <a:br>
              <a:rPr lang="en-US" sz="5400" b="1" dirty="0"/>
            </a:br>
            <a:r>
              <a:rPr lang="en-US" sz="5400" b="1" dirty="0"/>
              <a:t>$20 Publix Gift Card </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6560820" cy="3804888"/>
          </a:xfrm>
        </p:spPr>
        <p:txBody>
          <a:bodyPr>
            <a:normAutofit/>
          </a:bodyPr>
          <a:lstStyle/>
          <a:p>
            <a:pPr marL="0" indent="0">
              <a:buNone/>
            </a:pPr>
            <a:r>
              <a:rPr lang="en-US" sz="3600" b="1" dirty="0"/>
              <a:t>Jair Kemp</a:t>
            </a:r>
          </a:p>
          <a:p>
            <a:pPr marL="0" indent="0">
              <a:buNone/>
            </a:pPr>
            <a:r>
              <a:rPr lang="en-US" sz="3600" dirty="0"/>
              <a:t>	</a:t>
            </a:r>
            <a:r>
              <a:rPr lang="en-US" sz="3200" dirty="0"/>
              <a:t>(nominated by Ms. Laney) </a:t>
            </a:r>
          </a:p>
          <a:p>
            <a:pPr marL="0" indent="0">
              <a:buNone/>
            </a:pPr>
            <a:r>
              <a:rPr lang="en-US" sz="3600" b="1" dirty="0"/>
              <a:t>Jordan John</a:t>
            </a:r>
          </a:p>
          <a:p>
            <a:pPr marL="0" indent="0">
              <a:buNone/>
            </a:pPr>
            <a:r>
              <a:rPr lang="en-US" sz="3600" dirty="0"/>
              <a:t>	</a:t>
            </a:r>
            <a:r>
              <a:rPr lang="en-US" sz="3200" dirty="0"/>
              <a:t>(nominated by Ms. Forbes)</a:t>
            </a:r>
          </a:p>
          <a:p>
            <a:pPr marL="0" indent="0">
              <a:buNone/>
            </a:pPr>
            <a:r>
              <a:rPr lang="en-US" sz="3600" b="1" dirty="0"/>
              <a:t>Amanda Martinez-Alves</a:t>
            </a:r>
          </a:p>
          <a:p>
            <a:pPr marL="0" indent="0">
              <a:buNone/>
            </a:pPr>
            <a:r>
              <a:rPr lang="en-US" sz="3600" dirty="0"/>
              <a:t>	</a:t>
            </a:r>
            <a:r>
              <a:rPr lang="en-US" sz="3200" dirty="0"/>
              <a:t>(nominated by Ms. Robinson)</a:t>
            </a:r>
          </a:p>
        </p:txBody>
      </p:sp>
      <p:pic>
        <p:nvPicPr>
          <p:cNvPr id="4098" name="Picture 2">
            <a:extLst>
              <a:ext uri="{FF2B5EF4-FFF2-40B4-BE49-F238E27FC236}">
                <a16:creationId xmlns:a16="http://schemas.microsoft.com/office/drawing/2014/main" id="{381BE242-6E49-4419-B780-F9F92A340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319" y="502603"/>
            <a:ext cx="549211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2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719297"/>
            <a:ext cx="5074920" cy="1562913"/>
          </a:xfrm>
        </p:spPr>
        <p:txBody>
          <a:bodyPr anchor="b">
            <a:normAutofit fontScale="90000"/>
          </a:bodyPr>
          <a:lstStyle/>
          <a:p>
            <a:r>
              <a:rPr lang="en-US" sz="5400" b="1" dirty="0"/>
              <a:t>7</a:t>
            </a:r>
            <a:r>
              <a:rPr lang="en-US" sz="5400" b="1" baseline="30000" dirty="0"/>
              <a:t>th</a:t>
            </a:r>
            <a:r>
              <a:rPr lang="en-US" sz="5400" b="1" dirty="0"/>
              <a:t> Grade VIPs</a:t>
            </a:r>
            <a:br>
              <a:rPr lang="en-US" sz="5400" b="1" dirty="0"/>
            </a:br>
            <a:r>
              <a:rPr lang="en-US" sz="5400" b="1" dirty="0"/>
              <a:t>$20 Publix Gift Card </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6560820" cy="3804888"/>
          </a:xfrm>
        </p:spPr>
        <p:txBody>
          <a:bodyPr>
            <a:normAutofit/>
          </a:bodyPr>
          <a:lstStyle/>
          <a:p>
            <a:pPr marL="0" indent="0">
              <a:buNone/>
            </a:pPr>
            <a:r>
              <a:rPr lang="en-US" sz="3600" b="1" dirty="0"/>
              <a:t>Brittany </a:t>
            </a:r>
            <a:r>
              <a:rPr lang="en-US" sz="3600" b="1" dirty="0" err="1"/>
              <a:t>Akporj</a:t>
            </a:r>
            <a:endParaRPr lang="en-US" sz="3600" b="1" dirty="0"/>
          </a:p>
          <a:p>
            <a:pPr marL="0" indent="0">
              <a:buNone/>
            </a:pPr>
            <a:r>
              <a:rPr lang="en-US" sz="3600" dirty="0"/>
              <a:t>	</a:t>
            </a:r>
            <a:r>
              <a:rPr lang="en-US" sz="3200" dirty="0"/>
              <a:t>(nominated by Ms. Moyer) </a:t>
            </a:r>
          </a:p>
          <a:p>
            <a:pPr marL="0" indent="0">
              <a:buNone/>
            </a:pPr>
            <a:r>
              <a:rPr lang="en-US" sz="3600" b="1" dirty="0"/>
              <a:t>Jeremy </a:t>
            </a:r>
            <a:r>
              <a:rPr lang="en-US" sz="3600" b="1" dirty="0" err="1"/>
              <a:t>Irungu</a:t>
            </a:r>
            <a:endParaRPr lang="en-US" sz="3600" b="1" dirty="0"/>
          </a:p>
          <a:p>
            <a:pPr marL="0" indent="0">
              <a:buNone/>
            </a:pPr>
            <a:r>
              <a:rPr lang="en-US" sz="3600" dirty="0"/>
              <a:t>	</a:t>
            </a:r>
            <a:r>
              <a:rPr lang="en-US" sz="3200" dirty="0"/>
              <a:t>(nominated by Ms. Purvis)</a:t>
            </a:r>
          </a:p>
          <a:p>
            <a:pPr marL="0" indent="0">
              <a:buNone/>
            </a:pPr>
            <a:r>
              <a:rPr lang="en-US" sz="3600" b="1" dirty="0" err="1"/>
              <a:t>Loryn</a:t>
            </a:r>
            <a:r>
              <a:rPr lang="en-US" sz="3600" b="1" dirty="0"/>
              <a:t> Beckford</a:t>
            </a:r>
          </a:p>
          <a:p>
            <a:pPr marL="0" indent="0">
              <a:buNone/>
            </a:pPr>
            <a:r>
              <a:rPr lang="en-US" sz="3600" dirty="0"/>
              <a:t>	</a:t>
            </a:r>
            <a:r>
              <a:rPr lang="en-US" sz="3200" dirty="0"/>
              <a:t>(nominated by Ms. Groebner)</a:t>
            </a:r>
          </a:p>
        </p:txBody>
      </p:sp>
      <p:pic>
        <p:nvPicPr>
          <p:cNvPr id="5122" name="Picture 2">
            <a:extLst>
              <a:ext uri="{FF2B5EF4-FFF2-40B4-BE49-F238E27FC236}">
                <a16:creationId xmlns:a16="http://schemas.microsoft.com/office/drawing/2014/main" id="{C37548E0-EBA8-4893-8627-F34DA1B62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99" y="381000"/>
            <a:ext cx="540575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4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5D2-9444-4499-B3A9-A6FE499793FF}"/>
              </a:ext>
            </a:extLst>
          </p:cNvPr>
          <p:cNvSpPr>
            <a:spLocks noGrp="1"/>
          </p:cNvSpPr>
          <p:nvPr>
            <p:ph type="title"/>
          </p:nvPr>
        </p:nvSpPr>
        <p:spPr>
          <a:xfrm>
            <a:off x="640080" y="719297"/>
            <a:ext cx="5074920" cy="1562913"/>
          </a:xfrm>
        </p:spPr>
        <p:txBody>
          <a:bodyPr anchor="b">
            <a:normAutofit fontScale="90000"/>
          </a:bodyPr>
          <a:lstStyle/>
          <a:p>
            <a:r>
              <a:rPr lang="en-US" sz="5400" b="1" dirty="0"/>
              <a:t>8</a:t>
            </a:r>
            <a:r>
              <a:rPr lang="en-US" sz="5400" b="1" baseline="30000" dirty="0"/>
              <a:t>th</a:t>
            </a:r>
            <a:r>
              <a:rPr lang="en-US" sz="5400" b="1" dirty="0"/>
              <a:t> Grade VIPs</a:t>
            </a:r>
            <a:br>
              <a:rPr lang="en-US" sz="5400" b="1" dirty="0"/>
            </a:br>
            <a:r>
              <a:rPr lang="en-US" sz="5400" b="1" dirty="0"/>
              <a:t>$20 Publix Gift Card </a:t>
            </a:r>
          </a:p>
        </p:txBody>
      </p:sp>
      <p:sp>
        <p:nvSpPr>
          <p:cNvPr id="3" name="Content Placeholder 2">
            <a:extLst>
              <a:ext uri="{FF2B5EF4-FFF2-40B4-BE49-F238E27FC236}">
                <a16:creationId xmlns:a16="http://schemas.microsoft.com/office/drawing/2014/main" id="{BF64D765-A82C-4F66-B58E-A0C1A6D696A9}"/>
              </a:ext>
            </a:extLst>
          </p:cNvPr>
          <p:cNvSpPr>
            <a:spLocks noGrp="1"/>
          </p:cNvSpPr>
          <p:nvPr>
            <p:ph idx="1"/>
          </p:nvPr>
        </p:nvSpPr>
        <p:spPr>
          <a:xfrm>
            <a:off x="640080" y="2872899"/>
            <a:ext cx="6560820" cy="3804888"/>
          </a:xfrm>
        </p:spPr>
        <p:txBody>
          <a:bodyPr>
            <a:normAutofit/>
          </a:bodyPr>
          <a:lstStyle/>
          <a:p>
            <a:pPr marL="0" indent="0">
              <a:buNone/>
            </a:pPr>
            <a:r>
              <a:rPr lang="en-US" sz="3600" b="1" dirty="0"/>
              <a:t>Autmyn Lightfoot</a:t>
            </a:r>
          </a:p>
          <a:p>
            <a:pPr marL="0" indent="0">
              <a:buNone/>
            </a:pPr>
            <a:r>
              <a:rPr lang="en-US" sz="3600" dirty="0"/>
              <a:t>	</a:t>
            </a:r>
            <a:r>
              <a:rPr lang="en-US" sz="3200" dirty="0"/>
              <a:t>(nominated by Ms. Henderson) </a:t>
            </a:r>
          </a:p>
          <a:p>
            <a:pPr marL="0" indent="0">
              <a:buNone/>
            </a:pPr>
            <a:r>
              <a:rPr lang="en-US" sz="3600" b="1" dirty="0"/>
              <a:t>Diana Salgado</a:t>
            </a:r>
          </a:p>
          <a:p>
            <a:pPr marL="0" indent="0">
              <a:buNone/>
            </a:pPr>
            <a:r>
              <a:rPr lang="en-US" sz="3600" dirty="0"/>
              <a:t>	</a:t>
            </a:r>
            <a:r>
              <a:rPr lang="en-US" sz="3200" dirty="0"/>
              <a:t>(nominated by Ms. Johnson)</a:t>
            </a:r>
          </a:p>
          <a:p>
            <a:pPr marL="0" indent="0">
              <a:buNone/>
            </a:pPr>
            <a:r>
              <a:rPr lang="en-US" sz="3600" b="1" dirty="0"/>
              <a:t>Trinity Hanson</a:t>
            </a:r>
          </a:p>
          <a:p>
            <a:pPr marL="0" indent="0">
              <a:buNone/>
            </a:pPr>
            <a:r>
              <a:rPr lang="en-US" sz="3600" dirty="0"/>
              <a:t>	</a:t>
            </a:r>
            <a:r>
              <a:rPr lang="en-US" sz="3200" dirty="0"/>
              <a:t>(nominated by Dr. Evans)</a:t>
            </a:r>
          </a:p>
        </p:txBody>
      </p:sp>
      <p:pic>
        <p:nvPicPr>
          <p:cNvPr id="6146" name="Picture 2">
            <a:extLst>
              <a:ext uri="{FF2B5EF4-FFF2-40B4-BE49-F238E27FC236}">
                <a16:creationId xmlns:a16="http://schemas.microsoft.com/office/drawing/2014/main" id="{1E9F51EF-0C2B-4EE0-A508-BE3A3BD23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18" y="381000"/>
            <a:ext cx="527304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46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4311</TotalTime>
  <Words>1665</Words>
  <Application>Microsoft Office PowerPoint</Application>
  <PresentationFormat>Widescreen</PresentationFormat>
  <Paragraphs>363</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Roboto</vt:lpstr>
      <vt:lpstr>Office Theme</vt:lpstr>
      <vt:lpstr>CAMPBELL MIDDLE SCHOOL Principal’s Advisory Council</vt:lpstr>
      <vt:lpstr>Where do we start?</vt:lpstr>
      <vt:lpstr>INTRODUCTIONS</vt:lpstr>
      <vt:lpstr>PURPOSE</vt:lpstr>
      <vt:lpstr>Campbell Middle Demographics  We are up 40 students from last year.</vt:lpstr>
      <vt:lpstr>Q2 GRADES</vt:lpstr>
      <vt:lpstr>6th Grade VIPs $20 Publix Gift Card </vt:lpstr>
      <vt:lpstr>7th Grade VIPs $20 Publix Gift Card </vt:lpstr>
      <vt:lpstr>8th Grade VIPs $20 Publix Gift Card </vt:lpstr>
      <vt:lpstr>Connections VIPs $20 Publix Gift Card </vt:lpstr>
      <vt:lpstr>8th Grade Student of the Month</vt:lpstr>
      <vt:lpstr>7th Grade Student of the Month</vt:lpstr>
      <vt:lpstr>6th Grade Student of the Month &amp; CMS Student of the Month</vt:lpstr>
      <vt:lpstr>TEACHER VIPs $20 Publix Gift Card </vt:lpstr>
      <vt:lpstr>RI / MI GROWTH</vt:lpstr>
      <vt:lpstr>Top 5 Highest MI Growth</vt:lpstr>
      <vt:lpstr>TOTAL SCHOOL MI GROWTH</vt:lpstr>
      <vt:lpstr>Top 5 Highest RI Growth</vt:lpstr>
      <vt:lpstr>TOTAL SCHOOL RI GROWTH</vt:lpstr>
      <vt:lpstr>RI &amp; MI - REWARDS</vt:lpstr>
      <vt:lpstr>UI Tutors</vt:lpstr>
      <vt:lpstr>RAMP CERTIFICATION</vt:lpstr>
      <vt:lpstr>STEAM CERTIFICATION</vt:lpstr>
      <vt:lpstr>IB REAUTHORIZATION</vt:lpstr>
      <vt:lpstr>DISCIPLINE is DOWN </vt:lpstr>
      <vt:lpstr>WHAT CONTRIBUTES TO DOWNWARD  TREND FOR DISCIPLINE?</vt:lpstr>
      <vt:lpstr>MY BUDGET – LOCAL SCHOOL (Facility &amp; Vending)</vt:lpstr>
      <vt:lpstr>NOW THAT YOU HAVE THE BACKGROUND</vt:lpstr>
      <vt:lpstr>23-24 TITLE 1 BUDGET PRIORITES </vt:lpstr>
      <vt:lpstr>23-24 TITLE 1 BUDGET PRIORITES </vt:lpstr>
      <vt:lpstr>23-24 TITLE 1 BUDGET PRIORITES </vt:lpstr>
      <vt:lpstr>23-24 TITLE 1 BUDGET PRIORITES </vt:lpstr>
      <vt:lpstr>Wish List for Improvements  22-24</vt:lpstr>
      <vt:lpstr>Wish List for Improvements – 22-24</vt:lpstr>
      <vt:lpstr>SIDE  NOTE  (this  came today!!)</vt:lpstr>
      <vt:lpstr>SO,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Grow Time!</dc:title>
  <dc:creator>Camille Havis</dc:creator>
  <cp:lastModifiedBy>Camille Havis</cp:lastModifiedBy>
  <cp:revision>120</cp:revision>
  <cp:lastPrinted>2022-12-05T20:26:43Z</cp:lastPrinted>
  <dcterms:created xsi:type="dcterms:W3CDTF">2021-08-18T15:55:00Z</dcterms:created>
  <dcterms:modified xsi:type="dcterms:W3CDTF">2023-02-23T20:31:14Z</dcterms:modified>
</cp:coreProperties>
</file>