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Brown" userId="707c3c1b-4bfd-40c6-99bb-bcecfe5f314f" providerId="ADAL" clId="{2DB3EA80-B4A5-42A0-A82A-5B5D3F2B2A12}"/>
    <pc:docChg chg="undo custSel modSld">
      <pc:chgData name="Julie Brown" userId="707c3c1b-4bfd-40c6-99bb-bcecfe5f314f" providerId="ADAL" clId="{2DB3EA80-B4A5-42A0-A82A-5B5D3F2B2A12}" dt="2025-02-04T23:38:51.145" v="563"/>
      <pc:docMkLst>
        <pc:docMk/>
      </pc:docMkLst>
      <pc:sldChg chg="addSp delSp modSp mod modTransition addAnim delAnim modAnim modNotesTx">
        <pc:chgData name="Julie Brown" userId="707c3c1b-4bfd-40c6-99bb-bcecfe5f314f" providerId="ADAL" clId="{2DB3EA80-B4A5-42A0-A82A-5B5D3F2B2A12}" dt="2025-02-04T22:40:34.239" v="303"/>
        <pc:sldMkLst>
          <pc:docMk/>
          <pc:sldMk cId="4116329560" sldId="256"/>
        </pc:sldMkLst>
        <pc:picChg chg="add del">
          <ac:chgData name="Julie Brown" userId="707c3c1b-4bfd-40c6-99bb-bcecfe5f314f" providerId="ADAL" clId="{2DB3EA80-B4A5-42A0-A82A-5B5D3F2B2A12}" dt="2025-02-04T22:36:34.332" v="297" actId="478"/>
          <ac:picMkLst>
            <pc:docMk/>
            <pc:sldMk cId="4116329560" sldId="256"/>
            <ac:picMk id="6" creationId="{8324F94B-D2E8-4D14-9F23-3C5B0D12715F}"/>
          </ac:picMkLst>
        </pc:picChg>
        <pc:picChg chg="add del mod">
          <ac:chgData name="Julie Brown" userId="707c3c1b-4bfd-40c6-99bb-bcecfe5f314f" providerId="ADAL" clId="{2DB3EA80-B4A5-42A0-A82A-5B5D3F2B2A12}" dt="2025-02-04T22:38:29.322" v="300"/>
          <ac:picMkLst>
            <pc:docMk/>
            <pc:sldMk cId="4116329560" sldId="256"/>
            <ac:picMk id="17" creationId="{1627B4EB-612E-4916-0CD3-0F13425172A6}"/>
          </ac:picMkLst>
        </pc:picChg>
        <pc:picChg chg="add del mod">
          <ac:chgData name="Julie Brown" userId="707c3c1b-4bfd-40c6-99bb-bcecfe5f314f" providerId="ADAL" clId="{2DB3EA80-B4A5-42A0-A82A-5B5D3F2B2A12}" dt="2025-02-04T22:40:00.243" v="302"/>
          <ac:picMkLst>
            <pc:docMk/>
            <pc:sldMk cId="4116329560" sldId="256"/>
            <ac:picMk id="23" creationId="{61872A7A-2136-3135-4F1A-776512D69CCA}"/>
          </ac:picMkLst>
        </pc:picChg>
        <pc:picChg chg="add mod">
          <ac:chgData name="Julie Brown" userId="707c3c1b-4bfd-40c6-99bb-bcecfe5f314f" providerId="ADAL" clId="{2DB3EA80-B4A5-42A0-A82A-5B5D3F2B2A12}" dt="2025-02-04T22:40:34.239" v="303"/>
          <ac:picMkLst>
            <pc:docMk/>
            <pc:sldMk cId="4116329560" sldId="256"/>
            <ac:picMk id="28" creationId="{0C333F91-B7D7-75D9-CA05-5D5FC1AF0BF3}"/>
          </ac:picMkLst>
        </pc:picChg>
      </pc:sldChg>
      <pc:sldChg chg="addSp delSp modSp mod modTransition addAnim delAnim modAnim modNotesTx">
        <pc:chgData name="Julie Brown" userId="707c3c1b-4bfd-40c6-99bb-bcecfe5f314f" providerId="ADAL" clId="{2DB3EA80-B4A5-42A0-A82A-5B5D3F2B2A12}" dt="2025-02-04T22:56:24.147" v="326"/>
        <pc:sldMkLst>
          <pc:docMk/>
          <pc:sldMk cId="1747871538" sldId="257"/>
        </pc:sldMkLst>
        <pc:picChg chg="add del">
          <ac:chgData name="Julie Brown" userId="707c3c1b-4bfd-40c6-99bb-bcecfe5f314f" providerId="ADAL" clId="{2DB3EA80-B4A5-42A0-A82A-5B5D3F2B2A12}" dt="2025-02-04T22:47:18.430" v="305"/>
          <ac:picMkLst>
            <pc:docMk/>
            <pc:sldMk cId="1747871538" sldId="257"/>
            <ac:picMk id="8" creationId="{C5704DB2-F02C-40D4-A987-1ECDCC81B308}"/>
          </ac:picMkLst>
        </pc:picChg>
        <pc:picChg chg="add del mod">
          <ac:chgData name="Julie Brown" userId="707c3c1b-4bfd-40c6-99bb-bcecfe5f314f" providerId="ADAL" clId="{2DB3EA80-B4A5-42A0-A82A-5B5D3F2B2A12}" dt="2025-02-04T22:47:52.940" v="308"/>
          <ac:picMkLst>
            <pc:docMk/>
            <pc:sldMk cId="1747871538" sldId="257"/>
            <ac:picMk id="13" creationId="{356BBAF7-0C97-F25B-52FC-11B212846EFA}"/>
          </ac:picMkLst>
        </pc:picChg>
        <pc:picChg chg="add del mod ord">
          <ac:chgData name="Julie Brown" userId="707c3c1b-4bfd-40c6-99bb-bcecfe5f314f" providerId="ADAL" clId="{2DB3EA80-B4A5-42A0-A82A-5B5D3F2B2A12}" dt="2025-02-04T22:48:30.338" v="309"/>
          <ac:picMkLst>
            <pc:docMk/>
            <pc:sldMk cId="1747871538" sldId="257"/>
            <ac:picMk id="17" creationId="{308BF1B6-E6B1-A58B-549A-6A6CCA16BF09}"/>
          </ac:picMkLst>
        </pc:picChg>
        <pc:picChg chg="add del mod">
          <ac:chgData name="Julie Brown" userId="707c3c1b-4bfd-40c6-99bb-bcecfe5f314f" providerId="ADAL" clId="{2DB3EA80-B4A5-42A0-A82A-5B5D3F2B2A12}" dt="2025-02-04T22:48:37.245" v="311"/>
          <ac:picMkLst>
            <pc:docMk/>
            <pc:sldMk cId="1747871538" sldId="257"/>
            <ac:picMk id="19" creationId="{4ACC389D-518A-4A7A-7AE0-1B40DC2E5C78}"/>
          </ac:picMkLst>
        </pc:picChg>
        <pc:picChg chg="add del mod ord">
          <ac:chgData name="Julie Brown" userId="707c3c1b-4bfd-40c6-99bb-bcecfe5f314f" providerId="ADAL" clId="{2DB3EA80-B4A5-42A0-A82A-5B5D3F2B2A12}" dt="2025-02-04T22:48:50.213" v="312"/>
          <ac:picMkLst>
            <pc:docMk/>
            <pc:sldMk cId="1747871538" sldId="257"/>
            <ac:picMk id="22" creationId="{F153554E-1310-0C8D-0976-9EE778C36B25}"/>
          </ac:picMkLst>
        </pc:picChg>
        <pc:picChg chg="add del mod">
          <ac:chgData name="Julie Brown" userId="707c3c1b-4bfd-40c6-99bb-bcecfe5f314f" providerId="ADAL" clId="{2DB3EA80-B4A5-42A0-A82A-5B5D3F2B2A12}" dt="2025-02-04T22:48:51.765" v="314"/>
          <ac:picMkLst>
            <pc:docMk/>
            <pc:sldMk cId="1747871538" sldId="257"/>
            <ac:picMk id="23" creationId="{B0546006-06DC-5B03-BBFF-2F5B8458ED1A}"/>
          </ac:picMkLst>
        </pc:picChg>
        <pc:picChg chg="add del mod ord">
          <ac:chgData name="Julie Brown" userId="707c3c1b-4bfd-40c6-99bb-bcecfe5f314f" providerId="ADAL" clId="{2DB3EA80-B4A5-42A0-A82A-5B5D3F2B2A12}" dt="2025-02-04T22:51:05.953" v="315"/>
          <ac:picMkLst>
            <pc:docMk/>
            <pc:sldMk cId="1747871538" sldId="257"/>
            <ac:picMk id="26" creationId="{E9F84044-364C-EA8B-5A12-B285277168D7}"/>
          </ac:picMkLst>
        </pc:picChg>
        <pc:picChg chg="add del mod">
          <ac:chgData name="Julie Brown" userId="707c3c1b-4bfd-40c6-99bb-bcecfe5f314f" providerId="ADAL" clId="{2DB3EA80-B4A5-42A0-A82A-5B5D3F2B2A12}" dt="2025-02-04T22:52:49.087" v="316"/>
          <ac:picMkLst>
            <pc:docMk/>
            <pc:sldMk cId="1747871538" sldId="257"/>
            <ac:picMk id="27" creationId="{263399DD-B4A9-48ED-16DF-1A2D5D169096}"/>
          </ac:picMkLst>
        </pc:picChg>
        <pc:picChg chg="add del mod">
          <ac:chgData name="Julie Brown" userId="707c3c1b-4bfd-40c6-99bb-bcecfe5f314f" providerId="ADAL" clId="{2DB3EA80-B4A5-42A0-A82A-5B5D3F2B2A12}" dt="2025-02-04T22:53:33.983" v="319"/>
          <ac:picMkLst>
            <pc:docMk/>
            <pc:sldMk cId="1747871538" sldId="257"/>
            <ac:picMk id="32" creationId="{EB929F84-FDDB-FA37-89C1-DB9DFB8B6916}"/>
          </ac:picMkLst>
        </pc:picChg>
        <pc:picChg chg="add del mod ord">
          <ac:chgData name="Julie Brown" userId="707c3c1b-4bfd-40c6-99bb-bcecfe5f314f" providerId="ADAL" clId="{2DB3EA80-B4A5-42A0-A82A-5B5D3F2B2A12}" dt="2025-02-04T22:53:59.234" v="320"/>
          <ac:picMkLst>
            <pc:docMk/>
            <pc:sldMk cId="1747871538" sldId="257"/>
            <ac:picMk id="35" creationId="{1612E197-AE7C-150C-BDFB-1026C2E7C1B7}"/>
          </ac:picMkLst>
        </pc:picChg>
        <pc:picChg chg="add del mod">
          <ac:chgData name="Julie Brown" userId="707c3c1b-4bfd-40c6-99bb-bcecfe5f314f" providerId="ADAL" clId="{2DB3EA80-B4A5-42A0-A82A-5B5D3F2B2A12}" dt="2025-02-04T22:54:00.868" v="322"/>
          <ac:picMkLst>
            <pc:docMk/>
            <pc:sldMk cId="1747871538" sldId="257"/>
            <ac:picMk id="36" creationId="{E3993284-9266-D88C-A604-4791FC4C0C8A}"/>
          </ac:picMkLst>
        </pc:picChg>
        <pc:picChg chg="add del mod ord">
          <ac:chgData name="Julie Brown" userId="707c3c1b-4bfd-40c6-99bb-bcecfe5f314f" providerId="ADAL" clId="{2DB3EA80-B4A5-42A0-A82A-5B5D3F2B2A12}" dt="2025-02-04T22:54:15.878" v="323"/>
          <ac:picMkLst>
            <pc:docMk/>
            <pc:sldMk cId="1747871538" sldId="257"/>
            <ac:picMk id="38" creationId="{8A4722D7-DD8F-9893-14BB-990724CB5216}"/>
          </ac:picMkLst>
        </pc:picChg>
        <pc:picChg chg="add del mod">
          <ac:chgData name="Julie Brown" userId="707c3c1b-4bfd-40c6-99bb-bcecfe5f314f" providerId="ADAL" clId="{2DB3EA80-B4A5-42A0-A82A-5B5D3F2B2A12}" dt="2025-02-04T22:54:17.813" v="325"/>
          <ac:picMkLst>
            <pc:docMk/>
            <pc:sldMk cId="1747871538" sldId="257"/>
            <ac:picMk id="39" creationId="{D309408E-6F8A-718D-DCF4-9405C6E2C61B}"/>
          </ac:picMkLst>
        </pc:picChg>
        <pc:picChg chg="add del mod ord">
          <ac:chgData name="Julie Brown" userId="707c3c1b-4bfd-40c6-99bb-bcecfe5f314f" providerId="ADAL" clId="{2DB3EA80-B4A5-42A0-A82A-5B5D3F2B2A12}" dt="2025-02-04T22:56:24.147" v="326"/>
          <ac:picMkLst>
            <pc:docMk/>
            <pc:sldMk cId="1747871538" sldId="257"/>
            <ac:picMk id="42" creationId="{78438CE4-62D7-9F84-F536-280EEECBC52A}"/>
          </ac:picMkLst>
        </pc:picChg>
        <pc:picChg chg="add mod">
          <ac:chgData name="Julie Brown" userId="707c3c1b-4bfd-40c6-99bb-bcecfe5f314f" providerId="ADAL" clId="{2DB3EA80-B4A5-42A0-A82A-5B5D3F2B2A12}" dt="2025-02-04T22:56:24.147" v="326"/>
          <ac:picMkLst>
            <pc:docMk/>
            <pc:sldMk cId="1747871538" sldId="257"/>
            <ac:picMk id="43" creationId="{05F07054-6D93-A751-930F-BC85EF93E2AE}"/>
          </ac:picMkLst>
        </pc:picChg>
      </pc:sldChg>
      <pc:sldChg chg="addSp delSp modSp mod modTransition addAnim delAnim modAnim modNotesTx">
        <pc:chgData name="Julie Brown" userId="707c3c1b-4bfd-40c6-99bb-bcecfe5f314f" providerId="ADAL" clId="{2DB3EA80-B4A5-42A0-A82A-5B5D3F2B2A12}" dt="2025-02-04T23:06:29.966" v="420"/>
        <pc:sldMkLst>
          <pc:docMk/>
          <pc:sldMk cId="621154459" sldId="258"/>
        </pc:sldMkLst>
        <pc:picChg chg="add del">
          <ac:chgData name="Julie Brown" userId="707c3c1b-4bfd-40c6-99bb-bcecfe5f314f" providerId="ADAL" clId="{2DB3EA80-B4A5-42A0-A82A-5B5D3F2B2A12}" dt="2025-02-04T23:03:57.688" v="416"/>
          <ac:picMkLst>
            <pc:docMk/>
            <pc:sldMk cId="621154459" sldId="258"/>
            <ac:picMk id="4" creationId="{329B487B-3DBF-4F81-8831-608EDF00446B}"/>
          </ac:picMkLst>
        </pc:picChg>
        <pc:picChg chg="add del mod">
          <ac:chgData name="Julie Brown" userId="707c3c1b-4bfd-40c6-99bb-bcecfe5f314f" providerId="ADAL" clId="{2DB3EA80-B4A5-42A0-A82A-5B5D3F2B2A12}" dt="2025-02-04T23:05:36.043" v="419"/>
          <ac:picMkLst>
            <pc:docMk/>
            <pc:sldMk cId="621154459" sldId="258"/>
            <ac:picMk id="10" creationId="{0D9944AE-B6AD-A67B-7EFD-694ED18858F7}"/>
          </ac:picMkLst>
        </pc:picChg>
        <pc:picChg chg="add del mod ord">
          <ac:chgData name="Julie Brown" userId="707c3c1b-4bfd-40c6-99bb-bcecfe5f314f" providerId="ADAL" clId="{2DB3EA80-B4A5-42A0-A82A-5B5D3F2B2A12}" dt="2025-02-04T23:06:29.966" v="420"/>
          <ac:picMkLst>
            <pc:docMk/>
            <pc:sldMk cId="621154459" sldId="258"/>
            <ac:picMk id="13" creationId="{3643A4F3-A391-58EA-7BB5-365A3DA3BB5D}"/>
          </ac:picMkLst>
        </pc:picChg>
        <pc:picChg chg="add mod">
          <ac:chgData name="Julie Brown" userId="707c3c1b-4bfd-40c6-99bb-bcecfe5f314f" providerId="ADAL" clId="{2DB3EA80-B4A5-42A0-A82A-5B5D3F2B2A12}" dt="2025-02-04T23:06:29.966" v="420"/>
          <ac:picMkLst>
            <pc:docMk/>
            <pc:sldMk cId="621154459" sldId="258"/>
            <ac:picMk id="14" creationId="{0C3925E4-B828-34B7-3695-8D77FD43EF2B}"/>
          </ac:picMkLst>
        </pc:picChg>
      </pc:sldChg>
      <pc:sldChg chg="addSp delSp modSp mod modTransition modAnim">
        <pc:chgData name="Julie Brown" userId="707c3c1b-4bfd-40c6-99bb-bcecfe5f314f" providerId="ADAL" clId="{2DB3EA80-B4A5-42A0-A82A-5B5D3F2B2A12}" dt="2025-02-04T23:30:58.835" v="549"/>
        <pc:sldMkLst>
          <pc:docMk/>
          <pc:sldMk cId="4285202840" sldId="259"/>
        </pc:sldMkLst>
        <pc:picChg chg="del">
          <ac:chgData name="Julie Brown" userId="707c3c1b-4bfd-40c6-99bb-bcecfe5f314f" providerId="ADAL" clId="{2DB3EA80-B4A5-42A0-A82A-5B5D3F2B2A12}" dt="2025-02-04T23:25:39.850" v="536"/>
          <ac:picMkLst>
            <pc:docMk/>
            <pc:sldMk cId="4285202840" sldId="259"/>
            <ac:picMk id="4" creationId="{ED4117D8-2DD0-41B2-BC10-567AC1FEE433}"/>
          </ac:picMkLst>
        </pc:picChg>
        <pc:picChg chg="add del mod">
          <ac:chgData name="Julie Brown" userId="707c3c1b-4bfd-40c6-99bb-bcecfe5f314f" providerId="ADAL" clId="{2DB3EA80-B4A5-42A0-A82A-5B5D3F2B2A12}" dt="2025-02-04T23:26:39.610" v="537"/>
          <ac:picMkLst>
            <pc:docMk/>
            <pc:sldMk cId="4285202840" sldId="259"/>
            <ac:picMk id="12" creationId="{A4941D3D-666B-1421-EEED-81EB1ABD4FCA}"/>
          </ac:picMkLst>
        </pc:picChg>
        <pc:picChg chg="add del mod">
          <ac:chgData name="Julie Brown" userId="707c3c1b-4bfd-40c6-99bb-bcecfe5f314f" providerId="ADAL" clId="{2DB3EA80-B4A5-42A0-A82A-5B5D3F2B2A12}" dt="2025-02-04T23:27:17.612" v="539"/>
          <ac:picMkLst>
            <pc:docMk/>
            <pc:sldMk cId="4285202840" sldId="259"/>
            <ac:picMk id="13" creationId="{2F966269-A76B-86D8-8A87-72CA4B60275C}"/>
          </ac:picMkLst>
        </pc:picChg>
        <pc:picChg chg="add del mod ord">
          <ac:chgData name="Julie Brown" userId="707c3c1b-4bfd-40c6-99bb-bcecfe5f314f" providerId="ADAL" clId="{2DB3EA80-B4A5-42A0-A82A-5B5D3F2B2A12}" dt="2025-02-04T23:27:48.960" v="540"/>
          <ac:picMkLst>
            <pc:docMk/>
            <pc:sldMk cId="4285202840" sldId="259"/>
            <ac:picMk id="17" creationId="{9CF66CDA-CB47-8B5B-E57E-6E9FC78C2C73}"/>
          </ac:picMkLst>
        </pc:picChg>
        <pc:picChg chg="add del mod">
          <ac:chgData name="Julie Brown" userId="707c3c1b-4bfd-40c6-99bb-bcecfe5f314f" providerId="ADAL" clId="{2DB3EA80-B4A5-42A0-A82A-5B5D3F2B2A12}" dt="2025-02-04T23:27:57.389" v="542"/>
          <ac:picMkLst>
            <pc:docMk/>
            <pc:sldMk cId="4285202840" sldId="259"/>
            <ac:picMk id="18" creationId="{13069D88-2F04-9EF8-5759-1E8C4E4BCA17}"/>
          </ac:picMkLst>
        </pc:picChg>
        <pc:picChg chg="add del mod ord">
          <ac:chgData name="Julie Brown" userId="707c3c1b-4bfd-40c6-99bb-bcecfe5f314f" providerId="ADAL" clId="{2DB3EA80-B4A5-42A0-A82A-5B5D3F2B2A12}" dt="2025-02-04T23:29:07.504" v="543"/>
          <ac:picMkLst>
            <pc:docMk/>
            <pc:sldMk cId="4285202840" sldId="259"/>
            <ac:picMk id="20" creationId="{4005067E-9F38-BEF3-4F5C-30B8F44BA534}"/>
          </ac:picMkLst>
        </pc:picChg>
        <pc:picChg chg="add del mod">
          <ac:chgData name="Julie Brown" userId="707c3c1b-4bfd-40c6-99bb-bcecfe5f314f" providerId="ADAL" clId="{2DB3EA80-B4A5-42A0-A82A-5B5D3F2B2A12}" dt="2025-02-04T23:29:08.935" v="545"/>
          <ac:picMkLst>
            <pc:docMk/>
            <pc:sldMk cId="4285202840" sldId="259"/>
            <ac:picMk id="21" creationId="{F0CD5C29-1E0E-9D10-6367-75EB1E9AE92C}"/>
          </ac:picMkLst>
        </pc:picChg>
        <pc:picChg chg="add del mod ord">
          <ac:chgData name="Julie Brown" userId="707c3c1b-4bfd-40c6-99bb-bcecfe5f314f" providerId="ADAL" clId="{2DB3EA80-B4A5-42A0-A82A-5B5D3F2B2A12}" dt="2025-02-04T23:29:50.986" v="546"/>
          <ac:picMkLst>
            <pc:docMk/>
            <pc:sldMk cId="4285202840" sldId="259"/>
            <ac:picMk id="24" creationId="{35203F54-F2BF-9A21-D989-17633535C84D}"/>
          </ac:picMkLst>
        </pc:picChg>
        <pc:picChg chg="add del mod">
          <ac:chgData name="Julie Brown" userId="707c3c1b-4bfd-40c6-99bb-bcecfe5f314f" providerId="ADAL" clId="{2DB3EA80-B4A5-42A0-A82A-5B5D3F2B2A12}" dt="2025-02-04T23:29:53.409" v="548"/>
          <ac:picMkLst>
            <pc:docMk/>
            <pc:sldMk cId="4285202840" sldId="259"/>
            <ac:picMk id="25" creationId="{23C994E6-746A-B7C5-4377-1D3BEE234142}"/>
          </ac:picMkLst>
        </pc:picChg>
        <pc:picChg chg="add del mod ord">
          <ac:chgData name="Julie Brown" userId="707c3c1b-4bfd-40c6-99bb-bcecfe5f314f" providerId="ADAL" clId="{2DB3EA80-B4A5-42A0-A82A-5B5D3F2B2A12}" dt="2025-02-04T23:30:58.835" v="549"/>
          <ac:picMkLst>
            <pc:docMk/>
            <pc:sldMk cId="4285202840" sldId="259"/>
            <ac:picMk id="28" creationId="{3FD0BD17-D5FF-79D4-E116-049431F05904}"/>
          </ac:picMkLst>
        </pc:picChg>
        <pc:picChg chg="add mod">
          <ac:chgData name="Julie Brown" userId="707c3c1b-4bfd-40c6-99bb-bcecfe5f314f" providerId="ADAL" clId="{2DB3EA80-B4A5-42A0-A82A-5B5D3F2B2A12}" dt="2025-02-04T23:30:58.835" v="549"/>
          <ac:picMkLst>
            <pc:docMk/>
            <pc:sldMk cId="4285202840" sldId="259"/>
            <ac:picMk id="29" creationId="{DAE1D448-DD9D-1E56-69EE-2184403C76E6}"/>
          </ac:picMkLst>
        </pc:picChg>
      </pc:sldChg>
      <pc:sldChg chg="addSp delSp modSp mod modTransition addAnim delAnim modAnim">
        <pc:chgData name="Julie Brown" userId="707c3c1b-4bfd-40c6-99bb-bcecfe5f314f" providerId="ADAL" clId="{2DB3EA80-B4A5-42A0-A82A-5B5D3F2B2A12}" dt="2025-02-04T23:35:53.667" v="554"/>
        <pc:sldMkLst>
          <pc:docMk/>
          <pc:sldMk cId="848319368" sldId="260"/>
        </pc:sldMkLst>
        <pc:picChg chg="add del">
          <ac:chgData name="Julie Brown" userId="707c3c1b-4bfd-40c6-99bb-bcecfe5f314f" providerId="ADAL" clId="{2DB3EA80-B4A5-42A0-A82A-5B5D3F2B2A12}" dt="2025-02-04T23:32:45.582" v="550"/>
          <ac:picMkLst>
            <pc:docMk/>
            <pc:sldMk cId="848319368" sldId="260"/>
            <ac:picMk id="4" creationId="{CDFB7C6B-D5B2-47B6-A9F8-CD33537F3DB9}"/>
          </ac:picMkLst>
        </pc:picChg>
        <pc:picChg chg="add del mod">
          <ac:chgData name="Julie Brown" userId="707c3c1b-4bfd-40c6-99bb-bcecfe5f314f" providerId="ADAL" clId="{2DB3EA80-B4A5-42A0-A82A-5B5D3F2B2A12}" dt="2025-02-04T23:34:58.851" v="553"/>
          <ac:picMkLst>
            <pc:docMk/>
            <pc:sldMk cId="848319368" sldId="260"/>
            <ac:picMk id="11" creationId="{3CBE44EF-6999-67B0-0BD7-9279A1DEC192}"/>
          </ac:picMkLst>
        </pc:picChg>
        <pc:picChg chg="add del mod ord">
          <ac:chgData name="Julie Brown" userId="707c3c1b-4bfd-40c6-99bb-bcecfe5f314f" providerId="ADAL" clId="{2DB3EA80-B4A5-42A0-A82A-5B5D3F2B2A12}" dt="2025-02-04T23:35:53.667" v="554"/>
          <ac:picMkLst>
            <pc:docMk/>
            <pc:sldMk cId="848319368" sldId="260"/>
            <ac:picMk id="17" creationId="{7799041E-F3BA-4342-3149-1FBA6CCF0002}"/>
          </ac:picMkLst>
        </pc:picChg>
        <pc:picChg chg="add mod">
          <ac:chgData name="Julie Brown" userId="707c3c1b-4bfd-40c6-99bb-bcecfe5f314f" providerId="ADAL" clId="{2DB3EA80-B4A5-42A0-A82A-5B5D3F2B2A12}" dt="2025-02-04T23:35:53.667" v="554"/>
          <ac:picMkLst>
            <pc:docMk/>
            <pc:sldMk cId="848319368" sldId="260"/>
            <ac:picMk id="18" creationId="{01F5AE8E-B60C-C748-EC2D-C13B23E5E746}"/>
          </ac:picMkLst>
        </pc:picChg>
      </pc:sldChg>
      <pc:sldChg chg="addSp delSp modSp mod modTransition modAnim">
        <pc:chgData name="Julie Brown" userId="707c3c1b-4bfd-40c6-99bb-bcecfe5f314f" providerId="ADAL" clId="{2DB3EA80-B4A5-42A0-A82A-5B5D3F2B2A12}" dt="2025-02-04T23:24:10.569" v="534"/>
        <pc:sldMkLst>
          <pc:docMk/>
          <pc:sldMk cId="2044389398" sldId="261"/>
        </pc:sldMkLst>
        <pc:spChg chg="mod">
          <ac:chgData name="Julie Brown" userId="707c3c1b-4bfd-40c6-99bb-bcecfe5f314f" providerId="ADAL" clId="{2DB3EA80-B4A5-42A0-A82A-5B5D3F2B2A12}" dt="2025-02-04T23:08:36.795" v="496" actId="20577"/>
          <ac:spMkLst>
            <pc:docMk/>
            <pc:sldMk cId="2044389398" sldId="261"/>
            <ac:spMk id="3" creationId="{D33DC24A-E27F-4BFD-86D0-20B8EF85B08F}"/>
          </ac:spMkLst>
        </pc:spChg>
        <pc:picChg chg="del">
          <ac:chgData name="Julie Brown" userId="707c3c1b-4bfd-40c6-99bb-bcecfe5f314f" providerId="ADAL" clId="{2DB3EA80-B4A5-42A0-A82A-5B5D3F2B2A12}" dt="2025-02-04T23:08:55.643" v="497"/>
          <ac:picMkLst>
            <pc:docMk/>
            <pc:sldMk cId="2044389398" sldId="261"/>
            <ac:picMk id="5" creationId="{E8316B31-EA86-44A7-8A92-F8ACDDAE97B0}"/>
          </ac:picMkLst>
        </pc:picChg>
        <pc:picChg chg="add del mod">
          <ac:chgData name="Julie Brown" userId="707c3c1b-4bfd-40c6-99bb-bcecfe5f314f" providerId="ADAL" clId="{2DB3EA80-B4A5-42A0-A82A-5B5D3F2B2A12}" dt="2025-02-04T23:10:02.602" v="500"/>
          <ac:picMkLst>
            <pc:docMk/>
            <pc:sldMk cId="2044389398" sldId="261"/>
            <ac:picMk id="9" creationId="{36136462-E526-0FFB-E952-CD97547857AF}"/>
          </ac:picMkLst>
        </pc:picChg>
        <pc:picChg chg="add del mod ord">
          <ac:chgData name="Julie Brown" userId="707c3c1b-4bfd-40c6-99bb-bcecfe5f314f" providerId="ADAL" clId="{2DB3EA80-B4A5-42A0-A82A-5B5D3F2B2A12}" dt="2025-02-04T23:10:31.039" v="501"/>
          <ac:picMkLst>
            <pc:docMk/>
            <pc:sldMk cId="2044389398" sldId="261"/>
            <ac:picMk id="13" creationId="{25380E8C-69BD-8B41-0197-A0773B1CCEE4}"/>
          </ac:picMkLst>
        </pc:picChg>
        <pc:picChg chg="add del mod">
          <ac:chgData name="Julie Brown" userId="707c3c1b-4bfd-40c6-99bb-bcecfe5f314f" providerId="ADAL" clId="{2DB3EA80-B4A5-42A0-A82A-5B5D3F2B2A12}" dt="2025-02-04T23:11:26.710" v="503"/>
          <ac:picMkLst>
            <pc:docMk/>
            <pc:sldMk cId="2044389398" sldId="261"/>
            <ac:picMk id="14" creationId="{856C9872-416D-41F8-1546-F114B471573D}"/>
          </ac:picMkLst>
        </pc:picChg>
        <pc:picChg chg="add del mod ord">
          <ac:chgData name="Julie Brown" userId="707c3c1b-4bfd-40c6-99bb-bcecfe5f314f" providerId="ADAL" clId="{2DB3EA80-B4A5-42A0-A82A-5B5D3F2B2A12}" dt="2025-02-04T23:11:37.803" v="504"/>
          <ac:picMkLst>
            <pc:docMk/>
            <pc:sldMk cId="2044389398" sldId="261"/>
            <ac:picMk id="19" creationId="{9B93A958-15C7-0B9A-BAB4-3E3DBB9D87DB}"/>
          </ac:picMkLst>
        </pc:picChg>
        <pc:picChg chg="add del mod">
          <ac:chgData name="Julie Brown" userId="707c3c1b-4bfd-40c6-99bb-bcecfe5f314f" providerId="ADAL" clId="{2DB3EA80-B4A5-42A0-A82A-5B5D3F2B2A12}" dt="2025-02-04T23:11:39.430" v="506"/>
          <ac:picMkLst>
            <pc:docMk/>
            <pc:sldMk cId="2044389398" sldId="261"/>
            <ac:picMk id="20" creationId="{6F803E53-9074-7F60-DC5E-34382EDCC94E}"/>
          </ac:picMkLst>
        </pc:picChg>
        <pc:picChg chg="add del mod ord">
          <ac:chgData name="Julie Brown" userId="707c3c1b-4bfd-40c6-99bb-bcecfe5f314f" providerId="ADAL" clId="{2DB3EA80-B4A5-42A0-A82A-5B5D3F2B2A12}" dt="2025-02-04T23:12:26.588" v="507"/>
          <ac:picMkLst>
            <pc:docMk/>
            <pc:sldMk cId="2044389398" sldId="261"/>
            <ac:picMk id="23" creationId="{A7714AC2-7117-5148-E2E3-B64C29072923}"/>
          </ac:picMkLst>
        </pc:picChg>
        <pc:picChg chg="add del mod">
          <ac:chgData name="Julie Brown" userId="707c3c1b-4bfd-40c6-99bb-bcecfe5f314f" providerId="ADAL" clId="{2DB3EA80-B4A5-42A0-A82A-5B5D3F2B2A12}" dt="2025-02-04T23:12:28.672" v="509"/>
          <ac:picMkLst>
            <pc:docMk/>
            <pc:sldMk cId="2044389398" sldId="261"/>
            <ac:picMk id="24" creationId="{916024ED-C446-E13E-DC4A-56DF539867FC}"/>
          </ac:picMkLst>
        </pc:picChg>
        <pc:picChg chg="add del mod ord">
          <ac:chgData name="Julie Brown" userId="707c3c1b-4bfd-40c6-99bb-bcecfe5f314f" providerId="ADAL" clId="{2DB3EA80-B4A5-42A0-A82A-5B5D3F2B2A12}" dt="2025-02-04T23:13:14.100" v="510"/>
          <ac:picMkLst>
            <pc:docMk/>
            <pc:sldMk cId="2044389398" sldId="261"/>
            <ac:picMk id="27" creationId="{21E8BD91-33E9-5544-A990-493AECDE3624}"/>
          </ac:picMkLst>
        </pc:picChg>
        <pc:picChg chg="add del mod">
          <ac:chgData name="Julie Brown" userId="707c3c1b-4bfd-40c6-99bb-bcecfe5f314f" providerId="ADAL" clId="{2DB3EA80-B4A5-42A0-A82A-5B5D3F2B2A12}" dt="2025-02-04T23:13:19.951" v="512"/>
          <ac:picMkLst>
            <pc:docMk/>
            <pc:sldMk cId="2044389398" sldId="261"/>
            <ac:picMk id="28" creationId="{BCDB9642-A868-9722-25C5-347370A41D8C}"/>
          </ac:picMkLst>
        </pc:picChg>
        <pc:picChg chg="add del mod ord">
          <ac:chgData name="Julie Brown" userId="707c3c1b-4bfd-40c6-99bb-bcecfe5f314f" providerId="ADAL" clId="{2DB3EA80-B4A5-42A0-A82A-5B5D3F2B2A12}" dt="2025-02-04T23:14:44.514" v="513"/>
          <ac:picMkLst>
            <pc:docMk/>
            <pc:sldMk cId="2044389398" sldId="261"/>
            <ac:picMk id="31" creationId="{8EA41E78-ED17-3FB6-4F3E-BCC17621DF2B}"/>
          </ac:picMkLst>
        </pc:picChg>
        <pc:picChg chg="add del mod">
          <ac:chgData name="Julie Brown" userId="707c3c1b-4bfd-40c6-99bb-bcecfe5f314f" providerId="ADAL" clId="{2DB3EA80-B4A5-42A0-A82A-5B5D3F2B2A12}" dt="2025-02-04T23:14:49.422" v="515"/>
          <ac:picMkLst>
            <pc:docMk/>
            <pc:sldMk cId="2044389398" sldId="261"/>
            <ac:picMk id="32" creationId="{0EA70E79-4E97-516A-550C-E74AC949E70C}"/>
          </ac:picMkLst>
        </pc:picChg>
        <pc:picChg chg="add del mod ord">
          <ac:chgData name="Julie Brown" userId="707c3c1b-4bfd-40c6-99bb-bcecfe5f314f" providerId="ADAL" clId="{2DB3EA80-B4A5-42A0-A82A-5B5D3F2B2A12}" dt="2025-02-04T23:14:57.665" v="516"/>
          <ac:picMkLst>
            <pc:docMk/>
            <pc:sldMk cId="2044389398" sldId="261"/>
            <ac:picMk id="35" creationId="{F607D36D-110E-7F35-B06F-DD99926E70E3}"/>
          </ac:picMkLst>
        </pc:picChg>
        <pc:picChg chg="add del mod">
          <ac:chgData name="Julie Brown" userId="707c3c1b-4bfd-40c6-99bb-bcecfe5f314f" providerId="ADAL" clId="{2DB3EA80-B4A5-42A0-A82A-5B5D3F2B2A12}" dt="2025-02-04T23:14:59.310" v="518"/>
          <ac:picMkLst>
            <pc:docMk/>
            <pc:sldMk cId="2044389398" sldId="261"/>
            <ac:picMk id="36" creationId="{310F7E67-3CBD-D2D0-84B0-CF6AF00B5BBD}"/>
          </ac:picMkLst>
        </pc:picChg>
        <pc:picChg chg="add del mod ord">
          <ac:chgData name="Julie Brown" userId="707c3c1b-4bfd-40c6-99bb-bcecfe5f314f" providerId="ADAL" clId="{2DB3EA80-B4A5-42A0-A82A-5B5D3F2B2A12}" dt="2025-02-04T23:16:16.009" v="519"/>
          <ac:picMkLst>
            <pc:docMk/>
            <pc:sldMk cId="2044389398" sldId="261"/>
            <ac:picMk id="39" creationId="{7180B4A7-0EB2-D91C-AE65-DFEE44B821A6}"/>
          </ac:picMkLst>
        </pc:picChg>
        <pc:picChg chg="add del mod">
          <ac:chgData name="Julie Brown" userId="707c3c1b-4bfd-40c6-99bb-bcecfe5f314f" providerId="ADAL" clId="{2DB3EA80-B4A5-42A0-A82A-5B5D3F2B2A12}" dt="2025-02-04T23:16:19.644" v="521"/>
          <ac:picMkLst>
            <pc:docMk/>
            <pc:sldMk cId="2044389398" sldId="261"/>
            <ac:picMk id="40" creationId="{D0BE0FC1-A35D-5B8E-316B-BC4389EE33E2}"/>
          </ac:picMkLst>
        </pc:picChg>
        <pc:picChg chg="add del mod ord">
          <ac:chgData name="Julie Brown" userId="707c3c1b-4bfd-40c6-99bb-bcecfe5f314f" providerId="ADAL" clId="{2DB3EA80-B4A5-42A0-A82A-5B5D3F2B2A12}" dt="2025-02-04T23:17:23.649" v="522"/>
          <ac:picMkLst>
            <pc:docMk/>
            <pc:sldMk cId="2044389398" sldId="261"/>
            <ac:picMk id="43" creationId="{4A1FA62F-B3D9-98DF-FDB1-24358808BFEF}"/>
          </ac:picMkLst>
        </pc:picChg>
        <pc:picChg chg="add del mod">
          <ac:chgData name="Julie Brown" userId="707c3c1b-4bfd-40c6-99bb-bcecfe5f314f" providerId="ADAL" clId="{2DB3EA80-B4A5-42A0-A82A-5B5D3F2B2A12}" dt="2025-02-04T23:17:34.718" v="524"/>
          <ac:picMkLst>
            <pc:docMk/>
            <pc:sldMk cId="2044389398" sldId="261"/>
            <ac:picMk id="44" creationId="{0C3E6319-91EB-3DDE-50AB-3E69464E7CAF}"/>
          </ac:picMkLst>
        </pc:picChg>
        <pc:picChg chg="add del mod ord">
          <ac:chgData name="Julie Brown" userId="707c3c1b-4bfd-40c6-99bb-bcecfe5f314f" providerId="ADAL" clId="{2DB3EA80-B4A5-42A0-A82A-5B5D3F2B2A12}" dt="2025-02-04T23:18:40.325" v="525"/>
          <ac:picMkLst>
            <pc:docMk/>
            <pc:sldMk cId="2044389398" sldId="261"/>
            <ac:picMk id="47" creationId="{835F4FE3-5835-B58F-8507-0F749A83C056}"/>
          </ac:picMkLst>
        </pc:picChg>
        <pc:picChg chg="add del mod">
          <ac:chgData name="Julie Brown" userId="707c3c1b-4bfd-40c6-99bb-bcecfe5f314f" providerId="ADAL" clId="{2DB3EA80-B4A5-42A0-A82A-5B5D3F2B2A12}" dt="2025-02-04T23:20:02.002" v="527"/>
          <ac:picMkLst>
            <pc:docMk/>
            <pc:sldMk cId="2044389398" sldId="261"/>
            <ac:picMk id="48" creationId="{3025D5A5-972D-5159-BB25-CE2FDD867376}"/>
          </ac:picMkLst>
        </pc:picChg>
        <pc:picChg chg="add del mod ord">
          <ac:chgData name="Julie Brown" userId="707c3c1b-4bfd-40c6-99bb-bcecfe5f314f" providerId="ADAL" clId="{2DB3EA80-B4A5-42A0-A82A-5B5D3F2B2A12}" dt="2025-02-04T23:21:37.789" v="528"/>
          <ac:picMkLst>
            <pc:docMk/>
            <pc:sldMk cId="2044389398" sldId="261"/>
            <ac:picMk id="53" creationId="{4B1DB293-C0D9-7BC2-D22C-5AE88D3F9C1B}"/>
          </ac:picMkLst>
        </pc:picChg>
        <pc:picChg chg="add del mod">
          <ac:chgData name="Julie Brown" userId="707c3c1b-4bfd-40c6-99bb-bcecfe5f314f" providerId="ADAL" clId="{2DB3EA80-B4A5-42A0-A82A-5B5D3F2B2A12}" dt="2025-02-04T23:21:44.770" v="530"/>
          <ac:picMkLst>
            <pc:docMk/>
            <pc:sldMk cId="2044389398" sldId="261"/>
            <ac:picMk id="54" creationId="{9545CFE4-AF5C-AAD2-A5AE-9C4C1F9CDD52}"/>
          </ac:picMkLst>
        </pc:picChg>
        <pc:picChg chg="add del mod ord">
          <ac:chgData name="Julie Brown" userId="707c3c1b-4bfd-40c6-99bb-bcecfe5f314f" providerId="ADAL" clId="{2DB3EA80-B4A5-42A0-A82A-5B5D3F2B2A12}" dt="2025-02-04T23:22:41.345" v="531"/>
          <ac:picMkLst>
            <pc:docMk/>
            <pc:sldMk cId="2044389398" sldId="261"/>
            <ac:picMk id="57" creationId="{57339148-DD55-253F-213D-0D382F7EB5A9}"/>
          </ac:picMkLst>
        </pc:picChg>
        <pc:picChg chg="add del mod">
          <ac:chgData name="Julie Brown" userId="707c3c1b-4bfd-40c6-99bb-bcecfe5f314f" providerId="ADAL" clId="{2DB3EA80-B4A5-42A0-A82A-5B5D3F2B2A12}" dt="2025-02-04T23:22:42.839" v="533"/>
          <ac:picMkLst>
            <pc:docMk/>
            <pc:sldMk cId="2044389398" sldId="261"/>
            <ac:picMk id="58" creationId="{221F67AB-DFF8-FDB2-2863-6DE87DF75C54}"/>
          </ac:picMkLst>
        </pc:picChg>
        <pc:picChg chg="add del mod ord">
          <ac:chgData name="Julie Brown" userId="707c3c1b-4bfd-40c6-99bb-bcecfe5f314f" providerId="ADAL" clId="{2DB3EA80-B4A5-42A0-A82A-5B5D3F2B2A12}" dt="2025-02-04T23:24:10.569" v="534"/>
          <ac:picMkLst>
            <pc:docMk/>
            <pc:sldMk cId="2044389398" sldId="261"/>
            <ac:picMk id="61" creationId="{BE3E6A2F-ABB7-F2E5-66C0-D79FEC8426C3}"/>
          </ac:picMkLst>
        </pc:picChg>
        <pc:picChg chg="add mod">
          <ac:chgData name="Julie Brown" userId="707c3c1b-4bfd-40c6-99bb-bcecfe5f314f" providerId="ADAL" clId="{2DB3EA80-B4A5-42A0-A82A-5B5D3F2B2A12}" dt="2025-02-04T23:24:10.569" v="534"/>
          <ac:picMkLst>
            <pc:docMk/>
            <pc:sldMk cId="2044389398" sldId="261"/>
            <ac:picMk id="62" creationId="{99177679-FD9D-FB6B-43B2-A9C053AF673A}"/>
          </ac:picMkLst>
        </pc:picChg>
      </pc:sldChg>
      <pc:sldChg chg="addSp delSp modSp mod modTransition modAnim">
        <pc:chgData name="Julie Brown" userId="707c3c1b-4bfd-40c6-99bb-bcecfe5f314f" providerId="ADAL" clId="{2DB3EA80-B4A5-42A0-A82A-5B5D3F2B2A12}" dt="2025-02-04T23:38:51.145" v="563"/>
        <pc:sldMkLst>
          <pc:docMk/>
          <pc:sldMk cId="2890604776" sldId="262"/>
        </pc:sldMkLst>
        <pc:picChg chg="del">
          <ac:chgData name="Julie Brown" userId="707c3c1b-4bfd-40c6-99bb-bcecfe5f314f" providerId="ADAL" clId="{2DB3EA80-B4A5-42A0-A82A-5B5D3F2B2A12}" dt="2025-02-04T23:35:58.119" v="556"/>
          <ac:picMkLst>
            <pc:docMk/>
            <pc:sldMk cId="2890604776" sldId="262"/>
            <ac:picMk id="2" creationId="{4B590724-61CC-41B2-882F-1375BDCBE19A}"/>
          </ac:picMkLst>
        </pc:picChg>
        <pc:picChg chg="add del mod">
          <ac:chgData name="Julie Brown" userId="707c3c1b-4bfd-40c6-99bb-bcecfe5f314f" providerId="ADAL" clId="{2DB3EA80-B4A5-42A0-A82A-5B5D3F2B2A12}" dt="2025-02-04T23:36:29.941" v="557"/>
          <ac:picMkLst>
            <pc:docMk/>
            <pc:sldMk cId="2890604776" sldId="262"/>
            <ac:picMk id="9" creationId="{EAD2E864-55ED-F02E-2E39-615909D47F00}"/>
          </ac:picMkLst>
        </pc:picChg>
        <pc:picChg chg="add del mod">
          <ac:chgData name="Julie Brown" userId="707c3c1b-4bfd-40c6-99bb-bcecfe5f314f" providerId="ADAL" clId="{2DB3EA80-B4A5-42A0-A82A-5B5D3F2B2A12}" dt="2025-02-04T23:37:19.136" v="559"/>
          <ac:picMkLst>
            <pc:docMk/>
            <pc:sldMk cId="2890604776" sldId="262"/>
            <ac:picMk id="10" creationId="{CE1B3318-AEF2-A978-CC1E-6C95B07CAC1E}"/>
          </ac:picMkLst>
        </pc:picChg>
        <pc:picChg chg="add del mod ord">
          <ac:chgData name="Julie Brown" userId="707c3c1b-4bfd-40c6-99bb-bcecfe5f314f" providerId="ADAL" clId="{2DB3EA80-B4A5-42A0-A82A-5B5D3F2B2A12}" dt="2025-02-04T23:37:58.636" v="560"/>
          <ac:picMkLst>
            <pc:docMk/>
            <pc:sldMk cId="2890604776" sldId="262"/>
            <ac:picMk id="15" creationId="{3BD048D9-25CD-C3A8-68F4-94A9C9523FA7}"/>
          </ac:picMkLst>
        </pc:picChg>
        <pc:picChg chg="add del mod">
          <ac:chgData name="Julie Brown" userId="707c3c1b-4bfd-40c6-99bb-bcecfe5f314f" providerId="ADAL" clId="{2DB3EA80-B4A5-42A0-A82A-5B5D3F2B2A12}" dt="2025-02-04T23:38:07.800" v="562"/>
          <ac:picMkLst>
            <pc:docMk/>
            <pc:sldMk cId="2890604776" sldId="262"/>
            <ac:picMk id="16" creationId="{038EA9B9-01BA-3780-1401-F5FC083D0F59}"/>
          </ac:picMkLst>
        </pc:picChg>
        <pc:picChg chg="add del mod ord">
          <ac:chgData name="Julie Brown" userId="707c3c1b-4bfd-40c6-99bb-bcecfe5f314f" providerId="ADAL" clId="{2DB3EA80-B4A5-42A0-A82A-5B5D3F2B2A12}" dt="2025-02-04T23:38:51.145" v="563"/>
          <ac:picMkLst>
            <pc:docMk/>
            <pc:sldMk cId="2890604776" sldId="262"/>
            <ac:picMk id="19" creationId="{8318A7D7-E80D-C6E7-B815-47AC8BC6BDA7}"/>
          </ac:picMkLst>
        </pc:picChg>
        <pc:picChg chg="add mod">
          <ac:chgData name="Julie Brown" userId="707c3c1b-4bfd-40c6-99bb-bcecfe5f314f" providerId="ADAL" clId="{2DB3EA80-B4A5-42A0-A82A-5B5D3F2B2A12}" dt="2025-02-04T23:38:51.145" v="563"/>
          <ac:picMkLst>
            <pc:docMk/>
            <pc:sldMk cId="2890604776" sldId="262"/>
            <ac:picMk id="20" creationId="{20E6461D-D888-9B35-AA69-7C9251E4CDAC}"/>
          </ac:picMkLst>
        </pc:picChg>
      </pc:sldChg>
    </pc:docChg>
  </pc:docChgLst>
  <pc:docChgLst>
    <pc:chgData name="Julie Brown" userId="707c3c1b-4bfd-40c6-99bb-bcecfe5f314f" providerId="ADAL" clId="{E3560F9C-6C90-4CD2-80A2-588B89C9063B}"/>
    <pc:docChg chg="custSel modSld">
      <pc:chgData name="Julie Brown" userId="707c3c1b-4bfd-40c6-99bb-bcecfe5f314f" providerId="ADAL" clId="{E3560F9C-6C90-4CD2-80A2-588B89C9063B}" dt="2025-02-25T23:37:41.394" v="87" actId="14100"/>
      <pc:docMkLst>
        <pc:docMk/>
      </pc:docMkLst>
      <pc:sldChg chg="modSp mod modNotesTx">
        <pc:chgData name="Julie Brown" userId="707c3c1b-4bfd-40c6-99bb-bcecfe5f314f" providerId="ADAL" clId="{E3560F9C-6C90-4CD2-80A2-588B89C9063B}" dt="2025-02-24T15:07:00.504" v="5" actId="113"/>
        <pc:sldMkLst>
          <pc:docMk/>
          <pc:sldMk cId="4116329560" sldId="256"/>
        </pc:sldMkLst>
        <pc:spChg chg="mod">
          <ac:chgData name="Julie Brown" userId="707c3c1b-4bfd-40c6-99bb-bcecfe5f314f" providerId="ADAL" clId="{E3560F9C-6C90-4CD2-80A2-588B89C9063B}" dt="2025-02-24T15:07:00.504" v="5" actId="113"/>
          <ac:spMkLst>
            <pc:docMk/>
            <pc:sldMk cId="4116329560" sldId="256"/>
            <ac:spMk id="3" creationId="{620191C6-870D-4BA9-AD56-742178253AAE}"/>
          </ac:spMkLst>
        </pc:spChg>
      </pc:sldChg>
      <pc:sldChg chg="modSp mod modNotesTx">
        <pc:chgData name="Julie Brown" userId="707c3c1b-4bfd-40c6-99bb-bcecfe5f314f" providerId="ADAL" clId="{E3560F9C-6C90-4CD2-80A2-588B89C9063B}" dt="2025-02-25T23:34:26.486" v="48" actId="113"/>
        <pc:sldMkLst>
          <pc:docMk/>
          <pc:sldMk cId="1747871538" sldId="257"/>
        </pc:sldMkLst>
        <pc:spChg chg="mod">
          <ac:chgData name="Julie Brown" userId="707c3c1b-4bfd-40c6-99bb-bcecfe5f314f" providerId="ADAL" clId="{E3560F9C-6C90-4CD2-80A2-588B89C9063B}" dt="2025-02-25T23:34:26.486" v="48" actId="113"/>
          <ac:spMkLst>
            <pc:docMk/>
            <pc:sldMk cId="1747871538" sldId="257"/>
            <ac:spMk id="3" creationId="{A1B10FD3-8188-4556-AF1D-A9981F009EDD}"/>
          </ac:spMkLst>
        </pc:spChg>
      </pc:sldChg>
      <pc:sldChg chg="modNotesTx">
        <pc:chgData name="Julie Brown" userId="707c3c1b-4bfd-40c6-99bb-bcecfe5f314f" providerId="ADAL" clId="{E3560F9C-6C90-4CD2-80A2-588B89C9063B}" dt="2025-02-24T15:05:09.177" v="3" actId="6549"/>
        <pc:sldMkLst>
          <pc:docMk/>
          <pc:sldMk cId="621154459" sldId="258"/>
        </pc:sldMkLst>
      </pc:sldChg>
      <pc:sldChg chg="modSp mod">
        <pc:chgData name="Julie Brown" userId="707c3c1b-4bfd-40c6-99bb-bcecfe5f314f" providerId="ADAL" clId="{E3560F9C-6C90-4CD2-80A2-588B89C9063B}" dt="2025-02-25T23:35:50.018" v="69" actId="1076"/>
        <pc:sldMkLst>
          <pc:docMk/>
          <pc:sldMk cId="4285202840" sldId="259"/>
        </pc:sldMkLst>
        <pc:spChg chg="mod">
          <ac:chgData name="Julie Brown" userId="707c3c1b-4bfd-40c6-99bb-bcecfe5f314f" providerId="ADAL" clId="{E3560F9C-6C90-4CD2-80A2-588B89C9063B}" dt="2025-02-25T23:35:50.018" v="69" actId="1076"/>
          <ac:spMkLst>
            <pc:docMk/>
            <pc:sldMk cId="4285202840" sldId="259"/>
            <ac:spMk id="3" creationId="{18C89009-EC5B-4AB5-9D0A-BCD8CC90C472}"/>
          </ac:spMkLst>
        </pc:spChg>
      </pc:sldChg>
      <pc:sldChg chg="modSp mod">
        <pc:chgData name="Julie Brown" userId="707c3c1b-4bfd-40c6-99bb-bcecfe5f314f" providerId="ADAL" clId="{E3560F9C-6C90-4CD2-80A2-588B89C9063B}" dt="2025-02-25T23:37:41.394" v="87" actId="14100"/>
        <pc:sldMkLst>
          <pc:docMk/>
          <pc:sldMk cId="848319368" sldId="260"/>
        </pc:sldMkLst>
        <pc:spChg chg="mod">
          <ac:chgData name="Julie Brown" userId="707c3c1b-4bfd-40c6-99bb-bcecfe5f314f" providerId="ADAL" clId="{E3560F9C-6C90-4CD2-80A2-588B89C9063B}" dt="2025-02-25T23:37:41.394" v="87" actId="14100"/>
          <ac:spMkLst>
            <pc:docMk/>
            <pc:sldMk cId="848319368" sldId="260"/>
            <ac:spMk id="3" creationId="{18C89009-EC5B-4AB5-9D0A-BCD8CC90C472}"/>
          </ac:spMkLst>
        </pc:spChg>
      </pc:sldChg>
      <pc:sldChg chg="modSp mod">
        <pc:chgData name="Julie Brown" userId="707c3c1b-4bfd-40c6-99bb-bcecfe5f314f" providerId="ADAL" clId="{E3560F9C-6C90-4CD2-80A2-588B89C9063B}" dt="2025-02-25T23:35:16.230" v="57" actId="1076"/>
        <pc:sldMkLst>
          <pc:docMk/>
          <pc:sldMk cId="2044389398" sldId="261"/>
        </pc:sldMkLst>
        <pc:spChg chg="mod">
          <ac:chgData name="Julie Brown" userId="707c3c1b-4bfd-40c6-99bb-bcecfe5f314f" providerId="ADAL" clId="{E3560F9C-6C90-4CD2-80A2-588B89C9063B}" dt="2025-02-25T23:35:16.230" v="57" actId="1076"/>
          <ac:spMkLst>
            <pc:docMk/>
            <pc:sldMk cId="2044389398" sldId="261"/>
            <ac:spMk id="3" creationId="{D33DC24A-E27F-4BFD-86D0-20B8EF85B08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9B3E2-FF46-40F4-9D60-7DD1975D028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2F15C-FF62-4A58-BC47-C389BA7A4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37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2F15C-FF62-4A58-BC47-C389BA7A49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88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2F15C-FF62-4A58-BC47-C389BA7A49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05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2F15C-FF62-4A58-BC47-C389BA7A49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44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8799E-092E-4612-B090-0428A5496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DF0C0-BC7F-46F2-BF8D-9A0B8FD80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0CC7-BB95-48C1-BDCB-1BB29911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D5E46-0BC8-442A-A4FF-9FC8193B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20B20-5F29-498F-B648-A863D5BC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4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2348-A2F5-494E-A860-78A052080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8D996-E960-407C-9D43-58AB42D19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68754-C0E7-46CF-B84C-0E52177C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2E87F-1766-4110-A2D8-A02E67136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85978-8A1D-4819-B2E4-D98C20F52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99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60E57D-C664-4253-9C79-2EC5F169B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40A-21CB-4880-BA7C-F0B26331E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F05CF-92A4-4F56-BBD9-40AEED185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AA297-337B-43CA-B408-33CC4CA78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60F5A-82D3-4543-B6E0-AF331162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1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C51E-B74D-4EFC-AB52-31DE5DCDC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AFAD-03CF-4C45-9E8F-30EB8615C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2AF8C-C2C9-46DE-BD4E-FAEA6EF49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3CB82-DB7F-4823-98D7-1899AFC9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9311A-4AD7-4114-AB2F-4757590D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0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E305-AE10-4993-AC00-076F1C75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18128-F530-438E-AFCE-1A0A0C246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B1B82-8717-43AD-99AF-4411EBD2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9F1CD-B819-4AEB-8E49-99D43A5F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3EEB1-EA66-4517-BA7D-9F943ECF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2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0905-9989-4818-8C0F-1FA599D8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43BDB-FD48-445C-A86D-8D8A5F42A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87334-2DB3-456B-B3AB-25F95DA93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1B1F1-3E09-447E-AD39-BD2DCCB1B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B98DD-6DB4-4A5F-8077-0B805E5F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963A8-3593-4C3D-8EA5-C3754F36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4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C4231-84D3-45AC-B70A-66B48063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5E967-A6E1-40B6-89B5-FD3EE8DA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A996A-A1F8-4A9C-B2CE-5DE743B88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6B594-B4EB-40C1-99A2-8C061D427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5B42C8-5AEE-4719-886A-9C65EA426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B05E80-92A5-4250-BBE9-7739704C4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40987C-29AB-4300-A418-ED34DC351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E5199F-3048-454C-829D-0B21B780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20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4055-F6EF-4CA0-A696-66DAF16C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6302D-8969-47D5-81EF-A48E1D34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2876F-6C8B-4D53-918A-2172782C6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0949D-4D96-4D62-85C9-586C4934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8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16F29-6A8E-4FC6-A6D2-E1F5B961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0A634-0459-4927-9B55-C73EE794A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9A049-5E7D-43BB-8329-586D2F26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5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DE0C-7E1C-4B0D-A970-F03CE01F1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E4223-C4D3-414F-921F-2E8B0E51D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FE877-6CC4-49A5-A85E-E020393E0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C5923-8DE5-47BC-809F-E41880B4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DF550-E0EB-46FB-9B40-A11F1DEAE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7AB29-FC78-4D81-AE59-D8BFCC45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3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2F43-8981-4D05-9436-32CF6F0E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3BB4F2-6468-449A-A269-0A6DFD18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5C1CA-D664-479B-B060-2973A608F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C2D96-089F-476B-A325-796F63CBA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25FF-2EC1-4C4F-A3B3-148BE80CDBA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559E2-0C1C-4334-B564-B300D2A8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D1C31-4618-44B8-8BA7-F859C95D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4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18F2E8-2305-42C3-85F4-4C1B56F96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B7AFC-E840-4DFA-A5B1-8A9278314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BB587-A0DD-4D62-872C-5E062AF45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425FF-2EC1-4C4F-A3B3-148BE80CDBA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7E886-8D95-4DB2-B17D-D4B175DC7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5E38E-6C8F-4C9C-B390-756548699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47A30-FE0D-4BD0-A25A-38EBF982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4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8F780-7E76-4D38-8C81-A088E6653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Registration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0191C6-870D-4BA9-AD56-742178253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Fall semester 2025</a:t>
            </a:r>
          </a:p>
        </p:txBody>
      </p:sp>
      <p:pic>
        <p:nvPicPr>
          <p:cNvPr id="1026" name="Picture 2" descr="Walton High School Logo">
            <a:extLst>
              <a:ext uri="{FF2B5EF4-FFF2-40B4-BE49-F238E27FC236}">
                <a16:creationId xmlns:a16="http://schemas.microsoft.com/office/drawing/2014/main" id="{B54638CF-BBC0-4EB7-AACE-6E5EE2F18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784" y="1290638"/>
            <a:ext cx="1722511" cy="18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0C333F91-B7D7-75D9-CA05-5D5FC1AF0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632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0"/>
    </mc:Choice>
    <mc:Fallback xmlns="">
      <p:transition spd="slow" advTm="2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AF4FA-279F-479B-A53E-DB96BC558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10FD3-8188-4556-AF1D-A9981F009E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6429" y="2278173"/>
            <a:ext cx="6889285" cy="34506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Share the course list with parent/guardian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Want to change a course?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change (up or down 1 level only)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waiver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(closes April 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11:45PM)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Drop elective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 to teacher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noon Thursday, March 6th</a:t>
            </a:r>
          </a:p>
          <a:p>
            <a:endParaRPr lang="en-US" sz="2400" dirty="0"/>
          </a:p>
          <a:p>
            <a:endParaRPr lang="en-US" sz="2400" dirty="0"/>
          </a:p>
          <a:p>
            <a:pPr marL="0"/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DE1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Walton High School Logo">
            <a:extLst>
              <a:ext uri="{FF2B5EF4-FFF2-40B4-BE49-F238E27FC236}">
                <a16:creationId xmlns:a16="http://schemas.microsoft.com/office/drawing/2014/main" id="{EF45C9A9-4FF9-484D-9B09-D657BA44E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" r="2" b="2638"/>
          <a:stretch/>
        </p:blipFill>
        <p:spPr bwMode="auto"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05F07054-6D93-A751-930F-BC85EF93E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787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94"/>
    </mc:Choice>
    <mc:Fallback xmlns="">
      <p:transition spd="slow" advTm="122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6D37-A20D-4D9F-B71E-A123C944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93" y="232158"/>
            <a:ext cx="9415849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CTLS Announcement in Student Homeroom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9E730-49B6-44E6-99D3-96B9215B0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395" y="1958546"/>
            <a:ext cx="7612156" cy="4352367"/>
          </a:xfrm>
        </p:spPr>
        <p:txBody>
          <a:bodyPr anchor="ctr">
            <a:norm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information about registration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to sign up for freshman advisement appointment if you have not already done so.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to waiver form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Waiver deadline is 11:45pm April 1, 2025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for taking an online course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for mentorship, work-based learning, teacher apprenticeship, and minimum day.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Deadline for these applications is 11:45pm March 14, 2024</a:t>
            </a:r>
          </a:p>
          <a:p>
            <a:endParaRPr lang="en-US" sz="1300" dirty="0"/>
          </a:p>
          <a:p>
            <a:endParaRPr lang="en-US" sz="13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DE1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Walton High School Logo">
            <a:extLst>
              <a:ext uri="{FF2B5EF4-FFF2-40B4-BE49-F238E27FC236}">
                <a16:creationId xmlns:a16="http://schemas.microsoft.com/office/drawing/2014/main" id="{5F4904EC-1E34-48B6-92EF-7DC97044D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" r="2" b="2638"/>
          <a:stretch/>
        </p:blipFill>
        <p:spPr bwMode="auto"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C3925E4-B828-34B7-3695-8D77FD43E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115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78"/>
    </mc:Choice>
    <mc:Fallback xmlns="">
      <p:transition spd="slow" advTm="5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25A12-47C3-4866-BFB2-DB8E965F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 for Elective Registration</a:t>
            </a:r>
            <a:r>
              <a:rPr lang="en-US" dirty="0">
                <a:solidFill>
                  <a:srgbClr val="FFFFFF"/>
                </a:solidFill>
              </a:rPr>
              <a:t>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C24A-E27F-4BFD-86D0-20B8EF85B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1905801"/>
            <a:ext cx="10410524" cy="412678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Elective fair during WEB on 2/26 (TODAY) during Q block and A block.  Held in the library.</a:t>
            </a:r>
          </a:p>
          <a:p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Counselors will be available during all lunches on Tuesday, March 4th and Thursday, March 6</a:t>
            </a:r>
            <a:r>
              <a:rPr lang="en-US" sz="2400" baseline="3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No appointment necessary, just stop by the counseling suite during lunch.</a:t>
            </a:r>
          </a:p>
          <a:p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the academic planning guide on the Walton website.  Go to the Menu &gt;&gt;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Curriculur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&gt;&gt;Academics&gt;&gt;Course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Registraton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there and there you will find a direct link to the course registration page in the CTLS announcement.</a:t>
            </a:r>
          </a:p>
        </p:txBody>
      </p:sp>
      <p:pic>
        <p:nvPicPr>
          <p:cNvPr id="62" name="Audio 61">
            <a:hlinkClick r:id="" action="ppaction://media"/>
            <a:extLst>
              <a:ext uri="{FF2B5EF4-FFF2-40B4-BE49-F238E27FC236}">
                <a16:creationId xmlns:a16="http://schemas.microsoft.com/office/drawing/2014/main" id="{99177679-FD9D-FB6B-43B2-A9C053AF6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43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63"/>
    </mc:Choice>
    <mc:Fallback xmlns="">
      <p:transition spd="slow" advTm="84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ECF44E-A64E-478C-9775-5AE1EC02D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99" y="-23"/>
            <a:ext cx="5939570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Elective Registration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89009-EC5B-4AB5-9D0A-BCD8CC90C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220" y="2290391"/>
            <a:ext cx="6742627" cy="353508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9</a:t>
            </a:r>
            <a:r>
              <a:rPr lang="en-US" sz="2000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graders (rising 10</a:t>
            </a:r>
            <a:r>
              <a:rPr lang="en-US" sz="2000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0">
              <a:buNone/>
            </a:pPr>
            <a:endParaRPr lang="en-US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Elective registration will be completed during your freshman advisement appointment</a:t>
            </a:r>
          </a:p>
          <a:p>
            <a:pPr marL="0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have not registered for a freshman advisement appointment, the link can be found in the CTLS homeroom announcement.</a:t>
            </a:r>
          </a:p>
          <a:p>
            <a:pPr marL="0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meantime, research elective choices!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Walton High School - Gilbane">
            <a:extLst>
              <a:ext uri="{FF2B5EF4-FFF2-40B4-BE49-F238E27FC236}">
                <a16:creationId xmlns:a16="http://schemas.microsoft.com/office/drawing/2014/main" id="{DF499B49-8E18-492C-B3D7-3D174AAE0D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DAE1D448-DD9D-1E56-69EE-2184403C7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520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2"/>
    </mc:Choice>
    <mc:Fallback xmlns="">
      <p:transition spd="slow" advTm="6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F44E-A64E-478C-9775-5AE1EC02D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58" y="803325"/>
            <a:ext cx="525970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Elective Registration</a:t>
            </a:r>
          </a:p>
        </p:txBody>
      </p:sp>
      <p:sp>
        <p:nvSpPr>
          <p:cNvPr id="5127" name="Freeform: Shape 5126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122" name="Picture 2" descr="Petition · Rename Walton High School, Break the Cycle of White Supremacy ·  Change.org">
            <a:extLst>
              <a:ext uri="{FF2B5EF4-FFF2-40B4-BE49-F238E27FC236}">
                <a16:creationId xmlns:a16="http://schemas.microsoft.com/office/drawing/2014/main" id="{CA587B6E-3E8A-4202-A735-00DB01734C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6" r="1531"/>
          <a:stretch/>
        </p:blipFill>
        <p:spPr bwMode="auto"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89009-EC5B-4AB5-9D0A-BCD8CC90C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1154" y="2328445"/>
            <a:ext cx="6309294" cy="33759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/>
            <a:r>
              <a:rPr lang="en-US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10</a:t>
            </a:r>
            <a:r>
              <a:rPr lang="en-US" sz="1700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11</a:t>
            </a:r>
            <a:r>
              <a:rPr lang="en-US" sz="1700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graders (rising juniors and seniors):</a:t>
            </a:r>
          </a:p>
          <a:p>
            <a:pPr marL="0"/>
            <a:endParaRPr lang="en-US" sz="17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Elective registration will be completed during homeroom on March 7</a:t>
            </a:r>
            <a:r>
              <a:rPr lang="en-US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This  will be completed on paper (not electronic)!</a:t>
            </a:r>
          </a:p>
          <a:p>
            <a:pPr marL="0"/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will choose electives and alternate electives</a:t>
            </a:r>
          </a:p>
          <a:p>
            <a:pPr marL="0"/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Elective choices are binding</a:t>
            </a:r>
          </a:p>
          <a:p>
            <a:pPr marL="0"/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meantime, research elective choices!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1F5AE8E-B60C-C748-EC2D-C13B23E5E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8319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1464"/>
    </mc:Choice>
    <mc:Fallback xmlns="">
      <p:transition spd="slow" advTm="51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6B00EF-5E34-43E3-86D8-AAE97ADAB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225" y="1885951"/>
            <a:ext cx="7639050" cy="2462212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0E6461D-D888-9B35-AA69-7C9251E4C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060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91"/>
    </mc:Choice>
    <mc:Fallback xmlns="">
      <p:transition spd="slow" advTm="39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322</Words>
  <Application>Microsoft Office PowerPoint</Application>
  <PresentationFormat>Widescreen</PresentationFormat>
  <Paragraphs>44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Times New Roman</vt:lpstr>
      <vt:lpstr>Office Theme</vt:lpstr>
      <vt:lpstr>Registration Information</vt:lpstr>
      <vt:lpstr>Course Lists</vt:lpstr>
      <vt:lpstr>CTLS Announcement in Student Homeroom</vt:lpstr>
      <vt:lpstr>Resources for Elective Registration </vt:lpstr>
      <vt:lpstr>Elective Registration</vt:lpstr>
      <vt:lpstr>Elective Registration</vt:lpstr>
      <vt:lpstr>PowerPoint Presentation</vt:lpstr>
    </vt:vector>
  </TitlesOfParts>
  <Company>Cobb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Registration Information</dc:title>
  <dc:creator>Stephanie Santoro</dc:creator>
  <cp:lastModifiedBy>Julie Brown</cp:lastModifiedBy>
  <cp:revision>4</cp:revision>
  <cp:lastPrinted>2025-02-03T19:59:12Z</cp:lastPrinted>
  <dcterms:created xsi:type="dcterms:W3CDTF">2023-03-01T15:03:49Z</dcterms:created>
  <dcterms:modified xsi:type="dcterms:W3CDTF">2025-02-25T23:37:43Z</dcterms:modified>
</cp:coreProperties>
</file>