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3797" r:id="rId5"/>
    <p:sldMasterId id="2147483800" r:id="rId6"/>
  </p:sldMasterIdLst>
  <p:notesMasterIdLst>
    <p:notesMasterId r:id="rId32"/>
  </p:notesMasterIdLst>
  <p:sldIdLst>
    <p:sldId id="256" r:id="rId7"/>
    <p:sldId id="308" r:id="rId8"/>
    <p:sldId id="276" r:id="rId9"/>
    <p:sldId id="306" r:id="rId10"/>
    <p:sldId id="307" r:id="rId11"/>
    <p:sldId id="258" r:id="rId12"/>
    <p:sldId id="309" r:id="rId13"/>
    <p:sldId id="264" r:id="rId14"/>
    <p:sldId id="272" r:id="rId15"/>
    <p:sldId id="293" r:id="rId16"/>
    <p:sldId id="294" r:id="rId17"/>
    <p:sldId id="257" r:id="rId18"/>
    <p:sldId id="259" r:id="rId19"/>
    <p:sldId id="297" r:id="rId20"/>
    <p:sldId id="296" r:id="rId21"/>
    <p:sldId id="263" r:id="rId22"/>
    <p:sldId id="300" r:id="rId23"/>
    <p:sldId id="286" r:id="rId24"/>
    <p:sldId id="303" r:id="rId25"/>
    <p:sldId id="304" r:id="rId26"/>
    <p:sldId id="305" r:id="rId27"/>
    <p:sldId id="262" r:id="rId28"/>
    <p:sldId id="261" r:id="rId29"/>
    <p:sldId id="298" r:id="rId30"/>
    <p:sldId id="265" r:id="rId3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A1"/>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7" d="100"/>
          <a:sy n="67" d="100"/>
        </p:scale>
        <p:origin x="6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hort" userId="caf39b71-d530-41d6-9581-024878cb81e8" providerId="ADAL" clId="{A413E4E2-9A7B-4E18-9AC8-AA59CBAE8554}"/>
    <pc:docChg chg="undo custSel addSld delSld modSld sldOrd delMainMaster">
      <pc:chgData name="Matthew Short" userId="caf39b71-d530-41d6-9581-024878cb81e8" providerId="ADAL" clId="{A413E4E2-9A7B-4E18-9AC8-AA59CBAE8554}" dt="2024-08-02T12:17:45.156" v="171" actId="554"/>
      <pc:docMkLst>
        <pc:docMk/>
      </pc:docMkLst>
      <pc:sldChg chg="modSp mod modNotesTx">
        <pc:chgData name="Matthew Short" userId="caf39b71-d530-41d6-9581-024878cb81e8" providerId="ADAL" clId="{A413E4E2-9A7B-4E18-9AC8-AA59CBAE8554}" dt="2024-08-01T17:27:28.895" v="19" actId="27636"/>
        <pc:sldMkLst>
          <pc:docMk/>
          <pc:sldMk cId="3139281465" sldId="256"/>
        </pc:sldMkLst>
        <pc:spChg chg="mod">
          <ac:chgData name="Matthew Short" userId="caf39b71-d530-41d6-9581-024878cb81e8" providerId="ADAL" clId="{A413E4E2-9A7B-4E18-9AC8-AA59CBAE8554}" dt="2024-08-01T17:27:28.895" v="19" actId="27636"/>
          <ac:spMkLst>
            <pc:docMk/>
            <pc:sldMk cId="3139281465" sldId="256"/>
            <ac:spMk id="3" creationId="{C157ED44-DA66-4B32-8DF1-CC6BC2D0AFAB}"/>
          </ac:spMkLst>
        </pc:spChg>
      </pc:sldChg>
      <pc:sldChg chg="modNotesTx">
        <pc:chgData name="Matthew Short" userId="caf39b71-d530-41d6-9581-024878cb81e8" providerId="ADAL" clId="{A413E4E2-9A7B-4E18-9AC8-AA59CBAE8554}" dt="2024-07-31T14:20:58.082" v="8" actId="20577"/>
        <pc:sldMkLst>
          <pc:docMk/>
          <pc:sldMk cId="4100348809" sldId="257"/>
        </pc:sldMkLst>
      </pc:sldChg>
      <pc:sldChg chg="del">
        <pc:chgData name="Matthew Short" userId="caf39b71-d530-41d6-9581-024878cb81e8" providerId="ADAL" clId="{A413E4E2-9A7B-4E18-9AC8-AA59CBAE8554}" dt="2024-08-02T11:55:01.020" v="22" actId="47"/>
        <pc:sldMkLst>
          <pc:docMk/>
          <pc:sldMk cId="3917642505" sldId="258"/>
        </pc:sldMkLst>
      </pc:sldChg>
      <pc:sldChg chg="modNotesTx">
        <pc:chgData name="Matthew Short" userId="caf39b71-d530-41d6-9581-024878cb81e8" providerId="ADAL" clId="{A413E4E2-9A7B-4E18-9AC8-AA59CBAE8554}" dt="2024-07-31T14:21:22.418" v="11" actId="20577"/>
        <pc:sldMkLst>
          <pc:docMk/>
          <pc:sldMk cId="2043781824" sldId="261"/>
        </pc:sldMkLst>
      </pc:sldChg>
      <pc:sldChg chg="modSp mod modNotesTx">
        <pc:chgData name="Matthew Short" userId="caf39b71-d530-41d6-9581-024878cb81e8" providerId="ADAL" clId="{A413E4E2-9A7B-4E18-9AC8-AA59CBAE8554}" dt="2024-07-31T14:21:37.441" v="15" actId="20577"/>
        <pc:sldMkLst>
          <pc:docMk/>
          <pc:sldMk cId="2083095311" sldId="262"/>
        </pc:sldMkLst>
        <pc:spChg chg="mod">
          <ac:chgData name="Matthew Short" userId="caf39b71-d530-41d6-9581-024878cb81e8" providerId="ADAL" clId="{A413E4E2-9A7B-4E18-9AC8-AA59CBAE8554}" dt="2024-07-31T14:21:37.441" v="15" actId="20577"/>
          <ac:spMkLst>
            <pc:docMk/>
            <pc:sldMk cId="2083095311" sldId="262"/>
            <ac:spMk id="3" creationId="{09FA7356-7020-42BA-80C3-78C928BC4B4B}"/>
          </ac:spMkLst>
        </pc:spChg>
      </pc:sldChg>
      <pc:sldChg chg="ord modNotesTx">
        <pc:chgData name="Matthew Short" userId="caf39b71-d530-41d6-9581-024878cb81e8" providerId="ADAL" clId="{A413E4E2-9A7B-4E18-9AC8-AA59CBAE8554}" dt="2024-07-31T14:20:43.054" v="4" actId="20577"/>
        <pc:sldMkLst>
          <pc:docMk/>
          <pc:sldMk cId="3238670271" sldId="264"/>
        </pc:sldMkLst>
      </pc:sldChg>
      <pc:sldChg chg="modNotesTx">
        <pc:chgData name="Matthew Short" userId="caf39b71-d530-41d6-9581-024878cb81e8" providerId="ADAL" clId="{A413E4E2-9A7B-4E18-9AC8-AA59CBAE8554}" dt="2024-07-31T14:21:29.608" v="13" actId="20577"/>
        <pc:sldMkLst>
          <pc:docMk/>
          <pc:sldMk cId="2372536658" sldId="265"/>
        </pc:sldMkLst>
      </pc:sldChg>
      <pc:sldChg chg="modNotesTx">
        <pc:chgData name="Matthew Short" userId="caf39b71-d530-41d6-9581-024878cb81e8" providerId="ADAL" clId="{A413E4E2-9A7B-4E18-9AC8-AA59CBAE8554}" dt="2024-07-31T14:20:47.865" v="5" actId="20577"/>
        <pc:sldMkLst>
          <pc:docMk/>
          <pc:sldMk cId="4195329535" sldId="272"/>
        </pc:sldMkLst>
      </pc:sldChg>
      <pc:sldChg chg="modNotesTx">
        <pc:chgData name="Matthew Short" userId="caf39b71-d530-41d6-9581-024878cb81e8" providerId="ADAL" clId="{A413E4E2-9A7B-4E18-9AC8-AA59CBAE8554}" dt="2024-07-31T14:20:33.905" v="3" actId="20577"/>
        <pc:sldMkLst>
          <pc:docMk/>
          <pc:sldMk cId="700051827" sldId="276"/>
        </pc:sldMkLst>
      </pc:sldChg>
      <pc:sldChg chg="modNotesTx">
        <pc:chgData name="Matthew Short" userId="caf39b71-d530-41d6-9581-024878cb81e8" providerId="ADAL" clId="{A413E4E2-9A7B-4E18-9AC8-AA59CBAE8554}" dt="2024-07-31T14:20:51.071" v="6" actId="20577"/>
        <pc:sldMkLst>
          <pc:docMk/>
          <pc:sldMk cId="193494837" sldId="293"/>
        </pc:sldMkLst>
      </pc:sldChg>
      <pc:sldChg chg="modNotesTx">
        <pc:chgData name="Matthew Short" userId="caf39b71-d530-41d6-9581-024878cb81e8" providerId="ADAL" clId="{A413E4E2-9A7B-4E18-9AC8-AA59CBAE8554}" dt="2024-07-31T14:20:55.059" v="7" actId="20577"/>
        <pc:sldMkLst>
          <pc:docMk/>
          <pc:sldMk cId="1977875272" sldId="294"/>
        </pc:sldMkLst>
      </pc:sldChg>
      <pc:sldChg chg="modNotesTx">
        <pc:chgData name="Matthew Short" userId="caf39b71-d530-41d6-9581-024878cb81e8" providerId="ADAL" clId="{A413E4E2-9A7B-4E18-9AC8-AA59CBAE8554}" dt="2024-07-31T14:21:05.319" v="9" actId="20577"/>
        <pc:sldMkLst>
          <pc:docMk/>
          <pc:sldMk cId="3472755908" sldId="297"/>
        </pc:sldMkLst>
      </pc:sldChg>
      <pc:sldChg chg="modNotesTx">
        <pc:chgData name="Matthew Short" userId="caf39b71-d530-41d6-9581-024878cb81e8" providerId="ADAL" clId="{A413E4E2-9A7B-4E18-9AC8-AA59CBAE8554}" dt="2024-07-31T14:21:25.265" v="12" actId="20577"/>
        <pc:sldMkLst>
          <pc:docMk/>
          <pc:sldMk cId="3773252744" sldId="298"/>
        </pc:sldMkLst>
      </pc:sldChg>
      <pc:sldChg chg="del">
        <pc:chgData name="Matthew Short" userId="caf39b71-d530-41d6-9581-024878cb81e8" providerId="ADAL" clId="{A413E4E2-9A7B-4E18-9AC8-AA59CBAE8554}" dt="2024-08-02T11:54:58.984" v="20" actId="47"/>
        <pc:sldMkLst>
          <pc:docMk/>
          <pc:sldMk cId="1595597963" sldId="301"/>
        </pc:sldMkLst>
      </pc:sldChg>
      <pc:sldChg chg="del">
        <pc:chgData name="Matthew Short" userId="caf39b71-d530-41d6-9581-024878cb81e8" providerId="ADAL" clId="{A413E4E2-9A7B-4E18-9AC8-AA59CBAE8554}" dt="2024-08-02T11:55:00.317" v="21" actId="47"/>
        <pc:sldMkLst>
          <pc:docMk/>
          <pc:sldMk cId="3832336780" sldId="302"/>
        </pc:sldMkLst>
      </pc:sldChg>
      <pc:sldChg chg="modSp add mod setBg">
        <pc:chgData name="Matthew Short" userId="caf39b71-d530-41d6-9581-024878cb81e8" providerId="ADAL" clId="{A413E4E2-9A7B-4E18-9AC8-AA59CBAE8554}" dt="2024-08-02T12:17:45.156" v="171" actId="554"/>
        <pc:sldMkLst>
          <pc:docMk/>
          <pc:sldMk cId="1751997637" sldId="308"/>
        </pc:sldMkLst>
        <pc:spChg chg="mod">
          <ac:chgData name="Matthew Short" userId="caf39b71-d530-41d6-9581-024878cb81e8" providerId="ADAL" clId="{A413E4E2-9A7B-4E18-9AC8-AA59CBAE8554}" dt="2024-08-02T12:08:37.634" v="169" actId="1076"/>
          <ac:spMkLst>
            <pc:docMk/>
            <pc:sldMk cId="1751997637" sldId="308"/>
            <ac:spMk id="2" creationId="{7FEF3C0F-6300-428F-ADC1-2DCD10C71375}"/>
          </ac:spMkLst>
        </pc:spChg>
        <pc:spChg chg="mod">
          <ac:chgData name="Matthew Short" userId="caf39b71-d530-41d6-9581-024878cb81e8" providerId="ADAL" clId="{A413E4E2-9A7B-4E18-9AC8-AA59CBAE8554}" dt="2024-08-02T12:17:45.156" v="171" actId="554"/>
          <ac:spMkLst>
            <pc:docMk/>
            <pc:sldMk cId="1751997637" sldId="308"/>
            <ac:spMk id="22" creationId="{5C30BE99-E695-40B4-BA2C-55064CBAB3E1}"/>
          </ac:spMkLst>
        </pc:spChg>
        <pc:spChg chg="mod">
          <ac:chgData name="Matthew Short" userId="caf39b71-d530-41d6-9581-024878cb81e8" providerId="ADAL" clId="{A413E4E2-9A7B-4E18-9AC8-AA59CBAE8554}" dt="2024-08-02T12:17:45.156" v="171" actId="554"/>
          <ac:spMkLst>
            <pc:docMk/>
            <pc:sldMk cId="1751997637" sldId="308"/>
            <ac:spMk id="23" creationId="{B8F5DACE-7A5A-4C69-9E9E-AAAC5FC572C3}"/>
          </ac:spMkLst>
        </pc:spChg>
        <pc:spChg chg="mod">
          <ac:chgData name="Matthew Short" userId="caf39b71-d530-41d6-9581-024878cb81e8" providerId="ADAL" clId="{A413E4E2-9A7B-4E18-9AC8-AA59CBAE8554}" dt="2024-08-02T12:17:45.156" v="171" actId="554"/>
          <ac:spMkLst>
            <pc:docMk/>
            <pc:sldMk cId="1751997637" sldId="308"/>
            <ac:spMk id="24" creationId="{A6546652-69D2-4CAE-ADC3-20B48756A191}"/>
          </ac:spMkLst>
        </pc:spChg>
        <pc:spChg chg="mod">
          <ac:chgData name="Matthew Short" userId="caf39b71-d530-41d6-9581-024878cb81e8" providerId="ADAL" clId="{A413E4E2-9A7B-4E18-9AC8-AA59CBAE8554}" dt="2024-08-02T12:17:45.156" v="171" actId="554"/>
          <ac:spMkLst>
            <pc:docMk/>
            <pc:sldMk cId="1751997637" sldId="308"/>
            <ac:spMk id="25" creationId="{31AA3774-6844-426C-888B-DEFAB09DD3AF}"/>
          </ac:spMkLst>
        </pc:spChg>
        <pc:spChg chg="mod">
          <ac:chgData name="Matthew Short" userId="caf39b71-d530-41d6-9581-024878cb81e8" providerId="ADAL" clId="{A413E4E2-9A7B-4E18-9AC8-AA59CBAE8554}" dt="2024-08-02T12:17:45.156" v="171" actId="554"/>
          <ac:spMkLst>
            <pc:docMk/>
            <pc:sldMk cId="1751997637" sldId="308"/>
            <ac:spMk id="26" creationId="{722010A4-3F89-4340-ACFD-D55933FDE305}"/>
          </ac:spMkLst>
        </pc:spChg>
        <pc:spChg chg="mod">
          <ac:chgData name="Matthew Short" userId="caf39b71-d530-41d6-9581-024878cb81e8" providerId="ADAL" clId="{A413E4E2-9A7B-4E18-9AC8-AA59CBAE8554}" dt="2024-08-02T12:17:45.156" v="171" actId="554"/>
          <ac:spMkLst>
            <pc:docMk/>
            <pc:sldMk cId="1751997637" sldId="308"/>
            <ac:spMk id="27" creationId="{F18667B7-46DE-4263-8DA5-571379EE6B9E}"/>
          </ac:spMkLst>
        </pc:spChg>
        <pc:picChg chg="mod">
          <ac:chgData name="Matthew Short" userId="caf39b71-d530-41d6-9581-024878cb81e8" providerId="ADAL" clId="{A413E4E2-9A7B-4E18-9AC8-AA59CBAE8554}" dt="2024-08-02T12:03:32.843" v="30" actId="113"/>
          <ac:picMkLst>
            <pc:docMk/>
            <pc:sldMk cId="1751997637" sldId="308"/>
            <ac:picMk id="3" creationId="{3772B8DF-1F58-84AE-3423-FE3957045C3D}"/>
          </ac:picMkLst>
        </pc:picChg>
        <pc:picChg chg="mod">
          <ac:chgData name="Matthew Short" userId="caf39b71-d530-41d6-9581-024878cb81e8" providerId="ADAL" clId="{A413E4E2-9A7B-4E18-9AC8-AA59CBAE8554}" dt="2024-08-02T12:03:32.843" v="30" actId="113"/>
          <ac:picMkLst>
            <pc:docMk/>
            <pc:sldMk cId="1751997637" sldId="308"/>
            <ac:picMk id="5" creationId="{9FFFBF42-581A-421A-853E-522F54798D18}"/>
          </ac:picMkLst>
        </pc:picChg>
        <pc:picChg chg="mod">
          <ac:chgData name="Matthew Short" userId="caf39b71-d530-41d6-9581-024878cb81e8" providerId="ADAL" clId="{A413E4E2-9A7B-4E18-9AC8-AA59CBAE8554}" dt="2024-08-02T12:03:32.843" v="30" actId="113"/>
          <ac:picMkLst>
            <pc:docMk/>
            <pc:sldMk cId="1751997637" sldId="308"/>
            <ac:picMk id="6" creationId="{9265B9A8-0A89-38B8-D0FF-BF27930A4C27}"/>
          </ac:picMkLst>
        </pc:picChg>
        <pc:picChg chg="mod">
          <ac:chgData name="Matthew Short" userId="caf39b71-d530-41d6-9581-024878cb81e8" providerId="ADAL" clId="{A413E4E2-9A7B-4E18-9AC8-AA59CBAE8554}" dt="2024-08-02T12:03:32.843" v="30" actId="113"/>
          <ac:picMkLst>
            <pc:docMk/>
            <pc:sldMk cId="1751997637" sldId="308"/>
            <ac:picMk id="7" creationId="{4D06CDA6-9454-49F2-ACD9-93DFC77B247C}"/>
          </ac:picMkLst>
        </pc:picChg>
        <pc:picChg chg="mod">
          <ac:chgData name="Matthew Short" userId="caf39b71-d530-41d6-9581-024878cb81e8" providerId="ADAL" clId="{A413E4E2-9A7B-4E18-9AC8-AA59CBAE8554}" dt="2024-08-02T12:03:32.843" v="30" actId="113"/>
          <ac:picMkLst>
            <pc:docMk/>
            <pc:sldMk cId="1751997637" sldId="308"/>
            <ac:picMk id="1028" creationId="{BA6B322C-13DE-57B0-3EBD-BF5B01D7BA98}"/>
          </ac:picMkLst>
        </pc:picChg>
        <pc:picChg chg="mod">
          <ac:chgData name="Matthew Short" userId="caf39b71-d530-41d6-9581-024878cb81e8" providerId="ADAL" clId="{A413E4E2-9A7B-4E18-9AC8-AA59CBAE8554}" dt="2024-08-02T12:03:32.843" v="30" actId="113"/>
          <ac:picMkLst>
            <pc:docMk/>
            <pc:sldMk cId="1751997637" sldId="308"/>
            <ac:picMk id="1032" creationId="{E2D871AB-7DAD-ED5A-D18B-AC7584134DD4}"/>
          </ac:picMkLst>
        </pc:picChg>
        <pc:picChg chg="mod">
          <ac:chgData name="Matthew Short" userId="caf39b71-d530-41d6-9581-024878cb81e8" providerId="ADAL" clId="{A413E4E2-9A7B-4E18-9AC8-AA59CBAE8554}" dt="2024-08-02T12:03:32.843" v="30" actId="113"/>
          <ac:picMkLst>
            <pc:docMk/>
            <pc:sldMk cId="1751997637" sldId="308"/>
            <ac:picMk id="1034" creationId="{2EAEA641-1DAE-983B-30E7-4488F27AEB52}"/>
          </ac:picMkLst>
        </pc:picChg>
        <pc:picChg chg="mod">
          <ac:chgData name="Matthew Short" userId="caf39b71-d530-41d6-9581-024878cb81e8" providerId="ADAL" clId="{A413E4E2-9A7B-4E18-9AC8-AA59CBAE8554}" dt="2024-08-02T12:03:32.843" v="30" actId="113"/>
          <ac:picMkLst>
            <pc:docMk/>
            <pc:sldMk cId="1751997637" sldId="308"/>
            <ac:picMk id="1036" creationId="{9F7251B4-A2DE-5E32-1BB8-AFA98B90E4D1}"/>
          </ac:picMkLst>
        </pc:picChg>
      </pc:sldChg>
      <pc:sldChg chg="addSp delSp modSp add mod">
        <pc:chgData name="Matthew Short" userId="caf39b71-d530-41d6-9581-024878cb81e8" providerId="ADAL" clId="{A413E4E2-9A7B-4E18-9AC8-AA59CBAE8554}" dt="2024-08-02T12:08:07.411" v="167" actId="14100"/>
        <pc:sldMkLst>
          <pc:docMk/>
          <pc:sldMk cId="1460538492" sldId="309"/>
        </pc:sldMkLst>
        <pc:spChg chg="mod">
          <ac:chgData name="Matthew Short" userId="caf39b71-d530-41d6-9581-024878cb81e8" providerId="ADAL" clId="{A413E4E2-9A7B-4E18-9AC8-AA59CBAE8554}" dt="2024-08-02T12:04:44.358" v="63" actId="122"/>
          <ac:spMkLst>
            <pc:docMk/>
            <pc:sldMk cId="1460538492" sldId="309"/>
            <ac:spMk id="2" creationId="{0A65116B-C93C-4A3C-B581-796B79FA7307}"/>
          </ac:spMkLst>
        </pc:spChg>
        <pc:spChg chg="mod">
          <ac:chgData name="Matthew Short" userId="caf39b71-d530-41d6-9581-024878cb81e8" providerId="ADAL" clId="{A413E4E2-9A7B-4E18-9AC8-AA59CBAE8554}" dt="2024-08-02T12:06:26.183" v="163" actId="14100"/>
          <ac:spMkLst>
            <pc:docMk/>
            <pc:sldMk cId="1460538492" sldId="309"/>
            <ac:spMk id="3" creationId="{C415D5A5-B98B-4167-BB68-03D8D6E0D7FF}"/>
          </ac:spMkLst>
        </pc:spChg>
        <pc:spChg chg="add del mod">
          <ac:chgData name="Matthew Short" userId="caf39b71-d530-41d6-9581-024878cb81e8" providerId="ADAL" clId="{A413E4E2-9A7B-4E18-9AC8-AA59CBAE8554}" dt="2024-08-02T12:06:30.724" v="164" actId="1076"/>
          <ac:spMkLst>
            <pc:docMk/>
            <pc:sldMk cId="1460538492" sldId="309"/>
            <ac:spMk id="4" creationId="{888CD689-55C2-4853-84DF-BD4647C29EE0}"/>
          </ac:spMkLst>
        </pc:spChg>
        <pc:picChg chg="add mod">
          <ac:chgData name="Matthew Short" userId="caf39b71-d530-41d6-9581-024878cb81e8" providerId="ADAL" clId="{A413E4E2-9A7B-4E18-9AC8-AA59CBAE8554}" dt="2024-08-02T12:08:07.411" v="167" actId="14100"/>
          <ac:picMkLst>
            <pc:docMk/>
            <pc:sldMk cId="1460538492" sldId="309"/>
            <ac:picMk id="1026" creationId="{D984E979-15A9-5492-E1E6-E6A0DB6D72F1}"/>
          </ac:picMkLst>
        </pc:picChg>
      </pc:sldChg>
      <pc:sldChg chg="modSp add del mod setBg">
        <pc:chgData name="Matthew Short" userId="caf39b71-d530-41d6-9581-024878cb81e8" providerId="ADAL" clId="{A413E4E2-9A7B-4E18-9AC8-AA59CBAE8554}" dt="2024-08-02T12:04:25.776" v="37"/>
        <pc:sldMkLst>
          <pc:docMk/>
          <pc:sldMk cId="3126923776" sldId="309"/>
        </pc:sldMkLst>
        <pc:spChg chg="mod">
          <ac:chgData name="Matthew Short" userId="caf39b71-d530-41d6-9581-024878cb81e8" providerId="ADAL" clId="{A413E4E2-9A7B-4E18-9AC8-AA59CBAE8554}" dt="2024-08-02T12:04:25.776" v="37"/>
          <ac:spMkLst>
            <pc:docMk/>
            <pc:sldMk cId="3126923776" sldId="309"/>
            <ac:spMk id="3" creationId="{C415D5A5-B98B-4167-BB68-03D8D6E0D7FF}"/>
          </ac:spMkLst>
        </pc:spChg>
      </pc:sldChg>
      <pc:sldMasterChg chg="del delSldLayout">
        <pc:chgData name="Matthew Short" userId="caf39b71-d530-41d6-9581-024878cb81e8" providerId="ADAL" clId="{A413E4E2-9A7B-4E18-9AC8-AA59CBAE8554}" dt="2024-08-02T11:55:01.020" v="22" actId="47"/>
        <pc:sldMasterMkLst>
          <pc:docMk/>
          <pc:sldMasterMk cId="1115449119" sldId="2147483800"/>
        </pc:sldMasterMkLst>
        <pc:sldLayoutChg chg="del">
          <pc:chgData name="Matthew Short" userId="caf39b71-d530-41d6-9581-024878cb81e8" providerId="ADAL" clId="{A413E4E2-9A7B-4E18-9AC8-AA59CBAE8554}" dt="2024-08-02T11:55:01.020" v="22" actId="47"/>
          <pc:sldLayoutMkLst>
            <pc:docMk/>
            <pc:sldMasterMk cId="1115449119" sldId="2147483800"/>
            <pc:sldLayoutMk cId="2139276433" sldId="2147483801"/>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2962469525" sldId="2147483802"/>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2529789142" sldId="2147483803"/>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3990866783" sldId="2147483804"/>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4242274310" sldId="2147483805"/>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197774898" sldId="2147483806"/>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1537187688" sldId="2147483807"/>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1222186395" sldId="2147483808"/>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2015143530" sldId="2147483809"/>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1769443869" sldId="2147483810"/>
          </pc:sldLayoutMkLst>
        </pc:sldLayoutChg>
        <pc:sldLayoutChg chg="del">
          <pc:chgData name="Matthew Short" userId="caf39b71-d530-41d6-9581-024878cb81e8" providerId="ADAL" clId="{A413E4E2-9A7B-4E18-9AC8-AA59CBAE8554}" dt="2024-08-02T11:55:01.020" v="22" actId="47"/>
          <pc:sldLayoutMkLst>
            <pc:docMk/>
            <pc:sldMasterMk cId="1115449119" sldId="2147483800"/>
            <pc:sldLayoutMk cId="3273874283" sldId="2147483811"/>
          </pc:sldLayoutMkLst>
        </pc:sldLayoutChg>
      </pc:sldMasterChg>
    </pc:docChg>
  </pc:docChgLst>
  <pc:docChgLst>
    <pc:chgData name="Matthew Short" userId="caf39b71-d530-41d6-9581-024878cb81e8" providerId="ADAL" clId="{847BFB0B-EDE8-4FE2-8B54-CD580E7C3190}"/>
    <pc:docChg chg="delSld">
      <pc:chgData name="Matthew Short" userId="caf39b71-d530-41d6-9581-024878cb81e8" providerId="ADAL" clId="{847BFB0B-EDE8-4FE2-8B54-CD580E7C3190}" dt="2024-08-06T13:20:05.213" v="0" actId="2696"/>
      <pc:docMkLst>
        <pc:docMk/>
      </pc:docMkLst>
      <pc:sldChg chg="del">
        <pc:chgData name="Matthew Short" userId="caf39b71-d530-41d6-9581-024878cb81e8" providerId="ADAL" clId="{847BFB0B-EDE8-4FE2-8B54-CD580E7C3190}" dt="2024-08-06T13:20:05.213" v="0" actId="2696"/>
        <pc:sldMkLst>
          <pc:docMk/>
          <pc:sldMk cId="2253205140" sldId="299"/>
        </pc:sldMkLst>
      </pc:sldChg>
    </pc:docChg>
  </pc:docChgLst>
  <pc:docChgLst>
    <pc:chgData name="Lisa Fay" userId="S::lisa.fay@cobbk12.org::db3e9afe-0277-45ac-8963-505bbebe2585" providerId="AD" clId="Web-{8499D2FD-12F1-A3BE-1CD0-88DFAF763CA2}"/>
    <pc:docChg chg="delSld modSld">
      <pc:chgData name="Lisa Fay" userId="S::lisa.fay@cobbk12.org::db3e9afe-0277-45ac-8963-505bbebe2585" providerId="AD" clId="Web-{8499D2FD-12F1-A3BE-1CD0-88DFAF763CA2}" dt="2024-08-02T12:20:55.609" v="5"/>
      <pc:docMkLst>
        <pc:docMk/>
      </pc:docMkLst>
      <pc:sldChg chg="del">
        <pc:chgData name="Lisa Fay" userId="S::lisa.fay@cobbk12.org::db3e9afe-0277-45ac-8963-505bbebe2585" providerId="AD" clId="Web-{8499D2FD-12F1-A3BE-1CD0-88DFAF763CA2}" dt="2024-08-02T12:20:55.609" v="5"/>
        <pc:sldMkLst>
          <pc:docMk/>
          <pc:sldMk cId="4262818214" sldId="284"/>
        </pc:sldMkLst>
      </pc:sldChg>
      <pc:sldChg chg="modSp">
        <pc:chgData name="Lisa Fay" userId="S::lisa.fay@cobbk12.org::db3e9afe-0277-45ac-8963-505bbebe2585" providerId="AD" clId="Web-{8499D2FD-12F1-A3BE-1CD0-88DFAF763CA2}" dt="2024-08-02T12:20:32.499" v="4" actId="20577"/>
        <pc:sldMkLst>
          <pc:docMk/>
          <pc:sldMk cId="1578363536" sldId="305"/>
        </pc:sldMkLst>
        <pc:spChg chg="mod">
          <ac:chgData name="Lisa Fay" userId="S::lisa.fay@cobbk12.org::db3e9afe-0277-45ac-8963-505bbebe2585" providerId="AD" clId="Web-{8499D2FD-12F1-A3BE-1CD0-88DFAF763CA2}" dt="2024-08-02T12:20:32.499" v="4" actId="20577"/>
          <ac:spMkLst>
            <pc:docMk/>
            <pc:sldMk cId="1578363536" sldId="305"/>
            <ac:spMk id="26" creationId="{B0584BEC-5120-9907-5419-26D2AF748B1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33FA592-519C-4888-A078-1B06D6BE85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B784A7A-38E3-409E-9D1F-858E47983422}">
      <dgm:prSet/>
      <dgm:spPr/>
      <dgm:t>
        <a:bodyPr/>
        <a:lstStyle/>
        <a:p>
          <a:pPr>
            <a:lnSpc>
              <a:spcPct val="100000"/>
            </a:lnSpc>
          </a:pPr>
          <a:r>
            <a:rPr lang="en-US"/>
            <a:t>Counselors will visit your English classes on </a:t>
          </a:r>
          <a:r>
            <a:rPr lang="en-US" b="1"/>
            <a:t>August 12th</a:t>
          </a:r>
          <a:r>
            <a:rPr lang="en-US"/>
            <a:t> to review the college application process.</a:t>
          </a:r>
        </a:p>
      </dgm:t>
    </dgm:pt>
    <dgm:pt modelId="{3E014DDA-7E2D-46DC-BB48-2351C10BF06D}" type="parTrans" cxnId="{DE2B2E0B-1AD4-48D3-ACBF-B7B7BE237C43}">
      <dgm:prSet/>
      <dgm:spPr/>
      <dgm:t>
        <a:bodyPr/>
        <a:lstStyle/>
        <a:p>
          <a:endParaRPr lang="en-US"/>
        </a:p>
      </dgm:t>
    </dgm:pt>
    <dgm:pt modelId="{B5729775-0547-4347-9860-F8E0104060BE}" type="sibTrans" cxnId="{DE2B2E0B-1AD4-48D3-ACBF-B7B7BE237C43}">
      <dgm:prSet/>
      <dgm:spPr/>
      <dgm:t>
        <a:bodyPr/>
        <a:lstStyle/>
        <a:p>
          <a:endParaRPr lang="en-US"/>
        </a:p>
      </dgm:t>
    </dgm:pt>
    <dgm:pt modelId="{D50831ED-3C5A-4851-B354-BD2066BC66A3}">
      <dgm:prSet/>
      <dgm:spPr/>
      <dgm:t>
        <a:bodyPr/>
        <a:lstStyle/>
        <a:p>
          <a:pPr>
            <a:lnSpc>
              <a:spcPct val="100000"/>
            </a:lnSpc>
          </a:pPr>
          <a:r>
            <a:rPr lang="en-US"/>
            <a:t>If you do not have an English class, please plan to attend a presentation in the lecture hall on </a:t>
          </a:r>
          <a:r>
            <a:rPr lang="en-US" b="1"/>
            <a:t>August 13th during 1st or 6th period.</a:t>
          </a:r>
          <a:endParaRPr lang="en-US"/>
        </a:p>
      </dgm:t>
    </dgm:pt>
    <dgm:pt modelId="{E1768A82-BEF3-4E26-BDC5-111F6666881E}" type="parTrans" cxnId="{5563AFDA-4763-4292-B5DB-7F84295714B9}">
      <dgm:prSet/>
      <dgm:spPr/>
      <dgm:t>
        <a:bodyPr/>
        <a:lstStyle/>
        <a:p>
          <a:endParaRPr lang="en-US"/>
        </a:p>
      </dgm:t>
    </dgm:pt>
    <dgm:pt modelId="{619BE28B-FC0E-4CBD-9DB5-AC7531C81FB0}" type="sibTrans" cxnId="{5563AFDA-4763-4292-B5DB-7F84295714B9}">
      <dgm:prSet/>
      <dgm:spPr/>
      <dgm:t>
        <a:bodyPr/>
        <a:lstStyle/>
        <a:p>
          <a:endParaRPr lang="en-US"/>
        </a:p>
      </dgm:t>
    </dgm:pt>
    <dgm:pt modelId="{3DE18A4D-CA9C-43BE-A418-A965520A7F59}">
      <dgm:prSet/>
      <dgm:spPr/>
      <dgm:t>
        <a:bodyPr/>
        <a:lstStyle/>
        <a:p>
          <a:pPr>
            <a:lnSpc>
              <a:spcPct val="100000"/>
            </a:lnSpc>
          </a:pPr>
          <a:r>
            <a:rPr lang="en-US"/>
            <a:t>Step-by-step overview of the admissions process.</a:t>
          </a:r>
        </a:p>
      </dgm:t>
    </dgm:pt>
    <dgm:pt modelId="{7966774A-5B64-49B6-91A5-8319167B0681}" type="parTrans" cxnId="{9D4782BB-8140-444B-BF70-C1094D0F6972}">
      <dgm:prSet/>
      <dgm:spPr/>
      <dgm:t>
        <a:bodyPr/>
        <a:lstStyle/>
        <a:p>
          <a:endParaRPr lang="en-US"/>
        </a:p>
      </dgm:t>
    </dgm:pt>
    <dgm:pt modelId="{C6A05D04-77D1-4ADE-8817-0EE18AC22CE9}" type="sibTrans" cxnId="{9D4782BB-8140-444B-BF70-C1094D0F6972}">
      <dgm:prSet/>
      <dgm:spPr/>
      <dgm:t>
        <a:bodyPr/>
        <a:lstStyle/>
        <a:p>
          <a:endParaRPr lang="en-US"/>
        </a:p>
      </dgm:t>
    </dgm:pt>
    <dgm:pt modelId="{27E2DF65-FB99-480B-8B2A-94CCC65D513C}" type="pres">
      <dgm:prSet presAssocID="{D33FA592-519C-4888-A078-1B06D6BE8509}" presName="root" presStyleCnt="0">
        <dgm:presLayoutVars>
          <dgm:dir/>
          <dgm:resizeHandles val="exact"/>
        </dgm:presLayoutVars>
      </dgm:prSet>
      <dgm:spPr/>
    </dgm:pt>
    <dgm:pt modelId="{01F6E3C1-CC42-438D-A79B-FB8449C15B7D}" type="pres">
      <dgm:prSet presAssocID="{1B784A7A-38E3-409E-9D1F-858E47983422}" presName="compNode" presStyleCnt="0"/>
      <dgm:spPr/>
    </dgm:pt>
    <dgm:pt modelId="{FD5266E9-8CCA-4A84-BCE3-CFED8220B2A2}" type="pres">
      <dgm:prSet presAssocID="{1B784A7A-38E3-409E-9D1F-858E47983422}" presName="bgRect" presStyleLbl="bgShp" presStyleIdx="0" presStyleCnt="3"/>
      <dgm:spPr/>
    </dgm:pt>
    <dgm:pt modelId="{0CC0409A-9C4E-4808-95F5-62C386FD4B39}" type="pres">
      <dgm:prSet presAssocID="{1B784A7A-38E3-409E-9D1F-858E479834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9CA8457B-4123-4984-8AAD-8F52F7B8C44E}" type="pres">
      <dgm:prSet presAssocID="{1B784A7A-38E3-409E-9D1F-858E47983422}" presName="spaceRect" presStyleCnt="0"/>
      <dgm:spPr/>
    </dgm:pt>
    <dgm:pt modelId="{5455AB26-EAF6-4DDC-A0D7-BEDE73550F13}" type="pres">
      <dgm:prSet presAssocID="{1B784A7A-38E3-409E-9D1F-858E47983422}" presName="parTx" presStyleLbl="revTx" presStyleIdx="0" presStyleCnt="3">
        <dgm:presLayoutVars>
          <dgm:chMax val="0"/>
          <dgm:chPref val="0"/>
        </dgm:presLayoutVars>
      </dgm:prSet>
      <dgm:spPr/>
    </dgm:pt>
    <dgm:pt modelId="{F06AB58D-0F73-43F9-944F-1681DA9B2B7B}" type="pres">
      <dgm:prSet presAssocID="{B5729775-0547-4347-9860-F8E0104060BE}" presName="sibTrans" presStyleCnt="0"/>
      <dgm:spPr/>
    </dgm:pt>
    <dgm:pt modelId="{82A3A6E8-5024-40EC-B751-FED88060D3F2}" type="pres">
      <dgm:prSet presAssocID="{D50831ED-3C5A-4851-B354-BD2066BC66A3}" presName="compNode" presStyleCnt="0"/>
      <dgm:spPr/>
    </dgm:pt>
    <dgm:pt modelId="{68012DBA-0FD9-46CC-ACE6-5A46D130FF32}" type="pres">
      <dgm:prSet presAssocID="{D50831ED-3C5A-4851-B354-BD2066BC66A3}" presName="bgRect" presStyleLbl="bgShp" presStyleIdx="1" presStyleCnt="3"/>
      <dgm:spPr/>
    </dgm:pt>
    <dgm:pt modelId="{3E1CF412-298B-42E8-8A4A-35AA84460841}" type="pres">
      <dgm:prSet presAssocID="{D50831ED-3C5A-4851-B354-BD2066BC66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288162E-3087-45F7-A5C4-52CB4F993160}" type="pres">
      <dgm:prSet presAssocID="{D50831ED-3C5A-4851-B354-BD2066BC66A3}" presName="spaceRect" presStyleCnt="0"/>
      <dgm:spPr/>
    </dgm:pt>
    <dgm:pt modelId="{0C58CEE3-BFFB-41BC-A370-067B473E6D8B}" type="pres">
      <dgm:prSet presAssocID="{D50831ED-3C5A-4851-B354-BD2066BC66A3}" presName="parTx" presStyleLbl="revTx" presStyleIdx="1" presStyleCnt="3">
        <dgm:presLayoutVars>
          <dgm:chMax val="0"/>
          <dgm:chPref val="0"/>
        </dgm:presLayoutVars>
      </dgm:prSet>
      <dgm:spPr/>
    </dgm:pt>
    <dgm:pt modelId="{7D5538F3-4C6F-4064-81EC-12DCF1EE9B1B}" type="pres">
      <dgm:prSet presAssocID="{619BE28B-FC0E-4CBD-9DB5-AC7531C81FB0}" presName="sibTrans" presStyleCnt="0"/>
      <dgm:spPr/>
    </dgm:pt>
    <dgm:pt modelId="{8625D517-82C8-467D-AA18-B882EBF70E99}" type="pres">
      <dgm:prSet presAssocID="{3DE18A4D-CA9C-43BE-A418-A965520A7F59}" presName="compNode" presStyleCnt="0"/>
      <dgm:spPr/>
    </dgm:pt>
    <dgm:pt modelId="{14AFA8FC-6D71-4A83-A2C4-7E319B1648AD}" type="pres">
      <dgm:prSet presAssocID="{3DE18A4D-CA9C-43BE-A418-A965520A7F59}" presName="bgRect" presStyleLbl="bgShp" presStyleIdx="2" presStyleCnt="3"/>
      <dgm:spPr/>
    </dgm:pt>
    <dgm:pt modelId="{92968320-52D1-429C-B7C8-4C4ED019B221}" type="pres">
      <dgm:prSet presAssocID="{3DE18A4D-CA9C-43BE-A418-A965520A7F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99ABCA5C-C5A6-4E47-92E2-BE741D69CEEA}" type="pres">
      <dgm:prSet presAssocID="{3DE18A4D-CA9C-43BE-A418-A965520A7F59}" presName="spaceRect" presStyleCnt="0"/>
      <dgm:spPr/>
    </dgm:pt>
    <dgm:pt modelId="{B7862522-9919-455F-8EEA-6D7F302FDBDD}" type="pres">
      <dgm:prSet presAssocID="{3DE18A4D-CA9C-43BE-A418-A965520A7F59}" presName="parTx" presStyleLbl="revTx" presStyleIdx="2" presStyleCnt="3">
        <dgm:presLayoutVars>
          <dgm:chMax val="0"/>
          <dgm:chPref val="0"/>
        </dgm:presLayoutVars>
      </dgm:prSet>
      <dgm:spPr/>
    </dgm:pt>
  </dgm:ptLst>
  <dgm:cxnLst>
    <dgm:cxn modelId="{DE2B2E0B-1AD4-48D3-ACBF-B7B7BE237C43}" srcId="{D33FA592-519C-4888-A078-1B06D6BE8509}" destId="{1B784A7A-38E3-409E-9D1F-858E47983422}" srcOrd="0" destOrd="0" parTransId="{3E014DDA-7E2D-46DC-BB48-2351C10BF06D}" sibTransId="{B5729775-0547-4347-9860-F8E0104060BE}"/>
    <dgm:cxn modelId="{FCDC6F24-9816-4F7D-BBD2-062300D4D6E0}" type="presOf" srcId="{3DE18A4D-CA9C-43BE-A418-A965520A7F59}" destId="{B7862522-9919-455F-8EEA-6D7F302FDBDD}" srcOrd="0" destOrd="0" presId="urn:microsoft.com/office/officeart/2018/2/layout/IconVerticalSolidList"/>
    <dgm:cxn modelId="{6B85FF26-D119-4B16-A5CB-155CF5790B03}" type="presOf" srcId="{D33FA592-519C-4888-A078-1B06D6BE8509}" destId="{27E2DF65-FB99-480B-8B2A-94CCC65D513C}" srcOrd="0" destOrd="0" presId="urn:microsoft.com/office/officeart/2018/2/layout/IconVerticalSolidList"/>
    <dgm:cxn modelId="{52EFD938-AB5E-4D2E-954D-B1460A72575D}" type="presOf" srcId="{1B784A7A-38E3-409E-9D1F-858E47983422}" destId="{5455AB26-EAF6-4DDC-A0D7-BEDE73550F13}" srcOrd="0" destOrd="0" presId="urn:microsoft.com/office/officeart/2018/2/layout/IconVerticalSolidList"/>
    <dgm:cxn modelId="{10B36780-8F65-4BDE-92FB-EC14B409C243}" type="presOf" srcId="{D50831ED-3C5A-4851-B354-BD2066BC66A3}" destId="{0C58CEE3-BFFB-41BC-A370-067B473E6D8B}" srcOrd="0" destOrd="0" presId="urn:microsoft.com/office/officeart/2018/2/layout/IconVerticalSolidList"/>
    <dgm:cxn modelId="{9D4782BB-8140-444B-BF70-C1094D0F6972}" srcId="{D33FA592-519C-4888-A078-1B06D6BE8509}" destId="{3DE18A4D-CA9C-43BE-A418-A965520A7F59}" srcOrd="2" destOrd="0" parTransId="{7966774A-5B64-49B6-91A5-8319167B0681}" sibTransId="{C6A05D04-77D1-4ADE-8817-0EE18AC22CE9}"/>
    <dgm:cxn modelId="{5563AFDA-4763-4292-B5DB-7F84295714B9}" srcId="{D33FA592-519C-4888-A078-1B06D6BE8509}" destId="{D50831ED-3C5A-4851-B354-BD2066BC66A3}" srcOrd="1" destOrd="0" parTransId="{E1768A82-BEF3-4E26-BDC5-111F6666881E}" sibTransId="{619BE28B-FC0E-4CBD-9DB5-AC7531C81FB0}"/>
    <dgm:cxn modelId="{7989C502-9AB4-4D65-8593-C51974642FDA}" type="presParOf" srcId="{27E2DF65-FB99-480B-8B2A-94CCC65D513C}" destId="{01F6E3C1-CC42-438D-A79B-FB8449C15B7D}" srcOrd="0" destOrd="0" presId="urn:microsoft.com/office/officeart/2018/2/layout/IconVerticalSolidList"/>
    <dgm:cxn modelId="{90ED2DB9-1902-4F8C-92AF-4D73DA53C9C0}" type="presParOf" srcId="{01F6E3C1-CC42-438D-A79B-FB8449C15B7D}" destId="{FD5266E9-8CCA-4A84-BCE3-CFED8220B2A2}" srcOrd="0" destOrd="0" presId="urn:microsoft.com/office/officeart/2018/2/layout/IconVerticalSolidList"/>
    <dgm:cxn modelId="{CA5532BC-A602-4A9B-B21E-4A31861F7093}" type="presParOf" srcId="{01F6E3C1-CC42-438D-A79B-FB8449C15B7D}" destId="{0CC0409A-9C4E-4808-95F5-62C386FD4B39}" srcOrd="1" destOrd="0" presId="urn:microsoft.com/office/officeart/2018/2/layout/IconVerticalSolidList"/>
    <dgm:cxn modelId="{B4B33D20-0EEA-4968-B5D1-BA8C07526C0D}" type="presParOf" srcId="{01F6E3C1-CC42-438D-A79B-FB8449C15B7D}" destId="{9CA8457B-4123-4984-8AAD-8F52F7B8C44E}" srcOrd="2" destOrd="0" presId="urn:microsoft.com/office/officeart/2018/2/layout/IconVerticalSolidList"/>
    <dgm:cxn modelId="{F7E66B30-E894-40DF-A06B-A62FB5ADE0DD}" type="presParOf" srcId="{01F6E3C1-CC42-438D-A79B-FB8449C15B7D}" destId="{5455AB26-EAF6-4DDC-A0D7-BEDE73550F13}" srcOrd="3" destOrd="0" presId="urn:microsoft.com/office/officeart/2018/2/layout/IconVerticalSolidList"/>
    <dgm:cxn modelId="{02329376-3C82-4B06-BF7B-796AAF2CF018}" type="presParOf" srcId="{27E2DF65-FB99-480B-8B2A-94CCC65D513C}" destId="{F06AB58D-0F73-43F9-944F-1681DA9B2B7B}" srcOrd="1" destOrd="0" presId="urn:microsoft.com/office/officeart/2018/2/layout/IconVerticalSolidList"/>
    <dgm:cxn modelId="{74078E21-25DC-4434-A375-AB77E3BE43B6}" type="presParOf" srcId="{27E2DF65-FB99-480B-8B2A-94CCC65D513C}" destId="{82A3A6E8-5024-40EC-B751-FED88060D3F2}" srcOrd="2" destOrd="0" presId="urn:microsoft.com/office/officeart/2018/2/layout/IconVerticalSolidList"/>
    <dgm:cxn modelId="{B0E829B5-411A-4DE7-B973-5D925B69EB91}" type="presParOf" srcId="{82A3A6E8-5024-40EC-B751-FED88060D3F2}" destId="{68012DBA-0FD9-46CC-ACE6-5A46D130FF32}" srcOrd="0" destOrd="0" presId="urn:microsoft.com/office/officeart/2018/2/layout/IconVerticalSolidList"/>
    <dgm:cxn modelId="{384BDB2A-E2EE-4044-97A1-6526ECE985D8}" type="presParOf" srcId="{82A3A6E8-5024-40EC-B751-FED88060D3F2}" destId="{3E1CF412-298B-42E8-8A4A-35AA84460841}" srcOrd="1" destOrd="0" presId="urn:microsoft.com/office/officeart/2018/2/layout/IconVerticalSolidList"/>
    <dgm:cxn modelId="{2B083AA3-A297-439B-8F7A-0933ED253496}" type="presParOf" srcId="{82A3A6E8-5024-40EC-B751-FED88060D3F2}" destId="{A288162E-3087-45F7-A5C4-52CB4F993160}" srcOrd="2" destOrd="0" presId="urn:microsoft.com/office/officeart/2018/2/layout/IconVerticalSolidList"/>
    <dgm:cxn modelId="{D4C0DE4B-D1BD-44D6-9219-21F3BCC444CF}" type="presParOf" srcId="{82A3A6E8-5024-40EC-B751-FED88060D3F2}" destId="{0C58CEE3-BFFB-41BC-A370-067B473E6D8B}" srcOrd="3" destOrd="0" presId="urn:microsoft.com/office/officeart/2018/2/layout/IconVerticalSolidList"/>
    <dgm:cxn modelId="{BDB845C0-98D5-431A-B68F-E95A11FBBB24}" type="presParOf" srcId="{27E2DF65-FB99-480B-8B2A-94CCC65D513C}" destId="{7D5538F3-4C6F-4064-81EC-12DCF1EE9B1B}" srcOrd="3" destOrd="0" presId="urn:microsoft.com/office/officeart/2018/2/layout/IconVerticalSolidList"/>
    <dgm:cxn modelId="{74DBAFF4-FF28-4F26-A788-0C075A4C3654}" type="presParOf" srcId="{27E2DF65-FB99-480B-8B2A-94CCC65D513C}" destId="{8625D517-82C8-467D-AA18-B882EBF70E99}" srcOrd="4" destOrd="0" presId="urn:microsoft.com/office/officeart/2018/2/layout/IconVerticalSolidList"/>
    <dgm:cxn modelId="{C3DC3ADF-5D68-4381-8443-A644B4DED2A5}" type="presParOf" srcId="{8625D517-82C8-467D-AA18-B882EBF70E99}" destId="{14AFA8FC-6D71-4A83-A2C4-7E319B1648AD}" srcOrd="0" destOrd="0" presId="urn:microsoft.com/office/officeart/2018/2/layout/IconVerticalSolidList"/>
    <dgm:cxn modelId="{22346211-CEE2-4C36-952B-D0F7C38FEF81}" type="presParOf" srcId="{8625D517-82C8-467D-AA18-B882EBF70E99}" destId="{92968320-52D1-429C-B7C8-4C4ED019B221}" srcOrd="1" destOrd="0" presId="urn:microsoft.com/office/officeart/2018/2/layout/IconVerticalSolidList"/>
    <dgm:cxn modelId="{7614A0EA-518F-4569-B8CD-BB72E04044B2}" type="presParOf" srcId="{8625D517-82C8-467D-AA18-B882EBF70E99}" destId="{99ABCA5C-C5A6-4E47-92E2-BE741D69CEEA}" srcOrd="2" destOrd="0" presId="urn:microsoft.com/office/officeart/2018/2/layout/IconVerticalSolidList"/>
    <dgm:cxn modelId="{E39680D5-BDF5-47E9-9F70-16D785FB6744}" type="presParOf" srcId="{8625D517-82C8-467D-AA18-B882EBF70E99}" destId="{B7862522-9919-455F-8EEA-6D7F302FDB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266E9-8CCA-4A84-BCE3-CFED8220B2A2}">
      <dsp:nvSpPr>
        <dsp:cNvPr id="0" name=""/>
        <dsp:cNvSpPr/>
      </dsp:nvSpPr>
      <dsp:spPr>
        <a:xfrm>
          <a:off x="0" y="476"/>
          <a:ext cx="11049000" cy="11144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0409A-9C4E-4808-95F5-62C386FD4B39}">
      <dsp:nvSpPr>
        <dsp:cNvPr id="0" name=""/>
        <dsp:cNvSpPr/>
      </dsp:nvSpPr>
      <dsp:spPr>
        <a:xfrm>
          <a:off x="337130" y="251234"/>
          <a:ext cx="612964" cy="6129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55AB26-EAF6-4DDC-A0D7-BEDE73550F13}">
      <dsp:nvSpPr>
        <dsp:cNvPr id="0" name=""/>
        <dsp:cNvSpPr/>
      </dsp:nvSpPr>
      <dsp:spPr>
        <a:xfrm>
          <a:off x="1287226" y="476"/>
          <a:ext cx="9761773" cy="111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9" tIns="117949" rIns="117949" bIns="117949" numCol="1" spcCol="1270" anchor="ctr" anchorCtr="0">
          <a:noAutofit/>
        </a:bodyPr>
        <a:lstStyle/>
        <a:p>
          <a:pPr marL="0" lvl="0" indent="0" algn="l" defTabSz="977900">
            <a:lnSpc>
              <a:spcPct val="100000"/>
            </a:lnSpc>
            <a:spcBef>
              <a:spcPct val="0"/>
            </a:spcBef>
            <a:spcAft>
              <a:spcPct val="35000"/>
            </a:spcAft>
            <a:buNone/>
          </a:pPr>
          <a:r>
            <a:rPr lang="en-US" sz="2200" kern="1200"/>
            <a:t>Counselors will visit your English classes on </a:t>
          </a:r>
          <a:r>
            <a:rPr lang="en-US" sz="2200" b="1" kern="1200"/>
            <a:t>August 12th</a:t>
          </a:r>
          <a:r>
            <a:rPr lang="en-US" sz="2200" kern="1200"/>
            <a:t> to review the college application process.</a:t>
          </a:r>
        </a:p>
      </dsp:txBody>
      <dsp:txXfrm>
        <a:off x="1287226" y="476"/>
        <a:ext cx="9761773" cy="1114481"/>
      </dsp:txXfrm>
    </dsp:sp>
    <dsp:sp modelId="{68012DBA-0FD9-46CC-ACE6-5A46D130FF32}">
      <dsp:nvSpPr>
        <dsp:cNvPr id="0" name=""/>
        <dsp:cNvSpPr/>
      </dsp:nvSpPr>
      <dsp:spPr>
        <a:xfrm>
          <a:off x="0" y="1393578"/>
          <a:ext cx="11049000" cy="11144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CF412-298B-42E8-8A4A-35AA84460841}">
      <dsp:nvSpPr>
        <dsp:cNvPr id="0" name=""/>
        <dsp:cNvSpPr/>
      </dsp:nvSpPr>
      <dsp:spPr>
        <a:xfrm>
          <a:off x="337130" y="1644336"/>
          <a:ext cx="612964" cy="6129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58CEE3-BFFB-41BC-A370-067B473E6D8B}">
      <dsp:nvSpPr>
        <dsp:cNvPr id="0" name=""/>
        <dsp:cNvSpPr/>
      </dsp:nvSpPr>
      <dsp:spPr>
        <a:xfrm>
          <a:off x="1287226" y="1393578"/>
          <a:ext cx="9761773" cy="111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9" tIns="117949" rIns="117949" bIns="117949" numCol="1" spcCol="1270" anchor="ctr" anchorCtr="0">
          <a:noAutofit/>
        </a:bodyPr>
        <a:lstStyle/>
        <a:p>
          <a:pPr marL="0" lvl="0" indent="0" algn="l" defTabSz="977900">
            <a:lnSpc>
              <a:spcPct val="100000"/>
            </a:lnSpc>
            <a:spcBef>
              <a:spcPct val="0"/>
            </a:spcBef>
            <a:spcAft>
              <a:spcPct val="35000"/>
            </a:spcAft>
            <a:buNone/>
          </a:pPr>
          <a:r>
            <a:rPr lang="en-US" sz="2200" kern="1200"/>
            <a:t>If you do not have an English class, please plan to attend a presentation in the lecture hall on </a:t>
          </a:r>
          <a:r>
            <a:rPr lang="en-US" sz="2200" b="1" kern="1200"/>
            <a:t>August 13th during 1st or 6th period.</a:t>
          </a:r>
          <a:endParaRPr lang="en-US" sz="2200" kern="1200"/>
        </a:p>
      </dsp:txBody>
      <dsp:txXfrm>
        <a:off x="1287226" y="1393578"/>
        <a:ext cx="9761773" cy="1114481"/>
      </dsp:txXfrm>
    </dsp:sp>
    <dsp:sp modelId="{14AFA8FC-6D71-4A83-A2C4-7E319B1648AD}">
      <dsp:nvSpPr>
        <dsp:cNvPr id="0" name=""/>
        <dsp:cNvSpPr/>
      </dsp:nvSpPr>
      <dsp:spPr>
        <a:xfrm>
          <a:off x="0" y="2786680"/>
          <a:ext cx="11049000" cy="11144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68320-52D1-429C-B7C8-4C4ED019B221}">
      <dsp:nvSpPr>
        <dsp:cNvPr id="0" name=""/>
        <dsp:cNvSpPr/>
      </dsp:nvSpPr>
      <dsp:spPr>
        <a:xfrm>
          <a:off x="337130" y="3037438"/>
          <a:ext cx="612964" cy="6129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862522-9919-455F-8EEA-6D7F302FDBDD}">
      <dsp:nvSpPr>
        <dsp:cNvPr id="0" name=""/>
        <dsp:cNvSpPr/>
      </dsp:nvSpPr>
      <dsp:spPr>
        <a:xfrm>
          <a:off x="1287226" y="2786680"/>
          <a:ext cx="9761773" cy="111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9" tIns="117949" rIns="117949" bIns="117949" numCol="1" spcCol="1270" anchor="ctr" anchorCtr="0">
          <a:noAutofit/>
        </a:bodyPr>
        <a:lstStyle/>
        <a:p>
          <a:pPr marL="0" lvl="0" indent="0" algn="l" defTabSz="977900">
            <a:lnSpc>
              <a:spcPct val="100000"/>
            </a:lnSpc>
            <a:spcBef>
              <a:spcPct val="0"/>
            </a:spcBef>
            <a:spcAft>
              <a:spcPct val="35000"/>
            </a:spcAft>
            <a:buNone/>
          </a:pPr>
          <a:r>
            <a:rPr lang="en-US" sz="2200" kern="1200"/>
            <a:t>Step-by-step overview of the admissions process.</a:t>
          </a:r>
        </a:p>
      </dsp:txBody>
      <dsp:txXfrm>
        <a:off x="1287226" y="2786680"/>
        <a:ext cx="9761773" cy="11144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ACBD3697-7FDC-400D-AD71-B286DDBE00BE}" type="datetimeFigureOut">
              <a:rPr lang="en-US" smtClean="0"/>
              <a:t>8/6/2024</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FE0A1B2F-2357-4DFA-B446-ED99EC508022}" type="slidenum">
              <a:rPr lang="en-US" smtClean="0"/>
              <a:t>‹#›</a:t>
            </a:fld>
            <a:endParaRPr lang="en-US"/>
          </a:p>
        </p:txBody>
      </p:sp>
    </p:spTree>
    <p:extLst>
      <p:ext uri="{BB962C8B-B14F-4D97-AF65-F5344CB8AC3E}">
        <p14:creationId xmlns:p14="http://schemas.microsoft.com/office/powerpoint/2010/main" val="74253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a:t>
            </a:fld>
            <a:endParaRPr lang="en-US"/>
          </a:p>
        </p:txBody>
      </p:sp>
    </p:spTree>
    <p:extLst>
      <p:ext uri="{BB962C8B-B14F-4D97-AF65-F5344CB8AC3E}">
        <p14:creationId xmlns:p14="http://schemas.microsoft.com/office/powerpoint/2010/main" val="161410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13</a:t>
            </a:fld>
            <a:endParaRPr lang="en-US"/>
          </a:p>
        </p:txBody>
      </p:sp>
    </p:spTree>
    <p:extLst>
      <p:ext uri="{BB962C8B-B14F-4D97-AF65-F5344CB8AC3E}">
        <p14:creationId xmlns:p14="http://schemas.microsoft.com/office/powerpoint/2010/main" val="220034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14</a:t>
            </a:fld>
            <a:endParaRPr lang="en-US"/>
          </a:p>
        </p:txBody>
      </p:sp>
    </p:spTree>
    <p:extLst>
      <p:ext uri="{BB962C8B-B14F-4D97-AF65-F5344CB8AC3E}">
        <p14:creationId xmlns:p14="http://schemas.microsoft.com/office/powerpoint/2010/main" val="280287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15</a:t>
            </a:fld>
            <a:endParaRPr lang="en-US"/>
          </a:p>
        </p:txBody>
      </p:sp>
    </p:spTree>
    <p:extLst>
      <p:ext uri="{BB962C8B-B14F-4D97-AF65-F5344CB8AC3E}">
        <p14:creationId xmlns:p14="http://schemas.microsoft.com/office/powerpoint/2010/main" val="342425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22</a:t>
            </a:fld>
            <a:endParaRPr lang="en-US"/>
          </a:p>
        </p:txBody>
      </p:sp>
    </p:spTree>
    <p:extLst>
      <p:ext uri="{BB962C8B-B14F-4D97-AF65-F5344CB8AC3E}">
        <p14:creationId xmlns:p14="http://schemas.microsoft.com/office/powerpoint/2010/main" val="216301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23</a:t>
            </a:fld>
            <a:endParaRPr lang="en-US"/>
          </a:p>
        </p:txBody>
      </p:sp>
    </p:spTree>
    <p:extLst>
      <p:ext uri="{BB962C8B-B14F-4D97-AF65-F5344CB8AC3E}">
        <p14:creationId xmlns:p14="http://schemas.microsoft.com/office/powerpoint/2010/main" val="928820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24</a:t>
            </a:fld>
            <a:endParaRPr lang="en-US"/>
          </a:p>
        </p:txBody>
      </p:sp>
    </p:spTree>
    <p:extLst>
      <p:ext uri="{BB962C8B-B14F-4D97-AF65-F5344CB8AC3E}">
        <p14:creationId xmlns:p14="http://schemas.microsoft.com/office/powerpoint/2010/main" val="356290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25</a:t>
            </a:fld>
            <a:endParaRPr lang="en-US"/>
          </a:p>
        </p:txBody>
      </p:sp>
    </p:spTree>
    <p:extLst>
      <p:ext uri="{BB962C8B-B14F-4D97-AF65-F5344CB8AC3E}">
        <p14:creationId xmlns:p14="http://schemas.microsoft.com/office/powerpoint/2010/main" val="93640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B4A991-A215-4F18-8F09-D87082F2615B}" type="slidenum">
              <a:rPr lang="en-US" smtClean="0"/>
              <a:t>2</a:t>
            </a:fld>
            <a:endParaRPr lang="en-US"/>
          </a:p>
        </p:txBody>
      </p:sp>
    </p:spTree>
    <p:extLst>
      <p:ext uri="{BB962C8B-B14F-4D97-AF65-F5344CB8AC3E}">
        <p14:creationId xmlns:p14="http://schemas.microsoft.com/office/powerpoint/2010/main" val="377116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3</a:t>
            </a:fld>
            <a:endParaRPr lang="en-US"/>
          </a:p>
        </p:txBody>
      </p:sp>
    </p:spTree>
    <p:extLst>
      <p:ext uri="{BB962C8B-B14F-4D97-AF65-F5344CB8AC3E}">
        <p14:creationId xmlns:p14="http://schemas.microsoft.com/office/powerpoint/2010/main" val="351999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A1B2F-2357-4DFA-B446-ED99EC508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06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8</a:t>
            </a:fld>
            <a:endParaRPr lang="en-US"/>
          </a:p>
        </p:txBody>
      </p:sp>
    </p:spTree>
    <p:extLst>
      <p:ext uri="{BB962C8B-B14F-4D97-AF65-F5344CB8AC3E}">
        <p14:creationId xmlns:p14="http://schemas.microsoft.com/office/powerpoint/2010/main" val="393640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9</a:t>
            </a:fld>
            <a:endParaRPr lang="en-US"/>
          </a:p>
        </p:txBody>
      </p:sp>
    </p:spTree>
    <p:extLst>
      <p:ext uri="{BB962C8B-B14F-4D97-AF65-F5344CB8AC3E}">
        <p14:creationId xmlns:p14="http://schemas.microsoft.com/office/powerpoint/2010/main" val="277332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10</a:t>
            </a:fld>
            <a:endParaRPr lang="en-US"/>
          </a:p>
        </p:txBody>
      </p:sp>
    </p:spTree>
    <p:extLst>
      <p:ext uri="{BB962C8B-B14F-4D97-AF65-F5344CB8AC3E}">
        <p14:creationId xmlns:p14="http://schemas.microsoft.com/office/powerpoint/2010/main" val="321804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11</a:t>
            </a:fld>
            <a:endParaRPr lang="en-US"/>
          </a:p>
        </p:txBody>
      </p:sp>
    </p:spTree>
    <p:extLst>
      <p:ext uri="{BB962C8B-B14F-4D97-AF65-F5344CB8AC3E}">
        <p14:creationId xmlns:p14="http://schemas.microsoft.com/office/powerpoint/2010/main" val="75932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12</a:t>
            </a:fld>
            <a:endParaRPr lang="en-US"/>
          </a:p>
        </p:txBody>
      </p:sp>
    </p:spTree>
    <p:extLst>
      <p:ext uri="{BB962C8B-B14F-4D97-AF65-F5344CB8AC3E}">
        <p14:creationId xmlns:p14="http://schemas.microsoft.com/office/powerpoint/2010/main" val="2337805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898F52-2787-4BA2-BBBC-9395E9F86D50}"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475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190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979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30EA680-D336-4FF7-8B7A-9848BB0A1C3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50126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603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223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3488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98F52-2787-4BA2-BBBC-9395E9F86D50}"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804034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B5898F52-2787-4BA2-BBBC-9395E9F86D50}" type="datetimeFigureOut">
              <a:rPr lang="en-US" smtClean="0"/>
              <a:pPr/>
              <a:t>8/6/2024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20189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778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8/6/2024</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1395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5FE697-8079-48B4-89B7-66EAC759A672}"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9B2C3-ED9A-4A09-BE3F-A74752009D1B}" type="slidenum">
              <a:rPr lang="en-US" smtClean="0"/>
              <a:t>‹#›</a:t>
            </a:fld>
            <a:endParaRPr lang="en-US"/>
          </a:p>
        </p:txBody>
      </p:sp>
    </p:spTree>
    <p:extLst>
      <p:ext uri="{BB962C8B-B14F-4D97-AF65-F5344CB8AC3E}">
        <p14:creationId xmlns:p14="http://schemas.microsoft.com/office/powerpoint/2010/main" val="315401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9FE2-03A5-4182-9AF9-E7850F0B7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2B9C8-C569-4FC6-A63E-900A09D02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2445C6-4AF2-4A7C-BE29-C39C9FA935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C1B405-0283-47C9-AF5E-035306E6CB85}"/>
              </a:ext>
            </a:extLst>
          </p:cNvPr>
          <p:cNvSpPr>
            <a:spLocks noGrp="1"/>
          </p:cNvSpPr>
          <p:nvPr>
            <p:ph type="dt" sz="half" idx="10"/>
          </p:nvPr>
        </p:nvSpPr>
        <p:spPr/>
        <p:txBody>
          <a:bodyPr/>
          <a:lstStyle/>
          <a:p>
            <a:fld id="{BA114088-FB53-41D4-B705-CB04FA2774ED}" type="datetimeFigureOut">
              <a:rPr lang="en-US" smtClean="0"/>
              <a:t>8/6/2024</a:t>
            </a:fld>
            <a:endParaRPr lang="en-US"/>
          </a:p>
        </p:txBody>
      </p:sp>
      <p:sp>
        <p:nvSpPr>
          <p:cNvPr id="6" name="Footer Placeholder 5">
            <a:extLst>
              <a:ext uri="{FF2B5EF4-FFF2-40B4-BE49-F238E27FC236}">
                <a16:creationId xmlns:a16="http://schemas.microsoft.com/office/drawing/2014/main" id="{B2BD1D73-4103-4D18-9B2B-4938F47AF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A1603-CEDE-46E9-ACEA-D45B6139ABCC}"/>
              </a:ext>
            </a:extLst>
          </p:cNvPr>
          <p:cNvSpPr>
            <a:spLocks noGrp="1"/>
          </p:cNvSpPr>
          <p:nvPr>
            <p:ph type="sldNum" sz="quarter" idx="12"/>
          </p:nvPr>
        </p:nvSpPr>
        <p:spPr/>
        <p:txBody>
          <a:bodyPr/>
          <a:lstStyle/>
          <a:p>
            <a:fld id="{052A5704-F192-4FF5-BED4-640CD53900C0}" type="slidenum">
              <a:rPr lang="en-US" smtClean="0"/>
              <a:t>‹#›</a:t>
            </a:fld>
            <a:endParaRPr lang="en-US"/>
          </a:p>
        </p:txBody>
      </p:sp>
    </p:spTree>
    <p:extLst>
      <p:ext uri="{BB962C8B-B14F-4D97-AF65-F5344CB8AC3E}">
        <p14:creationId xmlns:p14="http://schemas.microsoft.com/office/powerpoint/2010/main" val="161456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8/6/2024</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429228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8/6/2024</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919496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8/6/2024</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017347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8/6/2024</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811567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8/6/2024</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100404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8/6/2024</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4011709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8/6/2024</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190558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8/6/2024</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087557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8/6/2024</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09043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188573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8/6/2024</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501528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8/6/2024</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36992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114088-FB53-41D4-B705-CB04FA2774ED}"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A5704-F192-4FF5-BED4-640CD53900C0}" type="slidenum">
              <a:rPr lang="en-US" smtClean="0"/>
              <a:t>‹#›</a:t>
            </a:fld>
            <a:endParaRPr lang="en-US"/>
          </a:p>
        </p:txBody>
      </p:sp>
    </p:spTree>
    <p:extLst>
      <p:ext uri="{BB962C8B-B14F-4D97-AF65-F5344CB8AC3E}">
        <p14:creationId xmlns:p14="http://schemas.microsoft.com/office/powerpoint/2010/main" val="180656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98F52-2787-4BA2-BBBC-9395E9F86D50}" type="datetimeFigureOut">
              <a:rPr lang="en-US" smtClean="0"/>
              <a:pPr/>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1307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98F52-2787-4BA2-BBBC-9395E9F86D50}"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35585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5898F52-2787-4BA2-BBBC-9395E9F86D50}" type="datetimeFigureOut">
              <a:rPr lang="en-US" smtClean="0"/>
              <a:pPr/>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1389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10731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02489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6CE7D5-CF57-46EF-B807-FDD0502418D4}" type="datetimeFigureOut">
              <a:rPr lang="en-US" smtClean="0"/>
              <a:t>8/6/2024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2354678"/>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8/6/2024</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76541024"/>
      </p:ext>
    </p:extLst>
  </p:cSld>
  <p:clrMap bg1="lt1" tx1="dk1" bg2="lt2" tx2="dk2" accent1="accent1" accent2="accent2" accent3="accent3" accent4="accent4" accent5="accent5" accent6="accent6" hlink="hlink" folHlink="folHlink"/>
  <p:sldLayoutIdLst>
    <p:sldLayoutId id="2147483798" r:id="rId1"/>
    <p:sldLayoutId id="2147483799" r:id="rId2"/>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8/6/2024</a:t>
            </a:fld>
            <a:endParaRPr lang="en-US"/>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306008119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www.flickr.com/photos/popcorncx/369340903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flickr.com/photos/popcorncx/369340903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mailto:matthew.short@cobbk12.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George_Walton_Comprehensive_High_School" TargetMode="External"/><Relationship Id="rId2" Type="http://schemas.openxmlformats.org/officeDocument/2006/relationships/image" Target="../media/image21.jpeg"/><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blurred public library with bookshelves">
            <a:extLst>
              <a:ext uri="{FF2B5EF4-FFF2-40B4-BE49-F238E27FC236}">
                <a16:creationId xmlns:a16="http://schemas.microsoft.com/office/drawing/2014/main" id="{00633B93-284A-4A20-BDB8-4C8A85F55C8F}"/>
              </a:ext>
            </a:extLst>
          </p:cNvPr>
          <p:cNvPicPr>
            <a:picLocks noChangeAspect="1"/>
          </p:cNvPicPr>
          <p:nvPr/>
        </p:nvPicPr>
        <p:blipFill rotWithShape="1">
          <a:blip r:embed="rId3">
            <a:alphaModFix amt="98000"/>
          </a:blip>
          <a:srcRect l="9222" r="31555"/>
          <a:stretch/>
        </p:blipFill>
        <p:spPr>
          <a:xfrm>
            <a:off x="20" y="-1"/>
            <a:ext cx="6091918" cy="6866189"/>
          </a:xfrm>
          <a:prstGeom prst="rect">
            <a:avLst/>
          </a:prstGeom>
        </p:spPr>
      </p:pic>
      <p:sp>
        <p:nvSpPr>
          <p:cNvPr id="2" name="Title 1">
            <a:extLst>
              <a:ext uri="{FF2B5EF4-FFF2-40B4-BE49-F238E27FC236}">
                <a16:creationId xmlns:a16="http://schemas.microsoft.com/office/drawing/2014/main" id="{184968D7-30B9-41EE-94E0-CB99C60463CA}"/>
              </a:ext>
            </a:extLst>
          </p:cNvPr>
          <p:cNvSpPr>
            <a:spLocks noGrp="1"/>
          </p:cNvSpPr>
          <p:nvPr>
            <p:ph type="ctrTitle"/>
          </p:nvPr>
        </p:nvSpPr>
        <p:spPr>
          <a:xfrm>
            <a:off x="157240" y="689020"/>
            <a:ext cx="5705341" cy="5479960"/>
          </a:xfrm>
        </p:spPr>
        <p:txBody>
          <a:bodyPr anchor="ctr">
            <a:normAutofit/>
          </a:bodyPr>
          <a:lstStyle/>
          <a:p>
            <a:pPr algn="ctr"/>
            <a:r>
              <a:rPr lang="en-US" sz="6600">
                <a:solidFill>
                  <a:srgbClr val="0032A1"/>
                </a:solidFill>
                <a:latin typeface="Modern Love" panose="04090805081005020601" pitchFamily="82" charset="0"/>
              </a:rPr>
              <a:t>Walton </a:t>
            </a:r>
            <a:br>
              <a:rPr lang="en-US" sz="6600">
                <a:solidFill>
                  <a:srgbClr val="0032A1"/>
                </a:solidFill>
                <a:latin typeface="Modern Love" panose="04090805081005020601" pitchFamily="82" charset="0"/>
              </a:rPr>
            </a:br>
            <a:r>
              <a:rPr lang="en-US" sz="6600">
                <a:solidFill>
                  <a:srgbClr val="0032A1"/>
                </a:solidFill>
                <a:latin typeface="Modern Love" panose="04090805081005020601" pitchFamily="82" charset="0"/>
              </a:rPr>
              <a:t>High School</a:t>
            </a:r>
            <a:br>
              <a:rPr lang="en-US" sz="6600">
                <a:solidFill>
                  <a:srgbClr val="FFFFFF"/>
                </a:solidFill>
                <a:latin typeface="Modern Love" panose="04090805081005020601" pitchFamily="82" charset="0"/>
              </a:rPr>
            </a:br>
            <a:br>
              <a:rPr lang="en-US" sz="6600">
                <a:solidFill>
                  <a:srgbClr val="FFFFFF"/>
                </a:solidFill>
                <a:latin typeface="Modern Love" panose="04090805081005020601" pitchFamily="82" charset="0"/>
              </a:rPr>
            </a:br>
            <a:r>
              <a:rPr lang="en-US" sz="6600">
                <a:solidFill>
                  <a:srgbClr val="E10600"/>
                </a:solidFill>
                <a:latin typeface="Modern Love" panose="04090805081005020601" pitchFamily="82" charset="0"/>
              </a:rPr>
              <a:t>Class of </a:t>
            </a:r>
            <a:br>
              <a:rPr lang="en-US" sz="6600">
                <a:solidFill>
                  <a:srgbClr val="E10600"/>
                </a:solidFill>
                <a:latin typeface="Modern Love" panose="04090805081005020601" pitchFamily="82" charset="0"/>
              </a:rPr>
            </a:br>
            <a:r>
              <a:rPr lang="en-US" sz="6600">
                <a:solidFill>
                  <a:srgbClr val="E10600"/>
                </a:solidFill>
                <a:latin typeface="Modern Love" panose="04090805081005020601" pitchFamily="82" charset="0"/>
              </a:rPr>
              <a:t>2025</a:t>
            </a:r>
          </a:p>
        </p:txBody>
      </p:sp>
      <p:sp>
        <p:nvSpPr>
          <p:cNvPr id="7" name="Rectangle 6">
            <a:extLst>
              <a:ext uri="{FF2B5EF4-FFF2-40B4-BE49-F238E27FC236}">
                <a16:creationId xmlns:a16="http://schemas.microsoft.com/office/drawing/2014/main" id="{76CA3627-2563-28BB-7184-17D3FD845010}"/>
              </a:ext>
            </a:extLst>
          </p:cNvPr>
          <p:cNvSpPr/>
          <p:nvPr/>
        </p:nvSpPr>
        <p:spPr>
          <a:xfrm>
            <a:off x="6019800" y="0"/>
            <a:ext cx="618032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57ED44-DA66-4B32-8DF1-CC6BC2D0AFAB}"/>
              </a:ext>
            </a:extLst>
          </p:cNvPr>
          <p:cNvSpPr>
            <a:spLocks noGrp="1"/>
          </p:cNvSpPr>
          <p:nvPr>
            <p:ph type="subTitle" idx="1"/>
          </p:nvPr>
        </p:nvSpPr>
        <p:spPr>
          <a:xfrm>
            <a:off x="6019800" y="5007403"/>
            <a:ext cx="6180326" cy="1657414"/>
          </a:xfrm>
        </p:spPr>
        <p:txBody>
          <a:bodyPr vert="horz" lIns="91440" tIns="45720" rIns="91440" bIns="45720" rtlCol="0" anchor="t">
            <a:normAutofit fontScale="92500" lnSpcReduction="20000"/>
          </a:bodyPr>
          <a:lstStyle/>
          <a:p>
            <a:pPr algn="ctr">
              <a:lnSpc>
                <a:spcPct val="140000"/>
              </a:lnSpc>
            </a:pPr>
            <a:r>
              <a:rPr lang="en-US" sz="4000" b="1">
                <a:solidFill>
                  <a:srgbClr val="0032A1"/>
                </a:solidFill>
                <a:latin typeface="Modern Love" panose="04090805081005020601" pitchFamily="82" charset="0"/>
              </a:rPr>
              <a:t>Senior Class Meeting </a:t>
            </a:r>
            <a:endParaRPr lang="en-US" sz="3600" b="1">
              <a:solidFill>
                <a:srgbClr val="0032A1"/>
              </a:solidFill>
              <a:latin typeface="Modern Love" panose="04090805081005020601" pitchFamily="82" charset="0"/>
            </a:endParaRPr>
          </a:p>
          <a:p>
            <a:pPr algn="ctr">
              <a:lnSpc>
                <a:spcPct val="140000"/>
              </a:lnSpc>
            </a:pPr>
            <a:r>
              <a:rPr lang="en-US" sz="4000" b="1">
                <a:solidFill>
                  <a:srgbClr val="0032A1"/>
                </a:solidFill>
                <a:latin typeface="Modern Love" panose="04090805081005020601" pitchFamily="82" charset="0"/>
              </a:rPr>
              <a:t>Mr. Short</a:t>
            </a:r>
          </a:p>
          <a:p>
            <a:pPr>
              <a:lnSpc>
                <a:spcPct val="140000"/>
              </a:lnSpc>
            </a:pPr>
            <a:endParaRPr lang="en-US" sz="1000">
              <a:solidFill>
                <a:srgbClr val="0032A1"/>
              </a:solidFill>
            </a:endParaRPr>
          </a:p>
        </p:txBody>
      </p:sp>
      <p:pic>
        <p:nvPicPr>
          <p:cNvPr id="6" name="Picture 5">
            <a:extLst>
              <a:ext uri="{FF2B5EF4-FFF2-40B4-BE49-F238E27FC236}">
                <a16:creationId xmlns:a16="http://schemas.microsoft.com/office/drawing/2014/main" id="{389E31B4-D7DD-AA06-521C-1F454647106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5341" r="14180" b="3"/>
          <a:stretch/>
        </p:blipFill>
        <p:spPr>
          <a:xfrm>
            <a:off x="6059932" y="139058"/>
            <a:ext cx="6100062" cy="4868345"/>
          </a:xfrm>
          <a:prstGeom prst="rect">
            <a:avLst/>
          </a:prstGeom>
        </p:spPr>
      </p:pic>
    </p:spTree>
    <p:extLst>
      <p:ext uri="{BB962C8B-B14F-4D97-AF65-F5344CB8AC3E}">
        <p14:creationId xmlns:p14="http://schemas.microsoft.com/office/powerpoint/2010/main" val="313928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C0FF7-A8F3-441B-ADBE-4FCC4F96872A}"/>
              </a:ext>
            </a:extLst>
          </p:cNvPr>
          <p:cNvSpPr>
            <a:spLocks noGrp="1"/>
          </p:cNvSpPr>
          <p:nvPr>
            <p:ph idx="1"/>
          </p:nvPr>
        </p:nvSpPr>
        <p:spPr>
          <a:xfrm>
            <a:off x="5810210" y="5765801"/>
            <a:ext cx="6381790" cy="1092200"/>
          </a:xfrm>
        </p:spPr>
        <p:txBody>
          <a:bodyPr>
            <a:normAutofit/>
          </a:bodyPr>
          <a:lstStyle/>
          <a:p>
            <a:pPr marL="0" indent="0" algn="ctr">
              <a:buNone/>
            </a:pPr>
            <a:r>
              <a:rPr lang="en-US" sz="3600">
                <a:solidFill>
                  <a:schemeClr val="tx1">
                    <a:lumMod val="75000"/>
                    <a:lumOff val="25000"/>
                  </a:schemeClr>
                </a:solidFill>
              </a:rPr>
              <a:t>Tardies are cumulative over ALL classes!</a:t>
            </a:r>
          </a:p>
          <a:p>
            <a:endParaRPr lang="en-US" sz="1400">
              <a:solidFill>
                <a:srgbClr val="FFFFFF"/>
              </a:solidFill>
            </a:endParaRPr>
          </a:p>
        </p:txBody>
      </p:sp>
      <p:pic>
        <p:nvPicPr>
          <p:cNvPr id="5" name="Picture 4">
            <a:extLst>
              <a:ext uri="{FF2B5EF4-FFF2-40B4-BE49-F238E27FC236}">
                <a16:creationId xmlns:a16="http://schemas.microsoft.com/office/drawing/2014/main" id="{8AD45466-97B2-426D-8E57-5B45CD93C30F}"/>
              </a:ext>
            </a:extLst>
          </p:cNvPr>
          <p:cNvPicPr>
            <a:picLocks noChangeAspect="1"/>
          </p:cNvPicPr>
          <p:nvPr/>
        </p:nvPicPr>
        <p:blipFill>
          <a:blip r:embed="rId3"/>
          <a:stretch>
            <a:fillRect/>
          </a:stretch>
        </p:blipFill>
        <p:spPr>
          <a:xfrm>
            <a:off x="5810210" y="609887"/>
            <a:ext cx="6381790" cy="5041613"/>
          </a:xfrm>
          <a:prstGeom prst="rect">
            <a:avLst/>
          </a:prstGeom>
          <a:ln>
            <a:noFill/>
          </a:ln>
          <a:effectLst/>
        </p:spPr>
      </p:pic>
      <p:sp>
        <p:nvSpPr>
          <p:cNvPr id="2" name="Title 1">
            <a:extLst>
              <a:ext uri="{FF2B5EF4-FFF2-40B4-BE49-F238E27FC236}">
                <a16:creationId xmlns:a16="http://schemas.microsoft.com/office/drawing/2014/main" id="{F4F49C83-9FEC-4147-A50A-0CB3EAE867BF}"/>
              </a:ext>
            </a:extLst>
          </p:cNvPr>
          <p:cNvSpPr>
            <a:spLocks noGrp="1"/>
          </p:cNvSpPr>
          <p:nvPr>
            <p:ph type="title"/>
          </p:nvPr>
        </p:nvSpPr>
        <p:spPr>
          <a:xfrm>
            <a:off x="441435" y="869950"/>
            <a:ext cx="4375010" cy="1047750"/>
          </a:xfrm>
        </p:spPr>
        <p:txBody>
          <a:bodyPr>
            <a:normAutofit/>
          </a:bodyPr>
          <a:lstStyle/>
          <a:p>
            <a:pPr algn="ctr"/>
            <a:r>
              <a:rPr lang="en-US" sz="6000" b="1">
                <a:solidFill>
                  <a:schemeClr val="tx1">
                    <a:lumMod val="75000"/>
                    <a:lumOff val="25000"/>
                  </a:schemeClr>
                </a:solidFill>
                <a:latin typeface="Modern Love" panose="04090805081005020601" pitchFamily="82" charset="0"/>
              </a:rPr>
              <a:t>Tardies</a:t>
            </a:r>
            <a:endParaRPr lang="en-US" sz="5400" b="1">
              <a:solidFill>
                <a:schemeClr val="tx1">
                  <a:lumMod val="75000"/>
                  <a:lumOff val="25000"/>
                </a:schemeClr>
              </a:solidFill>
              <a:latin typeface="Modern Love" panose="04090805081005020601" pitchFamily="82" charset="0"/>
            </a:endParaRPr>
          </a:p>
        </p:txBody>
      </p:sp>
      <p:pic>
        <p:nvPicPr>
          <p:cNvPr id="8" name="Graphic 7" descr="Alarm clock with solid fill">
            <a:extLst>
              <a:ext uri="{FF2B5EF4-FFF2-40B4-BE49-F238E27FC236}">
                <a16:creationId xmlns:a16="http://schemas.microsoft.com/office/drawing/2014/main" id="{9677554C-A4AA-ABCA-C89E-7AAF95A70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281" y="1981799"/>
            <a:ext cx="4777317" cy="4777317"/>
          </a:xfrm>
          <a:prstGeom prst="rect">
            <a:avLst/>
          </a:prstGeom>
        </p:spPr>
      </p:pic>
    </p:spTree>
    <p:extLst>
      <p:ext uri="{BB962C8B-B14F-4D97-AF65-F5344CB8AC3E}">
        <p14:creationId xmlns:p14="http://schemas.microsoft.com/office/powerpoint/2010/main" val="19349483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8729-E0A1-4592-A995-2AC34A412FA1}"/>
              </a:ext>
            </a:extLst>
          </p:cNvPr>
          <p:cNvSpPr>
            <a:spLocks noGrp="1"/>
          </p:cNvSpPr>
          <p:nvPr>
            <p:ph type="title"/>
          </p:nvPr>
        </p:nvSpPr>
        <p:spPr/>
        <p:txBody>
          <a:bodyPr>
            <a:normAutofit/>
          </a:bodyPr>
          <a:lstStyle/>
          <a:p>
            <a:r>
              <a:rPr lang="en-US" sz="6000" b="1">
                <a:latin typeface="Modern Love" panose="04090805081005020601" pitchFamily="82" charset="0"/>
              </a:rPr>
              <a:t>Appropriate Behavior</a:t>
            </a:r>
          </a:p>
        </p:txBody>
      </p:sp>
      <p:sp>
        <p:nvSpPr>
          <p:cNvPr id="3" name="Content Placeholder 2">
            <a:extLst>
              <a:ext uri="{FF2B5EF4-FFF2-40B4-BE49-F238E27FC236}">
                <a16:creationId xmlns:a16="http://schemas.microsoft.com/office/drawing/2014/main" id="{9CEF7724-6B1A-472B-B01C-B1E0D766FD49}"/>
              </a:ext>
            </a:extLst>
          </p:cNvPr>
          <p:cNvSpPr>
            <a:spLocks noGrp="1"/>
          </p:cNvSpPr>
          <p:nvPr>
            <p:ph sz="half" idx="1"/>
          </p:nvPr>
        </p:nvSpPr>
        <p:spPr>
          <a:xfrm>
            <a:off x="384541" y="2336872"/>
            <a:ext cx="5459211" cy="4242603"/>
          </a:xfrm>
        </p:spPr>
        <p:txBody>
          <a:bodyPr vert="horz" lIns="91440" tIns="45720" rIns="91440" bIns="45720" rtlCol="0" anchor="t">
            <a:normAutofit/>
          </a:bodyPr>
          <a:lstStyle/>
          <a:p>
            <a:r>
              <a:rPr lang="en-US" sz="2800"/>
              <a:t>24 hours a day/7 days a week </a:t>
            </a:r>
          </a:p>
          <a:p>
            <a:r>
              <a:rPr lang="en-US" sz="2800"/>
              <a:t>THINK before you post on social media</a:t>
            </a:r>
          </a:p>
          <a:p>
            <a:r>
              <a:rPr lang="en-US" sz="2800"/>
              <a:t>Administrators can and will enforce CCSD code of conduct for students who violate policy</a:t>
            </a:r>
          </a:p>
          <a:p>
            <a:r>
              <a:rPr lang="en-US" sz="2800"/>
              <a:t>GHSA has additional consequences for athletes —including loss of game time.</a:t>
            </a:r>
          </a:p>
        </p:txBody>
      </p:sp>
      <p:pic>
        <p:nvPicPr>
          <p:cNvPr id="25" name="Picture 24">
            <a:extLst>
              <a:ext uri="{FF2B5EF4-FFF2-40B4-BE49-F238E27FC236}">
                <a16:creationId xmlns:a16="http://schemas.microsoft.com/office/drawing/2014/main" id="{2CD14BE4-6248-600A-4677-3223323A0C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54799" y="2129672"/>
            <a:ext cx="6337201" cy="4728328"/>
          </a:xfrm>
          <a:prstGeom prst="rect">
            <a:avLst/>
          </a:prstGeom>
        </p:spPr>
      </p:pic>
    </p:spTree>
    <p:extLst>
      <p:ext uri="{BB962C8B-B14F-4D97-AF65-F5344CB8AC3E}">
        <p14:creationId xmlns:p14="http://schemas.microsoft.com/office/powerpoint/2010/main" val="1977875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47728"/>
    </mc:Choice>
    <mc:Fallback xmlns="">
      <p:transition advTm="47728"/>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116B-C93C-4A3C-B581-796B79FA7307}"/>
              </a:ext>
            </a:extLst>
          </p:cNvPr>
          <p:cNvSpPr>
            <a:spLocks noGrp="1"/>
          </p:cNvSpPr>
          <p:nvPr>
            <p:ph type="ctrTitle"/>
          </p:nvPr>
        </p:nvSpPr>
        <p:spPr>
          <a:xfrm>
            <a:off x="343990" y="2190042"/>
            <a:ext cx="4295066" cy="2661052"/>
          </a:xfrm>
        </p:spPr>
        <p:txBody>
          <a:bodyPr vert="horz" lIns="91440" tIns="45720" rIns="91440" bIns="45720" rtlCol="0" anchor="ctr">
            <a:normAutofit/>
          </a:bodyPr>
          <a:lstStyle/>
          <a:p>
            <a:r>
              <a:rPr lang="en-US" sz="6000" b="1">
                <a:solidFill>
                  <a:srgbClr val="FFFFFF"/>
                </a:solidFill>
                <a:latin typeface="Modern Love" panose="04090805081005020601" pitchFamily="82" charset="0"/>
              </a:rPr>
              <a:t>Dress Code</a:t>
            </a:r>
          </a:p>
        </p:txBody>
      </p:sp>
      <p:sp>
        <p:nvSpPr>
          <p:cNvPr id="3" name="Subtitle 2">
            <a:extLst>
              <a:ext uri="{FF2B5EF4-FFF2-40B4-BE49-F238E27FC236}">
                <a16:creationId xmlns:a16="http://schemas.microsoft.com/office/drawing/2014/main" id="{C415D5A5-B98B-4167-BB68-03D8D6E0D7FF}"/>
              </a:ext>
            </a:extLst>
          </p:cNvPr>
          <p:cNvSpPr>
            <a:spLocks noGrp="1"/>
          </p:cNvSpPr>
          <p:nvPr>
            <p:ph type="subTitle" idx="1"/>
          </p:nvPr>
        </p:nvSpPr>
        <p:spPr>
          <a:xfrm>
            <a:off x="5099920" y="1082566"/>
            <a:ext cx="6955445" cy="5081641"/>
          </a:xfrm>
        </p:spPr>
        <p:txBody>
          <a:bodyPr vert="horz" lIns="91440" tIns="45720" rIns="91440" bIns="45720" rtlCol="0" anchor="ctr">
            <a:normAutofit/>
          </a:bodyPr>
          <a:lstStyle/>
          <a:p>
            <a:pPr marL="285750" indent="-228600" algn="l">
              <a:buFont typeface="Arial" panose="020B0604020202020204" pitchFamily="34" charset="0"/>
              <a:buChar char="•"/>
            </a:pPr>
            <a:r>
              <a:rPr lang="en-US" sz="3600">
                <a:solidFill>
                  <a:srgbClr val="FFFFFF"/>
                </a:solidFill>
              </a:rPr>
              <a:t>No hats &amp; hoodies</a:t>
            </a:r>
          </a:p>
          <a:p>
            <a:pPr marL="285750" indent="-228600" algn="l">
              <a:buFont typeface="Arial" panose="020B0604020202020204" pitchFamily="34" charset="0"/>
              <a:buChar char="•"/>
            </a:pPr>
            <a:r>
              <a:rPr lang="en-US" sz="3600">
                <a:solidFill>
                  <a:srgbClr val="FFFFFF"/>
                </a:solidFill>
              </a:rPr>
              <a:t>Length of shorts/skirts</a:t>
            </a:r>
          </a:p>
          <a:p>
            <a:pPr marL="285750" indent="-228600" algn="l">
              <a:buFont typeface="Arial" panose="020B0604020202020204" pitchFamily="34" charset="0"/>
              <a:buChar char="•"/>
            </a:pPr>
            <a:r>
              <a:rPr lang="en-US" sz="3600">
                <a:solidFill>
                  <a:srgbClr val="FFFFFF"/>
                </a:solidFill>
              </a:rPr>
              <a:t>Length of shirts – No midriffs</a:t>
            </a:r>
          </a:p>
          <a:p>
            <a:pPr marL="285750" indent="-228600" algn="l">
              <a:buFont typeface="Arial" panose="020B0604020202020204" pitchFamily="34" charset="0"/>
              <a:buChar char="•"/>
            </a:pPr>
            <a:r>
              <a:rPr lang="en-US" sz="3600">
                <a:solidFill>
                  <a:srgbClr val="FFFFFF"/>
                </a:solidFill>
              </a:rPr>
              <a:t>Undergarments should be worn under other clothing and should not be visible!</a:t>
            </a:r>
          </a:p>
        </p:txBody>
      </p:sp>
      <p:sp>
        <p:nvSpPr>
          <p:cNvPr id="4" name="TextBox 3">
            <a:extLst>
              <a:ext uri="{FF2B5EF4-FFF2-40B4-BE49-F238E27FC236}">
                <a16:creationId xmlns:a16="http://schemas.microsoft.com/office/drawing/2014/main" id="{888CD689-55C2-4853-84DF-BD4647C29EE0}"/>
              </a:ext>
            </a:extLst>
          </p:cNvPr>
          <p:cNvSpPr txBox="1"/>
          <p:nvPr/>
        </p:nvSpPr>
        <p:spPr>
          <a:xfrm>
            <a:off x="4644527" y="512113"/>
            <a:ext cx="7544296" cy="969496"/>
          </a:xfrm>
          <a:prstGeom prst="rect">
            <a:avLst/>
          </a:prstGeom>
          <a:noFill/>
        </p:spPr>
        <p:txBody>
          <a:bodyPr wrap="square" rtlCol="0">
            <a:spAutoFit/>
          </a:bodyPr>
          <a:lstStyle/>
          <a:p>
            <a:r>
              <a:rPr lang="en-US" sz="3900" b="1" u="sng">
                <a:solidFill>
                  <a:srgbClr val="FFFFFF"/>
                </a:solidFill>
              </a:rPr>
              <a:t>Walton Wear vs Weekend Wear </a:t>
            </a:r>
            <a:endParaRPr lang="en-US" sz="3900">
              <a:solidFill>
                <a:srgbClr val="FFFFFF"/>
              </a:solidFill>
            </a:endParaRPr>
          </a:p>
          <a:p>
            <a:endParaRPr lang="en-US"/>
          </a:p>
        </p:txBody>
      </p:sp>
    </p:spTree>
    <p:extLst>
      <p:ext uri="{BB962C8B-B14F-4D97-AF65-F5344CB8AC3E}">
        <p14:creationId xmlns:p14="http://schemas.microsoft.com/office/powerpoint/2010/main" val="410034880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4643-A62E-42EB-AB45-7EB975AF02D9}"/>
              </a:ext>
            </a:extLst>
          </p:cNvPr>
          <p:cNvSpPr>
            <a:spLocks noGrp="1"/>
          </p:cNvSpPr>
          <p:nvPr>
            <p:ph type="ctrTitle"/>
          </p:nvPr>
        </p:nvSpPr>
        <p:spPr>
          <a:xfrm>
            <a:off x="1" y="689020"/>
            <a:ext cx="12192000" cy="1145146"/>
          </a:xfrm>
        </p:spPr>
        <p:txBody>
          <a:bodyPr vert="horz" lIns="91440" tIns="45720" rIns="91440" bIns="45720" rtlCol="0" anchor="ctr">
            <a:normAutofit/>
          </a:bodyPr>
          <a:lstStyle/>
          <a:p>
            <a:pPr algn="ctr"/>
            <a:r>
              <a:rPr lang="en-US" sz="6000" b="1">
                <a:solidFill>
                  <a:schemeClr val="bg1">
                    <a:lumMod val="75000"/>
                    <a:lumOff val="25000"/>
                  </a:schemeClr>
                </a:solidFill>
                <a:latin typeface="Modern Love" panose="04090805081005020601" pitchFamily="82" charset="0"/>
              </a:rPr>
              <a:t>Honor Code </a:t>
            </a:r>
          </a:p>
        </p:txBody>
      </p:sp>
      <p:sp>
        <p:nvSpPr>
          <p:cNvPr id="3" name="Subtitle 2">
            <a:extLst>
              <a:ext uri="{FF2B5EF4-FFF2-40B4-BE49-F238E27FC236}">
                <a16:creationId xmlns:a16="http://schemas.microsoft.com/office/drawing/2014/main" id="{EC7AB03A-4DBA-4F37-B7C8-55A2562A39E5}"/>
              </a:ext>
            </a:extLst>
          </p:cNvPr>
          <p:cNvSpPr>
            <a:spLocks noGrp="1"/>
          </p:cNvSpPr>
          <p:nvPr>
            <p:ph type="subTitle" idx="1"/>
          </p:nvPr>
        </p:nvSpPr>
        <p:spPr>
          <a:xfrm>
            <a:off x="605307" y="2105696"/>
            <a:ext cx="10992117" cy="4681470"/>
          </a:xfrm>
        </p:spPr>
        <p:txBody>
          <a:bodyPr vert="horz" lIns="91440" tIns="45720" rIns="91440" bIns="45720" rtlCol="0">
            <a:normAutofit lnSpcReduction="10000"/>
          </a:bodyPr>
          <a:lstStyle/>
          <a:p>
            <a:pPr algn="ctr"/>
            <a:r>
              <a:rPr lang="en-US" sz="2800" b="1" u="sng" cap="all">
                <a:solidFill>
                  <a:schemeClr val="bg1">
                    <a:lumMod val="75000"/>
                    <a:lumOff val="25000"/>
                  </a:schemeClr>
                </a:solidFill>
              </a:rPr>
              <a:t>Academic Dishonesty </a:t>
            </a:r>
          </a:p>
          <a:p>
            <a:pPr algn="ctr"/>
            <a:endParaRPr lang="en-US" sz="2800" cap="all"/>
          </a:p>
          <a:p>
            <a:pPr algn="l"/>
            <a:r>
              <a:rPr lang="en-US" sz="2800" cap="all">
                <a:solidFill>
                  <a:schemeClr val="bg1">
                    <a:lumMod val="75000"/>
                    <a:lumOff val="25000"/>
                  </a:schemeClr>
                </a:solidFill>
              </a:rPr>
              <a:t>We believe that every student has the right to learn in an environment free from academic dishonesty. Each individual has the duty to display honesty, integrity, respect, and responsibility. Academic integrity is expected on classroom assignments as well as on summer or supplemental assignments.</a:t>
            </a:r>
          </a:p>
          <a:p>
            <a:pPr marL="57150" algn="l"/>
            <a:endParaRPr lang="en-US" sz="2400">
              <a:solidFill>
                <a:schemeClr val="bg1">
                  <a:lumMod val="75000"/>
                  <a:lumOff val="25000"/>
                </a:schemeClr>
              </a:solidFill>
            </a:endParaRPr>
          </a:p>
          <a:p>
            <a:pPr marL="57150" algn="l"/>
            <a:r>
              <a:rPr lang="en-US" sz="2400">
                <a:solidFill>
                  <a:schemeClr val="bg1">
                    <a:lumMod val="75000"/>
                    <a:lumOff val="25000"/>
                  </a:schemeClr>
                </a:solidFill>
              </a:rPr>
              <a:t>Student Agenda  </a:t>
            </a:r>
          </a:p>
          <a:p>
            <a:pPr marL="742950" lvl="1" indent="-228600" algn="l">
              <a:buFont typeface="Arial" panose="020B0604020202020204" pitchFamily="34" charset="0"/>
              <a:buChar char="•"/>
            </a:pPr>
            <a:r>
              <a:rPr lang="en-US" sz="2400">
                <a:solidFill>
                  <a:schemeClr val="bg1">
                    <a:lumMod val="75000"/>
                    <a:lumOff val="25000"/>
                  </a:schemeClr>
                </a:solidFill>
              </a:rPr>
              <a:t>Description and Consequences </a:t>
            </a:r>
          </a:p>
          <a:p>
            <a:pPr marL="742950" lvl="1" indent="-228600" algn="l">
              <a:buFont typeface="Arial" panose="020B0604020202020204" pitchFamily="34" charset="0"/>
              <a:buChar char="•"/>
            </a:pPr>
            <a:r>
              <a:rPr lang="en-US" sz="2400">
                <a:solidFill>
                  <a:schemeClr val="bg1">
                    <a:lumMod val="75000"/>
                    <a:lumOff val="25000"/>
                  </a:schemeClr>
                </a:solidFill>
              </a:rPr>
              <a:t>Failure to understand the honor code does not excuse infractions.  </a:t>
            </a:r>
          </a:p>
        </p:txBody>
      </p:sp>
    </p:spTree>
    <p:extLst>
      <p:ext uri="{BB962C8B-B14F-4D97-AF65-F5344CB8AC3E}">
        <p14:creationId xmlns:p14="http://schemas.microsoft.com/office/powerpoint/2010/main" val="421480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2DED-DAB1-4DE4-98EC-D9DFED417466}"/>
              </a:ext>
            </a:extLst>
          </p:cNvPr>
          <p:cNvSpPr>
            <a:spLocks noGrp="1"/>
          </p:cNvSpPr>
          <p:nvPr>
            <p:ph type="title"/>
          </p:nvPr>
        </p:nvSpPr>
        <p:spPr>
          <a:xfrm>
            <a:off x="77273" y="753227"/>
            <a:ext cx="12067503" cy="1358907"/>
          </a:xfrm>
        </p:spPr>
        <p:txBody>
          <a:bodyPr>
            <a:noAutofit/>
          </a:bodyPr>
          <a:lstStyle/>
          <a:p>
            <a:r>
              <a:rPr lang="en-US" sz="6000" b="1">
                <a:latin typeface="Modern Love" panose="04090805081005020601" pitchFamily="82" charset="0"/>
              </a:rPr>
              <a:t>Walton Enrichment Block (WEB)</a:t>
            </a:r>
          </a:p>
        </p:txBody>
      </p:sp>
      <p:sp>
        <p:nvSpPr>
          <p:cNvPr id="3" name="Content Placeholder 2">
            <a:extLst>
              <a:ext uri="{FF2B5EF4-FFF2-40B4-BE49-F238E27FC236}">
                <a16:creationId xmlns:a16="http://schemas.microsoft.com/office/drawing/2014/main" id="{DCF3CA8E-6E31-4E99-98D8-A7F724D2972C}"/>
              </a:ext>
            </a:extLst>
          </p:cNvPr>
          <p:cNvSpPr>
            <a:spLocks noGrp="1"/>
          </p:cNvSpPr>
          <p:nvPr>
            <p:ph idx="1"/>
          </p:nvPr>
        </p:nvSpPr>
        <p:spPr>
          <a:xfrm>
            <a:off x="685800" y="2178050"/>
            <a:ext cx="10782300" cy="4432299"/>
          </a:xfrm>
        </p:spPr>
        <p:txBody>
          <a:bodyPr vert="horz" lIns="91440" tIns="45720" rIns="91440" bIns="45720" rtlCol="0" anchor="t">
            <a:noAutofit/>
          </a:bodyPr>
          <a:lstStyle/>
          <a:p>
            <a:pPr marL="285750" indent="-285750">
              <a:lnSpc>
                <a:spcPct val="140000"/>
              </a:lnSpc>
              <a:spcAft>
                <a:spcPts val="1200"/>
              </a:spcAft>
              <a:buFont typeface="Arial,Sans-Serif" panose="020B0604020202020204" pitchFamily="34" charset="0"/>
            </a:pPr>
            <a:r>
              <a:rPr lang="en-US">
                <a:ea typeface="+mn-lt"/>
                <a:cs typeface="+mn-lt"/>
              </a:rPr>
              <a:t>Four 25-minute blocks - Tutoring with teachers, research in the Information Center, make-up work, SAT prep, guest speakers, etc.</a:t>
            </a:r>
          </a:p>
          <a:p>
            <a:pPr marL="285750" indent="-285750">
              <a:lnSpc>
                <a:spcPct val="140000"/>
              </a:lnSpc>
              <a:spcAft>
                <a:spcPts val="1200"/>
              </a:spcAft>
              <a:buFont typeface="Arial,Sans-Serif" panose="020B0604020202020204" pitchFamily="34" charset="0"/>
            </a:pPr>
            <a:r>
              <a:rPr lang="en-US">
                <a:ea typeface="+mn-lt"/>
                <a:cs typeface="+mn-lt"/>
              </a:rPr>
              <a:t>Must Stay/May Leave – Parent WEB Permission Form – If on Must Stay List, will receive a WEB Accountability Form in HR; must complete with signatures and turn in before dismissal; discipline consequences!</a:t>
            </a:r>
          </a:p>
          <a:p>
            <a:pPr marL="285750" indent="-285750">
              <a:lnSpc>
                <a:spcPct val="140000"/>
              </a:lnSpc>
              <a:spcAft>
                <a:spcPts val="1200"/>
              </a:spcAft>
              <a:buFont typeface="Arial,Sans-Serif" panose="020B0604020202020204" pitchFamily="34" charset="0"/>
            </a:pPr>
            <a:r>
              <a:rPr lang="en-US">
                <a:ea typeface="+mn-lt"/>
                <a:cs typeface="+mn-lt"/>
              </a:rPr>
              <a:t>If leaving early, Must Stay students need to check out with the Attendance Office – Skipping!</a:t>
            </a:r>
          </a:p>
          <a:p>
            <a:endParaRPr lang="en-US"/>
          </a:p>
        </p:txBody>
      </p:sp>
    </p:spTree>
    <p:extLst>
      <p:ext uri="{BB962C8B-B14F-4D97-AF65-F5344CB8AC3E}">
        <p14:creationId xmlns:p14="http://schemas.microsoft.com/office/powerpoint/2010/main" val="347275590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F6635-5F19-39B4-B2EE-62C72E4A1B85}"/>
              </a:ext>
            </a:extLst>
          </p:cNvPr>
          <p:cNvSpPr>
            <a:spLocks noGrp="1"/>
          </p:cNvSpPr>
          <p:nvPr>
            <p:ph sz="half" idx="1"/>
          </p:nvPr>
        </p:nvSpPr>
        <p:spPr>
          <a:xfrm>
            <a:off x="4763126" y="239111"/>
            <a:ext cx="3753109" cy="6379778"/>
          </a:xfrm>
          <a:solidFill>
            <a:schemeClr val="tx1"/>
          </a:solidFill>
        </p:spPr>
        <p:txBody>
          <a:bodyPr vert="horz" lIns="91440" tIns="45720" rIns="91440" bIns="45720" rtlCol="0" anchor="b" anchorCtr="0">
            <a:noAutofit/>
          </a:bodyPr>
          <a:lstStyle/>
          <a:p>
            <a:pPr marL="346075">
              <a:lnSpc>
                <a:spcPct val="100000"/>
              </a:lnSpc>
              <a:spcBef>
                <a:spcPts val="0"/>
              </a:spcBef>
            </a:pPr>
            <a:r>
              <a:rPr lang="en-US" sz="2100" b="1">
                <a:solidFill>
                  <a:schemeClr val="bg1"/>
                </a:solidFill>
                <a:latin typeface="+mj-lt"/>
                <a:cs typeface="Calibri"/>
              </a:rPr>
              <a:t>Zero Period</a:t>
            </a:r>
          </a:p>
          <a:p>
            <a:pPr marL="346075">
              <a:lnSpc>
                <a:spcPct val="100000"/>
              </a:lnSpc>
              <a:spcBef>
                <a:spcPts val="0"/>
              </a:spcBef>
              <a:buNone/>
            </a:pPr>
            <a:r>
              <a:rPr lang="en-US" sz="2100">
                <a:solidFill>
                  <a:schemeClr val="bg1"/>
                </a:solidFill>
                <a:latin typeface="+mj-lt"/>
                <a:cs typeface="Calibri"/>
              </a:rPr>
              <a:t>   7:10 - 8:12 (62 min.)</a:t>
            </a:r>
          </a:p>
          <a:p>
            <a:pPr marL="346075">
              <a:lnSpc>
                <a:spcPct val="100000"/>
              </a:lnSpc>
              <a:spcBef>
                <a:spcPts val="0"/>
              </a:spcBef>
            </a:pPr>
            <a:r>
              <a:rPr lang="en-US" sz="2100" b="1">
                <a:solidFill>
                  <a:schemeClr val="bg1"/>
                </a:solidFill>
                <a:latin typeface="+mj-lt"/>
                <a:cs typeface="Calibri"/>
              </a:rPr>
              <a:t>1st Period</a:t>
            </a:r>
          </a:p>
          <a:p>
            <a:pPr marL="346075">
              <a:lnSpc>
                <a:spcPct val="100000"/>
              </a:lnSpc>
              <a:spcBef>
                <a:spcPts val="0"/>
              </a:spcBef>
              <a:buNone/>
            </a:pPr>
            <a:r>
              <a:rPr lang="en-US" sz="2100">
                <a:solidFill>
                  <a:schemeClr val="bg1"/>
                </a:solidFill>
                <a:latin typeface="+mj-lt"/>
                <a:cs typeface="Calibri"/>
              </a:rPr>
              <a:t>   8:20 - 8:50 (30 min.)</a:t>
            </a:r>
          </a:p>
          <a:p>
            <a:pPr marL="346075">
              <a:lnSpc>
                <a:spcPct val="100000"/>
              </a:lnSpc>
              <a:spcBef>
                <a:spcPts val="0"/>
              </a:spcBef>
            </a:pPr>
            <a:r>
              <a:rPr lang="en-US" sz="2100" b="1">
                <a:solidFill>
                  <a:schemeClr val="bg1"/>
                </a:solidFill>
                <a:latin typeface="+mj-lt"/>
                <a:cs typeface="Calibri"/>
              </a:rPr>
              <a:t>Homeroom </a:t>
            </a:r>
          </a:p>
          <a:p>
            <a:pPr marL="346075">
              <a:lnSpc>
                <a:spcPct val="100000"/>
              </a:lnSpc>
              <a:spcBef>
                <a:spcPts val="0"/>
              </a:spcBef>
              <a:buNone/>
            </a:pPr>
            <a:r>
              <a:rPr lang="en-US" sz="2100">
                <a:solidFill>
                  <a:schemeClr val="bg1"/>
                </a:solidFill>
                <a:latin typeface="+mj-lt"/>
                <a:cs typeface="Calibri"/>
              </a:rPr>
              <a:t>   8:56 - 9:05 (9 min.)</a:t>
            </a:r>
          </a:p>
          <a:p>
            <a:pPr marL="346075">
              <a:lnSpc>
                <a:spcPct val="100000"/>
              </a:lnSpc>
              <a:spcBef>
                <a:spcPts val="0"/>
              </a:spcBef>
            </a:pPr>
            <a:r>
              <a:rPr lang="en-US" sz="2100" b="1">
                <a:solidFill>
                  <a:schemeClr val="bg1"/>
                </a:solidFill>
                <a:latin typeface="+mj-lt"/>
                <a:cs typeface="Calibri"/>
              </a:rPr>
              <a:t>2nd Period</a:t>
            </a:r>
          </a:p>
          <a:p>
            <a:pPr marL="346075">
              <a:lnSpc>
                <a:spcPct val="100000"/>
              </a:lnSpc>
              <a:spcBef>
                <a:spcPts val="0"/>
              </a:spcBef>
              <a:buNone/>
            </a:pPr>
            <a:r>
              <a:rPr lang="en-US" sz="2100">
                <a:solidFill>
                  <a:schemeClr val="bg1"/>
                </a:solidFill>
                <a:latin typeface="+mj-lt"/>
                <a:cs typeface="Calibri"/>
              </a:rPr>
              <a:t>   9:11 - 9:40 (29 min.)</a:t>
            </a:r>
          </a:p>
          <a:p>
            <a:pPr marL="346075">
              <a:lnSpc>
                <a:spcPct val="100000"/>
              </a:lnSpc>
              <a:spcBef>
                <a:spcPts val="0"/>
              </a:spcBef>
            </a:pPr>
            <a:r>
              <a:rPr lang="en-US" sz="2100" b="1">
                <a:solidFill>
                  <a:schemeClr val="bg1"/>
                </a:solidFill>
                <a:latin typeface="+mj-lt"/>
                <a:cs typeface="Calibri"/>
              </a:rPr>
              <a:t>3rd Period</a:t>
            </a:r>
          </a:p>
          <a:p>
            <a:pPr marL="346075">
              <a:lnSpc>
                <a:spcPct val="100000"/>
              </a:lnSpc>
              <a:spcBef>
                <a:spcPts val="0"/>
              </a:spcBef>
              <a:buNone/>
            </a:pPr>
            <a:r>
              <a:rPr lang="en-US" sz="2100">
                <a:solidFill>
                  <a:schemeClr val="bg1"/>
                </a:solidFill>
                <a:latin typeface="+mj-lt"/>
                <a:cs typeface="Calibri"/>
              </a:rPr>
              <a:t>   9:46 - 10:15 (29 min.)</a:t>
            </a:r>
          </a:p>
          <a:p>
            <a:pPr marL="346075">
              <a:lnSpc>
                <a:spcPct val="100000"/>
              </a:lnSpc>
              <a:spcBef>
                <a:spcPts val="0"/>
              </a:spcBef>
            </a:pPr>
            <a:r>
              <a:rPr lang="en-US" sz="2100" b="1">
                <a:solidFill>
                  <a:schemeClr val="bg1"/>
                </a:solidFill>
                <a:latin typeface="+mj-lt"/>
                <a:cs typeface="Calibri"/>
              </a:rPr>
              <a:t>4th Period</a:t>
            </a:r>
          </a:p>
          <a:p>
            <a:pPr marL="346075">
              <a:lnSpc>
                <a:spcPct val="100000"/>
              </a:lnSpc>
              <a:spcBef>
                <a:spcPts val="0"/>
              </a:spcBef>
              <a:buNone/>
            </a:pPr>
            <a:r>
              <a:rPr lang="en-US" sz="2100">
                <a:solidFill>
                  <a:schemeClr val="bg1"/>
                </a:solidFill>
                <a:latin typeface="+mj-lt"/>
                <a:cs typeface="Calibri"/>
              </a:rPr>
              <a:t>   10:21 - 10:50 (29 min.)</a:t>
            </a:r>
          </a:p>
          <a:p>
            <a:pPr marL="346075">
              <a:lnSpc>
                <a:spcPct val="100000"/>
              </a:lnSpc>
              <a:spcBef>
                <a:spcPts val="0"/>
              </a:spcBef>
            </a:pPr>
            <a:r>
              <a:rPr lang="en-US" sz="2100" b="1">
                <a:solidFill>
                  <a:schemeClr val="bg1"/>
                </a:solidFill>
                <a:latin typeface="+mj-lt"/>
                <a:cs typeface="Calibri"/>
              </a:rPr>
              <a:t>5th Period</a:t>
            </a:r>
          </a:p>
          <a:p>
            <a:pPr marL="346075">
              <a:lnSpc>
                <a:spcPct val="100000"/>
              </a:lnSpc>
              <a:spcBef>
                <a:spcPts val="0"/>
              </a:spcBef>
              <a:buNone/>
            </a:pPr>
            <a:r>
              <a:rPr lang="en-US" sz="2100">
                <a:solidFill>
                  <a:schemeClr val="bg1"/>
                </a:solidFill>
                <a:latin typeface="+mj-lt"/>
                <a:cs typeface="Calibri"/>
              </a:rPr>
              <a:t>   10:56 - 11:25 (29 min.)</a:t>
            </a:r>
          </a:p>
          <a:p>
            <a:pPr marL="346075">
              <a:lnSpc>
                <a:spcPct val="100000"/>
              </a:lnSpc>
              <a:spcBef>
                <a:spcPts val="0"/>
              </a:spcBef>
            </a:pPr>
            <a:r>
              <a:rPr lang="en-US" sz="2100" b="1">
                <a:solidFill>
                  <a:schemeClr val="bg1"/>
                </a:solidFill>
                <a:latin typeface="+mj-lt"/>
                <a:cs typeface="Calibri"/>
              </a:rPr>
              <a:t>6th Period</a:t>
            </a:r>
          </a:p>
          <a:p>
            <a:pPr marL="346075">
              <a:lnSpc>
                <a:spcPct val="100000"/>
              </a:lnSpc>
              <a:spcBef>
                <a:spcPts val="0"/>
              </a:spcBef>
              <a:buNone/>
            </a:pPr>
            <a:r>
              <a:rPr lang="en-US" sz="2100">
                <a:solidFill>
                  <a:schemeClr val="bg1"/>
                </a:solidFill>
                <a:latin typeface="+mj-lt"/>
                <a:cs typeface="Calibri"/>
              </a:rPr>
              <a:t>   11:31 - 12:00 (29 min.)</a:t>
            </a:r>
          </a:p>
          <a:p>
            <a:pPr marL="346075">
              <a:lnSpc>
                <a:spcPct val="100000"/>
              </a:lnSpc>
              <a:spcBef>
                <a:spcPts val="0"/>
              </a:spcBef>
            </a:pPr>
            <a:r>
              <a:rPr lang="en-US" sz="2100" b="1">
                <a:solidFill>
                  <a:schemeClr val="bg1"/>
                </a:solidFill>
                <a:latin typeface="+mj-lt"/>
                <a:cs typeface="Calibri"/>
              </a:rPr>
              <a:t>7th Period</a:t>
            </a:r>
          </a:p>
          <a:p>
            <a:pPr marL="346075">
              <a:lnSpc>
                <a:spcPct val="100000"/>
              </a:lnSpc>
              <a:spcBef>
                <a:spcPts val="0"/>
              </a:spcBef>
              <a:buNone/>
            </a:pPr>
            <a:r>
              <a:rPr lang="en-US" sz="2100">
                <a:solidFill>
                  <a:schemeClr val="bg1"/>
                </a:solidFill>
                <a:latin typeface="+mj-lt"/>
                <a:cs typeface="Calibri"/>
              </a:rPr>
              <a:t>   12:06 - 12:35 (29 min.)</a:t>
            </a:r>
          </a:p>
        </p:txBody>
      </p:sp>
      <p:sp>
        <p:nvSpPr>
          <p:cNvPr id="4" name="Content Placeholder 3">
            <a:extLst>
              <a:ext uri="{FF2B5EF4-FFF2-40B4-BE49-F238E27FC236}">
                <a16:creationId xmlns:a16="http://schemas.microsoft.com/office/drawing/2014/main" id="{208A2B4A-DB8B-D2CC-FC88-031A8ED088AA}"/>
              </a:ext>
            </a:extLst>
          </p:cNvPr>
          <p:cNvSpPr>
            <a:spLocks noGrp="1"/>
          </p:cNvSpPr>
          <p:nvPr>
            <p:ph sz="half" idx="2"/>
          </p:nvPr>
        </p:nvSpPr>
        <p:spPr>
          <a:xfrm>
            <a:off x="8375650" y="239111"/>
            <a:ext cx="3816349" cy="6379778"/>
          </a:xfrm>
          <a:solidFill>
            <a:schemeClr val="tx1"/>
          </a:solidFill>
        </p:spPr>
        <p:txBody>
          <a:bodyPr vert="horz" lIns="91440" tIns="45720" rIns="91440" bIns="45720" rtlCol="0" anchor="ctr" anchorCtr="0">
            <a:normAutofit/>
          </a:bodyPr>
          <a:lstStyle/>
          <a:p>
            <a:pPr marL="0" indent="0">
              <a:spcBef>
                <a:spcPts val="0"/>
              </a:spcBef>
              <a:buNone/>
            </a:pPr>
            <a:endParaRPr lang="en-US" sz="2100" b="1">
              <a:solidFill>
                <a:schemeClr val="bg1"/>
              </a:solidFill>
              <a:latin typeface="+mj-lt"/>
              <a:cs typeface="Calibri"/>
            </a:endParaRPr>
          </a:p>
          <a:p>
            <a:pPr>
              <a:spcBef>
                <a:spcPts val="0"/>
              </a:spcBef>
            </a:pPr>
            <a:r>
              <a:rPr lang="en-US" sz="2100" b="1">
                <a:solidFill>
                  <a:schemeClr val="bg1"/>
                </a:solidFill>
                <a:latin typeface="+mj-lt"/>
                <a:cs typeface="Calibri"/>
              </a:rPr>
              <a:t>Q Block/WEB</a:t>
            </a:r>
          </a:p>
          <a:p>
            <a:pPr marL="0" indent="0">
              <a:spcBef>
                <a:spcPts val="0"/>
              </a:spcBef>
              <a:buNone/>
            </a:pPr>
            <a:r>
              <a:rPr lang="en-US" sz="2100">
                <a:solidFill>
                  <a:schemeClr val="bg1"/>
                </a:solidFill>
                <a:latin typeface="+mj-lt"/>
                <a:cs typeface="Calibri"/>
              </a:rPr>
              <a:t>   12:35 -12:55 (20 min.)</a:t>
            </a:r>
          </a:p>
          <a:p>
            <a:pPr>
              <a:spcBef>
                <a:spcPts val="0"/>
              </a:spcBef>
            </a:pPr>
            <a:r>
              <a:rPr lang="en-US" sz="2100" b="1">
                <a:solidFill>
                  <a:schemeClr val="bg1"/>
                </a:solidFill>
                <a:latin typeface="+mj-lt"/>
                <a:cs typeface="Calibri"/>
              </a:rPr>
              <a:t>A Block</a:t>
            </a:r>
          </a:p>
          <a:p>
            <a:pPr marL="0" indent="0">
              <a:spcBef>
                <a:spcPts val="0"/>
              </a:spcBef>
              <a:buNone/>
            </a:pPr>
            <a:r>
              <a:rPr lang="en-US" sz="2100">
                <a:solidFill>
                  <a:schemeClr val="bg1"/>
                </a:solidFill>
                <a:latin typeface="+mj-lt"/>
                <a:cs typeface="Calibri"/>
              </a:rPr>
              <a:t>   1:00 - 1:25 (25 min.)</a:t>
            </a:r>
          </a:p>
          <a:p>
            <a:pPr>
              <a:spcBef>
                <a:spcPts val="0"/>
              </a:spcBef>
            </a:pPr>
            <a:r>
              <a:rPr lang="en-US" sz="2100" b="1">
                <a:solidFill>
                  <a:schemeClr val="bg1"/>
                </a:solidFill>
                <a:latin typeface="+mj-lt"/>
                <a:cs typeface="Calibri"/>
              </a:rPr>
              <a:t>B Block</a:t>
            </a:r>
          </a:p>
          <a:p>
            <a:pPr marL="0" indent="0">
              <a:spcBef>
                <a:spcPts val="0"/>
              </a:spcBef>
              <a:buNone/>
            </a:pPr>
            <a:r>
              <a:rPr lang="en-US" sz="2100">
                <a:solidFill>
                  <a:schemeClr val="bg1"/>
                </a:solidFill>
                <a:latin typeface="+mj-lt"/>
                <a:cs typeface="Calibri"/>
              </a:rPr>
              <a:t>   1:30 - 1:55 (25 min.)</a:t>
            </a:r>
          </a:p>
          <a:p>
            <a:pPr>
              <a:spcBef>
                <a:spcPts val="0"/>
              </a:spcBef>
            </a:pPr>
            <a:r>
              <a:rPr lang="en-US" sz="2100" b="1">
                <a:solidFill>
                  <a:schemeClr val="bg1"/>
                </a:solidFill>
                <a:latin typeface="+mj-lt"/>
                <a:cs typeface="Calibri"/>
              </a:rPr>
              <a:t>C Block</a:t>
            </a:r>
          </a:p>
          <a:p>
            <a:pPr marL="0" indent="0">
              <a:spcBef>
                <a:spcPts val="0"/>
              </a:spcBef>
              <a:buNone/>
            </a:pPr>
            <a:r>
              <a:rPr lang="en-US" sz="2100">
                <a:solidFill>
                  <a:schemeClr val="bg1"/>
                </a:solidFill>
                <a:latin typeface="+mj-lt"/>
                <a:cs typeface="Calibri"/>
              </a:rPr>
              <a:t>   2:00 - 2:25 (25 min.)</a:t>
            </a:r>
          </a:p>
          <a:p>
            <a:pPr>
              <a:spcBef>
                <a:spcPts val="0"/>
              </a:spcBef>
            </a:pPr>
            <a:r>
              <a:rPr lang="en-US" sz="2100" b="1">
                <a:solidFill>
                  <a:schemeClr val="bg1"/>
                </a:solidFill>
                <a:latin typeface="+mj-lt"/>
                <a:cs typeface="Calibri"/>
              </a:rPr>
              <a:t>D Block</a:t>
            </a:r>
          </a:p>
          <a:p>
            <a:pPr marL="0" indent="0">
              <a:spcBef>
                <a:spcPts val="0"/>
              </a:spcBef>
              <a:buNone/>
            </a:pPr>
            <a:r>
              <a:rPr lang="en-US" sz="2100">
                <a:solidFill>
                  <a:schemeClr val="bg1"/>
                </a:solidFill>
                <a:latin typeface="+mj-lt"/>
                <a:cs typeface="Calibri"/>
              </a:rPr>
              <a:t>   2:30 - 2:55 (25 min.)</a:t>
            </a:r>
          </a:p>
          <a:p>
            <a:pPr>
              <a:spcBef>
                <a:spcPts val="0"/>
              </a:spcBef>
            </a:pPr>
            <a:r>
              <a:rPr lang="en-US" sz="2100" b="1">
                <a:solidFill>
                  <a:schemeClr val="bg1"/>
                </a:solidFill>
                <a:latin typeface="+mj-lt"/>
                <a:cs typeface="Calibri"/>
              </a:rPr>
              <a:t>All Students to Dining Hall</a:t>
            </a:r>
          </a:p>
          <a:p>
            <a:pPr marL="0" indent="0">
              <a:spcBef>
                <a:spcPts val="0"/>
              </a:spcBef>
              <a:buNone/>
            </a:pPr>
            <a:r>
              <a:rPr lang="en-US" sz="2100">
                <a:solidFill>
                  <a:schemeClr val="bg1"/>
                </a:solidFill>
                <a:latin typeface="+mj-lt"/>
                <a:cs typeface="Calibri"/>
              </a:rPr>
              <a:t>   3:00 - 3:30 (30 min.)</a:t>
            </a:r>
          </a:p>
          <a:p>
            <a:pPr marL="0" indent="0">
              <a:spcBef>
                <a:spcPts val="0"/>
              </a:spcBef>
              <a:buNone/>
            </a:pPr>
            <a:endParaRPr lang="en-US" sz="2200">
              <a:solidFill>
                <a:schemeClr val="bg1"/>
              </a:solidFill>
              <a:cs typeface="Calibri"/>
            </a:endParaRPr>
          </a:p>
          <a:p>
            <a:endParaRPr lang="en-US" sz="1700">
              <a:solidFill>
                <a:schemeClr val="bg1"/>
              </a:solidFill>
              <a:cs typeface="Calibri"/>
            </a:endParaRPr>
          </a:p>
        </p:txBody>
      </p:sp>
      <p:sp>
        <p:nvSpPr>
          <p:cNvPr id="8" name="Title 1">
            <a:extLst>
              <a:ext uri="{FF2B5EF4-FFF2-40B4-BE49-F238E27FC236}">
                <a16:creationId xmlns:a16="http://schemas.microsoft.com/office/drawing/2014/main" id="{EAA0ADFF-D4C7-465E-A47E-5A85EDC51790}"/>
              </a:ext>
            </a:extLst>
          </p:cNvPr>
          <p:cNvSpPr txBox="1">
            <a:spLocks/>
          </p:cNvSpPr>
          <p:nvPr/>
        </p:nvSpPr>
        <p:spPr>
          <a:xfrm>
            <a:off x="80343" y="698501"/>
            <a:ext cx="4550979" cy="1320800"/>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b="1">
                <a:latin typeface="Modern Love" panose="04090805081005020601" pitchFamily="82" charset="0"/>
              </a:rPr>
              <a:t>Walton Enrichment Block (WEB) </a:t>
            </a:r>
          </a:p>
        </p:txBody>
      </p:sp>
      <p:pic>
        <p:nvPicPr>
          <p:cNvPr id="22" name="Picture 21" descr="Logo, company name&#10;&#10;Description automatically generated">
            <a:extLst>
              <a:ext uri="{FF2B5EF4-FFF2-40B4-BE49-F238E27FC236}">
                <a16:creationId xmlns:a16="http://schemas.microsoft.com/office/drawing/2014/main" id="{DDCA31F5-09DA-456B-A96B-1BF293AB5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89" y="2798378"/>
            <a:ext cx="3189889" cy="3189889"/>
          </a:xfrm>
          <a:prstGeom prst="rect">
            <a:avLst/>
          </a:prstGeom>
          <a:ln>
            <a:noFill/>
          </a:ln>
          <a:effectLst>
            <a:outerShdw blurRad="76200" dist="63500" dir="5040000" algn="tl" rotWithShape="0">
              <a:srgbClr val="000000">
                <a:alpha val="41000"/>
              </a:srgbClr>
            </a:outerShdw>
          </a:effectLst>
        </p:spPr>
      </p:pic>
      <p:sp>
        <p:nvSpPr>
          <p:cNvPr id="2" name="TextBox 1">
            <a:extLst>
              <a:ext uri="{FF2B5EF4-FFF2-40B4-BE49-F238E27FC236}">
                <a16:creationId xmlns:a16="http://schemas.microsoft.com/office/drawing/2014/main" id="{936FB26D-23FD-92E8-E824-FCB45DCE6E55}"/>
              </a:ext>
            </a:extLst>
          </p:cNvPr>
          <p:cNvSpPr txBox="1"/>
          <p:nvPr/>
        </p:nvSpPr>
        <p:spPr>
          <a:xfrm>
            <a:off x="4763126" y="201012"/>
            <a:ext cx="7428873" cy="553998"/>
          </a:xfrm>
          <a:prstGeom prst="rect">
            <a:avLst/>
          </a:prstGeom>
          <a:noFill/>
        </p:spPr>
        <p:txBody>
          <a:bodyPr wrap="square" rtlCol="0">
            <a:spAutoFit/>
          </a:bodyPr>
          <a:lstStyle/>
          <a:p>
            <a:pPr algn="ctr"/>
            <a:r>
              <a:rPr lang="en-US" sz="3000" b="1">
                <a:solidFill>
                  <a:schemeClr val="bg1"/>
                </a:solidFill>
                <a:effectLst>
                  <a:outerShdw blurRad="228600" algn="ctr" rotWithShape="0">
                    <a:prstClr val="black">
                      <a:alpha val="53000"/>
                    </a:prstClr>
                  </a:outerShdw>
                </a:effectLst>
                <a:latin typeface="+mj-lt"/>
                <a:cs typeface="Calibri"/>
              </a:rPr>
              <a:t>WEB Day Schedule</a:t>
            </a:r>
          </a:p>
        </p:txBody>
      </p:sp>
    </p:spTree>
    <p:extLst>
      <p:ext uri="{BB962C8B-B14F-4D97-AF65-F5344CB8AC3E}">
        <p14:creationId xmlns:p14="http://schemas.microsoft.com/office/powerpoint/2010/main" val="88210993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Rectangle 17">
            <a:extLst>
              <a:ext uri="{FF2B5EF4-FFF2-40B4-BE49-F238E27FC236}">
                <a16:creationId xmlns:a16="http://schemas.microsoft.com/office/drawing/2014/main" id="{B8AA8937-D869-4CEB-9DB3-A2AAE5433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0" name="Rectangle 19">
            <a:extLst>
              <a:ext uri="{FF2B5EF4-FFF2-40B4-BE49-F238E27FC236}">
                <a16:creationId xmlns:a16="http://schemas.microsoft.com/office/drawing/2014/main" id="{B84EE3D2-B06F-47DE-AAC1-4DB46BF88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 y="1378872"/>
            <a:ext cx="6040389" cy="423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FF5E66B5-2F00-4195-BE46-67EEA71E03F0}"/>
              </a:ext>
            </a:extLst>
          </p:cNvPr>
          <p:cNvSpPr>
            <a:spLocks noGrp="1"/>
          </p:cNvSpPr>
          <p:nvPr>
            <p:ph type="ctrTitle"/>
          </p:nvPr>
        </p:nvSpPr>
        <p:spPr>
          <a:xfrm>
            <a:off x="1605379" y="1945133"/>
            <a:ext cx="4582230" cy="2244152"/>
          </a:xfrm>
        </p:spPr>
        <p:txBody>
          <a:bodyPr>
            <a:normAutofit/>
          </a:bodyPr>
          <a:lstStyle/>
          <a:p>
            <a:r>
              <a:rPr lang="en-US" sz="4800"/>
              <a:t>Importance of 12</a:t>
            </a:r>
            <a:r>
              <a:rPr lang="en-US" sz="4800" baseline="30000"/>
              <a:t>th</a:t>
            </a:r>
            <a:r>
              <a:rPr lang="en-US" sz="4800"/>
              <a:t> Grade </a:t>
            </a:r>
          </a:p>
        </p:txBody>
      </p:sp>
      <p:sp>
        <p:nvSpPr>
          <p:cNvPr id="3" name="Subtitle 2">
            <a:extLst>
              <a:ext uri="{FF2B5EF4-FFF2-40B4-BE49-F238E27FC236}">
                <a16:creationId xmlns:a16="http://schemas.microsoft.com/office/drawing/2014/main" id="{E2C5A979-5405-4FAD-AE68-6D357FE02A97}"/>
              </a:ext>
            </a:extLst>
          </p:cNvPr>
          <p:cNvSpPr>
            <a:spLocks noGrp="1"/>
          </p:cNvSpPr>
          <p:nvPr>
            <p:ph type="subTitle" idx="1"/>
          </p:nvPr>
        </p:nvSpPr>
        <p:spPr>
          <a:xfrm>
            <a:off x="1605380" y="4434541"/>
            <a:ext cx="4582229" cy="656862"/>
          </a:xfrm>
        </p:spPr>
        <p:txBody>
          <a:bodyPr vert="horz" lIns="91440" tIns="45720" rIns="91440" bIns="45720" rtlCol="0" anchor="t">
            <a:normAutofit fontScale="77500" lnSpcReduction="20000"/>
          </a:bodyPr>
          <a:lstStyle/>
          <a:p>
            <a:r>
              <a:rPr lang="en-US"/>
              <a:t>Counselor: Ms. Fay </a:t>
            </a:r>
          </a:p>
          <a:p>
            <a:r>
              <a:rPr lang="en-US"/>
              <a:t>College Corner-Dr.ENGLANd</a:t>
            </a:r>
          </a:p>
          <a:p>
            <a:endParaRPr lang="en-US"/>
          </a:p>
        </p:txBody>
      </p:sp>
      <p:grpSp>
        <p:nvGrpSpPr>
          <p:cNvPr id="22" name="Group 21">
            <a:extLst>
              <a:ext uri="{FF2B5EF4-FFF2-40B4-BE49-F238E27FC236}">
                <a16:creationId xmlns:a16="http://schemas.microsoft.com/office/drawing/2014/main" id="{6599FC7B-1DF7-4530-83E5-C095D4A2D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0590" y="0"/>
            <a:ext cx="1355886" cy="6796617"/>
            <a:chOff x="10580590" y="0"/>
            <a:chExt cx="1355886" cy="6796617"/>
          </a:xfrm>
        </p:grpSpPr>
        <p:sp>
          <p:nvSpPr>
            <p:cNvPr id="23" name="Freeform 8">
              <a:extLst>
                <a:ext uri="{FF2B5EF4-FFF2-40B4-BE49-F238E27FC236}">
                  <a16:creationId xmlns:a16="http://schemas.microsoft.com/office/drawing/2014/main" id="{2DE640CE-132C-43BE-BCA3-8F0BE59F4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595" y="668164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 name="Freeform 10">
              <a:extLst>
                <a:ext uri="{FF2B5EF4-FFF2-40B4-BE49-F238E27FC236}">
                  <a16:creationId xmlns:a16="http://schemas.microsoft.com/office/drawing/2014/main" id="{000F7CF0-3D04-492F-A268-9018177261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0842" y="152662"/>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5" name="Freeform 15">
              <a:extLst>
                <a:ext uri="{FF2B5EF4-FFF2-40B4-BE49-F238E27FC236}">
                  <a16:creationId xmlns:a16="http://schemas.microsoft.com/office/drawing/2014/main" id="{C1DEC041-746E-4EA1-B788-1F7F748351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4772" y="66685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6" name="Freeform 18">
              <a:extLst>
                <a:ext uri="{FF2B5EF4-FFF2-40B4-BE49-F238E27FC236}">
                  <a16:creationId xmlns:a16="http://schemas.microsoft.com/office/drawing/2014/main" id="{5F1AFD93-4239-40D2-8DCA-F946C9E6E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8186" y="41011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7" name="Freeform 19">
              <a:extLst>
                <a:ext uri="{FF2B5EF4-FFF2-40B4-BE49-F238E27FC236}">
                  <a16:creationId xmlns:a16="http://schemas.microsoft.com/office/drawing/2014/main" id="{F7C397F6-59FA-4A2D-8F3F-BEB6EE859D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18104" y="2096992"/>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8" name="Freeform 20">
              <a:extLst>
                <a:ext uri="{FF2B5EF4-FFF2-40B4-BE49-F238E27FC236}">
                  <a16:creationId xmlns:a16="http://schemas.microsoft.com/office/drawing/2014/main" id="{19BD7C73-D214-444B-88EB-EE29E138B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2867" y="229455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9" name="Freeform 22">
              <a:extLst>
                <a:ext uri="{FF2B5EF4-FFF2-40B4-BE49-F238E27FC236}">
                  <a16:creationId xmlns:a16="http://schemas.microsoft.com/office/drawing/2014/main" id="{C4F6F166-B2C7-4DEF-9D27-8C7C5281ED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2206" y="112439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0" name="Freeform 23">
              <a:extLst>
                <a:ext uri="{FF2B5EF4-FFF2-40B4-BE49-F238E27FC236}">
                  <a16:creationId xmlns:a16="http://schemas.microsoft.com/office/drawing/2014/main" id="{1836659E-9BA4-478B-888E-7918CD1E4F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5893" y="91182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1" name="Freeform 26">
              <a:extLst>
                <a:ext uri="{FF2B5EF4-FFF2-40B4-BE49-F238E27FC236}">
                  <a16:creationId xmlns:a16="http://schemas.microsoft.com/office/drawing/2014/main" id="{11DC92E8-61D6-4678-A815-0A449C372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117" y="1395534"/>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2" name="Freeform 27">
              <a:extLst>
                <a:ext uri="{FF2B5EF4-FFF2-40B4-BE49-F238E27FC236}">
                  <a16:creationId xmlns:a16="http://schemas.microsoft.com/office/drawing/2014/main" id="{16F2F68A-C3D4-4CF7-BC66-3BB510BA9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593" y="1832636"/>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3" name="Freeform 28">
              <a:extLst>
                <a:ext uri="{FF2B5EF4-FFF2-40B4-BE49-F238E27FC236}">
                  <a16:creationId xmlns:a16="http://schemas.microsoft.com/office/drawing/2014/main" id="{27E279E3-83BE-46D7-BC57-137DED9A1D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0677" y="1610044"/>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4" name="Freeform 30">
              <a:extLst>
                <a:ext uri="{FF2B5EF4-FFF2-40B4-BE49-F238E27FC236}">
                  <a16:creationId xmlns:a16="http://schemas.microsoft.com/office/drawing/2014/main" id="{65AB9160-E89C-4231-9056-39F8CBAF0E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5927" y="115314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5" name="Freeform 43">
              <a:extLst>
                <a:ext uri="{FF2B5EF4-FFF2-40B4-BE49-F238E27FC236}">
                  <a16:creationId xmlns:a16="http://schemas.microsoft.com/office/drawing/2014/main" id="{8CC42264-7CBA-4049-8CE9-F42DA07F27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9919" y="86103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6" name="Freeform 51">
              <a:extLst>
                <a:ext uri="{FF2B5EF4-FFF2-40B4-BE49-F238E27FC236}">
                  <a16:creationId xmlns:a16="http://schemas.microsoft.com/office/drawing/2014/main" id="{22AC0855-2BCD-48C6-B7E9-93E176449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2888" y="101545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7" name="Freeform 52">
              <a:extLst>
                <a:ext uri="{FF2B5EF4-FFF2-40B4-BE49-F238E27FC236}">
                  <a16:creationId xmlns:a16="http://schemas.microsoft.com/office/drawing/2014/main" id="{8F2B8603-2341-48E0-A478-D3DEC6BCB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9893" y="451020"/>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8" name="Freeform 53">
              <a:extLst>
                <a:ext uri="{FF2B5EF4-FFF2-40B4-BE49-F238E27FC236}">
                  <a16:creationId xmlns:a16="http://schemas.microsoft.com/office/drawing/2014/main" id="{9829AAB0-C80F-4816-98D9-B073E0E02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974" y="125422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9" name="Freeform 54">
              <a:extLst>
                <a:ext uri="{FF2B5EF4-FFF2-40B4-BE49-F238E27FC236}">
                  <a16:creationId xmlns:a16="http://schemas.microsoft.com/office/drawing/2014/main" id="{FFF2AF19-A868-44F8-944E-8625EFEA7A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6821" y="6146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 name="Freeform 55">
              <a:extLst>
                <a:ext uri="{FF2B5EF4-FFF2-40B4-BE49-F238E27FC236}">
                  <a16:creationId xmlns:a16="http://schemas.microsoft.com/office/drawing/2014/main" id="{19C481A9-3BCA-4C40-A323-E99C94813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834" y="146382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 name="Freeform 56">
              <a:extLst>
                <a:ext uri="{FF2B5EF4-FFF2-40B4-BE49-F238E27FC236}">
                  <a16:creationId xmlns:a16="http://schemas.microsoft.com/office/drawing/2014/main" id="{B6DEB2DB-99F0-41FE-8F15-BEB091B251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530" y="229386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 name="Freeform 57">
              <a:extLst>
                <a:ext uri="{FF2B5EF4-FFF2-40B4-BE49-F238E27FC236}">
                  <a16:creationId xmlns:a16="http://schemas.microsoft.com/office/drawing/2014/main" id="{635C6778-22C5-4739-ADA3-03D9500BA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6983" y="1673570"/>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 name="Freeform 59">
              <a:extLst>
                <a:ext uri="{FF2B5EF4-FFF2-40B4-BE49-F238E27FC236}">
                  <a16:creationId xmlns:a16="http://schemas.microsoft.com/office/drawing/2014/main" id="{2A768F35-A374-4597-8C0F-E5E9170C4C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433" y="255923"/>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 name="Freeform 60">
              <a:extLst>
                <a:ext uri="{FF2B5EF4-FFF2-40B4-BE49-F238E27FC236}">
                  <a16:creationId xmlns:a16="http://schemas.microsoft.com/office/drawing/2014/main" id="{3F5CA884-0B4E-4C1E-A397-B03B860D2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1664" y="190336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 name="Freeform 61">
              <a:extLst>
                <a:ext uri="{FF2B5EF4-FFF2-40B4-BE49-F238E27FC236}">
                  <a16:creationId xmlns:a16="http://schemas.microsoft.com/office/drawing/2014/main" id="{319CE7B5-B5E2-4F13-ABF5-1CDF086540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961" y="213772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6" name="Freeform 78">
              <a:extLst>
                <a:ext uri="{FF2B5EF4-FFF2-40B4-BE49-F238E27FC236}">
                  <a16:creationId xmlns:a16="http://schemas.microsoft.com/office/drawing/2014/main" id="{397D2E03-98AE-4647-821F-85862785B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7199" y="72146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7" name="Freeform 79">
              <a:extLst>
                <a:ext uri="{FF2B5EF4-FFF2-40B4-BE49-F238E27FC236}">
                  <a16:creationId xmlns:a16="http://schemas.microsoft.com/office/drawing/2014/main" id="{17C275DB-E849-4EA4-8713-32B5D2DE9B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9571" y="95250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8" name="Freeform 80">
              <a:extLst>
                <a:ext uri="{FF2B5EF4-FFF2-40B4-BE49-F238E27FC236}">
                  <a16:creationId xmlns:a16="http://schemas.microsoft.com/office/drawing/2014/main" id="{5C9D14FB-8462-4595-9073-0C1669E55D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4230" y="119030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9" name="Freeform 82">
              <a:extLst>
                <a:ext uri="{FF2B5EF4-FFF2-40B4-BE49-F238E27FC236}">
                  <a16:creationId xmlns:a16="http://schemas.microsoft.com/office/drawing/2014/main" id="{61CFC522-2DDE-41FE-A896-31FD81E75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97973" y="5809440"/>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0" name="Freeform 84">
              <a:extLst>
                <a:ext uri="{FF2B5EF4-FFF2-40B4-BE49-F238E27FC236}">
                  <a16:creationId xmlns:a16="http://schemas.microsoft.com/office/drawing/2014/main" id="{1DE986F0-71DA-4FC5-9B8D-B80BCA378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689" y="51687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1" name="Freeform 86">
              <a:extLst>
                <a:ext uri="{FF2B5EF4-FFF2-40B4-BE49-F238E27FC236}">
                  <a16:creationId xmlns:a16="http://schemas.microsoft.com/office/drawing/2014/main" id="{FD3945E4-65D1-40A4-AA52-E82C5758B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8658" y="1708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2" name="Freeform 89">
              <a:extLst>
                <a:ext uri="{FF2B5EF4-FFF2-40B4-BE49-F238E27FC236}">
                  <a16:creationId xmlns:a16="http://schemas.microsoft.com/office/drawing/2014/main" id="{69EDD546-3725-4141-9AEE-446524F56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95939" y="5625289"/>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3" name="Freeform 90">
              <a:extLst>
                <a:ext uri="{FF2B5EF4-FFF2-40B4-BE49-F238E27FC236}">
                  <a16:creationId xmlns:a16="http://schemas.microsoft.com/office/drawing/2014/main" id="{29EB779D-53F9-4449-A3B9-B16A6EBF4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1313" y="207667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4" name="Freeform 105">
              <a:extLst>
                <a:ext uri="{FF2B5EF4-FFF2-40B4-BE49-F238E27FC236}">
                  <a16:creationId xmlns:a16="http://schemas.microsoft.com/office/drawing/2014/main" id="{C163A133-1361-488B-ACD1-7F6A6DE25E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9649" y="5935260"/>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5" name="Freeform 106">
              <a:extLst>
                <a:ext uri="{FF2B5EF4-FFF2-40B4-BE49-F238E27FC236}">
                  <a16:creationId xmlns:a16="http://schemas.microsoft.com/office/drawing/2014/main" id="{0D0520FA-0028-46DA-BF2D-2DC8D74D4F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4357" y="5894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6" name="Freeform 108">
              <a:extLst>
                <a:ext uri="{FF2B5EF4-FFF2-40B4-BE49-F238E27FC236}">
                  <a16:creationId xmlns:a16="http://schemas.microsoft.com/office/drawing/2014/main" id="{23F22E59-1B66-47AA-BA81-7B4191A480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9785" y="110273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7" name="Freeform 110">
              <a:extLst>
                <a:ext uri="{FF2B5EF4-FFF2-40B4-BE49-F238E27FC236}">
                  <a16:creationId xmlns:a16="http://schemas.microsoft.com/office/drawing/2014/main" id="{36F7FB00-9A76-4C0E-A05C-CA6B96A1D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081" y="34165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8" name="Freeform 111">
              <a:extLst>
                <a:ext uri="{FF2B5EF4-FFF2-40B4-BE49-F238E27FC236}">
                  <a16:creationId xmlns:a16="http://schemas.microsoft.com/office/drawing/2014/main" id="{68DA8E50-B15F-4B3A-90EC-2A03E257B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6505" y="129771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9" name="Freeform 112">
              <a:extLst>
                <a:ext uri="{FF2B5EF4-FFF2-40B4-BE49-F238E27FC236}">
                  <a16:creationId xmlns:a16="http://schemas.microsoft.com/office/drawing/2014/main" id="{82C7AB40-A354-4997-93B2-B7DE6C7D44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2783" y="91049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0" name="Freeform 123">
              <a:extLst>
                <a:ext uri="{FF2B5EF4-FFF2-40B4-BE49-F238E27FC236}">
                  <a16:creationId xmlns:a16="http://schemas.microsoft.com/office/drawing/2014/main" id="{C62E3823-6812-4FC3-9E11-0D743AF69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3793" y="21405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1" name="Freeform 130">
              <a:extLst>
                <a:ext uri="{FF2B5EF4-FFF2-40B4-BE49-F238E27FC236}">
                  <a16:creationId xmlns:a16="http://schemas.microsoft.com/office/drawing/2014/main" id="{BD38CEC7-EB05-4770-88A0-21AB3389EC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7014" y="50330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2" name="Freeform 131">
              <a:extLst>
                <a:ext uri="{FF2B5EF4-FFF2-40B4-BE49-F238E27FC236}">
                  <a16:creationId xmlns:a16="http://schemas.microsoft.com/office/drawing/2014/main" id="{2C2A7A5C-8262-4207-A106-7925BEE25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0832" y="1058290"/>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3" name="Freeform 132">
              <a:extLst>
                <a:ext uri="{FF2B5EF4-FFF2-40B4-BE49-F238E27FC236}">
                  <a16:creationId xmlns:a16="http://schemas.microsoft.com/office/drawing/2014/main" id="{109B8939-2359-4AA5-BE84-D08AD6896C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04163" y="589406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4" name="Freeform 135">
              <a:extLst>
                <a:ext uri="{FF2B5EF4-FFF2-40B4-BE49-F238E27FC236}">
                  <a16:creationId xmlns:a16="http://schemas.microsoft.com/office/drawing/2014/main" id="{28E156B2-2673-4090-B92A-DD788F9182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8171" y="82863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5" name="Freeform 141">
              <a:extLst>
                <a:ext uri="{FF2B5EF4-FFF2-40B4-BE49-F238E27FC236}">
                  <a16:creationId xmlns:a16="http://schemas.microsoft.com/office/drawing/2014/main" id="{7EF42F55-E2C9-4A07-91DA-8C10E0D7F4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8486" y="1194032"/>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6" name="Freeform 5">
              <a:extLst>
                <a:ext uri="{FF2B5EF4-FFF2-40B4-BE49-F238E27FC236}">
                  <a16:creationId xmlns:a16="http://schemas.microsoft.com/office/drawing/2014/main" id="{1230B5C4-95EA-4655-8618-08D13B32DC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8752" y="2765620"/>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7" name="Freeform 6">
              <a:extLst>
                <a:ext uri="{FF2B5EF4-FFF2-40B4-BE49-F238E27FC236}">
                  <a16:creationId xmlns:a16="http://schemas.microsoft.com/office/drawing/2014/main" id="{90469482-5E37-4BFE-9F83-760D56D2CA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0279" y="510977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8" name="Freeform 7">
              <a:extLst>
                <a:ext uri="{FF2B5EF4-FFF2-40B4-BE49-F238E27FC236}">
                  <a16:creationId xmlns:a16="http://schemas.microsoft.com/office/drawing/2014/main" id="{14E7CD44-9E2F-4FB6-AED9-D9BDB042E7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709" y="2479307"/>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9" name="Freeform 8">
              <a:extLst>
                <a:ext uri="{FF2B5EF4-FFF2-40B4-BE49-F238E27FC236}">
                  <a16:creationId xmlns:a16="http://schemas.microsoft.com/office/drawing/2014/main" id="{4DF38201-76AF-46C0-B2C7-3643EEED0A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157" y="48107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0" name="Freeform 9">
              <a:extLst>
                <a:ext uri="{FF2B5EF4-FFF2-40B4-BE49-F238E27FC236}">
                  <a16:creationId xmlns:a16="http://schemas.microsoft.com/office/drawing/2014/main" id="{F829FF5C-5043-4640-B01F-F0F28271D7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295" y="4530259"/>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1" name="Freeform 11">
              <a:extLst>
                <a:ext uri="{FF2B5EF4-FFF2-40B4-BE49-F238E27FC236}">
                  <a16:creationId xmlns:a16="http://schemas.microsoft.com/office/drawing/2014/main" id="{D8EEAE37-148C-4CE3-89B1-152EA4AFD5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656" y="4269027"/>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2" name="Freeform 12">
              <a:extLst>
                <a:ext uri="{FF2B5EF4-FFF2-40B4-BE49-F238E27FC236}">
                  <a16:creationId xmlns:a16="http://schemas.microsoft.com/office/drawing/2014/main" id="{A61104F5-14AD-4EB7-A54C-DAF0A2FCA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7432" y="3766546"/>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3" name="Freeform 13">
              <a:extLst>
                <a:ext uri="{FF2B5EF4-FFF2-40B4-BE49-F238E27FC236}">
                  <a16:creationId xmlns:a16="http://schemas.microsoft.com/office/drawing/2014/main" id="{EC38536F-D0A4-4AEC-A9F8-389E8990D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1897" y="3170516"/>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4" name="Freeform 14">
              <a:extLst>
                <a:ext uri="{FF2B5EF4-FFF2-40B4-BE49-F238E27FC236}">
                  <a16:creationId xmlns:a16="http://schemas.microsoft.com/office/drawing/2014/main" id="{127854F2-6E1A-4EFC-855D-55DECDD8B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537" y="341044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5" name="Freeform 16">
              <a:extLst>
                <a:ext uri="{FF2B5EF4-FFF2-40B4-BE49-F238E27FC236}">
                  <a16:creationId xmlns:a16="http://schemas.microsoft.com/office/drawing/2014/main" id="{9A119165-64BD-4252-8438-117F3E43E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06272" y="4009578"/>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6" name="Freeform 17">
              <a:extLst>
                <a:ext uri="{FF2B5EF4-FFF2-40B4-BE49-F238E27FC236}">
                  <a16:creationId xmlns:a16="http://schemas.microsoft.com/office/drawing/2014/main" id="{B53A63B6-93A3-46DF-8EBB-4489436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51" y="5422266"/>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7" name="Freeform 21">
              <a:extLst>
                <a:ext uri="{FF2B5EF4-FFF2-40B4-BE49-F238E27FC236}">
                  <a16:creationId xmlns:a16="http://schemas.microsoft.com/office/drawing/2014/main" id="{B84CD6CD-22DF-4D8A-9074-674F7B23D5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9242" y="5733420"/>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8" name="Freeform 25">
              <a:extLst>
                <a:ext uri="{FF2B5EF4-FFF2-40B4-BE49-F238E27FC236}">
                  <a16:creationId xmlns:a16="http://schemas.microsoft.com/office/drawing/2014/main" id="{6CAC2E54-038E-42E0-A5CA-7260279ABC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0615" y="6658415"/>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9" name="Freeform 29">
              <a:extLst>
                <a:ext uri="{FF2B5EF4-FFF2-40B4-BE49-F238E27FC236}">
                  <a16:creationId xmlns:a16="http://schemas.microsoft.com/office/drawing/2014/main" id="{9D859BA7-EA9B-49BC-BAB5-5AA5DD9628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0125" y="5972127"/>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0" name="Freeform 31">
              <a:extLst>
                <a:ext uri="{FF2B5EF4-FFF2-40B4-BE49-F238E27FC236}">
                  <a16:creationId xmlns:a16="http://schemas.microsoft.com/office/drawing/2014/main" id="{132A12C0-F9E0-402E-86BF-0CA61264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4008" y="6352160"/>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1" name="Freeform 32">
              <a:extLst>
                <a:ext uri="{FF2B5EF4-FFF2-40B4-BE49-F238E27FC236}">
                  <a16:creationId xmlns:a16="http://schemas.microsoft.com/office/drawing/2014/main" id="{B6052C85-F025-4AEC-BA73-B3D732161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0006" y="3296600"/>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2" name="Freeform 33">
              <a:extLst>
                <a:ext uri="{FF2B5EF4-FFF2-40B4-BE49-F238E27FC236}">
                  <a16:creationId xmlns:a16="http://schemas.microsoft.com/office/drawing/2014/main" id="{5DEC65F1-8509-4F25-9D55-7CD837E18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919" y="438791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3" name="Freeform 34">
              <a:extLst>
                <a:ext uri="{FF2B5EF4-FFF2-40B4-BE49-F238E27FC236}">
                  <a16:creationId xmlns:a16="http://schemas.microsoft.com/office/drawing/2014/main" id="{AB3D96EE-DFC5-4071-89B2-F5DB3ACD1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849" y="538523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4" name="Freeform 35">
              <a:extLst>
                <a:ext uri="{FF2B5EF4-FFF2-40B4-BE49-F238E27FC236}">
                  <a16:creationId xmlns:a16="http://schemas.microsoft.com/office/drawing/2014/main" id="{8F5F8AEE-422E-4180-8C39-6FCEC059C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501" y="45961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5" name="Freeform 36">
              <a:extLst>
                <a:ext uri="{FF2B5EF4-FFF2-40B4-BE49-F238E27FC236}">
                  <a16:creationId xmlns:a16="http://schemas.microsoft.com/office/drawing/2014/main" id="{934D274F-F47D-47DE-AF0F-A1939A3F2E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638" y="6047123"/>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6" name="Freeform 37">
              <a:extLst>
                <a:ext uri="{FF2B5EF4-FFF2-40B4-BE49-F238E27FC236}">
                  <a16:creationId xmlns:a16="http://schemas.microsoft.com/office/drawing/2014/main" id="{0A7C4035-FD5D-4380-90B8-3F24A816C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404" y="306066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7" name="Freeform 38">
              <a:extLst>
                <a:ext uri="{FF2B5EF4-FFF2-40B4-BE49-F238E27FC236}">
                  <a16:creationId xmlns:a16="http://schemas.microsoft.com/office/drawing/2014/main" id="{C7F15AEE-302F-4C4B-8669-7D196FA2C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1073" y="49007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8" name="Freeform 39">
              <a:extLst>
                <a:ext uri="{FF2B5EF4-FFF2-40B4-BE49-F238E27FC236}">
                  <a16:creationId xmlns:a16="http://schemas.microsoft.com/office/drawing/2014/main" id="{D034440B-82AF-497A-9D49-3907F4905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181" y="514187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9" name="Freeform 40">
              <a:extLst>
                <a:ext uri="{FF2B5EF4-FFF2-40B4-BE49-F238E27FC236}">
                  <a16:creationId xmlns:a16="http://schemas.microsoft.com/office/drawing/2014/main" id="{C473DED0-7789-47BA-88E9-BA510F17F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8145" y="259857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0" name="Freeform 41">
              <a:extLst>
                <a:ext uri="{FF2B5EF4-FFF2-40B4-BE49-F238E27FC236}">
                  <a16:creationId xmlns:a16="http://schemas.microsoft.com/office/drawing/2014/main" id="{61660303-C328-4E3E-B718-FF16FE8082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638" y="62791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1" name="Freeform 42">
              <a:extLst>
                <a:ext uri="{FF2B5EF4-FFF2-40B4-BE49-F238E27FC236}">
                  <a16:creationId xmlns:a16="http://schemas.microsoft.com/office/drawing/2014/main" id="{889A903A-3978-4E46-8E90-C21B27B80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9806" y="5597147"/>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2" name="Freeform 44">
              <a:extLst>
                <a:ext uri="{FF2B5EF4-FFF2-40B4-BE49-F238E27FC236}">
                  <a16:creationId xmlns:a16="http://schemas.microsoft.com/office/drawing/2014/main" id="{D999DFDA-98C7-49A3-A202-413BE43A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596" y="4081275"/>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3" name="Freeform 45">
              <a:extLst>
                <a:ext uri="{FF2B5EF4-FFF2-40B4-BE49-F238E27FC236}">
                  <a16:creationId xmlns:a16="http://schemas.microsoft.com/office/drawing/2014/main" id="{D8AE04A9-F987-40C8-8324-54B616639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445" y="5837101"/>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4" name="Freeform 46">
              <a:extLst>
                <a:ext uri="{FF2B5EF4-FFF2-40B4-BE49-F238E27FC236}">
                  <a16:creationId xmlns:a16="http://schemas.microsoft.com/office/drawing/2014/main" id="{6BDC2FAA-6705-4773-A719-9B7BA5EC7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504" y="2831197"/>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5" name="Freeform 47">
              <a:extLst>
                <a:ext uri="{FF2B5EF4-FFF2-40B4-BE49-F238E27FC236}">
                  <a16:creationId xmlns:a16="http://schemas.microsoft.com/office/drawing/2014/main" id="{39D3DD60-78EA-41B8-9629-B2097C025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649" y="385014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6" name="Freeform 48">
              <a:extLst>
                <a:ext uri="{FF2B5EF4-FFF2-40B4-BE49-F238E27FC236}">
                  <a16:creationId xmlns:a16="http://schemas.microsoft.com/office/drawing/2014/main" id="{C82D54CE-3C15-4476-A162-D2B1846087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906" y="3616678"/>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7" name="Freeform 49">
              <a:extLst>
                <a:ext uri="{FF2B5EF4-FFF2-40B4-BE49-F238E27FC236}">
                  <a16:creationId xmlns:a16="http://schemas.microsoft.com/office/drawing/2014/main" id="{C77AD9C8-EFE2-459E-9D2D-6D3F900356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2520" y="650834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8" name="Freeform 70">
              <a:extLst>
                <a:ext uri="{FF2B5EF4-FFF2-40B4-BE49-F238E27FC236}">
                  <a16:creationId xmlns:a16="http://schemas.microsoft.com/office/drawing/2014/main" id="{A0B8A69D-893C-4130-B6D9-EE7A415164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099" y="61870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9" name="Freeform 75">
              <a:extLst>
                <a:ext uri="{FF2B5EF4-FFF2-40B4-BE49-F238E27FC236}">
                  <a16:creationId xmlns:a16="http://schemas.microsoft.com/office/drawing/2014/main" id="{98B6FAFB-A59E-4743-88ED-ECC8308A16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6635" y="2983476"/>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0" name="Freeform 85">
              <a:extLst>
                <a:ext uri="{FF2B5EF4-FFF2-40B4-BE49-F238E27FC236}">
                  <a16:creationId xmlns:a16="http://schemas.microsoft.com/office/drawing/2014/main" id="{AD93045F-69E5-4B98-8A99-B093F9A43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504" y="6435018"/>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1" name="Freeform 87">
              <a:extLst>
                <a:ext uri="{FF2B5EF4-FFF2-40B4-BE49-F238E27FC236}">
                  <a16:creationId xmlns:a16="http://schemas.microsoft.com/office/drawing/2014/main" id="{EE6C8149-2426-4883-A4E6-70F4CB0BF3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3983" y="665805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2" name="Freeform 117">
              <a:extLst>
                <a:ext uri="{FF2B5EF4-FFF2-40B4-BE49-F238E27FC236}">
                  <a16:creationId xmlns:a16="http://schemas.microsoft.com/office/drawing/2014/main" id="{AD2584B5-8D22-45BD-A767-26635B70D5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0501" y="587577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3" name="Freeform 118">
              <a:extLst>
                <a:ext uri="{FF2B5EF4-FFF2-40B4-BE49-F238E27FC236}">
                  <a16:creationId xmlns:a16="http://schemas.microsoft.com/office/drawing/2014/main" id="{21F6A307-936F-4618-8F06-A639C91C9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0865" y="643351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4" name="Freeform 119">
              <a:extLst>
                <a:ext uri="{FF2B5EF4-FFF2-40B4-BE49-F238E27FC236}">
                  <a16:creationId xmlns:a16="http://schemas.microsoft.com/office/drawing/2014/main" id="{4E79E3A2-3436-4935-AFA0-6D81A1F545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67932" y="617468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5" name="Freeform 139">
              <a:extLst>
                <a:ext uri="{FF2B5EF4-FFF2-40B4-BE49-F238E27FC236}">
                  <a16:creationId xmlns:a16="http://schemas.microsoft.com/office/drawing/2014/main" id="{88D3F1C3-57F7-4475-BE24-994E429A78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94855" y="6687383"/>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6" name="Freeform 144">
              <a:extLst>
                <a:ext uri="{FF2B5EF4-FFF2-40B4-BE49-F238E27FC236}">
                  <a16:creationId xmlns:a16="http://schemas.microsoft.com/office/drawing/2014/main" id="{15EE5509-C1EF-4CE6-8DFF-08F8CFF950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54987" y="606764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7" name="Freeform 145">
              <a:extLst>
                <a:ext uri="{FF2B5EF4-FFF2-40B4-BE49-F238E27FC236}">
                  <a16:creationId xmlns:a16="http://schemas.microsoft.com/office/drawing/2014/main" id="{4E19D03A-8D08-4A59-A8B8-E44825AD5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72583" y="635706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8" name="Freeform 8">
              <a:extLst>
                <a:ext uri="{FF2B5EF4-FFF2-40B4-BE49-F238E27FC236}">
                  <a16:creationId xmlns:a16="http://schemas.microsoft.com/office/drawing/2014/main" id="{24C9664D-878C-4BAE-9D15-1B5F9222E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983" y="596321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9" name="Freeform 8">
              <a:extLst>
                <a:ext uri="{FF2B5EF4-FFF2-40B4-BE49-F238E27FC236}">
                  <a16:creationId xmlns:a16="http://schemas.microsoft.com/office/drawing/2014/main" id="{49E2A78F-5EF2-48FF-9F7B-F4F265DE3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661" y="3532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10" name="Freeform 8">
              <a:extLst>
                <a:ext uri="{FF2B5EF4-FFF2-40B4-BE49-F238E27FC236}">
                  <a16:creationId xmlns:a16="http://schemas.microsoft.com/office/drawing/2014/main" id="{410802B9-9228-43C9-A27E-CB4CC0B50D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838" y="9752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11" name="Freeform 106">
              <a:extLst>
                <a:ext uri="{FF2B5EF4-FFF2-40B4-BE49-F238E27FC236}">
                  <a16:creationId xmlns:a16="http://schemas.microsoft.com/office/drawing/2014/main" id="{2EB97A80-0E3D-48D2-B0C2-E10739A39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7088" y="18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12" name="Freeform 106">
              <a:extLst>
                <a:ext uri="{FF2B5EF4-FFF2-40B4-BE49-F238E27FC236}">
                  <a16:creationId xmlns:a16="http://schemas.microsoft.com/office/drawing/2014/main" id="{9C52230F-B5E5-40D3-8563-0914770C7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0290" y="575918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grpSp>
      <p:pic>
        <p:nvPicPr>
          <p:cNvPr id="5" name="Picture 4" descr="Desks in empty classroom">
            <a:extLst>
              <a:ext uri="{FF2B5EF4-FFF2-40B4-BE49-F238E27FC236}">
                <a16:creationId xmlns:a16="http://schemas.microsoft.com/office/drawing/2014/main" id="{D1DBDF69-EACA-4141-AD64-610CD82FD555}"/>
              </a:ext>
            </a:extLst>
          </p:cNvPr>
          <p:cNvPicPr>
            <a:picLocks noChangeAspect="1"/>
          </p:cNvPicPr>
          <p:nvPr/>
        </p:nvPicPr>
        <p:blipFill rotWithShape="1">
          <a:blip r:embed="rId2"/>
          <a:srcRect l="12287" r="8616" b="-3"/>
          <a:stretch/>
        </p:blipFill>
        <p:spPr>
          <a:xfrm>
            <a:off x="6874939" y="1378872"/>
            <a:ext cx="4470215" cy="4238816"/>
          </a:xfrm>
          <a:prstGeom prst="rect">
            <a:avLst/>
          </a:prstGeom>
        </p:spPr>
      </p:pic>
    </p:spTree>
    <p:extLst>
      <p:ext uri="{BB962C8B-B14F-4D97-AF65-F5344CB8AC3E}">
        <p14:creationId xmlns:p14="http://schemas.microsoft.com/office/powerpoint/2010/main" val="275975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2" name="Rectangle 131">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1DE29-DB98-202C-0D5C-F3BA6BA3B1C4}"/>
              </a:ext>
            </a:extLst>
          </p:cNvPr>
          <p:cNvSpPr>
            <a:spLocks noGrp="1"/>
          </p:cNvSpPr>
          <p:nvPr>
            <p:ph type="title"/>
          </p:nvPr>
        </p:nvSpPr>
        <p:spPr>
          <a:xfrm>
            <a:off x="1422399" y="701749"/>
            <a:ext cx="9343065" cy="999460"/>
          </a:xfrm>
        </p:spPr>
        <p:txBody>
          <a:bodyPr vert="horz" lIns="91440" tIns="45720" rIns="91440" bIns="45720" rtlCol="0" anchor="ctr">
            <a:normAutofit/>
          </a:bodyPr>
          <a:lstStyle/>
          <a:p>
            <a:pPr algn="ctr"/>
            <a:r>
              <a:rPr lang="en-US" kern="1200">
                <a:solidFill>
                  <a:schemeClr val="tx2"/>
                </a:solidFill>
                <a:latin typeface="+mj-lt"/>
                <a:ea typeface="+mj-ea"/>
                <a:cs typeface="+mj-cs"/>
              </a:rPr>
              <a:t>Counseling</a:t>
            </a:r>
          </a:p>
        </p:txBody>
      </p:sp>
      <p:sp>
        <p:nvSpPr>
          <p:cNvPr id="133" name="Rectangle 132">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4" name="Content Placeholder 2">
            <a:extLst>
              <a:ext uri="{FF2B5EF4-FFF2-40B4-BE49-F238E27FC236}">
                <a16:creationId xmlns:a16="http://schemas.microsoft.com/office/drawing/2014/main" id="{5CCA8856-7726-5146-4EA3-F873D8D37BEB}"/>
              </a:ext>
            </a:extLst>
          </p:cNvPr>
          <p:cNvGraphicFramePr>
            <a:graphicFrameLocks noGrp="1"/>
          </p:cNvGraphicFramePr>
          <p:nvPr>
            <p:ph sz="half" idx="1"/>
            <p:extLst>
              <p:ext uri="{D42A27DB-BD31-4B8C-83A1-F6EECF244321}">
                <p14:modId xmlns:p14="http://schemas.microsoft.com/office/powerpoint/2010/main" val="880324935"/>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99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 name="Group 13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3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3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3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3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3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4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5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6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7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8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sp>
          <p:nvSpPr>
            <p:cNvPr id="19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122"/>
                </a:solidFill>
                <a:effectLst/>
                <a:uLnTx/>
                <a:uFillTx/>
                <a:latin typeface="Avenir Next LT Pro"/>
                <a:ea typeface="+mn-ea"/>
                <a:cs typeface="+mn-cs"/>
              </a:endParaRPr>
            </a:p>
          </p:txBody>
        </p:sp>
      </p:grpSp>
      <p:sp useBgFill="1">
        <p:nvSpPr>
          <p:cNvPr id="192" name="Rectangle 19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DC928A5D-0329-8E63-FCB6-22FF2AE4BDCA}"/>
              </a:ext>
            </a:extLst>
          </p:cNvPr>
          <p:cNvSpPr>
            <a:spLocks noGrp="1"/>
          </p:cNvSpPr>
          <p:nvPr>
            <p:ph type="title"/>
          </p:nvPr>
        </p:nvSpPr>
        <p:spPr>
          <a:xfrm>
            <a:off x="1073811" y="498507"/>
            <a:ext cx="6021937" cy="1372823"/>
          </a:xfrm>
        </p:spPr>
        <p:txBody>
          <a:bodyPr vert="horz" lIns="91440" tIns="45720" rIns="91440" bIns="45720" rtlCol="0" anchor="ctr">
            <a:normAutofit/>
          </a:bodyPr>
          <a:lstStyle/>
          <a:p>
            <a:r>
              <a:rPr lang="en-US"/>
              <a:t>To-Do Items</a:t>
            </a:r>
            <a:endParaRPr lang="en-US" kern="1200">
              <a:solidFill>
                <a:schemeClr val="tx2"/>
              </a:solidFill>
              <a:latin typeface="+mj-lt"/>
            </a:endParaRPr>
          </a:p>
        </p:txBody>
      </p:sp>
      <p:sp>
        <p:nvSpPr>
          <p:cNvPr id="3" name="Content Placeholder 2">
            <a:extLst>
              <a:ext uri="{FF2B5EF4-FFF2-40B4-BE49-F238E27FC236}">
                <a16:creationId xmlns:a16="http://schemas.microsoft.com/office/drawing/2014/main" id="{E985EA5D-5EFB-F218-D814-02CDACFF5853}"/>
              </a:ext>
            </a:extLst>
          </p:cNvPr>
          <p:cNvSpPr>
            <a:spLocks noGrp="1"/>
          </p:cNvSpPr>
          <p:nvPr>
            <p:ph sz="half" idx="1"/>
          </p:nvPr>
        </p:nvSpPr>
        <p:spPr>
          <a:xfrm>
            <a:off x="1073812" y="1871330"/>
            <a:ext cx="6021936" cy="4686634"/>
          </a:xfrm>
        </p:spPr>
        <p:txBody>
          <a:bodyPr vert="horz" lIns="91440" tIns="45720" rIns="91440" bIns="45720" rtlCol="0" anchor="t">
            <a:noAutofit/>
          </a:bodyPr>
          <a:lstStyle/>
          <a:p>
            <a:pPr>
              <a:lnSpc>
                <a:spcPct val="140000"/>
              </a:lnSpc>
            </a:pPr>
            <a:r>
              <a:rPr lang="en-US" b="1"/>
              <a:t>NOW</a:t>
            </a:r>
            <a:endParaRPr lang="en-US"/>
          </a:p>
          <a:p>
            <a:pPr marL="514350" lvl="1" indent="-285750">
              <a:lnSpc>
                <a:spcPct val="140000"/>
              </a:lnSpc>
              <a:buClr>
                <a:srgbClr val="A2B5AF"/>
              </a:buClr>
              <a:buFont typeface="Arial"/>
              <a:buChar char="•"/>
            </a:pPr>
            <a:r>
              <a:rPr lang="en-US"/>
              <a:t>Complete the Senior Post-Secondary Options Packet</a:t>
            </a:r>
            <a:endParaRPr lang="en-US" b="0"/>
          </a:p>
          <a:p>
            <a:pPr marL="834390" lvl="2" indent="-285750">
              <a:lnSpc>
                <a:spcPct val="140000"/>
              </a:lnSpc>
              <a:buClr>
                <a:srgbClr val="A2B5AF"/>
              </a:buClr>
              <a:buFont typeface="Arial"/>
              <a:buChar char="•"/>
            </a:pPr>
            <a:r>
              <a:rPr lang="en-US" b="0">
                <a:ea typeface="+mn-lt"/>
                <a:cs typeface="+mn-lt"/>
              </a:rPr>
              <a:t>Email a copy to your counselor.</a:t>
            </a:r>
            <a:endParaRPr lang="en-US" b="0"/>
          </a:p>
          <a:p>
            <a:pPr>
              <a:lnSpc>
                <a:spcPct val="140000"/>
              </a:lnSpc>
              <a:buClr>
                <a:srgbClr val="A2B5AF"/>
              </a:buClr>
            </a:pPr>
            <a:r>
              <a:rPr lang="en-US" b="1"/>
              <a:t>MID-AUGUST</a:t>
            </a:r>
          </a:p>
          <a:p>
            <a:pPr marL="514350" lvl="1" indent="-285750">
              <a:lnSpc>
                <a:spcPct val="140000"/>
              </a:lnSpc>
              <a:buClr>
                <a:srgbClr val="A2B5AF"/>
              </a:buClr>
              <a:buFont typeface="Arial"/>
              <a:buChar char="•"/>
            </a:pPr>
            <a:r>
              <a:rPr lang="en-US"/>
              <a:t>Update  "colleges I'm applying to" list in Naviance</a:t>
            </a:r>
          </a:p>
          <a:p>
            <a:pPr marL="834390" lvl="2">
              <a:lnSpc>
                <a:spcPct val="140000"/>
              </a:lnSpc>
              <a:buFont typeface="Arial"/>
              <a:buChar char="•"/>
            </a:pPr>
            <a:r>
              <a:rPr lang="en-US" sz="1800" b="0"/>
              <a:t>Feature will be active in Naviance after senior classroom presentation</a:t>
            </a:r>
          </a:p>
          <a:p>
            <a:pPr marL="514350" lvl="1" indent="-285750">
              <a:lnSpc>
                <a:spcPct val="140000"/>
              </a:lnSpc>
              <a:buFont typeface="Arial"/>
              <a:buChar char="•"/>
            </a:pPr>
            <a:r>
              <a:rPr lang="en-US" sz="2000"/>
              <a:t>Transcript requests will start in the records room on </a:t>
            </a:r>
            <a:r>
              <a:rPr lang="en-US" sz="2000" b="1"/>
              <a:t>Wednesday, August 21st.</a:t>
            </a:r>
            <a:endParaRPr lang="en-US" sz="2000" b="1" baseline="30000"/>
          </a:p>
          <a:p>
            <a:pPr>
              <a:lnSpc>
                <a:spcPct val="140000"/>
              </a:lnSpc>
            </a:pPr>
            <a:endParaRPr lang="en-US" sz="1500"/>
          </a:p>
        </p:txBody>
      </p:sp>
      <p:grpSp>
        <p:nvGrpSpPr>
          <p:cNvPr id="194" name="Group 193">
            <a:extLst>
              <a:ext uri="{FF2B5EF4-FFF2-40B4-BE49-F238E27FC236}">
                <a16:creationId xmlns:a16="http://schemas.microsoft.com/office/drawing/2014/main" id="{1EBB3E56-58E4-4241-80A5-0A3DEA17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8159" y="47194"/>
            <a:ext cx="687615" cy="6763668"/>
            <a:chOff x="7571232" y="-41657"/>
            <a:chExt cx="687615" cy="6869541"/>
          </a:xfrm>
        </p:grpSpPr>
        <p:sp>
          <p:nvSpPr>
            <p:cNvPr id="195" name="Freeform 6">
              <a:extLst>
                <a:ext uri="{FF2B5EF4-FFF2-40B4-BE49-F238E27FC236}">
                  <a16:creationId xmlns:a16="http://schemas.microsoft.com/office/drawing/2014/main" id="{3AC22CA4-E875-4C4A-8736-160F02E9C3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9384" y="44594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96" name="Freeform 8">
              <a:extLst>
                <a:ext uri="{FF2B5EF4-FFF2-40B4-BE49-F238E27FC236}">
                  <a16:creationId xmlns:a16="http://schemas.microsoft.com/office/drawing/2014/main" id="{DA8E99E9-915E-4D1B-86EE-C5E9F3396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612" y="65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97" name="Freeform 22">
              <a:extLst>
                <a:ext uri="{FF2B5EF4-FFF2-40B4-BE49-F238E27FC236}">
                  <a16:creationId xmlns:a16="http://schemas.microsoft.com/office/drawing/2014/main" id="{8A8FDF86-381B-4339-AE71-C739F33E5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66015" y="171790"/>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98" name="Freeform 30">
              <a:extLst>
                <a:ext uri="{FF2B5EF4-FFF2-40B4-BE49-F238E27FC236}">
                  <a16:creationId xmlns:a16="http://schemas.microsoft.com/office/drawing/2014/main" id="{89042F4A-7349-4093-838E-857FA6B2BE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569214" y="638107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99" name="Freeform 43">
              <a:extLst>
                <a:ext uri="{FF2B5EF4-FFF2-40B4-BE49-F238E27FC236}">
                  <a16:creationId xmlns:a16="http://schemas.microsoft.com/office/drawing/2014/main" id="{D705AD75-E322-41A8-BE03-7027171AC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915" y="671856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0" name="Freeform 51">
              <a:extLst>
                <a:ext uri="{FF2B5EF4-FFF2-40B4-BE49-F238E27FC236}">
                  <a16:creationId xmlns:a16="http://schemas.microsoft.com/office/drawing/2014/main" id="{35514E55-A824-4255-99EC-9DFB1315E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474" y="647118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1" name="Freeform 53">
              <a:extLst>
                <a:ext uri="{FF2B5EF4-FFF2-40B4-BE49-F238E27FC236}">
                  <a16:creationId xmlns:a16="http://schemas.microsoft.com/office/drawing/2014/main" id="{C22CD2BF-BA4E-4802-9D93-23FBB1700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6307" y="620655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2" name="Freeform 55">
              <a:extLst>
                <a:ext uri="{FF2B5EF4-FFF2-40B4-BE49-F238E27FC236}">
                  <a16:creationId xmlns:a16="http://schemas.microsoft.com/office/drawing/2014/main" id="{AE44CECE-5DC6-484C-941F-ADFB1DE203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2902" y="600674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3" name="Freeform 56">
              <a:extLst>
                <a:ext uri="{FF2B5EF4-FFF2-40B4-BE49-F238E27FC236}">
                  <a16:creationId xmlns:a16="http://schemas.microsoft.com/office/drawing/2014/main" id="{23603EFD-E9B6-4B0B-AD51-2EC3A171EB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4886" y="5107014"/>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4" name="Freeform 57">
              <a:extLst>
                <a:ext uri="{FF2B5EF4-FFF2-40B4-BE49-F238E27FC236}">
                  <a16:creationId xmlns:a16="http://schemas.microsoft.com/office/drawing/2014/main" id="{698B95A2-61FA-47A8-9AC4-FC86F5B87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7005" y="577252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5" name="Freeform 60">
              <a:extLst>
                <a:ext uri="{FF2B5EF4-FFF2-40B4-BE49-F238E27FC236}">
                  <a16:creationId xmlns:a16="http://schemas.microsoft.com/office/drawing/2014/main" id="{B3F27A11-DA5F-4D16-9021-89BFF3A9A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72" y="556720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6" name="Freeform 61">
              <a:extLst>
                <a:ext uri="{FF2B5EF4-FFF2-40B4-BE49-F238E27FC236}">
                  <a16:creationId xmlns:a16="http://schemas.microsoft.com/office/drawing/2014/main" id="{0A6F2081-096E-434F-9362-3FA93153A8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9572" y="530265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7" name="Freeform 80">
              <a:extLst>
                <a:ext uri="{FF2B5EF4-FFF2-40B4-BE49-F238E27FC236}">
                  <a16:creationId xmlns:a16="http://schemas.microsoft.com/office/drawing/2014/main" id="{D66FE76B-2D2C-421A-96A9-7B2773C9F9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6123" y="635714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8" name="Freeform 81">
              <a:extLst>
                <a:ext uri="{FF2B5EF4-FFF2-40B4-BE49-F238E27FC236}">
                  <a16:creationId xmlns:a16="http://schemas.microsoft.com/office/drawing/2014/main" id="{C3FB7D92-FBC4-499B-A0C5-25F9B15FD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6708" y="5245998"/>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09" name="Freeform 82">
              <a:extLst>
                <a:ext uri="{FF2B5EF4-FFF2-40B4-BE49-F238E27FC236}">
                  <a16:creationId xmlns:a16="http://schemas.microsoft.com/office/drawing/2014/main" id="{BB8B5031-ED92-4F7A-BAB6-6861F7C1C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278" y="5489668"/>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0" name="Freeform 83">
              <a:extLst>
                <a:ext uri="{FF2B5EF4-FFF2-40B4-BE49-F238E27FC236}">
                  <a16:creationId xmlns:a16="http://schemas.microsoft.com/office/drawing/2014/main" id="{27A8A654-6DE2-4BCB-9D41-3B5EE2AB1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56063" y="571632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1" name="Freeform 89">
              <a:extLst>
                <a:ext uri="{FF2B5EF4-FFF2-40B4-BE49-F238E27FC236}">
                  <a16:creationId xmlns:a16="http://schemas.microsoft.com/office/drawing/2014/main" id="{607A85E2-1DBD-4BD7-981B-A8C9EEA9B0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362" y="605952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2" name="Freeform 90">
              <a:extLst>
                <a:ext uri="{FF2B5EF4-FFF2-40B4-BE49-F238E27FC236}">
                  <a16:creationId xmlns:a16="http://schemas.microsoft.com/office/drawing/2014/main" id="{84FEDB90-F573-4741-B80C-B545B2048A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30917" y="545428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3" name="Freeform 112">
              <a:extLst>
                <a:ext uri="{FF2B5EF4-FFF2-40B4-BE49-F238E27FC236}">
                  <a16:creationId xmlns:a16="http://schemas.microsoft.com/office/drawing/2014/main" id="{E9F00CB5-6EDE-4216-A827-D6E5FC26D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9253" y="659822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4" name="Freeform 32">
              <a:extLst>
                <a:ext uri="{FF2B5EF4-FFF2-40B4-BE49-F238E27FC236}">
                  <a16:creationId xmlns:a16="http://schemas.microsoft.com/office/drawing/2014/main" id="{284B43DE-8FEB-48F2-B798-0F3AFC26A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438" y="413725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5" name="Freeform 33">
              <a:extLst>
                <a:ext uri="{FF2B5EF4-FFF2-40B4-BE49-F238E27FC236}">
                  <a16:creationId xmlns:a16="http://schemas.microsoft.com/office/drawing/2014/main" id="{1E98C2C7-3645-4E8F-B105-C48030245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3435" y="307694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6" name="Freeform 34">
              <a:extLst>
                <a:ext uri="{FF2B5EF4-FFF2-40B4-BE49-F238E27FC236}">
                  <a16:creationId xmlns:a16="http://schemas.microsoft.com/office/drawing/2014/main" id="{9D095602-3BCC-4049-A4A7-EC40A21FD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343" y="2070649"/>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7" name="Freeform 35">
              <a:extLst>
                <a:ext uri="{FF2B5EF4-FFF2-40B4-BE49-F238E27FC236}">
                  <a16:creationId xmlns:a16="http://schemas.microsoft.com/office/drawing/2014/main" id="{F785A0EA-EDA5-4619-98BD-1E38A3C57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94235" y="285893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8" name="Freeform 36">
              <a:extLst>
                <a:ext uri="{FF2B5EF4-FFF2-40B4-BE49-F238E27FC236}">
                  <a16:creationId xmlns:a16="http://schemas.microsoft.com/office/drawing/2014/main" id="{7A5BDB18-7690-4A4F-813D-ED9A798F4D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38999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19" name="Freeform 37">
              <a:extLst>
                <a:ext uri="{FF2B5EF4-FFF2-40B4-BE49-F238E27FC236}">
                  <a16:creationId xmlns:a16="http://schemas.microsoft.com/office/drawing/2014/main" id="{5126589D-1974-485F-92A3-5DFFAE942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6283" y="4357686"/>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0" name="Freeform 38">
              <a:extLst>
                <a:ext uri="{FF2B5EF4-FFF2-40B4-BE49-F238E27FC236}">
                  <a16:creationId xmlns:a16="http://schemas.microsoft.com/office/drawing/2014/main" id="{81E6DAD4-1893-4F17-8A0C-2CD9C391C3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6208" y="256981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1" name="Freeform 39">
              <a:extLst>
                <a:ext uri="{FF2B5EF4-FFF2-40B4-BE49-F238E27FC236}">
                  <a16:creationId xmlns:a16="http://schemas.microsoft.com/office/drawing/2014/main" id="{DFDF8F60-AA94-4295-9584-DA9A188FDA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555" y="2316454"/>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2" name="Freeform 40">
              <a:extLst>
                <a:ext uri="{FF2B5EF4-FFF2-40B4-BE49-F238E27FC236}">
                  <a16:creationId xmlns:a16="http://schemas.microsoft.com/office/drawing/2014/main" id="{E0B1BA57-59A8-4EC3-A4DD-360EC5F591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47" y="485975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3" name="Freeform 41">
              <a:extLst>
                <a:ext uri="{FF2B5EF4-FFF2-40B4-BE49-F238E27FC236}">
                  <a16:creationId xmlns:a16="http://schemas.microsoft.com/office/drawing/2014/main" id="{40565820-A8BD-488E-A6BC-BAAE809BD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182464"/>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4" name="Freeform 42">
              <a:extLst>
                <a:ext uri="{FF2B5EF4-FFF2-40B4-BE49-F238E27FC236}">
                  <a16:creationId xmlns:a16="http://schemas.microsoft.com/office/drawing/2014/main" id="{F7133EA6-2281-475A-A9E7-BC27CA9A9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0638" y="18456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5" name="Freeform 44">
              <a:extLst>
                <a:ext uri="{FF2B5EF4-FFF2-40B4-BE49-F238E27FC236}">
                  <a16:creationId xmlns:a16="http://schemas.microsoft.com/office/drawing/2014/main" id="{EBF7A90F-76FD-41D5-9200-E9E9A5653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140" y="337379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6" name="Freeform 45">
              <a:extLst>
                <a:ext uri="{FF2B5EF4-FFF2-40B4-BE49-F238E27FC236}">
                  <a16:creationId xmlns:a16="http://schemas.microsoft.com/office/drawing/2014/main" id="{A031B306-8A4E-4408-BAA1-A08462D35B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8999" y="1600014"/>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7" name="Freeform 46">
              <a:extLst>
                <a:ext uri="{FF2B5EF4-FFF2-40B4-BE49-F238E27FC236}">
                  <a16:creationId xmlns:a16="http://schemas.microsoft.com/office/drawing/2014/main" id="{C0E76D3B-FD2D-4ACD-971E-8812EA2173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979" y="462713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8" name="Freeform 47">
              <a:extLst>
                <a:ext uri="{FF2B5EF4-FFF2-40B4-BE49-F238E27FC236}">
                  <a16:creationId xmlns:a16="http://schemas.microsoft.com/office/drawing/2014/main" id="{190FC334-F110-446B-9879-2D5270CF8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8250" y="361144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29" name="Freeform 48">
              <a:extLst>
                <a:ext uri="{FF2B5EF4-FFF2-40B4-BE49-F238E27FC236}">
                  <a16:creationId xmlns:a16="http://schemas.microsoft.com/office/drawing/2014/main" id="{CF1B3AF7-1319-410F-9471-1976F8498D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47171" y="384410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0" name="Freeform 49">
              <a:extLst>
                <a:ext uri="{FF2B5EF4-FFF2-40B4-BE49-F238E27FC236}">
                  <a16:creationId xmlns:a16="http://schemas.microsoft.com/office/drawing/2014/main" id="{D4D42B48-99A8-456D-8ECA-1EE614DA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5649" y="9210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1" name="Freeform 62">
              <a:extLst>
                <a:ext uri="{FF2B5EF4-FFF2-40B4-BE49-F238E27FC236}">
                  <a16:creationId xmlns:a16="http://schemas.microsoft.com/office/drawing/2014/main" id="{D8C545C1-219C-4F48-8542-16731C1E18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903" y="4513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2" name="Freeform 63">
              <a:extLst>
                <a:ext uri="{FF2B5EF4-FFF2-40B4-BE49-F238E27FC236}">
                  <a16:creationId xmlns:a16="http://schemas.microsoft.com/office/drawing/2014/main" id="{E4D1384D-D83E-49D0-82BB-79E2029854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654" y="3292952"/>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3" name="Freeform 64">
              <a:extLst>
                <a:ext uri="{FF2B5EF4-FFF2-40B4-BE49-F238E27FC236}">
                  <a16:creationId xmlns:a16="http://schemas.microsoft.com/office/drawing/2014/main" id="{E8D15F62-C841-4DBE-BB64-C90D85B29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3886" y="475687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4" name="Freeform 65">
              <a:extLst>
                <a:ext uri="{FF2B5EF4-FFF2-40B4-BE49-F238E27FC236}">
                  <a16:creationId xmlns:a16="http://schemas.microsoft.com/office/drawing/2014/main" id="{ACB8A668-F91C-4758-8625-07AF8A04B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9205" y="363408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5" name="Freeform 66">
              <a:extLst>
                <a:ext uri="{FF2B5EF4-FFF2-40B4-BE49-F238E27FC236}">
                  <a16:creationId xmlns:a16="http://schemas.microsoft.com/office/drawing/2014/main" id="{601E9146-16D0-4D1C-B629-61EA4B8D98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676" y="20550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6" name="Freeform 67">
              <a:extLst>
                <a:ext uri="{FF2B5EF4-FFF2-40B4-BE49-F238E27FC236}">
                  <a16:creationId xmlns:a16="http://schemas.microsoft.com/office/drawing/2014/main" id="{1A0E03CC-1FDE-4873-B0BB-8301F8864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4912" y="283245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7" name="Freeform 68">
              <a:extLst>
                <a:ext uri="{FF2B5EF4-FFF2-40B4-BE49-F238E27FC236}">
                  <a16:creationId xmlns:a16="http://schemas.microsoft.com/office/drawing/2014/main" id="{718F55E1-6E8C-4D0B-B0DA-20285A1F7C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059" y="4169481"/>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8" name="Freeform 69">
              <a:extLst>
                <a:ext uri="{FF2B5EF4-FFF2-40B4-BE49-F238E27FC236}">
                  <a16:creationId xmlns:a16="http://schemas.microsoft.com/office/drawing/2014/main" id="{A8B1D553-DED4-4C5C-A9F3-7E18306828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559" y="17727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39" name="Freeform 70">
              <a:extLst>
                <a:ext uri="{FF2B5EF4-FFF2-40B4-BE49-F238E27FC236}">
                  <a16:creationId xmlns:a16="http://schemas.microsoft.com/office/drawing/2014/main" id="{704275AB-B0E7-44DA-A32C-1C68A7308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638" y="12169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0" name="Freeform 71">
              <a:extLst>
                <a:ext uri="{FF2B5EF4-FFF2-40B4-BE49-F238E27FC236}">
                  <a16:creationId xmlns:a16="http://schemas.microsoft.com/office/drawing/2014/main" id="{0F98D468-159E-4E0D-8BBD-E7BDA1D73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3308" y="231462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1" name="Freeform 72">
              <a:extLst>
                <a:ext uri="{FF2B5EF4-FFF2-40B4-BE49-F238E27FC236}">
                  <a16:creationId xmlns:a16="http://schemas.microsoft.com/office/drawing/2014/main" id="{5CF2824C-4E2B-4703-9DD0-066A81096A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6571" y="254148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2" name="Freeform 73">
              <a:extLst>
                <a:ext uri="{FF2B5EF4-FFF2-40B4-BE49-F238E27FC236}">
                  <a16:creationId xmlns:a16="http://schemas.microsoft.com/office/drawing/2014/main" id="{FBAF2A91-21A7-4C94-B141-7FF0283B0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1445" y="304764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3" name="Freeform 74">
              <a:extLst>
                <a:ext uri="{FF2B5EF4-FFF2-40B4-BE49-F238E27FC236}">
                  <a16:creationId xmlns:a16="http://schemas.microsoft.com/office/drawing/2014/main" id="{55FE32BA-56A4-49E1-BC42-A822ACD27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17543" y="143064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4" name="Freeform 75">
              <a:extLst>
                <a:ext uri="{FF2B5EF4-FFF2-40B4-BE49-F238E27FC236}">
                  <a16:creationId xmlns:a16="http://schemas.microsoft.com/office/drawing/2014/main" id="{0862BF64-49C0-4848-A7D0-696A3A5F8B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395" y="501867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5" name="Freeform 77">
              <a:extLst>
                <a:ext uri="{FF2B5EF4-FFF2-40B4-BE49-F238E27FC236}">
                  <a16:creationId xmlns:a16="http://schemas.microsoft.com/office/drawing/2014/main" id="{57FC449F-CDE1-4C43-8963-BAA60ADD4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3109" y="385766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6" name="Freeform 85">
              <a:extLst>
                <a:ext uri="{FF2B5EF4-FFF2-40B4-BE49-F238E27FC236}">
                  <a16:creationId xmlns:a16="http://schemas.microsoft.com/office/drawing/2014/main" id="{F596D355-3845-4E8F-9C9B-FE20FCCA4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777" y="1007809"/>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7" name="Freeform 87">
              <a:extLst>
                <a:ext uri="{FF2B5EF4-FFF2-40B4-BE49-F238E27FC236}">
                  <a16:creationId xmlns:a16="http://schemas.microsoft.com/office/drawing/2014/main" id="{44CEE89D-C51D-49F4-9B14-808A5CE75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6209" y="7913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8" name="Freeform 88">
              <a:extLst>
                <a:ext uri="{FF2B5EF4-FFF2-40B4-BE49-F238E27FC236}">
                  <a16:creationId xmlns:a16="http://schemas.microsoft.com/office/drawing/2014/main" id="{C2E31682-6F2A-4CBD-B7CE-DCB14EC08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74141" y="18289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9" name="Freeform 118">
              <a:extLst>
                <a:ext uri="{FF2B5EF4-FFF2-40B4-BE49-F238E27FC236}">
                  <a16:creationId xmlns:a16="http://schemas.microsoft.com/office/drawing/2014/main" id="{E49E6221-2BCE-4E46-BEE4-04926A412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9029" y="-2422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50" name="Freeform 120">
              <a:extLst>
                <a:ext uri="{FF2B5EF4-FFF2-40B4-BE49-F238E27FC236}">
                  <a16:creationId xmlns:a16="http://schemas.microsoft.com/office/drawing/2014/main" id="{85D9D16E-A990-4AA7-A336-B635F893D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595" y="38866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51" name="Freeform 121">
              <a:extLst>
                <a:ext uri="{FF2B5EF4-FFF2-40B4-BE49-F238E27FC236}">
                  <a16:creationId xmlns:a16="http://schemas.microsoft.com/office/drawing/2014/main" id="{EB7E0A2E-7A63-423F-ACB7-39CB8AA60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146" y="1207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grpSp>
      <p:pic>
        <p:nvPicPr>
          <p:cNvPr id="5" name="Picture 5" descr="Calendar&#10;&#10;Description automatically generated">
            <a:extLst>
              <a:ext uri="{FF2B5EF4-FFF2-40B4-BE49-F238E27FC236}">
                <a16:creationId xmlns:a16="http://schemas.microsoft.com/office/drawing/2014/main" id="{002421D1-075C-3DFB-2532-5BEC8BD8D198}"/>
              </a:ext>
            </a:extLst>
          </p:cNvPr>
          <p:cNvPicPr>
            <a:picLocks noChangeAspect="1"/>
          </p:cNvPicPr>
          <p:nvPr/>
        </p:nvPicPr>
        <p:blipFill>
          <a:blip r:embed="rId2"/>
          <a:stretch>
            <a:fillRect/>
          </a:stretch>
        </p:blipFill>
        <p:spPr>
          <a:xfrm>
            <a:off x="8229747" y="881013"/>
            <a:ext cx="3384109" cy="5100687"/>
          </a:xfrm>
          <a:prstGeom prst="rect">
            <a:avLst/>
          </a:prstGeom>
        </p:spPr>
      </p:pic>
    </p:spTree>
    <p:extLst>
      <p:ext uri="{BB962C8B-B14F-4D97-AF65-F5344CB8AC3E}">
        <p14:creationId xmlns:p14="http://schemas.microsoft.com/office/powerpoint/2010/main" val="124694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Top view of school supplies, headset, and iPad on a white surface">
            <a:extLst>
              <a:ext uri="{FF2B5EF4-FFF2-40B4-BE49-F238E27FC236}">
                <a16:creationId xmlns:a16="http://schemas.microsoft.com/office/drawing/2014/main" id="{C0832E18-A7A8-CE0E-E067-E23CE5487AFC}"/>
              </a:ext>
            </a:extLst>
          </p:cNvPr>
          <p:cNvPicPr>
            <a:picLocks noChangeAspect="1"/>
          </p:cNvPicPr>
          <p:nvPr/>
        </p:nvPicPr>
        <p:blipFill>
          <a:blip r:embed="rId3"/>
          <a:srcRect r="54885" b="1"/>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D067A3-4137-DEE9-E77C-6255F40756D4}"/>
              </a:ext>
            </a:extLst>
          </p:cNvPr>
          <p:cNvSpPr>
            <a:spLocks noGrp="1"/>
          </p:cNvSpPr>
          <p:nvPr>
            <p:ph type="title"/>
          </p:nvPr>
        </p:nvSpPr>
        <p:spPr>
          <a:xfrm>
            <a:off x="680321" y="753228"/>
            <a:ext cx="7087552" cy="1080938"/>
          </a:xfrm>
        </p:spPr>
        <p:txBody>
          <a:bodyPr>
            <a:normAutofit/>
          </a:bodyPr>
          <a:lstStyle/>
          <a:p>
            <a:r>
              <a:rPr lang="en-US"/>
              <a:t>College Admissions: Get Organized</a:t>
            </a:r>
          </a:p>
        </p:txBody>
      </p:sp>
      <p:pic>
        <p:nvPicPr>
          <p:cNvPr id="15" name="Picture 14">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7322F4CD-0214-18DD-1A03-EECA8AB83B25}"/>
              </a:ext>
            </a:extLst>
          </p:cNvPr>
          <p:cNvSpPr>
            <a:spLocks noGrp="1"/>
          </p:cNvSpPr>
          <p:nvPr>
            <p:ph idx="1"/>
          </p:nvPr>
        </p:nvSpPr>
        <p:spPr>
          <a:xfrm>
            <a:off x="680321" y="2336873"/>
            <a:ext cx="6423211" cy="3599316"/>
          </a:xfrm>
        </p:spPr>
        <p:txBody>
          <a:bodyPr vert="horz" lIns="91440" tIns="45720" rIns="91440" bIns="45720" rtlCol="0" anchor="t">
            <a:normAutofit/>
          </a:bodyPr>
          <a:lstStyle/>
          <a:p>
            <a:r>
              <a:rPr lang="en-US" sz="2000"/>
              <a:t>Go to college website for updates and application information.</a:t>
            </a:r>
          </a:p>
          <a:p>
            <a:r>
              <a:rPr lang="en-US" sz="2000"/>
              <a:t>Pay attention to deadlines.</a:t>
            </a:r>
          </a:p>
          <a:p>
            <a:r>
              <a:rPr lang="en-US" sz="2000"/>
              <a:t>Know what is needed.</a:t>
            </a:r>
          </a:p>
          <a:p>
            <a:r>
              <a:rPr lang="en-US" sz="2000"/>
              <a:t>Check (READ) your email!</a:t>
            </a:r>
          </a:p>
          <a:p>
            <a:endParaRPr lang="en-US" sz="2000"/>
          </a:p>
          <a:p>
            <a:endParaRPr lang="en-US" sz="2000"/>
          </a:p>
        </p:txBody>
      </p:sp>
    </p:spTree>
    <p:extLst>
      <p:ext uri="{BB962C8B-B14F-4D97-AF65-F5344CB8AC3E}">
        <p14:creationId xmlns:p14="http://schemas.microsoft.com/office/powerpoint/2010/main" val="197768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3C0F-6300-428F-ADC1-2DCD10C71375}"/>
              </a:ext>
            </a:extLst>
          </p:cNvPr>
          <p:cNvSpPr>
            <a:spLocks noGrp="1"/>
          </p:cNvSpPr>
          <p:nvPr>
            <p:ph type="title"/>
          </p:nvPr>
        </p:nvSpPr>
        <p:spPr>
          <a:xfrm>
            <a:off x="882433" y="808954"/>
            <a:ext cx="10515600" cy="1133693"/>
          </a:xfrm>
        </p:spPr>
        <p:txBody>
          <a:bodyPr>
            <a:normAutofit/>
          </a:bodyPr>
          <a:lstStyle/>
          <a:p>
            <a:r>
              <a:rPr lang="en-US" sz="6000" b="1">
                <a:solidFill>
                  <a:srgbClr val="FFFFFF"/>
                </a:solidFill>
                <a:latin typeface="Modern Love" panose="04090805081005020601" pitchFamily="82" charset="0"/>
              </a:rPr>
              <a:t>Administration</a:t>
            </a:r>
          </a:p>
        </p:txBody>
      </p:sp>
      <p:pic>
        <p:nvPicPr>
          <p:cNvPr id="5" name="Content Placeholder 4">
            <a:extLst>
              <a:ext uri="{FF2B5EF4-FFF2-40B4-BE49-F238E27FC236}">
                <a16:creationId xmlns:a16="http://schemas.microsoft.com/office/drawing/2014/main" id="{9FFFBF42-581A-421A-853E-522F54798D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370" y="5561161"/>
            <a:ext cx="7748702" cy="562082"/>
          </a:xfrm>
        </p:spPr>
      </p:pic>
      <p:pic>
        <p:nvPicPr>
          <p:cNvPr id="7" name="Picture 6" descr="Logo, company name&#10;&#10;Description automatically generated">
            <a:extLst>
              <a:ext uri="{FF2B5EF4-FFF2-40B4-BE49-F238E27FC236}">
                <a16:creationId xmlns:a16="http://schemas.microsoft.com/office/drawing/2014/main" id="{4D06CDA6-9454-49F2-ACD9-93DFC77B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199" y="5189919"/>
            <a:ext cx="1304566" cy="1304566"/>
          </a:xfrm>
          <a:prstGeom prst="rect">
            <a:avLst/>
          </a:prstGeom>
        </p:spPr>
      </p:pic>
      <p:sp>
        <p:nvSpPr>
          <p:cNvPr id="22" name="TextBox 21">
            <a:extLst>
              <a:ext uri="{FF2B5EF4-FFF2-40B4-BE49-F238E27FC236}">
                <a16:creationId xmlns:a16="http://schemas.microsoft.com/office/drawing/2014/main" id="{5C30BE99-E695-40B4-BA2C-55064CBAB3E1}"/>
              </a:ext>
            </a:extLst>
          </p:cNvPr>
          <p:cNvSpPr txBox="1"/>
          <p:nvPr/>
        </p:nvSpPr>
        <p:spPr>
          <a:xfrm>
            <a:off x="705307" y="4318004"/>
            <a:ext cx="1673150" cy="661720"/>
          </a:xfrm>
          <a:prstGeom prst="rect">
            <a:avLst/>
          </a:prstGeom>
          <a:solidFill>
            <a:srgbClr val="FF0000"/>
          </a:solidFill>
        </p:spPr>
        <p:txBody>
          <a:bodyPr wrap="square" rtlCol="0">
            <a:spAutoFit/>
          </a:bodyPr>
          <a:lstStyle/>
          <a:p>
            <a:pPr algn="ctr" defTabSz="795528">
              <a:spcAft>
                <a:spcPts val="600"/>
              </a:spcAft>
            </a:pPr>
            <a:r>
              <a:rPr lang="en-US" sz="1600" b="1" kern="1200"/>
              <a:t>Mr. Pirkle</a:t>
            </a:r>
          </a:p>
          <a:p>
            <a:pPr algn="ctr" defTabSz="795528">
              <a:spcAft>
                <a:spcPts val="600"/>
              </a:spcAft>
            </a:pPr>
            <a:r>
              <a:rPr lang="en-US" sz="1600" b="1"/>
              <a:t>9</a:t>
            </a:r>
            <a:r>
              <a:rPr lang="en-US" sz="1600" b="1" baseline="30000"/>
              <a:t>th</a:t>
            </a:r>
            <a:r>
              <a:rPr lang="en-US" sz="1600" b="1"/>
              <a:t> grade</a:t>
            </a:r>
            <a:endParaRPr lang="en-US" sz="2000" b="1"/>
          </a:p>
        </p:txBody>
      </p:sp>
      <p:sp>
        <p:nvSpPr>
          <p:cNvPr id="23" name="TextBox 22">
            <a:extLst>
              <a:ext uri="{FF2B5EF4-FFF2-40B4-BE49-F238E27FC236}">
                <a16:creationId xmlns:a16="http://schemas.microsoft.com/office/drawing/2014/main" id="{B8F5DACE-7A5A-4C69-9E9E-AAAC5FC572C3}"/>
              </a:ext>
            </a:extLst>
          </p:cNvPr>
          <p:cNvSpPr txBox="1"/>
          <p:nvPr/>
        </p:nvSpPr>
        <p:spPr>
          <a:xfrm>
            <a:off x="2672334" y="4318004"/>
            <a:ext cx="1509647" cy="661720"/>
          </a:xfrm>
          <a:prstGeom prst="rect">
            <a:avLst/>
          </a:prstGeom>
          <a:solidFill>
            <a:srgbClr val="FF0000"/>
          </a:solidFill>
        </p:spPr>
        <p:txBody>
          <a:bodyPr wrap="square" rtlCol="0">
            <a:spAutoFit/>
          </a:bodyPr>
          <a:lstStyle/>
          <a:p>
            <a:pPr algn="ctr" defTabSz="795528">
              <a:spcAft>
                <a:spcPts val="600"/>
              </a:spcAft>
            </a:pPr>
            <a:r>
              <a:rPr lang="en-US" sz="1600" b="1" kern="1200"/>
              <a:t>Dr. Jones</a:t>
            </a:r>
          </a:p>
          <a:p>
            <a:pPr algn="ctr" defTabSz="795528">
              <a:spcAft>
                <a:spcPts val="600"/>
              </a:spcAft>
            </a:pPr>
            <a:r>
              <a:rPr lang="en-US" sz="1600" b="1" kern="1200"/>
              <a:t> 10</a:t>
            </a:r>
            <a:r>
              <a:rPr lang="en-US" sz="1600" b="1" kern="1200" baseline="30000"/>
              <a:t>th</a:t>
            </a:r>
            <a:r>
              <a:rPr lang="en-US" sz="1600" b="1" kern="1200"/>
              <a:t> grade</a:t>
            </a:r>
            <a:endParaRPr lang="en-US" sz="2000" b="1"/>
          </a:p>
        </p:txBody>
      </p:sp>
      <p:sp>
        <p:nvSpPr>
          <p:cNvPr id="24" name="TextBox 23">
            <a:extLst>
              <a:ext uri="{FF2B5EF4-FFF2-40B4-BE49-F238E27FC236}">
                <a16:creationId xmlns:a16="http://schemas.microsoft.com/office/drawing/2014/main" id="{A6546652-69D2-4CAE-ADC3-20B48756A191}"/>
              </a:ext>
            </a:extLst>
          </p:cNvPr>
          <p:cNvSpPr txBox="1"/>
          <p:nvPr/>
        </p:nvSpPr>
        <p:spPr>
          <a:xfrm>
            <a:off x="4475858" y="4318004"/>
            <a:ext cx="1396885" cy="661720"/>
          </a:xfrm>
          <a:prstGeom prst="rect">
            <a:avLst/>
          </a:prstGeom>
          <a:solidFill>
            <a:srgbClr val="FF0000"/>
          </a:solidFill>
        </p:spPr>
        <p:txBody>
          <a:bodyPr wrap="square" rtlCol="0">
            <a:spAutoFit/>
          </a:bodyPr>
          <a:lstStyle/>
          <a:p>
            <a:pPr algn="ctr" defTabSz="795528">
              <a:spcAft>
                <a:spcPts val="600"/>
              </a:spcAft>
            </a:pPr>
            <a:r>
              <a:rPr lang="en-US" sz="1600" b="1" kern="1200"/>
              <a:t>Mr. Short</a:t>
            </a:r>
          </a:p>
          <a:p>
            <a:pPr algn="ctr" defTabSz="795528">
              <a:spcAft>
                <a:spcPts val="600"/>
              </a:spcAft>
            </a:pPr>
            <a:r>
              <a:rPr lang="en-US" sz="1600" b="1"/>
              <a:t> 12</a:t>
            </a:r>
            <a:r>
              <a:rPr lang="en-US" sz="1600" b="1" baseline="30000"/>
              <a:t>th</a:t>
            </a:r>
            <a:r>
              <a:rPr lang="en-US" sz="1600" b="1"/>
              <a:t> grade</a:t>
            </a:r>
            <a:endParaRPr lang="en-US" sz="2000" b="1"/>
          </a:p>
        </p:txBody>
      </p:sp>
      <p:sp>
        <p:nvSpPr>
          <p:cNvPr id="25" name="TextBox 24">
            <a:extLst>
              <a:ext uri="{FF2B5EF4-FFF2-40B4-BE49-F238E27FC236}">
                <a16:creationId xmlns:a16="http://schemas.microsoft.com/office/drawing/2014/main" id="{31AA3774-6844-426C-888B-DEFAB09DD3AF}"/>
              </a:ext>
            </a:extLst>
          </p:cNvPr>
          <p:cNvSpPr txBox="1"/>
          <p:nvPr/>
        </p:nvSpPr>
        <p:spPr>
          <a:xfrm>
            <a:off x="6166620" y="4318004"/>
            <a:ext cx="1396885" cy="661720"/>
          </a:xfrm>
          <a:prstGeom prst="rect">
            <a:avLst/>
          </a:prstGeom>
          <a:solidFill>
            <a:srgbClr val="FF0000"/>
          </a:solidFill>
        </p:spPr>
        <p:txBody>
          <a:bodyPr wrap="square" rtlCol="0">
            <a:spAutoFit/>
          </a:bodyPr>
          <a:lstStyle/>
          <a:p>
            <a:pPr algn="ctr" defTabSz="795528">
              <a:spcAft>
                <a:spcPts val="600"/>
              </a:spcAft>
            </a:pPr>
            <a:r>
              <a:rPr lang="en-US" sz="1600" b="1" kern="1200"/>
              <a:t>Dr. Williams</a:t>
            </a:r>
          </a:p>
          <a:p>
            <a:pPr algn="ctr" defTabSz="795528">
              <a:spcAft>
                <a:spcPts val="600"/>
              </a:spcAft>
            </a:pPr>
            <a:r>
              <a:rPr lang="en-US" sz="1600" b="1"/>
              <a:t>10</a:t>
            </a:r>
            <a:r>
              <a:rPr lang="en-US" sz="1600" b="1" baseline="30000"/>
              <a:t>th</a:t>
            </a:r>
            <a:r>
              <a:rPr lang="en-US" sz="1600" b="1"/>
              <a:t> grade</a:t>
            </a:r>
            <a:endParaRPr lang="en-US" sz="2000" b="1"/>
          </a:p>
        </p:txBody>
      </p:sp>
      <p:sp>
        <p:nvSpPr>
          <p:cNvPr id="26" name="TextBox 25">
            <a:extLst>
              <a:ext uri="{FF2B5EF4-FFF2-40B4-BE49-F238E27FC236}">
                <a16:creationId xmlns:a16="http://schemas.microsoft.com/office/drawing/2014/main" id="{722010A4-3F89-4340-ACFD-D55933FDE305}"/>
              </a:ext>
            </a:extLst>
          </p:cNvPr>
          <p:cNvSpPr txBox="1"/>
          <p:nvPr/>
        </p:nvSpPr>
        <p:spPr>
          <a:xfrm>
            <a:off x="7857382" y="4318004"/>
            <a:ext cx="1509647" cy="661720"/>
          </a:xfrm>
          <a:prstGeom prst="rect">
            <a:avLst/>
          </a:prstGeom>
          <a:solidFill>
            <a:srgbClr val="FF0000"/>
          </a:solidFill>
        </p:spPr>
        <p:txBody>
          <a:bodyPr wrap="square" rtlCol="0">
            <a:spAutoFit/>
          </a:bodyPr>
          <a:lstStyle/>
          <a:p>
            <a:pPr algn="ctr" defTabSz="795528">
              <a:spcAft>
                <a:spcPts val="600"/>
              </a:spcAft>
            </a:pPr>
            <a:r>
              <a:rPr lang="en-US" sz="1600" b="1" kern="1200" err="1"/>
              <a:t>Ms.LaVangie</a:t>
            </a:r>
            <a:endParaRPr lang="en-US" sz="1600" b="1" kern="1200"/>
          </a:p>
          <a:p>
            <a:pPr algn="ctr" defTabSz="795528">
              <a:spcAft>
                <a:spcPts val="600"/>
              </a:spcAft>
            </a:pPr>
            <a:r>
              <a:rPr lang="en-US" sz="1600" b="1"/>
              <a:t>9</a:t>
            </a:r>
            <a:r>
              <a:rPr lang="en-US" sz="1600" b="1" baseline="30000"/>
              <a:t>th</a:t>
            </a:r>
            <a:r>
              <a:rPr lang="en-US" sz="1600" b="1"/>
              <a:t> grade</a:t>
            </a:r>
            <a:endParaRPr lang="en-US" sz="2000" b="1"/>
          </a:p>
        </p:txBody>
      </p:sp>
      <p:sp>
        <p:nvSpPr>
          <p:cNvPr id="27" name="TextBox 26">
            <a:extLst>
              <a:ext uri="{FF2B5EF4-FFF2-40B4-BE49-F238E27FC236}">
                <a16:creationId xmlns:a16="http://schemas.microsoft.com/office/drawing/2014/main" id="{F18667B7-46DE-4263-8DA5-571379EE6B9E}"/>
              </a:ext>
            </a:extLst>
          </p:cNvPr>
          <p:cNvSpPr txBox="1"/>
          <p:nvPr/>
        </p:nvSpPr>
        <p:spPr>
          <a:xfrm>
            <a:off x="9660906" y="4318004"/>
            <a:ext cx="1509647" cy="661720"/>
          </a:xfrm>
          <a:prstGeom prst="rect">
            <a:avLst/>
          </a:prstGeom>
          <a:solidFill>
            <a:srgbClr val="FF0000"/>
          </a:solidFill>
        </p:spPr>
        <p:txBody>
          <a:bodyPr wrap="square" rtlCol="0">
            <a:spAutoFit/>
          </a:bodyPr>
          <a:lstStyle/>
          <a:p>
            <a:pPr algn="ctr" defTabSz="795528">
              <a:spcAft>
                <a:spcPts val="600"/>
              </a:spcAft>
            </a:pPr>
            <a:r>
              <a:rPr lang="en-US" sz="1600" b="1" kern="1200"/>
              <a:t>Dr. Brown</a:t>
            </a:r>
          </a:p>
          <a:p>
            <a:pPr algn="ctr" defTabSz="795528">
              <a:spcAft>
                <a:spcPts val="600"/>
              </a:spcAft>
            </a:pPr>
            <a:r>
              <a:rPr lang="en-US" sz="1600" b="1"/>
              <a:t>11</a:t>
            </a:r>
            <a:r>
              <a:rPr lang="en-US" sz="1600" b="1" baseline="30000"/>
              <a:t>th</a:t>
            </a:r>
            <a:r>
              <a:rPr lang="en-US" sz="1600" b="1"/>
              <a:t> grade</a:t>
            </a:r>
            <a:endParaRPr lang="en-US" sz="2000" b="1"/>
          </a:p>
        </p:txBody>
      </p:sp>
      <p:pic>
        <p:nvPicPr>
          <p:cNvPr id="3" name="Picture 2">
            <a:extLst>
              <a:ext uri="{FF2B5EF4-FFF2-40B4-BE49-F238E27FC236}">
                <a16:creationId xmlns:a16="http://schemas.microsoft.com/office/drawing/2014/main" id="{3772B8DF-1F58-84AE-3423-FE3957045C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7528" y="1854598"/>
            <a:ext cx="1836120" cy="229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6B322C-13DE-57B0-3EBD-BF5B01D7BA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287" y="1854598"/>
            <a:ext cx="1835968" cy="2294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9265B9A8-0A89-38B8-D0FF-BF27930A4C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5109" y="1854598"/>
            <a:ext cx="1836121" cy="2295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2D871AB-7DAD-ED5A-D18B-AC7584134D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307" y="1854597"/>
            <a:ext cx="1717260" cy="22896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EAEA641-1DAE-983B-30E7-4488F27AEB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4255" y="1854598"/>
            <a:ext cx="1831745" cy="22896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F7251B4-A2DE-5E32-1BB8-AFA98B90E4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5999" y="1854598"/>
            <a:ext cx="1694815" cy="231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99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4" name="Rectangle 23">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1C9E47-D8DE-7864-9559-61E65A32BD82}"/>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College Visits</a:t>
            </a:r>
          </a:p>
        </p:txBody>
      </p:sp>
      <p:pic>
        <p:nvPicPr>
          <p:cNvPr id="28" name="Picture 27">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Content Placeholder 3">
            <a:extLst>
              <a:ext uri="{FF2B5EF4-FFF2-40B4-BE49-F238E27FC236}">
                <a16:creationId xmlns:a16="http://schemas.microsoft.com/office/drawing/2014/main" id="{C14BE516-1E8A-4ADB-2A8D-7B9DAFB01E06}"/>
              </a:ext>
            </a:extLst>
          </p:cNvPr>
          <p:cNvSpPr>
            <a:spLocks noGrp="1"/>
          </p:cNvSpPr>
          <p:nvPr>
            <p:ph sz="half" idx="2"/>
          </p:nvPr>
        </p:nvSpPr>
        <p:spPr>
          <a:xfrm>
            <a:off x="680321" y="2336873"/>
            <a:ext cx="3656289" cy="3599316"/>
          </a:xfrm>
        </p:spPr>
        <p:txBody>
          <a:bodyPr vert="horz" lIns="91440" tIns="45720" rIns="91440" bIns="45720" rtlCol="0" anchor="t">
            <a:normAutofit/>
          </a:bodyPr>
          <a:lstStyle/>
          <a:p>
            <a:endParaRPr lang="en-US" sz="1800"/>
          </a:p>
          <a:p>
            <a:r>
              <a:rPr lang="en-US" sz="1800"/>
              <a:t>Will start mid-August</a:t>
            </a:r>
            <a:endParaRPr lang="en-US"/>
          </a:p>
          <a:p>
            <a:r>
              <a:rPr lang="en-US" sz="1800"/>
              <a:t>Sign-up in Naviance 25 hours before the visit</a:t>
            </a:r>
          </a:p>
          <a:p>
            <a:r>
              <a:rPr lang="en-US" sz="1800"/>
              <a:t>Will need a pass to be excused from class ( signed by teacher)</a:t>
            </a:r>
          </a:p>
          <a:p>
            <a:r>
              <a:rPr lang="en-US" sz="1800"/>
              <a:t>More info in senior classroom visits</a:t>
            </a:r>
          </a:p>
          <a:p>
            <a:endParaRPr lang="en-US" sz="1800"/>
          </a:p>
        </p:txBody>
      </p:sp>
      <p:sp>
        <p:nvSpPr>
          <p:cNvPr id="30" name="Rectangle 29">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map of the united states of america with different colored squares&#10;&#10;Description automatically generated">
            <a:extLst>
              <a:ext uri="{FF2B5EF4-FFF2-40B4-BE49-F238E27FC236}">
                <a16:creationId xmlns:a16="http://schemas.microsoft.com/office/drawing/2014/main" id="{85432298-BFCE-64AA-4446-EE105B9FA0B9}"/>
              </a:ext>
            </a:extLst>
          </p:cNvPr>
          <p:cNvPicPr>
            <a:picLocks noGrp="1" noChangeAspect="1"/>
          </p:cNvPicPr>
          <p:nvPr>
            <p:ph sz="half" idx="1"/>
          </p:nvPr>
        </p:nvPicPr>
        <p:blipFill>
          <a:blip r:embed="rId5"/>
          <a:stretch>
            <a:fillRect/>
          </a:stretch>
        </p:blipFill>
        <p:spPr>
          <a:xfrm>
            <a:off x="5329169" y="1122413"/>
            <a:ext cx="6182778" cy="4624552"/>
          </a:xfrm>
        </p:spPr>
      </p:pic>
    </p:spTree>
    <p:extLst>
      <p:ext uri="{BB962C8B-B14F-4D97-AF65-F5344CB8AC3E}">
        <p14:creationId xmlns:p14="http://schemas.microsoft.com/office/powerpoint/2010/main" val="397477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3" name="Rectangle 82">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596222A-2878-3E35-12D4-76B152DD9C4A}"/>
              </a:ext>
            </a:extLst>
          </p:cNvPr>
          <p:cNvSpPr>
            <a:spLocks noGrp="1"/>
          </p:cNvSpPr>
          <p:nvPr>
            <p:ph type="title"/>
          </p:nvPr>
        </p:nvSpPr>
        <p:spPr>
          <a:xfrm>
            <a:off x="680321" y="753228"/>
            <a:ext cx="5584677" cy="1080938"/>
          </a:xfrm>
        </p:spPr>
        <p:txBody>
          <a:bodyPr>
            <a:normAutofit/>
          </a:bodyPr>
          <a:lstStyle/>
          <a:p>
            <a:r>
              <a:rPr lang="en-US" sz="3100"/>
              <a:t>Volunteer Service Recognition </a:t>
            </a:r>
            <a:br>
              <a:rPr lang="en-US" sz="3100"/>
            </a:br>
            <a:r>
              <a:rPr lang="en-US" sz="3100"/>
              <a:t>Graduation Honor Cord</a:t>
            </a:r>
          </a:p>
        </p:txBody>
      </p:sp>
      <p:pic>
        <p:nvPicPr>
          <p:cNvPr id="85" name="Picture 84">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26" name="Content Placeholder 2">
            <a:extLst>
              <a:ext uri="{FF2B5EF4-FFF2-40B4-BE49-F238E27FC236}">
                <a16:creationId xmlns:a16="http://schemas.microsoft.com/office/drawing/2014/main" id="{B0584BEC-5120-9907-5419-26D2AF748B18}"/>
              </a:ext>
            </a:extLst>
          </p:cNvPr>
          <p:cNvSpPr>
            <a:spLocks noGrp="1"/>
          </p:cNvSpPr>
          <p:nvPr>
            <p:ph idx="1"/>
          </p:nvPr>
        </p:nvSpPr>
        <p:spPr>
          <a:xfrm>
            <a:off x="680321" y="2336873"/>
            <a:ext cx="5104843" cy="3599316"/>
          </a:xfrm>
        </p:spPr>
        <p:txBody>
          <a:bodyPr vert="horz" lIns="91440" tIns="45720" rIns="91440" bIns="45720" rtlCol="0" anchor="t">
            <a:normAutofit/>
          </a:bodyPr>
          <a:lstStyle/>
          <a:p>
            <a:r>
              <a:rPr lang="en-US" sz="2000"/>
              <a:t>Students need 180 hours of verified and approved service hours</a:t>
            </a:r>
          </a:p>
          <a:p>
            <a:r>
              <a:rPr lang="en-US" sz="2000"/>
              <a:t>Deadline to submit service hours for this school year is  April 15, 2025</a:t>
            </a:r>
          </a:p>
          <a:p>
            <a:r>
              <a:rPr lang="en-US" sz="2000"/>
              <a:t>Student's responsibility to get hours verified</a:t>
            </a:r>
          </a:p>
          <a:p>
            <a:r>
              <a:rPr lang="en-US" sz="2000"/>
              <a:t>More info on Walton website - Students  &gt;  Community Service Hours</a:t>
            </a:r>
          </a:p>
          <a:p>
            <a:endParaRPr lang="en-US" sz="2000"/>
          </a:p>
          <a:p>
            <a:endParaRPr lang="en-US" sz="2000"/>
          </a:p>
          <a:p>
            <a:pPr marL="0" indent="0">
              <a:buNone/>
            </a:pPr>
            <a:endParaRPr lang="en-US" sz="2000"/>
          </a:p>
          <a:p>
            <a:pPr marL="0" indent="0">
              <a:buNone/>
            </a:pPr>
            <a:endParaRPr lang="en-US" sz="2000"/>
          </a:p>
        </p:txBody>
      </p:sp>
      <p:sp>
        <p:nvSpPr>
          <p:cNvPr id="86" name="Rectangle 85">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mage result for volunteer servicehours">
            <a:extLst>
              <a:ext uri="{FF2B5EF4-FFF2-40B4-BE49-F238E27FC236}">
                <a16:creationId xmlns:a16="http://schemas.microsoft.com/office/drawing/2014/main" id="{7C1A7AC0-F537-C7D5-EBD4-D2E96D92CB69}"/>
              </a:ext>
            </a:extLst>
          </p:cNvPr>
          <p:cNvPicPr>
            <a:picLocks noChangeAspect="1"/>
          </p:cNvPicPr>
          <p:nvPr/>
        </p:nvPicPr>
        <p:blipFill>
          <a:blip r:embed="rId4"/>
          <a:srcRect l="5081" r="377" b="2"/>
          <a:stretch/>
        </p:blipFill>
        <p:spPr>
          <a:xfrm>
            <a:off x="7043933" y="2245037"/>
            <a:ext cx="4178419" cy="2361131"/>
          </a:xfrm>
          <a:prstGeom prst="rect">
            <a:avLst/>
          </a:prstGeom>
          <a:ln>
            <a:noFill/>
          </a:ln>
          <a:effectLst/>
        </p:spPr>
      </p:pic>
    </p:spTree>
    <p:extLst>
      <p:ext uri="{BB962C8B-B14F-4D97-AF65-F5344CB8AC3E}">
        <p14:creationId xmlns:p14="http://schemas.microsoft.com/office/powerpoint/2010/main" val="1578363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6130-FC75-4FCC-811E-C49E2A55D8F0}"/>
              </a:ext>
            </a:extLst>
          </p:cNvPr>
          <p:cNvSpPr>
            <a:spLocks noGrp="1"/>
          </p:cNvSpPr>
          <p:nvPr>
            <p:ph type="ctrTitle"/>
          </p:nvPr>
        </p:nvSpPr>
        <p:spPr>
          <a:xfrm>
            <a:off x="141668" y="90151"/>
            <a:ext cx="5954332" cy="2468685"/>
          </a:xfrm>
        </p:spPr>
        <p:txBody>
          <a:bodyPr vert="horz" lIns="91440" tIns="45720" rIns="91440" bIns="45720" rtlCol="0" anchor="ctr">
            <a:normAutofit/>
          </a:bodyPr>
          <a:lstStyle/>
          <a:p>
            <a:pPr algn="l"/>
            <a:r>
              <a:rPr lang="en-US" b="1">
                <a:latin typeface="Modern Love" panose="04090805081005020601" pitchFamily="82" charset="0"/>
              </a:rPr>
              <a:t>Athletics &amp; Extracurricular Information</a:t>
            </a:r>
          </a:p>
        </p:txBody>
      </p:sp>
      <p:sp>
        <p:nvSpPr>
          <p:cNvPr id="3" name="Subtitle 2">
            <a:extLst>
              <a:ext uri="{FF2B5EF4-FFF2-40B4-BE49-F238E27FC236}">
                <a16:creationId xmlns:a16="http://schemas.microsoft.com/office/drawing/2014/main" id="{09FA7356-7020-42BA-80C3-78C928BC4B4B}"/>
              </a:ext>
            </a:extLst>
          </p:cNvPr>
          <p:cNvSpPr>
            <a:spLocks noGrp="1"/>
          </p:cNvSpPr>
          <p:nvPr>
            <p:ph type="subTitle" idx="1"/>
          </p:nvPr>
        </p:nvSpPr>
        <p:spPr>
          <a:xfrm>
            <a:off x="322786" y="2648977"/>
            <a:ext cx="5354088" cy="4026340"/>
          </a:xfrm>
          <a:solidFill>
            <a:schemeClr val="tx1">
              <a:lumMod val="85000"/>
            </a:schemeClr>
          </a:solidFill>
        </p:spPr>
        <p:txBody>
          <a:bodyPr vert="horz" lIns="91440" tIns="45720" rIns="91440" bIns="45720" rtlCol="0" anchor="ctr">
            <a:normAutofit/>
          </a:bodyPr>
          <a:lstStyle/>
          <a:p>
            <a:pPr marL="285750" indent="-228600" algn="l">
              <a:buFont typeface="Arial" panose="020B0604020202020204" pitchFamily="34" charset="0"/>
              <a:buChar char="•"/>
            </a:pPr>
            <a:r>
              <a:rPr lang="en-US" sz="2400">
                <a:solidFill>
                  <a:schemeClr val="bg1"/>
                </a:solidFill>
              </a:rPr>
              <a:t>Attend events – Get Connected </a:t>
            </a: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r>
              <a:rPr lang="en-US" sz="2400">
                <a:solidFill>
                  <a:schemeClr val="bg1"/>
                </a:solidFill>
              </a:rPr>
              <a:t>How to Purchas Tickets – gofan.co</a:t>
            </a: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r>
              <a:rPr lang="en-US" sz="2400">
                <a:solidFill>
                  <a:schemeClr val="bg1"/>
                </a:solidFill>
              </a:rPr>
              <a:t>All Sports Pass</a:t>
            </a:r>
          </a:p>
          <a:p>
            <a:pPr marL="742950" lvl="1" indent="-228600" algn="l">
              <a:buFont typeface="Arial" panose="020B0604020202020204" pitchFamily="34" charset="0"/>
              <a:buChar char="•"/>
            </a:pPr>
            <a:r>
              <a:rPr lang="en-US" sz="2400" cap="all" spc="600">
                <a:solidFill>
                  <a:schemeClr val="bg1"/>
                </a:solidFill>
              </a:rPr>
              <a:t>$95</a:t>
            </a:r>
            <a:endParaRPr lang="en-US" sz="2400" spc="600">
              <a:solidFill>
                <a:schemeClr val="bg1"/>
              </a:solidFill>
            </a:endParaRPr>
          </a:p>
        </p:txBody>
      </p:sp>
      <p:pic>
        <p:nvPicPr>
          <p:cNvPr id="5" name="Picture 4" descr="A group of different sports balls&#10;&#10;Description automatically generated">
            <a:extLst>
              <a:ext uri="{FF2B5EF4-FFF2-40B4-BE49-F238E27FC236}">
                <a16:creationId xmlns:a16="http://schemas.microsoft.com/office/drawing/2014/main" id="{5C51DFEF-66D7-46CC-9004-FC98FAFB48F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58" r="1" b="1"/>
          <a:stretch/>
        </p:blipFill>
        <p:spPr>
          <a:xfrm>
            <a:off x="6096000" y="10"/>
            <a:ext cx="6092823" cy="6856310"/>
          </a:xfrm>
          <a:prstGeom prst="rect">
            <a:avLst/>
          </a:prstGeom>
          <a:ln>
            <a:noFill/>
          </a:ln>
          <a:effectLst/>
        </p:spPr>
      </p:pic>
      <p:pic>
        <p:nvPicPr>
          <p:cNvPr id="7" name="Picture 6">
            <a:extLst>
              <a:ext uri="{FF2B5EF4-FFF2-40B4-BE49-F238E27FC236}">
                <a16:creationId xmlns:a16="http://schemas.microsoft.com/office/drawing/2014/main" id="{3FB756AB-8403-48AB-93EE-41F451DEDF7E}"/>
              </a:ext>
            </a:extLst>
          </p:cNvPr>
          <p:cNvPicPr>
            <a:picLocks noChangeAspect="1"/>
          </p:cNvPicPr>
          <p:nvPr/>
        </p:nvPicPr>
        <p:blipFill>
          <a:blip r:embed="rId5"/>
          <a:stretch>
            <a:fillRect/>
          </a:stretch>
        </p:blipFill>
        <p:spPr>
          <a:xfrm>
            <a:off x="724422" y="4453132"/>
            <a:ext cx="2563074" cy="825185"/>
          </a:xfrm>
          <a:prstGeom prst="rect">
            <a:avLst/>
          </a:prstGeom>
          <a:solidFill>
            <a:schemeClr val="bg1"/>
          </a:solidFill>
        </p:spPr>
      </p:pic>
      <p:pic>
        <p:nvPicPr>
          <p:cNvPr id="10" name="Picture 9">
            <a:extLst>
              <a:ext uri="{FF2B5EF4-FFF2-40B4-BE49-F238E27FC236}">
                <a16:creationId xmlns:a16="http://schemas.microsoft.com/office/drawing/2014/main" id="{AA4CF66B-1A20-42C3-9F9B-FB8621CD9E1F}"/>
              </a:ext>
            </a:extLst>
          </p:cNvPr>
          <p:cNvPicPr>
            <a:picLocks noChangeAspect="1"/>
          </p:cNvPicPr>
          <p:nvPr/>
        </p:nvPicPr>
        <p:blipFill>
          <a:blip r:embed="rId6"/>
          <a:stretch>
            <a:fillRect/>
          </a:stretch>
        </p:blipFill>
        <p:spPr>
          <a:xfrm>
            <a:off x="2758834" y="5850133"/>
            <a:ext cx="2918040" cy="825184"/>
          </a:xfrm>
          <a:prstGeom prst="rect">
            <a:avLst/>
          </a:prstGeom>
        </p:spPr>
      </p:pic>
    </p:spTree>
    <p:extLst>
      <p:ext uri="{BB962C8B-B14F-4D97-AF65-F5344CB8AC3E}">
        <p14:creationId xmlns:p14="http://schemas.microsoft.com/office/powerpoint/2010/main" val="208309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9" name="Picture 128" descr="A group of different sports balls&#10;&#10;Description automatically generated">
            <a:extLst>
              <a:ext uri="{FF2B5EF4-FFF2-40B4-BE49-F238E27FC236}">
                <a16:creationId xmlns:a16="http://schemas.microsoft.com/office/drawing/2014/main" id="{DF57E177-AEE9-496D-824D-7484D25992D2}"/>
              </a:ext>
            </a:extLst>
          </p:cNvPr>
          <p:cNvPicPr>
            <a:picLocks noChangeAspect="1"/>
          </p:cNvPicPr>
          <p:nvPr/>
        </p:nvPicPr>
        <p:blipFill rotWithShape="1">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184" b="29223"/>
          <a:stretch/>
        </p:blipFill>
        <p:spPr>
          <a:xfrm>
            <a:off x="20" y="1"/>
            <a:ext cx="12191980" cy="6868510"/>
          </a:xfrm>
          <a:prstGeom prst="rect">
            <a:avLst/>
          </a:prstGeom>
          <a:solidFill>
            <a:schemeClr val="tx1"/>
          </a:solidFill>
        </p:spPr>
      </p:pic>
      <p:sp>
        <p:nvSpPr>
          <p:cNvPr id="2" name="Title 1">
            <a:extLst>
              <a:ext uri="{FF2B5EF4-FFF2-40B4-BE49-F238E27FC236}">
                <a16:creationId xmlns:a16="http://schemas.microsoft.com/office/drawing/2014/main" id="{A632D0A4-398E-4E8F-9A89-E880BC427B53}"/>
              </a:ext>
            </a:extLst>
          </p:cNvPr>
          <p:cNvSpPr>
            <a:spLocks noGrp="1"/>
          </p:cNvSpPr>
          <p:nvPr>
            <p:ph type="ctrTitle"/>
          </p:nvPr>
        </p:nvSpPr>
        <p:spPr>
          <a:xfrm>
            <a:off x="193183" y="753228"/>
            <a:ext cx="11848563" cy="1080938"/>
          </a:xfrm>
        </p:spPr>
        <p:txBody>
          <a:bodyPr vert="horz" lIns="91440" tIns="45720" rIns="91440" bIns="45720" rtlCol="0" anchor="ctr">
            <a:normAutofit/>
          </a:bodyPr>
          <a:lstStyle/>
          <a:p>
            <a:pPr algn="l"/>
            <a:r>
              <a:rPr lang="en-US" sz="6000" b="1">
                <a:solidFill>
                  <a:schemeClr val="bg1">
                    <a:lumMod val="95000"/>
                    <a:lumOff val="5000"/>
                  </a:schemeClr>
                </a:solidFill>
                <a:latin typeface="Modern Love" panose="04090805081005020601" pitchFamily="82" charset="0"/>
              </a:rPr>
              <a:t>Athletics and Sportsmanship</a:t>
            </a:r>
          </a:p>
        </p:txBody>
      </p:sp>
      <p:sp>
        <p:nvSpPr>
          <p:cNvPr id="3" name="Subtitle 2">
            <a:extLst>
              <a:ext uri="{FF2B5EF4-FFF2-40B4-BE49-F238E27FC236}">
                <a16:creationId xmlns:a16="http://schemas.microsoft.com/office/drawing/2014/main" id="{8E037C9C-2B62-447F-9AD7-1D59D5F44AA4}"/>
              </a:ext>
            </a:extLst>
          </p:cNvPr>
          <p:cNvSpPr>
            <a:spLocks noGrp="1"/>
          </p:cNvSpPr>
          <p:nvPr>
            <p:ph type="subTitle" idx="1"/>
          </p:nvPr>
        </p:nvSpPr>
        <p:spPr>
          <a:xfrm>
            <a:off x="680321" y="2215166"/>
            <a:ext cx="10324676" cy="4430333"/>
          </a:xfrm>
        </p:spPr>
        <p:txBody>
          <a:bodyPr vert="horz" lIns="91440" tIns="45720" rIns="91440" bIns="45720" rtlCol="0" anchor="ctr">
            <a:normAutofit/>
          </a:bodyPr>
          <a:lstStyle/>
          <a:p>
            <a:pPr marL="285750" indent="-228600" algn="l">
              <a:spcAft>
                <a:spcPts val="1800"/>
              </a:spcAft>
              <a:buFont typeface="Arial" panose="020B0604020202020204" pitchFamily="34" charset="0"/>
              <a:buChar char="•"/>
            </a:pPr>
            <a:r>
              <a:rPr lang="en-US" sz="3600" b="1">
                <a:solidFill>
                  <a:schemeClr val="bg1"/>
                </a:solidFill>
              </a:rPr>
              <a:t>Expected Behavior:</a:t>
            </a:r>
          </a:p>
          <a:p>
            <a:pPr marL="742950" lvl="1" indent="-228600" algn="l">
              <a:spcAft>
                <a:spcPts val="1800"/>
              </a:spcAft>
              <a:buFont typeface="Arial" panose="020B0604020202020204" pitchFamily="34" charset="0"/>
              <a:buChar char="•"/>
            </a:pPr>
            <a:r>
              <a:rPr lang="en-US" sz="3600">
                <a:solidFill>
                  <a:schemeClr val="bg1"/>
                </a:solidFill>
              </a:rPr>
              <a:t>Cheer for our teams/students</a:t>
            </a:r>
          </a:p>
          <a:p>
            <a:pPr marL="742950" lvl="1" indent="-228600" algn="l">
              <a:spcAft>
                <a:spcPts val="1800"/>
              </a:spcAft>
              <a:buFont typeface="Arial" panose="020B0604020202020204" pitchFamily="34" charset="0"/>
              <a:buChar char="•"/>
            </a:pPr>
            <a:r>
              <a:rPr lang="en-US" sz="3600">
                <a:solidFill>
                  <a:schemeClr val="bg1"/>
                </a:solidFill>
              </a:rPr>
              <a:t>Do not yell disparaging remarks at opponents/officials.</a:t>
            </a:r>
          </a:p>
          <a:p>
            <a:pPr marL="742950" lvl="1" indent="-228600" algn="l">
              <a:spcAft>
                <a:spcPts val="1800"/>
              </a:spcAft>
              <a:buFont typeface="Arial" panose="020B0604020202020204" pitchFamily="34" charset="0"/>
              <a:buChar char="•"/>
            </a:pPr>
            <a:r>
              <a:rPr lang="en-US" sz="3600">
                <a:solidFill>
                  <a:schemeClr val="bg1"/>
                </a:solidFill>
              </a:rPr>
              <a:t>Ejection from event. Suspension from future events!</a:t>
            </a:r>
          </a:p>
        </p:txBody>
      </p:sp>
    </p:spTree>
    <p:extLst>
      <p:ext uri="{BB962C8B-B14F-4D97-AF65-F5344CB8AC3E}">
        <p14:creationId xmlns:p14="http://schemas.microsoft.com/office/powerpoint/2010/main" val="204378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AE5D-A532-4611-B9F7-957DF27D82F9}"/>
              </a:ext>
            </a:extLst>
          </p:cNvPr>
          <p:cNvSpPr>
            <a:spLocks noGrp="1"/>
          </p:cNvSpPr>
          <p:nvPr>
            <p:ph type="title"/>
          </p:nvPr>
        </p:nvSpPr>
        <p:spPr>
          <a:xfrm>
            <a:off x="131380" y="431256"/>
            <a:ext cx="11923244" cy="1080938"/>
          </a:xfrm>
        </p:spPr>
        <p:txBody>
          <a:bodyPr vert="horz" lIns="91440" tIns="45720" rIns="91440" bIns="45720" rtlCol="0" anchor="ctr">
            <a:normAutofit/>
          </a:bodyPr>
          <a:lstStyle/>
          <a:p>
            <a:pPr algn="ctr"/>
            <a:r>
              <a:rPr lang="en-US" sz="6600" b="1">
                <a:solidFill>
                  <a:srgbClr val="0032A1"/>
                </a:solidFill>
                <a:latin typeface="Modern Love" panose="04090805081005020601" pitchFamily="82" charset="0"/>
              </a:rPr>
              <a:t>Where to go for help?</a:t>
            </a:r>
          </a:p>
        </p:txBody>
      </p:sp>
      <p:sp>
        <p:nvSpPr>
          <p:cNvPr id="3" name="Text Placeholder 2">
            <a:extLst>
              <a:ext uri="{FF2B5EF4-FFF2-40B4-BE49-F238E27FC236}">
                <a16:creationId xmlns:a16="http://schemas.microsoft.com/office/drawing/2014/main" id="{06D72F1F-065F-4A73-8BA6-0C65D1997FA0}"/>
              </a:ext>
            </a:extLst>
          </p:cNvPr>
          <p:cNvSpPr>
            <a:spLocks noGrp="1"/>
          </p:cNvSpPr>
          <p:nvPr>
            <p:ph type="body" sz="half" idx="2"/>
          </p:nvPr>
        </p:nvSpPr>
        <p:spPr>
          <a:xfrm>
            <a:off x="350392" y="1738647"/>
            <a:ext cx="5742610" cy="3149402"/>
          </a:xfrm>
        </p:spPr>
        <p:txBody>
          <a:bodyPr vert="horz" lIns="91440" tIns="45720" rIns="91440" bIns="45720" rtlCol="0">
            <a:normAutofit/>
          </a:bodyPr>
          <a:lstStyle/>
          <a:p>
            <a:pPr marL="231775" indent="-228600" algn="l">
              <a:buFont typeface="Arial" panose="020B0604020202020204" pitchFamily="34" charset="0"/>
              <a:buChar char="•"/>
            </a:pPr>
            <a:r>
              <a:rPr lang="en-US" sz="2400">
                <a:solidFill>
                  <a:schemeClr val="tx1">
                    <a:lumMod val="75000"/>
                    <a:lumOff val="25000"/>
                  </a:schemeClr>
                </a:solidFill>
              </a:rPr>
              <a:t>Academic Support – Classroom Teacher</a:t>
            </a:r>
          </a:p>
          <a:p>
            <a:pPr marL="688975" lvl="1" indent="-228600">
              <a:buFont typeface="Arial" panose="020B0604020202020204" pitchFamily="34" charset="0"/>
              <a:buChar char="•"/>
            </a:pPr>
            <a:r>
              <a:rPr lang="en-US" sz="2400">
                <a:solidFill>
                  <a:schemeClr val="tx1">
                    <a:lumMod val="75000"/>
                    <a:lumOff val="25000"/>
                  </a:schemeClr>
                </a:solidFill>
              </a:rPr>
              <a:t>Make good use of WEB time!</a:t>
            </a:r>
          </a:p>
          <a:p>
            <a:pPr marL="231775" indent="-228600" algn="l">
              <a:buFont typeface="Arial" panose="020B0604020202020204" pitchFamily="34" charset="0"/>
              <a:buChar char="•"/>
            </a:pPr>
            <a:r>
              <a:rPr lang="en-US" sz="2400">
                <a:solidFill>
                  <a:schemeClr val="tx1">
                    <a:lumMod val="75000"/>
                    <a:lumOff val="25000"/>
                  </a:schemeClr>
                </a:solidFill>
              </a:rPr>
              <a:t>Social/Emotional Health – Walton School Counseling Department</a:t>
            </a:r>
          </a:p>
          <a:p>
            <a:pPr marL="231775" indent="-228600" algn="l">
              <a:buFont typeface="Arial" panose="020B0604020202020204" pitchFamily="34" charset="0"/>
              <a:buChar char="•"/>
            </a:pPr>
            <a:r>
              <a:rPr lang="en-US" sz="2400">
                <a:solidFill>
                  <a:schemeClr val="tx1">
                    <a:lumMod val="75000"/>
                    <a:lumOff val="25000"/>
                  </a:schemeClr>
                </a:solidFill>
              </a:rPr>
              <a:t>NOT SURE what to do or where to go for help? Just ask!</a:t>
            </a:r>
          </a:p>
        </p:txBody>
      </p:sp>
      <p:pic>
        <p:nvPicPr>
          <p:cNvPr id="6" name="Picture 5" descr="A logo with text on it&#10;&#10;Description automatically generated">
            <a:extLst>
              <a:ext uri="{FF2B5EF4-FFF2-40B4-BE49-F238E27FC236}">
                <a16:creationId xmlns:a16="http://schemas.microsoft.com/office/drawing/2014/main" id="{AFCA7D53-FE0D-4289-9C62-196304A77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750" y="2285483"/>
            <a:ext cx="4743179" cy="3320225"/>
          </a:xfrm>
          <a:prstGeom prst="rect">
            <a:avLst/>
          </a:prstGeom>
          <a:ln>
            <a:noFill/>
          </a:ln>
          <a:effectLst/>
        </p:spPr>
      </p:pic>
      <p:sp>
        <p:nvSpPr>
          <p:cNvPr id="20" name="TextBox 19">
            <a:extLst>
              <a:ext uri="{FF2B5EF4-FFF2-40B4-BE49-F238E27FC236}">
                <a16:creationId xmlns:a16="http://schemas.microsoft.com/office/drawing/2014/main" id="{75636601-AD5B-46AD-84E1-B4B4EA4F9A9C}"/>
              </a:ext>
            </a:extLst>
          </p:cNvPr>
          <p:cNvSpPr txBox="1"/>
          <p:nvPr/>
        </p:nvSpPr>
        <p:spPr>
          <a:xfrm>
            <a:off x="350393" y="4947212"/>
            <a:ext cx="5742609" cy="1569660"/>
          </a:xfrm>
          <a:prstGeom prst="rect">
            <a:avLst/>
          </a:prstGeom>
          <a:solidFill>
            <a:schemeClr val="bg1">
              <a:lumMod val="75000"/>
            </a:schemeClr>
          </a:solidFill>
        </p:spPr>
        <p:txBody>
          <a:bodyPr wrap="square">
            <a:spAutoFit/>
          </a:bodyPr>
          <a:lstStyle/>
          <a:p>
            <a:pPr algn="l"/>
            <a:endParaRPr lang="en-US" sz="2400"/>
          </a:p>
          <a:p>
            <a:pPr algn="l"/>
            <a:r>
              <a:rPr lang="en-US" sz="2400"/>
              <a:t>Mr. Short’s Office: 1</a:t>
            </a:r>
            <a:r>
              <a:rPr lang="en-US" sz="2400" baseline="30000"/>
              <a:t>st</a:t>
            </a:r>
            <a:r>
              <a:rPr lang="en-US" sz="2400"/>
              <a:t> Floor (Room 100)</a:t>
            </a:r>
          </a:p>
          <a:p>
            <a:pPr algn="l"/>
            <a:r>
              <a:rPr lang="en-US" sz="2400"/>
              <a:t>Email: </a:t>
            </a:r>
            <a:r>
              <a:rPr lang="en-US" sz="2400">
                <a:solidFill>
                  <a:srgbClr val="0070C0"/>
                </a:solidFill>
                <a:hlinkClick r:id="rId4">
                  <a:extLst>
                    <a:ext uri="{A12FA001-AC4F-418D-AE19-62706E023703}">
                      <ahyp:hlinkClr xmlns:ahyp="http://schemas.microsoft.com/office/drawing/2018/hyperlinkcolor" val="tx"/>
                    </a:ext>
                  </a:extLst>
                </a:hlinkClick>
              </a:rPr>
              <a:t>matthew.short@cobbk12.org</a:t>
            </a:r>
            <a:endParaRPr lang="en-US" sz="2400">
              <a:solidFill>
                <a:srgbClr val="0070C0"/>
              </a:solidFill>
            </a:endParaRPr>
          </a:p>
          <a:p>
            <a:pPr algn="l"/>
            <a:r>
              <a:rPr lang="en-US" sz="2400">
                <a:solidFill>
                  <a:srgbClr val="0070C0"/>
                </a:solidFill>
              </a:rPr>
              <a:t> </a:t>
            </a:r>
          </a:p>
        </p:txBody>
      </p:sp>
    </p:spTree>
    <p:extLst>
      <p:ext uri="{BB962C8B-B14F-4D97-AF65-F5344CB8AC3E}">
        <p14:creationId xmlns:p14="http://schemas.microsoft.com/office/powerpoint/2010/main" val="3773252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73619"/>
    </mc:Choice>
    <mc:Fallback xmlns="">
      <p:transition advTm="73619"/>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9185-71FD-4A1D-936F-08E76F59B5B2}"/>
              </a:ext>
            </a:extLst>
          </p:cNvPr>
          <p:cNvSpPr>
            <a:spLocks noGrp="1"/>
          </p:cNvSpPr>
          <p:nvPr>
            <p:ph type="ctrTitle"/>
          </p:nvPr>
        </p:nvSpPr>
        <p:spPr>
          <a:xfrm>
            <a:off x="173864" y="640080"/>
            <a:ext cx="5280338" cy="5577840"/>
          </a:xfrm>
        </p:spPr>
        <p:txBody>
          <a:bodyPr anchor="ctr">
            <a:normAutofit/>
          </a:bodyPr>
          <a:lstStyle/>
          <a:p>
            <a:pPr algn="ctr"/>
            <a:r>
              <a:rPr lang="en-US" sz="6600">
                <a:solidFill>
                  <a:srgbClr val="0032A1"/>
                </a:solidFill>
                <a:latin typeface="Modern Love" panose="04090805081005020601" pitchFamily="82" charset="0"/>
              </a:rPr>
              <a:t>HAVE AN AMAZING SENIOR YEAR!!!</a:t>
            </a:r>
          </a:p>
        </p:txBody>
      </p:sp>
      <p:pic>
        <p:nvPicPr>
          <p:cNvPr id="6" name="Picture 5" descr="Logo, company name&#10;&#10;Description automatically generated">
            <a:extLst>
              <a:ext uri="{FF2B5EF4-FFF2-40B4-BE49-F238E27FC236}">
                <a16:creationId xmlns:a16="http://schemas.microsoft.com/office/drawing/2014/main" id="{71CF5018-1467-4F30-AD59-BAE274913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167" y="640080"/>
            <a:ext cx="557784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7253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B790-7D44-405C-B995-77A015644F72}"/>
              </a:ext>
            </a:extLst>
          </p:cNvPr>
          <p:cNvSpPr>
            <a:spLocks noGrp="1"/>
          </p:cNvSpPr>
          <p:nvPr>
            <p:ph type="ctrTitle"/>
          </p:nvPr>
        </p:nvSpPr>
        <p:spPr>
          <a:xfrm>
            <a:off x="680321" y="753228"/>
            <a:ext cx="7087552" cy="1080938"/>
          </a:xfrm>
        </p:spPr>
        <p:txBody>
          <a:bodyPr vert="horz" lIns="91440" tIns="45720" rIns="91440" bIns="45720" rtlCol="0" anchor="ctr">
            <a:normAutofit/>
          </a:bodyPr>
          <a:lstStyle/>
          <a:p>
            <a:pPr algn="l"/>
            <a:r>
              <a:rPr lang="en-US" sz="6000" b="1">
                <a:latin typeface="Modern Love" panose="04090805081005020601" pitchFamily="82" charset="0"/>
                <a:cs typeface="Calibri" panose="020F0502020204030204" pitchFamily="34" charset="0"/>
              </a:rPr>
              <a:t>Senior Sponsors​</a:t>
            </a:r>
          </a:p>
        </p:txBody>
      </p:sp>
      <p:sp>
        <p:nvSpPr>
          <p:cNvPr id="3" name="Subtitle 2">
            <a:extLst>
              <a:ext uri="{FF2B5EF4-FFF2-40B4-BE49-F238E27FC236}">
                <a16:creationId xmlns:a16="http://schemas.microsoft.com/office/drawing/2014/main" id="{9D84821F-E74C-40DF-A7B4-520B24AFDD9C}"/>
              </a:ext>
            </a:extLst>
          </p:cNvPr>
          <p:cNvSpPr>
            <a:spLocks noGrp="1"/>
          </p:cNvSpPr>
          <p:nvPr>
            <p:ph type="subTitle" idx="1"/>
          </p:nvPr>
        </p:nvSpPr>
        <p:spPr>
          <a:xfrm>
            <a:off x="680321" y="1884329"/>
            <a:ext cx="5522359" cy="4521127"/>
          </a:xfrm>
          <a:solidFill>
            <a:schemeClr val="tx1"/>
          </a:solidFill>
        </p:spPr>
        <p:txBody>
          <a:bodyPr vert="horz" lIns="91440" tIns="45720" rIns="91440" bIns="45720" rtlCol="0" anchor="ctr">
            <a:normAutofit/>
          </a:bodyPr>
          <a:lstStyle/>
          <a:p>
            <a:pPr marL="342900" indent="-342900" algn="l" fontAlgn="base">
              <a:buFont typeface="Courier New" panose="02070309020205020404" pitchFamily="49" charset="0"/>
              <a:buChar char="o"/>
            </a:pPr>
            <a:r>
              <a:rPr lang="en-US" sz="2400">
                <a:solidFill>
                  <a:schemeClr val="bg1">
                    <a:lumMod val="75000"/>
                    <a:lumOff val="25000"/>
                  </a:schemeClr>
                </a:solidFill>
              </a:rPr>
              <a:t>Ms. Duncan – SGA Sponsor​</a:t>
            </a:r>
          </a:p>
          <a:p>
            <a:pPr marL="342900" indent="-342900" algn="l" fontAlgn="base">
              <a:buFont typeface="Courier New" panose="02070309020205020404" pitchFamily="49" charset="0"/>
              <a:buChar char="o"/>
            </a:pPr>
            <a:r>
              <a:rPr lang="en-US" sz="2400">
                <a:solidFill>
                  <a:schemeClr val="bg1">
                    <a:lumMod val="75000"/>
                    <a:lumOff val="25000"/>
                  </a:schemeClr>
                </a:solidFill>
              </a:rPr>
              <a:t>Ms. Bell, Ms. Hart – Senior Class Sponsor​</a:t>
            </a:r>
          </a:p>
          <a:p>
            <a:pPr marL="342900" indent="-342900" algn="l" fontAlgn="base">
              <a:buFont typeface="Courier New" panose="02070309020205020404" pitchFamily="49" charset="0"/>
              <a:buChar char="o"/>
            </a:pPr>
            <a:r>
              <a:rPr lang="en-US" sz="2400">
                <a:solidFill>
                  <a:schemeClr val="bg1">
                    <a:lumMod val="75000"/>
                    <a:lumOff val="25000"/>
                  </a:schemeClr>
                </a:solidFill>
              </a:rPr>
              <a:t>Ms. Skeean, Ms. Tatman – Super Senior Spirit Club Sponsors​</a:t>
            </a:r>
          </a:p>
          <a:p>
            <a:pPr marL="342900" indent="-342900" algn="l" fontAlgn="base">
              <a:buFont typeface="Courier New" panose="02070309020205020404" pitchFamily="49" charset="0"/>
              <a:buChar char="o"/>
            </a:pPr>
            <a:r>
              <a:rPr lang="en-US" sz="2400">
                <a:solidFill>
                  <a:schemeClr val="bg1">
                    <a:lumMod val="75000"/>
                    <a:lumOff val="25000"/>
                  </a:schemeClr>
                </a:solidFill>
              </a:rPr>
              <a:t>Ms. MacDonald, Dr. Mull, Ms. Skeean – Graduation​</a:t>
            </a:r>
          </a:p>
          <a:p>
            <a:pPr marL="342900" indent="-342900" algn="l" fontAlgn="base">
              <a:buFont typeface="Courier New" panose="02070309020205020404" pitchFamily="49" charset="0"/>
              <a:buChar char="o"/>
            </a:pPr>
            <a:r>
              <a:rPr lang="en-US" sz="2400">
                <a:solidFill>
                  <a:schemeClr val="bg1">
                    <a:lumMod val="75000"/>
                    <a:lumOff val="25000"/>
                  </a:schemeClr>
                </a:solidFill>
              </a:rPr>
              <a:t>Mr. Short – Senior Administrator ​</a:t>
            </a:r>
          </a:p>
          <a:p>
            <a:pPr marL="342900" indent="-342900" algn="l" fontAlgn="base">
              <a:buFont typeface="Courier New" panose="02070309020205020404" pitchFamily="49" charset="0"/>
              <a:buChar char="o"/>
            </a:pPr>
            <a:r>
              <a:rPr lang="en-US" sz="2400">
                <a:solidFill>
                  <a:schemeClr val="bg1">
                    <a:lumMod val="75000"/>
                    <a:lumOff val="25000"/>
                  </a:schemeClr>
                </a:solidFill>
              </a:rPr>
              <a:t>Dr. Santoro – Principal​</a:t>
            </a:r>
          </a:p>
        </p:txBody>
      </p:sp>
      <p:pic>
        <p:nvPicPr>
          <p:cNvPr id="7" name="Graphic 6" descr="Group">
            <a:extLst>
              <a:ext uri="{FF2B5EF4-FFF2-40B4-BE49-F238E27FC236}">
                <a16:creationId xmlns:a16="http://schemas.microsoft.com/office/drawing/2014/main" id="{0F1CEDD0-EADB-42CE-968E-15399E15B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2167" y="703065"/>
            <a:ext cx="5451870" cy="545187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0005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Light"/>
              <a:ea typeface="+mn-ea"/>
              <a:cs typeface="+mn-cs"/>
            </a:endParaRPr>
          </a:p>
        </p:txBody>
      </p:sp>
      <p:pic>
        <p:nvPicPr>
          <p:cNvPr id="3" name="Picture 2">
            <a:extLst>
              <a:ext uri="{FF2B5EF4-FFF2-40B4-BE49-F238E27FC236}">
                <a16:creationId xmlns:a16="http://schemas.microsoft.com/office/drawing/2014/main" id="{141DC43A-9F6C-020B-8F33-A1C94593ADD2}"/>
              </a:ext>
            </a:extLst>
          </p:cNvPr>
          <p:cNvPicPr>
            <a:picLocks noChangeAspect="1"/>
          </p:cNvPicPr>
          <p:nvPr/>
        </p:nvPicPr>
        <p:blipFill rotWithShape="1">
          <a:blip r:embed="rId2"/>
          <a:srcRect l="8596" r="32139" b="-1"/>
          <a:stretch/>
        </p:blipFill>
        <p:spPr>
          <a:xfrm>
            <a:off x="6103027" y="10"/>
            <a:ext cx="6088971"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Light"/>
              <a:ea typeface="+mn-ea"/>
              <a:cs typeface="+mn-cs"/>
            </a:endParaRPr>
          </a:p>
        </p:txBody>
      </p:sp>
      <p:sp useBgFill="1">
        <p:nvSpPr>
          <p:cNvPr id="20" name="Rectangle 19">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Light"/>
              <a:ea typeface="+mn-ea"/>
              <a:cs typeface="+mn-cs"/>
            </a:endParaRPr>
          </a:p>
        </p:txBody>
      </p:sp>
      <p:sp>
        <p:nvSpPr>
          <p:cNvPr id="2" name="Title 1">
            <a:extLst>
              <a:ext uri="{FF2B5EF4-FFF2-40B4-BE49-F238E27FC236}">
                <a16:creationId xmlns:a16="http://schemas.microsoft.com/office/drawing/2014/main" id="{BEDB06D9-4DE6-16DD-D90E-6EB469B923E2}"/>
              </a:ext>
            </a:extLst>
          </p:cNvPr>
          <p:cNvSpPr>
            <a:spLocks noGrp="1"/>
          </p:cNvSpPr>
          <p:nvPr>
            <p:ph type="ctrTitle"/>
          </p:nvPr>
        </p:nvSpPr>
        <p:spPr>
          <a:xfrm>
            <a:off x="761801" y="328512"/>
            <a:ext cx="4778387" cy="1628970"/>
          </a:xfrm>
        </p:spPr>
        <p:txBody>
          <a:bodyPr vert="horz" lIns="91440" tIns="45720" rIns="91440" bIns="45720" rtlCol="0" anchor="ctr">
            <a:normAutofit/>
          </a:bodyPr>
          <a:lstStyle/>
          <a:p>
            <a:pPr algn="l">
              <a:lnSpc>
                <a:spcPct val="90000"/>
              </a:lnSpc>
            </a:pPr>
            <a:r>
              <a:rPr lang="en-US" sz="4000">
                <a:solidFill>
                  <a:schemeClr val="tx1"/>
                </a:solidFill>
              </a:rPr>
              <a:t>SGA Information</a:t>
            </a:r>
          </a:p>
        </p:txBody>
      </p:sp>
      <p:sp>
        <p:nvSpPr>
          <p:cNvPr id="5" name="TextBox 4">
            <a:extLst>
              <a:ext uri="{FF2B5EF4-FFF2-40B4-BE49-F238E27FC236}">
                <a16:creationId xmlns:a16="http://schemas.microsoft.com/office/drawing/2014/main" id="{351CA6E3-D231-16AF-5153-EBB589BFFC59}"/>
              </a:ext>
            </a:extLst>
          </p:cNvPr>
          <p:cNvSpPr txBox="1"/>
          <p:nvPr/>
        </p:nvSpPr>
        <p:spPr>
          <a:xfrm>
            <a:off x="0" y="1741931"/>
            <a:ext cx="6289964" cy="3374137"/>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ptos Light"/>
                <a:ea typeface="+mn-ea"/>
                <a:cs typeface="+mn-cs"/>
              </a:rPr>
              <a:t>Class-wide Meeting for Homecoming float building is on </a:t>
            </a:r>
            <a:r>
              <a:rPr kumimoji="0" lang="en-US" sz="2000" b="1" i="0" u="none" strike="noStrike" kern="1200" cap="none" spc="0" normalizeH="0" baseline="0" noProof="0">
                <a:ln>
                  <a:noFill/>
                </a:ln>
                <a:solidFill>
                  <a:srgbClr val="000000"/>
                </a:solidFill>
                <a:effectLst/>
                <a:uLnTx/>
                <a:uFillTx/>
                <a:latin typeface="Aptos Light"/>
                <a:ea typeface="+mn-ea"/>
                <a:cs typeface="+mn-cs"/>
              </a:rPr>
              <a:t>August 23</a:t>
            </a:r>
            <a:r>
              <a:rPr kumimoji="0" lang="en-US" sz="2000" b="1" i="0" u="none" strike="noStrike" kern="1200" cap="none" spc="0" normalizeH="0" baseline="30000" noProof="0">
                <a:ln>
                  <a:noFill/>
                </a:ln>
                <a:solidFill>
                  <a:srgbClr val="000000"/>
                </a:solidFill>
                <a:effectLst/>
                <a:uLnTx/>
                <a:uFillTx/>
                <a:latin typeface="Aptos Light"/>
                <a:ea typeface="+mn-ea"/>
                <a:cs typeface="+mn-cs"/>
              </a:rPr>
              <a:t>rd</a:t>
            </a:r>
            <a:r>
              <a:rPr kumimoji="0" lang="en-US" sz="2000" b="1" i="0" u="none" strike="noStrike" kern="1200" cap="none" spc="0" normalizeH="0" baseline="0" noProof="0">
                <a:ln>
                  <a:noFill/>
                </a:ln>
                <a:solidFill>
                  <a:srgbClr val="000000"/>
                </a:solidFill>
                <a:effectLst/>
                <a:uLnTx/>
                <a:uFillTx/>
                <a:latin typeface="Aptos Light"/>
                <a:ea typeface="+mn-ea"/>
                <a:cs typeface="+mn-cs"/>
              </a:rPr>
              <a:t> at 7:45 AM</a:t>
            </a:r>
            <a:r>
              <a:rPr kumimoji="0" lang="en-US" sz="2000" b="0" i="0" u="none" strike="noStrike" kern="1200" cap="none" spc="0" normalizeH="0" baseline="0" noProof="0">
                <a:ln>
                  <a:noFill/>
                </a:ln>
                <a:solidFill>
                  <a:srgbClr val="000000"/>
                </a:solidFill>
                <a:effectLst/>
                <a:uLnTx/>
                <a:uFillTx/>
                <a:latin typeface="Aptos Light"/>
                <a:ea typeface="+mn-ea"/>
                <a:cs typeface="+mn-cs"/>
              </a:rPr>
              <a:t> in </a:t>
            </a:r>
            <a:r>
              <a:rPr kumimoji="0" lang="en-US" sz="2000" b="1" i="0" u="none" strike="noStrike" kern="1200" cap="none" spc="0" normalizeH="0" baseline="0" noProof="0">
                <a:ln>
                  <a:noFill/>
                </a:ln>
                <a:solidFill>
                  <a:srgbClr val="000000"/>
                </a:solidFill>
                <a:effectLst/>
                <a:uLnTx/>
                <a:uFillTx/>
                <a:latin typeface="Aptos Light"/>
                <a:ea typeface="+mn-ea"/>
                <a:cs typeface="+mn-cs"/>
              </a:rPr>
              <a:t>room 403</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ptos Light"/>
                <a:ea typeface="+mn-ea"/>
                <a:cs typeface="+mn-cs"/>
              </a:rPr>
              <a:t>The class-wide float building day will be </a:t>
            </a:r>
            <a:r>
              <a:rPr kumimoji="0" lang="en-US" sz="2000" b="1" i="0" u="none" strike="noStrike" kern="1200" cap="none" spc="0" normalizeH="0" baseline="0" noProof="0">
                <a:ln>
                  <a:noFill/>
                </a:ln>
                <a:solidFill>
                  <a:srgbClr val="000000"/>
                </a:solidFill>
                <a:effectLst/>
                <a:uLnTx/>
                <a:uFillTx/>
                <a:latin typeface="Aptos Light"/>
                <a:ea typeface="+mn-ea"/>
                <a:cs typeface="+mn-cs"/>
              </a:rPr>
              <a:t>October 2</a:t>
            </a:r>
            <a:r>
              <a:rPr kumimoji="0" lang="en-US" sz="2000" b="1" i="0" u="none" strike="noStrike" kern="1200" cap="none" spc="0" normalizeH="0" baseline="30000" noProof="0">
                <a:ln>
                  <a:noFill/>
                </a:ln>
                <a:solidFill>
                  <a:srgbClr val="000000"/>
                </a:solidFill>
                <a:effectLst/>
                <a:uLnTx/>
                <a:uFillTx/>
                <a:latin typeface="Aptos Light"/>
                <a:ea typeface="+mn-ea"/>
                <a:cs typeface="+mn-cs"/>
              </a:rPr>
              <a:t>nd</a:t>
            </a:r>
            <a:r>
              <a:rPr kumimoji="0" lang="en-US" sz="2000" b="1" i="0" u="none" strike="noStrike" kern="1200" cap="none" spc="0" normalizeH="0" baseline="0" noProof="0">
                <a:ln>
                  <a:noFill/>
                </a:ln>
                <a:solidFill>
                  <a:srgbClr val="000000"/>
                </a:solidFill>
                <a:effectLst/>
                <a:uLnTx/>
                <a:uFillTx/>
                <a:latin typeface="Aptos Light"/>
                <a:ea typeface="+mn-ea"/>
                <a:cs typeface="+mn-cs"/>
              </a:rPr>
              <a:t> </a:t>
            </a:r>
            <a:r>
              <a:rPr kumimoji="0" lang="en-US" sz="2000" b="0" i="0" u="none" strike="noStrike" kern="1200" cap="none" spc="0" normalizeH="0" baseline="0" noProof="0">
                <a:ln>
                  <a:noFill/>
                </a:ln>
                <a:solidFill>
                  <a:srgbClr val="000000"/>
                </a:solidFill>
                <a:effectLst/>
                <a:uLnTx/>
                <a:uFillTx/>
                <a:latin typeface="Aptos Light"/>
                <a:ea typeface="+mn-ea"/>
                <a:cs typeface="+mn-cs"/>
              </a:rPr>
              <a:t>with more details announced later</a:t>
            </a:r>
          </a:p>
          <a:p>
            <a:pPr marL="285750" marR="0" lvl="0" indent="-228600" algn="l" defTabSz="914400" rtl="0" eaLnBrk="1" fontAlgn="auto" latinLnBrk="0" hangingPunct="1">
              <a:lnSpc>
                <a:spcPct val="90000"/>
              </a:lnSpc>
              <a:spcBef>
                <a:spcPts val="0"/>
              </a:spcBef>
              <a:spcAft>
                <a:spcPts val="600"/>
              </a:spcAft>
              <a:buClrTx/>
              <a:buSzTx/>
              <a:buFont typeface="Arial,Sans-Serif"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Follow @waltonclass2025 on Instagram so you don’t miss out on any announcements!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ptos Light"/>
                <a:ea typeface="+mn-ea"/>
                <a:cs typeface="+mn-cs"/>
              </a:rPr>
              <a:t>Homecoming week is </a:t>
            </a:r>
            <a:r>
              <a:rPr kumimoji="0" lang="en-US" sz="2000" b="1" i="0" u="none" strike="noStrike" kern="1200" cap="none" spc="0" normalizeH="0" baseline="0" noProof="0">
                <a:ln>
                  <a:noFill/>
                </a:ln>
                <a:solidFill>
                  <a:srgbClr val="000000"/>
                </a:solidFill>
                <a:effectLst/>
                <a:uLnTx/>
                <a:uFillTx/>
                <a:latin typeface="Aptos Light"/>
                <a:ea typeface="+mn-ea"/>
                <a:cs typeface="+mn-cs"/>
              </a:rPr>
              <a:t>October 14-18</a:t>
            </a:r>
            <a:r>
              <a:rPr kumimoji="0" lang="en-US" sz="2000" b="0" i="0" u="none" strike="noStrike" kern="1200" cap="none" spc="0" normalizeH="0" baseline="0" noProof="0">
                <a:ln>
                  <a:noFill/>
                </a:ln>
                <a:solidFill>
                  <a:srgbClr val="000000"/>
                </a:solidFill>
                <a:effectLst/>
                <a:uLnTx/>
                <a:uFillTx/>
                <a:latin typeface="Aptos Light"/>
                <a:ea typeface="+mn-ea"/>
                <a:cs typeface="+mn-cs"/>
              </a:rPr>
              <a:t>, and the spirit days will be voted on in the next slide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ptos Light"/>
                <a:ea typeface="+mn-ea"/>
                <a:cs typeface="+mn-cs"/>
              </a:rPr>
              <a:t>Senior Class T-Shirts will also be voted on in the next slides</a:t>
            </a:r>
          </a:p>
        </p:txBody>
      </p:sp>
    </p:spTree>
    <p:extLst>
      <p:ext uri="{BB962C8B-B14F-4D97-AF65-F5344CB8AC3E}">
        <p14:creationId xmlns:p14="http://schemas.microsoft.com/office/powerpoint/2010/main" val="159559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B066-80D7-199B-5085-B3D0A408B42D}"/>
              </a:ext>
            </a:extLst>
          </p:cNvPr>
          <p:cNvSpPr>
            <a:spLocks noGrp="1"/>
          </p:cNvSpPr>
          <p:nvPr>
            <p:ph type="title"/>
          </p:nvPr>
        </p:nvSpPr>
        <p:spPr>
          <a:xfrm>
            <a:off x="586410" y="-30477"/>
            <a:ext cx="8935911" cy="741810"/>
          </a:xfrm>
        </p:spPr>
        <p:txBody>
          <a:bodyPr/>
          <a:lstStyle/>
          <a:p>
            <a:r>
              <a:rPr lang="en-US"/>
              <a:t>Senior Class T-Shirt Voting</a:t>
            </a:r>
          </a:p>
        </p:txBody>
      </p:sp>
      <p:pic>
        <p:nvPicPr>
          <p:cNvPr id="10" name="Picture 9" descr="A blue shirt with yellow sun on it&#10;&#10;Description automatically generated">
            <a:extLst>
              <a:ext uri="{FF2B5EF4-FFF2-40B4-BE49-F238E27FC236}">
                <a16:creationId xmlns:a16="http://schemas.microsoft.com/office/drawing/2014/main" id="{2F1C07D6-1444-E45A-7EE8-DA679F998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78" y="935144"/>
            <a:ext cx="3484279" cy="2178171"/>
          </a:xfrm>
          <a:prstGeom prst="rect">
            <a:avLst/>
          </a:prstGeom>
        </p:spPr>
      </p:pic>
      <p:pic>
        <p:nvPicPr>
          <p:cNvPr id="16" name="Picture 15" descr="A couple of blue shirts with a sun and umbrella&#10;&#10;Description automatically generated">
            <a:extLst>
              <a:ext uri="{FF2B5EF4-FFF2-40B4-BE49-F238E27FC236}">
                <a16:creationId xmlns:a16="http://schemas.microsoft.com/office/drawing/2014/main" id="{EC18E00D-1712-60F0-5427-E3138E2A6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616" y="935144"/>
            <a:ext cx="3392879" cy="2259826"/>
          </a:xfrm>
          <a:prstGeom prst="rect">
            <a:avLst/>
          </a:prstGeom>
        </p:spPr>
      </p:pic>
      <p:pic>
        <p:nvPicPr>
          <p:cNvPr id="18" name="Picture 17">
            <a:extLst>
              <a:ext uri="{FF2B5EF4-FFF2-40B4-BE49-F238E27FC236}">
                <a16:creationId xmlns:a16="http://schemas.microsoft.com/office/drawing/2014/main" id="{9A5F8487-AC77-917C-08CE-25CA48727E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5495" y="966827"/>
            <a:ext cx="3669677" cy="2178171"/>
          </a:xfrm>
          <a:prstGeom prst="rect">
            <a:avLst/>
          </a:prstGeom>
        </p:spPr>
      </p:pic>
      <p:sp>
        <p:nvSpPr>
          <p:cNvPr id="19" name="TextBox 18">
            <a:extLst>
              <a:ext uri="{FF2B5EF4-FFF2-40B4-BE49-F238E27FC236}">
                <a16:creationId xmlns:a16="http://schemas.microsoft.com/office/drawing/2014/main" id="{80470BCB-E187-C89B-2853-D1035D8C04BC}"/>
              </a:ext>
            </a:extLst>
          </p:cNvPr>
          <p:cNvSpPr txBox="1"/>
          <p:nvPr/>
        </p:nvSpPr>
        <p:spPr>
          <a:xfrm>
            <a:off x="449950" y="2746552"/>
            <a:ext cx="13063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00FF00"/>
                </a:highlight>
                <a:uLnTx/>
                <a:uFillTx/>
                <a:latin typeface="Aptos Light"/>
                <a:ea typeface="+mn-ea"/>
                <a:cs typeface="+mn-cs"/>
              </a:rPr>
              <a:t>Shirt 1</a:t>
            </a:r>
          </a:p>
        </p:txBody>
      </p:sp>
      <p:sp>
        <p:nvSpPr>
          <p:cNvPr id="20" name="TextBox 19">
            <a:extLst>
              <a:ext uri="{FF2B5EF4-FFF2-40B4-BE49-F238E27FC236}">
                <a16:creationId xmlns:a16="http://schemas.microsoft.com/office/drawing/2014/main" id="{9FF843B0-03E7-DFED-6187-CEBD6B5D886C}"/>
              </a:ext>
            </a:extLst>
          </p:cNvPr>
          <p:cNvSpPr txBox="1"/>
          <p:nvPr/>
        </p:nvSpPr>
        <p:spPr>
          <a:xfrm>
            <a:off x="3902296" y="2725695"/>
            <a:ext cx="1819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00FF00"/>
                </a:highlight>
                <a:uLnTx/>
                <a:uFillTx/>
                <a:latin typeface="Aptos Light"/>
                <a:ea typeface="+mn-ea"/>
                <a:cs typeface="+mn-cs"/>
              </a:rPr>
              <a:t>Shirt 2</a:t>
            </a:r>
          </a:p>
        </p:txBody>
      </p:sp>
      <p:sp>
        <p:nvSpPr>
          <p:cNvPr id="21" name="TextBox 20">
            <a:extLst>
              <a:ext uri="{FF2B5EF4-FFF2-40B4-BE49-F238E27FC236}">
                <a16:creationId xmlns:a16="http://schemas.microsoft.com/office/drawing/2014/main" id="{030028D2-762A-512E-584B-74C28DAEDE06}"/>
              </a:ext>
            </a:extLst>
          </p:cNvPr>
          <p:cNvSpPr txBox="1"/>
          <p:nvPr/>
        </p:nvSpPr>
        <p:spPr>
          <a:xfrm>
            <a:off x="7369296" y="2746552"/>
            <a:ext cx="13063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00FF00"/>
                </a:highlight>
                <a:uLnTx/>
                <a:uFillTx/>
                <a:latin typeface="Aptos Light"/>
                <a:ea typeface="+mn-ea"/>
                <a:cs typeface="+mn-cs"/>
              </a:rPr>
              <a:t>Shirt 3</a:t>
            </a:r>
          </a:p>
        </p:txBody>
      </p:sp>
      <p:sp>
        <p:nvSpPr>
          <p:cNvPr id="24" name="TextBox 23">
            <a:extLst>
              <a:ext uri="{FF2B5EF4-FFF2-40B4-BE49-F238E27FC236}">
                <a16:creationId xmlns:a16="http://schemas.microsoft.com/office/drawing/2014/main" id="{B329EABC-EC32-C6E0-317C-0C291A52F229}"/>
              </a:ext>
            </a:extLst>
          </p:cNvPr>
          <p:cNvSpPr txBox="1"/>
          <p:nvPr/>
        </p:nvSpPr>
        <p:spPr>
          <a:xfrm>
            <a:off x="449950" y="3493008"/>
            <a:ext cx="414033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ptos Light"/>
                <a:ea typeface="+mn-ea"/>
                <a:cs typeface="+mn-cs"/>
              </a:rPr>
              <a:t>Use this QR Code to vote for Senior Class T-Shirts </a:t>
            </a:r>
            <a:r>
              <a:rPr kumimoji="0" lang="en-US" sz="4000" b="0" i="0" u="none" strike="noStrike" kern="1200" cap="none" spc="0" normalizeH="0" baseline="0" noProof="0">
                <a:ln>
                  <a:noFill/>
                </a:ln>
                <a:solidFill>
                  <a:srgbClr val="000000"/>
                </a:solidFill>
                <a:effectLst/>
                <a:uLnTx/>
                <a:uFillTx/>
                <a:latin typeface="Aptos Light"/>
                <a:ea typeface="+mn-ea"/>
                <a:cs typeface="+mn-cs"/>
                <a:sym typeface="Wingdings" panose="05000000000000000000" pitchFamily="2" charset="2"/>
              </a:rPr>
              <a:t></a:t>
            </a:r>
            <a:endParaRPr kumimoji="0" lang="en-US" sz="4000" b="0" i="0" u="none" strike="noStrike" kern="1200" cap="none" spc="0" normalizeH="0" baseline="0" noProof="0">
              <a:ln>
                <a:noFill/>
              </a:ln>
              <a:solidFill>
                <a:srgbClr val="000000"/>
              </a:solidFill>
              <a:effectLst/>
              <a:uLnTx/>
              <a:uFillTx/>
              <a:latin typeface="Aptos Light"/>
              <a:ea typeface="+mn-ea"/>
              <a:cs typeface="+mn-cs"/>
            </a:endParaRPr>
          </a:p>
        </p:txBody>
      </p:sp>
      <p:pic>
        <p:nvPicPr>
          <p:cNvPr id="3" name="Picture 2" descr="A qr code with a few black squares&#10;&#10;Description automatically generated">
            <a:extLst>
              <a:ext uri="{FF2B5EF4-FFF2-40B4-BE49-F238E27FC236}">
                <a16:creationId xmlns:a16="http://schemas.microsoft.com/office/drawing/2014/main" id="{F097B9C4-F5FD-C71D-4297-27A41B0A86BB}"/>
              </a:ext>
            </a:extLst>
          </p:cNvPr>
          <p:cNvPicPr>
            <a:picLocks noChangeAspect="1"/>
          </p:cNvPicPr>
          <p:nvPr/>
        </p:nvPicPr>
        <p:blipFill>
          <a:blip r:embed="rId5"/>
          <a:stretch>
            <a:fillRect/>
          </a:stretch>
        </p:blipFill>
        <p:spPr>
          <a:xfrm>
            <a:off x="5053616" y="3427658"/>
            <a:ext cx="2857500" cy="2857500"/>
          </a:xfrm>
          <a:prstGeom prst="rect">
            <a:avLst/>
          </a:prstGeom>
        </p:spPr>
      </p:pic>
    </p:spTree>
    <p:extLst>
      <p:ext uri="{BB962C8B-B14F-4D97-AF65-F5344CB8AC3E}">
        <p14:creationId xmlns:p14="http://schemas.microsoft.com/office/powerpoint/2010/main" val="383233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8CE8-CC81-223F-C9B9-F7996A1A99A4}"/>
              </a:ext>
            </a:extLst>
          </p:cNvPr>
          <p:cNvSpPr>
            <a:spLocks noGrp="1"/>
          </p:cNvSpPr>
          <p:nvPr>
            <p:ph type="title"/>
          </p:nvPr>
        </p:nvSpPr>
        <p:spPr/>
        <p:txBody>
          <a:bodyPr/>
          <a:lstStyle/>
          <a:p>
            <a:r>
              <a:rPr lang="en-US"/>
              <a:t>Senior Spirit Days Voting</a:t>
            </a:r>
          </a:p>
        </p:txBody>
      </p:sp>
      <p:sp>
        <p:nvSpPr>
          <p:cNvPr id="3" name="Content Placeholder 2">
            <a:extLst>
              <a:ext uri="{FF2B5EF4-FFF2-40B4-BE49-F238E27FC236}">
                <a16:creationId xmlns:a16="http://schemas.microsoft.com/office/drawing/2014/main" id="{5A9E1D6F-E4C0-9FCC-BA8C-EBA2C7CF3781}"/>
              </a:ext>
            </a:extLst>
          </p:cNvPr>
          <p:cNvSpPr>
            <a:spLocks noGrp="1"/>
          </p:cNvSpPr>
          <p:nvPr>
            <p:ph idx="1"/>
          </p:nvPr>
        </p:nvSpPr>
        <p:spPr>
          <a:xfrm>
            <a:off x="877824" y="2157984"/>
            <a:ext cx="4744594" cy="3950585"/>
          </a:xfrm>
        </p:spPr>
        <p:txBody>
          <a:bodyPr>
            <a:noAutofit/>
          </a:bodyPr>
          <a:lstStyle/>
          <a:p>
            <a:r>
              <a:rPr lang="en-US" sz="2400"/>
              <a:t>Pick your </a:t>
            </a:r>
            <a:r>
              <a:rPr lang="en-US" sz="2400" b="1" u="sng"/>
              <a:t>two</a:t>
            </a:r>
            <a:r>
              <a:rPr lang="en-US" sz="2400"/>
              <a:t> favorite Homecoming Spirit Days using the QR Code for </a:t>
            </a:r>
            <a:r>
              <a:rPr lang="en-US" sz="2400" b="1"/>
              <a:t>Tuesday and Wednesday </a:t>
            </a:r>
            <a:r>
              <a:rPr lang="en-US" sz="2400"/>
              <a:t>of that week! </a:t>
            </a:r>
          </a:p>
          <a:p>
            <a:r>
              <a:rPr lang="en-US" sz="2400"/>
              <a:t>Monday is a </a:t>
            </a:r>
            <a:r>
              <a:rPr lang="en-US" sz="2400" b="1"/>
              <a:t>digital learning day</a:t>
            </a:r>
            <a:r>
              <a:rPr lang="en-US" sz="2400"/>
              <a:t>, while Thursday is our </a:t>
            </a:r>
            <a:r>
              <a:rPr lang="en-US" sz="2400" b="1"/>
              <a:t>class season (Summer), </a:t>
            </a:r>
            <a:r>
              <a:rPr lang="en-US" sz="2400"/>
              <a:t>and Friday is </a:t>
            </a:r>
            <a:r>
              <a:rPr lang="en-US" sz="2400" b="1"/>
              <a:t>Walton Out</a:t>
            </a:r>
          </a:p>
        </p:txBody>
      </p:sp>
      <p:pic>
        <p:nvPicPr>
          <p:cNvPr id="10" name="Picture 9" descr="A blue and red diamond with a white w in the middle&#10;&#10;Description automatically generated">
            <a:extLst>
              <a:ext uri="{FF2B5EF4-FFF2-40B4-BE49-F238E27FC236}">
                <a16:creationId xmlns:a16="http://schemas.microsoft.com/office/drawing/2014/main" id="{4805CDCE-0517-6B47-1EF9-59BFD69229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04059" y="0"/>
            <a:ext cx="1633666" cy="1627638"/>
          </a:xfrm>
          <a:prstGeom prst="rect">
            <a:avLst/>
          </a:prstGeom>
        </p:spPr>
      </p:pic>
      <p:sp>
        <p:nvSpPr>
          <p:cNvPr id="13" name="TextBox 12">
            <a:extLst>
              <a:ext uri="{FF2B5EF4-FFF2-40B4-BE49-F238E27FC236}">
                <a16:creationId xmlns:a16="http://schemas.microsoft.com/office/drawing/2014/main" id="{AC3B7791-A148-B587-5378-A1573D3C139A}"/>
              </a:ext>
            </a:extLst>
          </p:cNvPr>
          <p:cNvSpPr txBox="1"/>
          <p:nvPr/>
        </p:nvSpPr>
        <p:spPr>
          <a:xfrm>
            <a:off x="5115613" y="2968053"/>
            <a:ext cx="15073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ptos Light"/>
                <a:ea typeface="+mn-ea"/>
                <a:cs typeface="+mn-cs"/>
                <a:sym typeface="Wingdings" panose="05000000000000000000" pitchFamily="2" charset="2"/>
              </a:rPr>
              <a:t></a:t>
            </a:r>
            <a:endParaRPr kumimoji="0" lang="en-US" sz="3200" b="0" i="0" u="none" strike="noStrike" kern="1200" cap="none" spc="0" normalizeH="0" baseline="0" noProof="0">
              <a:ln>
                <a:noFill/>
              </a:ln>
              <a:solidFill>
                <a:srgbClr val="000000"/>
              </a:solidFill>
              <a:effectLst/>
              <a:uLnTx/>
              <a:uFillTx/>
              <a:latin typeface="Aptos Light"/>
              <a:ea typeface="+mn-ea"/>
              <a:cs typeface="+mn-cs"/>
            </a:endParaRPr>
          </a:p>
        </p:txBody>
      </p:sp>
      <p:pic>
        <p:nvPicPr>
          <p:cNvPr id="4" name="Picture 3" descr="QR Code Image">
            <a:extLst>
              <a:ext uri="{FF2B5EF4-FFF2-40B4-BE49-F238E27FC236}">
                <a16:creationId xmlns:a16="http://schemas.microsoft.com/office/drawing/2014/main" id="{4A4FAE72-5EE5-2A18-C3A6-02FF290FB747}"/>
              </a:ext>
            </a:extLst>
          </p:cNvPr>
          <p:cNvPicPr>
            <a:picLocks noChangeAspect="1"/>
          </p:cNvPicPr>
          <p:nvPr/>
        </p:nvPicPr>
        <p:blipFill>
          <a:blip r:embed="rId4"/>
          <a:stretch>
            <a:fillRect/>
          </a:stretch>
        </p:blipFill>
        <p:spPr>
          <a:xfrm>
            <a:off x="6837877" y="2035130"/>
            <a:ext cx="3667796" cy="3657064"/>
          </a:xfrm>
          <a:prstGeom prst="rect">
            <a:avLst/>
          </a:prstGeom>
        </p:spPr>
      </p:pic>
    </p:spTree>
    <p:extLst>
      <p:ext uri="{BB962C8B-B14F-4D97-AF65-F5344CB8AC3E}">
        <p14:creationId xmlns:p14="http://schemas.microsoft.com/office/powerpoint/2010/main" val="391764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116B-C93C-4A3C-B581-796B79FA7307}"/>
              </a:ext>
            </a:extLst>
          </p:cNvPr>
          <p:cNvSpPr>
            <a:spLocks noGrp="1"/>
          </p:cNvSpPr>
          <p:nvPr>
            <p:ph type="ctrTitle"/>
          </p:nvPr>
        </p:nvSpPr>
        <p:spPr>
          <a:xfrm>
            <a:off x="343990" y="2190042"/>
            <a:ext cx="4295066" cy="2661052"/>
          </a:xfrm>
        </p:spPr>
        <p:txBody>
          <a:bodyPr vert="horz" lIns="91440" tIns="45720" rIns="91440" bIns="45720" rtlCol="0" anchor="ctr">
            <a:normAutofit/>
          </a:bodyPr>
          <a:lstStyle/>
          <a:p>
            <a:pPr algn="ctr"/>
            <a:r>
              <a:rPr lang="en-US" sz="6000" b="1">
                <a:solidFill>
                  <a:srgbClr val="FFFFFF"/>
                </a:solidFill>
                <a:latin typeface="Modern Love" panose="04090805081005020601" pitchFamily="82" charset="0"/>
              </a:rPr>
              <a:t>Senior Class Photo</a:t>
            </a:r>
          </a:p>
        </p:txBody>
      </p:sp>
      <p:sp>
        <p:nvSpPr>
          <p:cNvPr id="3" name="Subtitle 2">
            <a:extLst>
              <a:ext uri="{FF2B5EF4-FFF2-40B4-BE49-F238E27FC236}">
                <a16:creationId xmlns:a16="http://schemas.microsoft.com/office/drawing/2014/main" id="{C415D5A5-B98B-4167-BB68-03D8D6E0D7FF}"/>
              </a:ext>
            </a:extLst>
          </p:cNvPr>
          <p:cNvSpPr>
            <a:spLocks noGrp="1"/>
          </p:cNvSpPr>
          <p:nvPr>
            <p:ph type="subTitle" idx="1"/>
          </p:nvPr>
        </p:nvSpPr>
        <p:spPr>
          <a:xfrm>
            <a:off x="5495278" y="1660124"/>
            <a:ext cx="6560087" cy="4504083"/>
          </a:xfrm>
        </p:spPr>
        <p:txBody>
          <a:bodyPr vert="horz" lIns="91440" tIns="45720" rIns="91440" bIns="45720" rtlCol="0" anchor="ctr">
            <a:normAutofit/>
          </a:bodyPr>
          <a:lstStyle/>
          <a:p>
            <a:pPr marL="285750" indent="-228600" algn="l">
              <a:buFont typeface="Arial" panose="020B0604020202020204" pitchFamily="34" charset="0"/>
              <a:buChar char="•"/>
            </a:pPr>
            <a:r>
              <a:rPr lang="en-US" sz="3600">
                <a:solidFill>
                  <a:srgbClr val="FFFFFF"/>
                </a:solidFill>
              </a:rPr>
              <a:t>During Homeroom</a:t>
            </a:r>
          </a:p>
          <a:p>
            <a:pPr marL="285750" indent="-228600" algn="l">
              <a:buFont typeface="Arial" panose="020B0604020202020204" pitchFamily="34" charset="0"/>
              <a:buChar char="•"/>
            </a:pPr>
            <a:endParaRPr lang="en-US" sz="3600">
              <a:solidFill>
                <a:srgbClr val="FFFFFF"/>
              </a:solidFill>
            </a:endParaRPr>
          </a:p>
          <a:p>
            <a:pPr marL="285750" indent="-228600" algn="l">
              <a:buFont typeface="Arial" panose="020B0604020202020204" pitchFamily="34" charset="0"/>
              <a:buChar char="•"/>
            </a:pPr>
            <a:r>
              <a:rPr lang="en-US" sz="3600">
                <a:solidFill>
                  <a:srgbClr val="FFFFFF"/>
                </a:solidFill>
              </a:rPr>
              <a:t>Wear Black Shirt/Top</a:t>
            </a:r>
          </a:p>
          <a:p>
            <a:pPr marL="285750" indent="-228600" algn="l">
              <a:buFont typeface="Arial" panose="020B0604020202020204" pitchFamily="34" charset="0"/>
              <a:buChar char="•"/>
            </a:pPr>
            <a:endParaRPr lang="en-US" sz="3600">
              <a:solidFill>
                <a:srgbClr val="FFFFFF"/>
              </a:solidFill>
            </a:endParaRPr>
          </a:p>
          <a:p>
            <a:pPr marL="285750" indent="-228600" algn="l">
              <a:buFont typeface="Arial" panose="020B0604020202020204" pitchFamily="34" charset="0"/>
              <a:buChar char="•"/>
            </a:pPr>
            <a:r>
              <a:rPr lang="en-US" sz="3600">
                <a:solidFill>
                  <a:srgbClr val="FFFFFF"/>
                </a:solidFill>
              </a:rPr>
              <a:t>Leave Bags in Homeroom</a:t>
            </a:r>
          </a:p>
        </p:txBody>
      </p:sp>
      <p:sp>
        <p:nvSpPr>
          <p:cNvPr id="4" name="TextBox 3">
            <a:extLst>
              <a:ext uri="{FF2B5EF4-FFF2-40B4-BE49-F238E27FC236}">
                <a16:creationId xmlns:a16="http://schemas.microsoft.com/office/drawing/2014/main" id="{888CD689-55C2-4853-84DF-BD4647C29EE0}"/>
              </a:ext>
            </a:extLst>
          </p:cNvPr>
          <p:cNvSpPr txBox="1"/>
          <p:nvPr/>
        </p:nvSpPr>
        <p:spPr>
          <a:xfrm>
            <a:off x="4639056" y="822831"/>
            <a:ext cx="7544296"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strike="noStrike" kern="1200" cap="none" spc="0" normalizeH="0" baseline="0" noProof="0">
                <a:ln>
                  <a:noFill/>
                </a:ln>
                <a:solidFill>
                  <a:srgbClr val="FFFFFF"/>
                </a:solidFill>
                <a:effectLst/>
                <a:uLnTx/>
                <a:uFillTx/>
                <a:latin typeface="Trebuchet MS" panose="020B0603020202020204"/>
                <a:ea typeface="+mn-ea"/>
                <a:cs typeface="+mn-cs"/>
              </a:rPr>
              <a:t>Tuesday, August 6</a:t>
            </a:r>
            <a:endParaRPr kumimoji="0" lang="en-US" sz="6000" b="0" i="0" strike="noStrike" kern="1200" cap="none" spc="0" normalizeH="0" baseline="0" noProof="0">
              <a:ln>
                <a:noFill/>
              </a:ln>
              <a:solidFill>
                <a:srgbClr val="FFFFFF"/>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026" name="Picture 2">
            <a:extLst>
              <a:ext uri="{FF2B5EF4-FFF2-40B4-BE49-F238E27FC236}">
                <a16:creationId xmlns:a16="http://schemas.microsoft.com/office/drawing/2014/main" id="{D984E979-15A9-5492-E1E6-E6A0DB6D7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51095"/>
            <a:ext cx="5151416" cy="200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3849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FB0E-9B60-4DED-A6DC-F78375461977}"/>
              </a:ext>
            </a:extLst>
          </p:cNvPr>
          <p:cNvSpPr>
            <a:spLocks noGrp="1"/>
          </p:cNvSpPr>
          <p:nvPr>
            <p:ph type="ctrTitle"/>
          </p:nvPr>
        </p:nvSpPr>
        <p:spPr>
          <a:xfrm>
            <a:off x="0" y="-2"/>
            <a:ext cx="6405249" cy="2308861"/>
          </a:xfrm>
        </p:spPr>
        <p:txBody>
          <a:bodyPr vert="horz" lIns="91440" tIns="45720" rIns="91440" bIns="45720" rtlCol="0" anchor="ctr">
            <a:normAutofit/>
          </a:bodyPr>
          <a:lstStyle/>
          <a:p>
            <a:pPr algn="ctr"/>
            <a:r>
              <a:rPr lang="en-US" b="1" kern="1200">
                <a:solidFill>
                  <a:srgbClr val="FFFFFF"/>
                </a:solidFill>
                <a:latin typeface="Modern Love" panose="04090805081005020601" pitchFamily="82" charset="0"/>
              </a:rPr>
              <a:t>CCSD Email Address</a:t>
            </a:r>
          </a:p>
        </p:txBody>
      </p:sp>
      <p:sp>
        <p:nvSpPr>
          <p:cNvPr id="3" name="Subtitle 2">
            <a:extLst>
              <a:ext uri="{FF2B5EF4-FFF2-40B4-BE49-F238E27FC236}">
                <a16:creationId xmlns:a16="http://schemas.microsoft.com/office/drawing/2014/main" id="{5B06626D-B9F1-402A-B7F7-DEF578A08268}"/>
              </a:ext>
            </a:extLst>
          </p:cNvPr>
          <p:cNvSpPr>
            <a:spLocks noGrp="1"/>
          </p:cNvSpPr>
          <p:nvPr>
            <p:ph type="subTitle" idx="1"/>
          </p:nvPr>
        </p:nvSpPr>
        <p:spPr>
          <a:xfrm>
            <a:off x="751643" y="2219370"/>
            <a:ext cx="4813738" cy="3968750"/>
          </a:xfrm>
          <a:solidFill>
            <a:srgbClr val="0032A1"/>
          </a:solidFill>
        </p:spPr>
        <p:txBody>
          <a:bodyPr vert="horz" lIns="91440" tIns="45720" rIns="91440" bIns="45720" rtlCol="0">
            <a:normAutofit/>
          </a:bodyPr>
          <a:lstStyle/>
          <a:p>
            <a:pPr marL="171450" indent="-171450" algn="l">
              <a:buFont typeface="Arial" panose="020B0604020202020204" pitchFamily="34" charset="0"/>
              <a:buChar char="•"/>
            </a:pPr>
            <a:endParaRPr lang="en-US" sz="2400">
              <a:solidFill>
                <a:srgbClr val="FFFFFF"/>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2800">
                <a:solidFill>
                  <a:srgbClr val="FFFFFF"/>
                </a:solidFill>
                <a:latin typeface="Arial" panose="020B0604020202020204" pitchFamily="34" charset="0"/>
                <a:cs typeface="Arial" panose="020B0604020202020204" pitchFamily="34" charset="0"/>
              </a:rPr>
              <a:t>Primary method of communication from school</a:t>
            </a:r>
          </a:p>
          <a:p>
            <a:pPr marL="171450" indent="-171450" algn="l">
              <a:buFont typeface="Arial" panose="020B0604020202020204" pitchFamily="34" charset="0"/>
              <a:buChar char="•"/>
            </a:pPr>
            <a:r>
              <a:rPr lang="en-US" sz="2800">
                <a:solidFill>
                  <a:srgbClr val="FFFFFF"/>
                </a:solidFill>
                <a:latin typeface="Arial" panose="020B0604020202020204" pitchFamily="34" charset="0"/>
                <a:cs typeface="Arial" panose="020B0604020202020204" pitchFamily="34" charset="0"/>
              </a:rPr>
              <a:t>Check daily to ensure up to date information</a:t>
            </a:r>
          </a:p>
          <a:p>
            <a:pPr marL="171450" indent="-171450" algn="l">
              <a:buFont typeface="Arial" panose="020B0604020202020204" pitchFamily="34" charset="0"/>
              <a:buChar char="•"/>
            </a:pPr>
            <a:r>
              <a:rPr lang="en-US" sz="2800">
                <a:solidFill>
                  <a:srgbClr val="FFFFFF"/>
                </a:solidFill>
                <a:latin typeface="Arial" panose="020B0604020202020204" pitchFamily="34" charset="0"/>
                <a:cs typeface="Arial" panose="020B0604020202020204" pitchFamily="34" charset="0"/>
              </a:rPr>
              <a:t>School will no longer communicate with personal email</a:t>
            </a:r>
          </a:p>
          <a:p>
            <a:pPr algn="l"/>
            <a:r>
              <a:rPr lang="en-US" sz="2400">
                <a:solidFill>
                  <a:srgbClr val="FFFFFF"/>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C98D402-1B98-EE90-BED7-333C6CD4EAD7}"/>
              </a:ext>
            </a:extLst>
          </p:cNvPr>
          <p:cNvSpPr/>
          <p:nvPr/>
        </p:nvSpPr>
        <p:spPr>
          <a:xfrm>
            <a:off x="6405250" y="385446"/>
            <a:ext cx="5786750" cy="6087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Email with solid fill">
            <a:extLst>
              <a:ext uri="{FF2B5EF4-FFF2-40B4-BE49-F238E27FC236}">
                <a16:creationId xmlns:a16="http://schemas.microsoft.com/office/drawing/2014/main" id="{8888B2C8-2435-BEE8-1E94-536D16CEA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502" y="669875"/>
            <a:ext cx="5518245" cy="5518245"/>
          </a:xfrm>
          <a:prstGeom prst="rect">
            <a:avLst/>
          </a:prstGeom>
        </p:spPr>
      </p:pic>
    </p:spTree>
    <p:extLst>
      <p:ext uri="{BB962C8B-B14F-4D97-AF65-F5344CB8AC3E}">
        <p14:creationId xmlns:p14="http://schemas.microsoft.com/office/powerpoint/2010/main" val="323867027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9D0BA-6DB0-951B-D313-BF89720C8401}"/>
              </a:ext>
            </a:extLst>
          </p:cNvPr>
          <p:cNvPicPr>
            <a:picLocks noChangeAspect="1"/>
          </p:cNvPicPr>
          <p:nvPr/>
        </p:nvPicPr>
        <p:blipFill>
          <a:blip r:embed="rId3"/>
          <a:stretch>
            <a:fillRect/>
          </a:stretch>
        </p:blipFill>
        <p:spPr>
          <a:xfrm>
            <a:off x="6096000" y="0"/>
            <a:ext cx="6096000" cy="6858000"/>
          </a:xfrm>
          <a:prstGeom prst="rect">
            <a:avLst/>
          </a:prstGeom>
        </p:spPr>
      </p:pic>
      <p:sp>
        <p:nvSpPr>
          <p:cNvPr id="3" name="Subtitle 2">
            <a:extLst>
              <a:ext uri="{FF2B5EF4-FFF2-40B4-BE49-F238E27FC236}">
                <a16:creationId xmlns:a16="http://schemas.microsoft.com/office/drawing/2014/main" id="{EF88507C-1CDA-437C-9E8A-70E0BCB53E9F}"/>
              </a:ext>
            </a:extLst>
          </p:cNvPr>
          <p:cNvSpPr>
            <a:spLocks noGrp="1"/>
          </p:cNvSpPr>
          <p:nvPr>
            <p:ph type="subTitle" idx="1"/>
          </p:nvPr>
        </p:nvSpPr>
        <p:spPr>
          <a:xfrm>
            <a:off x="411481" y="227234"/>
            <a:ext cx="5227319" cy="6413149"/>
          </a:xfrm>
        </p:spPr>
        <p:txBody>
          <a:bodyPr vert="horz" lIns="91440" tIns="45720" rIns="91440" bIns="45720" rtlCol="0" anchor="ctr">
            <a:normAutofit/>
          </a:bodyPr>
          <a:lstStyle/>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Leaders of the School!</a:t>
            </a:r>
          </a:p>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Tardies to School and Class – Be on time!</a:t>
            </a:r>
          </a:p>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Leaving School without Permission</a:t>
            </a:r>
          </a:p>
          <a:p>
            <a:pPr marL="685800" lvl="2" indent="-228600" algn="l">
              <a:lnSpc>
                <a:spcPct val="140000"/>
              </a:lnSpc>
              <a:buFont typeface="Arial" panose="020B0604020202020204" pitchFamily="34" charset="0"/>
              <a:buChar char="•"/>
            </a:pPr>
            <a:r>
              <a:rPr lang="en-US" sz="1600">
                <a:solidFill>
                  <a:schemeClr val="bg1">
                    <a:lumMod val="75000"/>
                    <a:lumOff val="25000"/>
                  </a:schemeClr>
                </a:solidFill>
              </a:rPr>
              <a:t>Lose parking 45 days </a:t>
            </a:r>
            <a:endParaRPr lang="en-US" sz="1600" cap="none" spc="0">
              <a:solidFill>
                <a:schemeClr val="bg1">
                  <a:lumMod val="75000"/>
                  <a:lumOff val="25000"/>
                </a:schemeClr>
              </a:solidFill>
            </a:endParaRPr>
          </a:p>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Bullying/Harassment</a:t>
            </a:r>
          </a:p>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Vaping – 3 Days OSS (1</a:t>
            </a:r>
            <a:r>
              <a:rPr lang="en-US" sz="1600" cap="none" spc="0" baseline="30000">
                <a:solidFill>
                  <a:schemeClr val="bg1">
                    <a:lumMod val="75000"/>
                    <a:lumOff val="25000"/>
                  </a:schemeClr>
                </a:solidFill>
              </a:rPr>
              <a:t>st</a:t>
            </a:r>
            <a:r>
              <a:rPr lang="en-US" sz="1600" cap="none" spc="0">
                <a:solidFill>
                  <a:schemeClr val="bg1">
                    <a:lumMod val="75000"/>
                    <a:lumOff val="25000"/>
                  </a:schemeClr>
                </a:solidFill>
              </a:rPr>
              <a:t> Offense)</a:t>
            </a:r>
          </a:p>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Multiple People in a stall</a:t>
            </a:r>
          </a:p>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Fighting – 10 Days OSS</a:t>
            </a:r>
          </a:p>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NO Food Deliveries </a:t>
            </a:r>
          </a:p>
          <a:p>
            <a:pPr marL="228600" lvl="0" indent="-228600" algn="l">
              <a:lnSpc>
                <a:spcPct val="140000"/>
              </a:lnSpc>
              <a:buFont typeface="Arial" panose="020B0604020202020204" pitchFamily="34" charset="0"/>
              <a:buChar char="•"/>
            </a:pPr>
            <a:r>
              <a:rPr lang="en-US" sz="1600" cap="none" spc="0">
                <a:solidFill>
                  <a:schemeClr val="bg1">
                    <a:lumMod val="75000"/>
                    <a:lumOff val="25000"/>
                  </a:schemeClr>
                </a:solidFill>
              </a:rPr>
              <a:t>Pay Attention to Deadlines - Take responsibility (ex: NHS application deadline, sports physicals, graduation deadlines, AP registration and payment, etc.)</a:t>
            </a:r>
          </a:p>
        </p:txBody>
      </p:sp>
      <p:sp>
        <p:nvSpPr>
          <p:cNvPr id="2" name="Title 1">
            <a:extLst>
              <a:ext uri="{FF2B5EF4-FFF2-40B4-BE49-F238E27FC236}">
                <a16:creationId xmlns:a16="http://schemas.microsoft.com/office/drawing/2014/main" id="{18D6094A-FF3E-4C4E-BEB8-2D5546DFA5FA}"/>
              </a:ext>
            </a:extLst>
          </p:cNvPr>
          <p:cNvSpPr>
            <a:spLocks noGrp="1"/>
          </p:cNvSpPr>
          <p:nvPr>
            <p:ph type="ctrTitle"/>
          </p:nvPr>
        </p:nvSpPr>
        <p:spPr>
          <a:xfrm>
            <a:off x="6316980" y="227234"/>
            <a:ext cx="5654039" cy="2035906"/>
          </a:xfrm>
        </p:spPr>
        <p:txBody>
          <a:bodyPr vert="horz" lIns="91440" tIns="45720" rIns="91440" bIns="45720" rtlCol="0" anchor="ctr">
            <a:normAutofit/>
          </a:bodyPr>
          <a:lstStyle/>
          <a:p>
            <a:pPr algn="ctr"/>
            <a:r>
              <a:rPr lang="en-US" sz="6000" b="1">
                <a:latin typeface="Modern Love" panose="04090805081005020601" pitchFamily="82" charset="0"/>
                <a:cs typeface="Calibri" panose="020F0502020204030204" pitchFamily="34" charset="0"/>
              </a:rPr>
              <a:t>BEHAVIOR</a:t>
            </a:r>
            <a:r>
              <a:rPr lang="en-US" sz="4800" b="1">
                <a:latin typeface="Modern Love" panose="04090805081005020601" pitchFamily="82" charset="0"/>
              </a:rPr>
              <a:t> </a:t>
            </a:r>
            <a:r>
              <a:rPr lang="en-US" sz="6000" b="1">
                <a:latin typeface="Modern Love" panose="04090805081005020601" pitchFamily="82" charset="0"/>
                <a:cs typeface="Calibri" panose="020F0502020204030204" pitchFamily="34" charset="0"/>
              </a:rPr>
              <a:t>EXPECTATIONS</a:t>
            </a:r>
          </a:p>
        </p:txBody>
      </p:sp>
    </p:spTree>
    <p:extLst>
      <p:ext uri="{BB962C8B-B14F-4D97-AF65-F5344CB8AC3E}">
        <p14:creationId xmlns:p14="http://schemas.microsoft.com/office/powerpoint/2010/main" val="4195329535"/>
      </p:ext>
    </p:extLst>
  </p:cSld>
  <p:clrMapOvr>
    <a:masterClrMapping/>
  </p:clrMapOvr>
</p:sld>
</file>

<file path=ppt/theme/theme1.xml><?xml version="1.0" encoding="utf-8"?>
<a:theme xmlns:a="http://schemas.openxmlformats.org/drawingml/2006/main" name="Berl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BohemianVTI">
  <a:themeElements>
    <a:clrScheme name="AnalogousFromLightSeedRightStep">
      <a:dk1>
        <a:srgbClr val="000000"/>
      </a:dk1>
      <a:lt1>
        <a:srgbClr val="FFFFFF"/>
      </a:lt1>
      <a:dk2>
        <a:srgbClr val="3C3122"/>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3.xml><?xml version="1.0" encoding="utf-8"?>
<a:theme xmlns:a="http://schemas.openxmlformats.org/drawingml/2006/main" name="BohoVogueVTI">
  <a:themeElements>
    <a:clrScheme name="AnalogousFromLightSeedRightStep">
      <a:dk1>
        <a:srgbClr val="000000"/>
      </a:dk1>
      <a:lt1>
        <a:srgbClr val="FFFFFF"/>
      </a:lt1>
      <a:dk2>
        <a:srgbClr val="3D3423"/>
      </a:dk2>
      <a:lt2>
        <a:srgbClr val="E2E8E8"/>
      </a:lt2>
      <a:accent1>
        <a:srgbClr val="EA727C"/>
      </a:accent1>
      <a:accent2>
        <a:srgbClr val="E58553"/>
      </a:accent2>
      <a:accent3>
        <a:srgbClr val="BFA142"/>
      </a:accent3>
      <a:accent4>
        <a:srgbClr val="99AC3E"/>
      </a:accent4>
      <a:accent5>
        <a:srgbClr val="74B249"/>
      </a:accent5>
      <a:accent6>
        <a:srgbClr val="38BB39"/>
      </a:accent6>
      <a:hlink>
        <a:srgbClr val="568E8A"/>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7655F4420D24C9B9F446E1B5E3BC1" ma:contentTypeVersion="14" ma:contentTypeDescription="Create a new document." ma:contentTypeScope="" ma:versionID="8b42f04d83cd13c2affb6d1d6b83bf7e">
  <xsd:schema xmlns:xsd="http://www.w3.org/2001/XMLSchema" xmlns:xs="http://www.w3.org/2001/XMLSchema" xmlns:p="http://schemas.microsoft.com/office/2006/metadata/properties" xmlns:ns3="64c8e3db-ebf5-4e82-85e7-2bcc9da3fe5d" xmlns:ns4="e98143ef-1c87-450f-9e65-75001a6d2334" targetNamespace="http://schemas.microsoft.com/office/2006/metadata/properties" ma:root="true" ma:fieldsID="03f3aea83dd15c0a59f4cad5cae0e283" ns3:_="" ns4:_="">
    <xsd:import namespace="64c8e3db-ebf5-4e82-85e7-2bcc9da3fe5d"/>
    <xsd:import namespace="e98143ef-1c87-450f-9e65-75001a6d23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8e3db-ebf5-4e82-85e7-2bcc9da3fe5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8143ef-1c87-450f-9e65-75001a6d23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E693A7-FA88-4AE7-890B-B212BA3DB6EB}">
  <ds:schemaRefs>
    <ds:schemaRef ds:uri="64c8e3db-ebf5-4e82-85e7-2bcc9da3fe5d"/>
    <ds:schemaRef ds:uri="e98143ef-1c87-450f-9e65-75001a6d2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CAB5EC-42FD-41AC-A18B-8E4CDD48F401}">
  <ds:schemaRefs>
    <ds:schemaRef ds:uri="64c8e3db-ebf5-4e82-85e7-2bcc9da3fe5d"/>
    <ds:schemaRef ds:uri="e98143ef-1c87-450f-9e65-75001a6d2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3365EE-3565-4C20-8AB3-ED6D9E3B8A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1153</Words>
  <Application>Microsoft Office PowerPoint</Application>
  <PresentationFormat>Widescreen</PresentationFormat>
  <Paragraphs>194</Paragraphs>
  <Slides>25</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Aptos Light</vt:lpstr>
      <vt:lpstr>Arial</vt:lpstr>
      <vt:lpstr>Arial,Sans-Serif</vt:lpstr>
      <vt:lpstr>Avenir Next LT Pro</vt:lpstr>
      <vt:lpstr>Calibri</vt:lpstr>
      <vt:lpstr>Courier New</vt:lpstr>
      <vt:lpstr>Modern Love</vt:lpstr>
      <vt:lpstr>Trebuchet MS</vt:lpstr>
      <vt:lpstr>Walbaum Display</vt:lpstr>
      <vt:lpstr>Berlin</vt:lpstr>
      <vt:lpstr>BohemianVTI</vt:lpstr>
      <vt:lpstr>BohoVogueVTI</vt:lpstr>
      <vt:lpstr>Walton  High School  Class of  2025</vt:lpstr>
      <vt:lpstr>Administration</vt:lpstr>
      <vt:lpstr>Senior Sponsors​</vt:lpstr>
      <vt:lpstr>SGA Information</vt:lpstr>
      <vt:lpstr>Senior Class T-Shirt Voting</vt:lpstr>
      <vt:lpstr>Senior Spirit Days Voting</vt:lpstr>
      <vt:lpstr>Senior Class Photo</vt:lpstr>
      <vt:lpstr>CCSD Email Address</vt:lpstr>
      <vt:lpstr>BEHAVIOR EXPECTATIONS</vt:lpstr>
      <vt:lpstr>Tardies</vt:lpstr>
      <vt:lpstr>Appropriate Behavior</vt:lpstr>
      <vt:lpstr>Dress Code</vt:lpstr>
      <vt:lpstr>Honor Code </vt:lpstr>
      <vt:lpstr>Walton Enrichment Block (WEB)</vt:lpstr>
      <vt:lpstr>PowerPoint Presentation</vt:lpstr>
      <vt:lpstr>Importance of 12th Grade </vt:lpstr>
      <vt:lpstr>Counseling</vt:lpstr>
      <vt:lpstr>To-Do Items</vt:lpstr>
      <vt:lpstr>College Admissions: Get Organized</vt:lpstr>
      <vt:lpstr>College Visits</vt:lpstr>
      <vt:lpstr>Volunteer Service Recognition  Graduation Honor Cord</vt:lpstr>
      <vt:lpstr>Athletics &amp; Extracurricular Information</vt:lpstr>
      <vt:lpstr>Athletics and Sportsmanship</vt:lpstr>
      <vt:lpstr>Where to go for help?</vt:lpstr>
      <vt:lpstr>HAVE AN AMAZING SENIOR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Walton High School</dc:title>
  <dc:creator>Jeff Milton</dc:creator>
  <cp:lastModifiedBy>Matthew Short</cp:lastModifiedBy>
  <cp:revision>1</cp:revision>
  <cp:lastPrinted>2022-08-01T14:14:22Z</cp:lastPrinted>
  <dcterms:created xsi:type="dcterms:W3CDTF">2021-07-22T17:11:35Z</dcterms:created>
  <dcterms:modified xsi:type="dcterms:W3CDTF">2024-08-06T13:20:08Z</dcterms:modified>
</cp:coreProperties>
</file>