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notesMasterIdLst>
    <p:notesMasterId r:id="rId25"/>
  </p:notesMasterIdLst>
  <p:sldIdLst>
    <p:sldId id="256" r:id="rId3"/>
    <p:sldId id="257" r:id="rId4"/>
    <p:sldId id="258" r:id="rId5"/>
    <p:sldId id="280" r:id="rId6"/>
    <p:sldId id="301" r:id="rId7"/>
    <p:sldId id="302" r:id="rId8"/>
    <p:sldId id="267" r:id="rId9"/>
    <p:sldId id="259" r:id="rId10"/>
    <p:sldId id="261" r:id="rId11"/>
    <p:sldId id="275" r:id="rId12"/>
    <p:sldId id="263" r:id="rId13"/>
    <p:sldId id="264" r:id="rId14"/>
    <p:sldId id="265" r:id="rId15"/>
    <p:sldId id="266" r:id="rId16"/>
    <p:sldId id="268" r:id="rId17"/>
    <p:sldId id="269" r:id="rId18"/>
    <p:sldId id="270" r:id="rId19"/>
    <p:sldId id="300" r:id="rId20"/>
    <p:sldId id="271" r:id="rId21"/>
    <p:sldId id="272" r:id="rId22"/>
    <p:sldId id="27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57A4FE-3147-A282-C3CA-78240DD02896}" v="37" dt="2024-08-05T17:58:43.358"/>
    <p1510:client id="{978AAC2F-2511-3E34-9D44-83AEB14F2215}" v="6" dt="2024-08-06T12:19:39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Short" userId="caf39b71-d530-41d6-9581-024878cb81e8" providerId="ADAL" clId="{BB61F250-3752-478A-AAC9-0A99238F0C5C}"/>
    <pc:docChg chg="delSld">
      <pc:chgData name="Matthew Short" userId="caf39b71-d530-41d6-9581-024878cb81e8" providerId="ADAL" clId="{BB61F250-3752-478A-AAC9-0A99238F0C5C}" dt="2024-08-06T13:20:21.268" v="0" actId="2696"/>
      <pc:docMkLst>
        <pc:docMk/>
      </pc:docMkLst>
      <pc:sldChg chg="del">
        <pc:chgData name="Matthew Short" userId="caf39b71-d530-41d6-9581-024878cb81e8" providerId="ADAL" clId="{BB61F250-3752-478A-AAC9-0A99238F0C5C}" dt="2024-08-06T13:20:21.268" v="0" actId="2696"/>
        <pc:sldMkLst>
          <pc:docMk/>
          <pc:sldMk cId="2253205140" sldId="29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.Williams@cobbk12.org" TargetMode="External"/><Relationship Id="rId1" Type="http://schemas.openxmlformats.org/officeDocument/2006/relationships/hyperlink" Target="mailto:Julie.Brown@cobbk12.org" TargetMode="Externa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mailto:Emma.Wright@cobbk12.org" TargetMode="External"/><Relationship Id="rId1" Type="http://schemas.openxmlformats.org/officeDocument/2006/relationships/hyperlink" Target="mailto:Karen.Duncan@cobbk12.org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.Williams@cobbk12.org" TargetMode="External"/><Relationship Id="rId1" Type="http://schemas.openxmlformats.org/officeDocument/2006/relationships/hyperlink" Target="mailto:Julie.Brown@cobbk12.org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mailto:Emma.Wright@cobbk12.org" TargetMode="External"/><Relationship Id="rId1" Type="http://schemas.openxmlformats.org/officeDocument/2006/relationships/hyperlink" Target="mailto:Karen.Duncan@cobbk12.or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78109B-6102-42AF-84AE-402542ACC9F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294DE65-25E0-40F7-B9B2-51E9DDA88718}">
      <dgm:prSet/>
      <dgm:spPr/>
      <dgm:t>
        <a:bodyPr/>
        <a:lstStyle/>
        <a:p>
          <a:pPr rtl="0"/>
          <a:r>
            <a:rPr lang="en-US"/>
            <a:t>Dr.</a:t>
          </a:r>
          <a:r>
            <a:rPr lang="en-US">
              <a:latin typeface="Calibri Light" panose="020F0302020204030204"/>
            </a:rPr>
            <a:t> </a:t>
          </a:r>
          <a:r>
            <a:rPr lang="en-US" b="1">
              <a:latin typeface="Calibri Light" panose="020F0302020204030204"/>
            </a:rPr>
            <a:t>Jones</a:t>
          </a:r>
          <a:endParaRPr lang="en-US" b="1"/>
        </a:p>
      </dgm:t>
    </dgm:pt>
    <dgm:pt modelId="{893E35C4-AFDE-409B-9380-2B0C6A64618C}" type="parTrans" cxnId="{EBD13F85-5E90-4E8C-A338-06FAF84B6BAA}">
      <dgm:prSet/>
      <dgm:spPr/>
      <dgm:t>
        <a:bodyPr/>
        <a:lstStyle/>
        <a:p>
          <a:endParaRPr lang="en-US"/>
        </a:p>
      </dgm:t>
    </dgm:pt>
    <dgm:pt modelId="{71B01A3A-C152-4D64-8F63-7D84100E7387}" type="sibTrans" cxnId="{EBD13F85-5E90-4E8C-A338-06FAF84B6BAA}">
      <dgm:prSet/>
      <dgm:spPr/>
      <dgm:t>
        <a:bodyPr/>
        <a:lstStyle/>
        <a:p>
          <a:endParaRPr lang="en-US"/>
        </a:p>
      </dgm:t>
    </dgm:pt>
    <dgm:pt modelId="{EF715059-4CAD-4DCD-8455-C6566A604B4B}">
      <dgm:prSet/>
      <dgm:spPr/>
      <dgm:t>
        <a:bodyPr/>
        <a:lstStyle/>
        <a:p>
          <a:r>
            <a:rPr lang="en-US">
              <a:latin typeface="Calibri Light" panose="020F0302020204030204"/>
              <a:hlinkClick xmlns:r="http://schemas.openxmlformats.org/officeDocument/2006/relationships" r:id="rId1"/>
            </a:rPr>
            <a:t>Christopher.Jones@</a:t>
          </a:r>
          <a:r>
            <a:rPr lang="en-US">
              <a:hlinkClick xmlns:r="http://schemas.openxmlformats.org/officeDocument/2006/relationships" r:id="rId1"/>
            </a:rPr>
            <a:t>cobbk12.org</a:t>
          </a:r>
          <a:endParaRPr lang="en-US"/>
        </a:p>
      </dgm:t>
    </dgm:pt>
    <dgm:pt modelId="{D13CBC08-6D17-4081-8C33-68AAF9F7DC7E}" type="parTrans" cxnId="{19165464-6218-469F-A5DF-52ADFBB87151}">
      <dgm:prSet/>
      <dgm:spPr/>
      <dgm:t>
        <a:bodyPr/>
        <a:lstStyle/>
        <a:p>
          <a:endParaRPr lang="en-US"/>
        </a:p>
      </dgm:t>
    </dgm:pt>
    <dgm:pt modelId="{8B390267-27BE-4637-BD69-E8C8BD909FB9}" type="sibTrans" cxnId="{19165464-6218-469F-A5DF-52ADFBB87151}">
      <dgm:prSet/>
      <dgm:spPr/>
      <dgm:t>
        <a:bodyPr/>
        <a:lstStyle/>
        <a:p>
          <a:endParaRPr lang="en-US"/>
        </a:p>
      </dgm:t>
    </dgm:pt>
    <dgm:pt modelId="{2EC1D857-2373-4C4A-A288-374488BE0C64}">
      <dgm:prSet/>
      <dgm:spPr/>
      <dgm:t>
        <a:bodyPr/>
        <a:lstStyle/>
        <a:p>
          <a:r>
            <a:rPr lang="en-US"/>
            <a:t>Dr. Williams</a:t>
          </a:r>
        </a:p>
      </dgm:t>
    </dgm:pt>
    <dgm:pt modelId="{7B2277E1-BC05-4C5E-9F34-3F27F045865B}" type="parTrans" cxnId="{427D85E0-631A-40A3-9D89-B0720D1AE127}">
      <dgm:prSet/>
      <dgm:spPr/>
      <dgm:t>
        <a:bodyPr/>
        <a:lstStyle/>
        <a:p>
          <a:endParaRPr lang="en-US"/>
        </a:p>
      </dgm:t>
    </dgm:pt>
    <dgm:pt modelId="{F5D0A39A-6B8B-48FA-B28A-F886A48F7045}" type="sibTrans" cxnId="{427D85E0-631A-40A3-9D89-B0720D1AE127}">
      <dgm:prSet/>
      <dgm:spPr/>
      <dgm:t>
        <a:bodyPr/>
        <a:lstStyle/>
        <a:p>
          <a:endParaRPr lang="en-US"/>
        </a:p>
      </dgm:t>
    </dgm:pt>
    <dgm:pt modelId="{35D2719F-3A4E-42FE-9771-DF68AF9003FE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Chris.Williams@cobbk12.org</a:t>
          </a:r>
        </a:p>
      </dgm:t>
    </dgm:pt>
    <dgm:pt modelId="{BFA0A8ED-9EEA-4BC6-879C-A0565850DCC3}" type="parTrans" cxnId="{D700FBF2-5EBB-4218-A4F0-24A53CA2AF99}">
      <dgm:prSet/>
      <dgm:spPr/>
      <dgm:t>
        <a:bodyPr/>
        <a:lstStyle/>
        <a:p>
          <a:endParaRPr lang="en-US"/>
        </a:p>
      </dgm:t>
    </dgm:pt>
    <dgm:pt modelId="{64FBA0C2-1E07-4C6B-BE11-B651B77CBB5B}" type="sibTrans" cxnId="{D700FBF2-5EBB-4218-A4F0-24A53CA2AF99}">
      <dgm:prSet/>
      <dgm:spPr/>
      <dgm:t>
        <a:bodyPr/>
        <a:lstStyle/>
        <a:p>
          <a:endParaRPr lang="en-US"/>
        </a:p>
      </dgm:t>
    </dgm:pt>
    <dgm:pt modelId="{F65C67C5-85B3-498E-B6E0-437167523388}" type="pres">
      <dgm:prSet presAssocID="{CE78109B-6102-42AF-84AE-402542ACC9FF}" presName="vert0" presStyleCnt="0">
        <dgm:presLayoutVars>
          <dgm:dir/>
          <dgm:animOne val="branch"/>
          <dgm:animLvl val="lvl"/>
        </dgm:presLayoutVars>
      </dgm:prSet>
      <dgm:spPr/>
    </dgm:pt>
    <dgm:pt modelId="{905C1161-D758-4487-822F-946067ECD874}" type="pres">
      <dgm:prSet presAssocID="{E294DE65-25E0-40F7-B9B2-51E9DDA88718}" presName="thickLine" presStyleLbl="alignNode1" presStyleIdx="0" presStyleCnt="4"/>
      <dgm:spPr/>
    </dgm:pt>
    <dgm:pt modelId="{78771257-C52F-4FB4-9569-2D9EA2723316}" type="pres">
      <dgm:prSet presAssocID="{E294DE65-25E0-40F7-B9B2-51E9DDA88718}" presName="horz1" presStyleCnt="0"/>
      <dgm:spPr/>
    </dgm:pt>
    <dgm:pt modelId="{6BAD77C3-F2D8-4B68-899C-7C385853EEBA}" type="pres">
      <dgm:prSet presAssocID="{E294DE65-25E0-40F7-B9B2-51E9DDA88718}" presName="tx1" presStyleLbl="revTx" presStyleIdx="0" presStyleCnt="4"/>
      <dgm:spPr/>
    </dgm:pt>
    <dgm:pt modelId="{DB652DF3-FDD0-4DE1-9F28-2B524259C0DB}" type="pres">
      <dgm:prSet presAssocID="{E294DE65-25E0-40F7-B9B2-51E9DDA88718}" presName="vert1" presStyleCnt="0"/>
      <dgm:spPr/>
    </dgm:pt>
    <dgm:pt modelId="{74DFAA38-2A71-4F51-B187-4319A69C6944}" type="pres">
      <dgm:prSet presAssocID="{EF715059-4CAD-4DCD-8455-C6566A604B4B}" presName="thickLine" presStyleLbl="alignNode1" presStyleIdx="1" presStyleCnt="4"/>
      <dgm:spPr/>
    </dgm:pt>
    <dgm:pt modelId="{499F86A3-7FBE-4DD4-914E-A8A38A4F301A}" type="pres">
      <dgm:prSet presAssocID="{EF715059-4CAD-4DCD-8455-C6566A604B4B}" presName="horz1" presStyleCnt="0"/>
      <dgm:spPr/>
    </dgm:pt>
    <dgm:pt modelId="{087AF5CA-50C8-497F-9B53-9AEFCA81D293}" type="pres">
      <dgm:prSet presAssocID="{EF715059-4CAD-4DCD-8455-C6566A604B4B}" presName="tx1" presStyleLbl="revTx" presStyleIdx="1" presStyleCnt="4"/>
      <dgm:spPr/>
    </dgm:pt>
    <dgm:pt modelId="{0C8119C3-6A5F-428E-B2A7-FF7DEB57FD8D}" type="pres">
      <dgm:prSet presAssocID="{EF715059-4CAD-4DCD-8455-C6566A604B4B}" presName="vert1" presStyleCnt="0"/>
      <dgm:spPr/>
    </dgm:pt>
    <dgm:pt modelId="{591B8EBD-8DF8-4AF9-8BA0-F8AACD55B73F}" type="pres">
      <dgm:prSet presAssocID="{2EC1D857-2373-4C4A-A288-374488BE0C64}" presName="thickLine" presStyleLbl="alignNode1" presStyleIdx="2" presStyleCnt="4"/>
      <dgm:spPr/>
    </dgm:pt>
    <dgm:pt modelId="{D21489C7-E822-4D81-BC41-8CB58613ADC8}" type="pres">
      <dgm:prSet presAssocID="{2EC1D857-2373-4C4A-A288-374488BE0C64}" presName="horz1" presStyleCnt="0"/>
      <dgm:spPr/>
    </dgm:pt>
    <dgm:pt modelId="{7F4F6AF1-51A2-47A1-9AA1-3770F3D07A7B}" type="pres">
      <dgm:prSet presAssocID="{2EC1D857-2373-4C4A-A288-374488BE0C64}" presName="tx1" presStyleLbl="revTx" presStyleIdx="2" presStyleCnt="4"/>
      <dgm:spPr/>
    </dgm:pt>
    <dgm:pt modelId="{5C3E0A86-269B-4FB4-82CA-FDB731FA093E}" type="pres">
      <dgm:prSet presAssocID="{2EC1D857-2373-4C4A-A288-374488BE0C64}" presName="vert1" presStyleCnt="0"/>
      <dgm:spPr/>
    </dgm:pt>
    <dgm:pt modelId="{22A0263D-04AF-4614-A5E4-BE15C1F3528B}" type="pres">
      <dgm:prSet presAssocID="{35D2719F-3A4E-42FE-9771-DF68AF9003FE}" presName="thickLine" presStyleLbl="alignNode1" presStyleIdx="3" presStyleCnt="4"/>
      <dgm:spPr/>
    </dgm:pt>
    <dgm:pt modelId="{D42D5945-9EA1-4B2A-8E29-4BD60F714F46}" type="pres">
      <dgm:prSet presAssocID="{35D2719F-3A4E-42FE-9771-DF68AF9003FE}" presName="horz1" presStyleCnt="0"/>
      <dgm:spPr/>
    </dgm:pt>
    <dgm:pt modelId="{1F01BDB1-A59E-414D-92C5-D7AA6491744A}" type="pres">
      <dgm:prSet presAssocID="{35D2719F-3A4E-42FE-9771-DF68AF9003FE}" presName="tx1" presStyleLbl="revTx" presStyleIdx="3" presStyleCnt="4"/>
      <dgm:spPr/>
    </dgm:pt>
    <dgm:pt modelId="{8F6865CC-FC5F-4FEA-B60B-ECB241ECC1FA}" type="pres">
      <dgm:prSet presAssocID="{35D2719F-3A4E-42FE-9771-DF68AF9003FE}" presName="vert1" presStyleCnt="0"/>
      <dgm:spPr/>
    </dgm:pt>
  </dgm:ptLst>
  <dgm:cxnLst>
    <dgm:cxn modelId="{B3392921-4F46-43D6-B97B-4AD940721783}" type="presOf" srcId="{E294DE65-25E0-40F7-B9B2-51E9DDA88718}" destId="{6BAD77C3-F2D8-4B68-899C-7C385853EEBA}" srcOrd="0" destOrd="0" presId="urn:microsoft.com/office/officeart/2008/layout/LinedList"/>
    <dgm:cxn modelId="{53AAC22C-2B73-4D7B-8888-3742ECC1B7CB}" type="presOf" srcId="{35D2719F-3A4E-42FE-9771-DF68AF9003FE}" destId="{1F01BDB1-A59E-414D-92C5-D7AA6491744A}" srcOrd="0" destOrd="0" presId="urn:microsoft.com/office/officeart/2008/layout/LinedList"/>
    <dgm:cxn modelId="{C57FFB5C-85C8-45B9-BDEC-7DFB81FC745A}" type="presOf" srcId="{CE78109B-6102-42AF-84AE-402542ACC9FF}" destId="{F65C67C5-85B3-498E-B6E0-437167523388}" srcOrd="0" destOrd="0" presId="urn:microsoft.com/office/officeart/2008/layout/LinedList"/>
    <dgm:cxn modelId="{19165464-6218-469F-A5DF-52ADFBB87151}" srcId="{CE78109B-6102-42AF-84AE-402542ACC9FF}" destId="{EF715059-4CAD-4DCD-8455-C6566A604B4B}" srcOrd="1" destOrd="0" parTransId="{D13CBC08-6D17-4081-8C33-68AAF9F7DC7E}" sibTransId="{8B390267-27BE-4637-BD69-E8C8BD909FB9}"/>
    <dgm:cxn modelId="{39422847-1B3B-4251-ABA1-4B5DD7CCB394}" type="presOf" srcId="{EF715059-4CAD-4DCD-8455-C6566A604B4B}" destId="{087AF5CA-50C8-497F-9B53-9AEFCA81D293}" srcOrd="0" destOrd="0" presId="urn:microsoft.com/office/officeart/2008/layout/LinedList"/>
    <dgm:cxn modelId="{EBD13F85-5E90-4E8C-A338-06FAF84B6BAA}" srcId="{CE78109B-6102-42AF-84AE-402542ACC9FF}" destId="{E294DE65-25E0-40F7-B9B2-51E9DDA88718}" srcOrd="0" destOrd="0" parTransId="{893E35C4-AFDE-409B-9380-2B0C6A64618C}" sibTransId="{71B01A3A-C152-4D64-8F63-7D84100E7387}"/>
    <dgm:cxn modelId="{5A69E89C-7F66-47AB-9C96-B1FC98AB1B87}" type="presOf" srcId="{2EC1D857-2373-4C4A-A288-374488BE0C64}" destId="{7F4F6AF1-51A2-47A1-9AA1-3770F3D07A7B}" srcOrd="0" destOrd="0" presId="urn:microsoft.com/office/officeart/2008/layout/LinedList"/>
    <dgm:cxn modelId="{427D85E0-631A-40A3-9D89-B0720D1AE127}" srcId="{CE78109B-6102-42AF-84AE-402542ACC9FF}" destId="{2EC1D857-2373-4C4A-A288-374488BE0C64}" srcOrd="2" destOrd="0" parTransId="{7B2277E1-BC05-4C5E-9F34-3F27F045865B}" sibTransId="{F5D0A39A-6B8B-48FA-B28A-F886A48F7045}"/>
    <dgm:cxn modelId="{D700FBF2-5EBB-4218-A4F0-24A53CA2AF99}" srcId="{CE78109B-6102-42AF-84AE-402542ACC9FF}" destId="{35D2719F-3A4E-42FE-9771-DF68AF9003FE}" srcOrd="3" destOrd="0" parTransId="{BFA0A8ED-9EEA-4BC6-879C-A0565850DCC3}" sibTransId="{64FBA0C2-1E07-4C6B-BE11-B651B77CBB5B}"/>
    <dgm:cxn modelId="{993E4F20-C801-4A05-B0BC-303D8E5F29DD}" type="presParOf" srcId="{F65C67C5-85B3-498E-B6E0-437167523388}" destId="{905C1161-D758-4487-822F-946067ECD874}" srcOrd="0" destOrd="0" presId="urn:microsoft.com/office/officeart/2008/layout/LinedList"/>
    <dgm:cxn modelId="{E245EC20-9E71-4680-BD85-A51C0E235610}" type="presParOf" srcId="{F65C67C5-85B3-498E-B6E0-437167523388}" destId="{78771257-C52F-4FB4-9569-2D9EA2723316}" srcOrd="1" destOrd="0" presId="urn:microsoft.com/office/officeart/2008/layout/LinedList"/>
    <dgm:cxn modelId="{3FAB2B99-F3CF-4310-9366-862004422A3D}" type="presParOf" srcId="{78771257-C52F-4FB4-9569-2D9EA2723316}" destId="{6BAD77C3-F2D8-4B68-899C-7C385853EEBA}" srcOrd="0" destOrd="0" presId="urn:microsoft.com/office/officeart/2008/layout/LinedList"/>
    <dgm:cxn modelId="{F512165F-E002-4A6B-B406-CCFB72F2931F}" type="presParOf" srcId="{78771257-C52F-4FB4-9569-2D9EA2723316}" destId="{DB652DF3-FDD0-4DE1-9F28-2B524259C0DB}" srcOrd="1" destOrd="0" presId="urn:microsoft.com/office/officeart/2008/layout/LinedList"/>
    <dgm:cxn modelId="{1B1F0F11-05D3-4780-8F89-E92ABD0FDBD3}" type="presParOf" srcId="{F65C67C5-85B3-498E-B6E0-437167523388}" destId="{74DFAA38-2A71-4F51-B187-4319A69C6944}" srcOrd="2" destOrd="0" presId="urn:microsoft.com/office/officeart/2008/layout/LinedList"/>
    <dgm:cxn modelId="{F457159A-6BA7-4C75-BA42-08A70435D1D3}" type="presParOf" srcId="{F65C67C5-85B3-498E-B6E0-437167523388}" destId="{499F86A3-7FBE-4DD4-914E-A8A38A4F301A}" srcOrd="3" destOrd="0" presId="urn:microsoft.com/office/officeart/2008/layout/LinedList"/>
    <dgm:cxn modelId="{26BF4BE6-C7A6-4D40-A655-35E57F4C2B75}" type="presParOf" srcId="{499F86A3-7FBE-4DD4-914E-A8A38A4F301A}" destId="{087AF5CA-50C8-497F-9B53-9AEFCA81D293}" srcOrd="0" destOrd="0" presId="urn:microsoft.com/office/officeart/2008/layout/LinedList"/>
    <dgm:cxn modelId="{B984C5B6-8BF1-40F0-8669-D208EC7ADBC3}" type="presParOf" srcId="{499F86A3-7FBE-4DD4-914E-A8A38A4F301A}" destId="{0C8119C3-6A5F-428E-B2A7-FF7DEB57FD8D}" srcOrd="1" destOrd="0" presId="urn:microsoft.com/office/officeart/2008/layout/LinedList"/>
    <dgm:cxn modelId="{1F2CE81D-27DD-4CA0-8C47-B9AAAC0BB7EF}" type="presParOf" srcId="{F65C67C5-85B3-498E-B6E0-437167523388}" destId="{591B8EBD-8DF8-4AF9-8BA0-F8AACD55B73F}" srcOrd="4" destOrd="0" presId="urn:microsoft.com/office/officeart/2008/layout/LinedList"/>
    <dgm:cxn modelId="{AEDFC28F-5467-4259-A47E-1EA71B6D975E}" type="presParOf" srcId="{F65C67C5-85B3-498E-B6E0-437167523388}" destId="{D21489C7-E822-4D81-BC41-8CB58613ADC8}" srcOrd="5" destOrd="0" presId="urn:microsoft.com/office/officeart/2008/layout/LinedList"/>
    <dgm:cxn modelId="{86D4C8CC-3B4F-4DF6-B9E3-A64F4762F09E}" type="presParOf" srcId="{D21489C7-E822-4D81-BC41-8CB58613ADC8}" destId="{7F4F6AF1-51A2-47A1-9AA1-3770F3D07A7B}" srcOrd="0" destOrd="0" presId="urn:microsoft.com/office/officeart/2008/layout/LinedList"/>
    <dgm:cxn modelId="{DA1643B6-6042-4D88-A7F5-A29161B1F0D4}" type="presParOf" srcId="{D21489C7-E822-4D81-BC41-8CB58613ADC8}" destId="{5C3E0A86-269B-4FB4-82CA-FDB731FA093E}" srcOrd="1" destOrd="0" presId="urn:microsoft.com/office/officeart/2008/layout/LinedList"/>
    <dgm:cxn modelId="{2D6FE6DF-2486-4903-8CCF-E2DDB4FB7D22}" type="presParOf" srcId="{F65C67C5-85B3-498E-B6E0-437167523388}" destId="{22A0263D-04AF-4614-A5E4-BE15C1F3528B}" srcOrd="6" destOrd="0" presId="urn:microsoft.com/office/officeart/2008/layout/LinedList"/>
    <dgm:cxn modelId="{30E411BC-58A4-411C-AB5E-5D5F50B58587}" type="presParOf" srcId="{F65C67C5-85B3-498E-B6E0-437167523388}" destId="{D42D5945-9EA1-4B2A-8E29-4BD60F714F46}" srcOrd="7" destOrd="0" presId="urn:microsoft.com/office/officeart/2008/layout/LinedList"/>
    <dgm:cxn modelId="{E6810BBE-003C-403D-9B19-7FA028887FFB}" type="presParOf" srcId="{D42D5945-9EA1-4B2A-8E29-4BD60F714F46}" destId="{1F01BDB1-A59E-414D-92C5-D7AA6491744A}" srcOrd="0" destOrd="0" presId="urn:microsoft.com/office/officeart/2008/layout/LinedList"/>
    <dgm:cxn modelId="{A9FE753B-7FFC-41E3-94FD-46B821028892}" type="presParOf" srcId="{D42D5945-9EA1-4B2A-8E29-4BD60F714F46}" destId="{8F6865CC-FC5F-4FEA-B60B-ECB241ECC1F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964F96-839E-483D-BA85-A31C8D87F02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A2C38C8-22E6-4F86-BB48-C1139985945C}">
      <dgm:prSet/>
      <dgm:spPr/>
      <dgm:t>
        <a:bodyPr/>
        <a:lstStyle/>
        <a:p>
          <a:r>
            <a:rPr lang="en-US"/>
            <a:t>Ms. Duncan – SGA (Student Government Association) Sponsor</a:t>
          </a:r>
        </a:p>
      </dgm:t>
    </dgm:pt>
    <dgm:pt modelId="{006055E8-3739-4097-B636-924218EFE7EE}" type="parTrans" cxnId="{165C65F9-9C0F-4792-AF78-C8F32A68D1EB}">
      <dgm:prSet/>
      <dgm:spPr/>
      <dgm:t>
        <a:bodyPr/>
        <a:lstStyle/>
        <a:p>
          <a:endParaRPr lang="en-US"/>
        </a:p>
      </dgm:t>
    </dgm:pt>
    <dgm:pt modelId="{83676B86-60AF-49B5-BF27-E90D94765822}" type="sibTrans" cxnId="{165C65F9-9C0F-4792-AF78-C8F32A68D1EB}">
      <dgm:prSet/>
      <dgm:spPr/>
      <dgm:t>
        <a:bodyPr/>
        <a:lstStyle/>
        <a:p>
          <a:endParaRPr lang="en-US"/>
        </a:p>
      </dgm:t>
    </dgm:pt>
    <dgm:pt modelId="{BEC8B50B-53D9-46E7-9812-E10C248F6E30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Karen.Duncan@cobbk12.org</a:t>
          </a:r>
          <a:endParaRPr lang="en-US"/>
        </a:p>
      </dgm:t>
    </dgm:pt>
    <dgm:pt modelId="{4A13604B-5FC0-44D2-AA1D-59772E8E5EB7}" type="parTrans" cxnId="{4C765118-606F-4F9E-A4C0-C494CDCC18F2}">
      <dgm:prSet/>
      <dgm:spPr/>
      <dgm:t>
        <a:bodyPr/>
        <a:lstStyle/>
        <a:p>
          <a:endParaRPr lang="en-US"/>
        </a:p>
      </dgm:t>
    </dgm:pt>
    <dgm:pt modelId="{1249E2AB-250D-41F9-ADA7-9A484D75E847}" type="sibTrans" cxnId="{4C765118-606F-4F9E-A4C0-C494CDCC18F2}">
      <dgm:prSet/>
      <dgm:spPr/>
      <dgm:t>
        <a:bodyPr/>
        <a:lstStyle/>
        <a:p>
          <a:endParaRPr lang="en-US"/>
        </a:p>
      </dgm:t>
    </dgm:pt>
    <dgm:pt modelId="{4BBF3BC1-92F7-4EAA-900E-7364D6F77E0C}">
      <dgm:prSet/>
      <dgm:spPr/>
      <dgm:t>
        <a:bodyPr/>
        <a:lstStyle/>
        <a:p>
          <a:r>
            <a:rPr lang="en-US"/>
            <a:t>Ms. Wright – Sophomore Class Sponsor</a:t>
          </a:r>
        </a:p>
      </dgm:t>
    </dgm:pt>
    <dgm:pt modelId="{5A9B7E4A-F2AF-4BE0-A15B-7FA943A3C546}" type="parTrans" cxnId="{E4F16843-A317-4472-8487-EBC9EA3F71C3}">
      <dgm:prSet/>
      <dgm:spPr/>
      <dgm:t>
        <a:bodyPr/>
        <a:lstStyle/>
        <a:p>
          <a:endParaRPr lang="en-US"/>
        </a:p>
      </dgm:t>
    </dgm:pt>
    <dgm:pt modelId="{E2AAF106-76CC-40F1-B3EA-5CC99197AC54}" type="sibTrans" cxnId="{E4F16843-A317-4472-8487-EBC9EA3F71C3}">
      <dgm:prSet/>
      <dgm:spPr/>
      <dgm:t>
        <a:bodyPr/>
        <a:lstStyle/>
        <a:p>
          <a:endParaRPr lang="en-US"/>
        </a:p>
      </dgm:t>
    </dgm:pt>
    <dgm:pt modelId="{9E9268B2-EC00-439B-A247-8B12258775F2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Emma.Wright@cobbk12.org</a:t>
          </a:r>
          <a:endParaRPr lang="en-US"/>
        </a:p>
      </dgm:t>
    </dgm:pt>
    <dgm:pt modelId="{49104474-2DC7-4CDA-99B2-112F7E616CA2}" type="parTrans" cxnId="{4B0E9E75-4A65-4BC0-96B3-7839334A3B66}">
      <dgm:prSet/>
      <dgm:spPr/>
      <dgm:t>
        <a:bodyPr/>
        <a:lstStyle/>
        <a:p>
          <a:endParaRPr lang="en-US"/>
        </a:p>
      </dgm:t>
    </dgm:pt>
    <dgm:pt modelId="{2E75AF78-2FA7-47C0-9B01-EF9489E9C32E}" type="sibTrans" cxnId="{4B0E9E75-4A65-4BC0-96B3-7839334A3B66}">
      <dgm:prSet/>
      <dgm:spPr/>
      <dgm:t>
        <a:bodyPr/>
        <a:lstStyle/>
        <a:p>
          <a:endParaRPr lang="en-US"/>
        </a:p>
      </dgm:t>
    </dgm:pt>
    <dgm:pt modelId="{7AB722C4-2DB6-4B0F-A098-9F99355BE946}" type="pres">
      <dgm:prSet presAssocID="{BD964F96-839E-483D-BA85-A31C8D87F02A}" presName="vert0" presStyleCnt="0">
        <dgm:presLayoutVars>
          <dgm:dir/>
          <dgm:animOne val="branch"/>
          <dgm:animLvl val="lvl"/>
        </dgm:presLayoutVars>
      </dgm:prSet>
      <dgm:spPr/>
    </dgm:pt>
    <dgm:pt modelId="{B8113CEB-B43B-47A2-A6BD-9E79C2BA1736}" type="pres">
      <dgm:prSet presAssocID="{7A2C38C8-22E6-4F86-BB48-C1139985945C}" presName="thickLine" presStyleLbl="alignNode1" presStyleIdx="0" presStyleCnt="4"/>
      <dgm:spPr/>
    </dgm:pt>
    <dgm:pt modelId="{9A2A2E38-1513-44E5-A3F4-CDC6677121AC}" type="pres">
      <dgm:prSet presAssocID="{7A2C38C8-22E6-4F86-BB48-C1139985945C}" presName="horz1" presStyleCnt="0"/>
      <dgm:spPr/>
    </dgm:pt>
    <dgm:pt modelId="{687BF52A-FBDF-452C-96ED-5CB8B5CFF9CE}" type="pres">
      <dgm:prSet presAssocID="{7A2C38C8-22E6-4F86-BB48-C1139985945C}" presName="tx1" presStyleLbl="revTx" presStyleIdx="0" presStyleCnt="4"/>
      <dgm:spPr/>
    </dgm:pt>
    <dgm:pt modelId="{4AEDE0E2-3CE2-45D4-8487-1B93BF6DCC6A}" type="pres">
      <dgm:prSet presAssocID="{7A2C38C8-22E6-4F86-BB48-C1139985945C}" presName="vert1" presStyleCnt="0"/>
      <dgm:spPr/>
    </dgm:pt>
    <dgm:pt modelId="{579F721D-CE13-475B-BDE8-CABE1BE9D53F}" type="pres">
      <dgm:prSet presAssocID="{BEC8B50B-53D9-46E7-9812-E10C248F6E30}" presName="thickLine" presStyleLbl="alignNode1" presStyleIdx="1" presStyleCnt="4"/>
      <dgm:spPr/>
    </dgm:pt>
    <dgm:pt modelId="{6874BD00-47F8-4923-AB53-9851BE19E9BB}" type="pres">
      <dgm:prSet presAssocID="{BEC8B50B-53D9-46E7-9812-E10C248F6E30}" presName="horz1" presStyleCnt="0"/>
      <dgm:spPr/>
    </dgm:pt>
    <dgm:pt modelId="{3C0F976B-F08C-4F71-9CBC-F8D071FD4378}" type="pres">
      <dgm:prSet presAssocID="{BEC8B50B-53D9-46E7-9812-E10C248F6E30}" presName="tx1" presStyleLbl="revTx" presStyleIdx="1" presStyleCnt="4"/>
      <dgm:spPr/>
    </dgm:pt>
    <dgm:pt modelId="{73E5087B-7426-4ABC-84FC-A7A493EFE36C}" type="pres">
      <dgm:prSet presAssocID="{BEC8B50B-53D9-46E7-9812-E10C248F6E30}" presName="vert1" presStyleCnt="0"/>
      <dgm:spPr/>
    </dgm:pt>
    <dgm:pt modelId="{8D741C79-5C95-4140-AD6D-239C8CD5FA97}" type="pres">
      <dgm:prSet presAssocID="{4BBF3BC1-92F7-4EAA-900E-7364D6F77E0C}" presName="thickLine" presStyleLbl="alignNode1" presStyleIdx="2" presStyleCnt="4"/>
      <dgm:spPr/>
    </dgm:pt>
    <dgm:pt modelId="{52B74EB3-A803-4881-AE48-E88EAC8E9D16}" type="pres">
      <dgm:prSet presAssocID="{4BBF3BC1-92F7-4EAA-900E-7364D6F77E0C}" presName="horz1" presStyleCnt="0"/>
      <dgm:spPr/>
    </dgm:pt>
    <dgm:pt modelId="{72F30EBD-1D16-4BAC-9055-B3550728DB22}" type="pres">
      <dgm:prSet presAssocID="{4BBF3BC1-92F7-4EAA-900E-7364D6F77E0C}" presName="tx1" presStyleLbl="revTx" presStyleIdx="2" presStyleCnt="4"/>
      <dgm:spPr/>
    </dgm:pt>
    <dgm:pt modelId="{7ACDD2A3-8D79-4BD0-895D-D353F3C66CB8}" type="pres">
      <dgm:prSet presAssocID="{4BBF3BC1-92F7-4EAA-900E-7364D6F77E0C}" presName="vert1" presStyleCnt="0"/>
      <dgm:spPr/>
    </dgm:pt>
    <dgm:pt modelId="{B9E3E4F4-6BD7-4508-AB50-21004E491336}" type="pres">
      <dgm:prSet presAssocID="{9E9268B2-EC00-439B-A247-8B12258775F2}" presName="thickLine" presStyleLbl="alignNode1" presStyleIdx="3" presStyleCnt="4"/>
      <dgm:spPr/>
    </dgm:pt>
    <dgm:pt modelId="{19123FEF-C97E-4FE1-8BE7-BC90C78B0F81}" type="pres">
      <dgm:prSet presAssocID="{9E9268B2-EC00-439B-A247-8B12258775F2}" presName="horz1" presStyleCnt="0"/>
      <dgm:spPr/>
    </dgm:pt>
    <dgm:pt modelId="{CF77EB33-AE4A-45BC-956A-ACA90716E57A}" type="pres">
      <dgm:prSet presAssocID="{9E9268B2-EC00-439B-A247-8B12258775F2}" presName="tx1" presStyleLbl="revTx" presStyleIdx="3" presStyleCnt="4"/>
      <dgm:spPr/>
    </dgm:pt>
    <dgm:pt modelId="{625DBFF4-984C-4D40-90E8-2B1E6AF2E61F}" type="pres">
      <dgm:prSet presAssocID="{9E9268B2-EC00-439B-A247-8B12258775F2}" presName="vert1" presStyleCnt="0"/>
      <dgm:spPr/>
    </dgm:pt>
  </dgm:ptLst>
  <dgm:cxnLst>
    <dgm:cxn modelId="{4C765118-606F-4F9E-A4C0-C494CDCC18F2}" srcId="{BD964F96-839E-483D-BA85-A31C8D87F02A}" destId="{BEC8B50B-53D9-46E7-9812-E10C248F6E30}" srcOrd="1" destOrd="0" parTransId="{4A13604B-5FC0-44D2-AA1D-59772E8E5EB7}" sibTransId="{1249E2AB-250D-41F9-ADA7-9A484D75E847}"/>
    <dgm:cxn modelId="{803FC442-9DFB-4D76-84FF-74AAC96DAEF3}" type="presOf" srcId="{BEC8B50B-53D9-46E7-9812-E10C248F6E30}" destId="{3C0F976B-F08C-4F71-9CBC-F8D071FD4378}" srcOrd="0" destOrd="0" presId="urn:microsoft.com/office/officeart/2008/layout/LinedList"/>
    <dgm:cxn modelId="{E4F16843-A317-4472-8487-EBC9EA3F71C3}" srcId="{BD964F96-839E-483D-BA85-A31C8D87F02A}" destId="{4BBF3BC1-92F7-4EAA-900E-7364D6F77E0C}" srcOrd="2" destOrd="0" parTransId="{5A9B7E4A-F2AF-4BE0-A15B-7FA943A3C546}" sibTransId="{E2AAF106-76CC-40F1-B3EA-5CC99197AC54}"/>
    <dgm:cxn modelId="{4B0E9E75-4A65-4BC0-96B3-7839334A3B66}" srcId="{BD964F96-839E-483D-BA85-A31C8D87F02A}" destId="{9E9268B2-EC00-439B-A247-8B12258775F2}" srcOrd="3" destOrd="0" parTransId="{49104474-2DC7-4CDA-99B2-112F7E616CA2}" sibTransId="{2E75AF78-2FA7-47C0-9B01-EF9489E9C32E}"/>
    <dgm:cxn modelId="{8413C396-9AE6-4B35-8645-9A0D2D29E4A7}" type="presOf" srcId="{9E9268B2-EC00-439B-A247-8B12258775F2}" destId="{CF77EB33-AE4A-45BC-956A-ACA90716E57A}" srcOrd="0" destOrd="0" presId="urn:microsoft.com/office/officeart/2008/layout/LinedList"/>
    <dgm:cxn modelId="{D662B5A0-0A34-4F50-BE60-92DADE0EB4FD}" type="presOf" srcId="{7A2C38C8-22E6-4F86-BB48-C1139985945C}" destId="{687BF52A-FBDF-452C-96ED-5CB8B5CFF9CE}" srcOrd="0" destOrd="0" presId="urn:microsoft.com/office/officeart/2008/layout/LinedList"/>
    <dgm:cxn modelId="{7C90D4E3-EED1-4079-AC57-4A400CB1B7CB}" type="presOf" srcId="{BD964F96-839E-483D-BA85-A31C8D87F02A}" destId="{7AB722C4-2DB6-4B0F-A098-9F99355BE946}" srcOrd="0" destOrd="0" presId="urn:microsoft.com/office/officeart/2008/layout/LinedList"/>
    <dgm:cxn modelId="{898E72F6-16CC-4CA1-A988-30A4B44D4AD6}" type="presOf" srcId="{4BBF3BC1-92F7-4EAA-900E-7364D6F77E0C}" destId="{72F30EBD-1D16-4BAC-9055-B3550728DB22}" srcOrd="0" destOrd="0" presId="urn:microsoft.com/office/officeart/2008/layout/LinedList"/>
    <dgm:cxn modelId="{165C65F9-9C0F-4792-AF78-C8F32A68D1EB}" srcId="{BD964F96-839E-483D-BA85-A31C8D87F02A}" destId="{7A2C38C8-22E6-4F86-BB48-C1139985945C}" srcOrd="0" destOrd="0" parTransId="{006055E8-3739-4097-B636-924218EFE7EE}" sibTransId="{83676B86-60AF-49B5-BF27-E90D94765822}"/>
    <dgm:cxn modelId="{02C876A5-A0D4-447F-A760-4B088E74323D}" type="presParOf" srcId="{7AB722C4-2DB6-4B0F-A098-9F99355BE946}" destId="{B8113CEB-B43B-47A2-A6BD-9E79C2BA1736}" srcOrd="0" destOrd="0" presId="urn:microsoft.com/office/officeart/2008/layout/LinedList"/>
    <dgm:cxn modelId="{11F8C696-86A8-4F7C-BFB5-FDE23C2FA69E}" type="presParOf" srcId="{7AB722C4-2DB6-4B0F-A098-9F99355BE946}" destId="{9A2A2E38-1513-44E5-A3F4-CDC6677121AC}" srcOrd="1" destOrd="0" presId="urn:microsoft.com/office/officeart/2008/layout/LinedList"/>
    <dgm:cxn modelId="{B75D7942-F2E7-4A11-B7DB-7DB2FEB77D63}" type="presParOf" srcId="{9A2A2E38-1513-44E5-A3F4-CDC6677121AC}" destId="{687BF52A-FBDF-452C-96ED-5CB8B5CFF9CE}" srcOrd="0" destOrd="0" presId="urn:microsoft.com/office/officeart/2008/layout/LinedList"/>
    <dgm:cxn modelId="{439C6760-1874-4168-99BA-63ACDF196E7F}" type="presParOf" srcId="{9A2A2E38-1513-44E5-A3F4-CDC6677121AC}" destId="{4AEDE0E2-3CE2-45D4-8487-1B93BF6DCC6A}" srcOrd="1" destOrd="0" presId="urn:microsoft.com/office/officeart/2008/layout/LinedList"/>
    <dgm:cxn modelId="{789F059B-D29D-4FB1-9D07-1D5B75392257}" type="presParOf" srcId="{7AB722C4-2DB6-4B0F-A098-9F99355BE946}" destId="{579F721D-CE13-475B-BDE8-CABE1BE9D53F}" srcOrd="2" destOrd="0" presId="urn:microsoft.com/office/officeart/2008/layout/LinedList"/>
    <dgm:cxn modelId="{68324C32-7409-4A7D-8AA8-0B0977ADA257}" type="presParOf" srcId="{7AB722C4-2DB6-4B0F-A098-9F99355BE946}" destId="{6874BD00-47F8-4923-AB53-9851BE19E9BB}" srcOrd="3" destOrd="0" presId="urn:microsoft.com/office/officeart/2008/layout/LinedList"/>
    <dgm:cxn modelId="{80AEAB5A-C620-4F4A-946F-478AD77FE2FB}" type="presParOf" srcId="{6874BD00-47F8-4923-AB53-9851BE19E9BB}" destId="{3C0F976B-F08C-4F71-9CBC-F8D071FD4378}" srcOrd="0" destOrd="0" presId="urn:microsoft.com/office/officeart/2008/layout/LinedList"/>
    <dgm:cxn modelId="{EE17629A-7927-4280-84F3-5F7FFDD5D969}" type="presParOf" srcId="{6874BD00-47F8-4923-AB53-9851BE19E9BB}" destId="{73E5087B-7426-4ABC-84FC-A7A493EFE36C}" srcOrd="1" destOrd="0" presId="urn:microsoft.com/office/officeart/2008/layout/LinedList"/>
    <dgm:cxn modelId="{02CA7662-2134-4B16-AF22-131F4FEB120D}" type="presParOf" srcId="{7AB722C4-2DB6-4B0F-A098-9F99355BE946}" destId="{8D741C79-5C95-4140-AD6D-239C8CD5FA97}" srcOrd="4" destOrd="0" presId="urn:microsoft.com/office/officeart/2008/layout/LinedList"/>
    <dgm:cxn modelId="{9DB55825-A63B-4202-884D-418754C11089}" type="presParOf" srcId="{7AB722C4-2DB6-4B0F-A098-9F99355BE946}" destId="{52B74EB3-A803-4881-AE48-E88EAC8E9D16}" srcOrd="5" destOrd="0" presId="urn:microsoft.com/office/officeart/2008/layout/LinedList"/>
    <dgm:cxn modelId="{502FD8CB-4019-4FCE-81F3-EAB47D1B0E2C}" type="presParOf" srcId="{52B74EB3-A803-4881-AE48-E88EAC8E9D16}" destId="{72F30EBD-1D16-4BAC-9055-B3550728DB22}" srcOrd="0" destOrd="0" presId="urn:microsoft.com/office/officeart/2008/layout/LinedList"/>
    <dgm:cxn modelId="{48C3BCD8-DFD7-45FC-A75F-9BBD37E9D925}" type="presParOf" srcId="{52B74EB3-A803-4881-AE48-E88EAC8E9D16}" destId="{7ACDD2A3-8D79-4BD0-895D-D353F3C66CB8}" srcOrd="1" destOrd="0" presId="urn:microsoft.com/office/officeart/2008/layout/LinedList"/>
    <dgm:cxn modelId="{FEBC348A-0BE0-4B3C-B071-269C49C5D1EE}" type="presParOf" srcId="{7AB722C4-2DB6-4B0F-A098-9F99355BE946}" destId="{B9E3E4F4-6BD7-4508-AB50-21004E491336}" srcOrd="6" destOrd="0" presId="urn:microsoft.com/office/officeart/2008/layout/LinedList"/>
    <dgm:cxn modelId="{843DE2CA-85F9-4770-970D-F44B0BADE3D6}" type="presParOf" srcId="{7AB722C4-2DB6-4B0F-A098-9F99355BE946}" destId="{19123FEF-C97E-4FE1-8BE7-BC90C78B0F81}" srcOrd="7" destOrd="0" presId="urn:microsoft.com/office/officeart/2008/layout/LinedList"/>
    <dgm:cxn modelId="{92A3A04F-9EC5-4B30-B9A9-F1B79FD6E32F}" type="presParOf" srcId="{19123FEF-C97E-4FE1-8BE7-BC90C78B0F81}" destId="{CF77EB33-AE4A-45BC-956A-ACA90716E57A}" srcOrd="0" destOrd="0" presId="urn:microsoft.com/office/officeart/2008/layout/LinedList"/>
    <dgm:cxn modelId="{5EB5E95B-1452-4F60-80BE-EE8FD6A19E94}" type="presParOf" srcId="{19123FEF-C97E-4FE1-8BE7-BC90C78B0F81}" destId="{625DBFF4-984C-4D40-90E8-2B1E6AF2E61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69A1BB-FC97-4658-82B4-EA8D8FFFD6F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729353F-DD8F-49B0-A249-A6AA8C1B8320}">
      <dgm:prSet/>
      <dgm:spPr/>
      <dgm:t>
        <a:bodyPr/>
        <a:lstStyle/>
        <a:p>
          <a:r>
            <a:rPr lang="en-US"/>
            <a:t>Primary method of communication from the school</a:t>
          </a:r>
        </a:p>
      </dgm:t>
    </dgm:pt>
    <dgm:pt modelId="{4575A785-306D-4F24-B196-4E64223FA4C6}" type="parTrans" cxnId="{AD7E15BF-5A00-42A9-A018-534843EE89A8}">
      <dgm:prSet/>
      <dgm:spPr/>
      <dgm:t>
        <a:bodyPr/>
        <a:lstStyle/>
        <a:p>
          <a:endParaRPr lang="en-US"/>
        </a:p>
      </dgm:t>
    </dgm:pt>
    <dgm:pt modelId="{5EF3E484-C2D6-4FD7-8DF5-D3CA3791448C}" type="sibTrans" cxnId="{AD7E15BF-5A00-42A9-A018-534843EE89A8}">
      <dgm:prSet/>
      <dgm:spPr/>
      <dgm:t>
        <a:bodyPr/>
        <a:lstStyle/>
        <a:p>
          <a:endParaRPr lang="en-US"/>
        </a:p>
      </dgm:t>
    </dgm:pt>
    <dgm:pt modelId="{8B3C35FC-68F4-49AA-9A11-BFE17D9235A1}">
      <dgm:prSet/>
      <dgm:spPr/>
      <dgm:t>
        <a:bodyPr/>
        <a:lstStyle/>
        <a:p>
          <a:r>
            <a:rPr lang="en-US"/>
            <a:t>Check DAILY to ensure up-to-date information</a:t>
          </a:r>
        </a:p>
      </dgm:t>
    </dgm:pt>
    <dgm:pt modelId="{E24509C1-28ED-4E19-9DBC-90A4F906A60D}" type="parTrans" cxnId="{63E7ABE8-36CA-4251-B012-37F92AAFCDF6}">
      <dgm:prSet/>
      <dgm:spPr/>
      <dgm:t>
        <a:bodyPr/>
        <a:lstStyle/>
        <a:p>
          <a:endParaRPr lang="en-US"/>
        </a:p>
      </dgm:t>
    </dgm:pt>
    <dgm:pt modelId="{824275B2-42F8-4FBA-8500-848F16CAC94D}" type="sibTrans" cxnId="{63E7ABE8-36CA-4251-B012-37F92AAFCDF6}">
      <dgm:prSet/>
      <dgm:spPr/>
      <dgm:t>
        <a:bodyPr/>
        <a:lstStyle/>
        <a:p>
          <a:endParaRPr lang="en-US"/>
        </a:p>
      </dgm:t>
    </dgm:pt>
    <dgm:pt modelId="{983D9C63-A69C-464C-B77E-C23292A70B6E}" type="pres">
      <dgm:prSet presAssocID="{6869A1BB-FC97-4658-82B4-EA8D8FFFD6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998F639-42F9-4275-B82D-FAA888BA9526}" type="pres">
      <dgm:prSet presAssocID="{C729353F-DD8F-49B0-A249-A6AA8C1B8320}" presName="hierRoot1" presStyleCnt="0"/>
      <dgm:spPr/>
    </dgm:pt>
    <dgm:pt modelId="{B356BB64-D7BC-4537-BFDE-71FA82271443}" type="pres">
      <dgm:prSet presAssocID="{C729353F-DD8F-49B0-A249-A6AA8C1B8320}" presName="composite" presStyleCnt="0"/>
      <dgm:spPr/>
    </dgm:pt>
    <dgm:pt modelId="{A4524D07-ACCA-4BBC-AF4A-468B42A50D65}" type="pres">
      <dgm:prSet presAssocID="{C729353F-DD8F-49B0-A249-A6AA8C1B8320}" presName="background" presStyleLbl="node0" presStyleIdx="0" presStyleCnt="2"/>
      <dgm:spPr/>
    </dgm:pt>
    <dgm:pt modelId="{9CD7EACE-9318-4BFE-A17F-9675BE676F46}" type="pres">
      <dgm:prSet presAssocID="{C729353F-DD8F-49B0-A249-A6AA8C1B8320}" presName="text" presStyleLbl="fgAcc0" presStyleIdx="0" presStyleCnt="2">
        <dgm:presLayoutVars>
          <dgm:chPref val="3"/>
        </dgm:presLayoutVars>
      </dgm:prSet>
      <dgm:spPr/>
    </dgm:pt>
    <dgm:pt modelId="{26AAC062-26E0-4881-AC94-BB4419DB0B87}" type="pres">
      <dgm:prSet presAssocID="{C729353F-DD8F-49B0-A249-A6AA8C1B8320}" presName="hierChild2" presStyleCnt="0"/>
      <dgm:spPr/>
    </dgm:pt>
    <dgm:pt modelId="{386515E8-2575-46AC-82CC-A41E80580CA9}" type="pres">
      <dgm:prSet presAssocID="{8B3C35FC-68F4-49AA-9A11-BFE17D9235A1}" presName="hierRoot1" presStyleCnt="0"/>
      <dgm:spPr/>
    </dgm:pt>
    <dgm:pt modelId="{CFA8B1DF-6CE3-499A-94A9-6CDF1EFD7EC2}" type="pres">
      <dgm:prSet presAssocID="{8B3C35FC-68F4-49AA-9A11-BFE17D9235A1}" presName="composite" presStyleCnt="0"/>
      <dgm:spPr/>
    </dgm:pt>
    <dgm:pt modelId="{49C5854F-576D-4959-8583-5725155AECB3}" type="pres">
      <dgm:prSet presAssocID="{8B3C35FC-68F4-49AA-9A11-BFE17D9235A1}" presName="background" presStyleLbl="node0" presStyleIdx="1" presStyleCnt="2"/>
      <dgm:spPr/>
    </dgm:pt>
    <dgm:pt modelId="{A156D740-96E0-4563-96F8-80094D11C2E5}" type="pres">
      <dgm:prSet presAssocID="{8B3C35FC-68F4-49AA-9A11-BFE17D9235A1}" presName="text" presStyleLbl="fgAcc0" presStyleIdx="1" presStyleCnt="2">
        <dgm:presLayoutVars>
          <dgm:chPref val="3"/>
        </dgm:presLayoutVars>
      </dgm:prSet>
      <dgm:spPr/>
    </dgm:pt>
    <dgm:pt modelId="{0132E6B7-8FEB-4D55-BC61-C11487CCFFA7}" type="pres">
      <dgm:prSet presAssocID="{8B3C35FC-68F4-49AA-9A11-BFE17D9235A1}" presName="hierChild2" presStyleCnt="0"/>
      <dgm:spPr/>
    </dgm:pt>
  </dgm:ptLst>
  <dgm:cxnLst>
    <dgm:cxn modelId="{25667133-78D8-4EBE-A151-F44FB34357E2}" type="presOf" srcId="{8B3C35FC-68F4-49AA-9A11-BFE17D9235A1}" destId="{A156D740-96E0-4563-96F8-80094D11C2E5}" srcOrd="0" destOrd="0" presId="urn:microsoft.com/office/officeart/2005/8/layout/hierarchy1"/>
    <dgm:cxn modelId="{20EDCD5B-440A-4F0B-98BF-35D76B0C3763}" type="presOf" srcId="{6869A1BB-FC97-4658-82B4-EA8D8FFFD6F0}" destId="{983D9C63-A69C-464C-B77E-C23292A70B6E}" srcOrd="0" destOrd="0" presId="urn:microsoft.com/office/officeart/2005/8/layout/hierarchy1"/>
    <dgm:cxn modelId="{68BF415A-122D-466B-925D-E3C15F532DB3}" type="presOf" srcId="{C729353F-DD8F-49B0-A249-A6AA8C1B8320}" destId="{9CD7EACE-9318-4BFE-A17F-9675BE676F46}" srcOrd="0" destOrd="0" presId="urn:microsoft.com/office/officeart/2005/8/layout/hierarchy1"/>
    <dgm:cxn modelId="{AD7E15BF-5A00-42A9-A018-534843EE89A8}" srcId="{6869A1BB-FC97-4658-82B4-EA8D8FFFD6F0}" destId="{C729353F-DD8F-49B0-A249-A6AA8C1B8320}" srcOrd="0" destOrd="0" parTransId="{4575A785-306D-4F24-B196-4E64223FA4C6}" sibTransId="{5EF3E484-C2D6-4FD7-8DF5-D3CA3791448C}"/>
    <dgm:cxn modelId="{63E7ABE8-36CA-4251-B012-37F92AAFCDF6}" srcId="{6869A1BB-FC97-4658-82B4-EA8D8FFFD6F0}" destId="{8B3C35FC-68F4-49AA-9A11-BFE17D9235A1}" srcOrd="1" destOrd="0" parTransId="{E24509C1-28ED-4E19-9DBC-90A4F906A60D}" sibTransId="{824275B2-42F8-4FBA-8500-848F16CAC94D}"/>
    <dgm:cxn modelId="{0E3C8F0C-D9EE-41A1-91E3-0369F9CAD3F8}" type="presParOf" srcId="{983D9C63-A69C-464C-B77E-C23292A70B6E}" destId="{A998F639-42F9-4275-B82D-FAA888BA9526}" srcOrd="0" destOrd="0" presId="urn:microsoft.com/office/officeart/2005/8/layout/hierarchy1"/>
    <dgm:cxn modelId="{99A37624-8B0B-4F28-BA0C-0DBE45913271}" type="presParOf" srcId="{A998F639-42F9-4275-B82D-FAA888BA9526}" destId="{B356BB64-D7BC-4537-BFDE-71FA82271443}" srcOrd="0" destOrd="0" presId="urn:microsoft.com/office/officeart/2005/8/layout/hierarchy1"/>
    <dgm:cxn modelId="{98B44DED-1BC3-4B29-9033-B34EEDAABF24}" type="presParOf" srcId="{B356BB64-D7BC-4537-BFDE-71FA82271443}" destId="{A4524D07-ACCA-4BBC-AF4A-468B42A50D65}" srcOrd="0" destOrd="0" presId="urn:microsoft.com/office/officeart/2005/8/layout/hierarchy1"/>
    <dgm:cxn modelId="{71B18537-07CF-44D3-A0F3-F08F3A286ADE}" type="presParOf" srcId="{B356BB64-D7BC-4537-BFDE-71FA82271443}" destId="{9CD7EACE-9318-4BFE-A17F-9675BE676F46}" srcOrd="1" destOrd="0" presId="urn:microsoft.com/office/officeart/2005/8/layout/hierarchy1"/>
    <dgm:cxn modelId="{C71ADC2D-2F67-49D4-BDB0-B0749D06B4A2}" type="presParOf" srcId="{A998F639-42F9-4275-B82D-FAA888BA9526}" destId="{26AAC062-26E0-4881-AC94-BB4419DB0B87}" srcOrd="1" destOrd="0" presId="urn:microsoft.com/office/officeart/2005/8/layout/hierarchy1"/>
    <dgm:cxn modelId="{C28A6531-49ED-4862-BA98-9859D2634DE8}" type="presParOf" srcId="{983D9C63-A69C-464C-B77E-C23292A70B6E}" destId="{386515E8-2575-46AC-82CC-A41E80580CA9}" srcOrd="1" destOrd="0" presId="urn:microsoft.com/office/officeart/2005/8/layout/hierarchy1"/>
    <dgm:cxn modelId="{1C0F35C0-D79B-4738-94B5-2FFD89FFC7DB}" type="presParOf" srcId="{386515E8-2575-46AC-82CC-A41E80580CA9}" destId="{CFA8B1DF-6CE3-499A-94A9-6CDF1EFD7EC2}" srcOrd="0" destOrd="0" presId="urn:microsoft.com/office/officeart/2005/8/layout/hierarchy1"/>
    <dgm:cxn modelId="{B39729CD-7B60-4629-AF0A-5A845348D59D}" type="presParOf" srcId="{CFA8B1DF-6CE3-499A-94A9-6CDF1EFD7EC2}" destId="{49C5854F-576D-4959-8583-5725155AECB3}" srcOrd="0" destOrd="0" presId="urn:microsoft.com/office/officeart/2005/8/layout/hierarchy1"/>
    <dgm:cxn modelId="{C7E5079E-B70D-4175-A970-57DCB560AC0A}" type="presParOf" srcId="{CFA8B1DF-6CE3-499A-94A9-6CDF1EFD7EC2}" destId="{A156D740-96E0-4563-96F8-80094D11C2E5}" srcOrd="1" destOrd="0" presId="urn:microsoft.com/office/officeart/2005/8/layout/hierarchy1"/>
    <dgm:cxn modelId="{D157DC46-79A9-4E75-8BA0-0032F77710B0}" type="presParOf" srcId="{386515E8-2575-46AC-82CC-A41E80580CA9}" destId="{0132E6B7-8FEB-4D55-BC61-C11487CCFFA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AABE5B-DC7E-4109-A955-D834B7C06F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CED8A23-2E53-462D-9EF9-63F839D063BB}">
      <dgm:prSet/>
      <dgm:spPr/>
      <dgm:t>
        <a:bodyPr/>
        <a:lstStyle/>
        <a:p>
          <a:r>
            <a:rPr lang="en-US" dirty="0"/>
            <a:t>No hats or head coverings in the building (this includes baseball hats, </a:t>
          </a:r>
          <a:r>
            <a:rPr lang="en-US" dirty="0">
              <a:latin typeface="Calibri Light" panose="020F0302020204030204"/>
            </a:rPr>
            <a:t>hoodies</a:t>
          </a:r>
          <a:r>
            <a:rPr lang="en-US" dirty="0"/>
            <a:t>, etc.)</a:t>
          </a:r>
        </a:p>
      </dgm:t>
    </dgm:pt>
    <dgm:pt modelId="{6986D4F4-72C8-4AC7-8A3F-23666FD0D523}" type="parTrans" cxnId="{CA51BABE-1B80-49A7-BF5B-2BCE42357439}">
      <dgm:prSet/>
      <dgm:spPr/>
      <dgm:t>
        <a:bodyPr/>
        <a:lstStyle/>
        <a:p>
          <a:endParaRPr lang="en-US"/>
        </a:p>
      </dgm:t>
    </dgm:pt>
    <dgm:pt modelId="{6874D10B-32C8-4BF6-A81C-D924C6B77210}" type="sibTrans" cxnId="{CA51BABE-1B80-49A7-BF5B-2BCE42357439}">
      <dgm:prSet/>
      <dgm:spPr/>
      <dgm:t>
        <a:bodyPr/>
        <a:lstStyle/>
        <a:p>
          <a:endParaRPr lang="en-US"/>
        </a:p>
      </dgm:t>
    </dgm:pt>
    <dgm:pt modelId="{3826748F-C914-45D7-8660-0CE621BC9A85}">
      <dgm:prSet/>
      <dgm:spPr/>
      <dgm:t>
        <a:bodyPr/>
        <a:lstStyle/>
        <a:p>
          <a:r>
            <a:rPr lang="en-US" dirty="0"/>
            <a:t>No hoods </a:t>
          </a:r>
          <a:r>
            <a:rPr lang="en-US" dirty="0">
              <a:latin typeface="Calibri Light" panose="020F0302020204030204"/>
            </a:rPr>
            <a:t>worn</a:t>
          </a:r>
          <a:r>
            <a:rPr lang="en-US" dirty="0"/>
            <a:t> inside the building.</a:t>
          </a:r>
        </a:p>
      </dgm:t>
    </dgm:pt>
    <dgm:pt modelId="{E16BC700-8CE7-4809-A6AD-9929D59E4DE6}" type="parTrans" cxnId="{2DE5FB0A-2EB9-4A75-88E0-3A7803B79DDB}">
      <dgm:prSet/>
      <dgm:spPr/>
      <dgm:t>
        <a:bodyPr/>
        <a:lstStyle/>
        <a:p>
          <a:endParaRPr lang="en-US"/>
        </a:p>
      </dgm:t>
    </dgm:pt>
    <dgm:pt modelId="{D6792B85-04C4-46AA-9D91-123F89702B03}" type="sibTrans" cxnId="{2DE5FB0A-2EB9-4A75-88E0-3A7803B79DDB}">
      <dgm:prSet/>
      <dgm:spPr/>
      <dgm:t>
        <a:bodyPr/>
        <a:lstStyle/>
        <a:p>
          <a:endParaRPr lang="en-US"/>
        </a:p>
      </dgm:t>
    </dgm:pt>
    <dgm:pt modelId="{609DA3C5-906D-456F-B6D9-3F25413284A2}">
      <dgm:prSet/>
      <dgm:spPr/>
      <dgm:t>
        <a:bodyPr/>
        <a:lstStyle/>
        <a:p>
          <a:r>
            <a:rPr lang="en-US" dirty="0"/>
            <a:t>Check the length of your shorts and your shirts (no midriffs)</a:t>
          </a:r>
        </a:p>
      </dgm:t>
    </dgm:pt>
    <dgm:pt modelId="{B3E233BF-7A62-4553-A128-758DA63D2A53}" type="parTrans" cxnId="{D5568283-A124-4347-88DD-CC8C9475FD16}">
      <dgm:prSet/>
      <dgm:spPr/>
      <dgm:t>
        <a:bodyPr/>
        <a:lstStyle/>
        <a:p>
          <a:endParaRPr lang="en-US"/>
        </a:p>
      </dgm:t>
    </dgm:pt>
    <dgm:pt modelId="{EB8AB33F-1414-481C-A4AB-95A7C36EA052}" type="sibTrans" cxnId="{D5568283-A124-4347-88DD-CC8C9475FD16}">
      <dgm:prSet/>
      <dgm:spPr/>
      <dgm:t>
        <a:bodyPr/>
        <a:lstStyle/>
        <a:p>
          <a:endParaRPr lang="en-US"/>
        </a:p>
      </dgm:t>
    </dgm:pt>
    <dgm:pt modelId="{9DA3CEA1-F4A8-461E-A1F0-64C971E93C71}">
      <dgm:prSet/>
      <dgm:spPr/>
      <dgm:t>
        <a:bodyPr/>
        <a:lstStyle/>
        <a:p>
          <a:pPr rtl="0"/>
          <a:r>
            <a:rPr lang="en-US" dirty="0"/>
            <a:t>Pants and shorts must be worn around the waist</a:t>
          </a:r>
          <a:r>
            <a:rPr lang="en-US" dirty="0">
              <a:latin typeface="Calibri Light" panose="020F0302020204030204"/>
            </a:rPr>
            <a:t> and no undergarments shown.</a:t>
          </a:r>
          <a:endParaRPr lang="en-US" dirty="0"/>
        </a:p>
      </dgm:t>
    </dgm:pt>
    <dgm:pt modelId="{94622FA5-28E2-47C9-A061-9B57F734F7F6}" type="parTrans" cxnId="{2D234C61-A3BB-49B9-BA70-3D4B12A52F03}">
      <dgm:prSet/>
      <dgm:spPr/>
      <dgm:t>
        <a:bodyPr/>
        <a:lstStyle/>
        <a:p>
          <a:endParaRPr lang="en-US"/>
        </a:p>
      </dgm:t>
    </dgm:pt>
    <dgm:pt modelId="{5AAF6802-F9D0-4254-965E-BFD7D54DC4D0}" type="sibTrans" cxnId="{2D234C61-A3BB-49B9-BA70-3D4B12A52F03}">
      <dgm:prSet/>
      <dgm:spPr/>
      <dgm:t>
        <a:bodyPr/>
        <a:lstStyle/>
        <a:p>
          <a:endParaRPr lang="en-US"/>
        </a:p>
      </dgm:t>
    </dgm:pt>
    <dgm:pt modelId="{8E956722-88B9-44E6-8354-62593AD52636}" type="pres">
      <dgm:prSet presAssocID="{86AABE5B-DC7E-4109-A955-D834B7C06FC4}" presName="linear" presStyleCnt="0">
        <dgm:presLayoutVars>
          <dgm:animLvl val="lvl"/>
          <dgm:resizeHandles val="exact"/>
        </dgm:presLayoutVars>
      </dgm:prSet>
      <dgm:spPr/>
    </dgm:pt>
    <dgm:pt modelId="{8F653CAC-796C-44A0-A613-1AABE6218D1F}" type="pres">
      <dgm:prSet presAssocID="{0CED8A23-2E53-462D-9EF9-63F839D063B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7A01FFA-895A-4325-B068-DA1811C1D221}" type="pres">
      <dgm:prSet presAssocID="{6874D10B-32C8-4BF6-A81C-D924C6B77210}" presName="spacer" presStyleCnt="0"/>
      <dgm:spPr/>
    </dgm:pt>
    <dgm:pt modelId="{99F74FA8-3741-4368-98E2-BB70C3437326}" type="pres">
      <dgm:prSet presAssocID="{3826748F-C914-45D7-8660-0CE621BC9A8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6F1DEB2-781F-45A9-AE58-128305867FDD}" type="pres">
      <dgm:prSet presAssocID="{D6792B85-04C4-46AA-9D91-123F89702B03}" presName="spacer" presStyleCnt="0"/>
      <dgm:spPr/>
    </dgm:pt>
    <dgm:pt modelId="{43EF913A-4E37-4282-A164-21E3330F9473}" type="pres">
      <dgm:prSet presAssocID="{609DA3C5-906D-456F-B6D9-3F25413284A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860DADC-1957-4E4C-A941-74FD987606FA}" type="pres">
      <dgm:prSet presAssocID="{EB8AB33F-1414-481C-A4AB-95A7C36EA052}" presName="spacer" presStyleCnt="0"/>
      <dgm:spPr/>
    </dgm:pt>
    <dgm:pt modelId="{F947ED6F-8FAF-44FB-A570-7A92E4D51415}" type="pres">
      <dgm:prSet presAssocID="{9DA3CEA1-F4A8-461E-A1F0-64C971E93C7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DE5FB0A-2EB9-4A75-88E0-3A7803B79DDB}" srcId="{86AABE5B-DC7E-4109-A955-D834B7C06FC4}" destId="{3826748F-C914-45D7-8660-0CE621BC9A85}" srcOrd="1" destOrd="0" parTransId="{E16BC700-8CE7-4809-A6AD-9929D59E4DE6}" sibTransId="{D6792B85-04C4-46AA-9D91-123F89702B03}"/>
    <dgm:cxn modelId="{799AE55D-B8BD-4016-878D-663741B095AF}" type="presOf" srcId="{609DA3C5-906D-456F-B6D9-3F25413284A2}" destId="{43EF913A-4E37-4282-A164-21E3330F9473}" srcOrd="0" destOrd="0" presId="urn:microsoft.com/office/officeart/2005/8/layout/vList2"/>
    <dgm:cxn modelId="{2D234C61-A3BB-49B9-BA70-3D4B12A52F03}" srcId="{86AABE5B-DC7E-4109-A955-D834B7C06FC4}" destId="{9DA3CEA1-F4A8-461E-A1F0-64C971E93C71}" srcOrd="3" destOrd="0" parTransId="{94622FA5-28E2-47C9-A061-9B57F734F7F6}" sibTransId="{5AAF6802-F9D0-4254-965E-BFD7D54DC4D0}"/>
    <dgm:cxn modelId="{77C1AE82-E84D-42C4-9617-54E2E81D00F9}" type="presOf" srcId="{0CED8A23-2E53-462D-9EF9-63F839D063BB}" destId="{8F653CAC-796C-44A0-A613-1AABE6218D1F}" srcOrd="0" destOrd="0" presId="urn:microsoft.com/office/officeart/2005/8/layout/vList2"/>
    <dgm:cxn modelId="{D5568283-A124-4347-88DD-CC8C9475FD16}" srcId="{86AABE5B-DC7E-4109-A955-D834B7C06FC4}" destId="{609DA3C5-906D-456F-B6D9-3F25413284A2}" srcOrd="2" destOrd="0" parTransId="{B3E233BF-7A62-4553-A128-758DA63D2A53}" sibTransId="{EB8AB33F-1414-481C-A4AB-95A7C36EA052}"/>
    <dgm:cxn modelId="{DA53CEBA-8BA0-434B-A98E-47840FD18880}" type="presOf" srcId="{86AABE5B-DC7E-4109-A955-D834B7C06FC4}" destId="{8E956722-88B9-44E6-8354-62593AD52636}" srcOrd="0" destOrd="0" presId="urn:microsoft.com/office/officeart/2005/8/layout/vList2"/>
    <dgm:cxn modelId="{CA51BABE-1B80-49A7-BF5B-2BCE42357439}" srcId="{86AABE5B-DC7E-4109-A955-D834B7C06FC4}" destId="{0CED8A23-2E53-462D-9EF9-63F839D063BB}" srcOrd="0" destOrd="0" parTransId="{6986D4F4-72C8-4AC7-8A3F-23666FD0D523}" sibTransId="{6874D10B-32C8-4BF6-A81C-D924C6B77210}"/>
    <dgm:cxn modelId="{9666DEF0-5E36-49E1-9578-2C62E9E21D02}" type="presOf" srcId="{9DA3CEA1-F4A8-461E-A1F0-64C971E93C71}" destId="{F947ED6F-8FAF-44FB-A570-7A92E4D51415}" srcOrd="0" destOrd="0" presId="urn:microsoft.com/office/officeart/2005/8/layout/vList2"/>
    <dgm:cxn modelId="{C85FACFA-1CD4-4F21-ACEF-BB614B646AAA}" type="presOf" srcId="{3826748F-C914-45D7-8660-0CE621BC9A85}" destId="{99F74FA8-3741-4368-98E2-BB70C3437326}" srcOrd="0" destOrd="0" presId="urn:microsoft.com/office/officeart/2005/8/layout/vList2"/>
    <dgm:cxn modelId="{922B5D4A-EA4C-4ACF-BA7D-A08010FAD6F4}" type="presParOf" srcId="{8E956722-88B9-44E6-8354-62593AD52636}" destId="{8F653CAC-796C-44A0-A613-1AABE6218D1F}" srcOrd="0" destOrd="0" presId="urn:microsoft.com/office/officeart/2005/8/layout/vList2"/>
    <dgm:cxn modelId="{6B6656B5-0415-468E-BE9F-8962CAF896F9}" type="presParOf" srcId="{8E956722-88B9-44E6-8354-62593AD52636}" destId="{47A01FFA-895A-4325-B068-DA1811C1D221}" srcOrd="1" destOrd="0" presId="urn:microsoft.com/office/officeart/2005/8/layout/vList2"/>
    <dgm:cxn modelId="{CEE1A096-B0C3-4A61-81D2-16E0667A201D}" type="presParOf" srcId="{8E956722-88B9-44E6-8354-62593AD52636}" destId="{99F74FA8-3741-4368-98E2-BB70C3437326}" srcOrd="2" destOrd="0" presId="urn:microsoft.com/office/officeart/2005/8/layout/vList2"/>
    <dgm:cxn modelId="{E0D13873-8742-477C-8B77-1BA1390C7D8A}" type="presParOf" srcId="{8E956722-88B9-44E6-8354-62593AD52636}" destId="{76F1DEB2-781F-45A9-AE58-128305867FDD}" srcOrd="3" destOrd="0" presId="urn:microsoft.com/office/officeart/2005/8/layout/vList2"/>
    <dgm:cxn modelId="{4F0DBC03-CBDA-4FDC-AAF0-49E9E763D930}" type="presParOf" srcId="{8E956722-88B9-44E6-8354-62593AD52636}" destId="{43EF913A-4E37-4282-A164-21E3330F9473}" srcOrd="4" destOrd="0" presId="urn:microsoft.com/office/officeart/2005/8/layout/vList2"/>
    <dgm:cxn modelId="{12BD0D72-DF42-47E7-BED8-EE886A5FCB21}" type="presParOf" srcId="{8E956722-88B9-44E6-8354-62593AD52636}" destId="{8860DADC-1957-4E4C-A941-74FD987606FA}" srcOrd="5" destOrd="0" presId="urn:microsoft.com/office/officeart/2005/8/layout/vList2"/>
    <dgm:cxn modelId="{794939C0-0963-47AC-BEAF-3E232E881F07}" type="presParOf" srcId="{8E956722-88B9-44E6-8354-62593AD52636}" destId="{F947ED6F-8FAF-44FB-A570-7A92E4D5141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C1161-D758-4487-822F-946067ECD874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D77C3-F2D8-4B68-899C-7C385853EEBA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Dr.</a:t>
          </a:r>
          <a:r>
            <a:rPr lang="en-US" sz="3900" kern="1200">
              <a:latin typeface="Calibri Light" panose="020F0302020204030204"/>
            </a:rPr>
            <a:t> </a:t>
          </a:r>
          <a:r>
            <a:rPr lang="en-US" sz="3900" b="1" kern="1200">
              <a:latin typeface="Calibri Light" panose="020F0302020204030204"/>
            </a:rPr>
            <a:t>Jones</a:t>
          </a:r>
          <a:endParaRPr lang="en-US" sz="3900" b="1" kern="1200"/>
        </a:p>
      </dsp:txBody>
      <dsp:txXfrm>
        <a:off x="0" y="0"/>
        <a:ext cx="6900512" cy="1384035"/>
      </dsp:txXfrm>
    </dsp:sp>
    <dsp:sp modelId="{74DFAA38-2A71-4F51-B187-4319A69C6944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AF5CA-50C8-497F-9B53-9AEFCA81D293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latin typeface="Calibri Light" panose="020F0302020204030204"/>
              <a:hlinkClick xmlns:r="http://schemas.openxmlformats.org/officeDocument/2006/relationships" r:id="rId1"/>
            </a:rPr>
            <a:t>Christopher.Jones@</a:t>
          </a:r>
          <a:r>
            <a:rPr lang="en-US" sz="3900" kern="1200">
              <a:hlinkClick xmlns:r="http://schemas.openxmlformats.org/officeDocument/2006/relationships" r:id="rId1"/>
            </a:rPr>
            <a:t>cobbk12.org</a:t>
          </a:r>
          <a:endParaRPr lang="en-US" sz="3900" kern="1200"/>
        </a:p>
      </dsp:txBody>
      <dsp:txXfrm>
        <a:off x="0" y="1384035"/>
        <a:ext cx="6900512" cy="1384035"/>
      </dsp:txXfrm>
    </dsp:sp>
    <dsp:sp modelId="{591B8EBD-8DF8-4AF9-8BA0-F8AACD55B73F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F6AF1-51A2-47A1-9AA1-3770F3D07A7B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Dr. Williams</a:t>
          </a:r>
        </a:p>
      </dsp:txBody>
      <dsp:txXfrm>
        <a:off x="0" y="2768070"/>
        <a:ext cx="6900512" cy="1384035"/>
      </dsp:txXfrm>
    </dsp:sp>
    <dsp:sp modelId="{22A0263D-04AF-4614-A5E4-BE15C1F3528B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1BDB1-A59E-414D-92C5-D7AA6491744A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hlinkClick xmlns:r="http://schemas.openxmlformats.org/officeDocument/2006/relationships" r:id="rId2"/>
            </a:rPr>
            <a:t>Chris.Williams@cobbk12.org</a:t>
          </a:r>
        </a:p>
      </dsp:txBody>
      <dsp:txXfrm>
        <a:off x="0" y="4152105"/>
        <a:ext cx="6900512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13CEB-B43B-47A2-A6BD-9E79C2BA1736}">
      <dsp:nvSpPr>
        <dsp:cNvPr id="0" name=""/>
        <dsp:cNvSpPr/>
      </dsp:nvSpPr>
      <dsp:spPr>
        <a:xfrm>
          <a:off x="0" y="0"/>
          <a:ext cx="706028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BF52A-FBDF-452C-96ED-5CB8B5CFF9CE}">
      <dsp:nvSpPr>
        <dsp:cNvPr id="0" name=""/>
        <dsp:cNvSpPr/>
      </dsp:nvSpPr>
      <dsp:spPr>
        <a:xfrm>
          <a:off x="0" y="0"/>
          <a:ext cx="7060286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Ms. Duncan – SGA (Student Government Association) Sponsor</a:t>
          </a:r>
        </a:p>
      </dsp:txBody>
      <dsp:txXfrm>
        <a:off x="0" y="0"/>
        <a:ext cx="7060286" cy="1384035"/>
      </dsp:txXfrm>
    </dsp:sp>
    <dsp:sp modelId="{579F721D-CE13-475B-BDE8-CABE1BE9D53F}">
      <dsp:nvSpPr>
        <dsp:cNvPr id="0" name=""/>
        <dsp:cNvSpPr/>
      </dsp:nvSpPr>
      <dsp:spPr>
        <a:xfrm>
          <a:off x="0" y="1384035"/>
          <a:ext cx="706028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F976B-F08C-4F71-9CBC-F8D071FD4378}">
      <dsp:nvSpPr>
        <dsp:cNvPr id="0" name=""/>
        <dsp:cNvSpPr/>
      </dsp:nvSpPr>
      <dsp:spPr>
        <a:xfrm>
          <a:off x="0" y="1384035"/>
          <a:ext cx="7060286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hlinkClick xmlns:r="http://schemas.openxmlformats.org/officeDocument/2006/relationships" r:id="rId1"/>
            </a:rPr>
            <a:t>Karen.Duncan@cobbk12.org</a:t>
          </a:r>
          <a:endParaRPr lang="en-US" sz="3800" kern="1200"/>
        </a:p>
      </dsp:txBody>
      <dsp:txXfrm>
        <a:off x="0" y="1384035"/>
        <a:ext cx="7060286" cy="1384035"/>
      </dsp:txXfrm>
    </dsp:sp>
    <dsp:sp modelId="{8D741C79-5C95-4140-AD6D-239C8CD5FA97}">
      <dsp:nvSpPr>
        <dsp:cNvPr id="0" name=""/>
        <dsp:cNvSpPr/>
      </dsp:nvSpPr>
      <dsp:spPr>
        <a:xfrm>
          <a:off x="0" y="2768070"/>
          <a:ext cx="706028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30EBD-1D16-4BAC-9055-B3550728DB22}">
      <dsp:nvSpPr>
        <dsp:cNvPr id="0" name=""/>
        <dsp:cNvSpPr/>
      </dsp:nvSpPr>
      <dsp:spPr>
        <a:xfrm>
          <a:off x="0" y="2768070"/>
          <a:ext cx="7060286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Ms. Wright – Sophomore Class Sponsor</a:t>
          </a:r>
        </a:p>
      </dsp:txBody>
      <dsp:txXfrm>
        <a:off x="0" y="2768070"/>
        <a:ext cx="7060286" cy="1384035"/>
      </dsp:txXfrm>
    </dsp:sp>
    <dsp:sp modelId="{B9E3E4F4-6BD7-4508-AB50-21004E491336}">
      <dsp:nvSpPr>
        <dsp:cNvPr id="0" name=""/>
        <dsp:cNvSpPr/>
      </dsp:nvSpPr>
      <dsp:spPr>
        <a:xfrm>
          <a:off x="0" y="4152105"/>
          <a:ext cx="706028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7EB33-AE4A-45BC-956A-ACA90716E57A}">
      <dsp:nvSpPr>
        <dsp:cNvPr id="0" name=""/>
        <dsp:cNvSpPr/>
      </dsp:nvSpPr>
      <dsp:spPr>
        <a:xfrm>
          <a:off x="0" y="4152105"/>
          <a:ext cx="7060286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hlinkClick xmlns:r="http://schemas.openxmlformats.org/officeDocument/2006/relationships" r:id="rId2"/>
            </a:rPr>
            <a:t>Emma.Wright@cobbk12.org</a:t>
          </a:r>
          <a:endParaRPr lang="en-US" sz="3800" kern="1200"/>
        </a:p>
      </dsp:txBody>
      <dsp:txXfrm>
        <a:off x="0" y="4152105"/>
        <a:ext cx="7060286" cy="1384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24D07-ACCA-4BBC-AF4A-468B42A50D65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7EACE-9318-4BFE-A17F-9675BE676F46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Primary method of communication from the school</a:t>
          </a:r>
        </a:p>
      </dsp:txBody>
      <dsp:txXfrm>
        <a:off x="696297" y="538547"/>
        <a:ext cx="4171627" cy="2590157"/>
      </dsp:txXfrm>
    </dsp:sp>
    <dsp:sp modelId="{49C5854F-576D-4959-8583-5725155AECB3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6D740-96E0-4563-96F8-80094D11C2E5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Check DAILY to ensure up-to-date information</a:t>
          </a:r>
        </a:p>
      </dsp:txBody>
      <dsp:txXfrm>
        <a:off x="5991936" y="538547"/>
        <a:ext cx="4171627" cy="25901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53CAC-796C-44A0-A613-1AABE6218D1F}">
      <dsp:nvSpPr>
        <dsp:cNvPr id="0" name=""/>
        <dsp:cNvSpPr/>
      </dsp:nvSpPr>
      <dsp:spPr>
        <a:xfrm>
          <a:off x="0" y="78669"/>
          <a:ext cx="10515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No hats or head coverings in the building (this includes baseball hats, </a:t>
          </a:r>
          <a:r>
            <a:rPr lang="en-US" sz="2500" kern="1200" dirty="0">
              <a:latin typeface="Calibri Light" panose="020F0302020204030204"/>
            </a:rPr>
            <a:t>hoodies</a:t>
          </a:r>
          <a:r>
            <a:rPr lang="en-US" sz="2500" kern="1200" dirty="0"/>
            <a:t>, etc.)</a:t>
          </a:r>
        </a:p>
      </dsp:txBody>
      <dsp:txXfrm>
        <a:off x="48547" y="127216"/>
        <a:ext cx="10418506" cy="897406"/>
      </dsp:txXfrm>
    </dsp:sp>
    <dsp:sp modelId="{99F74FA8-3741-4368-98E2-BB70C3437326}">
      <dsp:nvSpPr>
        <dsp:cNvPr id="0" name=""/>
        <dsp:cNvSpPr/>
      </dsp:nvSpPr>
      <dsp:spPr>
        <a:xfrm>
          <a:off x="0" y="1145169"/>
          <a:ext cx="10515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No hoods </a:t>
          </a:r>
          <a:r>
            <a:rPr lang="en-US" sz="2500" kern="1200" dirty="0">
              <a:latin typeface="Calibri Light" panose="020F0302020204030204"/>
            </a:rPr>
            <a:t>worn</a:t>
          </a:r>
          <a:r>
            <a:rPr lang="en-US" sz="2500" kern="1200" dirty="0"/>
            <a:t> inside the building.</a:t>
          </a:r>
        </a:p>
      </dsp:txBody>
      <dsp:txXfrm>
        <a:off x="48547" y="1193716"/>
        <a:ext cx="10418506" cy="897406"/>
      </dsp:txXfrm>
    </dsp:sp>
    <dsp:sp modelId="{43EF913A-4E37-4282-A164-21E3330F9473}">
      <dsp:nvSpPr>
        <dsp:cNvPr id="0" name=""/>
        <dsp:cNvSpPr/>
      </dsp:nvSpPr>
      <dsp:spPr>
        <a:xfrm>
          <a:off x="0" y="2211669"/>
          <a:ext cx="10515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Check the length of your shorts and your shirts (no midriffs)</a:t>
          </a:r>
        </a:p>
      </dsp:txBody>
      <dsp:txXfrm>
        <a:off x="48547" y="2260216"/>
        <a:ext cx="10418506" cy="897406"/>
      </dsp:txXfrm>
    </dsp:sp>
    <dsp:sp modelId="{F947ED6F-8FAF-44FB-A570-7A92E4D51415}">
      <dsp:nvSpPr>
        <dsp:cNvPr id="0" name=""/>
        <dsp:cNvSpPr/>
      </dsp:nvSpPr>
      <dsp:spPr>
        <a:xfrm>
          <a:off x="0" y="3278169"/>
          <a:ext cx="10515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Pants and shorts must be worn around the waist</a:t>
          </a:r>
          <a:r>
            <a:rPr lang="en-US" sz="2500" kern="1200" dirty="0">
              <a:latin typeface="Calibri Light" panose="020F0302020204030204"/>
            </a:rPr>
            <a:t> and no undergarments shown.</a:t>
          </a:r>
          <a:endParaRPr lang="en-US" sz="2500" kern="1200" dirty="0"/>
        </a:p>
      </dsp:txBody>
      <dsp:txXfrm>
        <a:off x="48547" y="3326716"/>
        <a:ext cx="10418506" cy="897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52C37-D925-428D-86FD-77AB443A31FE}" type="datetimeFigureOut">
              <a:t>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ABFC4-39E7-4148-8CB8-6B16B3B7F6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4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7226b7f0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27226b7f0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db0f9523d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db0f9523d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2D2DE-B0ED-4709-A69E-7F00140160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97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`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2D2DE-B0ED-4709-A69E-7F00140160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5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8"/>
          <p:cNvSpPr/>
          <p:nvPr/>
        </p:nvSpPr>
        <p:spPr>
          <a:xfrm flipH="1">
            <a:off x="11385600" y="0"/>
            <a:ext cx="806400" cy="689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45" name="Google Shape;345;p28"/>
          <p:cNvSpPr/>
          <p:nvPr/>
        </p:nvSpPr>
        <p:spPr>
          <a:xfrm flipH="1">
            <a:off x="67" y="5784100"/>
            <a:ext cx="6104400" cy="111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46" name="Google Shape;346;p28"/>
          <p:cNvSpPr/>
          <p:nvPr/>
        </p:nvSpPr>
        <p:spPr>
          <a:xfrm flipH="1">
            <a:off x="6087500" y="5784100"/>
            <a:ext cx="6104400" cy="111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pic>
        <p:nvPicPr>
          <p:cNvPr id="347" name="Google Shape;347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8"/>
          <p:cNvSpPr txBox="1">
            <a:spLocks noGrp="1"/>
          </p:cNvSpPr>
          <p:nvPr>
            <p:ph type="title"/>
          </p:nvPr>
        </p:nvSpPr>
        <p:spPr>
          <a:xfrm>
            <a:off x="7762567" y="3521333"/>
            <a:ext cx="32060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28"/>
          <p:cNvSpPr txBox="1">
            <a:spLocks noGrp="1"/>
          </p:cNvSpPr>
          <p:nvPr>
            <p:ph type="title" idx="2"/>
          </p:nvPr>
        </p:nvSpPr>
        <p:spPr>
          <a:xfrm>
            <a:off x="4492996" y="3521333"/>
            <a:ext cx="32060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8"/>
          <p:cNvSpPr txBox="1">
            <a:spLocks noGrp="1"/>
          </p:cNvSpPr>
          <p:nvPr>
            <p:ph type="subTitle" idx="1"/>
          </p:nvPr>
        </p:nvSpPr>
        <p:spPr>
          <a:xfrm>
            <a:off x="1223433" y="4047779"/>
            <a:ext cx="3206000" cy="10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8"/>
          <p:cNvSpPr txBox="1">
            <a:spLocks noGrp="1"/>
          </p:cNvSpPr>
          <p:nvPr>
            <p:ph type="subTitle" idx="3"/>
          </p:nvPr>
        </p:nvSpPr>
        <p:spPr>
          <a:xfrm>
            <a:off x="4492988" y="4047779"/>
            <a:ext cx="3206000" cy="10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8"/>
          <p:cNvSpPr txBox="1">
            <a:spLocks noGrp="1"/>
          </p:cNvSpPr>
          <p:nvPr>
            <p:ph type="title" idx="4"/>
          </p:nvPr>
        </p:nvSpPr>
        <p:spPr>
          <a:xfrm>
            <a:off x="1223433" y="3521333"/>
            <a:ext cx="32060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28"/>
          <p:cNvSpPr txBox="1">
            <a:spLocks noGrp="1"/>
          </p:cNvSpPr>
          <p:nvPr>
            <p:ph type="subTitle" idx="5"/>
          </p:nvPr>
        </p:nvSpPr>
        <p:spPr>
          <a:xfrm>
            <a:off x="7762567" y="4047779"/>
            <a:ext cx="3206000" cy="10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8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28"/>
          <p:cNvSpPr/>
          <p:nvPr/>
        </p:nvSpPr>
        <p:spPr>
          <a:xfrm>
            <a:off x="11281033" y="6007833"/>
            <a:ext cx="762800" cy="744000"/>
          </a:xfrm>
          <a:prstGeom prst="star7">
            <a:avLst>
              <a:gd name="adj" fmla="val 12894"/>
              <a:gd name="hf" fmla="val 102572"/>
              <a:gd name="vf" fmla="val 10521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769938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9"/>
          <p:cNvSpPr/>
          <p:nvPr/>
        </p:nvSpPr>
        <p:spPr>
          <a:xfrm flipH="1">
            <a:off x="-8067" y="8767"/>
            <a:ext cx="303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03" name="Google Shape;503;p39"/>
          <p:cNvSpPr/>
          <p:nvPr/>
        </p:nvSpPr>
        <p:spPr>
          <a:xfrm flipH="1">
            <a:off x="-33" y="-200"/>
            <a:ext cx="12192000" cy="1722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pic>
        <p:nvPicPr>
          <p:cNvPr id="504" name="Google Shape;504;p3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39"/>
          <p:cNvSpPr/>
          <p:nvPr/>
        </p:nvSpPr>
        <p:spPr>
          <a:xfrm rot="20683178">
            <a:off x="3927901" y="3183198"/>
            <a:ext cx="10272351" cy="6398631"/>
          </a:xfrm>
          <a:prstGeom prst="ellipse">
            <a:avLst/>
          </a:prstGeom>
          <a:solidFill>
            <a:srgbClr val="F9EEE1">
              <a:alpha val="25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348689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4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59FE2-03A5-4182-9AF9-E7850F0B7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2B9C8-C569-4FC6-A63E-900A09D02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2445C6-4AF2-4A7C-BE29-C39C9FA93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1B405-0283-47C9-AF5E-035306E6C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4088-FB53-41D4-B705-CB04FA2774E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D1D73-4103-4D18-9B2B-4938F47AF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A1603-CEDE-46E9-ACEA-D45B6139A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5704-F192-4FF5-BED4-640CD539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60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5476-0D1C-4B91-A93F-58C49EDB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79EB2-00EA-4F76-B747-17C9782B5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7311C-1065-4A3B-8E61-14C06DC4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E697-8079-48B4-89B7-66EAC759A67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4D30E-F6AF-4ED2-942B-355E29B80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CE4AE-FDC2-4858-9A93-813B8B64E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B2C3-ED9A-4A09-BE3F-A74752009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70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3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7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9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waltonhigh.org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2114" y="3518122"/>
            <a:ext cx="4805996" cy="1297115"/>
          </a:xfrm>
        </p:spPr>
        <p:txBody>
          <a:bodyPr anchor="t">
            <a:noAutofit/>
          </a:bodyPr>
          <a:lstStyle/>
          <a:p>
            <a:pPr algn="l"/>
            <a:r>
              <a:rPr lang="en-US" sz="4800" b="1">
                <a:solidFill>
                  <a:schemeClr val="tx2"/>
                </a:solidFill>
                <a:cs typeface="Calibri Light"/>
              </a:rPr>
              <a:t>Welcome Class of 2027</a:t>
            </a:r>
            <a:endParaRPr lang="en-US" sz="4800">
              <a:solidFill>
                <a:schemeClr val="tx2"/>
              </a:solidFill>
              <a:cs typeface="Calibri Light" panose="020F0302020204030204"/>
            </a:endParaRPr>
          </a:p>
        </p:txBody>
      </p:sp>
      <p:pic>
        <p:nvPicPr>
          <p:cNvPr id="4" name="Picture 4" descr="George Walton Comprehensive High School - Wikipedia">
            <a:extLst>
              <a:ext uri="{FF2B5EF4-FFF2-40B4-BE49-F238E27FC236}">
                <a16:creationId xmlns:a16="http://schemas.microsoft.com/office/drawing/2014/main" id="{F1BA146A-0119-9108-CF01-390F6207C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70" y="1824524"/>
            <a:ext cx="4141760" cy="4123352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4F13C-B510-AF9E-B6E0-DD038523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/>
                <a:cs typeface="Calibri Light"/>
              </a:rPr>
              <a:t>Tardy Policy</a:t>
            </a:r>
            <a:endParaRPr lang="en-US" sz="3200" b="1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3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4BBD349-4AA5-BCD7-2F93-1E7B885E95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17" t="20630" r="27593" b="8362"/>
          <a:stretch/>
        </p:blipFill>
        <p:spPr>
          <a:xfrm>
            <a:off x="3071151" y="1675227"/>
            <a:ext cx="604969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33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1571F-5EC9-DD8C-B5BE-5554867F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kern="1200">
                <a:latin typeface="Times New Roman"/>
                <a:cs typeface="Times New Roman"/>
              </a:rPr>
              <a:t>Social Media</a:t>
            </a: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7ED7575E-88D2-B771-681D-46A7E5541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76457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Social Media Images - Free Download on Freepik">
            <a:extLst>
              <a:ext uri="{FF2B5EF4-FFF2-40B4-BE49-F238E27FC236}">
                <a16:creationId xmlns:a16="http://schemas.microsoft.com/office/drawing/2014/main" id="{89A28BE0-01D6-87E8-FAFE-F1CDA480E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494" r="571" b="-575"/>
          <a:stretch/>
        </p:blipFill>
        <p:spPr>
          <a:xfrm>
            <a:off x="733117" y="702366"/>
            <a:ext cx="6094130" cy="545989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99CB2D7-8885-3D90-98FB-761EE75DBFBE}"/>
              </a:ext>
            </a:extLst>
          </p:cNvPr>
          <p:cNvSpPr txBox="1"/>
          <p:nvPr/>
        </p:nvSpPr>
        <p:spPr>
          <a:xfrm>
            <a:off x="7612626" y="2371300"/>
            <a:ext cx="4577179" cy="359901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Times New Roman"/>
                <a:cs typeface="Times New Roman"/>
              </a:rPr>
              <a:t>Is it true?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Times New Roman"/>
                <a:cs typeface="Times New Roman"/>
              </a:rPr>
              <a:t>Is it kind?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Times New Roman"/>
                <a:cs typeface="Times New Roman"/>
              </a:rPr>
              <a:t>Is it necessary?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Times New Roman"/>
                <a:cs typeface="Times New Roman"/>
              </a:rPr>
              <a:t>Consequences for actions: Cyberbullying 24/7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latin typeface="Times New Roman"/>
                <a:cs typeface="Times New Roman"/>
              </a:rPr>
              <a:t>THINK BEFORE YOU POST!!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10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DC92E-EBF4-3918-EA7A-E49418F7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/>
                <a:cs typeface="Calibri Light"/>
              </a:rPr>
              <a:t>Dress Code</a:t>
            </a:r>
            <a:endParaRPr lang="en-US" b="1">
              <a:latin typeface="Times New Roman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B47064-4666-EAEE-0C89-DE88A526F5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5734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9974A0-5FF3-4943-E440-5D8A6E2C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b="1">
                <a:latin typeface="Times New Roman"/>
                <a:cs typeface="Calibri Light"/>
              </a:rPr>
              <a:t>Honor Code</a:t>
            </a:r>
            <a:endParaRPr lang="en-US" sz="5400">
              <a:latin typeface="Times New Roman"/>
              <a:cs typeface="Times New Roman"/>
            </a:endParaRPr>
          </a:p>
        </p:txBody>
      </p:sp>
      <p:pic>
        <p:nvPicPr>
          <p:cNvPr id="5" name="Picture 4" descr="Desks in empty classroom">
            <a:extLst>
              <a:ext uri="{FF2B5EF4-FFF2-40B4-BE49-F238E27FC236}">
                <a16:creationId xmlns:a16="http://schemas.microsoft.com/office/drawing/2014/main" id="{9A3B7A12-4099-D60E-DA70-3251D650DB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73" r="23127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C1298-93DE-55E7-D4A3-553C2E977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4859" y="2706624"/>
            <a:ext cx="6496916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>
                <a:latin typeface="Times New Roman"/>
                <a:cs typeface="Times New Roman"/>
              </a:rPr>
              <a:t>The faculty and students at Walton High School honor </a:t>
            </a:r>
            <a:r>
              <a:rPr lang="en-US" sz="1900" b="1">
                <a:latin typeface="Times New Roman"/>
                <a:cs typeface="Times New Roman"/>
              </a:rPr>
              <a:t>academic</a:t>
            </a:r>
            <a:r>
              <a:rPr lang="en-US" sz="1900">
                <a:latin typeface="Times New Roman"/>
                <a:cs typeface="Times New Roman"/>
              </a:rPr>
              <a:t> and </a:t>
            </a:r>
            <a:r>
              <a:rPr lang="en-US" sz="1900" b="1">
                <a:latin typeface="Times New Roman"/>
                <a:cs typeface="Times New Roman"/>
              </a:rPr>
              <a:t>personal</a:t>
            </a:r>
            <a:r>
              <a:rPr lang="en-US" sz="1900">
                <a:latin typeface="Times New Roman"/>
                <a:cs typeface="Times New Roman"/>
              </a:rPr>
              <a:t> integrity.  We believe that every student has the right to learn in an environment free from academic dishonesty.  </a:t>
            </a:r>
            <a:r>
              <a:rPr lang="en-US" sz="1900" b="1">
                <a:latin typeface="Times New Roman"/>
                <a:cs typeface="Times New Roman"/>
              </a:rPr>
              <a:t>Everyone has the duty to display honesty, integrity, respect, and responsibility, as these characteristics are essential in achieving and sustaining academic excellence.  </a:t>
            </a:r>
            <a:r>
              <a:rPr lang="en-US" sz="1900">
                <a:latin typeface="Times New Roman"/>
                <a:cs typeface="Times New Roman"/>
              </a:rPr>
              <a:t>Academic integrity is expected on classroom assignments as well as on summer or supplemental assignments.</a:t>
            </a:r>
          </a:p>
          <a:p>
            <a:endParaRPr lang="en-US" sz="1900">
              <a:latin typeface="Times New Roman"/>
              <a:cs typeface="Times New Roman"/>
            </a:endParaRPr>
          </a:p>
          <a:p>
            <a:r>
              <a:rPr lang="en-US" sz="1900">
                <a:latin typeface="Times New Roman"/>
                <a:cs typeface="Times New Roman"/>
              </a:rPr>
              <a:t>Student agenda – consequences for violations of the Honor Code on pages 2-4</a:t>
            </a:r>
          </a:p>
        </p:txBody>
      </p:sp>
    </p:spTree>
    <p:extLst>
      <p:ext uri="{BB962C8B-B14F-4D97-AF65-F5344CB8AC3E}">
        <p14:creationId xmlns:p14="http://schemas.microsoft.com/office/powerpoint/2010/main" val="50444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E57542-35D6-8EEE-BCBB-02BD1CCA5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anchor="t">
            <a:normAutofit/>
          </a:bodyPr>
          <a:lstStyle/>
          <a:p>
            <a:r>
              <a:rPr lang="en-US" sz="3600">
                <a:solidFill>
                  <a:srgbClr val="FFFFFF"/>
                </a:solidFill>
                <a:latin typeface="Times New Roman"/>
                <a:cs typeface="Calibri Light"/>
              </a:rPr>
              <a:t>WEB (Wednesday Enrichment Block)</a:t>
            </a:r>
            <a:endParaRPr lang="en-US" sz="3600">
              <a:solidFill>
                <a:srgbClr val="FFFFFF"/>
              </a:solidFill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F6635-5F19-39B4-B2EE-62C72E4A1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4864" y="330941"/>
            <a:ext cx="2926080" cy="49906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>
                <a:latin typeface="Times New Roman"/>
                <a:cs typeface="Calibri"/>
              </a:rPr>
              <a:t>Zero Period</a:t>
            </a:r>
          </a:p>
          <a:p>
            <a:r>
              <a:rPr lang="en-US" sz="1600">
                <a:latin typeface="Times New Roman"/>
                <a:cs typeface="Calibri"/>
              </a:rPr>
              <a:t>7:10 - 8:12 (62 min)</a:t>
            </a:r>
          </a:p>
          <a:p>
            <a:r>
              <a:rPr lang="en-US" sz="1600" b="1">
                <a:latin typeface="Times New Roman"/>
                <a:cs typeface="Calibri"/>
              </a:rPr>
              <a:t>1st Period</a:t>
            </a:r>
          </a:p>
          <a:p>
            <a:r>
              <a:rPr lang="en-US" sz="1600">
                <a:latin typeface="Times New Roman"/>
                <a:cs typeface="Calibri"/>
              </a:rPr>
              <a:t>8:20 - 8:50 (30 min.)</a:t>
            </a:r>
          </a:p>
          <a:p>
            <a:r>
              <a:rPr lang="en-US" sz="1600" b="1">
                <a:latin typeface="Times New Roman"/>
                <a:cs typeface="Calibri"/>
              </a:rPr>
              <a:t>Homeroom </a:t>
            </a:r>
          </a:p>
          <a:p>
            <a:r>
              <a:rPr lang="en-US" sz="1600">
                <a:latin typeface="Times New Roman"/>
                <a:cs typeface="Calibri"/>
              </a:rPr>
              <a:t>8:56 - 9:05 (9 min.)</a:t>
            </a:r>
          </a:p>
          <a:p>
            <a:r>
              <a:rPr lang="en-US" sz="1600" b="1">
                <a:latin typeface="Times New Roman"/>
                <a:cs typeface="Calibri"/>
              </a:rPr>
              <a:t>2nd Period</a:t>
            </a:r>
          </a:p>
          <a:p>
            <a:r>
              <a:rPr lang="en-US" sz="1600">
                <a:latin typeface="Times New Roman"/>
                <a:cs typeface="Calibri"/>
              </a:rPr>
              <a:t>9:11 - 9:40 (29 min.)</a:t>
            </a:r>
          </a:p>
          <a:p>
            <a:r>
              <a:rPr lang="en-US" sz="1600" b="1">
                <a:latin typeface="Times New Roman"/>
                <a:cs typeface="Calibri"/>
              </a:rPr>
              <a:t>3rd Period</a:t>
            </a:r>
          </a:p>
          <a:p>
            <a:r>
              <a:rPr lang="en-US" sz="1600">
                <a:latin typeface="Times New Roman"/>
                <a:cs typeface="Calibri"/>
              </a:rPr>
              <a:t>9:46 - 10:15 (29 min.)</a:t>
            </a:r>
          </a:p>
          <a:p>
            <a:r>
              <a:rPr lang="en-US" sz="1600" b="1">
                <a:latin typeface="Times New Roman"/>
                <a:cs typeface="Calibri"/>
              </a:rPr>
              <a:t>4th Period</a:t>
            </a:r>
          </a:p>
          <a:p>
            <a:r>
              <a:rPr lang="en-US" sz="1600">
                <a:latin typeface="Times New Roman"/>
                <a:cs typeface="Calibri"/>
              </a:rPr>
              <a:t>10:21 - 10:50 (29 min.)</a:t>
            </a:r>
          </a:p>
          <a:p>
            <a:r>
              <a:rPr lang="en-US" sz="1600" b="1">
                <a:latin typeface="Times New Roman"/>
                <a:cs typeface="Calibri"/>
              </a:rPr>
              <a:t>5th Period</a:t>
            </a:r>
          </a:p>
          <a:p>
            <a:r>
              <a:rPr lang="en-US" sz="1600">
                <a:latin typeface="Times New Roman"/>
                <a:cs typeface="Calibri"/>
              </a:rPr>
              <a:t>10:56 - 11:25 (29 min.)</a:t>
            </a:r>
          </a:p>
          <a:p>
            <a:r>
              <a:rPr lang="en-US" sz="1600" b="1">
                <a:latin typeface="Times New Roman"/>
                <a:cs typeface="Calibri"/>
              </a:rPr>
              <a:t>6th Period</a:t>
            </a:r>
          </a:p>
          <a:p>
            <a:r>
              <a:rPr lang="en-US" sz="1600">
                <a:latin typeface="Times New Roman"/>
                <a:cs typeface="Calibri"/>
              </a:rPr>
              <a:t>11:31 - 12:00 (29 min.)</a:t>
            </a:r>
          </a:p>
          <a:p>
            <a:r>
              <a:rPr lang="en-US" sz="1600" b="1">
                <a:latin typeface="Times New Roman"/>
                <a:cs typeface="Calibri"/>
              </a:rPr>
              <a:t>7th Period</a:t>
            </a:r>
          </a:p>
          <a:p>
            <a:r>
              <a:rPr lang="en-US" sz="1600">
                <a:latin typeface="Times New Roman"/>
                <a:cs typeface="Calibri"/>
              </a:rPr>
              <a:t>12:06 - 12:35 (29 min.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A2B4A-DB8B-D2CC-FC88-031A8ED08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7862" y="1117521"/>
            <a:ext cx="2926080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b="1" dirty="0">
                <a:cs typeface="Calibri"/>
              </a:rPr>
              <a:t>Q Block</a:t>
            </a:r>
          </a:p>
          <a:p>
            <a:r>
              <a:rPr lang="en-US" sz="1700" dirty="0">
                <a:cs typeface="Calibri"/>
              </a:rPr>
              <a:t>12:35 -12:55 (20 min.)</a:t>
            </a:r>
            <a:endParaRPr lang="en-US" sz="1700" dirty="0">
              <a:ea typeface="Calibri"/>
              <a:cs typeface="Calibri"/>
            </a:endParaRPr>
          </a:p>
          <a:p>
            <a:r>
              <a:rPr lang="en-US" sz="1700" b="1" dirty="0">
                <a:cs typeface="Calibri"/>
              </a:rPr>
              <a:t>A Block</a:t>
            </a:r>
            <a:endParaRPr lang="en-US" sz="1700" b="1" dirty="0">
              <a:ea typeface="Calibri"/>
              <a:cs typeface="Calibri"/>
            </a:endParaRPr>
          </a:p>
          <a:p>
            <a:r>
              <a:rPr lang="en-US" sz="1700" dirty="0">
                <a:cs typeface="Calibri"/>
              </a:rPr>
              <a:t>1:00 - 1:25 (25 min.)</a:t>
            </a:r>
            <a:endParaRPr lang="en-US" sz="1700" dirty="0">
              <a:ea typeface="Calibri"/>
              <a:cs typeface="Calibri"/>
            </a:endParaRPr>
          </a:p>
          <a:p>
            <a:r>
              <a:rPr lang="en-US" sz="1700" b="1" dirty="0">
                <a:cs typeface="Calibri"/>
              </a:rPr>
              <a:t>B Block</a:t>
            </a:r>
            <a:endParaRPr lang="en-US" sz="1700" b="1" dirty="0">
              <a:ea typeface="Calibri"/>
              <a:cs typeface="Calibri"/>
            </a:endParaRPr>
          </a:p>
          <a:p>
            <a:r>
              <a:rPr lang="en-US" sz="1700" dirty="0">
                <a:cs typeface="Calibri"/>
              </a:rPr>
              <a:t>1:30 - 1:55 (25 min.)</a:t>
            </a:r>
            <a:endParaRPr lang="en-US" sz="1700" dirty="0">
              <a:ea typeface="Calibri"/>
              <a:cs typeface="Calibri"/>
            </a:endParaRPr>
          </a:p>
          <a:p>
            <a:r>
              <a:rPr lang="en-US" sz="1700" b="1" dirty="0">
                <a:cs typeface="Calibri"/>
              </a:rPr>
              <a:t>C Block</a:t>
            </a:r>
            <a:endParaRPr lang="en-US" sz="1700" b="1" dirty="0">
              <a:ea typeface="Calibri"/>
              <a:cs typeface="Calibri"/>
            </a:endParaRPr>
          </a:p>
          <a:p>
            <a:r>
              <a:rPr lang="en-US" sz="1700" dirty="0">
                <a:cs typeface="Calibri"/>
              </a:rPr>
              <a:t>2:00 - 2:25 (25 min.)</a:t>
            </a:r>
            <a:endParaRPr lang="en-US" sz="1700">
              <a:ea typeface="Calibri"/>
              <a:cs typeface="Calibri"/>
            </a:endParaRPr>
          </a:p>
          <a:p>
            <a:r>
              <a:rPr lang="en-US" sz="1700" b="1" dirty="0">
                <a:cs typeface="Calibri"/>
              </a:rPr>
              <a:t>D Block</a:t>
            </a:r>
            <a:endParaRPr lang="en-US" sz="1700" b="1" dirty="0">
              <a:ea typeface="Calibri"/>
              <a:cs typeface="Calibri"/>
            </a:endParaRPr>
          </a:p>
          <a:p>
            <a:r>
              <a:rPr lang="en-US" sz="1700" dirty="0">
                <a:cs typeface="Calibri"/>
              </a:rPr>
              <a:t>2:30 - 3:00 (25 min.)</a:t>
            </a:r>
            <a:endParaRPr lang="en-US" sz="1700" dirty="0">
              <a:ea typeface="Calibri"/>
              <a:cs typeface="Calibri"/>
            </a:endParaRPr>
          </a:p>
          <a:p>
            <a:endParaRPr lang="en-US" sz="17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2109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60AE1C7-B994-6DD8-EEA0-2A7C20CF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Importance of 10th 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92EC9-DCE7-3982-8C11-5266D7F1F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4" y="3809999"/>
            <a:ext cx="7025753" cy="10127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Dr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Alpert – School Counselor</a:t>
            </a:r>
          </a:p>
        </p:txBody>
      </p:sp>
    </p:spTree>
    <p:extLst>
      <p:ext uri="{BB962C8B-B14F-4D97-AF65-F5344CB8AC3E}">
        <p14:creationId xmlns:p14="http://schemas.microsoft.com/office/powerpoint/2010/main" val="1478351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917C8335-BF4E-460A-8622-8B3CF3CE79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2" r="-3" b="9602"/>
          <a:stretch/>
        </p:blipFill>
        <p:spPr>
          <a:xfrm rot="5400000">
            <a:off x="7676374" y="769052"/>
            <a:ext cx="2952482" cy="1818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9441CE-9BA1-4E7B-A8B4-F4FD86F9B4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5" r="18032" b="-3"/>
          <a:stretch/>
        </p:blipFill>
        <p:spPr>
          <a:xfrm>
            <a:off x="2186447" y="178616"/>
            <a:ext cx="1806346" cy="29524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7B9621-FC0C-488C-AE49-8A97FC8CDC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r="8670" b="-3"/>
          <a:stretch/>
        </p:blipFill>
        <p:spPr>
          <a:xfrm>
            <a:off x="6216950" y="178616"/>
            <a:ext cx="1808144" cy="2952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38C9F3-4889-4760-8ACE-4745A732DE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r="14568" b="5"/>
          <a:stretch/>
        </p:blipFill>
        <p:spPr>
          <a:xfrm>
            <a:off x="196951" y="178616"/>
            <a:ext cx="1818520" cy="29524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9A2F09-4347-40FC-8875-D308C4087E3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4" r="3977" b="-3"/>
          <a:stretch/>
        </p:blipFill>
        <p:spPr>
          <a:xfrm>
            <a:off x="10188703" y="178616"/>
            <a:ext cx="1806346" cy="29524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6091AD-6588-4EC5-8396-4DF86C8B76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3" r="15377" b="-3"/>
          <a:stretch/>
        </p:blipFill>
        <p:spPr>
          <a:xfrm>
            <a:off x="4172104" y="178616"/>
            <a:ext cx="1808144" cy="29524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34FF965-5842-4640-B62E-31D4BB89F284}"/>
              </a:ext>
            </a:extLst>
          </p:cNvPr>
          <p:cNvSpPr txBox="1"/>
          <p:nvPr/>
        </p:nvSpPr>
        <p:spPr>
          <a:xfrm>
            <a:off x="196951" y="3192653"/>
            <a:ext cx="1818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Mrs. Clary</a:t>
            </a:r>
          </a:p>
          <a:p>
            <a:pPr algn="ctr"/>
            <a:r>
              <a:rPr lang="en-US" sz="2400" b="1"/>
              <a:t>A - 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285F84-3D4D-4A19-9338-EB0E57A2719C}"/>
              </a:ext>
            </a:extLst>
          </p:cNvPr>
          <p:cNvSpPr txBox="1"/>
          <p:nvPr/>
        </p:nvSpPr>
        <p:spPr>
          <a:xfrm>
            <a:off x="2186447" y="3202178"/>
            <a:ext cx="180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Mrs. Alpert</a:t>
            </a:r>
          </a:p>
          <a:p>
            <a:pPr algn="ctr"/>
            <a:r>
              <a:rPr lang="en-US" sz="2400" b="1"/>
              <a:t>Ci - G</a:t>
            </a:r>
          </a:p>
          <a:p>
            <a:pPr algn="ctr"/>
            <a:endParaRPr lang="en-US" sz="2400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822214-4CFA-4FE6-9432-8205F08358B3}"/>
              </a:ext>
            </a:extLst>
          </p:cNvPr>
          <p:cNvSpPr txBox="1"/>
          <p:nvPr/>
        </p:nvSpPr>
        <p:spPr>
          <a:xfrm>
            <a:off x="4134004" y="3211703"/>
            <a:ext cx="1920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Mrs. Dunham</a:t>
            </a:r>
          </a:p>
          <a:p>
            <a:pPr algn="ctr"/>
            <a:r>
              <a:rPr lang="en-US" sz="2400" b="1"/>
              <a:t>H - 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5E3B3C-5E5D-43D9-A4DD-0EBD59C89611}"/>
              </a:ext>
            </a:extLst>
          </p:cNvPr>
          <p:cNvSpPr txBox="1"/>
          <p:nvPr/>
        </p:nvSpPr>
        <p:spPr>
          <a:xfrm>
            <a:off x="6158372" y="3211703"/>
            <a:ext cx="1877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Mrs. Watford</a:t>
            </a:r>
          </a:p>
          <a:p>
            <a:pPr algn="ctr"/>
            <a:r>
              <a:rPr lang="en-US" sz="2400" b="1"/>
              <a:t>L - 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8F6AB0-A611-4733-8D59-B570B1FB52ED}"/>
              </a:ext>
            </a:extLst>
          </p:cNvPr>
          <p:cNvSpPr txBox="1"/>
          <p:nvPr/>
        </p:nvSpPr>
        <p:spPr>
          <a:xfrm>
            <a:off x="8149097" y="3211703"/>
            <a:ext cx="2014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Mrs. Harwood</a:t>
            </a:r>
          </a:p>
          <a:p>
            <a:pPr algn="ctr"/>
            <a:r>
              <a:rPr lang="en-US" sz="2400" b="1"/>
              <a:t>O - Si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1B0036-391B-4405-95B1-63E6B91B3F0B}"/>
              </a:ext>
            </a:extLst>
          </p:cNvPr>
          <p:cNvSpPr txBox="1"/>
          <p:nvPr/>
        </p:nvSpPr>
        <p:spPr>
          <a:xfrm>
            <a:off x="10163329" y="3221228"/>
            <a:ext cx="180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Mrs. Fay</a:t>
            </a:r>
          </a:p>
          <a:p>
            <a:pPr algn="ctr"/>
            <a:r>
              <a:rPr lang="en-US" sz="2400" b="1" err="1"/>
              <a:t>Sm</a:t>
            </a:r>
            <a:r>
              <a:rPr lang="en-US" sz="2400" b="1"/>
              <a:t> - Z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8934B8-FA37-4FF1-A7F1-631AA5245DFC}"/>
              </a:ext>
            </a:extLst>
          </p:cNvPr>
          <p:cNvSpPr txBox="1"/>
          <p:nvPr/>
        </p:nvSpPr>
        <p:spPr>
          <a:xfrm>
            <a:off x="957209" y="4624725"/>
            <a:ext cx="10715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/>
              <a:t>Who are your school counselors?</a:t>
            </a:r>
          </a:p>
        </p:txBody>
      </p:sp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D73EB45F-9762-4EAC-AEAA-057248ED21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05" y="4975007"/>
            <a:ext cx="1634170" cy="162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72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C67262A-6EF1-49ED-B8DE-DDD3E5804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789BD-DEC0-4FDC-8C38-E7ABA4122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815" y="1633061"/>
            <a:ext cx="3453722" cy="3495286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10</a:t>
            </a:r>
            <a:r>
              <a:rPr lang="en-US" b="1" baseline="30000"/>
              <a:t>th</a:t>
            </a:r>
            <a:r>
              <a:rPr lang="en-US" b="1"/>
              <a:t> Grade Year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97492946-B39C-4250-B4C8-D82A25043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1035" y="880021"/>
            <a:ext cx="6498031" cy="511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C67246-4425-404B-A3FB-F438DF5DF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40" y="1501255"/>
            <a:ext cx="5108852" cy="390739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02920" indent="-457200"/>
            <a:r>
              <a:rPr lang="en-US" dirty="0">
                <a:solidFill>
                  <a:schemeClr val="tx1"/>
                </a:solidFill>
              </a:rPr>
              <a:t>PSAT Day – </a:t>
            </a:r>
          </a:p>
          <a:p>
            <a:pPr marL="822960" lvl="2" indent="-457200"/>
            <a:r>
              <a:rPr lang="en-US" dirty="0">
                <a:solidFill>
                  <a:schemeClr val="tx1"/>
                </a:solidFill>
              </a:rPr>
              <a:t>Wednesday, October 9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(9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and 10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graders)</a:t>
            </a:r>
          </a:p>
          <a:p>
            <a:pPr marL="822960" lvl="2" indent="-457200"/>
            <a:r>
              <a:rPr lang="en-US" dirty="0">
                <a:solidFill>
                  <a:schemeClr val="tx1"/>
                </a:solidFill>
              </a:rPr>
              <a:t>Wednesday, October 27 (11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graders)</a:t>
            </a:r>
          </a:p>
          <a:p>
            <a:pPr marL="502920" indent="-457200"/>
            <a:r>
              <a:rPr lang="en-US" dirty="0">
                <a:solidFill>
                  <a:schemeClr val="tx1"/>
                </a:solidFill>
              </a:rPr>
              <a:t>Dual Enrollment for next school year</a:t>
            </a:r>
          </a:p>
          <a:p>
            <a:pPr marL="502920" indent="-457200"/>
            <a:r>
              <a:rPr lang="en-US" dirty="0">
                <a:solidFill>
                  <a:schemeClr val="tx1"/>
                </a:solidFill>
              </a:rPr>
              <a:t>HOPE GPA &amp; rigor courses</a:t>
            </a:r>
          </a:p>
          <a:p>
            <a:pPr marL="502920" indent="-457200"/>
            <a:r>
              <a:rPr lang="en-US" dirty="0">
                <a:solidFill>
                  <a:schemeClr val="tx1"/>
                </a:solidFill>
              </a:rPr>
              <a:t>Ask for help when needed</a:t>
            </a:r>
          </a:p>
          <a:p>
            <a:pPr marL="502920" indent="-457200"/>
            <a:r>
              <a:rPr lang="en-US" dirty="0">
                <a:solidFill>
                  <a:schemeClr val="tx1"/>
                </a:solidFill>
              </a:rPr>
              <a:t>Get involved!</a:t>
            </a:r>
          </a:p>
        </p:txBody>
      </p:sp>
      <p:sp>
        <p:nvSpPr>
          <p:cNvPr id="10" name="Freeform 142">
            <a:extLst>
              <a:ext uri="{FF2B5EF4-FFF2-40B4-BE49-F238E27FC236}">
                <a16:creationId xmlns:a16="http://schemas.microsoft.com/office/drawing/2014/main" id="{B30D69F3-F5DC-4D65-B4AF-733FF6D5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68174" y="6609757"/>
            <a:ext cx="3545" cy="5712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6">
            <a:extLst>
              <a:ext uri="{FF2B5EF4-FFF2-40B4-BE49-F238E27FC236}">
                <a16:creationId xmlns:a16="http://schemas.microsoft.com/office/drawing/2014/main" id="{7C3FF339-0C9A-4139-9C80-B154CB1E6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92" y="5479237"/>
            <a:ext cx="12057048" cy="1073975"/>
            <a:chOff x="11192" y="5479237"/>
            <a:chExt cx="12057048" cy="1073975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26951B5F-AC36-48AF-A319-55FE78425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327394" y="635532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5">
              <a:extLst>
                <a:ext uri="{FF2B5EF4-FFF2-40B4-BE49-F238E27FC236}">
                  <a16:creationId xmlns:a16="http://schemas.microsoft.com/office/drawing/2014/main" id="{F49E610F-6598-471F-91DF-D5851F14A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911390" y="553265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7">
              <a:extLst>
                <a:ext uri="{FF2B5EF4-FFF2-40B4-BE49-F238E27FC236}">
                  <a16:creationId xmlns:a16="http://schemas.microsoft.com/office/drawing/2014/main" id="{74DE0CDB-BB1F-4A69-A0A2-9C32D0B6A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684530" y="5529394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0">
              <a:extLst>
                <a:ext uri="{FF2B5EF4-FFF2-40B4-BE49-F238E27FC236}">
                  <a16:creationId xmlns:a16="http://schemas.microsoft.com/office/drawing/2014/main" id="{05BE2C0F-8AF8-4EB8-9EE8-0F65327A5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435517" y="552198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2">
              <a:extLst>
                <a:ext uri="{FF2B5EF4-FFF2-40B4-BE49-F238E27FC236}">
                  <a16:creationId xmlns:a16="http://schemas.microsoft.com/office/drawing/2014/main" id="{2A5CD3F7-632C-4582-87F6-584F870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395640" y="5789705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3">
              <a:extLst>
                <a:ext uri="{FF2B5EF4-FFF2-40B4-BE49-F238E27FC236}">
                  <a16:creationId xmlns:a16="http://schemas.microsoft.com/office/drawing/2014/main" id="{51D68BBB-9910-4A2E-8881-4760A930C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665033" y="5771753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9">
              <a:extLst>
                <a:ext uri="{FF2B5EF4-FFF2-40B4-BE49-F238E27FC236}">
                  <a16:creationId xmlns:a16="http://schemas.microsoft.com/office/drawing/2014/main" id="{7EC690E3-A4DE-4B8A-A186-0F3B49BC2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907845" y="5826426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5">
              <a:extLst>
                <a:ext uri="{FF2B5EF4-FFF2-40B4-BE49-F238E27FC236}">
                  <a16:creationId xmlns:a16="http://schemas.microsoft.com/office/drawing/2014/main" id="{1BB18CCD-20C3-4BE5-A6BA-9339E8AB9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376143" y="6032065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7">
              <a:extLst>
                <a:ext uri="{FF2B5EF4-FFF2-40B4-BE49-F238E27FC236}">
                  <a16:creationId xmlns:a16="http://schemas.microsoft.com/office/drawing/2014/main" id="{BED0B41F-67D3-4AD8-9A8A-DA5DD871A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088139" y="6055729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9">
              <a:extLst>
                <a:ext uri="{FF2B5EF4-FFF2-40B4-BE49-F238E27FC236}">
                  <a16:creationId xmlns:a16="http://schemas.microsoft.com/office/drawing/2014/main" id="{BC7AB75D-8130-4CC6-96B3-BAD26C374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655287" y="6058995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1">
              <a:extLst>
                <a:ext uri="{FF2B5EF4-FFF2-40B4-BE49-F238E27FC236}">
                  <a16:creationId xmlns:a16="http://schemas.microsoft.com/office/drawing/2014/main" id="{A4118456-1C3E-447C-81DD-1F013BF5E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937087" y="6071235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2">
              <a:extLst>
                <a:ext uri="{FF2B5EF4-FFF2-40B4-BE49-F238E27FC236}">
                  <a16:creationId xmlns:a16="http://schemas.microsoft.com/office/drawing/2014/main" id="{9C6D6B04-EC5A-4149-A53B-C73E97693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522245" y="634860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34">
              <a:extLst>
                <a:ext uri="{FF2B5EF4-FFF2-40B4-BE49-F238E27FC236}">
                  <a16:creationId xmlns:a16="http://schemas.microsoft.com/office/drawing/2014/main" id="{813095FE-556E-4A61-9BF3-732D49280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284869" y="6310329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1">
              <a:extLst>
                <a:ext uri="{FF2B5EF4-FFF2-40B4-BE49-F238E27FC236}">
                  <a16:creationId xmlns:a16="http://schemas.microsoft.com/office/drawing/2014/main" id="{21793E62-B549-4243-B8FA-B143D6B4A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793296" y="6312998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1">
              <a:extLst>
                <a:ext uri="{FF2B5EF4-FFF2-40B4-BE49-F238E27FC236}">
                  <a16:creationId xmlns:a16="http://schemas.microsoft.com/office/drawing/2014/main" id="{43ADD9DB-48ED-4A8C-9A75-0E93AB47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610793" y="6070034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2">
              <a:extLst>
                <a:ext uri="{FF2B5EF4-FFF2-40B4-BE49-F238E27FC236}">
                  <a16:creationId xmlns:a16="http://schemas.microsoft.com/office/drawing/2014/main" id="{E7C72DF4-E774-4605-971D-0840BD069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932685" y="606930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3">
              <a:extLst>
                <a:ext uri="{FF2B5EF4-FFF2-40B4-BE49-F238E27FC236}">
                  <a16:creationId xmlns:a16="http://schemas.microsoft.com/office/drawing/2014/main" id="{23BFA407-416B-4086-A635-1FB860F0E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086396" y="6078286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4">
              <a:extLst>
                <a:ext uri="{FF2B5EF4-FFF2-40B4-BE49-F238E27FC236}">
                  <a16:creationId xmlns:a16="http://schemas.microsoft.com/office/drawing/2014/main" id="{7C8F4B70-75FD-4457-A219-00E8F9862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987068" y="610603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5">
              <a:extLst>
                <a:ext uri="{FF2B5EF4-FFF2-40B4-BE49-F238E27FC236}">
                  <a16:creationId xmlns:a16="http://schemas.microsoft.com/office/drawing/2014/main" id="{8B19E2D0-7290-4EC0-AB6B-7F7AD87BD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319459" y="61084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6">
              <a:extLst>
                <a:ext uri="{FF2B5EF4-FFF2-40B4-BE49-F238E27FC236}">
                  <a16:creationId xmlns:a16="http://schemas.microsoft.com/office/drawing/2014/main" id="{A19B4676-7AC8-4F42-A34D-1A39433EE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771808" y="6115007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7">
              <a:extLst>
                <a:ext uri="{FF2B5EF4-FFF2-40B4-BE49-F238E27FC236}">
                  <a16:creationId xmlns:a16="http://schemas.microsoft.com/office/drawing/2014/main" id="{8B7FE908-80E4-483B-A777-C7B4EC478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534717" y="6117455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8">
              <a:extLst>
                <a:ext uri="{FF2B5EF4-FFF2-40B4-BE49-F238E27FC236}">
                  <a16:creationId xmlns:a16="http://schemas.microsoft.com/office/drawing/2014/main" id="{2681A8C9-F444-4E8C-B844-9F7949428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095661" y="6117455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9">
              <a:extLst>
                <a:ext uri="{FF2B5EF4-FFF2-40B4-BE49-F238E27FC236}">
                  <a16:creationId xmlns:a16="http://schemas.microsoft.com/office/drawing/2014/main" id="{D20ADAA4-D2A2-4685-98BF-248A08AE1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830696" y="6117453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0">
              <a:extLst>
                <a:ext uri="{FF2B5EF4-FFF2-40B4-BE49-F238E27FC236}">
                  <a16:creationId xmlns:a16="http://schemas.microsoft.com/office/drawing/2014/main" id="{341DD6EA-CF88-4A3C-BAEE-501042763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469623" y="6117454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1">
              <a:extLst>
                <a:ext uri="{FF2B5EF4-FFF2-40B4-BE49-F238E27FC236}">
                  <a16:creationId xmlns:a16="http://schemas.microsoft.com/office/drawing/2014/main" id="{3D241D69-1838-4786-A9A3-E92867ABF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262664" y="6123984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2">
              <a:extLst>
                <a:ext uri="{FF2B5EF4-FFF2-40B4-BE49-F238E27FC236}">
                  <a16:creationId xmlns:a16="http://schemas.microsoft.com/office/drawing/2014/main" id="{7A7396BB-7045-4151-AACC-8B8AF1ABD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701721" y="612724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3">
              <a:extLst>
                <a:ext uri="{FF2B5EF4-FFF2-40B4-BE49-F238E27FC236}">
                  <a16:creationId xmlns:a16="http://schemas.microsoft.com/office/drawing/2014/main" id="{83B1DF51-D55B-4AE2-A489-6922F6959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419919" y="613295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4">
              <a:extLst>
                <a:ext uri="{FF2B5EF4-FFF2-40B4-BE49-F238E27FC236}">
                  <a16:creationId xmlns:a16="http://schemas.microsoft.com/office/drawing/2014/main" id="{E41D6AEB-5E2A-4A68-9632-4AE137F1FD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004466" y="6132959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3">
              <a:extLst>
                <a:ext uri="{FF2B5EF4-FFF2-40B4-BE49-F238E27FC236}">
                  <a16:creationId xmlns:a16="http://schemas.microsoft.com/office/drawing/2014/main" id="{BA517482-AC50-4901-A826-FBA4B1FC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613586" y="6178656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4">
              <a:extLst>
                <a:ext uri="{FF2B5EF4-FFF2-40B4-BE49-F238E27FC236}">
                  <a16:creationId xmlns:a16="http://schemas.microsoft.com/office/drawing/2014/main" id="{2A95EDEC-E641-4466-9ADD-86C263F3B4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850675" y="6178656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5">
              <a:extLst>
                <a:ext uri="{FF2B5EF4-FFF2-40B4-BE49-F238E27FC236}">
                  <a16:creationId xmlns:a16="http://schemas.microsoft.com/office/drawing/2014/main" id="{330903BB-74EF-422B-A451-76F6988AC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187821" y="6184369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7">
              <a:extLst>
                <a:ext uri="{FF2B5EF4-FFF2-40B4-BE49-F238E27FC236}">
                  <a16:creationId xmlns:a16="http://schemas.microsoft.com/office/drawing/2014/main" id="{24CE6A5E-8D30-4EA3-BC99-FFDDD534E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491700" y="619661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8">
              <a:extLst>
                <a:ext uri="{FF2B5EF4-FFF2-40B4-BE49-F238E27FC236}">
                  <a16:creationId xmlns:a16="http://schemas.microsoft.com/office/drawing/2014/main" id="{9DA5CEEA-CCF3-470C-9F26-89B2E0691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6806692" y="619987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19">
              <a:extLst>
                <a:ext uri="{FF2B5EF4-FFF2-40B4-BE49-F238E27FC236}">
                  <a16:creationId xmlns:a16="http://schemas.microsoft.com/office/drawing/2014/main" id="{99C33A0E-8550-4F20-BDDC-C85558B2E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049502" y="618763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0">
              <a:extLst>
                <a:ext uri="{FF2B5EF4-FFF2-40B4-BE49-F238E27FC236}">
                  <a16:creationId xmlns:a16="http://schemas.microsoft.com/office/drawing/2014/main" id="{08AB78FF-9221-4AC7-B053-CBFD5EC5E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521908" y="636552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1">
              <a:extLst>
                <a:ext uri="{FF2B5EF4-FFF2-40B4-BE49-F238E27FC236}">
                  <a16:creationId xmlns:a16="http://schemas.microsoft.com/office/drawing/2014/main" id="{D78AC1AB-3499-4D82-9A7A-D2991E6CD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729270" y="6372055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5">
              <a:extLst>
                <a:ext uri="{FF2B5EF4-FFF2-40B4-BE49-F238E27FC236}">
                  <a16:creationId xmlns:a16="http://schemas.microsoft.com/office/drawing/2014/main" id="{59E3CCFE-3C59-4B4D-A526-1DF92E889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926858" y="6375726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6">
              <a:extLst>
                <a:ext uri="{FF2B5EF4-FFF2-40B4-BE49-F238E27FC236}">
                  <a16:creationId xmlns:a16="http://schemas.microsoft.com/office/drawing/2014/main" id="{53464886-46EA-497B-9720-6F6857F6A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073104" y="6395720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27">
              <a:extLst>
                <a:ext uri="{FF2B5EF4-FFF2-40B4-BE49-F238E27FC236}">
                  <a16:creationId xmlns:a16="http://schemas.microsoft.com/office/drawing/2014/main" id="{7A5A5F60-422F-473E-9599-2EFA5B2AE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112498" y="6395719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28">
              <a:extLst>
                <a:ext uri="{FF2B5EF4-FFF2-40B4-BE49-F238E27FC236}">
                  <a16:creationId xmlns:a16="http://schemas.microsoft.com/office/drawing/2014/main" id="{F39522BC-A79E-4F47-8082-198FBEA11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591511" y="6398982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29">
              <a:extLst>
                <a:ext uri="{FF2B5EF4-FFF2-40B4-BE49-F238E27FC236}">
                  <a16:creationId xmlns:a16="http://schemas.microsoft.com/office/drawing/2014/main" id="{9D335F47-2A7F-4268-8DD0-80CDB1470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626878" y="6398982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3">
              <a:extLst>
                <a:ext uri="{FF2B5EF4-FFF2-40B4-BE49-F238E27FC236}">
                  <a16:creationId xmlns:a16="http://schemas.microsoft.com/office/drawing/2014/main" id="{783022F1-11AE-45F8-B3C3-E7C3FACF3D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830697" y="6407960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36">
              <a:extLst>
                <a:ext uri="{FF2B5EF4-FFF2-40B4-BE49-F238E27FC236}">
                  <a16:creationId xmlns:a16="http://schemas.microsoft.com/office/drawing/2014/main" id="{C3BE7C45-A2E8-42A0-87FE-EDFBC1D52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741599" y="642019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37">
              <a:extLst>
                <a:ext uri="{FF2B5EF4-FFF2-40B4-BE49-F238E27FC236}">
                  <a16:creationId xmlns:a16="http://schemas.microsoft.com/office/drawing/2014/main" id="{0FBF3533-1FB0-420E-844F-94A37EE1C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079229" y="642346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38">
              <a:extLst>
                <a:ext uri="{FF2B5EF4-FFF2-40B4-BE49-F238E27FC236}">
                  <a16:creationId xmlns:a16="http://schemas.microsoft.com/office/drawing/2014/main" id="{1CCB36DC-B5BF-46A0-A742-E9B5DC245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341533" y="6425913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39">
              <a:extLst>
                <a:ext uri="{FF2B5EF4-FFF2-40B4-BE49-F238E27FC236}">
                  <a16:creationId xmlns:a16="http://schemas.microsoft.com/office/drawing/2014/main" id="{E454EFCE-AA31-4C57-979D-FF28DF95B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6806692" y="643244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40">
              <a:extLst>
                <a:ext uri="{FF2B5EF4-FFF2-40B4-BE49-F238E27FC236}">
                  <a16:creationId xmlns:a16="http://schemas.microsoft.com/office/drawing/2014/main" id="{34821773-2B56-4CA4-923A-DFCFA76B5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342498" y="6435704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42">
              <a:extLst>
                <a:ext uri="{FF2B5EF4-FFF2-40B4-BE49-F238E27FC236}">
                  <a16:creationId xmlns:a16="http://schemas.microsoft.com/office/drawing/2014/main" id="{B2A8D553-3CE0-48ED-ABA4-B1CA42EC4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705749" y="6462633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43">
              <a:extLst>
                <a:ext uri="{FF2B5EF4-FFF2-40B4-BE49-F238E27FC236}">
                  <a16:creationId xmlns:a16="http://schemas.microsoft.com/office/drawing/2014/main" id="{AD6A1162-54E5-4A41-8F41-F2BF3A37E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490088" y="6418187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44">
              <a:extLst>
                <a:ext uri="{FF2B5EF4-FFF2-40B4-BE49-F238E27FC236}">
                  <a16:creationId xmlns:a16="http://schemas.microsoft.com/office/drawing/2014/main" id="{13309420-D249-4ED4-AA5D-2975B4877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271930" y="6462633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45">
              <a:extLst>
                <a:ext uri="{FF2B5EF4-FFF2-40B4-BE49-F238E27FC236}">
                  <a16:creationId xmlns:a16="http://schemas.microsoft.com/office/drawing/2014/main" id="{A23E00F9-EAE7-4D6B-A0B2-067A1FE49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082289" y="646834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8D5F0F75-672C-4716-AAC5-D39F2B93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6617051" y="642632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349E3A15-73B7-4F07-A44E-7B75BF601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73610" y="635005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3">
              <a:extLst>
                <a:ext uri="{FF2B5EF4-FFF2-40B4-BE49-F238E27FC236}">
                  <a16:creationId xmlns:a16="http://schemas.microsoft.com/office/drawing/2014/main" id="{B460F882-3C95-44B1-AB26-6759DD597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2535" y="5479237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1">
              <a:extLst>
                <a:ext uri="{FF2B5EF4-FFF2-40B4-BE49-F238E27FC236}">
                  <a16:creationId xmlns:a16="http://schemas.microsoft.com/office/drawing/2014/main" id="{3AEE145B-46F9-445A-9E7E-716173BCF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8881" y="5512695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2">
              <a:extLst>
                <a:ext uri="{FF2B5EF4-FFF2-40B4-BE49-F238E27FC236}">
                  <a16:creationId xmlns:a16="http://schemas.microsoft.com/office/drawing/2014/main" id="{C559D3E2-0DBC-4547-BC00-60A83E47A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8190" y="5518405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3">
              <a:extLst>
                <a:ext uri="{FF2B5EF4-FFF2-40B4-BE49-F238E27FC236}">
                  <a16:creationId xmlns:a16="http://schemas.microsoft.com/office/drawing/2014/main" id="{F3E7B8C7-7DC7-468C-91CC-824961A28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5739" y="5524118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4">
              <a:extLst>
                <a:ext uri="{FF2B5EF4-FFF2-40B4-BE49-F238E27FC236}">
                  <a16:creationId xmlns:a16="http://schemas.microsoft.com/office/drawing/2014/main" id="{9D2B31BB-A3AC-4292-B4E5-BC5F52749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5674" y="5521671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5">
              <a:extLst>
                <a:ext uri="{FF2B5EF4-FFF2-40B4-BE49-F238E27FC236}">
                  <a16:creationId xmlns:a16="http://schemas.microsoft.com/office/drawing/2014/main" id="{32DB1E7E-4833-41CC-AC87-6BAEAFE9C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58671" y="552738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6">
              <a:extLst>
                <a:ext uri="{FF2B5EF4-FFF2-40B4-BE49-F238E27FC236}">
                  <a16:creationId xmlns:a16="http://schemas.microsoft.com/office/drawing/2014/main" id="{1B674A26-49C7-4604-95D1-894A5AD1B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91669" y="5527383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7">
              <a:extLst>
                <a:ext uri="{FF2B5EF4-FFF2-40B4-BE49-F238E27FC236}">
                  <a16:creationId xmlns:a16="http://schemas.microsoft.com/office/drawing/2014/main" id="{7D981404-4D96-4A9E-BD2F-2B1C82E9F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75783" y="5524118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9">
              <a:extLst>
                <a:ext uri="{FF2B5EF4-FFF2-40B4-BE49-F238E27FC236}">
                  <a16:creationId xmlns:a16="http://schemas.microsoft.com/office/drawing/2014/main" id="{5C545757-0463-4AF1-9BB2-6865E44F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259" y="552790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0">
              <a:extLst>
                <a:ext uri="{FF2B5EF4-FFF2-40B4-BE49-F238E27FC236}">
                  <a16:creationId xmlns:a16="http://schemas.microsoft.com/office/drawing/2014/main" id="{00459AAE-3011-4F89-8A4E-613D2A733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98210" y="556655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1">
              <a:extLst>
                <a:ext uri="{FF2B5EF4-FFF2-40B4-BE49-F238E27FC236}">
                  <a16:creationId xmlns:a16="http://schemas.microsoft.com/office/drawing/2014/main" id="{8C4AD92E-B314-45C4-80D2-85C7334AB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44565" y="5582057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8">
              <a:extLst>
                <a:ext uri="{FF2B5EF4-FFF2-40B4-BE49-F238E27FC236}">
                  <a16:creationId xmlns:a16="http://schemas.microsoft.com/office/drawing/2014/main" id="{0EE8973D-C3A8-4492-8BF8-E1BD5214D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4600" y="576974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9">
              <a:extLst>
                <a:ext uri="{FF2B5EF4-FFF2-40B4-BE49-F238E27FC236}">
                  <a16:creationId xmlns:a16="http://schemas.microsoft.com/office/drawing/2014/main" id="{940E1ED8-E032-4984-86EB-711F132CD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74752" y="577219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0">
              <a:extLst>
                <a:ext uri="{FF2B5EF4-FFF2-40B4-BE49-F238E27FC236}">
                  <a16:creationId xmlns:a16="http://schemas.microsoft.com/office/drawing/2014/main" id="{1E148223-D795-405C-B94F-5CD18996E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0471" y="577871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1">
              <a:extLst>
                <a:ext uri="{FF2B5EF4-FFF2-40B4-BE49-F238E27FC236}">
                  <a16:creationId xmlns:a16="http://schemas.microsoft.com/office/drawing/2014/main" id="{20A65903-767B-4F42-9D6D-CBEF7B55D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27791" y="5775453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2">
              <a:extLst>
                <a:ext uri="{FF2B5EF4-FFF2-40B4-BE49-F238E27FC236}">
                  <a16:creationId xmlns:a16="http://schemas.microsoft.com/office/drawing/2014/main" id="{CFF03BAF-5274-4D27-873A-CA3947FAD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0932" y="5784429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3">
              <a:extLst>
                <a:ext uri="{FF2B5EF4-FFF2-40B4-BE49-F238E27FC236}">
                  <a16:creationId xmlns:a16="http://schemas.microsoft.com/office/drawing/2014/main" id="{39912D23-7400-475C-B7BC-051E37895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28881" y="5766477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4">
              <a:extLst>
                <a:ext uri="{FF2B5EF4-FFF2-40B4-BE49-F238E27FC236}">
                  <a16:creationId xmlns:a16="http://schemas.microsoft.com/office/drawing/2014/main" id="{53EA24FB-6C37-4094-89BE-BC9F277FC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4960" y="579014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6">
              <a:extLst>
                <a:ext uri="{FF2B5EF4-FFF2-40B4-BE49-F238E27FC236}">
                  <a16:creationId xmlns:a16="http://schemas.microsoft.com/office/drawing/2014/main" id="{090DA882-3E5F-47E2-A901-ED33177FB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92" y="576793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13DAF9D2-C10F-4FA0-8AAA-EF033FD23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2525" y="582115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1DCE6699-4F41-4E6C-B4B4-116F5645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29428" y="585134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05">
              <a:extLst>
                <a:ext uri="{FF2B5EF4-FFF2-40B4-BE49-F238E27FC236}">
                  <a16:creationId xmlns:a16="http://schemas.microsoft.com/office/drawing/2014/main" id="{0D5DA8DB-8A13-4D6E-9F40-E24A7F8F7E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8023" y="6026789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06">
              <a:extLst>
                <a:ext uri="{FF2B5EF4-FFF2-40B4-BE49-F238E27FC236}">
                  <a16:creationId xmlns:a16="http://schemas.microsoft.com/office/drawing/2014/main" id="{00E93E64-19B4-465D-85DE-FD45DFAD5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0286" y="603821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07">
              <a:extLst>
                <a:ext uri="{FF2B5EF4-FFF2-40B4-BE49-F238E27FC236}">
                  <a16:creationId xmlns:a16="http://schemas.microsoft.com/office/drawing/2014/main" id="{9E00DA49-033D-45D2-8D7C-0DE5BC6EA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82735" y="605045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08">
              <a:extLst>
                <a:ext uri="{FF2B5EF4-FFF2-40B4-BE49-F238E27FC236}">
                  <a16:creationId xmlns:a16="http://schemas.microsoft.com/office/drawing/2014/main" id="{C9BB8FB7-501F-4EF7-811C-DFC36C697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33512" y="6050453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09">
              <a:extLst>
                <a:ext uri="{FF2B5EF4-FFF2-40B4-BE49-F238E27FC236}">
                  <a16:creationId xmlns:a16="http://schemas.microsoft.com/office/drawing/2014/main" id="{70F631DA-C640-4FC1-A59E-F133F83BA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15587" y="6053719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10">
              <a:extLst>
                <a:ext uri="{FF2B5EF4-FFF2-40B4-BE49-F238E27FC236}">
                  <a16:creationId xmlns:a16="http://schemas.microsoft.com/office/drawing/2014/main" id="{C0C246D6-738C-4854-BDD0-6669E99D6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714" y="6053700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11">
              <a:extLst>
                <a:ext uri="{FF2B5EF4-FFF2-40B4-BE49-F238E27FC236}">
                  <a16:creationId xmlns:a16="http://schemas.microsoft.com/office/drawing/2014/main" id="{2B88D097-4630-4514-BD1C-D1FC57D05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56827" y="606595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12">
              <a:extLst>
                <a:ext uri="{FF2B5EF4-FFF2-40B4-BE49-F238E27FC236}">
                  <a16:creationId xmlns:a16="http://schemas.microsoft.com/office/drawing/2014/main" id="{895172E5-4D7B-4E9E-9DC0-7AC40AFE2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963" y="606595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22">
              <a:extLst>
                <a:ext uri="{FF2B5EF4-FFF2-40B4-BE49-F238E27FC236}">
                  <a16:creationId xmlns:a16="http://schemas.microsoft.com/office/drawing/2014/main" id="{E16BE8D6-8745-46D3-BB8C-7D9F905F2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63305" y="6298524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23">
              <a:extLst>
                <a:ext uri="{FF2B5EF4-FFF2-40B4-BE49-F238E27FC236}">
                  <a16:creationId xmlns:a16="http://schemas.microsoft.com/office/drawing/2014/main" id="{B21B0D38-9A6B-4C03-9C68-BFCDD0CE3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120" y="6277308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30">
              <a:extLst>
                <a:ext uri="{FF2B5EF4-FFF2-40B4-BE49-F238E27FC236}">
                  <a16:creationId xmlns:a16="http://schemas.microsoft.com/office/drawing/2014/main" id="{BD88B61E-A1B6-4C3F-9CDA-F14697C39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6243" y="6277308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32">
              <a:extLst>
                <a:ext uri="{FF2B5EF4-FFF2-40B4-BE49-F238E27FC236}">
                  <a16:creationId xmlns:a16="http://schemas.microsoft.com/office/drawing/2014/main" id="{7F412678-E91D-445B-B569-92A65FE4F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58397" y="630750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34">
              <a:extLst>
                <a:ext uri="{FF2B5EF4-FFF2-40B4-BE49-F238E27FC236}">
                  <a16:creationId xmlns:a16="http://schemas.microsoft.com/office/drawing/2014/main" id="{D5C03A86-E86B-4343-BE21-5E5D4DF2F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16135" y="6305053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35">
              <a:extLst>
                <a:ext uri="{FF2B5EF4-FFF2-40B4-BE49-F238E27FC236}">
                  <a16:creationId xmlns:a16="http://schemas.microsoft.com/office/drawing/2014/main" id="{7E23784D-2CA3-4407-A29D-F04954A44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5185" y="6314931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41">
              <a:extLst>
                <a:ext uri="{FF2B5EF4-FFF2-40B4-BE49-F238E27FC236}">
                  <a16:creationId xmlns:a16="http://schemas.microsoft.com/office/drawing/2014/main" id="{9B6ED33F-264E-4FE0-BB23-5923775E2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1625" y="633198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2">
              <a:extLst>
                <a:ext uri="{FF2B5EF4-FFF2-40B4-BE49-F238E27FC236}">
                  <a16:creationId xmlns:a16="http://schemas.microsoft.com/office/drawing/2014/main" id="{CE917B1B-8131-4DE5-AD2C-71A079AA4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03161" y="5553203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7">
              <a:extLst>
                <a:ext uri="{FF2B5EF4-FFF2-40B4-BE49-F238E27FC236}">
                  <a16:creationId xmlns:a16="http://schemas.microsoft.com/office/drawing/2014/main" id="{5E8CF6E6-E598-4397-91BA-6C2A426A8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89595" y="5546674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0">
              <a:extLst>
                <a:ext uri="{FF2B5EF4-FFF2-40B4-BE49-F238E27FC236}">
                  <a16:creationId xmlns:a16="http://schemas.microsoft.com/office/drawing/2014/main" id="{4B4D2234-D9B8-4F69-A88F-BAC724294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97773" y="55621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4">
              <a:extLst>
                <a:ext uri="{FF2B5EF4-FFF2-40B4-BE49-F238E27FC236}">
                  <a16:creationId xmlns:a16="http://schemas.microsoft.com/office/drawing/2014/main" id="{FAC6F190-5E32-4356-8ACA-C8D84EBD7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48018" y="557686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46">
              <a:extLst>
                <a:ext uri="{FF2B5EF4-FFF2-40B4-BE49-F238E27FC236}">
                  <a16:creationId xmlns:a16="http://schemas.microsoft.com/office/drawing/2014/main" id="{05549845-8416-4013-9839-D79CB20AB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37038" y="5556465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7">
              <a:extLst>
                <a:ext uri="{FF2B5EF4-FFF2-40B4-BE49-F238E27FC236}">
                  <a16:creationId xmlns:a16="http://schemas.microsoft.com/office/drawing/2014/main" id="{467A23A5-6422-47E9-9190-43A9501C87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41065" y="5586660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8">
              <a:extLst>
                <a:ext uri="{FF2B5EF4-FFF2-40B4-BE49-F238E27FC236}">
                  <a16:creationId xmlns:a16="http://schemas.microsoft.com/office/drawing/2014/main" id="{AA5E43AB-DA6B-477B-94EF-BF73ACCE3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15091" y="5598084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62">
              <a:extLst>
                <a:ext uri="{FF2B5EF4-FFF2-40B4-BE49-F238E27FC236}">
                  <a16:creationId xmlns:a16="http://schemas.microsoft.com/office/drawing/2014/main" id="{90CBC3ED-5170-4805-987F-F3964917F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62801" y="580127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C14C5E5E-6018-4BB4-8238-A6B217328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940515" y="5780056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A1D002AF-6CBB-4688-B6CC-623D057EA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787" y="581596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A3BCCB11-25A2-4C56-96AC-E8B384E20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55168" y="5833915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68">
              <a:extLst>
                <a:ext uri="{FF2B5EF4-FFF2-40B4-BE49-F238E27FC236}">
                  <a16:creationId xmlns:a16="http://schemas.microsoft.com/office/drawing/2014/main" id="{48470416-A7F5-4041-B3E7-BF525DD8B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00429" y="581922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75">
              <a:extLst>
                <a:ext uri="{FF2B5EF4-FFF2-40B4-BE49-F238E27FC236}">
                  <a16:creationId xmlns:a16="http://schemas.microsoft.com/office/drawing/2014/main" id="{6763146B-0E01-4BC3-A3E6-573690558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67433" y="5780057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77">
              <a:extLst>
                <a:ext uri="{FF2B5EF4-FFF2-40B4-BE49-F238E27FC236}">
                  <a16:creationId xmlns:a16="http://schemas.microsoft.com/office/drawing/2014/main" id="{C324338F-04C1-419D-90C1-D83AA1B76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18564" y="586492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91">
              <a:extLst>
                <a:ext uri="{FF2B5EF4-FFF2-40B4-BE49-F238E27FC236}">
                  <a16:creationId xmlns:a16="http://schemas.microsoft.com/office/drawing/2014/main" id="{77835AED-A441-4532-AF89-B3FF7CFD5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5527" y="6064758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2">
              <a:extLst>
                <a:ext uri="{FF2B5EF4-FFF2-40B4-BE49-F238E27FC236}">
                  <a16:creationId xmlns:a16="http://schemas.microsoft.com/office/drawing/2014/main" id="{F2B6F66E-9B92-42DA-9FA1-35F0ECE1A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51481" y="60640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93">
              <a:extLst>
                <a:ext uri="{FF2B5EF4-FFF2-40B4-BE49-F238E27FC236}">
                  <a16:creationId xmlns:a16="http://schemas.microsoft.com/office/drawing/2014/main" id="{AB5426E1-AAC8-413F-8343-E690D3576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11063" y="6073010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94">
              <a:extLst>
                <a:ext uri="{FF2B5EF4-FFF2-40B4-BE49-F238E27FC236}">
                  <a16:creationId xmlns:a16="http://schemas.microsoft.com/office/drawing/2014/main" id="{6EDE8D39-527D-48EC-A60E-822896A70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9758" y="6100755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95">
              <a:extLst>
                <a:ext uri="{FF2B5EF4-FFF2-40B4-BE49-F238E27FC236}">
                  <a16:creationId xmlns:a16="http://schemas.microsoft.com/office/drawing/2014/main" id="{63CA0069-4DAE-4E19-9375-30664E136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87749" y="6103203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96">
              <a:extLst>
                <a:ext uri="{FF2B5EF4-FFF2-40B4-BE49-F238E27FC236}">
                  <a16:creationId xmlns:a16="http://schemas.microsoft.com/office/drawing/2014/main" id="{EE4F3DAA-A482-4317-AC07-D9EACF4AB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06156" y="6109731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97">
              <a:extLst>
                <a:ext uri="{FF2B5EF4-FFF2-40B4-BE49-F238E27FC236}">
                  <a16:creationId xmlns:a16="http://schemas.microsoft.com/office/drawing/2014/main" id="{C4558B65-3D1B-4341-9469-54BDB407DA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99824" y="6112179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98">
              <a:extLst>
                <a:ext uri="{FF2B5EF4-FFF2-40B4-BE49-F238E27FC236}">
                  <a16:creationId xmlns:a16="http://schemas.microsoft.com/office/drawing/2014/main" id="{8A11C831-3A34-41C8-BF81-577F36D3B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81416" y="6112179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99">
              <a:extLst>
                <a:ext uri="{FF2B5EF4-FFF2-40B4-BE49-F238E27FC236}">
                  <a16:creationId xmlns:a16="http://schemas.microsoft.com/office/drawing/2014/main" id="{3BAA8579-0187-4116-9506-0798BD48B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74601" y="6112177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00">
              <a:extLst>
                <a:ext uri="{FF2B5EF4-FFF2-40B4-BE49-F238E27FC236}">
                  <a16:creationId xmlns:a16="http://schemas.microsoft.com/office/drawing/2014/main" id="{B66832E9-B0E5-4132-99E9-2286FE26C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26949" y="611217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01">
              <a:extLst>
                <a:ext uri="{FF2B5EF4-FFF2-40B4-BE49-F238E27FC236}">
                  <a16:creationId xmlns:a16="http://schemas.microsoft.com/office/drawing/2014/main" id="{1F5F17DC-C7BC-4D44-BFD1-1D5002D67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24162" y="6118708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02">
              <a:extLst>
                <a:ext uri="{FF2B5EF4-FFF2-40B4-BE49-F238E27FC236}">
                  <a16:creationId xmlns:a16="http://schemas.microsoft.com/office/drawing/2014/main" id="{AAD24A6B-1C15-45BF-A44D-C5DCFDF7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01940" y="6121971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03">
              <a:extLst>
                <a:ext uri="{FF2B5EF4-FFF2-40B4-BE49-F238E27FC236}">
                  <a16:creationId xmlns:a16="http://schemas.microsoft.com/office/drawing/2014/main" id="{B2B7773D-7624-4799-8DC2-2125C7B58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64247" y="612768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04">
              <a:extLst>
                <a:ext uri="{FF2B5EF4-FFF2-40B4-BE49-F238E27FC236}">
                  <a16:creationId xmlns:a16="http://schemas.microsoft.com/office/drawing/2014/main" id="{43BDB876-DF8F-473C-94AD-3B85C7D0D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3513" y="6127683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3">
              <a:extLst>
                <a:ext uri="{FF2B5EF4-FFF2-40B4-BE49-F238E27FC236}">
                  <a16:creationId xmlns:a16="http://schemas.microsoft.com/office/drawing/2014/main" id="{E7BAEA9F-0A15-4A6A-9DE3-17E52616D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01734" y="6173380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4">
              <a:extLst>
                <a:ext uri="{FF2B5EF4-FFF2-40B4-BE49-F238E27FC236}">
                  <a16:creationId xmlns:a16="http://schemas.microsoft.com/office/drawing/2014/main" id="{F44C7BB7-3BF8-4B57-8300-B074761B6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68188" y="617338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5">
              <a:extLst>
                <a:ext uri="{FF2B5EF4-FFF2-40B4-BE49-F238E27FC236}">
                  <a16:creationId xmlns:a16="http://schemas.microsoft.com/office/drawing/2014/main" id="{5C9E2587-EA6E-4862-835F-7E8AC5DFC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31042" y="6179093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7">
              <a:extLst>
                <a:ext uri="{FF2B5EF4-FFF2-40B4-BE49-F238E27FC236}">
                  <a16:creationId xmlns:a16="http://schemas.microsoft.com/office/drawing/2014/main" id="{9FDF4C88-B02F-4199-9B67-75901180B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6279" y="619133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8">
              <a:extLst>
                <a:ext uri="{FF2B5EF4-FFF2-40B4-BE49-F238E27FC236}">
                  <a16:creationId xmlns:a16="http://schemas.microsoft.com/office/drawing/2014/main" id="{5640818D-9BF5-4056-A10A-B26AE5494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87223" y="619459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19">
              <a:extLst>
                <a:ext uri="{FF2B5EF4-FFF2-40B4-BE49-F238E27FC236}">
                  <a16:creationId xmlns:a16="http://schemas.microsoft.com/office/drawing/2014/main" id="{DCBD257A-A1D2-4931-9090-48B1E21D5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47958" y="618235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20">
              <a:extLst>
                <a:ext uri="{FF2B5EF4-FFF2-40B4-BE49-F238E27FC236}">
                  <a16:creationId xmlns:a16="http://schemas.microsoft.com/office/drawing/2014/main" id="{EF75A49A-C910-4E27-B0E0-AF15C2B3D4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81754" y="636025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21">
              <a:extLst>
                <a:ext uri="{FF2B5EF4-FFF2-40B4-BE49-F238E27FC236}">
                  <a16:creationId xmlns:a16="http://schemas.microsoft.com/office/drawing/2014/main" id="{09175BB4-78AB-4F07-9A7C-195C9FF50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61985" y="636677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5">
              <a:extLst>
                <a:ext uri="{FF2B5EF4-FFF2-40B4-BE49-F238E27FC236}">
                  <a16:creationId xmlns:a16="http://schemas.microsoft.com/office/drawing/2014/main" id="{E4647752-F098-4C74-8685-415ADC8BF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50219" y="6370450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6">
              <a:extLst>
                <a:ext uri="{FF2B5EF4-FFF2-40B4-BE49-F238E27FC236}">
                  <a16:creationId xmlns:a16="http://schemas.microsoft.com/office/drawing/2014/main" id="{AF23AEF6-4648-479D-9E57-75D4087D0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00429" y="6390444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7">
              <a:extLst>
                <a:ext uri="{FF2B5EF4-FFF2-40B4-BE49-F238E27FC236}">
                  <a16:creationId xmlns:a16="http://schemas.microsoft.com/office/drawing/2014/main" id="{A85CD8C4-1E33-42C9-BCBB-91B9CDE9E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75213" y="6390443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8">
              <a:extLst>
                <a:ext uri="{FF2B5EF4-FFF2-40B4-BE49-F238E27FC236}">
                  <a16:creationId xmlns:a16="http://schemas.microsoft.com/office/drawing/2014/main" id="{32D2257B-0B7A-4918-A6B3-74552983CE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02403" y="6393706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9">
              <a:extLst>
                <a:ext uri="{FF2B5EF4-FFF2-40B4-BE49-F238E27FC236}">
                  <a16:creationId xmlns:a16="http://schemas.microsoft.com/office/drawing/2014/main" id="{B6E8A044-F3AC-48ED-B8A6-D2EDD3F694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50199" y="6393706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33">
              <a:extLst>
                <a:ext uri="{FF2B5EF4-FFF2-40B4-BE49-F238E27FC236}">
                  <a16:creationId xmlns:a16="http://schemas.microsoft.com/office/drawing/2014/main" id="{248AF2CF-3B97-49B3-8E08-2820E763B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357015" y="6402684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36">
              <a:extLst>
                <a:ext uri="{FF2B5EF4-FFF2-40B4-BE49-F238E27FC236}">
                  <a16:creationId xmlns:a16="http://schemas.microsoft.com/office/drawing/2014/main" id="{B5BEC596-B534-44B2-B1B8-78C1FBBA3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55860" y="641492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7">
              <a:extLst>
                <a:ext uri="{FF2B5EF4-FFF2-40B4-BE49-F238E27FC236}">
                  <a16:creationId xmlns:a16="http://schemas.microsoft.com/office/drawing/2014/main" id="{F45F86F4-28DB-49BC-8B6B-B703086F4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18231" y="641818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8">
              <a:extLst>
                <a:ext uri="{FF2B5EF4-FFF2-40B4-BE49-F238E27FC236}">
                  <a16:creationId xmlns:a16="http://schemas.microsoft.com/office/drawing/2014/main" id="{2932A0BD-C987-4A93-91DC-E277DC89C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65674" y="6420637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39">
              <a:extLst>
                <a:ext uri="{FF2B5EF4-FFF2-40B4-BE49-F238E27FC236}">
                  <a16:creationId xmlns:a16="http://schemas.microsoft.com/office/drawing/2014/main" id="{DD6B3E88-4337-44F0-80CD-D96F69C2F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87222" y="6427164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40">
              <a:extLst>
                <a:ext uri="{FF2B5EF4-FFF2-40B4-BE49-F238E27FC236}">
                  <a16:creationId xmlns:a16="http://schemas.microsoft.com/office/drawing/2014/main" id="{2A481A9C-8E49-4886-B0B8-B391B54DE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45213" y="6430428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42">
              <a:extLst>
                <a:ext uri="{FF2B5EF4-FFF2-40B4-BE49-F238E27FC236}">
                  <a16:creationId xmlns:a16="http://schemas.microsoft.com/office/drawing/2014/main" id="{F74D151E-F322-43E1-AAAA-39C16A828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15774" y="6457357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43">
              <a:extLst>
                <a:ext uri="{FF2B5EF4-FFF2-40B4-BE49-F238E27FC236}">
                  <a16:creationId xmlns:a16="http://schemas.microsoft.com/office/drawing/2014/main" id="{BF3063F9-CB9B-4822-865E-5BFC90AF9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42843" y="6460620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4">
              <a:extLst>
                <a:ext uri="{FF2B5EF4-FFF2-40B4-BE49-F238E27FC236}">
                  <a16:creationId xmlns:a16="http://schemas.microsoft.com/office/drawing/2014/main" id="{F541B440-1CE7-46DE-8E58-B472C9E62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11352" y="6457357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5">
              <a:extLst>
                <a:ext uri="{FF2B5EF4-FFF2-40B4-BE49-F238E27FC236}">
                  <a16:creationId xmlns:a16="http://schemas.microsoft.com/office/drawing/2014/main" id="{25E18B25-35CB-4DFC-B428-063F245D0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1373" y="646307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8">
              <a:extLst>
                <a:ext uri="{FF2B5EF4-FFF2-40B4-BE49-F238E27FC236}">
                  <a16:creationId xmlns:a16="http://schemas.microsoft.com/office/drawing/2014/main" id="{AC3EF75E-9D39-42A1-8744-0314BE64A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76864" y="642104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29">
              <a:extLst>
                <a:ext uri="{FF2B5EF4-FFF2-40B4-BE49-F238E27FC236}">
                  <a16:creationId xmlns:a16="http://schemas.microsoft.com/office/drawing/2014/main" id="{5B830616-AB5F-4414-891C-D7D65A1C2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20744" y="5781063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33">
              <a:extLst>
                <a:ext uri="{FF2B5EF4-FFF2-40B4-BE49-F238E27FC236}">
                  <a16:creationId xmlns:a16="http://schemas.microsoft.com/office/drawing/2014/main" id="{B84FCDC4-EB04-49F6-83E1-AE030D913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59809" y="5814737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29">
              <a:extLst>
                <a:ext uri="{FF2B5EF4-FFF2-40B4-BE49-F238E27FC236}">
                  <a16:creationId xmlns:a16="http://schemas.microsoft.com/office/drawing/2014/main" id="{297CFE06-B273-4E3A-828B-7F2391E72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50782" y="5569170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33">
              <a:extLst>
                <a:ext uri="{FF2B5EF4-FFF2-40B4-BE49-F238E27FC236}">
                  <a16:creationId xmlns:a16="http://schemas.microsoft.com/office/drawing/2014/main" id="{3DB916FA-F738-4FDC-856A-EC97DEA0F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04120" y="5598084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44">
              <a:extLst>
                <a:ext uri="{FF2B5EF4-FFF2-40B4-BE49-F238E27FC236}">
                  <a16:creationId xmlns:a16="http://schemas.microsoft.com/office/drawing/2014/main" id="{84355883-FB7A-47AA-BA56-AF9F91552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57282" y="5553207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6" name="Freeform 142">
            <a:extLst>
              <a:ext uri="{FF2B5EF4-FFF2-40B4-BE49-F238E27FC236}">
                <a16:creationId xmlns:a16="http://schemas.microsoft.com/office/drawing/2014/main" id="{869C3428-7E23-4E31-828E-09F276DAC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20574" y="6762157"/>
            <a:ext cx="3545" cy="5712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16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DDFEB-5E97-6468-4B9D-7284EE7A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10</a:t>
            </a:r>
            <a:r>
              <a:rPr lang="en-US" sz="2600" b="1" baseline="30000" dirty="0">
                <a:ea typeface="+mj-lt"/>
                <a:cs typeface="+mj-lt"/>
              </a:rPr>
              <a:t>th</a:t>
            </a:r>
            <a:r>
              <a:rPr lang="en-US" b="1" dirty="0">
                <a:ea typeface="+mj-lt"/>
                <a:cs typeface="+mj-lt"/>
              </a:rPr>
              <a:t> Grade Year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73921-DC9C-F143-C798-DAC9EC7B6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latin typeface="Calibri"/>
                <a:ea typeface="Calibri"/>
                <a:cs typeface="Calibri"/>
              </a:rPr>
              <a:t>Wed, Nov 13, at 6:30 pm</a:t>
            </a:r>
          </a:p>
          <a:p>
            <a:pPr>
              <a:buClr>
                <a:srgbClr val="A2B5AF"/>
              </a:buClr>
            </a:pPr>
            <a:r>
              <a:rPr lang="en-US" sz="3600" dirty="0">
                <a:latin typeface="Calibri"/>
                <a:ea typeface="Calibri"/>
                <a:cs typeface="Calibri"/>
              </a:rPr>
              <a:t>College Admissions Meeting</a:t>
            </a:r>
          </a:p>
        </p:txBody>
      </p:sp>
    </p:spTree>
    <p:extLst>
      <p:ext uri="{BB962C8B-B14F-4D97-AF65-F5344CB8AC3E}">
        <p14:creationId xmlns:p14="http://schemas.microsoft.com/office/powerpoint/2010/main" val="2665263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roup 72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8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9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2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3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4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6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7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8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9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0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1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3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4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5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6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7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8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9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0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1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3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5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6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7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8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6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7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8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9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0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1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4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5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6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7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8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9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0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222" name="Rectangle 131">
            <a:extLst>
              <a:ext uri="{FF2B5EF4-FFF2-40B4-BE49-F238E27FC236}">
                <a16:creationId xmlns:a16="http://schemas.microsoft.com/office/drawing/2014/main" id="{6BB4A288-31AD-48C2-B51A-26D773DE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Qr code&#10;&#10;Description automatically generated">
            <a:extLst>
              <a:ext uri="{FF2B5EF4-FFF2-40B4-BE49-F238E27FC236}">
                <a16:creationId xmlns:a16="http://schemas.microsoft.com/office/drawing/2014/main" id="{C71D18F5-7D66-007F-9B38-4C138CBC2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4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D77036-EF9D-73EE-B1A8-D1238A19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4200" b="1">
                <a:cs typeface="Calibri Light"/>
              </a:rPr>
              <a:t>10th Grade Administrators</a:t>
            </a:r>
            <a:r>
              <a:rPr lang="en-US" sz="4200">
                <a:cs typeface="Calibri Light"/>
              </a:rPr>
              <a:t> </a:t>
            </a:r>
            <a:endParaRPr lang="en-US" sz="42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A65631-E190-0ABA-294B-AAA2C08EBF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96657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4049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34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5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6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7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8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9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0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1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2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3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4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5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6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7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8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9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0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1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2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5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6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7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8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9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0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1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2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3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5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6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7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8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9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0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1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2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3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5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6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7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8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9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0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1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2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3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4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5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6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7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8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9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0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B6AF9AC-3CF4-4C58-A503-2EC75D92B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25C1F4D8-9670-4B56-BD70-732561AD0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256"/>
            <a:ext cx="11319456" cy="5088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2D0A4-398E-4E8F-9A89-E880BC427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9171" y="1288768"/>
            <a:ext cx="5322201" cy="13625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kern="1200">
                <a:latin typeface="Times New Roman"/>
                <a:cs typeface="Times New Roman"/>
              </a:rPr>
              <a:t>Athletics and Sportsmanship</a:t>
            </a:r>
          </a:p>
        </p:txBody>
      </p:sp>
      <p:pic>
        <p:nvPicPr>
          <p:cNvPr id="7" name="Graphic 6" descr="Sport Balls">
            <a:extLst>
              <a:ext uri="{FF2B5EF4-FFF2-40B4-BE49-F238E27FC236}">
                <a16:creationId xmlns:a16="http://schemas.microsoft.com/office/drawing/2014/main" id="{2116F7F9-3A89-4C12-87DE-4E0FADDD5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" y="1377884"/>
            <a:ext cx="4154280" cy="4154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8A2DFF-DB38-415F-9025-BE65E949617E}"/>
              </a:ext>
            </a:extLst>
          </p:cNvPr>
          <p:cNvSpPr txBox="1"/>
          <p:nvPr/>
        </p:nvSpPr>
        <p:spPr>
          <a:xfrm>
            <a:off x="5028264" y="2656013"/>
            <a:ext cx="6154294" cy="26179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  <a:latin typeface="Times New Roman"/>
                <a:cs typeface="Times New Roman"/>
              </a:rPr>
              <a:t>Expected Behavior </a:t>
            </a:r>
          </a:p>
          <a:p>
            <a:pPr marL="742950" lvl="1" indent="-285750"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  <a:latin typeface="Times New Roman"/>
                <a:cs typeface="Times New Roman"/>
              </a:rPr>
              <a:t>Cheer for our teams/students</a:t>
            </a:r>
          </a:p>
          <a:p>
            <a:pPr marL="742950" lvl="1" indent="-285750"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  <a:latin typeface="Times New Roman"/>
                <a:cs typeface="Times New Roman"/>
              </a:rPr>
              <a:t>Do not yell disparaging remarks at opponents/officials.</a:t>
            </a:r>
          </a:p>
          <a:p>
            <a:pPr marL="742950" lvl="1" indent="-285750"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  <a:latin typeface="Times New Roman"/>
                <a:cs typeface="Times New Roman"/>
              </a:rPr>
              <a:t>Ejection from the event. Suspension from future events </a:t>
            </a:r>
          </a:p>
          <a:p>
            <a:pPr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</a:pPr>
            <a:endParaRPr lang="en-US" sz="1400">
              <a:solidFill>
                <a:schemeClr val="tx2"/>
              </a:solidFill>
            </a:endParaRP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F25E4505-3E0D-46F0-A26D-085335D2E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06624" y="-26727"/>
            <a:ext cx="3654378" cy="6874755"/>
            <a:chOff x="8306624" y="-26727"/>
            <a:chExt cx="3654378" cy="6874755"/>
          </a:xfrm>
        </p:grpSpPr>
        <p:sp>
          <p:nvSpPr>
            <p:cNvPr id="199" name="Freeform 8">
              <a:extLst>
                <a:ext uri="{FF2B5EF4-FFF2-40B4-BE49-F238E27FC236}">
                  <a16:creationId xmlns:a16="http://schemas.microsoft.com/office/drawing/2014/main" id="{CFEBBA01-5D63-4547-B01C-06446F8EA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95128" y="671899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0">
              <a:extLst>
                <a:ext uri="{FF2B5EF4-FFF2-40B4-BE49-F238E27FC236}">
                  <a16:creationId xmlns:a16="http://schemas.microsoft.com/office/drawing/2014/main" id="{B151F0C2-EB37-4394-85D8-631C639D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02390" y="152662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5">
              <a:extLst>
                <a:ext uri="{FF2B5EF4-FFF2-40B4-BE49-F238E27FC236}">
                  <a16:creationId xmlns:a16="http://schemas.microsoft.com/office/drawing/2014/main" id="{16BA0741-61D0-4B78-99A2-84727B154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08028" y="7521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8">
              <a:extLst>
                <a:ext uri="{FF2B5EF4-FFF2-40B4-BE49-F238E27FC236}">
                  <a16:creationId xmlns:a16="http://schemas.microsoft.com/office/drawing/2014/main" id="{608BEE1D-8947-4860-92E2-DF5E72617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10383" y="34600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52">
              <a:extLst>
                <a:ext uri="{FF2B5EF4-FFF2-40B4-BE49-F238E27FC236}">
                  <a16:creationId xmlns:a16="http://schemas.microsoft.com/office/drawing/2014/main" id="{23477C11-8260-4FBB-821B-620D7E4C7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51204" y="451020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54">
              <a:extLst>
                <a:ext uri="{FF2B5EF4-FFF2-40B4-BE49-F238E27FC236}">
                  <a16:creationId xmlns:a16="http://schemas.microsoft.com/office/drawing/2014/main" id="{E1B67178-0C14-4601-BF94-91DCCCD9E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8132" y="69970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59">
              <a:extLst>
                <a:ext uri="{FF2B5EF4-FFF2-40B4-BE49-F238E27FC236}">
                  <a16:creationId xmlns:a16="http://schemas.microsoft.com/office/drawing/2014/main" id="{EDEB60C8-CA29-46D3-9AA7-9F7A1252D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07744" y="255923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78">
              <a:extLst>
                <a:ext uri="{FF2B5EF4-FFF2-40B4-BE49-F238E27FC236}">
                  <a16:creationId xmlns:a16="http://schemas.microsoft.com/office/drawing/2014/main" id="{9E5C2B83-454B-4951-8B08-3D617778E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88510" y="721463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79">
              <a:extLst>
                <a:ext uri="{FF2B5EF4-FFF2-40B4-BE49-F238E27FC236}">
                  <a16:creationId xmlns:a16="http://schemas.microsoft.com/office/drawing/2014/main" id="{AFAD21A0-BC8E-4635-AFFB-E87CD92C8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35275" y="77460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84">
              <a:extLst>
                <a:ext uri="{FF2B5EF4-FFF2-40B4-BE49-F238E27FC236}">
                  <a16:creationId xmlns:a16="http://schemas.microsoft.com/office/drawing/2014/main" id="{4B01379C-61AE-4191-B726-E8A6D84B9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70000" y="51687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86">
              <a:extLst>
                <a:ext uri="{FF2B5EF4-FFF2-40B4-BE49-F238E27FC236}">
                  <a16:creationId xmlns:a16="http://schemas.microsoft.com/office/drawing/2014/main" id="{38F67446-9956-4CD9-B003-A772F2158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79969" y="170868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06">
              <a:extLst>
                <a:ext uri="{FF2B5EF4-FFF2-40B4-BE49-F238E27FC236}">
                  <a16:creationId xmlns:a16="http://schemas.microsoft.com/office/drawing/2014/main" id="{FBA47277-EA28-45EB-80A0-64DA80757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15668" y="58948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10">
              <a:extLst>
                <a:ext uri="{FF2B5EF4-FFF2-40B4-BE49-F238E27FC236}">
                  <a16:creationId xmlns:a16="http://schemas.microsoft.com/office/drawing/2014/main" id="{F74A8421-8E72-4D0B-A55B-E4EC1DCAC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93392" y="341651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23">
              <a:extLst>
                <a:ext uri="{FF2B5EF4-FFF2-40B4-BE49-F238E27FC236}">
                  <a16:creationId xmlns:a16="http://schemas.microsoft.com/office/drawing/2014/main" id="{779CF57F-496E-4365-8D91-7326A2120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475104" y="214054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30">
              <a:extLst>
                <a:ext uri="{FF2B5EF4-FFF2-40B4-BE49-F238E27FC236}">
                  <a16:creationId xmlns:a16="http://schemas.microsoft.com/office/drawing/2014/main" id="{160F21FA-063A-4C1C-A5D4-60AD79CB2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448325" y="503303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35">
              <a:extLst>
                <a:ext uri="{FF2B5EF4-FFF2-40B4-BE49-F238E27FC236}">
                  <a16:creationId xmlns:a16="http://schemas.microsoft.com/office/drawing/2014/main" id="{8FABF168-1906-4AE6-B3F5-15EEE8CAD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453261" y="685532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25">
              <a:extLst>
                <a:ext uri="{FF2B5EF4-FFF2-40B4-BE49-F238E27FC236}">
                  <a16:creationId xmlns:a16="http://schemas.microsoft.com/office/drawing/2014/main" id="{72F9124E-1C2B-47FD-84F9-256BBABDF2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11214" y="6498682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31">
              <a:extLst>
                <a:ext uri="{FF2B5EF4-FFF2-40B4-BE49-F238E27FC236}">
                  <a16:creationId xmlns:a16="http://schemas.microsoft.com/office/drawing/2014/main" id="{F8E5A5B8-608D-41E9-80D8-30354569F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90137" y="6281545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36">
              <a:extLst>
                <a:ext uri="{FF2B5EF4-FFF2-40B4-BE49-F238E27FC236}">
                  <a16:creationId xmlns:a16="http://schemas.microsoft.com/office/drawing/2014/main" id="{F359FC54-371A-45E1-BC00-CC4B391E9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66020" y="6073727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41">
              <a:extLst>
                <a:ext uri="{FF2B5EF4-FFF2-40B4-BE49-F238E27FC236}">
                  <a16:creationId xmlns:a16="http://schemas.microsoft.com/office/drawing/2014/main" id="{92CACDFB-D6E2-43E1-AD6A-8DEF07D6F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92949" y="627913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49">
              <a:extLst>
                <a:ext uri="{FF2B5EF4-FFF2-40B4-BE49-F238E27FC236}">
                  <a16:creationId xmlns:a16="http://schemas.microsoft.com/office/drawing/2014/main" id="{369D6F1B-277E-4BFA-802A-DBB2994A1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63831" y="650834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70">
              <a:extLst>
                <a:ext uri="{FF2B5EF4-FFF2-40B4-BE49-F238E27FC236}">
                  <a16:creationId xmlns:a16="http://schemas.microsoft.com/office/drawing/2014/main" id="{D5434E53-B08F-4ACA-91A1-72DD4A438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4409" y="624712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85">
              <a:extLst>
                <a:ext uri="{FF2B5EF4-FFF2-40B4-BE49-F238E27FC236}">
                  <a16:creationId xmlns:a16="http://schemas.microsoft.com/office/drawing/2014/main" id="{31AA32B8-ECA1-4652-A7F6-C64A16483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7815" y="6435018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87">
              <a:extLst>
                <a:ext uri="{FF2B5EF4-FFF2-40B4-BE49-F238E27FC236}">
                  <a16:creationId xmlns:a16="http://schemas.microsoft.com/office/drawing/2014/main" id="{D5A98D8E-922A-450B-BAC7-624373E873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5294" y="665805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17">
              <a:extLst>
                <a:ext uri="{FF2B5EF4-FFF2-40B4-BE49-F238E27FC236}">
                  <a16:creationId xmlns:a16="http://schemas.microsoft.com/office/drawing/2014/main" id="{1AAA8D66-0CB7-4E6F-A817-5DA6D1D9E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72050" y="597737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18">
              <a:extLst>
                <a:ext uri="{FF2B5EF4-FFF2-40B4-BE49-F238E27FC236}">
                  <a16:creationId xmlns:a16="http://schemas.microsoft.com/office/drawing/2014/main" id="{7B8A3B09-BC97-4F21-94E9-5C5952669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61466" y="6555059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19">
              <a:extLst>
                <a:ext uri="{FF2B5EF4-FFF2-40B4-BE49-F238E27FC236}">
                  <a16:creationId xmlns:a16="http://schemas.microsoft.com/office/drawing/2014/main" id="{3E575223-DEC9-4512-ACB3-7EF79DFE8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48140" y="628668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39">
              <a:extLst>
                <a:ext uri="{FF2B5EF4-FFF2-40B4-BE49-F238E27FC236}">
                  <a16:creationId xmlns:a16="http://schemas.microsoft.com/office/drawing/2014/main" id="{A2F60DB8-8105-41B6-A657-59AC8FAD4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33386" y="6545898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44">
              <a:extLst>
                <a:ext uri="{FF2B5EF4-FFF2-40B4-BE49-F238E27FC236}">
                  <a16:creationId xmlns:a16="http://schemas.microsoft.com/office/drawing/2014/main" id="{8E5C413D-130F-40EF-986E-3803AA20D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96245" y="6087360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45">
              <a:extLst>
                <a:ext uri="{FF2B5EF4-FFF2-40B4-BE49-F238E27FC236}">
                  <a16:creationId xmlns:a16="http://schemas.microsoft.com/office/drawing/2014/main" id="{AA0BCB10-8327-484F-A6E0-A2BBA90B1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2555" y="629902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8">
              <a:extLst>
                <a:ext uri="{FF2B5EF4-FFF2-40B4-BE49-F238E27FC236}">
                  <a16:creationId xmlns:a16="http://schemas.microsoft.com/office/drawing/2014/main" id="{42BBD930-764C-4A48-9EFE-3D7BD59D2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40644" y="67207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8">
              <a:extLst>
                <a:ext uri="{FF2B5EF4-FFF2-40B4-BE49-F238E27FC236}">
                  <a16:creationId xmlns:a16="http://schemas.microsoft.com/office/drawing/2014/main" id="{81F2F622-5B4D-47DB-8E8E-C6C509013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8972" y="3532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8">
              <a:extLst>
                <a:ext uri="{FF2B5EF4-FFF2-40B4-BE49-F238E27FC236}">
                  <a16:creationId xmlns:a16="http://schemas.microsoft.com/office/drawing/2014/main" id="{D11F209F-C153-40EF-9687-AC9B7EDC3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29149" y="9752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06">
              <a:extLst>
                <a:ext uri="{FF2B5EF4-FFF2-40B4-BE49-F238E27FC236}">
                  <a16:creationId xmlns:a16="http://schemas.microsoft.com/office/drawing/2014/main" id="{F2C892FE-0BCC-436C-A56C-75F22A532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08399" y="1879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06">
              <a:extLst>
                <a:ext uri="{FF2B5EF4-FFF2-40B4-BE49-F238E27FC236}">
                  <a16:creationId xmlns:a16="http://schemas.microsoft.com/office/drawing/2014/main" id="{C04D8270-78E5-442F-A13E-8F36B46DA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88303" y="6714519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8">
              <a:extLst>
                <a:ext uri="{FF2B5EF4-FFF2-40B4-BE49-F238E27FC236}">
                  <a16:creationId xmlns:a16="http://schemas.microsoft.com/office/drawing/2014/main" id="{2364C396-D32B-4204-BE3D-7978AEC4A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29013" y="669215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0">
              <a:extLst>
                <a:ext uri="{FF2B5EF4-FFF2-40B4-BE49-F238E27FC236}">
                  <a16:creationId xmlns:a16="http://schemas.microsoft.com/office/drawing/2014/main" id="{94890050-B99A-49B3-AA43-B907D7BC4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196038" y="101916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5">
              <a:extLst>
                <a:ext uri="{FF2B5EF4-FFF2-40B4-BE49-F238E27FC236}">
                  <a16:creationId xmlns:a16="http://schemas.microsoft.com/office/drawing/2014/main" id="{4F10F360-2A8A-47C7-97F1-39C21A3E0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199968" y="616113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8">
              <a:extLst>
                <a:ext uri="{FF2B5EF4-FFF2-40B4-BE49-F238E27FC236}">
                  <a16:creationId xmlns:a16="http://schemas.microsoft.com/office/drawing/2014/main" id="{B941FB0E-BF49-4CEF-8D20-36B788D3B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03382" y="359370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52">
              <a:extLst>
                <a:ext uri="{FF2B5EF4-FFF2-40B4-BE49-F238E27FC236}">
                  <a16:creationId xmlns:a16="http://schemas.microsoft.com/office/drawing/2014/main" id="{162B6B81-4CA7-440F-8815-60920B960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85089" y="424178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54">
              <a:extLst>
                <a:ext uri="{FF2B5EF4-FFF2-40B4-BE49-F238E27FC236}">
                  <a16:creationId xmlns:a16="http://schemas.microsoft.com/office/drawing/2014/main" id="{D5ECC74F-C23A-4D14-8843-30C85D26D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62017" y="587806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59">
              <a:extLst>
                <a:ext uri="{FF2B5EF4-FFF2-40B4-BE49-F238E27FC236}">
                  <a16:creationId xmlns:a16="http://schemas.microsoft.com/office/drawing/2014/main" id="{169EAE32-FA5D-417A-9E3D-ED5FC3A9C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41629" y="229081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78">
              <a:extLst>
                <a:ext uri="{FF2B5EF4-FFF2-40B4-BE49-F238E27FC236}">
                  <a16:creationId xmlns:a16="http://schemas.microsoft.com/office/drawing/2014/main" id="{81E3B909-6FF7-4890-B0F9-AF9949309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22395" y="69462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84">
              <a:extLst>
                <a:ext uri="{FF2B5EF4-FFF2-40B4-BE49-F238E27FC236}">
                  <a16:creationId xmlns:a16="http://schemas.microsoft.com/office/drawing/2014/main" id="{8A143A49-AE2E-4E58-80F5-ED3669450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03885" y="49003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86">
              <a:extLst>
                <a:ext uri="{FF2B5EF4-FFF2-40B4-BE49-F238E27FC236}">
                  <a16:creationId xmlns:a16="http://schemas.microsoft.com/office/drawing/2014/main" id="{CABDA8BE-A80E-4A04-8F32-5125E97D0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13854" y="144026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06">
              <a:extLst>
                <a:ext uri="{FF2B5EF4-FFF2-40B4-BE49-F238E27FC236}">
                  <a16:creationId xmlns:a16="http://schemas.microsoft.com/office/drawing/2014/main" id="{F6679A4D-9FFD-4D03-9A13-3A08FDCE9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92083" y="56264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10">
              <a:extLst>
                <a:ext uri="{FF2B5EF4-FFF2-40B4-BE49-F238E27FC236}">
                  <a16:creationId xmlns:a16="http://schemas.microsoft.com/office/drawing/2014/main" id="{F8AE33DF-4319-45F4-A184-8C61154F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91975" y="27047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23">
              <a:extLst>
                <a:ext uri="{FF2B5EF4-FFF2-40B4-BE49-F238E27FC236}">
                  <a16:creationId xmlns:a16="http://schemas.microsoft.com/office/drawing/2014/main" id="{203B12AA-A3BD-4B7B-B036-18BB77234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171582" y="741501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30">
              <a:extLst>
                <a:ext uri="{FF2B5EF4-FFF2-40B4-BE49-F238E27FC236}">
                  <a16:creationId xmlns:a16="http://schemas.microsoft.com/office/drawing/2014/main" id="{8B3AB77A-1475-48E6-B794-BAFBE891F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08329" y="11340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35">
              <a:extLst>
                <a:ext uri="{FF2B5EF4-FFF2-40B4-BE49-F238E27FC236}">
                  <a16:creationId xmlns:a16="http://schemas.microsoft.com/office/drawing/2014/main" id="{799215C2-6C9A-474F-A5A4-C0B64A7F8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98771" y="584206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5">
              <a:extLst>
                <a:ext uri="{FF2B5EF4-FFF2-40B4-BE49-F238E27FC236}">
                  <a16:creationId xmlns:a16="http://schemas.microsoft.com/office/drawing/2014/main" id="{4CE3BA64-0E28-4234-BB1F-291B79709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45099" y="647184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31">
              <a:extLst>
                <a:ext uri="{FF2B5EF4-FFF2-40B4-BE49-F238E27FC236}">
                  <a16:creationId xmlns:a16="http://schemas.microsoft.com/office/drawing/2014/main" id="{67D91C73-C376-4277-9EFD-9FD0470AD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24022" y="625470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41">
              <a:extLst>
                <a:ext uri="{FF2B5EF4-FFF2-40B4-BE49-F238E27FC236}">
                  <a16:creationId xmlns:a16="http://schemas.microsoft.com/office/drawing/2014/main" id="{3B663AEA-3170-47F1-999C-74A61A961D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72976" y="6232064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49">
              <a:extLst>
                <a:ext uri="{FF2B5EF4-FFF2-40B4-BE49-F238E27FC236}">
                  <a16:creationId xmlns:a16="http://schemas.microsoft.com/office/drawing/2014/main" id="{D1A61960-42E0-4162-9516-2A7EC18F9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97716" y="6481504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70">
              <a:extLst>
                <a:ext uri="{FF2B5EF4-FFF2-40B4-BE49-F238E27FC236}">
                  <a16:creationId xmlns:a16="http://schemas.microsoft.com/office/drawing/2014/main" id="{409D0999-B4C1-4806-8388-89F9DA6CB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508294" y="6220282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85">
              <a:extLst>
                <a:ext uri="{FF2B5EF4-FFF2-40B4-BE49-F238E27FC236}">
                  <a16:creationId xmlns:a16="http://schemas.microsoft.com/office/drawing/2014/main" id="{D281BE1A-6972-4D40-B89F-7D3B35E0A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511700" y="640817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87">
              <a:extLst>
                <a:ext uri="{FF2B5EF4-FFF2-40B4-BE49-F238E27FC236}">
                  <a16:creationId xmlns:a16="http://schemas.microsoft.com/office/drawing/2014/main" id="{101325E8-3735-4D9E-AD4A-940C5B14F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99179" y="663121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03">
              <a:extLst>
                <a:ext uri="{FF2B5EF4-FFF2-40B4-BE49-F238E27FC236}">
                  <a16:creationId xmlns:a16="http://schemas.microsoft.com/office/drawing/2014/main" id="{0B6F7609-A46F-495F-ACA3-C299FBDD27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60314" y="6723192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17">
              <a:extLst>
                <a:ext uri="{FF2B5EF4-FFF2-40B4-BE49-F238E27FC236}">
                  <a16:creationId xmlns:a16="http://schemas.microsoft.com/office/drawing/2014/main" id="{A0A8F5DC-6AEA-4EE6-B393-417DA1EDA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05935" y="595053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18">
              <a:extLst>
                <a:ext uri="{FF2B5EF4-FFF2-40B4-BE49-F238E27FC236}">
                  <a16:creationId xmlns:a16="http://schemas.microsoft.com/office/drawing/2014/main" id="{7EEFD3A9-D993-4A34-849E-2CC00645F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69356" y="6029959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19">
              <a:extLst>
                <a:ext uri="{FF2B5EF4-FFF2-40B4-BE49-F238E27FC236}">
                  <a16:creationId xmlns:a16="http://schemas.microsoft.com/office/drawing/2014/main" id="{5C65C06C-6AE3-4741-A0B0-AB4626AA8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1210" y="602063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39">
              <a:extLst>
                <a:ext uri="{FF2B5EF4-FFF2-40B4-BE49-F238E27FC236}">
                  <a16:creationId xmlns:a16="http://schemas.microsoft.com/office/drawing/2014/main" id="{E1086A18-29F9-4452-B314-8C415983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31556" y="5995487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144">
              <a:extLst>
                <a:ext uri="{FF2B5EF4-FFF2-40B4-BE49-F238E27FC236}">
                  <a16:creationId xmlns:a16="http://schemas.microsoft.com/office/drawing/2014/main" id="{04F4D575-818F-4EDA-8D6F-4FB2DE674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04846" y="5988307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45">
              <a:extLst>
                <a:ext uri="{FF2B5EF4-FFF2-40B4-BE49-F238E27FC236}">
                  <a16:creationId xmlns:a16="http://schemas.microsoft.com/office/drawing/2014/main" id="{0E161E48-85EB-4A49-BC06-364995C51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52201" y="601694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8">
              <a:extLst>
                <a:ext uri="{FF2B5EF4-FFF2-40B4-BE49-F238E27FC236}">
                  <a16:creationId xmlns:a16="http://schemas.microsoft.com/office/drawing/2014/main" id="{12412E23-0A88-4F9B-93D5-83AB1CBD4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527047" y="600146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8">
              <a:extLst>
                <a:ext uri="{FF2B5EF4-FFF2-40B4-BE49-F238E27FC236}">
                  <a16:creationId xmlns:a16="http://schemas.microsoft.com/office/drawing/2014/main" id="{35CA5C8C-D72C-482D-9453-B29DFEEE4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62857" y="848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8">
              <a:extLst>
                <a:ext uri="{FF2B5EF4-FFF2-40B4-BE49-F238E27FC236}">
                  <a16:creationId xmlns:a16="http://schemas.microsoft.com/office/drawing/2014/main" id="{9A71EDCD-24BC-4A17-9B64-DC1E2858A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07099" y="472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06">
              <a:extLst>
                <a:ext uri="{FF2B5EF4-FFF2-40B4-BE49-F238E27FC236}">
                  <a16:creationId xmlns:a16="http://schemas.microsoft.com/office/drawing/2014/main" id="{A50F6063-95E3-4BDF-B880-F33DCD1E2C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47538" y="35163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106">
              <a:extLst>
                <a:ext uri="{FF2B5EF4-FFF2-40B4-BE49-F238E27FC236}">
                  <a16:creationId xmlns:a16="http://schemas.microsoft.com/office/drawing/2014/main" id="{E1FA8E71-2DDE-4E51-9875-B964A6934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22188" y="668767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0">
              <a:extLst>
                <a:ext uri="{FF2B5EF4-FFF2-40B4-BE49-F238E27FC236}">
                  <a16:creationId xmlns:a16="http://schemas.microsoft.com/office/drawing/2014/main" id="{199A2DF2-B31D-408E-8626-2C40CC0B2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88271" y="768405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8">
              <a:extLst>
                <a:ext uri="{FF2B5EF4-FFF2-40B4-BE49-F238E27FC236}">
                  <a16:creationId xmlns:a16="http://schemas.microsoft.com/office/drawing/2014/main" id="{C83EF657-5D67-4019-9E20-17CCD4C58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22334" y="815921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8">
              <a:extLst>
                <a:ext uri="{FF2B5EF4-FFF2-40B4-BE49-F238E27FC236}">
                  <a16:creationId xmlns:a16="http://schemas.microsoft.com/office/drawing/2014/main" id="{3B992048-CE4D-4C79-8265-F49ACF10D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343" y="668396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0">
              <a:extLst>
                <a:ext uri="{FF2B5EF4-FFF2-40B4-BE49-F238E27FC236}">
                  <a16:creationId xmlns:a16="http://schemas.microsoft.com/office/drawing/2014/main" id="{2B94DB80-B7D1-4170-88A2-6E4EC5524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45368" y="11763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15">
              <a:extLst>
                <a:ext uri="{FF2B5EF4-FFF2-40B4-BE49-F238E27FC236}">
                  <a16:creationId xmlns:a16="http://schemas.microsoft.com/office/drawing/2014/main" id="{2F8AE45B-8CBB-4DA9-8248-23615828C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49298" y="63183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8">
              <a:extLst>
                <a:ext uri="{FF2B5EF4-FFF2-40B4-BE49-F238E27FC236}">
                  <a16:creationId xmlns:a16="http://schemas.microsoft.com/office/drawing/2014/main" id="{22F566CA-D7F1-40DD-A2DC-740587F592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52712" y="37508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9">
              <a:extLst>
                <a:ext uri="{FF2B5EF4-FFF2-40B4-BE49-F238E27FC236}">
                  <a16:creationId xmlns:a16="http://schemas.microsoft.com/office/drawing/2014/main" id="{25703CD1-3965-43FB-8408-77151BBD2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42630" y="2061963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0">
              <a:extLst>
                <a:ext uri="{FF2B5EF4-FFF2-40B4-BE49-F238E27FC236}">
                  <a16:creationId xmlns:a16="http://schemas.microsoft.com/office/drawing/2014/main" id="{8236AF27-E29A-4BE1-835F-3E58632F5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27393" y="2259521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2">
              <a:extLst>
                <a:ext uri="{FF2B5EF4-FFF2-40B4-BE49-F238E27FC236}">
                  <a16:creationId xmlns:a16="http://schemas.microsoft.com/office/drawing/2014/main" id="{C127F179-C992-4D40-B186-06818A77C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6732" y="108936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3">
              <a:extLst>
                <a:ext uri="{FF2B5EF4-FFF2-40B4-BE49-F238E27FC236}">
                  <a16:creationId xmlns:a16="http://schemas.microsoft.com/office/drawing/2014/main" id="{6B0E5B35-D3B7-4BEB-839F-D258E79A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10419" y="87679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6">
              <a:extLst>
                <a:ext uri="{FF2B5EF4-FFF2-40B4-BE49-F238E27FC236}">
                  <a16:creationId xmlns:a16="http://schemas.microsoft.com/office/drawing/2014/main" id="{0A5309F9-3D88-4474-ABD7-B61C20EEA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7643" y="136050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7">
              <a:extLst>
                <a:ext uri="{FF2B5EF4-FFF2-40B4-BE49-F238E27FC236}">
                  <a16:creationId xmlns:a16="http://schemas.microsoft.com/office/drawing/2014/main" id="{C4D0EC36-D809-4017-A7B7-70EF53250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8119" y="179760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8">
              <a:extLst>
                <a:ext uri="{FF2B5EF4-FFF2-40B4-BE49-F238E27FC236}">
                  <a16:creationId xmlns:a16="http://schemas.microsoft.com/office/drawing/2014/main" id="{FBDEBED8-29DF-4480-8174-2215AF3ED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5203" y="157501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30">
              <a:extLst>
                <a:ext uri="{FF2B5EF4-FFF2-40B4-BE49-F238E27FC236}">
                  <a16:creationId xmlns:a16="http://schemas.microsoft.com/office/drawing/2014/main" id="{3444EF1F-615A-46FF-ABD9-F8C3E27AF1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50453" y="111811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43">
              <a:extLst>
                <a:ext uri="{FF2B5EF4-FFF2-40B4-BE49-F238E27FC236}">
                  <a16:creationId xmlns:a16="http://schemas.microsoft.com/office/drawing/2014/main" id="{47063C05-57F6-44CA-9FD0-6206D1A0C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05807" y="2931340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51">
              <a:extLst>
                <a:ext uri="{FF2B5EF4-FFF2-40B4-BE49-F238E27FC236}">
                  <a16:creationId xmlns:a16="http://schemas.microsoft.com/office/drawing/2014/main" id="{73C07EAB-D311-4701-AF3F-FB2F55FEC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8630" y="948333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52">
              <a:extLst>
                <a:ext uri="{FF2B5EF4-FFF2-40B4-BE49-F238E27FC236}">
                  <a16:creationId xmlns:a16="http://schemas.microsoft.com/office/drawing/2014/main" id="{26072D6D-FE3B-47A4-8F9D-711D9F617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4419" y="415991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53">
              <a:extLst>
                <a:ext uri="{FF2B5EF4-FFF2-40B4-BE49-F238E27FC236}">
                  <a16:creationId xmlns:a16="http://schemas.microsoft.com/office/drawing/2014/main" id="{0FAA55A3-30BC-408E-8D76-63F4A114E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3124" y="1154964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54">
              <a:extLst>
                <a:ext uri="{FF2B5EF4-FFF2-40B4-BE49-F238E27FC236}">
                  <a16:creationId xmlns:a16="http://schemas.microsoft.com/office/drawing/2014/main" id="{94A75CDE-F5FD-4343-800E-D6683426D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1347" y="57961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55">
              <a:extLst>
                <a:ext uri="{FF2B5EF4-FFF2-40B4-BE49-F238E27FC236}">
                  <a16:creationId xmlns:a16="http://schemas.microsoft.com/office/drawing/2014/main" id="{BDB3210B-EBD6-49C4-B615-F17B281B0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5360" y="1428796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56">
              <a:extLst>
                <a:ext uri="{FF2B5EF4-FFF2-40B4-BE49-F238E27FC236}">
                  <a16:creationId xmlns:a16="http://schemas.microsoft.com/office/drawing/2014/main" id="{D85BCAD4-3F0F-401D-8253-E514BE040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1415" y="233359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57">
              <a:extLst>
                <a:ext uri="{FF2B5EF4-FFF2-40B4-BE49-F238E27FC236}">
                  <a16:creationId xmlns:a16="http://schemas.microsoft.com/office/drawing/2014/main" id="{176EC456-36D0-4751-86EE-E8E5D48EB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1509" y="163854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59">
              <a:extLst>
                <a:ext uri="{FF2B5EF4-FFF2-40B4-BE49-F238E27FC236}">
                  <a16:creationId xmlns:a16="http://schemas.microsoft.com/office/drawing/2014/main" id="{E6CC98B0-1624-48FE-98C5-66620ECF7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0959" y="220894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60">
              <a:extLst>
                <a:ext uri="{FF2B5EF4-FFF2-40B4-BE49-F238E27FC236}">
                  <a16:creationId xmlns:a16="http://schemas.microsoft.com/office/drawing/2014/main" id="{8D98D9B3-C3C3-42B4-A836-2FDAAF9F24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6190" y="1868335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61">
              <a:extLst>
                <a:ext uri="{FF2B5EF4-FFF2-40B4-BE49-F238E27FC236}">
                  <a16:creationId xmlns:a16="http://schemas.microsoft.com/office/drawing/2014/main" id="{A203AABB-A7B2-4544-88FB-2DB3A7CCC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6139" y="21137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78">
              <a:extLst>
                <a:ext uri="{FF2B5EF4-FFF2-40B4-BE49-F238E27FC236}">
                  <a16:creationId xmlns:a16="http://schemas.microsoft.com/office/drawing/2014/main" id="{680D5D17-AC96-4E0F-ADB9-FCE1FF4CE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91181" y="78949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84">
              <a:extLst>
                <a:ext uri="{FF2B5EF4-FFF2-40B4-BE49-F238E27FC236}">
                  <a16:creationId xmlns:a16="http://schemas.microsoft.com/office/drawing/2014/main" id="{BF0C7978-F9E2-4005-9574-15B3FB5538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62061" y="36589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86">
              <a:extLst>
                <a:ext uri="{FF2B5EF4-FFF2-40B4-BE49-F238E27FC236}">
                  <a16:creationId xmlns:a16="http://schemas.microsoft.com/office/drawing/2014/main" id="{9CC06248-C521-4E65-9620-07D06F893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9223" y="141815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06">
              <a:extLst>
                <a:ext uri="{FF2B5EF4-FFF2-40B4-BE49-F238E27FC236}">
                  <a16:creationId xmlns:a16="http://schemas.microsoft.com/office/drawing/2014/main" id="{705B6C10-6A43-4BBE-A52C-DC2DAECAF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8826" y="55445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10">
              <a:extLst>
                <a:ext uri="{FF2B5EF4-FFF2-40B4-BE49-F238E27FC236}">
                  <a16:creationId xmlns:a16="http://schemas.microsoft.com/office/drawing/2014/main" id="{5BA4A0DD-7264-46BB-8644-3C50941C9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96550" y="30662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12">
              <a:extLst>
                <a:ext uri="{FF2B5EF4-FFF2-40B4-BE49-F238E27FC236}">
                  <a16:creationId xmlns:a16="http://schemas.microsoft.com/office/drawing/2014/main" id="{B452AC30-E9F4-4529-BD6E-5ADCDA533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06844" y="733265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23">
              <a:extLst>
                <a:ext uri="{FF2B5EF4-FFF2-40B4-BE49-F238E27FC236}">
                  <a16:creationId xmlns:a16="http://schemas.microsoft.com/office/drawing/2014/main" id="{68EDA7F2-4EE5-4AEC-A504-CB08F6B9A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78262" y="179025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130">
              <a:extLst>
                <a:ext uri="{FF2B5EF4-FFF2-40B4-BE49-F238E27FC236}">
                  <a16:creationId xmlns:a16="http://schemas.microsoft.com/office/drawing/2014/main" id="{5E189D22-8F54-46F8-9611-4F1FCC31B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1483" y="468274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35">
              <a:extLst>
                <a:ext uri="{FF2B5EF4-FFF2-40B4-BE49-F238E27FC236}">
                  <a16:creationId xmlns:a16="http://schemas.microsoft.com/office/drawing/2014/main" id="{B761794A-7FCE-4DAA-B710-803CA99FA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3089" y="688450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5">
              <a:extLst>
                <a:ext uri="{FF2B5EF4-FFF2-40B4-BE49-F238E27FC236}">
                  <a16:creationId xmlns:a16="http://schemas.microsoft.com/office/drawing/2014/main" id="{20995D3A-FC68-4B79-9632-2BB10ECA8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13278" y="2730591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6">
              <a:extLst>
                <a:ext uri="{FF2B5EF4-FFF2-40B4-BE49-F238E27FC236}">
                  <a16:creationId xmlns:a16="http://schemas.microsoft.com/office/drawing/2014/main" id="{49C159BB-7257-4A09-8C12-6AF61D711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2140" y="5012957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7">
              <a:extLst>
                <a:ext uri="{FF2B5EF4-FFF2-40B4-BE49-F238E27FC236}">
                  <a16:creationId xmlns:a16="http://schemas.microsoft.com/office/drawing/2014/main" id="{F5CD4467-A569-43CF-86A0-79473F580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3235" y="244427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8">
              <a:extLst>
                <a:ext uri="{FF2B5EF4-FFF2-40B4-BE49-F238E27FC236}">
                  <a16:creationId xmlns:a16="http://schemas.microsoft.com/office/drawing/2014/main" id="{E4FC1A14-AE5B-4899-95DD-9C56237DA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1683" y="477570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9">
              <a:extLst>
                <a:ext uri="{FF2B5EF4-FFF2-40B4-BE49-F238E27FC236}">
                  <a16:creationId xmlns:a16="http://schemas.microsoft.com/office/drawing/2014/main" id="{EC77E2DE-CC58-4107-A404-885D2613A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9821" y="449523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11">
              <a:extLst>
                <a:ext uri="{FF2B5EF4-FFF2-40B4-BE49-F238E27FC236}">
                  <a16:creationId xmlns:a16="http://schemas.microsoft.com/office/drawing/2014/main" id="{0E497A22-C9CB-4ADE-AE43-9E6768B22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0182" y="423399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12">
              <a:extLst>
                <a:ext uri="{FF2B5EF4-FFF2-40B4-BE49-F238E27FC236}">
                  <a16:creationId xmlns:a16="http://schemas.microsoft.com/office/drawing/2014/main" id="{64056CC8-26C8-4739-B9F7-0F23B778AB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1958" y="373151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13">
              <a:extLst>
                <a:ext uri="{FF2B5EF4-FFF2-40B4-BE49-F238E27FC236}">
                  <a16:creationId xmlns:a16="http://schemas.microsoft.com/office/drawing/2014/main" id="{CABABB06-E976-4F92-836D-60FC8F8D1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6423" y="3135487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14">
              <a:extLst>
                <a:ext uri="{FF2B5EF4-FFF2-40B4-BE49-F238E27FC236}">
                  <a16:creationId xmlns:a16="http://schemas.microsoft.com/office/drawing/2014/main" id="{FD9DF2A8-9AFC-48B4-BF3A-14B73A84F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7063" y="337541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16">
              <a:extLst>
                <a:ext uri="{FF2B5EF4-FFF2-40B4-BE49-F238E27FC236}">
                  <a16:creationId xmlns:a16="http://schemas.microsoft.com/office/drawing/2014/main" id="{C8825D2E-6C88-42BD-9C25-F3B9B332E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0798" y="397454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17">
              <a:extLst>
                <a:ext uri="{FF2B5EF4-FFF2-40B4-BE49-F238E27FC236}">
                  <a16:creationId xmlns:a16="http://schemas.microsoft.com/office/drawing/2014/main" id="{DE603ADB-B4D2-4A70-B88F-260F1D318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5777" y="5419134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21">
              <a:extLst>
                <a:ext uri="{FF2B5EF4-FFF2-40B4-BE49-F238E27FC236}">
                  <a16:creationId xmlns:a16="http://schemas.microsoft.com/office/drawing/2014/main" id="{C2878743-161E-4A64-8B65-B4FCBF7B1B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3768" y="569839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25">
              <a:extLst>
                <a:ext uri="{FF2B5EF4-FFF2-40B4-BE49-F238E27FC236}">
                  <a16:creationId xmlns:a16="http://schemas.microsoft.com/office/drawing/2014/main" id="{2A12C28B-23E2-44A5-ADB5-361EA9847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4745" y="6419812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29">
              <a:extLst>
                <a:ext uri="{FF2B5EF4-FFF2-40B4-BE49-F238E27FC236}">
                  <a16:creationId xmlns:a16="http://schemas.microsoft.com/office/drawing/2014/main" id="{0C654FE1-36CF-4690-9309-DABBF02F3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4651" y="593709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31">
              <a:extLst>
                <a:ext uri="{FF2B5EF4-FFF2-40B4-BE49-F238E27FC236}">
                  <a16:creationId xmlns:a16="http://schemas.microsoft.com/office/drawing/2014/main" id="{7D6AB6E9-0118-49A0-8EBF-B42E9F738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8534" y="6182401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32">
              <a:extLst>
                <a:ext uri="{FF2B5EF4-FFF2-40B4-BE49-F238E27FC236}">
                  <a16:creationId xmlns:a16="http://schemas.microsoft.com/office/drawing/2014/main" id="{69778DD7-B38B-4E4F-8202-45BA1DC3B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4532" y="326157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33">
              <a:extLst>
                <a:ext uri="{FF2B5EF4-FFF2-40B4-BE49-F238E27FC236}">
                  <a16:creationId xmlns:a16="http://schemas.microsoft.com/office/drawing/2014/main" id="{BD9887A7-6930-4D93-9DFD-01CA3CFB84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4445" y="4352882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34">
              <a:extLst>
                <a:ext uri="{FF2B5EF4-FFF2-40B4-BE49-F238E27FC236}">
                  <a16:creationId xmlns:a16="http://schemas.microsoft.com/office/drawing/2014/main" id="{4052AE48-583B-48C9-A247-060CA2896F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6061" y="5349630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35">
              <a:extLst>
                <a:ext uri="{FF2B5EF4-FFF2-40B4-BE49-F238E27FC236}">
                  <a16:creationId xmlns:a16="http://schemas.microsoft.com/office/drawing/2014/main" id="{9FD5A422-7830-4B7A-A2ED-CA92A12C9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4027" y="456110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36">
              <a:extLst>
                <a:ext uri="{FF2B5EF4-FFF2-40B4-BE49-F238E27FC236}">
                  <a16:creationId xmlns:a16="http://schemas.microsoft.com/office/drawing/2014/main" id="{F9916F67-3F6A-4C0C-A067-87AF502B9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6164" y="6012094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7">
              <a:extLst>
                <a:ext uri="{FF2B5EF4-FFF2-40B4-BE49-F238E27FC236}">
                  <a16:creationId xmlns:a16="http://schemas.microsoft.com/office/drawing/2014/main" id="{F0CE1BEA-482A-497E-B5E5-8285D2A28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930" y="3025631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8">
              <a:extLst>
                <a:ext uri="{FF2B5EF4-FFF2-40B4-BE49-F238E27FC236}">
                  <a16:creationId xmlns:a16="http://schemas.microsoft.com/office/drawing/2014/main" id="{183BC246-BF63-4530-91A0-7BC015C6FC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5599" y="4865727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9">
              <a:extLst>
                <a:ext uri="{FF2B5EF4-FFF2-40B4-BE49-F238E27FC236}">
                  <a16:creationId xmlns:a16="http://schemas.microsoft.com/office/drawing/2014/main" id="{9377B4B9-6ED2-4872-9CFB-829BA2BEB4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707" y="5106848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40">
              <a:extLst>
                <a:ext uri="{FF2B5EF4-FFF2-40B4-BE49-F238E27FC236}">
                  <a16:creationId xmlns:a16="http://schemas.microsoft.com/office/drawing/2014/main" id="{0247E12E-39D9-4F0A-9185-30B9196F1F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671" y="256354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41">
              <a:extLst>
                <a:ext uri="{FF2B5EF4-FFF2-40B4-BE49-F238E27FC236}">
                  <a16:creationId xmlns:a16="http://schemas.microsoft.com/office/drawing/2014/main" id="{BFEB6B5F-CFDA-4E9B-9679-E2FE14DCC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6164" y="6244102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42">
              <a:extLst>
                <a:ext uri="{FF2B5EF4-FFF2-40B4-BE49-F238E27FC236}">
                  <a16:creationId xmlns:a16="http://schemas.microsoft.com/office/drawing/2014/main" id="{C7748D9D-4952-4BDA-A2D2-79CCCEBF3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1899" y="5551217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44">
              <a:extLst>
                <a:ext uri="{FF2B5EF4-FFF2-40B4-BE49-F238E27FC236}">
                  <a16:creationId xmlns:a16="http://schemas.microsoft.com/office/drawing/2014/main" id="{EEB14017-87F5-46EA-991E-69B78C60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8122" y="4046246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45">
              <a:extLst>
                <a:ext uri="{FF2B5EF4-FFF2-40B4-BE49-F238E27FC236}">
                  <a16:creationId xmlns:a16="http://schemas.microsoft.com/office/drawing/2014/main" id="{0289F161-F1B2-45F1-9E6E-79B9FB2CD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5971" y="580207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46">
              <a:extLst>
                <a:ext uri="{FF2B5EF4-FFF2-40B4-BE49-F238E27FC236}">
                  <a16:creationId xmlns:a16="http://schemas.microsoft.com/office/drawing/2014/main" id="{22AEAE03-AEFB-44B9-84C4-4108C54D9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5030" y="2796168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47">
              <a:extLst>
                <a:ext uri="{FF2B5EF4-FFF2-40B4-BE49-F238E27FC236}">
                  <a16:creationId xmlns:a16="http://schemas.microsoft.com/office/drawing/2014/main" id="{AC29BBAF-F380-49E2-A981-6892986B8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3175" y="3815119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48">
              <a:extLst>
                <a:ext uri="{FF2B5EF4-FFF2-40B4-BE49-F238E27FC236}">
                  <a16:creationId xmlns:a16="http://schemas.microsoft.com/office/drawing/2014/main" id="{AA66B5C6-6339-49B7-B4DD-55A23AE24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8432" y="35816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49">
              <a:extLst>
                <a:ext uri="{FF2B5EF4-FFF2-40B4-BE49-F238E27FC236}">
                  <a16:creationId xmlns:a16="http://schemas.microsoft.com/office/drawing/2014/main" id="{914C6C7D-5E58-4233-8DDA-A30F9CCCD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7046" y="6473317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70">
              <a:extLst>
                <a:ext uri="{FF2B5EF4-FFF2-40B4-BE49-F238E27FC236}">
                  <a16:creationId xmlns:a16="http://schemas.microsoft.com/office/drawing/2014/main" id="{F714D64F-6362-4339-A494-157C35F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37330" y="6254627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85">
              <a:extLst>
                <a:ext uri="{FF2B5EF4-FFF2-40B4-BE49-F238E27FC236}">
                  <a16:creationId xmlns:a16="http://schemas.microsoft.com/office/drawing/2014/main" id="{291AFE89-581C-4100-9E75-FBFE3B3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8772" y="6512528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87">
              <a:extLst>
                <a:ext uri="{FF2B5EF4-FFF2-40B4-BE49-F238E27FC236}">
                  <a16:creationId xmlns:a16="http://schemas.microsoft.com/office/drawing/2014/main" id="{AD4A100C-BD8A-47B9-98DF-A89593D4B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73743" y="669739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103">
              <a:extLst>
                <a:ext uri="{FF2B5EF4-FFF2-40B4-BE49-F238E27FC236}">
                  <a16:creationId xmlns:a16="http://schemas.microsoft.com/office/drawing/2014/main" id="{67CF13AE-D393-4F1F-A0D4-CB4EF09D6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35018" y="6089438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117">
              <a:extLst>
                <a:ext uri="{FF2B5EF4-FFF2-40B4-BE49-F238E27FC236}">
                  <a16:creationId xmlns:a16="http://schemas.microsoft.com/office/drawing/2014/main" id="{1C40F757-52FD-4397-8D3B-BAAE3CAA8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4971" y="5942343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118">
              <a:extLst>
                <a:ext uri="{FF2B5EF4-FFF2-40B4-BE49-F238E27FC236}">
                  <a16:creationId xmlns:a16="http://schemas.microsoft.com/office/drawing/2014/main" id="{AFB44554-A46E-4ABF-985F-9F1373F4F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4271" y="661546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119">
              <a:extLst>
                <a:ext uri="{FF2B5EF4-FFF2-40B4-BE49-F238E27FC236}">
                  <a16:creationId xmlns:a16="http://schemas.microsoft.com/office/drawing/2014/main" id="{9D73DFC7-DA1B-4BB7-BEED-58964E7C4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11378" y="635682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139">
              <a:extLst>
                <a:ext uri="{FF2B5EF4-FFF2-40B4-BE49-F238E27FC236}">
                  <a16:creationId xmlns:a16="http://schemas.microsoft.com/office/drawing/2014/main" id="{7A79C604-3A80-4307-8135-1E598DE8D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96307" y="6524517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144">
              <a:extLst>
                <a:ext uri="{FF2B5EF4-FFF2-40B4-BE49-F238E27FC236}">
                  <a16:creationId xmlns:a16="http://schemas.microsoft.com/office/drawing/2014/main" id="{4BA84D6B-68D3-4CB8-B469-DE762E2A8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59166" y="6052331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145">
              <a:extLst>
                <a:ext uri="{FF2B5EF4-FFF2-40B4-BE49-F238E27FC236}">
                  <a16:creationId xmlns:a16="http://schemas.microsoft.com/office/drawing/2014/main" id="{7E545DE1-7FB2-4352-B269-221E9F9B0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75476" y="626399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8">
              <a:extLst>
                <a:ext uri="{FF2B5EF4-FFF2-40B4-BE49-F238E27FC236}">
                  <a16:creationId xmlns:a16="http://schemas.microsoft.com/office/drawing/2014/main" id="{0C828C7E-B8E1-49AA-B347-6718A2E59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02019" y="671375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8">
              <a:extLst>
                <a:ext uri="{FF2B5EF4-FFF2-40B4-BE49-F238E27FC236}">
                  <a16:creationId xmlns:a16="http://schemas.microsoft.com/office/drawing/2014/main" id="{C9F0AA56-EBC6-4DFF-B579-0C273C4EC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2187" y="29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8">
              <a:extLst>
                <a:ext uri="{FF2B5EF4-FFF2-40B4-BE49-F238E27FC236}">
                  <a16:creationId xmlns:a16="http://schemas.microsoft.com/office/drawing/2014/main" id="{525179BD-87FA-498D-B2FA-1D9E181B4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2307" y="6250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106">
              <a:extLst>
                <a:ext uri="{FF2B5EF4-FFF2-40B4-BE49-F238E27FC236}">
                  <a16:creationId xmlns:a16="http://schemas.microsoft.com/office/drawing/2014/main" id="{E2B5DFEF-C92E-4975-982C-D4504C546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3460" y="27463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106">
              <a:extLst>
                <a:ext uri="{FF2B5EF4-FFF2-40B4-BE49-F238E27FC236}">
                  <a16:creationId xmlns:a16="http://schemas.microsoft.com/office/drawing/2014/main" id="{5D39FC93-96CA-4E79-A082-390E743AB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3113" y="673212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49">
              <a:extLst>
                <a:ext uri="{FF2B5EF4-FFF2-40B4-BE49-F238E27FC236}">
                  <a16:creationId xmlns:a16="http://schemas.microsoft.com/office/drawing/2014/main" id="{59433BE7-B138-4615-8446-988E3A0D0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93190" y="6095189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1">
              <a:extLst>
                <a:ext uri="{FF2B5EF4-FFF2-40B4-BE49-F238E27FC236}">
                  <a16:creationId xmlns:a16="http://schemas.microsoft.com/office/drawing/2014/main" id="{186B6C82-5D2C-42C8-9B0F-0D5C5E200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2292" y="522892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1">
              <a:extLst>
                <a:ext uri="{FF2B5EF4-FFF2-40B4-BE49-F238E27FC236}">
                  <a16:creationId xmlns:a16="http://schemas.microsoft.com/office/drawing/2014/main" id="{E8C3F346-F506-4018-80D8-A55EECC98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6598" y="52721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1052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roup 369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371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2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3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4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5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6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7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8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9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0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1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2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3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4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5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6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7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8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9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0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1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2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3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4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5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6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7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8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9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0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1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2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3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4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5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6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7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8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9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0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1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2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3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4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5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6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7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8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9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0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1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2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3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4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5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6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7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429" name="Rectangle 428">
            <a:extLst>
              <a:ext uri="{FF2B5EF4-FFF2-40B4-BE49-F238E27FC236}">
                <a16:creationId xmlns:a16="http://schemas.microsoft.com/office/drawing/2014/main" id="{95697D25-3D98-4690-9E3D-C65732E5D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Rectangle 430">
            <a:extLst>
              <a:ext uri="{FF2B5EF4-FFF2-40B4-BE49-F238E27FC236}">
                <a16:creationId xmlns:a16="http://schemas.microsoft.com/office/drawing/2014/main" id="{56C634FA-4936-4EA7-9BFB-F34843C0F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283"/>
            <a:ext cx="12192000" cy="18640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346130-FC75-4FCC-811E-C49E2A55D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811" y="648757"/>
            <a:ext cx="10971989" cy="10653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kern="1200">
                <a:latin typeface="Times New Roman"/>
                <a:cs typeface="Times New Roman"/>
              </a:rPr>
              <a:t>Athletics and Extracurricular Information</a:t>
            </a:r>
            <a:br>
              <a:rPr lang="en-US" sz="3400" kern="1200"/>
            </a:br>
            <a:endParaRPr lang="en-US" sz="34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07180C-58D9-4AB9-82E7-264ED2058E9D}"/>
              </a:ext>
            </a:extLst>
          </p:cNvPr>
          <p:cNvSpPr txBox="1"/>
          <p:nvPr/>
        </p:nvSpPr>
        <p:spPr>
          <a:xfrm>
            <a:off x="336392" y="1990813"/>
            <a:ext cx="7420574" cy="32801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tx2"/>
                </a:solidFill>
                <a:latin typeface="Times New Roman"/>
                <a:cs typeface="Times New Roman"/>
              </a:rPr>
              <a:t>Attend events - get connected </a:t>
            </a:r>
          </a:p>
          <a:p>
            <a:pPr marL="285750" indent="-285750"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tx2"/>
                </a:solidFill>
                <a:latin typeface="Times New Roman"/>
                <a:cs typeface="Times New Roman"/>
              </a:rPr>
              <a:t>How to purchase tickets- GoFan.com</a:t>
            </a:r>
          </a:p>
          <a:p>
            <a:pPr marL="285750" indent="-285750"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tx2"/>
                </a:solidFill>
                <a:latin typeface="Times New Roman"/>
                <a:cs typeface="Times New Roman"/>
              </a:rPr>
              <a:t>All sports pass (www.mypaymentsplus.com)</a:t>
            </a:r>
          </a:p>
          <a:p>
            <a:pPr marL="285750" indent="-285750"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tx2"/>
                </a:solidFill>
                <a:latin typeface="Times New Roman"/>
                <a:cs typeface="Times New Roman"/>
              </a:rPr>
              <a:t>Clubs/Organizations </a:t>
            </a:r>
          </a:p>
          <a:p>
            <a:pPr marL="742950" lvl="1" indent="-285750"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tx2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www.waltonhigh.org</a:t>
            </a:r>
            <a:r>
              <a:rPr lang="en-US" sz="2800" b="1">
                <a:solidFill>
                  <a:schemeClr val="tx2"/>
                </a:solidFill>
                <a:latin typeface="Times New Roman"/>
                <a:cs typeface="Times New Roman"/>
              </a:rPr>
              <a:t> &gt; students &gt; clubs and organizations</a:t>
            </a:r>
          </a:p>
          <a:p>
            <a:pPr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</a:pPr>
            <a:endParaRPr lang="en-US" sz="2800" b="1">
              <a:solidFill>
                <a:schemeClr val="tx2"/>
              </a:solidFill>
            </a:endParaRPr>
          </a:p>
        </p:txBody>
      </p:sp>
      <p:pic>
        <p:nvPicPr>
          <p:cNvPr id="158" name="Graphic 157" descr="Sport Balls">
            <a:extLst>
              <a:ext uri="{FF2B5EF4-FFF2-40B4-BE49-F238E27FC236}">
                <a16:creationId xmlns:a16="http://schemas.microsoft.com/office/drawing/2014/main" id="{3A9E2122-C1B2-4C92-A228-C5C6CFE6F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4833" y="2498437"/>
            <a:ext cx="3225728" cy="3225728"/>
          </a:xfrm>
          <a:prstGeom prst="rect">
            <a:avLst/>
          </a:prstGeom>
        </p:spPr>
      </p:pic>
      <p:grpSp>
        <p:nvGrpSpPr>
          <p:cNvPr id="433" name="Group 432">
            <a:extLst>
              <a:ext uri="{FF2B5EF4-FFF2-40B4-BE49-F238E27FC236}">
                <a16:creationId xmlns:a16="http://schemas.microsoft.com/office/drawing/2014/main" id="{A9A3B735-54E2-4D95-A245-5BA856818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951" y="5916267"/>
            <a:ext cx="12062645" cy="539682"/>
            <a:chOff x="50951" y="5916267"/>
            <a:chExt cx="12062645" cy="539682"/>
          </a:xfrm>
        </p:grpSpPr>
        <p:sp>
          <p:nvSpPr>
            <p:cNvPr id="434" name="Freeform 6">
              <a:extLst>
                <a:ext uri="{FF2B5EF4-FFF2-40B4-BE49-F238E27FC236}">
                  <a16:creationId xmlns:a16="http://schemas.microsoft.com/office/drawing/2014/main" id="{0AA7D8B6-D845-468C-AEEA-041E24C00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74587" y="6001132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22">
              <a:extLst>
                <a:ext uri="{FF2B5EF4-FFF2-40B4-BE49-F238E27FC236}">
                  <a16:creationId xmlns:a16="http://schemas.microsoft.com/office/drawing/2014/main" id="{11769E07-4D97-44F0-925C-A14602491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9334" y="5964936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27">
              <a:extLst>
                <a:ext uri="{FF2B5EF4-FFF2-40B4-BE49-F238E27FC236}">
                  <a16:creationId xmlns:a16="http://schemas.microsoft.com/office/drawing/2014/main" id="{E4A2189D-5B4E-42D2-B6E0-2A2CFBDA1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59830" y="6286449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79">
              <a:extLst>
                <a:ext uri="{FF2B5EF4-FFF2-40B4-BE49-F238E27FC236}">
                  <a16:creationId xmlns:a16="http://schemas.microsoft.com/office/drawing/2014/main" id="{66FD54A5-B674-4D17-A65B-944971C78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9871" y="620636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80">
              <a:extLst>
                <a:ext uri="{FF2B5EF4-FFF2-40B4-BE49-F238E27FC236}">
                  <a16:creationId xmlns:a16="http://schemas.microsoft.com/office/drawing/2014/main" id="{B54F4C78-F4CD-4D0F-B253-88D228F6A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3557" y="5938924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81">
              <a:extLst>
                <a:ext uri="{FF2B5EF4-FFF2-40B4-BE49-F238E27FC236}">
                  <a16:creationId xmlns:a16="http://schemas.microsoft.com/office/drawing/2014/main" id="{FFFF9C25-70A8-42C2-A7DE-574D066DF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64487" y="5925243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82">
              <a:extLst>
                <a:ext uri="{FF2B5EF4-FFF2-40B4-BE49-F238E27FC236}">
                  <a16:creationId xmlns:a16="http://schemas.microsoft.com/office/drawing/2014/main" id="{E98277E5-59FD-41F1-82B6-91AE3F11C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7629" y="5934219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83">
              <a:extLst>
                <a:ext uri="{FF2B5EF4-FFF2-40B4-BE49-F238E27FC236}">
                  <a16:creationId xmlns:a16="http://schemas.microsoft.com/office/drawing/2014/main" id="{14EBCE55-C6D3-4D3C-9F20-C4BD18A1C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5577" y="5916267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89">
              <a:extLst>
                <a:ext uri="{FF2B5EF4-FFF2-40B4-BE49-F238E27FC236}">
                  <a16:creationId xmlns:a16="http://schemas.microsoft.com/office/drawing/2014/main" id="{5D5866ED-D858-4C92-BA1D-48FAF7833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839" y="5933571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90">
              <a:extLst>
                <a:ext uri="{FF2B5EF4-FFF2-40B4-BE49-F238E27FC236}">
                  <a16:creationId xmlns:a16="http://schemas.microsoft.com/office/drawing/2014/main" id="{E87100F3-948D-4243-84CB-29EF2A39B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66124" y="600113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105">
              <a:extLst>
                <a:ext uri="{FF2B5EF4-FFF2-40B4-BE49-F238E27FC236}">
                  <a16:creationId xmlns:a16="http://schemas.microsoft.com/office/drawing/2014/main" id="{D6649540-9040-4EEE-A0C4-572615E2A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7089" y="6176579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107">
              <a:extLst>
                <a:ext uri="{FF2B5EF4-FFF2-40B4-BE49-F238E27FC236}">
                  <a16:creationId xmlns:a16="http://schemas.microsoft.com/office/drawing/2014/main" id="{3A896369-1B66-4309-8586-65CA1CD103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71801" y="620024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108">
              <a:extLst>
                <a:ext uri="{FF2B5EF4-FFF2-40B4-BE49-F238E27FC236}">
                  <a16:creationId xmlns:a16="http://schemas.microsoft.com/office/drawing/2014/main" id="{496CEF3A-A9D0-4437-A1DB-411327542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527" y="6200243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109">
              <a:extLst>
                <a:ext uri="{FF2B5EF4-FFF2-40B4-BE49-F238E27FC236}">
                  <a16:creationId xmlns:a16="http://schemas.microsoft.com/office/drawing/2014/main" id="{34CCF3A1-3274-4DB2-B7EF-219D0A5C8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4654" y="6203509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111">
              <a:extLst>
                <a:ext uri="{FF2B5EF4-FFF2-40B4-BE49-F238E27FC236}">
                  <a16:creationId xmlns:a16="http://schemas.microsoft.com/office/drawing/2014/main" id="{9A605FE2-6A58-494D-927A-B82AEC891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5893" y="621574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112">
              <a:extLst>
                <a:ext uri="{FF2B5EF4-FFF2-40B4-BE49-F238E27FC236}">
                  <a16:creationId xmlns:a16="http://schemas.microsoft.com/office/drawing/2014/main" id="{E1B36634-086A-4A82-8CAF-8110ECE64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065" y="596619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122">
              <a:extLst>
                <a:ext uri="{FF2B5EF4-FFF2-40B4-BE49-F238E27FC236}">
                  <a16:creationId xmlns:a16="http://schemas.microsoft.com/office/drawing/2014/main" id="{543B9DA6-0A96-4903-B621-240744036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05488" y="6316001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62">
              <a:extLst>
                <a:ext uri="{FF2B5EF4-FFF2-40B4-BE49-F238E27FC236}">
                  <a16:creationId xmlns:a16="http://schemas.microsoft.com/office/drawing/2014/main" id="{42763548-E8B0-4544-84B5-7B889ED77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99497" y="595106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63">
              <a:extLst>
                <a:ext uri="{FF2B5EF4-FFF2-40B4-BE49-F238E27FC236}">
                  <a16:creationId xmlns:a16="http://schemas.microsoft.com/office/drawing/2014/main" id="{1A45674C-6A86-4F7E-AE7E-6E5B851EA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10552" y="5972713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64">
              <a:extLst>
                <a:ext uri="{FF2B5EF4-FFF2-40B4-BE49-F238E27FC236}">
                  <a16:creationId xmlns:a16="http://schemas.microsoft.com/office/drawing/2014/main" id="{242E34B3-4E6E-4B6D-BBF4-4ECFB6D2E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50483" y="596575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65">
              <a:extLst>
                <a:ext uri="{FF2B5EF4-FFF2-40B4-BE49-F238E27FC236}">
                  <a16:creationId xmlns:a16="http://schemas.microsoft.com/office/drawing/2014/main" id="{8F84DCA9-8C6F-4F39-8103-2B8FA8EE3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91864" y="5983705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66">
              <a:extLst>
                <a:ext uri="{FF2B5EF4-FFF2-40B4-BE49-F238E27FC236}">
                  <a16:creationId xmlns:a16="http://schemas.microsoft.com/office/drawing/2014/main" id="{54980C00-FBE5-4175-B3B9-6087A03AE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49748" y="597472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67">
              <a:extLst>
                <a:ext uri="{FF2B5EF4-FFF2-40B4-BE49-F238E27FC236}">
                  <a16:creationId xmlns:a16="http://schemas.microsoft.com/office/drawing/2014/main" id="{056A1AA1-39CA-4F27-90E5-6C61700B8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955742" y="5977993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68">
              <a:extLst>
                <a:ext uri="{FF2B5EF4-FFF2-40B4-BE49-F238E27FC236}">
                  <a16:creationId xmlns:a16="http://schemas.microsoft.com/office/drawing/2014/main" id="{FBAB5483-5590-4051-98D4-6AE210CF2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37125" y="596901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69">
              <a:extLst>
                <a:ext uri="{FF2B5EF4-FFF2-40B4-BE49-F238E27FC236}">
                  <a16:creationId xmlns:a16="http://schemas.microsoft.com/office/drawing/2014/main" id="{66DCC39E-7F5C-4041-BDE1-D661699B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25347" y="598125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70">
              <a:extLst>
                <a:ext uri="{FF2B5EF4-FFF2-40B4-BE49-F238E27FC236}">
                  <a16:creationId xmlns:a16="http://schemas.microsoft.com/office/drawing/2014/main" id="{FAD30A9E-4601-4025-9567-23015EF0F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05784" y="604164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71">
              <a:extLst>
                <a:ext uri="{FF2B5EF4-FFF2-40B4-BE49-F238E27FC236}">
                  <a16:creationId xmlns:a16="http://schemas.microsoft.com/office/drawing/2014/main" id="{BD8A0A08-4CB0-45A8-A312-F69FED6A4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00734" y="598696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72">
              <a:extLst>
                <a:ext uri="{FF2B5EF4-FFF2-40B4-BE49-F238E27FC236}">
                  <a16:creationId xmlns:a16="http://schemas.microsoft.com/office/drawing/2014/main" id="{D56B6120-B694-4D67-AE19-BFD713EAE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73875" y="599023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73">
              <a:extLst>
                <a:ext uri="{FF2B5EF4-FFF2-40B4-BE49-F238E27FC236}">
                  <a16:creationId xmlns:a16="http://schemas.microsoft.com/office/drawing/2014/main" id="{5FC2F0B0-76D3-4103-A460-73572B5DC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75850" y="5993497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74">
              <a:extLst>
                <a:ext uri="{FF2B5EF4-FFF2-40B4-BE49-F238E27FC236}">
                  <a16:creationId xmlns:a16="http://schemas.microsoft.com/office/drawing/2014/main" id="{9F31AF69-9EF8-4598-AC0D-40824CAED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66519" y="5999210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75">
              <a:extLst>
                <a:ext uri="{FF2B5EF4-FFF2-40B4-BE49-F238E27FC236}">
                  <a16:creationId xmlns:a16="http://schemas.microsoft.com/office/drawing/2014/main" id="{BABFA31C-08A2-4A84-BC24-57620041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4129" y="5929847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77">
              <a:extLst>
                <a:ext uri="{FF2B5EF4-FFF2-40B4-BE49-F238E27FC236}">
                  <a16:creationId xmlns:a16="http://schemas.microsoft.com/office/drawing/2014/main" id="{2E14A454-CFDC-469D-AAC8-0AECD3436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55260" y="601471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85">
              <a:extLst>
                <a:ext uri="{FF2B5EF4-FFF2-40B4-BE49-F238E27FC236}">
                  <a16:creationId xmlns:a16="http://schemas.microsoft.com/office/drawing/2014/main" id="{4F28944F-2222-438F-B8BF-289400FA4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06059" y="6029402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87">
              <a:extLst>
                <a:ext uri="{FF2B5EF4-FFF2-40B4-BE49-F238E27FC236}">
                  <a16:creationId xmlns:a16="http://schemas.microsoft.com/office/drawing/2014/main" id="{10583A59-F6FC-4383-951E-4DEA803E3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22284" y="604164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88">
              <a:extLst>
                <a:ext uri="{FF2B5EF4-FFF2-40B4-BE49-F238E27FC236}">
                  <a16:creationId xmlns:a16="http://schemas.microsoft.com/office/drawing/2014/main" id="{01E36E36-80DB-4588-B48C-C10A2CC64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90921" y="604735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91">
              <a:extLst>
                <a:ext uri="{FF2B5EF4-FFF2-40B4-BE49-F238E27FC236}">
                  <a16:creationId xmlns:a16="http://schemas.microsoft.com/office/drawing/2014/main" id="{82340FC1-013D-48B7-B3F7-917F649FA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84593" y="6214548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92">
              <a:extLst>
                <a:ext uri="{FF2B5EF4-FFF2-40B4-BE49-F238E27FC236}">
                  <a16:creationId xmlns:a16="http://schemas.microsoft.com/office/drawing/2014/main" id="{2A4816D6-34F0-433A-9ACB-C1D2A52C0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88834" y="622280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93">
              <a:extLst>
                <a:ext uri="{FF2B5EF4-FFF2-40B4-BE49-F238E27FC236}">
                  <a16:creationId xmlns:a16="http://schemas.microsoft.com/office/drawing/2014/main" id="{67942CD3-43C9-4530-9C50-47E288DB5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00129" y="6222800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94">
              <a:extLst>
                <a:ext uri="{FF2B5EF4-FFF2-40B4-BE49-F238E27FC236}">
                  <a16:creationId xmlns:a16="http://schemas.microsoft.com/office/drawing/2014/main" id="{11861164-AD4A-41ED-AF99-4972D60EA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88824" y="6250545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95">
              <a:extLst>
                <a:ext uri="{FF2B5EF4-FFF2-40B4-BE49-F238E27FC236}">
                  <a16:creationId xmlns:a16="http://schemas.microsoft.com/office/drawing/2014/main" id="{E2B208F9-EDC1-4C32-9D59-30C273C08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38524" y="624564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96">
              <a:extLst>
                <a:ext uri="{FF2B5EF4-FFF2-40B4-BE49-F238E27FC236}">
                  <a16:creationId xmlns:a16="http://schemas.microsoft.com/office/drawing/2014/main" id="{7A7C7DA6-7A32-4CCE-AB8E-59036A6C5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95222" y="6259521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97">
              <a:extLst>
                <a:ext uri="{FF2B5EF4-FFF2-40B4-BE49-F238E27FC236}">
                  <a16:creationId xmlns:a16="http://schemas.microsoft.com/office/drawing/2014/main" id="{510879FA-373B-43C3-9332-BBE87A6FC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88890" y="6261969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98">
              <a:extLst>
                <a:ext uri="{FF2B5EF4-FFF2-40B4-BE49-F238E27FC236}">
                  <a16:creationId xmlns:a16="http://schemas.microsoft.com/office/drawing/2014/main" id="{66AFA0BE-4521-4076-A5AD-FC7031749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70482" y="6261969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99">
              <a:extLst>
                <a:ext uri="{FF2B5EF4-FFF2-40B4-BE49-F238E27FC236}">
                  <a16:creationId xmlns:a16="http://schemas.microsoft.com/office/drawing/2014/main" id="{0598DD74-9791-420B-B5ED-355B654B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39874" y="626074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100">
              <a:extLst>
                <a:ext uri="{FF2B5EF4-FFF2-40B4-BE49-F238E27FC236}">
                  <a16:creationId xmlns:a16="http://schemas.microsoft.com/office/drawing/2014/main" id="{038F7AA7-B635-4496-AD3E-A234340BD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6015" y="626196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101">
              <a:extLst>
                <a:ext uri="{FF2B5EF4-FFF2-40B4-BE49-F238E27FC236}">
                  <a16:creationId xmlns:a16="http://schemas.microsoft.com/office/drawing/2014/main" id="{5E017948-9D66-4417-8B88-4BD1532AC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13228" y="6268498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102">
              <a:extLst>
                <a:ext uri="{FF2B5EF4-FFF2-40B4-BE49-F238E27FC236}">
                  <a16:creationId xmlns:a16="http://schemas.microsoft.com/office/drawing/2014/main" id="{AB333295-A36E-46DB-82A5-E78E0498D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91006" y="6271761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103">
              <a:extLst>
                <a:ext uri="{FF2B5EF4-FFF2-40B4-BE49-F238E27FC236}">
                  <a16:creationId xmlns:a16="http://schemas.microsoft.com/office/drawing/2014/main" id="{D10C99A3-BB78-4269-87D4-8287B8363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53313" y="627747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104">
              <a:extLst>
                <a:ext uri="{FF2B5EF4-FFF2-40B4-BE49-F238E27FC236}">
                  <a16:creationId xmlns:a16="http://schemas.microsoft.com/office/drawing/2014/main" id="{856A8AAC-D0EA-4685-9283-E8A01ED70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2579" y="6277473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113">
              <a:extLst>
                <a:ext uri="{FF2B5EF4-FFF2-40B4-BE49-F238E27FC236}">
                  <a16:creationId xmlns:a16="http://schemas.microsoft.com/office/drawing/2014/main" id="{EE545004-D464-4D04-B11F-475909042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90800" y="6323170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114">
              <a:extLst>
                <a:ext uri="{FF2B5EF4-FFF2-40B4-BE49-F238E27FC236}">
                  <a16:creationId xmlns:a16="http://schemas.microsoft.com/office/drawing/2014/main" id="{50289B97-B071-455F-8540-982742C43E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57254" y="632317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115">
              <a:extLst>
                <a:ext uri="{FF2B5EF4-FFF2-40B4-BE49-F238E27FC236}">
                  <a16:creationId xmlns:a16="http://schemas.microsoft.com/office/drawing/2014/main" id="{CEF2EFFE-7947-4C37-8ABD-398F392C0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20108" y="6328883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117">
              <a:extLst>
                <a:ext uri="{FF2B5EF4-FFF2-40B4-BE49-F238E27FC236}">
                  <a16:creationId xmlns:a16="http://schemas.microsoft.com/office/drawing/2014/main" id="{E8391CC5-D4B9-4E26-ABCD-D6C4BC235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15345" y="634112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118">
              <a:extLst>
                <a:ext uri="{FF2B5EF4-FFF2-40B4-BE49-F238E27FC236}">
                  <a16:creationId xmlns:a16="http://schemas.microsoft.com/office/drawing/2014/main" id="{71A5B932-E608-49E3-8ED1-4DBAAE919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05534" y="627747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119">
              <a:extLst>
                <a:ext uri="{FF2B5EF4-FFF2-40B4-BE49-F238E27FC236}">
                  <a16:creationId xmlns:a16="http://schemas.microsoft.com/office/drawing/2014/main" id="{EAA3BF46-C387-4232-844F-B2D45C1D2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0731" y="624664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100">
              <a:extLst>
                <a:ext uri="{FF2B5EF4-FFF2-40B4-BE49-F238E27FC236}">
                  <a16:creationId xmlns:a16="http://schemas.microsoft.com/office/drawing/2014/main" id="{AB415331-61BA-49F4-9FFD-39B628481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67614" y="6261967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79">
              <a:extLst>
                <a:ext uri="{FF2B5EF4-FFF2-40B4-BE49-F238E27FC236}">
                  <a16:creationId xmlns:a16="http://schemas.microsoft.com/office/drawing/2014/main" id="{8FF6D6DA-64DD-4D39-931B-9B97E01A3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76945" y="627875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80">
              <a:extLst>
                <a:ext uri="{FF2B5EF4-FFF2-40B4-BE49-F238E27FC236}">
                  <a16:creationId xmlns:a16="http://schemas.microsoft.com/office/drawing/2014/main" id="{2CEBA427-3E6A-48B0-9040-931C62AAC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70631" y="601131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81">
              <a:extLst>
                <a:ext uri="{FF2B5EF4-FFF2-40B4-BE49-F238E27FC236}">
                  <a16:creationId xmlns:a16="http://schemas.microsoft.com/office/drawing/2014/main" id="{65D81449-8208-4635-9339-4C8FE89BB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61561" y="599763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82">
              <a:extLst>
                <a:ext uri="{FF2B5EF4-FFF2-40B4-BE49-F238E27FC236}">
                  <a16:creationId xmlns:a16="http://schemas.microsoft.com/office/drawing/2014/main" id="{954A6F89-BF29-464D-9561-97822F099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34703" y="600661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83">
              <a:extLst>
                <a:ext uri="{FF2B5EF4-FFF2-40B4-BE49-F238E27FC236}">
                  <a16:creationId xmlns:a16="http://schemas.microsoft.com/office/drawing/2014/main" id="{67C81528-252F-43EA-BAC6-ED0A11863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62651" y="5988659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89">
              <a:extLst>
                <a:ext uri="{FF2B5EF4-FFF2-40B4-BE49-F238E27FC236}">
                  <a16:creationId xmlns:a16="http://schemas.microsoft.com/office/drawing/2014/main" id="{D4AAA683-AC21-4857-A7D8-552A3DC9B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49913" y="6005963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90">
              <a:extLst>
                <a:ext uri="{FF2B5EF4-FFF2-40B4-BE49-F238E27FC236}">
                  <a16:creationId xmlns:a16="http://schemas.microsoft.com/office/drawing/2014/main" id="{BFD93668-5C98-45C9-BA73-EBDE21510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63198" y="6073524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105">
              <a:extLst>
                <a:ext uri="{FF2B5EF4-FFF2-40B4-BE49-F238E27FC236}">
                  <a16:creationId xmlns:a16="http://schemas.microsoft.com/office/drawing/2014/main" id="{76866F09-A7B0-420E-A8F1-CC0C5CC24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094163" y="6248971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107">
              <a:extLst>
                <a:ext uri="{FF2B5EF4-FFF2-40B4-BE49-F238E27FC236}">
                  <a16:creationId xmlns:a16="http://schemas.microsoft.com/office/drawing/2014/main" id="{9D2D6D19-1C81-46DC-B49C-E7AA0817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68875" y="6272635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108">
              <a:extLst>
                <a:ext uri="{FF2B5EF4-FFF2-40B4-BE49-F238E27FC236}">
                  <a16:creationId xmlns:a16="http://schemas.microsoft.com/office/drawing/2014/main" id="{4AF7B011-7C75-48AD-BBBF-4FE1834A6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00601" y="6272635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109">
              <a:extLst>
                <a:ext uri="{FF2B5EF4-FFF2-40B4-BE49-F238E27FC236}">
                  <a16:creationId xmlns:a16="http://schemas.microsoft.com/office/drawing/2014/main" id="{305124B5-EFC4-4F14-9182-23A3280A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01728" y="6275901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111">
              <a:extLst>
                <a:ext uri="{FF2B5EF4-FFF2-40B4-BE49-F238E27FC236}">
                  <a16:creationId xmlns:a16="http://schemas.microsoft.com/office/drawing/2014/main" id="{45166B1B-FC43-48DA-A810-13BADEF81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42967" y="6288141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112">
              <a:extLst>
                <a:ext uri="{FF2B5EF4-FFF2-40B4-BE49-F238E27FC236}">
                  <a16:creationId xmlns:a16="http://schemas.microsoft.com/office/drawing/2014/main" id="{15846AE5-CF5B-452A-BDBB-ABC69690D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5342" y="599314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62">
              <a:extLst>
                <a:ext uri="{FF2B5EF4-FFF2-40B4-BE49-F238E27FC236}">
                  <a16:creationId xmlns:a16="http://schemas.microsoft.com/office/drawing/2014/main" id="{3DB2496D-CE28-4700-AA6B-FA4E60A94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096571" y="6023456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63">
              <a:extLst>
                <a:ext uri="{FF2B5EF4-FFF2-40B4-BE49-F238E27FC236}">
                  <a16:creationId xmlns:a16="http://schemas.microsoft.com/office/drawing/2014/main" id="{561D8232-C449-46E2-BB87-922BD4DAE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307626" y="6045105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64">
              <a:extLst>
                <a:ext uri="{FF2B5EF4-FFF2-40B4-BE49-F238E27FC236}">
                  <a16:creationId xmlns:a16="http://schemas.microsoft.com/office/drawing/2014/main" id="{C0352A08-1998-4E8B-9E16-ABE077AF0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47557" y="6038145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65">
              <a:extLst>
                <a:ext uri="{FF2B5EF4-FFF2-40B4-BE49-F238E27FC236}">
                  <a16:creationId xmlns:a16="http://schemas.microsoft.com/office/drawing/2014/main" id="{9FD7260F-CF29-4931-A348-235EFAFB6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88938" y="6056097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66">
              <a:extLst>
                <a:ext uri="{FF2B5EF4-FFF2-40B4-BE49-F238E27FC236}">
                  <a16:creationId xmlns:a16="http://schemas.microsoft.com/office/drawing/2014/main" id="{CCF55F8B-03C0-4AA3-B4A7-2F6C21D34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46822" y="6047121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67">
              <a:extLst>
                <a:ext uri="{FF2B5EF4-FFF2-40B4-BE49-F238E27FC236}">
                  <a16:creationId xmlns:a16="http://schemas.microsoft.com/office/drawing/2014/main" id="{2157B0E0-DFE1-40C8-93E2-25059E010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752816" y="605038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68">
              <a:extLst>
                <a:ext uri="{FF2B5EF4-FFF2-40B4-BE49-F238E27FC236}">
                  <a16:creationId xmlns:a16="http://schemas.microsoft.com/office/drawing/2014/main" id="{90A4BF9D-CDDE-435D-BB05-D240632FE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34199" y="6041408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69">
              <a:extLst>
                <a:ext uri="{FF2B5EF4-FFF2-40B4-BE49-F238E27FC236}">
                  <a16:creationId xmlns:a16="http://schemas.microsoft.com/office/drawing/2014/main" id="{9BDEA0B2-531B-48B0-AB13-4B3451568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22421" y="6053650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71">
              <a:extLst>
                <a:ext uri="{FF2B5EF4-FFF2-40B4-BE49-F238E27FC236}">
                  <a16:creationId xmlns:a16="http://schemas.microsoft.com/office/drawing/2014/main" id="{A8BFB17A-EAE6-4C93-885B-6299466A2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7808" y="6059361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72">
              <a:extLst>
                <a:ext uri="{FF2B5EF4-FFF2-40B4-BE49-F238E27FC236}">
                  <a16:creationId xmlns:a16="http://schemas.microsoft.com/office/drawing/2014/main" id="{07A67F34-97BE-480B-A85B-DEAEEB45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70949" y="6062624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73">
              <a:extLst>
                <a:ext uri="{FF2B5EF4-FFF2-40B4-BE49-F238E27FC236}">
                  <a16:creationId xmlns:a16="http://schemas.microsoft.com/office/drawing/2014/main" id="{6C4408FA-D405-4819-A9B5-7E4137AEB9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72924" y="6065889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74">
              <a:extLst>
                <a:ext uri="{FF2B5EF4-FFF2-40B4-BE49-F238E27FC236}">
                  <a16:creationId xmlns:a16="http://schemas.microsoft.com/office/drawing/2014/main" id="{83277647-FA05-4345-8145-D5ED7903A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951" y="5947800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75">
              <a:extLst>
                <a:ext uri="{FF2B5EF4-FFF2-40B4-BE49-F238E27FC236}">
                  <a16:creationId xmlns:a16="http://schemas.microsoft.com/office/drawing/2014/main" id="{4386FD15-4921-4493-A215-FEA31801B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01203" y="6002239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77">
              <a:extLst>
                <a:ext uri="{FF2B5EF4-FFF2-40B4-BE49-F238E27FC236}">
                  <a16:creationId xmlns:a16="http://schemas.microsoft.com/office/drawing/2014/main" id="{625D89BA-3D96-4949-8D68-AD594D322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52334" y="6087105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88">
              <a:extLst>
                <a:ext uri="{FF2B5EF4-FFF2-40B4-BE49-F238E27FC236}">
                  <a16:creationId xmlns:a16="http://schemas.microsoft.com/office/drawing/2014/main" id="{58041442-9F1D-4E5E-A088-6727B2CF8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87995" y="611974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91">
              <a:extLst>
                <a:ext uri="{FF2B5EF4-FFF2-40B4-BE49-F238E27FC236}">
                  <a16:creationId xmlns:a16="http://schemas.microsoft.com/office/drawing/2014/main" id="{E732CC8A-1A71-462B-8562-DA75D35B5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81667" y="6286940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92">
              <a:extLst>
                <a:ext uri="{FF2B5EF4-FFF2-40B4-BE49-F238E27FC236}">
                  <a16:creationId xmlns:a16="http://schemas.microsoft.com/office/drawing/2014/main" id="{603E6FD8-AE4D-479C-92F3-A08E54E46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85908" y="6295192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93">
              <a:extLst>
                <a:ext uri="{FF2B5EF4-FFF2-40B4-BE49-F238E27FC236}">
                  <a16:creationId xmlns:a16="http://schemas.microsoft.com/office/drawing/2014/main" id="{61C5ED2E-B41D-4C39-88BE-D67806E6B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97203" y="6295192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94">
              <a:extLst>
                <a:ext uri="{FF2B5EF4-FFF2-40B4-BE49-F238E27FC236}">
                  <a16:creationId xmlns:a16="http://schemas.microsoft.com/office/drawing/2014/main" id="{474F444C-C4D9-489A-B836-F83ED8070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5898" y="632293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95">
              <a:extLst>
                <a:ext uri="{FF2B5EF4-FFF2-40B4-BE49-F238E27FC236}">
                  <a16:creationId xmlns:a16="http://schemas.microsoft.com/office/drawing/2014/main" id="{FF589F3A-B301-484D-B5EF-D9E96DE8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35598" y="631804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96">
              <a:extLst>
                <a:ext uri="{FF2B5EF4-FFF2-40B4-BE49-F238E27FC236}">
                  <a16:creationId xmlns:a16="http://schemas.microsoft.com/office/drawing/2014/main" id="{97E0AEB5-AD04-4BE2-924F-FA1BB8BD6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92296" y="6331913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97">
              <a:extLst>
                <a:ext uri="{FF2B5EF4-FFF2-40B4-BE49-F238E27FC236}">
                  <a16:creationId xmlns:a16="http://schemas.microsoft.com/office/drawing/2014/main" id="{CE0B2D17-C3F7-4A41-BA4C-1FC311B9D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85964" y="6334361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98">
              <a:extLst>
                <a:ext uri="{FF2B5EF4-FFF2-40B4-BE49-F238E27FC236}">
                  <a16:creationId xmlns:a16="http://schemas.microsoft.com/office/drawing/2014/main" id="{F15034BD-6C17-469B-85AF-148EA0F74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367556" y="6334361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99">
              <a:extLst>
                <a:ext uri="{FF2B5EF4-FFF2-40B4-BE49-F238E27FC236}">
                  <a16:creationId xmlns:a16="http://schemas.microsoft.com/office/drawing/2014/main" id="{7B6742E3-DB37-4077-8690-AC1A02780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84758" y="6333136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100">
              <a:extLst>
                <a:ext uri="{FF2B5EF4-FFF2-40B4-BE49-F238E27FC236}">
                  <a16:creationId xmlns:a16="http://schemas.microsoft.com/office/drawing/2014/main" id="{745F2439-5B8E-4E05-866E-896C0F5BE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3089" y="6334360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101">
              <a:extLst>
                <a:ext uri="{FF2B5EF4-FFF2-40B4-BE49-F238E27FC236}">
                  <a16:creationId xmlns:a16="http://schemas.microsoft.com/office/drawing/2014/main" id="{4CD231E8-DFF5-4403-AFD6-EDB105AF2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68469" y="6340890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102">
              <a:extLst>
                <a:ext uri="{FF2B5EF4-FFF2-40B4-BE49-F238E27FC236}">
                  <a16:creationId xmlns:a16="http://schemas.microsoft.com/office/drawing/2014/main" id="{186F08A0-4B07-4ED4-AA2E-F53E61E77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88080" y="6344153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103">
              <a:extLst>
                <a:ext uri="{FF2B5EF4-FFF2-40B4-BE49-F238E27FC236}">
                  <a16:creationId xmlns:a16="http://schemas.microsoft.com/office/drawing/2014/main" id="{143F4736-A980-42E1-B7AA-4154BD0FA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72695" y="6302055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104">
              <a:extLst>
                <a:ext uri="{FF2B5EF4-FFF2-40B4-BE49-F238E27FC236}">
                  <a16:creationId xmlns:a16="http://schemas.microsoft.com/office/drawing/2014/main" id="{2B7EF984-B6CC-4990-B9D8-E999A41F9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99653" y="6349865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113">
              <a:extLst>
                <a:ext uri="{FF2B5EF4-FFF2-40B4-BE49-F238E27FC236}">
                  <a16:creationId xmlns:a16="http://schemas.microsoft.com/office/drawing/2014/main" id="{701390DA-498F-40EE-B86D-9C1288CCD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7874" y="6395562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114">
              <a:extLst>
                <a:ext uri="{FF2B5EF4-FFF2-40B4-BE49-F238E27FC236}">
                  <a16:creationId xmlns:a16="http://schemas.microsoft.com/office/drawing/2014/main" id="{8349FDB4-AF3A-4F35-82C0-1D4092965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54328" y="6395562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115">
              <a:extLst>
                <a:ext uri="{FF2B5EF4-FFF2-40B4-BE49-F238E27FC236}">
                  <a16:creationId xmlns:a16="http://schemas.microsoft.com/office/drawing/2014/main" id="{96A26B04-1F0B-4D75-8922-93B734D75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17182" y="6401275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117">
              <a:extLst>
                <a:ext uri="{FF2B5EF4-FFF2-40B4-BE49-F238E27FC236}">
                  <a16:creationId xmlns:a16="http://schemas.microsoft.com/office/drawing/2014/main" id="{C6200836-2571-4275-B8D2-450E99ED2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70586" y="6413516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8835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17121B47-384D-4AA6-BFEE-9EB117D2A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84EE3D2-B06F-47DE-AAC1-4DB46BF88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1760" y="1370899"/>
            <a:ext cx="5783179" cy="42467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C6C3FB-602A-E6B7-6C3B-6E8355FA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789" y="2436952"/>
            <a:ext cx="4582230" cy="21285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000" b="1">
                <a:latin typeface="Times New Roman"/>
                <a:cs typeface="Times New Roman"/>
              </a:rPr>
              <a:t>Have a great school year!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95622E6-895C-4818-9935-FCD87D52D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60118" y="0"/>
            <a:ext cx="1376358" cy="6796617"/>
            <a:chOff x="10560118" y="0"/>
            <a:chExt cx="1376358" cy="6796617"/>
          </a:xfrm>
        </p:grpSpPr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2DE640CE-132C-43BE-BCA3-8F0BE59F4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595" y="668164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000F7CF0-3D04-492F-A268-901817726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20842" y="152662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C1DEC041-746E-4EA1-B788-1F7F74835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24772" y="666859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5F1AFD93-4239-40D2-8DCA-F946C9E6E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28186" y="41011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id="{F7C397F6-59FA-4A2D-8F3F-BEB6EE859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18104" y="2096992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0">
              <a:extLst>
                <a:ext uri="{FF2B5EF4-FFF2-40B4-BE49-F238E27FC236}">
                  <a16:creationId xmlns:a16="http://schemas.microsoft.com/office/drawing/2014/main" id="{19BD7C73-D214-444B-88EB-EE29E138B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02867" y="229455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2">
              <a:extLst>
                <a:ext uri="{FF2B5EF4-FFF2-40B4-BE49-F238E27FC236}">
                  <a16:creationId xmlns:a16="http://schemas.microsoft.com/office/drawing/2014/main" id="{C4F6F166-B2C7-4DEF-9D27-8C7C5281E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2206" y="1124393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3">
              <a:extLst>
                <a:ext uri="{FF2B5EF4-FFF2-40B4-BE49-F238E27FC236}">
                  <a16:creationId xmlns:a16="http://schemas.microsoft.com/office/drawing/2014/main" id="{1836659E-9BA4-478B-888E-7918CD1E4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5893" y="91182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11DC92E8-61D6-4678-A815-0A449C372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117" y="1395534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16F2F68A-C3D4-4CF7-BC66-3BB510BA9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3593" y="1832636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27E279E3-83BE-46D7-BC57-137DED9A1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0677" y="1610044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0">
              <a:extLst>
                <a:ext uri="{FF2B5EF4-FFF2-40B4-BE49-F238E27FC236}">
                  <a16:creationId xmlns:a16="http://schemas.microsoft.com/office/drawing/2014/main" id="{65AB9160-E89C-4231-9056-39F8CBAF0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25927" y="1153146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43">
              <a:extLst>
                <a:ext uri="{FF2B5EF4-FFF2-40B4-BE49-F238E27FC236}">
                  <a16:creationId xmlns:a16="http://schemas.microsoft.com/office/drawing/2014/main" id="{8CC42264-7CBA-4049-8CE9-F42DA07F2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9919" y="86103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1">
              <a:extLst>
                <a:ext uri="{FF2B5EF4-FFF2-40B4-BE49-F238E27FC236}">
                  <a16:creationId xmlns:a16="http://schemas.microsoft.com/office/drawing/2014/main" id="{22AC0855-2BCD-48C6-B7E9-93E176449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2888" y="1015451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2">
              <a:extLst>
                <a:ext uri="{FF2B5EF4-FFF2-40B4-BE49-F238E27FC236}">
                  <a16:creationId xmlns:a16="http://schemas.microsoft.com/office/drawing/2014/main" id="{8F2B8603-2341-48E0-A478-D3DEC6BCB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9893" y="451020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3">
              <a:extLst>
                <a:ext uri="{FF2B5EF4-FFF2-40B4-BE49-F238E27FC236}">
                  <a16:creationId xmlns:a16="http://schemas.microsoft.com/office/drawing/2014/main" id="{9829AAB0-C80F-4816-98D9-B073E0E0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0974" y="1254224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4">
              <a:extLst>
                <a:ext uri="{FF2B5EF4-FFF2-40B4-BE49-F238E27FC236}">
                  <a16:creationId xmlns:a16="http://schemas.microsoft.com/office/drawing/2014/main" id="{FFF2AF19-A868-44F8-944E-8625EFEA7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6821" y="614648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5">
              <a:extLst>
                <a:ext uri="{FF2B5EF4-FFF2-40B4-BE49-F238E27FC236}">
                  <a16:creationId xmlns:a16="http://schemas.microsoft.com/office/drawing/2014/main" id="{19C481A9-3BCA-4C40-A323-E99C94813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0834" y="1463825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6">
              <a:extLst>
                <a:ext uri="{FF2B5EF4-FFF2-40B4-BE49-F238E27FC236}">
                  <a16:creationId xmlns:a16="http://schemas.microsoft.com/office/drawing/2014/main" id="{B6DEB2DB-99F0-41FE-8F15-BEB091B2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0530" y="229386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7">
              <a:extLst>
                <a:ext uri="{FF2B5EF4-FFF2-40B4-BE49-F238E27FC236}">
                  <a16:creationId xmlns:a16="http://schemas.microsoft.com/office/drawing/2014/main" id="{635C6778-22C5-4739-ADA3-03D9500BA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6983" y="1673570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9">
              <a:extLst>
                <a:ext uri="{FF2B5EF4-FFF2-40B4-BE49-F238E27FC236}">
                  <a16:creationId xmlns:a16="http://schemas.microsoft.com/office/drawing/2014/main" id="{2A768F35-A374-4597-8C0F-E5E9170C4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6433" y="255923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60">
              <a:extLst>
                <a:ext uri="{FF2B5EF4-FFF2-40B4-BE49-F238E27FC236}">
                  <a16:creationId xmlns:a16="http://schemas.microsoft.com/office/drawing/2014/main" id="{3F5CA884-0B4E-4C1E-A397-B03B860D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1664" y="190336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61">
              <a:extLst>
                <a:ext uri="{FF2B5EF4-FFF2-40B4-BE49-F238E27FC236}">
                  <a16:creationId xmlns:a16="http://schemas.microsoft.com/office/drawing/2014/main" id="{319CE7B5-B5E2-4F13-ABF5-1CDF08654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961" y="2137724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8">
              <a:extLst>
                <a:ext uri="{FF2B5EF4-FFF2-40B4-BE49-F238E27FC236}">
                  <a16:creationId xmlns:a16="http://schemas.microsoft.com/office/drawing/2014/main" id="{397D2E03-98AE-4647-821F-85862785B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47199" y="721463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9">
              <a:extLst>
                <a:ext uri="{FF2B5EF4-FFF2-40B4-BE49-F238E27FC236}">
                  <a16:creationId xmlns:a16="http://schemas.microsoft.com/office/drawing/2014/main" id="{17C275DB-E849-4EA4-8713-32B5D2DE9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9571" y="95250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0">
              <a:extLst>
                <a:ext uri="{FF2B5EF4-FFF2-40B4-BE49-F238E27FC236}">
                  <a16:creationId xmlns:a16="http://schemas.microsoft.com/office/drawing/2014/main" id="{5C9D14FB-8462-4595-9073-0C1669E55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4230" y="1190303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2">
              <a:extLst>
                <a:ext uri="{FF2B5EF4-FFF2-40B4-BE49-F238E27FC236}">
                  <a16:creationId xmlns:a16="http://schemas.microsoft.com/office/drawing/2014/main" id="{61CFC522-2DDE-41FE-A896-31FD81E75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97973" y="5809440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4">
              <a:extLst>
                <a:ext uri="{FF2B5EF4-FFF2-40B4-BE49-F238E27FC236}">
                  <a16:creationId xmlns:a16="http://schemas.microsoft.com/office/drawing/2014/main" id="{1DE986F0-71DA-4FC5-9B8D-B80BCA378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8689" y="51687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6">
              <a:extLst>
                <a:ext uri="{FF2B5EF4-FFF2-40B4-BE49-F238E27FC236}">
                  <a16:creationId xmlns:a16="http://schemas.microsoft.com/office/drawing/2014/main" id="{FD3945E4-65D1-40A4-AA52-E82C5758B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38658" y="170868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9">
              <a:extLst>
                <a:ext uri="{FF2B5EF4-FFF2-40B4-BE49-F238E27FC236}">
                  <a16:creationId xmlns:a16="http://schemas.microsoft.com/office/drawing/2014/main" id="{69EDD546-3725-4141-9AEE-446524F56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75467" y="5625289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0">
              <a:extLst>
                <a:ext uri="{FF2B5EF4-FFF2-40B4-BE49-F238E27FC236}">
                  <a16:creationId xmlns:a16="http://schemas.microsoft.com/office/drawing/2014/main" id="{29EB779D-53F9-4449-A3B9-B16A6EBF4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71313" y="2076674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5">
              <a:extLst>
                <a:ext uri="{FF2B5EF4-FFF2-40B4-BE49-F238E27FC236}">
                  <a16:creationId xmlns:a16="http://schemas.microsoft.com/office/drawing/2014/main" id="{C163A133-1361-488B-ACD1-7F6A6DE25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9649" y="5935260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6">
              <a:extLst>
                <a:ext uri="{FF2B5EF4-FFF2-40B4-BE49-F238E27FC236}">
                  <a16:creationId xmlns:a16="http://schemas.microsoft.com/office/drawing/2014/main" id="{0D0520FA-0028-46DA-BF2D-2DC8D74D4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74357" y="56901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8">
              <a:extLst>
                <a:ext uri="{FF2B5EF4-FFF2-40B4-BE49-F238E27FC236}">
                  <a16:creationId xmlns:a16="http://schemas.microsoft.com/office/drawing/2014/main" id="{23F22E59-1B66-47AA-BA81-7B4191A48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9785" y="1082266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10">
              <a:extLst>
                <a:ext uri="{FF2B5EF4-FFF2-40B4-BE49-F238E27FC236}">
                  <a16:creationId xmlns:a16="http://schemas.microsoft.com/office/drawing/2014/main" id="{36F7FB00-9A76-4C0E-A05C-CA6B96A1D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2081" y="32117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11">
              <a:extLst>
                <a:ext uri="{FF2B5EF4-FFF2-40B4-BE49-F238E27FC236}">
                  <a16:creationId xmlns:a16="http://schemas.microsoft.com/office/drawing/2014/main" id="{68DA8E50-B15F-4B3A-90EC-2A03E257B2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6505" y="127723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2">
              <a:extLst>
                <a:ext uri="{FF2B5EF4-FFF2-40B4-BE49-F238E27FC236}">
                  <a16:creationId xmlns:a16="http://schemas.microsoft.com/office/drawing/2014/main" id="{82C7AB40-A354-4997-93B2-B7DE6C7D4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2783" y="890025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23">
              <a:extLst>
                <a:ext uri="{FF2B5EF4-FFF2-40B4-BE49-F238E27FC236}">
                  <a16:creationId xmlns:a16="http://schemas.microsoft.com/office/drawing/2014/main" id="{C62E3823-6812-4FC3-9E11-0D743AF69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79201" y="214054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30">
              <a:extLst>
                <a:ext uri="{FF2B5EF4-FFF2-40B4-BE49-F238E27FC236}">
                  <a16:creationId xmlns:a16="http://schemas.microsoft.com/office/drawing/2014/main" id="{BD38CEC7-EB05-4770-88A0-21AB3389E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25413" y="462988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31">
              <a:extLst>
                <a:ext uri="{FF2B5EF4-FFF2-40B4-BE49-F238E27FC236}">
                  <a16:creationId xmlns:a16="http://schemas.microsoft.com/office/drawing/2014/main" id="{2C2A7A5C-8262-4207-A106-7925BEE25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66240" y="1058290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32">
              <a:extLst>
                <a:ext uri="{FF2B5EF4-FFF2-40B4-BE49-F238E27FC236}">
                  <a16:creationId xmlns:a16="http://schemas.microsoft.com/office/drawing/2014/main" id="{109B8939-2359-4AA5-BE84-D08AD6896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83691" y="589406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35">
              <a:extLst>
                <a:ext uri="{FF2B5EF4-FFF2-40B4-BE49-F238E27FC236}">
                  <a16:creationId xmlns:a16="http://schemas.microsoft.com/office/drawing/2014/main" id="{28E156B2-2673-4090-B92A-DD788F9182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25273" y="80135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41">
              <a:extLst>
                <a:ext uri="{FF2B5EF4-FFF2-40B4-BE49-F238E27FC236}">
                  <a16:creationId xmlns:a16="http://schemas.microsoft.com/office/drawing/2014/main" id="{7EF42F55-E2C9-4A07-91DA-8C10E0D7F4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03894" y="1194032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5">
              <a:extLst>
                <a:ext uri="{FF2B5EF4-FFF2-40B4-BE49-F238E27FC236}">
                  <a16:creationId xmlns:a16="http://schemas.microsoft.com/office/drawing/2014/main" id="{1230B5C4-95EA-4655-8618-08D13B32D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8752" y="2765620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6">
              <a:extLst>
                <a:ext uri="{FF2B5EF4-FFF2-40B4-BE49-F238E27FC236}">
                  <a16:creationId xmlns:a16="http://schemas.microsoft.com/office/drawing/2014/main" id="{90469482-5E37-4BFE-9F83-760D56D2C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0279" y="5109777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7">
              <a:extLst>
                <a:ext uri="{FF2B5EF4-FFF2-40B4-BE49-F238E27FC236}">
                  <a16:creationId xmlns:a16="http://schemas.microsoft.com/office/drawing/2014/main" id="{14E7CD44-9E2F-4FB6-AED9-D9BDB042E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8709" y="2479307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8">
              <a:extLst>
                <a:ext uri="{FF2B5EF4-FFF2-40B4-BE49-F238E27FC236}">
                  <a16:creationId xmlns:a16="http://schemas.microsoft.com/office/drawing/2014/main" id="{4DF38201-76AF-46C0-B2C7-3643EEED0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7157" y="481073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">
              <a:extLst>
                <a:ext uri="{FF2B5EF4-FFF2-40B4-BE49-F238E27FC236}">
                  <a16:creationId xmlns:a16="http://schemas.microsoft.com/office/drawing/2014/main" id="{F829FF5C-5043-4640-B01F-F0F28271D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5295" y="4530259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">
              <a:extLst>
                <a:ext uri="{FF2B5EF4-FFF2-40B4-BE49-F238E27FC236}">
                  <a16:creationId xmlns:a16="http://schemas.microsoft.com/office/drawing/2014/main" id="{D8EEAE37-148C-4CE3-89B1-152EA4AFD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5656" y="4269027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">
              <a:extLst>
                <a:ext uri="{FF2B5EF4-FFF2-40B4-BE49-F238E27FC236}">
                  <a16:creationId xmlns:a16="http://schemas.microsoft.com/office/drawing/2014/main" id="{A61104F5-14AD-4EB7-A54C-DAF0A2FCA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7432" y="3766546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3">
              <a:extLst>
                <a:ext uri="{FF2B5EF4-FFF2-40B4-BE49-F238E27FC236}">
                  <a16:creationId xmlns:a16="http://schemas.microsoft.com/office/drawing/2014/main" id="{EC38536F-D0A4-4AEC-A9F8-389E8990D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1897" y="3170516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4">
              <a:extLst>
                <a:ext uri="{FF2B5EF4-FFF2-40B4-BE49-F238E27FC236}">
                  <a16:creationId xmlns:a16="http://schemas.microsoft.com/office/drawing/2014/main" id="{127854F2-6E1A-4EFC-855D-55DECDD8B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2537" y="3410446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6">
              <a:extLst>
                <a:ext uri="{FF2B5EF4-FFF2-40B4-BE49-F238E27FC236}">
                  <a16:creationId xmlns:a16="http://schemas.microsoft.com/office/drawing/2014/main" id="{9A119165-64BD-4252-8438-117F3E43E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06272" y="4009578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7">
              <a:extLst>
                <a:ext uri="{FF2B5EF4-FFF2-40B4-BE49-F238E27FC236}">
                  <a16:creationId xmlns:a16="http://schemas.microsoft.com/office/drawing/2014/main" id="{B53A63B6-93A3-46DF-8EBB-448943671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1251" y="5422266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1">
              <a:extLst>
                <a:ext uri="{FF2B5EF4-FFF2-40B4-BE49-F238E27FC236}">
                  <a16:creationId xmlns:a16="http://schemas.microsoft.com/office/drawing/2014/main" id="{B84CD6CD-22DF-4D8A-9074-674F7B23D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9242" y="5733420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5">
              <a:extLst>
                <a:ext uri="{FF2B5EF4-FFF2-40B4-BE49-F238E27FC236}">
                  <a16:creationId xmlns:a16="http://schemas.microsoft.com/office/drawing/2014/main" id="{6CAC2E54-038E-42E0-A5CA-7260279AB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0615" y="6658415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9">
              <a:extLst>
                <a:ext uri="{FF2B5EF4-FFF2-40B4-BE49-F238E27FC236}">
                  <a16:creationId xmlns:a16="http://schemas.microsoft.com/office/drawing/2014/main" id="{9D859BA7-EA9B-49BC-BAB5-5AA5DD962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70125" y="5972127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31">
              <a:extLst>
                <a:ext uri="{FF2B5EF4-FFF2-40B4-BE49-F238E27FC236}">
                  <a16:creationId xmlns:a16="http://schemas.microsoft.com/office/drawing/2014/main" id="{132A12C0-F9E0-402E-86BF-0CA61264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4008" y="6352160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2">
              <a:extLst>
                <a:ext uri="{FF2B5EF4-FFF2-40B4-BE49-F238E27FC236}">
                  <a16:creationId xmlns:a16="http://schemas.microsoft.com/office/drawing/2014/main" id="{B6052C85-F025-4AEC-BA73-B3D732161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0006" y="3296600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3">
              <a:extLst>
                <a:ext uri="{FF2B5EF4-FFF2-40B4-BE49-F238E27FC236}">
                  <a16:creationId xmlns:a16="http://schemas.microsoft.com/office/drawing/2014/main" id="{5DEC65F1-8509-4F25-9D55-7CD837E18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9919" y="4387911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4">
              <a:extLst>
                <a:ext uri="{FF2B5EF4-FFF2-40B4-BE49-F238E27FC236}">
                  <a16:creationId xmlns:a16="http://schemas.microsoft.com/office/drawing/2014/main" id="{AB3D96EE-DFC5-4071-89B2-F5DB3ACD1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3849" y="5385234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5">
              <a:extLst>
                <a:ext uri="{FF2B5EF4-FFF2-40B4-BE49-F238E27FC236}">
                  <a16:creationId xmlns:a16="http://schemas.microsoft.com/office/drawing/2014/main" id="{8F5F8AEE-422E-4180-8C39-6FCEC059C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9501" y="459613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6">
              <a:extLst>
                <a:ext uri="{FF2B5EF4-FFF2-40B4-BE49-F238E27FC236}">
                  <a16:creationId xmlns:a16="http://schemas.microsoft.com/office/drawing/2014/main" id="{934D274F-F47D-47DE-AF0F-A1939A3F2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1638" y="6047123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37">
              <a:extLst>
                <a:ext uri="{FF2B5EF4-FFF2-40B4-BE49-F238E27FC236}">
                  <a16:creationId xmlns:a16="http://schemas.microsoft.com/office/drawing/2014/main" id="{0A7C4035-FD5D-4380-90B8-3F24A816C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3404" y="306066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8">
              <a:extLst>
                <a:ext uri="{FF2B5EF4-FFF2-40B4-BE49-F238E27FC236}">
                  <a16:creationId xmlns:a16="http://schemas.microsoft.com/office/drawing/2014/main" id="{C7F15AEE-302F-4C4B-8669-7D196FA2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1073" y="4900756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39">
              <a:extLst>
                <a:ext uri="{FF2B5EF4-FFF2-40B4-BE49-F238E27FC236}">
                  <a16:creationId xmlns:a16="http://schemas.microsoft.com/office/drawing/2014/main" id="{D034440B-82AF-497A-9D49-3907F4905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3181" y="5141877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40">
              <a:extLst>
                <a:ext uri="{FF2B5EF4-FFF2-40B4-BE49-F238E27FC236}">
                  <a16:creationId xmlns:a16="http://schemas.microsoft.com/office/drawing/2014/main" id="{C473DED0-7789-47BA-88E9-BA510F17F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8145" y="25985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41">
              <a:extLst>
                <a:ext uri="{FF2B5EF4-FFF2-40B4-BE49-F238E27FC236}">
                  <a16:creationId xmlns:a16="http://schemas.microsoft.com/office/drawing/2014/main" id="{61660303-C328-4E3E-B718-FF16FE808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1638" y="627913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42">
              <a:extLst>
                <a:ext uri="{FF2B5EF4-FFF2-40B4-BE49-F238E27FC236}">
                  <a16:creationId xmlns:a16="http://schemas.microsoft.com/office/drawing/2014/main" id="{889A903A-3978-4E46-8E90-C21B27B80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9806" y="5597147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44">
              <a:extLst>
                <a:ext uri="{FF2B5EF4-FFF2-40B4-BE49-F238E27FC236}">
                  <a16:creationId xmlns:a16="http://schemas.microsoft.com/office/drawing/2014/main" id="{D999DFDA-98C7-49A3-A202-413BE43AB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596" y="4081275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45">
              <a:extLst>
                <a:ext uri="{FF2B5EF4-FFF2-40B4-BE49-F238E27FC236}">
                  <a16:creationId xmlns:a16="http://schemas.microsoft.com/office/drawing/2014/main" id="{D8AE04A9-F987-40C8-8324-54B616639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1445" y="5837101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46">
              <a:extLst>
                <a:ext uri="{FF2B5EF4-FFF2-40B4-BE49-F238E27FC236}">
                  <a16:creationId xmlns:a16="http://schemas.microsoft.com/office/drawing/2014/main" id="{6BDC2FAA-6705-4773-A719-9B7BA5EC7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0504" y="2831197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47">
              <a:extLst>
                <a:ext uri="{FF2B5EF4-FFF2-40B4-BE49-F238E27FC236}">
                  <a16:creationId xmlns:a16="http://schemas.microsoft.com/office/drawing/2014/main" id="{39D3DD60-78EA-41B8-9629-B2097C025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8649" y="385014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48">
              <a:extLst>
                <a:ext uri="{FF2B5EF4-FFF2-40B4-BE49-F238E27FC236}">
                  <a16:creationId xmlns:a16="http://schemas.microsoft.com/office/drawing/2014/main" id="{C82D54CE-3C15-4476-A162-D2B184608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3906" y="3616678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49">
              <a:extLst>
                <a:ext uri="{FF2B5EF4-FFF2-40B4-BE49-F238E27FC236}">
                  <a16:creationId xmlns:a16="http://schemas.microsoft.com/office/drawing/2014/main" id="{C77AD9C8-EFE2-459E-9D2D-6D3F90035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2520" y="650834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70">
              <a:extLst>
                <a:ext uri="{FF2B5EF4-FFF2-40B4-BE49-F238E27FC236}">
                  <a16:creationId xmlns:a16="http://schemas.microsoft.com/office/drawing/2014/main" id="{A0B8A69D-893C-4130-B6D9-EE7A41516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099" y="6187020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75">
              <a:extLst>
                <a:ext uri="{FF2B5EF4-FFF2-40B4-BE49-F238E27FC236}">
                  <a16:creationId xmlns:a16="http://schemas.microsoft.com/office/drawing/2014/main" id="{98B6FAFB-A59E-4743-88ED-ECC8308A1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6635" y="2983476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85">
              <a:extLst>
                <a:ext uri="{FF2B5EF4-FFF2-40B4-BE49-F238E27FC236}">
                  <a16:creationId xmlns:a16="http://schemas.microsoft.com/office/drawing/2014/main" id="{AD93045F-69E5-4B98-8A99-B093F9A43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6504" y="6435018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87">
              <a:extLst>
                <a:ext uri="{FF2B5EF4-FFF2-40B4-BE49-F238E27FC236}">
                  <a16:creationId xmlns:a16="http://schemas.microsoft.com/office/drawing/2014/main" id="{EE6C8149-2426-4883-A4E6-70F4CB0BF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3983" y="665805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17">
              <a:extLst>
                <a:ext uri="{FF2B5EF4-FFF2-40B4-BE49-F238E27FC236}">
                  <a16:creationId xmlns:a16="http://schemas.microsoft.com/office/drawing/2014/main" id="{AD2584B5-8D22-45BD-A767-26635B70D5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90501" y="5875775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18">
              <a:extLst>
                <a:ext uri="{FF2B5EF4-FFF2-40B4-BE49-F238E27FC236}">
                  <a16:creationId xmlns:a16="http://schemas.microsoft.com/office/drawing/2014/main" id="{21F6A307-936F-4618-8F06-A639C91C9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0865" y="6433515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19">
              <a:extLst>
                <a:ext uri="{FF2B5EF4-FFF2-40B4-BE49-F238E27FC236}">
                  <a16:creationId xmlns:a16="http://schemas.microsoft.com/office/drawing/2014/main" id="{4E79E3A2-3436-4935-AFA0-6D81A1F5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67932" y="617468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9">
              <a:extLst>
                <a:ext uri="{FF2B5EF4-FFF2-40B4-BE49-F238E27FC236}">
                  <a16:creationId xmlns:a16="http://schemas.microsoft.com/office/drawing/2014/main" id="{88D3F1C3-57F7-4475-BE24-994E429A7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74383" y="6687383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4">
              <a:extLst>
                <a:ext uri="{FF2B5EF4-FFF2-40B4-BE49-F238E27FC236}">
                  <a16:creationId xmlns:a16="http://schemas.microsoft.com/office/drawing/2014/main" id="{15EE5509-C1EF-4CE6-8DFF-08F8CFF95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34515" y="6067649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5">
              <a:extLst>
                <a:ext uri="{FF2B5EF4-FFF2-40B4-BE49-F238E27FC236}">
                  <a16:creationId xmlns:a16="http://schemas.microsoft.com/office/drawing/2014/main" id="{4E19D03A-8D08-4A59-A8B8-E44825AD5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52111" y="6357067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8">
              <a:extLst>
                <a:ext uri="{FF2B5EF4-FFF2-40B4-BE49-F238E27FC236}">
                  <a16:creationId xmlns:a16="http://schemas.microsoft.com/office/drawing/2014/main" id="{24C9664D-878C-4BAE-9D15-1B5F9222E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3983" y="596321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8">
              <a:extLst>
                <a:ext uri="{FF2B5EF4-FFF2-40B4-BE49-F238E27FC236}">
                  <a16:creationId xmlns:a16="http://schemas.microsoft.com/office/drawing/2014/main" id="{49E2A78F-5EF2-48FF-9F7B-F4F265DE3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661" y="3532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8">
              <a:extLst>
                <a:ext uri="{FF2B5EF4-FFF2-40B4-BE49-F238E27FC236}">
                  <a16:creationId xmlns:a16="http://schemas.microsoft.com/office/drawing/2014/main" id="{410802B9-9228-43C9-A27E-CB4CC0B50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87838" y="7705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06">
              <a:extLst>
                <a:ext uri="{FF2B5EF4-FFF2-40B4-BE49-F238E27FC236}">
                  <a16:creationId xmlns:a16="http://schemas.microsoft.com/office/drawing/2014/main" id="{2EB97A80-0E3D-48D2-B0C2-E10739A39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84504" y="1879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06">
              <a:extLst>
                <a:ext uri="{FF2B5EF4-FFF2-40B4-BE49-F238E27FC236}">
                  <a16:creationId xmlns:a16="http://schemas.microsoft.com/office/drawing/2014/main" id="{9C52230F-B5E5-40D3-8563-0914770C7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0290" y="575918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4" descr="Walton - Team Home Walton Raiders Sports">
            <a:extLst>
              <a:ext uri="{FF2B5EF4-FFF2-40B4-BE49-F238E27FC236}">
                <a16:creationId xmlns:a16="http://schemas.microsoft.com/office/drawing/2014/main" id="{398E65F8-DD73-0BD3-DC8D-99E30BFCC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46" r="19897"/>
          <a:stretch/>
        </p:blipFill>
        <p:spPr>
          <a:xfrm>
            <a:off x="6874939" y="1378872"/>
            <a:ext cx="4470215" cy="423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6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E267E-5606-3F5B-328B-86F0D9B8B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b="1">
                <a:cs typeface="Calibri Light"/>
              </a:rPr>
              <a:t>10th Grade Resources</a:t>
            </a:r>
            <a:br>
              <a:rPr lang="en-US" sz="5400">
                <a:cs typeface="Calibri Light"/>
              </a:rPr>
            </a:br>
            <a:endParaRPr lang="en-US" sz="540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6D473436-39D8-EA89-9738-786C012D24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335036"/>
              </p:ext>
            </p:extLst>
          </p:nvPr>
        </p:nvGraphicFramePr>
        <p:xfrm>
          <a:off x="4648018" y="640822"/>
          <a:ext cx="7060286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440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0"/>
          <p:cNvSpPr txBox="1">
            <a:spLocks noGrp="1"/>
          </p:cNvSpPr>
          <p:nvPr>
            <p:ph type="ctrTitle"/>
          </p:nvPr>
        </p:nvSpPr>
        <p:spPr>
          <a:xfrm>
            <a:off x="-1591067" y="192400"/>
            <a:ext cx="11791600" cy="304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7300" dirty="0"/>
              <a:t> </a:t>
            </a:r>
            <a:r>
              <a:rPr lang="en" sz="6000" dirty="0"/>
              <a:t>CLASS MEETING DATE:</a:t>
            </a:r>
            <a:r>
              <a:rPr lang="en" sz="7300" dirty="0"/>
              <a:t> </a:t>
            </a:r>
            <a:endParaRPr sz="7300" dirty="0"/>
          </a:p>
        </p:txBody>
      </p:sp>
      <p:sp>
        <p:nvSpPr>
          <p:cNvPr id="511" name="Google Shape;511;p40"/>
          <p:cNvSpPr txBox="1">
            <a:spLocks noGrp="1"/>
          </p:cNvSpPr>
          <p:nvPr>
            <p:ph type="subTitle" idx="1"/>
          </p:nvPr>
        </p:nvSpPr>
        <p:spPr>
          <a:xfrm>
            <a:off x="151167" y="2931900"/>
            <a:ext cx="8383600" cy="33900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67" b="1"/>
              <a:t>August 16th</a:t>
            </a:r>
            <a:endParaRPr sz="6667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67" b="1"/>
              <a:t>Time: 7:45 am</a:t>
            </a:r>
            <a:br>
              <a:rPr lang="en" sz="6667" b="1"/>
            </a:br>
            <a:r>
              <a:rPr lang="en" sz="6667" b="1"/>
              <a:t>Where: Room #211</a:t>
            </a:r>
            <a:endParaRPr sz="6667" b="1"/>
          </a:p>
        </p:txBody>
      </p:sp>
      <p:sp>
        <p:nvSpPr>
          <p:cNvPr id="512" name="Google Shape;512;p40"/>
          <p:cNvSpPr/>
          <p:nvPr/>
        </p:nvSpPr>
        <p:spPr>
          <a:xfrm>
            <a:off x="9253884" y="1679784"/>
            <a:ext cx="827600" cy="807200"/>
          </a:xfrm>
          <a:prstGeom prst="star7">
            <a:avLst>
              <a:gd name="adj" fmla="val 12894"/>
              <a:gd name="hf" fmla="val 102572"/>
              <a:gd name="vf" fmla="val 1052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13" name="Google Shape;513;p40"/>
          <p:cNvSpPr/>
          <p:nvPr/>
        </p:nvSpPr>
        <p:spPr>
          <a:xfrm>
            <a:off x="10735567" y="1074733"/>
            <a:ext cx="1188800" cy="1159200"/>
          </a:xfrm>
          <a:prstGeom prst="star7">
            <a:avLst>
              <a:gd name="adj" fmla="val 25263"/>
              <a:gd name="hf" fmla="val 102572"/>
              <a:gd name="vf" fmla="val 10521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514" name="Google Shape;514;p40"/>
          <p:cNvGrpSpPr/>
          <p:nvPr/>
        </p:nvGrpSpPr>
        <p:grpSpPr>
          <a:xfrm>
            <a:off x="9253867" y="279051"/>
            <a:ext cx="1220100" cy="1273567"/>
            <a:chOff x="5096300" y="1921575"/>
            <a:chExt cx="915075" cy="955175"/>
          </a:xfrm>
        </p:grpSpPr>
        <p:sp>
          <p:nvSpPr>
            <p:cNvPr id="515" name="Google Shape;515;p40"/>
            <p:cNvSpPr/>
            <p:nvPr/>
          </p:nvSpPr>
          <p:spPr>
            <a:xfrm>
              <a:off x="5096300" y="1921575"/>
              <a:ext cx="180300" cy="180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5096300" y="2179867"/>
              <a:ext cx="180300" cy="180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5096300" y="2438158"/>
              <a:ext cx="180300" cy="180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5096300" y="2696450"/>
              <a:ext cx="180300" cy="180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5343450" y="1921575"/>
              <a:ext cx="180300" cy="180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5341225" y="2179867"/>
              <a:ext cx="180300" cy="180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5341225" y="2438158"/>
              <a:ext cx="180300" cy="180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5340113" y="2696450"/>
              <a:ext cx="180300" cy="180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5586150" y="2179867"/>
              <a:ext cx="180300" cy="180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5586150" y="2438158"/>
              <a:ext cx="180300" cy="180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5583950" y="2696450"/>
              <a:ext cx="180300" cy="180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5831075" y="2179867"/>
              <a:ext cx="180300" cy="180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5831075" y="2438158"/>
              <a:ext cx="180300" cy="180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528" name="Google Shape;528;p40"/>
          <p:cNvGrpSpPr/>
          <p:nvPr/>
        </p:nvGrpSpPr>
        <p:grpSpPr>
          <a:xfrm>
            <a:off x="11113918" y="3879650"/>
            <a:ext cx="727300" cy="719004"/>
            <a:chOff x="7058711" y="3827120"/>
            <a:chExt cx="867900" cy="858000"/>
          </a:xfrm>
        </p:grpSpPr>
        <p:cxnSp>
          <p:nvCxnSpPr>
            <p:cNvPr id="529" name="Google Shape;529;p40"/>
            <p:cNvCxnSpPr/>
            <p:nvPr/>
          </p:nvCxnSpPr>
          <p:spPr>
            <a:xfrm>
              <a:off x="7492723" y="3812000"/>
              <a:ext cx="0" cy="888241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40"/>
            <p:cNvCxnSpPr/>
            <p:nvPr/>
          </p:nvCxnSpPr>
          <p:spPr>
            <a:xfrm rot="-9900196">
              <a:off x="7043409" y="4256161"/>
              <a:ext cx="898502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40"/>
            <p:cNvCxnSpPr/>
            <p:nvPr/>
          </p:nvCxnSpPr>
          <p:spPr>
            <a:xfrm>
              <a:off x="7492738" y="3811994"/>
              <a:ext cx="0" cy="888147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40"/>
            <p:cNvCxnSpPr/>
            <p:nvPr/>
          </p:nvCxnSpPr>
          <p:spPr>
            <a:xfrm rot="-7199357">
              <a:off x="7043522" y="4256105"/>
              <a:ext cx="898491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33" name="Google Shape;533;p40"/>
          <p:cNvSpPr/>
          <p:nvPr/>
        </p:nvSpPr>
        <p:spPr>
          <a:xfrm>
            <a:off x="9044767" y="2487000"/>
            <a:ext cx="651600" cy="635600"/>
          </a:xfrm>
          <a:prstGeom prst="star7">
            <a:avLst>
              <a:gd name="adj" fmla="val 12894"/>
              <a:gd name="hf" fmla="val 102572"/>
              <a:gd name="vf" fmla="val 10521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34" name="Google Shape;534;p40"/>
          <p:cNvSpPr/>
          <p:nvPr/>
        </p:nvSpPr>
        <p:spPr>
          <a:xfrm>
            <a:off x="8736333" y="4402833"/>
            <a:ext cx="2377600" cy="2176400"/>
          </a:xfrm>
          <a:prstGeom prst="star7">
            <a:avLst>
              <a:gd name="adj" fmla="val 25263"/>
              <a:gd name="hf" fmla="val 102572"/>
              <a:gd name="vf" fmla="val 10521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2319611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1"/>
          <p:cNvSpPr txBox="1"/>
          <p:nvPr/>
        </p:nvSpPr>
        <p:spPr>
          <a:xfrm>
            <a:off x="5621433" y="251667"/>
            <a:ext cx="5662400" cy="22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67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rPr>
              <a:t>SPIRIT DAY VOTING</a:t>
            </a:r>
            <a:endParaRPr sz="2489"/>
          </a:p>
        </p:txBody>
      </p:sp>
      <p:sp>
        <p:nvSpPr>
          <p:cNvPr id="540" name="Google Shape;540;p41"/>
          <p:cNvSpPr/>
          <p:nvPr/>
        </p:nvSpPr>
        <p:spPr>
          <a:xfrm>
            <a:off x="5792833" y="2473800"/>
            <a:ext cx="5319600" cy="10288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dist="47625" dir="864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541" name="Google Shape;541;p41"/>
          <p:cNvSpPr txBox="1"/>
          <p:nvPr/>
        </p:nvSpPr>
        <p:spPr>
          <a:xfrm>
            <a:off x="5792833" y="2680400"/>
            <a:ext cx="5662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ctor"/>
                <a:ea typeface="Actor"/>
                <a:cs typeface="Actor"/>
                <a:sym typeface="Actor"/>
              </a:rPr>
              <a:t>https://forms.gle/UTtkHygHiYFpKy6K6</a:t>
            </a:r>
            <a:endParaRPr sz="2400"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542" name="Google Shape;542;p41"/>
          <p:cNvSpPr txBox="1"/>
          <p:nvPr/>
        </p:nvSpPr>
        <p:spPr>
          <a:xfrm>
            <a:off x="5359967" y="3673733"/>
            <a:ext cx="7036800" cy="29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91054" algn="l" rtl="0">
              <a:spcBef>
                <a:spcPts val="0"/>
              </a:spcBef>
              <a:spcAft>
                <a:spcPts val="0"/>
              </a:spcAft>
              <a:buSzPts val="2200"/>
              <a:buFont typeface="Actor"/>
              <a:buChar char="●"/>
            </a:pPr>
            <a:r>
              <a:rPr lang="en" sz="2933">
                <a:latin typeface="Actor"/>
                <a:ea typeface="Actor"/>
                <a:cs typeface="Actor"/>
                <a:sym typeface="Actor"/>
              </a:rPr>
              <a:t>Pool/beach day</a:t>
            </a:r>
            <a:endParaRPr sz="2933">
              <a:latin typeface="Actor"/>
              <a:ea typeface="Actor"/>
              <a:cs typeface="Actor"/>
              <a:sym typeface="Actor"/>
            </a:endParaRPr>
          </a:p>
          <a:p>
            <a:pPr marL="609585" lvl="0" indent="-491054" algn="l" rtl="0">
              <a:spcBef>
                <a:spcPts val="0"/>
              </a:spcBef>
              <a:spcAft>
                <a:spcPts val="0"/>
              </a:spcAft>
              <a:buSzPts val="2200"/>
              <a:buFont typeface="Actor"/>
              <a:buChar char="●"/>
            </a:pPr>
            <a:r>
              <a:rPr lang="en" sz="2933">
                <a:latin typeface="Actor"/>
                <a:ea typeface="Actor"/>
                <a:cs typeface="Actor"/>
                <a:sym typeface="Actor"/>
              </a:rPr>
              <a:t>Anything but backpack (with rules)</a:t>
            </a:r>
            <a:endParaRPr sz="2933">
              <a:latin typeface="Actor"/>
              <a:ea typeface="Actor"/>
              <a:cs typeface="Actor"/>
              <a:sym typeface="Actor"/>
            </a:endParaRPr>
          </a:p>
          <a:p>
            <a:pPr marL="609585" lvl="0" indent="-491054" algn="l" rtl="0">
              <a:spcBef>
                <a:spcPts val="0"/>
              </a:spcBef>
              <a:spcAft>
                <a:spcPts val="0"/>
              </a:spcAft>
              <a:buSzPts val="2200"/>
              <a:buFont typeface="Actor"/>
              <a:buChar char="●"/>
            </a:pPr>
            <a:r>
              <a:rPr lang="en" sz="2933">
                <a:latin typeface="Actor"/>
                <a:ea typeface="Actor"/>
                <a:cs typeface="Actor"/>
                <a:sym typeface="Actor"/>
              </a:rPr>
              <a:t>Dynamic duo</a:t>
            </a:r>
            <a:endParaRPr sz="2933">
              <a:latin typeface="Actor"/>
              <a:ea typeface="Actor"/>
              <a:cs typeface="Actor"/>
              <a:sym typeface="Actor"/>
            </a:endParaRPr>
          </a:p>
          <a:p>
            <a:pPr marL="609585" lvl="0" indent="-491054" algn="l" rtl="0">
              <a:spcBef>
                <a:spcPts val="0"/>
              </a:spcBef>
              <a:spcAft>
                <a:spcPts val="0"/>
              </a:spcAft>
              <a:buSzPts val="2200"/>
              <a:buFont typeface="Actor"/>
              <a:buChar char="●"/>
            </a:pPr>
            <a:r>
              <a:rPr lang="en" sz="2933">
                <a:latin typeface="Actor"/>
                <a:ea typeface="Actor"/>
                <a:cs typeface="Actor"/>
                <a:sym typeface="Actor"/>
              </a:rPr>
              <a:t>BBQ dad vs soccer mom</a:t>
            </a:r>
            <a:endParaRPr sz="2933">
              <a:latin typeface="Actor"/>
              <a:ea typeface="Actor"/>
              <a:cs typeface="Actor"/>
              <a:sym typeface="Actor"/>
            </a:endParaRPr>
          </a:p>
          <a:p>
            <a:pPr marL="609585" lvl="0" indent="-491054" algn="l" rtl="0">
              <a:spcBef>
                <a:spcPts val="0"/>
              </a:spcBef>
              <a:spcAft>
                <a:spcPts val="0"/>
              </a:spcAft>
              <a:buSzPts val="2200"/>
              <a:buFont typeface="Actor"/>
              <a:buChar char="●"/>
            </a:pPr>
            <a:r>
              <a:rPr lang="en" sz="2933">
                <a:latin typeface="Actor"/>
                <a:ea typeface="Actor"/>
                <a:cs typeface="Actor"/>
                <a:sym typeface="Actor"/>
              </a:rPr>
              <a:t>Country club vs country</a:t>
            </a:r>
            <a:endParaRPr sz="2933">
              <a:latin typeface="Actor"/>
              <a:ea typeface="Actor"/>
              <a:cs typeface="Actor"/>
              <a:sym typeface="Actor"/>
            </a:endParaRPr>
          </a:p>
          <a:p>
            <a:pPr marL="609585" lvl="0" indent="-491054" algn="l" rtl="0">
              <a:spcBef>
                <a:spcPts val="0"/>
              </a:spcBef>
              <a:spcAft>
                <a:spcPts val="0"/>
              </a:spcAft>
              <a:buSzPts val="2200"/>
              <a:buFont typeface="Actor"/>
              <a:buChar char="●"/>
            </a:pPr>
            <a:r>
              <a:rPr lang="en" sz="2933">
                <a:latin typeface="Actor"/>
                <a:ea typeface="Actor"/>
                <a:cs typeface="Actor"/>
                <a:sym typeface="Actor"/>
              </a:rPr>
              <a:t>Sports team/sports jerseys</a:t>
            </a:r>
            <a:endParaRPr sz="2933">
              <a:latin typeface="Actor"/>
              <a:ea typeface="Actor"/>
              <a:cs typeface="Actor"/>
              <a:sym typeface="Actor"/>
            </a:endParaRPr>
          </a:p>
        </p:txBody>
      </p:sp>
      <p:pic>
        <p:nvPicPr>
          <p:cNvPr id="543" name="Google Shape;54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78" y="1086568"/>
            <a:ext cx="4684900" cy="4684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9673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2"/>
          <p:cNvSpPr txBox="1">
            <a:spLocks noGrp="1"/>
          </p:cNvSpPr>
          <p:nvPr>
            <p:ph type="title" idx="6"/>
          </p:nvPr>
        </p:nvSpPr>
        <p:spPr>
          <a:xfrm>
            <a:off x="395867" y="338367"/>
            <a:ext cx="5263600" cy="7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67"/>
              <a:t>T-SHirt VOTING </a:t>
            </a:r>
            <a:endParaRPr sz="6667"/>
          </a:p>
        </p:txBody>
      </p:sp>
      <p:sp>
        <p:nvSpPr>
          <p:cNvPr id="549" name="Google Shape;549;p42"/>
          <p:cNvSpPr/>
          <p:nvPr/>
        </p:nvSpPr>
        <p:spPr>
          <a:xfrm>
            <a:off x="395867" y="5192700"/>
            <a:ext cx="1110000" cy="1082400"/>
          </a:xfrm>
          <a:prstGeom prst="star7">
            <a:avLst>
              <a:gd name="adj" fmla="val 25263"/>
              <a:gd name="hf" fmla="val 102572"/>
              <a:gd name="vf" fmla="val 1052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550" name="Google Shape;550;p42"/>
          <p:cNvGrpSpPr/>
          <p:nvPr/>
        </p:nvGrpSpPr>
        <p:grpSpPr>
          <a:xfrm>
            <a:off x="9748467" y="338367"/>
            <a:ext cx="1220100" cy="1273567"/>
            <a:chOff x="5096300" y="1921575"/>
            <a:chExt cx="915075" cy="955175"/>
          </a:xfrm>
        </p:grpSpPr>
        <p:sp>
          <p:nvSpPr>
            <p:cNvPr id="551" name="Google Shape;551;p42"/>
            <p:cNvSpPr/>
            <p:nvPr/>
          </p:nvSpPr>
          <p:spPr>
            <a:xfrm>
              <a:off x="5096300" y="1921575"/>
              <a:ext cx="180300" cy="18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2" name="Google Shape;552;p42"/>
            <p:cNvSpPr/>
            <p:nvPr/>
          </p:nvSpPr>
          <p:spPr>
            <a:xfrm>
              <a:off x="5096300" y="2179867"/>
              <a:ext cx="180300" cy="18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3" name="Google Shape;553;p42"/>
            <p:cNvSpPr/>
            <p:nvPr/>
          </p:nvSpPr>
          <p:spPr>
            <a:xfrm>
              <a:off x="5096300" y="2438158"/>
              <a:ext cx="180300" cy="18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4" name="Google Shape;554;p42"/>
            <p:cNvSpPr/>
            <p:nvPr/>
          </p:nvSpPr>
          <p:spPr>
            <a:xfrm>
              <a:off x="5096300" y="2696450"/>
              <a:ext cx="180300" cy="18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5" name="Google Shape;555;p42"/>
            <p:cNvSpPr/>
            <p:nvPr/>
          </p:nvSpPr>
          <p:spPr>
            <a:xfrm>
              <a:off x="5343450" y="1921575"/>
              <a:ext cx="180300" cy="18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6" name="Google Shape;556;p42"/>
            <p:cNvSpPr/>
            <p:nvPr/>
          </p:nvSpPr>
          <p:spPr>
            <a:xfrm>
              <a:off x="5341225" y="2179867"/>
              <a:ext cx="180300" cy="18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7" name="Google Shape;557;p42"/>
            <p:cNvSpPr/>
            <p:nvPr/>
          </p:nvSpPr>
          <p:spPr>
            <a:xfrm>
              <a:off x="5341225" y="2438158"/>
              <a:ext cx="180300" cy="18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8" name="Google Shape;558;p42"/>
            <p:cNvSpPr/>
            <p:nvPr/>
          </p:nvSpPr>
          <p:spPr>
            <a:xfrm>
              <a:off x="5340113" y="2696450"/>
              <a:ext cx="180300" cy="18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9" name="Google Shape;559;p42"/>
            <p:cNvSpPr/>
            <p:nvPr/>
          </p:nvSpPr>
          <p:spPr>
            <a:xfrm>
              <a:off x="5586150" y="2179867"/>
              <a:ext cx="180300" cy="18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60" name="Google Shape;560;p42"/>
            <p:cNvSpPr/>
            <p:nvPr/>
          </p:nvSpPr>
          <p:spPr>
            <a:xfrm>
              <a:off x="5586150" y="2438158"/>
              <a:ext cx="180300" cy="18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61" name="Google Shape;561;p42"/>
            <p:cNvSpPr/>
            <p:nvPr/>
          </p:nvSpPr>
          <p:spPr>
            <a:xfrm>
              <a:off x="5583950" y="2696450"/>
              <a:ext cx="180300" cy="18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62" name="Google Shape;562;p42"/>
            <p:cNvSpPr/>
            <p:nvPr/>
          </p:nvSpPr>
          <p:spPr>
            <a:xfrm>
              <a:off x="5831075" y="2179867"/>
              <a:ext cx="180300" cy="18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63" name="Google Shape;563;p42"/>
            <p:cNvSpPr/>
            <p:nvPr/>
          </p:nvSpPr>
          <p:spPr>
            <a:xfrm>
              <a:off x="5831075" y="2438158"/>
              <a:ext cx="180300" cy="18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564" name="Google Shape;564;p42"/>
          <p:cNvGrpSpPr/>
          <p:nvPr/>
        </p:nvGrpSpPr>
        <p:grpSpPr>
          <a:xfrm>
            <a:off x="5322633" y="6252689"/>
            <a:ext cx="1546667" cy="240400"/>
            <a:chOff x="7167050" y="2179867"/>
            <a:chExt cx="1160000" cy="180300"/>
          </a:xfrm>
        </p:grpSpPr>
        <p:sp>
          <p:nvSpPr>
            <p:cNvPr id="565" name="Google Shape;565;p42"/>
            <p:cNvSpPr/>
            <p:nvPr/>
          </p:nvSpPr>
          <p:spPr>
            <a:xfrm>
              <a:off x="7167050" y="2179867"/>
              <a:ext cx="180300" cy="18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66" name="Google Shape;566;p42"/>
            <p:cNvSpPr/>
            <p:nvPr/>
          </p:nvSpPr>
          <p:spPr>
            <a:xfrm>
              <a:off x="7411975" y="2179867"/>
              <a:ext cx="180300" cy="18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67" name="Google Shape;567;p42"/>
            <p:cNvSpPr/>
            <p:nvPr/>
          </p:nvSpPr>
          <p:spPr>
            <a:xfrm>
              <a:off x="7656900" y="2179867"/>
              <a:ext cx="180300" cy="18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68" name="Google Shape;568;p42"/>
            <p:cNvSpPr/>
            <p:nvPr/>
          </p:nvSpPr>
          <p:spPr>
            <a:xfrm>
              <a:off x="7901825" y="2179867"/>
              <a:ext cx="180300" cy="18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69" name="Google Shape;569;p42"/>
            <p:cNvSpPr/>
            <p:nvPr/>
          </p:nvSpPr>
          <p:spPr>
            <a:xfrm>
              <a:off x="8146750" y="2179867"/>
              <a:ext cx="180300" cy="18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570" name="Google Shape;570;p42"/>
          <p:cNvSpPr/>
          <p:nvPr/>
        </p:nvSpPr>
        <p:spPr>
          <a:xfrm>
            <a:off x="395867" y="2473833"/>
            <a:ext cx="5568800" cy="966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dist="47625" dir="864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ctor"/>
                <a:ea typeface="Actor"/>
                <a:cs typeface="Actor"/>
                <a:sym typeface="Actor"/>
              </a:rPr>
              <a:t>https://forms.gle/vom6xCaNaZghuo6d8</a:t>
            </a:r>
            <a:endParaRPr sz="2400">
              <a:latin typeface="Actor"/>
              <a:ea typeface="Actor"/>
              <a:cs typeface="Actor"/>
              <a:sym typeface="Actor"/>
            </a:endParaRPr>
          </a:p>
        </p:txBody>
      </p:sp>
      <p:pic>
        <p:nvPicPr>
          <p:cNvPr id="571" name="Google Shape;571;p42" title="IMG_0103.HEI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641" y="3878830"/>
            <a:ext cx="2083633" cy="247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42" title="IMG_0102.HEIC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67" y="4016334"/>
            <a:ext cx="1871891" cy="247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42" title="IMG_0101.HEIC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6701" y="4016333"/>
            <a:ext cx="2009999" cy="247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9300" y="1102428"/>
            <a:ext cx="4653133" cy="4653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635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0AD4B8-F8C1-2110-CB26-A29D91C0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 dirty="0">
                <a:cs typeface="Calibri Light"/>
              </a:rPr>
              <a:t>CCSD Email Address</a:t>
            </a:r>
            <a:br>
              <a:rPr lang="en-US" sz="4800" dirty="0">
                <a:cs typeface="Calibri Light"/>
              </a:rPr>
            </a:br>
            <a:r>
              <a:rPr lang="en-US" sz="4800" dirty="0">
                <a:cs typeface="Calibri Light"/>
              </a:rPr>
              <a:t>first.last@students.cobbk12.org</a:t>
            </a:r>
            <a:endParaRPr lang="en-US" sz="48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D4C80A-C56C-4C1D-584A-B441297B20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510371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316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81B39-07EA-BD9F-6C59-469F3475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461" y="85049"/>
            <a:ext cx="9634011" cy="1325563"/>
          </a:xfrm>
        </p:spPr>
        <p:txBody>
          <a:bodyPr/>
          <a:lstStyle/>
          <a:p>
            <a:pPr algn="ctr"/>
            <a:r>
              <a:rPr lang="en-US" b="1">
                <a:latin typeface="Times New Roman"/>
                <a:cs typeface="Times New Roman"/>
              </a:rPr>
              <a:t>Walton HS School calendar</a:t>
            </a:r>
            <a:br>
              <a:rPr lang="en-US" b="1">
                <a:latin typeface="Times New Roman"/>
                <a:cs typeface="Times New Roman"/>
              </a:rPr>
            </a:br>
            <a:r>
              <a:rPr lang="en-US" b="1">
                <a:latin typeface="Times New Roman"/>
                <a:cs typeface="Times New Roman"/>
              </a:rPr>
              <a:t>www.waltonhigh.org</a:t>
            </a:r>
          </a:p>
        </p:txBody>
      </p:sp>
      <p:pic>
        <p:nvPicPr>
          <p:cNvPr id="4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85574E-47C6-6A5D-DFC3-0ED747BE3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85" r="-159" b="7062"/>
          <a:stretch/>
        </p:blipFill>
        <p:spPr>
          <a:xfrm>
            <a:off x="366161" y="1417660"/>
            <a:ext cx="8720640" cy="4732273"/>
          </a:xfrm>
        </p:spPr>
      </p:pic>
      <p:pic>
        <p:nvPicPr>
          <p:cNvPr id="5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B5B19C1-B55D-2187-392D-3376D281DC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19" r="198" b="3611"/>
          <a:stretch/>
        </p:blipFill>
        <p:spPr>
          <a:xfrm>
            <a:off x="4934607" y="3169854"/>
            <a:ext cx="6896495" cy="3517205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15A635FC-1967-AAA5-20C1-929B1ECBBE05}"/>
              </a:ext>
            </a:extLst>
          </p:cNvPr>
          <p:cNvSpPr/>
          <p:nvPr/>
        </p:nvSpPr>
        <p:spPr>
          <a:xfrm rot="3600000">
            <a:off x="9203319" y="236347"/>
            <a:ext cx="1510862" cy="32755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57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CB69E0-E936-B738-D891-73335E26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43" y="-57368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tx2"/>
                </a:solidFill>
                <a:cs typeface="Calibri Light"/>
              </a:rPr>
              <a:t>Behavior Expectations</a:t>
            </a:r>
            <a:endParaRPr lang="en-US" sz="3600" b="1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42462-EF91-F8ED-40CA-B9516E40F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11" y="2102133"/>
            <a:ext cx="6968610" cy="36392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solidFill>
                  <a:schemeClr val="tx2"/>
                </a:solidFill>
                <a:cs typeface="Calibri"/>
              </a:rPr>
              <a:t>Get to school and class on time</a:t>
            </a:r>
          </a:p>
          <a:p>
            <a:r>
              <a:rPr lang="en-US">
                <a:solidFill>
                  <a:schemeClr val="tx2"/>
                </a:solidFill>
                <a:cs typeface="Calibri"/>
              </a:rPr>
              <a:t>You may not leave the school campus without permission</a:t>
            </a:r>
          </a:p>
          <a:p>
            <a:r>
              <a:rPr lang="en-US">
                <a:solidFill>
                  <a:schemeClr val="tx2"/>
                </a:solidFill>
                <a:cs typeface="Calibri"/>
              </a:rPr>
              <a:t>Bullying/harassment will not be tolerated</a:t>
            </a:r>
          </a:p>
          <a:p>
            <a:r>
              <a:rPr lang="en-US">
                <a:solidFill>
                  <a:schemeClr val="tx2"/>
                </a:solidFill>
                <a:cs typeface="Calibri"/>
              </a:rPr>
              <a:t>Vaping – 3 days OSS</a:t>
            </a:r>
          </a:p>
          <a:p>
            <a:r>
              <a:rPr lang="en-US">
                <a:solidFill>
                  <a:schemeClr val="tx2"/>
                </a:solidFill>
                <a:cs typeface="Calibri"/>
              </a:rPr>
              <a:t>Fighting – 10 days OSS</a:t>
            </a:r>
          </a:p>
          <a:p>
            <a:r>
              <a:rPr lang="en-US">
                <a:solidFill>
                  <a:schemeClr val="tx2"/>
                </a:solidFill>
                <a:cs typeface="Calibri"/>
              </a:rPr>
              <a:t>No more than 1 person in a bathroom stall</a:t>
            </a:r>
          </a:p>
          <a:p>
            <a:r>
              <a:rPr lang="en-US">
                <a:solidFill>
                  <a:schemeClr val="tx2"/>
                </a:solidFill>
                <a:cs typeface="Calibri"/>
              </a:rPr>
              <a:t>NO food deliveries from outside companies (UberEATS, Door Dash, etc.)</a:t>
            </a:r>
          </a:p>
          <a:p>
            <a:r>
              <a:rPr lang="en-US">
                <a:solidFill>
                  <a:schemeClr val="tx2"/>
                </a:solidFill>
                <a:cs typeface="Calibri"/>
              </a:rPr>
              <a:t>10th graders – NOT allowed to park on campus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No sign">
            <a:extLst>
              <a:ext uri="{FF2B5EF4-FFF2-40B4-BE49-F238E27FC236}">
                <a16:creationId xmlns:a16="http://schemas.microsoft.com/office/drawing/2014/main" id="{CA04CD4E-37D5-B2CD-1FB0-7D23AD977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93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hemianVTI">
  <a:themeElements>
    <a:clrScheme name="AnalogousFromLightSeedRightStep">
      <a:dk1>
        <a:srgbClr val="000000"/>
      </a:dk1>
      <a:lt1>
        <a:srgbClr val="FFFFFF"/>
      </a:lt1>
      <a:dk2>
        <a:srgbClr val="3C3122"/>
      </a:dk2>
      <a:lt2>
        <a:srgbClr val="E2E8E6"/>
      </a:lt2>
      <a:accent1>
        <a:srgbClr val="CC90A0"/>
      </a:accent1>
      <a:accent2>
        <a:srgbClr val="C18377"/>
      </a:accent2>
      <a:accent3>
        <a:srgbClr val="C09F74"/>
      </a:accent3>
      <a:accent4>
        <a:srgbClr val="A8A768"/>
      </a:accent4>
      <a:accent5>
        <a:srgbClr val="96AB78"/>
      </a:accent5>
      <a:accent6>
        <a:srgbClr val="7AB16D"/>
      </a:accent6>
      <a:hlink>
        <a:srgbClr val="568F80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720</Words>
  <Application>Microsoft Office PowerPoint</Application>
  <PresentationFormat>Widescreen</PresentationFormat>
  <Paragraphs>124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Actor</vt:lpstr>
      <vt:lpstr>Arial</vt:lpstr>
      <vt:lpstr>Avenir Next LT Pro</vt:lpstr>
      <vt:lpstr>Bowlby One SC</vt:lpstr>
      <vt:lpstr>Calibri</vt:lpstr>
      <vt:lpstr>Calibri Light</vt:lpstr>
      <vt:lpstr>Modern Love</vt:lpstr>
      <vt:lpstr>Times New Roman</vt:lpstr>
      <vt:lpstr>office theme</vt:lpstr>
      <vt:lpstr>BohemianVTI</vt:lpstr>
      <vt:lpstr>Welcome Class of 2027</vt:lpstr>
      <vt:lpstr>10th Grade Administrators </vt:lpstr>
      <vt:lpstr>10th Grade Resources </vt:lpstr>
      <vt:lpstr> CLASS MEETING DATE: </vt:lpstr>
      <vt:lpstr>PowerPoint Presentation</vt:lpstr>
      <vt:lpstr>T-SHirt VOTING </vt:lpstr>
      <vt:lpstr>CCSD Email Address first.last@students.cobbk12.org</vt:lpstr>
      <vt:lpstr>Walton HS School calendar www.waltonhigh.org</vt:lpstr>
      <vt:lpstr>Behavior Expectations</vt:lpstr>
      <vt:lpstr>Tardy Policy</vt:lpstr>
      <vt:lpstr>Social Media</vt:lpstr>
      <vt:lpstr>Dress Code</vt:lpstr>
      <vt:lpstr>Honor Code</vt:lpstr>
      <vt:lpstr>WEB (Wednesday Enrichment Block)</vt:lpstr>
      <vt:lpstr>Importance of 10th Grade</vt:lpstr>
      <vt:lpstr>PowerPoint Presentation</vt:lpstr>
      <vt:lpstr>10th Grade Year</vt:lpstr>
      <vt:lpstr>10th Grade Year</vt:lpstr>
      <vt:lpstr>PowerPoint Presentation</vt:lpstr>
      <vt:lpstr>Athletics and Sportsmanship</vt:lpstr>
      <vt:lpstr>Athletics and Extracurricular Information </vt:lpstr>
      <vt:lpstr>Have a great school year!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Brown</dc:creator>
  <cp:lastModifiedBy>Matthew Short</cp:lastModifiedBy>
  <cp:revision>68</cp:revision>
  <dcterms:created xsi:type="dcterms:W3CDTF">2023-08-02T14:03:32Z</dcterms:created>
  <dcterms:modified xsi:type="dcterms:W3CDTF">2024-08-06T13:20:23Z</dcterms:modified>
</cp:coreProperties>
</file>